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8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9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10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11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12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13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14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Override15.xml" ContentType="application/vnd.openxmlformats-officedocument.themeOverrid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Override16.xml" ContentType="application/vnd.openxmlformats-officedocument.themeOverrid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Override17.xml" ContentType="application/vnd.openxmlformats-officedocument.themeOverrid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Override18.xml" ContentType="application/vnd.openxmlformats-officedocument.themeOverrid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theme/themeOverride19.xml" ContentType="application/vnd.openxmlformats-officedocument.themeOverrid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theme/themeOverride20.xml" ContentType="application/vnd.openxmlformats-officedocument.themeOverrid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theme/themeOverride21.xml" ContentType="application/vnd.openxmlformats-officedocument.themeOverrid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theme/themeOverride22.xml" ContentType="application/vnd.openxmlformats-officedocument.themeOverrid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theme/themeOverride23.xml" ContentType="application/vnd.openxmlformats-officedocument.themeOverrid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theme/themeOverride24.xml" ContentType="application/vnd.openxmlformats-officedocument.themeOverrid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theme/themeOverride25.xml" ContentType="application/vnd.openxmlformats-officedocument.themeOverrid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theme/themeOverride26.xml" ContentType="application/vnd.openxmlformats-officedocument.themeOverrid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theme/themeOverride27.xml" ContentType="application/vnd.openxmlformats-officedocument.themeOverrid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theme/themeOverride28.xml" ContentType="application/vnd.openxmlformats-officedocument.themeOverrid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30.xml" ContentType="application/vnd.openxmlformats-officedocument.theme+xml"/>
  <Override PartName="/ppt/theme/themeOverride29.xml" ContentType="application/vnd.openxmlformats-officedocument.themeOverrid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1.xml" ContentType="application/vnd.openxmlformats-officedocument.theme+xml"/>
  <Override PartName="/ppt/theme/themeOverride30.xml" ContentType="application/vnd.openxmlformats-officedocument.themeOverrid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32.xml" ContentType="application/vnd.openxmlformats-officedocument.theme+xml"/>
  <Override PartName="/ppt/theme/themeOverride31.xml" ContentType="application/vnd.openxmlformats-officedocument.themeOverrid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33.xml" ContentType="application/vnd.openxmlformats-officedocument.theme+xml"/>
  <Override PartName="/ppt/theme/themeOverride32.xml" ContentType="application/vnd.openxmlformats-officedocument.themeOverrid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34.xml" ContentType="application/vnd.openxmlformats-officedocument.theme+xml"/>
  <Override PartName="/ppt/theme/themeOverride33.xml" ContentType="application/vnd.openxmlformats-officedocument.themeOverrid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35.xml" ContentType="application/vnd.openxmlformats-officedocument.theme+xml"/>
  <Override PartName="/ppt/theme/themeOverride34.xml" ContentType="application/vnd.openxmlformats-officedocument.themeOverrid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6.xml" ContentType="application/vnd.openxmlformats-officedocument.theme+xml"/>
  <Override PartName="/ppt/theme/themeOverride35.xml" ContentType="application/vnd.openxmlformats-officedocument.themeOverrid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7.xml" ContentType="application/vnd.openxmlformats-officedocument.theme+xml"/>
  <Override PartName="/ppt/theme/themeOverride36.xml" ContentType="application/vnd.openxmlformats-officedocument.themeOverrid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8.xml" ContentType="application/vnd.openxmlformats-officedocument.theme+xml"/>
  <Override PartName="/ppt/theme/themeOverride37.xml" ContentType="application/vnd.openxmlformats-officedocument.themeOverrid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9.xml" ContentType="application/vnd.openxmlformats-officedocument.theme+xml"/>
  <Override PartName="/ppt/theme/themeOverride38.xml" ContentType="application/vnd.openxmlformats-officedocument.themeOverrid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40.xml" ContentType="application/vnd.openxmlformats-officedocument.theme+xml"/>
  <Override PartName="/ppt/theme/themeOverride39.xml" ContentType="application/vnd.openxmlformats-officedocument.themeOverrid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1.xml" ContentType="application/vnd.openxmlformats-officedocument.theme+xml"/>
  <Override PartName="/ppt/theme/themeOverride40.xml" ContentType="application/vnd.openxmlformats-officedocument.themeOverrid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42.xml" ContentType="application/vnd.openxmlformats-officedocument.theme+xml"/>
  <Override PartName="/ppt/theme/themeOverride41.xml" ContentType="application/vnd.openxmlformats-officedocument.themeOverrid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43.xml" ContentType="application/vnd.openxmlformats-officedocument.theme+xml"/>
  <Override PartName="/ppt/theme/themeOverride42.xml" ContentType="application/vnd.openxmlformats-officedocument.themeOverrid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theme/theme44.xml" ContentType="application/vnd.openxmlformats-officedocument.theme+xml"/>
  <Override PartName="/ppt/theme/themeOverride43.xml" ContentType="application/vnd.openxmlformats-officedocument.themeOverride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5.xml" ContentType="application/vnd.openxmlformats-officedocument.them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6.xml" ContentType="application/vnd.openxmlformats-officedocument.theme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theme/theme47.xml" ContentType="application/vnd.openxmlformats-officedocument.theme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theme/theme48.xml" ContentType="application/vnd.openxmlformats-officedocument.theme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49.xml" ContentType="application/vnd.openxmlformats-officedocument.theme+xml"/>
  <Override PartName="/ppt/theme/themeOverride47.xml" ContentType="application/vnd.openxmlformats-officedocument.themeOverride+xml"/>
  <Override PartName="/ppt/theme/theme50.xml" ContentType="application/vnd.openxmlformats-officedocument.theme+xml"/>
  <Override PartName="/ppt/theme/theme5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87" r:id="rId3"/>
    <p:sldMasterId id="2147483699" r:id="rId4"/>
    <p:sldMasterId id="2147483747" r:id="rId5"/>
    <p:sldMasterId id="2147483903" r:id="rId6"/>
    <p:sldMasterId id="2147483915" r:id="rId7"/>
    <p:sldMasterId id="2147483927" r:id="rId8"/>
    <p:sldMasterId id="2147483975" r:id="rId9"/>
    <p:sldMasterId id="2147483987" r:id="rId10"/>
    <p:sldMasterId id="2147483999" r:id="rId11"/>
    <p:sldMasterId id="2147484011" r:id="rId12"/>
    <p:sldMasterId id="2147484023" r:id="rId13"/>
    <p:sldMasterId id="2147484035" r:id="rId14"/>
    <p:sldMasterId id="2147484047" r:id="rId15"/>
    <p:sldMasterId id="2147484059" r:id="rId16"/>
    <p:sldMasterId id="2147484071" r:id="rId17"/>
    <p:sldMasterId id="2147484095" r:id="rId18"/>
    <p:sldMasterId id="2147484107" r:id="rId19"/>
    <p:sldMasterId id="2147484133" r:id="rId20"/>
    <p:sldMasterId id="2147484145" r:id="rId21"/>
    <p:sldMasterId id="2147484157" r:id="rId22"/>
    <p:sldMasterId id="2147484169" r:id="rId23"/>
    <p:sldMasterId id="2147484205" r:id="rId24"/>
    <p:sldMasterId id="2147484217" r:id="rId25"/>
    <p:sldMasterId id="2147484229" r:id="rId26"/>
    <p:sldMasterId id="2147484265" r:id="rId27"/>
    <p:sldMasterId id="2147484289" r:id="rId28"/>
    <p:sldMasterId id="2147484301" r:id="rId29"/>
    <p:sldMasterId id="2147484304" r:id="rId30"/>
    <p:sldMasterId id="2147484311" r:id="rId31"/>
    <p:sldMasterId id="2147484318" r:id="rId32"/>
    <p:sldMasterId id="2147484325" r:id="rId33"/>
    <p:sldMasterId id="2147484337" r:id="rId34"/>
    <p:sldMasterId id="2147484361" r:id="rId35"/>
    <p:sldMasterId id="2147484395" r:id="rId36"/>
    <p:sldMasterId id="2147484407" r:id="rId37"/>
    <p:sldMasterId id="2147484419" r:id="rId38"/>
    <p:sldMasterId id="2147484431" r:id="rId39"/>
    <p:sldMasterId id="2147484443" r:id="rId40"/>
    <p:sldMasterId id="2147484450" r:id="rId41"/>
    <p:sldMasterId id="2147484474" r:id="rId42"/>
    <p:sldMasterId id="2147484486" r:id="rId43"/>
    <p:sldMasterId id="2147484512" r:id="rId44"/>
    <p:sldMasterId id="2147484536" r:id="rId45"/>
    <p:sldMasterId id="2147484563" r:id="rId46"/>
    <p:sldMasterId id="2147484598" r:id="rId47"/>
    <p:sldMasterId id="2147484634" r:id="rId48"/>
    <p:sldMasterId id="2147484646" r:id="rId49"/>
  </p:sldMasterIdLst>
  <p:notesMasterIdLst>
    <p:notesMasterId r:id="rId61"/>
  </p:notesMasterIdLst>
  <p:handoutMasterIdLst>
    <p:handoutMasterId r:id="rId62"/>
  </p:handoutMasterIdLst>
  <p:sldIdLst>
    <p:sldId id="1133" r:id="rId50"/>
    <p:sldId id="1156" r:id="rId51"/>
    <p:sldId id="1159" r:id="rId52"/>
    <p:sldId id="1158" r:id="rId53"/>
    <p:sldId id="1157" r:id="rId54"/>
    <p:sldId id="1152" r:id="rId55"/>
    <p:sldId id="1155" r:id="rId56"/>
    <p:sldId id="1150" r:id="rId57"/>
    <p:sldId id="1153" r:id="rId58"/>
    <p:sldId id="1154" r:id="rId59"/>
    <p:sldId id="1145" r:id="rId60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3" userDrawn="1">
          <p15:clr>
            <a:srgbClr val="A4A3A4"/>
          </p15:clr>
        </p15:guide>
        <p15:guide id="2" pos="2107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000000"/>
    <a:srgbClr val="006FBF"/>
    <a:srgbClr val="C3C5C9"/>
    <a:srgbClr val="3366FF"/>
    <a:srgbClr val="88B28C"/>
    <a:srgbClr val="DDE9DE"/>
    <a:srgbClr val="6FFF9D"/>
    <a:srgbClr val="B8D2B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5874" autoAdjust="0"/>
  </p:normalViewPr>
  <p:slideViewPr>
    <p:cSldViewPr>
      <p:cViewPr varScale="1">
        <p:scale>
          <a:sx n="94" d="100"/>
          <a:sy n="94" d="100"/>
        </p:scale>
        <p:origin x="1267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696" y="-114"/>
      </p:cViewPr>
      <p:guideLst>
        <p:guide orient="horz" pos="3093"/>
        <p:guide pos="2107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5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74124-CBC5-47E2-A60F-0665ABCBD2CA}" type="doc">
      <dgm:prSet loTypeId="urn:microsoft.com/office/officeart/2005/8/layout/venn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6D445A-8087-4C6F-930D-106637B7FF06}">
      <dgm:prSet phldrT="[Text]" custT="1"/>
      <dgm:spPr>
        <a:xfrm>
          <a:off x="2614850" y="1239737"/>
          <a:ext cx="2923699" cy="2923699"/>
        </a:xfrm>
        <a:prstGeom prst="ellipse">
          <a:avLst/>
        </a:prstGeom>
        <a:solidFill>
          <a:srgbClr val="00953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>
                  <a:lumMod val="50000"/>
                </a:srgbClr>
              </a:solidFill>
              <a:latin typeface="Arial"/>
              <a:ea typeface="+mn-ea"/>
              <a:cs typeface="+mn-cs"/>
            </a:rPr>
            <a:t>Optimize</a:t>
          </a:r>
        </a:p>
      </dgm:t>
    </dgm:pt>
    <dgm:pt modelId="{880EDAF5-AF45-41C1-8C5E-ED85ABF8DAC9}" type="parTrans" cxnId="{BE149A42-E78F-4B14-B993-EA21DC33A57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6BAEB407-FA07-4B87-B9E4-0B7D763BF145}" type="sibTrans" cxnId="{BE149A42-E78F-4B14-B993-EA21DC33A57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40336CF0-BAB9-4A85-8C72-0748DCB20EB4}">
      <dgm:prSet phldrT="[Text]" custT="1"/>
      <dgm:spPr>
        <a:xfrm>
          <a:off x="2928103" y="1866244"/>
          <a:ext cx="2297192" cy="2297192"/>
        </a:xfrm>
        <a:prstGeom prst="ellipse">
          <a:avLst/>
        </a:prstGeom>
        <a:solidFill>
          <a:srgbClr val="009530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>
                  <a:lumMod val="50000"/>
                </a:srgbClr>
              </a:solidFill>
              <a:latin typeface="Arial"/>
              <a:ea typeface="+mn-ea"/>
              <a:cs typeface="+mn-cs"/>
            </a:rPr>
            <a:t>Operate</a:t>
          </a:r>
        </a:p>
      </dgm:t>
    </dgm:pt>
    <dgm:pt modelId="{556873B9-4EB0-4EDE-BD29-A629D49F4E63}" type="parTrans" cxnId="{3D4B1624-7033-4DC9-8DD3-0DB824203DFC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4B9FD2A-5932-4A59-981D-E8B2BD71DAB6}" type="sibTrans" cxnId="{3D4B1624-7033-4DC9-8DD3-0DB824203DFC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9C4DDE16-207D-43C2-888D-F54F5E3A0E01}">
      <dgm:prSet phldrT="[Text]" custT="1"/>
      <dgm:spPr>
        <a:xfrm>
          <a:off x="3241357" y="2492751"/>
          <a:ext cx="1670685" cy="1670685"/>
        </a:xfrm>
        <a:prstGeom prst="ellipse">
          <a:avLst/>
        </a:prstGeom>
        <a:solidFill>
          <a:srgbClr val="009530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>
                  <a:lumMod val="50000"/>
                </a:srgbClr>
              </a:solidFill>
              <a:latin typeface="Arial"/>
              <a:ea typeface="+mn-ea"/>
              <a:cs typeface="+mn-cs"/>
            </a:rPr>
            <a:t>Analyze</a:t>
          </a:r>
        </a:p>
      </dgm:t>
    </dgm:pt>
    <dgm:pt modelId="{55D5F416-EF5C-41A9-8A5F-09D2277B5E94}" type="parTrans" cxnId="{6859E165-FF8F-4D89-8F6C-3F16386C9849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FCBD2E3-BC63-4986-99FB-168B7DE52492}" type="sibTrans" cxnId="{6859E165-FF8F-4D89-8F6C-3F16386C9849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157F32EF-5C90-4EF4-9A00-8AD460C17893}">
      <dgm:prSet phldrT="[Text]" custT="1"/>
      <dgm:spPr>
        <a:xfrm>
          <a:off x="3528057" y="3073658"/>
          <a:ext cx="1097285" cy="1097285"/>
        </a:xfrm>
        <a:prstGeom prst="ellipse">
          <a:avLst/>
        </a:prstGeom>
        <a:solidFill>
          <a:srgbClr val="009530">
            <a:lumMod val="20000"/>
            <a:lumOff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lIns="0" tIns="0" rIns="0" bIns="0"/>
        <a:lstStyle/>
        <a:p>
          <a:pPr>
            <a:buNone/>
          </a:pPr>
          <a:r>
            <a:rPr lang="en-US" sz="1400" b="1" dirty="0">
              <a:solidFill>
                <a:srgbClr val="000000"/>
              </a:solidFill>
              <a:latin typeface="Arial"/>
              <a:ea typeface="+mn-ea"/>
              <a:cs typeface="+mn-cs"/>
            </a:rPr>
            <a:t>Monitor</a:t>
          </a:r>
        </a:p>
      </dgm:t>
    </dgm:pt>
    <dgm:pt modelId="{DE2B30BC-E8B4-4E5D-A9B9-8AE0A6411E57}" type="parTrans" cxnId="{66EB78DE-E19D-4851-BD76-0C65C2CE2BC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E8AA4A48-A838-4277-8D39-7F44F5C33DB4}" type="sibTrans" cxnId="{66EB78DE-E19D-4851-BD76-0C65C2CE2BC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3EF6860D-7FFB-44F4-9275-A02FA623ED79}">
      <dgm:prSet phldrT="[Text]" custT="1"/>
      <dgm:spPr>
        <a:xfrm>
          <a:off x="2301596" y="613230"/>
          <a:ext cx="3550206" cy="3550206"/>
        </a:xfrm>
        <a:prstGeom prst="ellipse">
          <a:avLst/>
        </a:prstGeom>
        <a:solidFill>
          <a:srgbClr val="009530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>
                  <a:lumMod val="50000"/>
                </a:srgbClr>
              </a:solidFill>
              <a:latin typeface="Arial"/>
              <a:ea typeface="+mn-ea"/>
              <a:cs typeface="+mn-cs"/>
            </a:rPr>
            <a:t>Plan</a:t>
          </a:r>
        </a:p>
      </dgm:t>
    </dgm:pt>
    <dgm:pt modelId="{7FF36A09-DDC7-4EEF-AA47-6A8C93924286}" type="parTrans" cxnId="{715C92C7-97AF-4CD0-B850-E94C057D6970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A1F88D5-0DC5-4407-850E-BE4F122F4786}" type="sibTrans" cxnId="{715C92C7-97AF-4CD0-B850-E94C057D6970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E73FEC0-2425-4C21-830D-959A7A59EE91}">
      <dgm:prSet phldrT="[Text]" custT="1"/>
      <dgm:spPr>
        <a:xfrm>
          <a:off x="1988343" y="-13276"/>
          <a:ext cx="4176713" cy="4176713"/>
        </a:xfrm>
        <a:prstGeom prst="ellipse">
          <a:avLst/>
        </a:prstGeom>
        <a:solidFill>
          <a:srgbClr val="009530">
            <a:lumMod val="50000"/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rgbClr val="000000">
                  <a:lumMod val="50000"/>
                </a:srgbClr>
              </a:solidFill>
              <a:latin typeface="Arial"/>
              <a:ea typeface="+mn-ea"/>
              <a:cs typeface="+mn-cs"/>
            </a:rPr>
            <a:t>Simulate</a:t>
          </a:r>
        </a:p>
      </dgm:t>
    </dgm:pt>
    <dgm:pt modelId="{6C68E8D1-08F2-418C-965C-69FDA6F0AFF4}" type="parTrans" cxnId="{FD4C83AE-B13C-47BE-AA45-EE954097544F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E1532E57-EA5C-4682-A5E8-D583A6AF98A2}" type="sibTrans" cxnId="{FD4C83AE-B13C-47BE-AA45-EE954097544F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1EC29AEB-78C1-427A-A5A0-69120B6E975A}" type="pres">
      <dgm:prSet presAssocID="{C7F74124-CBC5-47E2-A60F-0665ABCBD2CA}" presName="Name0" presStyleCnt="0">
        <dgm:presLayoutVars>
          <dgm:chMax val="7"/>
          <dgm:resizeHandles val="exact"/>
        </dgm:presLayoutVars>
      </dgm:prSet>
      <dgm:spPr/>
    </dgm:pt>
    <dgm:pt modelId="{AD05A82E-E694-436F-89C4-2D5D38C9D7BD}" type="pres">
      <dgm:prSet presAssocID="{C7F74124-CBC5-47E2-A60F-0665ABCBD2CA}" presName="comp1" presStyleCnt="0"/>
      <dgm:spPr/>
    </dgm:pt>
    <dgm:pt modelId="{77E96680-7E60-432F-8BB6-ACD3B142F3A2}" type="pres">
      <dgm:prSet presAssocID="{C7F74124-CBC5-47E2-A60F-0665ABCBD2CA}" presName="circle1" presStyleLbl="node1" presStyleIdx="0" presStyleCnt="6"/>
      <dgm:spPr/>
    </dgm:pt>
    <dgm:pt modelId="{FDA328AE-54A4-40DF-B99D-CD1ECCEEB7BA}" type="pres">
      <dgm:prSet presAssocID="{C7F74124-CBC5-47E2-A60F-0665ABCBD2CA}" presName="c1text" presStyleLbl="node1" presStyleIdx="0" presStyleCnt="6">
        <dgm:presLayoutVars>
          <dgm:bulletEnabled val="1"/>
        </dgm:presLayoutVars>
      </dgm:prSet>
      <dgm:spPr/>
    </dgm:pt>
    <dgm:pt modelId="{50D01836-DE61-424F-AD08-63778B332C57}" type="pres">
      <dgm:prSet presAssocID="{C7F74124-CBC5-47E2-A60F-0665ABCBD2CA}" presName="comp2" presStyleCnt="0"/>
      <dgm:spPr/>
    </dgm:pt>
    <dgm:pt modelId="{55DF1DA2-E43E-41D7-BF8F-08CAA396182E}" type="pres">
      <dgm:prSet presAssocID="{C7F74124-CBC5-47E2-A60F-0665ABCBD2CA}" presName="circle2" presStyleLbl="node1" presStyleIdx="1" presStyleCnt="6"/>
      <dgm:spPr/>
    </dgm:pt>
    <dgm:pt modelId="{222E13B8-167E-4494-BCD4-C299F521B269}" type="pres">
      <dgm:prSet presAssocID="{C7F74124-CBC5-47E2-A60F-0665ABCBD2CA}" presName="c2text" presStyleLbl="node1" presStyleIdx="1" presStyleCnt="6">
        <dgm:presLayoutVars>
          <dgm:bulletEnabled val="1"/>
        </dgm:presLayoutVars>
      </dgm:prSet>
      <dgm:spPr/>
    </dgm:pt>
    <dgm:pt modelId="{982BCF17-8F2F-4C33-99CF-7FC15D841862}" type="pres">
      <dgm:prSet presAssocID="{C7F74124-CBC5-47E2-A60F-0665ABCBD2CA}" presName="comp3" presStyleCnt="0"/>
      <dgm:spPr/>
    </dgm:pt>
    <dgm:pt modelId="{462E447F-5480-4232-8538-F9B209CBC24F}" type="pres">
      <dgm:prSet presAssocID="{C7F74124-CBC5-47E2-A60F-0665ABCBD2CA}" presName="circle3" presStyleLbl="node1" presStyleIdx="2" presStyleCnt="6"/>
      <dgm:spPr/>
    </dgm:pt>
    <dgm:pt modelId="{272D4BD8-7847-4145-91E8-C392FC61B35C}" type="pres">
      <dgm:prSet presAssocID="{C7F74124-CBC5-47E2-A60F-0665ABCBD2CA}" presName="c3text" presStyleLbl="node1" presStyleIdx="2" presStyleCnt="6">
        <dgm:presLayoutVars>
          <dgm:bulletEnabled val="1"/>
        </dgm:presLayoutVars>
      </dgm:prSet>
      <dgm:spPr/>
    </dgm:pt>
    <dgm:pt modelId="{5C227980-5838-40BD-919B-E58B1C7296E3}" type="pres">
      <dgm:prSet presAssocID="{C7F74124-CBC5-47E2-A60F-0665ABCBD2CA}" presName="comp4" presStyleCnt="0"/>
      <dgm:spPr/>
    </dgm:pt>
    <dgm:pt modelId="{651AC4FE-3E08-4514-8924-D14B18567781}" type="pres">
      <dgm:prSet presAssocID="{C7F74124-CBC5-47E2-A60F-0665ABCBD2CA}" presName="circle4" presStyleLbl="node1" presStyleIdx="3" presStyleCnt="6"/>
      <dgm:spPr/>
    </dgm:pt>
    <dgm:pt modelId="{883C814D-50D0-42F6-888C-A977C179F338}" type="pres">
      <dgm:prSet presAssocID="{C7F74124-CBC5-47E2-A60F-0665ABCBD2CA}" presName="c4text" presStyleLbl="node1" presStyleIdx="3" presStyleCnt="6">
        <dgm:presLayoutVars>
          <dgm:bulletEnabled val="1"/>
        </dgm:presLayoutVars>
      </dgm:prSet>
      <dgm:spPr/>
    </dgm:pt>
    <dgm:pt modelId="{F94041E5-47F0-461E-B8CF-73FC53154757}" type="pres">
      <dgm:prSet presAssocID="{C7F74124-CBC5-47E2-A60F-0665ABCBD2CA}" presName="comp5" presStyleCnt="0"/>
      <dgm:spPr/>
    </dgm:pt>
    <dgm:pt modelId="{D27BB7B3-60A8-4B1F-911C-3898E5C79688}" type="pres">
      <dgm:prSet presAssocID="{C7F74124-CBC5-47E2-A60F-0665ABCBD2CA}" presName="circle5" presStyleLbl="node1" presStyleIdx="4" presStyleCnt="6"/>
      <dgm:spPr/>
    </dgm:pt>
    <dgm:pt modelId="{700758F5-793C-4305-8A22-69ADC92669CC}" type="pres">
      <dgm:prSet presAssocID="{C7F74124-CBC5-47E2-A60F-0665ABCBD2CA}" presName="c5text" presStyleLbl="node1" presStyleIdx="4" presStyleCnt="6">
        <dgm:presLayoutVars>
          <dgm:bulletEnabled val="1"/>
        </dgm:presLayoutVars>
      </dgm:prSet>
      <dgm:spPr/>
    </dgm:pt>
    <dgm:pt modelId="{CC4A7EF8-20A5-4EAB-A1C3-89910841956E}" type="pres">
      <dgm:prSet presAssocID="{C7F74124-CBC5-47E2-A60F-0665ABCBD2CA}" presName="comp6" presStyleCnt="0"/>
      <dgm:spPr/>
    </dgm:pt>
    <dgm:pt modelId="{0B67808C-7FC6-47D1-8165-58C3E849D932}" type="pres">
      <dgm:prSet presAssocID="{C7F74124-CBC5-47E2-A60F-0665ABCBD2CA}" presName="circle6" presStyleLbl="node1" presStyleIdx="5" presStyleCnt="6" custScaleX="105086" custScaleY="105086" custLinFactNeighborY="-1824"/>
      <dgm:spPr/>
    </dgm:pt>
    <dgm:pt modelId="{9C66A914-F137-42B3-9283-3212A2B50E9E}" type="pres">
      <dgm:prSet presAssocID="{C7F74124-CBC5-47E2-A60F-0665ABCBD2CA}" presName="c6text" presStyleLbl="node1" presStyleIdx="5" presStyleCnt="6">
        <dgm:presLayoutVars>
          <dgm:bulletEnabled val="1"/>
        </dgm:presLayoutVars>
      </dgm:prSet>
      <dgm:spPr/>
    </dgm:pt>
  </dgm:ptLst>
  <dgm:cxnLst>
    <dgm:cxn modelId="{F7370B10-BD2E-476B-91E3-9C6FF395BECA}" type="presOf" srcId="{AE73FEC0-2425-4C21-830D-959A7A59EE91}" destId="{77E96680-7E60-432F-8BB6-ACD3B142F3A2}" srcOrd="0" destOrd="0" presId="urn:microsoft.com/office/officeart/2005/8/layout/venn2"/>
    <dgm:cxn modelId="{022C5CF4-A0E0-4F9F-B9D6-08E1C665BDB6}" type="presOf" srcId="{C46D445A-8087-4C6F-930D-106637B7FF06}" destId="{462E447F-5480-4232-8538-F9B209CBC24F}" srcOrd="0" destOrd="0" presId="urn:microsoft.com/office/officeart/2005/8/layout/venn2"/>
    <dgm:cxn modelId="{A1BE32A9-6EF6-4EC2-AFB1-42FAC1BB07E3}" type="presOf" srcId="{C46D445A-8087-4C6F-930D-106637B7FF06}" destId="{272D4BD8-7847-4145-91E8-C392FC61B35C}" srcOrd="1" destOrd="0" presId="urn:microsoft.com/office/officeart/2005/8/layout/venn2"/>
    <dgm:cxn modelId="{715C92C7-97AF-4CD0-B850-E94C057D6970}" srcId="{C7F74124-CBC5-47E2-A60F-0665ABCBD2CA}" destId="{3EF6860D-7FFB-44F4-9275-A02FA623ED79}" srcOrd="1" destOrd="0" parTransId="{7FF36A09-DDC7-4EEF-AA47-6A8C93924286}" sibTransId="{CA1F88D5-0DC5-4407-850E-BE4F122F4786}"/>
    <dgm:cxn modelId="{53CC3564-17B3-4B9C-BA4A-56223410D156}" type="presOf" srcId="{AE73FEC0-2425-4C21-830D-959A7A59EE91}" destId="{FDA328AE-54A4-40DF-B99D-CD1ECCEEB7BA}" srcOrd="1" destOrd="0" presId="urn:microsoft.com/office/officeart/2005/8/layout/venn2"/>
    <dgm:cxn modelId="{3D4B1624-7033-4DC9-8DD3-0DB824203DFC}" srcId="{C7F74124-CBC5-47E2-A60F-0665ABCBD2CA}" destId="{40336CF0-BAB9-4A85-8C72-0748DCB20EB4}" srcOrd="3" destOrd="0" parTransId="{556873B9-4EB0-4EDE-BD29-A629D49F4E63}" sibTransId="{D4B9FD2A-5932-4A59-981D-E8B2BD71DAB6}"/>
    <dgm:cxn modelId="{66EB78DE-E19D-4851-BD76-0C65C2CE2BC2}" srcId="{C7F74124-CBC5-47E2-A60F-0665ABCBD2CA}" destId="{157F32EF-5C90-4EF4-9A00-8AD460C17893}" srcOrd="5" destOrd="0" parTransId="{DE2B30BC-E8B4-4E5D-A9B9-8AE0A6411E57}" sibTransId="{E8AA4A48-A838-4277-8D39-7F44F5C33DB4}"/>
    <dgm:cxn modelId="{F40E704D-F7B1-406E-856A-4E58D3D6C2A3}" type="presOf" srcId="{40336CF0-BAB9-4A85-8C72-0748DCB20EB4}" destId="{651AC4FE-3E08-4514-8924-D14B18567781}" srcOrd="0" destOrd="0" presId="urn:microsoft.com/office/officeart/2005/8/layout/venn2"/>
    <dgm:cxn modelId="{CA3C118E-7942-47A6-B6B7-1F220BBAA666}" type="presOf" srcId="{157F32EF-5C90-4EF4-9A00-8AD460C17893}" destId="{9C66A914-F137-42B3-9283-3212A2B50E9E}" srcOrd="1" destOrd="0" presId="urn:microsoft.com/office/officeart/2005/8/layout/venn2"/>
    <dgm:cxn modelId="{675F14D2-FDB5-469E-99E4-8242E3974315}" type="presOf" srcId="{C7F74124-CBC5-47E2-A60F-0665ABCBD2CA}" destId="{1EC29AEB-78C1-427A-A5A0-69120B6E975A}" srcOrd="0" destOrd="0" presId="urn:microsoft.com/office/officeart/2005/8/layout/venn2"/>
    <dgm:cxn modelId="{A35425FE-9F2B-4426-875C-CE6963F315F3}" type="presOf" srcId="{9C4DDE16-207D-43C2-888D-F54F5E3A0E01}" destId="{700758F5-793C-4305-8A22-69ADC92669CC}" srcOrd="1" destOrd="0" presId="urn:microsoft.com/office/officeart/2005/8/layout/venn2"/>
    <dgm:cxn modelId="{6859E165-FF8F-4D89-8F6C-3F16386C9849}" srcId="{C7F74124-CBC5-47E2-A60F-0665ABCBD2CA}" destId="{9C4DDE16-207D-43C2-888D-F54F5E3A0E01}" srcOrd="4" destOrd="0" parTransId="{55D5F416-EF5C-41A9-8A5F-09D2277B5E94}" sibTransId="{FFCBD2E3-BC63-4986-99FB-168B7DE52492}"/>
    <dgm:cxn modelId="{3959DF6C-6FA6-4D09-B78E-292214D56CF5}" type="presOf" srcId="{3EF6860D-7FFB-44F4-9275-A02FA623ED79}" destId="{55DF1DA2-E43E-41D7-BF8F-08CAA396182E}" srcOrd="0" destOrd="0" presId="urn:microsoft.com/office/officeart/2005/8/layout/venn2"/>
    <dgm:cxn modelId="{1995C8AA-683A-42DC-93C7-A493FE867962}" type="presOf" srcId="{9C4DDE16-207D-43C2-888D-F54F5E3A0E01}" destId="{D27BB7B3-60A8-4B1F-911C-3898E5C79688}" srcOrd="0" destOrd="0" presId="urn:microsoft.com/office/officeart/2005/8/layout/venn2"/>
    <dgm:cxn modelId="{BE149A42-E78F-4B14-B993-EA21DC33A57A}" srcId="{C7F74124-CBC5-47E2-A60F-0665ABCBD2CA}" destId="{C46D445A-8087-4C6F-930D-106637B7FF06}" srcOrd="2" destOrd="0" parTransId="{880EDAF5-AF45-41C1-8C5E-ED85ABF8DAC9}" sibTransId="{6BAEB407-FA07-4B87-B9E4-0B7D763BF145}"/>
    <dgm:cxn modelId="{FD5F28D6-7BB8-47DB-B093-F933239A4D93}" type="presOf" srcId="{40336CF0-BAB9-4A85-8C72-0748DCB20EB4}" destId="{883C814D-50D0-42F6-888C-A977C179F338}" srcOrd="1" destOrd="0" presId="urn:microsoft.com/office/officeart/2005/8/layout/venn2"/>
    <dgm:cxn modelId="{B3F0DA56-7E52-4659-9871-31AB3667EA69}" type="presOf" srcId="{3EF6860D-7FFB-44F4-9275-A02FA623ED79}" destId="{222E13B8-167E-4494-BCD4-C299F521B269}" srcOrd="1" destOrd="0" presId="urn:microsoft.com/office/officeart/2005/8/layout/venn2"/>
    <dgm:cxn modelId="{FD4C83AE-B13C-47BE-AA45-EE954097544F}" srcId="{C7F74124-CBC5-47E2-A60F-0665ABCBD2CA}" destId="{AE73FEC0-2425-4C21-830D-959A7A59EE91}" srcOrd="0" destOrd="0" parTransId="{6C68E8D1-08F2-418C-965C-69FDA6F0AFF4}" sibTransId="{E1532E57-EA5C-4682-A5E8-D583A6AF98A2}"/>
    <dgm:cxn modelId="{31FC4983-57F0-4D99-9837-86F077591379}" type="presOf" srcId="{157F32EF-5C90-4EF4-9A00-8AD460C17893}" destId="{0B67808C-7FC6-47D1-8165-58C3E849D932}" srcOrd="0" destOrd="0" presId="urn:microsoft.com/office/officeart/2005/8/layout/venn2"/>
    <dgm:cxn modelId="{BC9D32CB-4EC6-4E89-A10E-1D33E4243ED2}" type="presParOf" srcId="{1EC29AEB-78C1-427A-A5A0-69120B6E975A}" destId="{AD05A82E-E694-436F-89C4-2D5D38C9D7BD}" srcOrd="0" destOrd="0" presId="urn:microsoft.com/office/officeart/2005/8/layout/venn2"/>
    <dgm:cxn modelId="{55CA5AD4-2DB6-4218-A799-190442A07703}" type="presParOf" srcId="{AD05A82E-E694-436F-89C4-2D5D38C9D7BD}" destId="{77E96680-7E60-432F-8BB6-ACD3B142F3A2}" srcOrd="0" destOrd="0" presId="urn:microsoft.com/office/officeart/2005/8/layout/venn2"/>
    <dgm:cxn modelId="{DD647E19-F8A7-43DF-8BC4-4338603ABF32}" type="presParOf" srcId="{AD05A82E-E694-436F-89C4-2D5D38C9D7BD}" destId="{FDA328AE-54A4-40DF-B99D-CD1ECCEEB7BA}" srcOrd="1" destOrd="0" presId="urn:microsoft.com/office/officeart/2005/8/layout/venn2"/>
    <dgm:cxn modelId="{DCEA6DC6-7798-475E-94BA-49DD5EC5C01B}" type="presParOf" srcId="{1EC29AEB-78C1-427A-A5A0-69120B6E975A}" destId="{50D01836-DE61-424F-AD08-63778B332C57}" srcOrd="1" destOrd="0" presId="urn:microsoft.com/office/officeart/2005/8/layout/venn2"/>
    <dgm:cxn modelId="{1E465F63-5E66-4D40-B804-D3DDF3E0E8A5}" type="presParOf" srcId="{50D01836-DE61-424F-AD08-63778B332C57}" destId="{55DF1DA2-E43E-41D7-BF8F-08CAA396182E}" srcOrd="0" destOrd="0" presId="urn:microsoft.com/office/officeart/2005/8/layout/venn2"/>
    <dgm:cxn modelId="{43B08D8E-22B2-48BE-84E0-BAB272613EE3}" type="presParOf" srcId="{50D01836-DE61-424F-AD08-63778B332C57}" destId="{222E13B8-167E-4494-BCD4-C299F521B269}" srcOrd="1" destOrd="0" presId="urn:microsoft.com/office/officeart/2005/8/layout/venn2"/>
    <dgm:cxn modelId="{D5158500-0526-4626-9F32-9C22CDD0AA5F}" type="presParOf" srcId="{1EC29AEB-78C1-427A-A5A0-69120B6E975A}" destId="{982BCF17-8F2F-4C33-99CF-7FC15D841862}" srcOrd="2" destOrd="0" presId="urn:microsoft.com/office/officeart/2005/8/layout/venn2"/>
    <dgm:cxn modelId="{6C4D9C2B-4660-4312-950F-0C9FE85BBD12}" type="presParOf" srcId="{982BCF17-8F2F-4C33-99CF-7FC15D841862}" destId="{462E447F-5480-4232-8538-F9B209CBC24F}" srcOrd="0" destOrd="0" presId="urn:microsoft.com/office/officeart/2005/8/layout/venn2"/>
    <dgm:cxn modelId="{928531B8-973E-4915-B45B-5267D1FD5A2A}" type="presParOf" srcId="{982BCF17-8F2F-4C33-99CF-7FC15D841862}" destId="{272D4BD8-7847-4145-91E8-C392FC61B35C}" srcOrd="1" destOrd="0" presId="urn:microsoft.com/office/officeart/2005/8/layout/venn2"/>
    <dgm:cxn modelId="{96A62FAC-125B-4F08-AFD6-D3BDB5BB60D2}" type="presParOf" srcId="{1EC29AEB-78C1-427A-A5A0-69120B6E975A}" destId="{5C227980-5838-40BD-919B-E58B1C7296E3}" srcOrd="3" destOrd="0" presId="urn:microsoft.com/office/officeart/2005/8/layout/venn2"/>
    <dgm:cxn modelId="{FC164019-9D51-4F7F-B5F8-4D44B5EE37CF}" type="presParOf" srcId="{5C227980-5838-40BD-919B-E58B1C7296E3}" destId="{651AC4FE-3E08-4514-8924-D14B18567781}" srcOrd="0" destOrd="0" presId="urn:microsoft.com/office/officeart/2005/8/layout/venn2"/>
    <dgm:cxn modelId="{1BB253CA-F1BF-4636-A44C-584110B356BD}" type="presParOf" srcId="{5C227980-5838-40BD-919B-E58B1C7296E3}" destId="{883C814D-50D0-42F6-888C-A977C179F338}" srcOrd="1" destOrd="0" presId="urn:microsoft.com/office/officeart/2005/8/layout/venn2"/>
    <dgm:cxn modelId="{991A8960-5205-4785-9CE6-8772F569468E}" type="presParOf" srcId="{1EC29AEB-78C1-427A-A5A0-69120B6E975A}" destId="{F94041E5-47F0-461E-B8CF-73FC53154757}" srcOrd="4" destOrd="0" presId="urn:microsoft.com/office/officeart/2005/8/layout/venn2"/>
    <dgm:cxn modelId="{6B04F311-00CD-490E-818F-77DEA455C27F}" type="presParOf" srcId="{F94041E5-47F0-461E-B8CF-73FC53154757}" destId="{D27BB7B3-60A8-4B1F-911C-3898E5C79688}" srcOrd="0" destOrd="0" presId="urn:microsoft.com/office/officeart/2005/8/layout/venn2"/>
    <dgm:cxn modelId="{FE9E9E84-C88F-4610-9DA6-40D2C66ABB42}" type="presParOf" srcId="{F94041E5-47F0-461E-B8CF-73FC53154757}" destId="{700758F5-793C-4305-8A22-69ADC92669CC}" srcOrd="1" destOrd="0" presId="urn:microsoft.com/office/officeart/2005/8/layout/venn2"/>
    <dgm:cxn modelId="{8FF0F2A9-D5CC-4DB4-BA44-DDFA2D215F73}" type="presParOf" srcId="{1EC29AEB-78C1-427A-A5A0-69120B6E975A}" destId="{CC4A7EF8-20A5-4EAB-A1C3-89910841956E}" srcOrd="5" destOrd="0" presId="urn:microsoft.com/office/officeart/2005/8/layout/venn2"/>
    <dgm:cxn modelId="{1FF4B35C-104D-435D-8508-AF966B85D419}" type="presParOf" srcId="{CC4A7EF8-20A5-4EAB-A1C3-89910841956E}" destId="{0B67808C-7FC6-47D1-8165-58C3E849D932}" srcOrd="0" destOrd="0" presId="urn:microsoft.com/office/officeart/2005/8/layout/venn2"/>
    <dgm:cxn modelId="{F2DB3AA1-DF4A-415F-A8E2-4AFA4739F99D}" type="presParOf" srcId="{CC4A7EF8-20A5-4EAB-A1C3-89910841956E}" destId="{9C66A914-F137-42B3-9283-3212A2B50E9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96680-7E60-432F-8BB6-ACD3B142F3A2}">
      <dsp:nvSpPr>
        <dsp:cNvPr id="0" name=""/>
        <dsp:cNvSpPr/>
      </dsp:nvSpPr>
      <dsp:spPr>
        <a:xfrm>
          <a:off x="1988343" y="-13276"/>
          <a:ext cx="4176713" cy="4176713"/>
        </a:xfrm>
        <a:prstGeom prst="ellipse">
          <a:avLst/>
        </a:prstGeom>
        <a:solidFill>
          <a:srgbClr val="009530">
            <a:lumMod val="50000"/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lumMod val="50000"/>
                </a:srgbClr>
              </a:solidFill>
              <a:latin typeface="Arial"/>
              <a:ea typeface="+mn-ea"/>
              <a:cs typeface="+mn-cs"/>
            </a:rPr>
            <a:t>Simulate</a:t>
          </a:r>
        </a:p>
      </dsp:txBody>
      <dsp:txXfrm>
        <a:off x="3293566" y="195558"/>
        <a:ext cx="1566267" cy="417671"/>
      </dsp:txXfrm>
    </dsp:sp>
    <dsp:sp modelId="{55DF1DA2-E43E-41D7-BF8F-08CAA396182E}">
      <dsp:nvSpPr>
        <dsp:cNvPr id="0" name=""/>
        <dsp:cNvSpPr/>
      </dsp:nvSpPr>
      <dsp:spPr>
        <a:xfrm>
          <a:off x="2301596" y="613230"/>
          <a:ext cx="3550206" cy="3550206"/>
        </a:xfrm>
        <a:prstGeom prst="ellipse">
          <a:avLst/>
        </a:prstGeom>
        <a:solidFill>
          <a:srgbClr val="009530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lumMod val="50000"/>
                </a:srgbClr>
              </a:solidFill>
              <a:latin typeface="Arial"/>
              <a:ea typeface="+mn-ea"/>
              <a:cs typeface="+mn-cs"/>
            </a:rPr>
            <a:t>Plan</a:t>
          </a:r>
        </a:p>
      </dsp:txBody>
      <dsp:txXfrm>
        <a:off x="3311186" y="817367"/>
        <a:ext cx="1531026" cy="408273"/>
      </dsp:txXfrm>
    </dsp:sp>
    <dsp:sp modelId="{462E447F-5480-4232-8538-F9B209CBC24F}">
      <dsp:nvSpPr>
        <dsp:cNvPr id="0" name=""/>
        <dsp:cNvSpPr/>
      </dsp:nvSpPr>
      <dsp:spPr>
        <a:xfrm>
          <a:off x="2614850" y="1239737"/>
          <a:ext cx="2923699" cy="2923699"/>
        </a:xfrm>
        <a:prstGeom prst="ellipse">
          <a:avLst/>
        </a:prstGeom>
        <a:solidFill>
          <a:srgbClr val="00953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lumMod val="50000"/>
                </a:srgbClr>
              </a:solidFill>
              <a:latin typeface="Arial"/>
              <a:ea typeface="+mn-ea"/>
              <a:cs typeface="+mn-cs"/>
            </a:rPr>
            <a:t>Optimize</a:t>
          </a:r>
        </a:p>
      </dsp:txBody>
      <dsp:txXfrm>
        <a:off x="3320192" y="1441472"/>
        <a:ext cx="1513014" cy="403470"/>
      </dsp:txXfrm>
    </dsp:sp>
    <dsp:sp modelId="{651AC4FE-3E08-4514-8924-D14B18567781}">
      <dsp:nvSpPr>
        <dsp:cNvPr id="0" name=""/>
        <dsp:cNvSpPr/>
      </dsp:nvSpPr>
      <dsp:spPr>
        <a:xfrm>
          <a:off x="2928103" y="1866244"/>
          <a:ext cx="2297192" cy="2297192"/>
        </a:xfrm>
        <a:prstGeom prst="ellipse">
          <a:avLst/>
        </a:prstGeom>
        <a:solidFill>
          <a:srgbClr val="009530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lumMod val="50000"/>
                </a:srgbClr>
              </a:solidFill>
              <a:latin typeface="Arial"/>
              <a:ea typeface="+mn-ea"/>
              <a:cs typeface="+mn-cs"/>
            </a:rPr>
            <a:t>Operate</a:t>
          </a:r>
        </a:p>
      </dsp:txBody>
      <dsp:txXfrm>
        <a:off x="3456458" y="2072991"/>
        <a:ext cx="1240483" cy="413494"/>
      </dsp:txXfrm>
    </dsp:sp>
    <dsp:sp modelId="{D27BB7B3-60A8-4B1F-911C-3898E5C79688}">
      <dsp:nvSpPr>
        <dsp:cNvPr id="0" name=""/>
        <dsp:cNvSpPr/>
      </dsp:nvSpPr>
      <dsp:spPr>
        <a:xfrm>
          <a:off x="3241357" y="2492751"/>
          <a:ext cx="1670685" cy="1670685"/>
        </a:xfrm>
        <a:prstGeom prst="ellipse">
          <a:avLst/>
        </a:prstGeom>
        <a:solidFill>
          <a:srgbClr val="009530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>
                  <a:lumMod val="50000"/>
                </a:srgbClr>
              </a:solidFill>
              <a:latin typeface="Arial"/>
              <a:ea typeface="+mn-ea"/>
              <a:cs typeface="+mn-cs"/>
            </a:rPr>
            <a:t>Analyze</a:t>
          </a:r>
        </a:p>
      </dsp:txBody>
      <dsp:txXfrm>
        <a:off x="3533727" y="2701586"/>
        <a:ext cx="1085945" cy="417671"/>
      </dsp:txXfrm>
    </dsp:sp>
    <dsp:sp modelId="{0B67808C-7FC6-47D1-8165-58C3E849D932}">
      <dsp:nvSpPr>
        <dsp:cNvPr id="0" name=""/>
        <dsp:cNvSpPr/>
      </dsp:nvSpPr>
      <dsp:spPr>
        <a:xfrm>
          <a:off x="3528057" y="3073658"/>
          <a:ext cx="1097285" cy="1097285"/>
        </a:xfrm>
        <a:prstGeom prst="ellipse">
          <a:avLst/>
        </a:prstGeom>
        <a:solidFill>
          <a:srgbClr val="009530">
            <a:lumMod val="20000"/>
            <a:lumOff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Monitor</a:t>
          </a:r>
        </a:p>
      </dsp:txBody>
      <dsp:txXfrm>
        <a:off x="3688751" y="3347980"/>
        <a:ext cx="775897" cy="54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193" cy="495656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395" y="1"/>
            <a:ext cx="2922193" cy="495656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D27D3375-F6A6-498E-982E-D81E1A0253A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008"/>
            <a:ext cx="2922193" cy="495656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395" y="9377008"/>
            <a:ext cx="2922193" cy="495656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861B2350-1C72-4570-B5D1-EF072CB6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7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82" cy="493633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pPr>
              <a:defRPr/>
            </a:pPr>
            <a:fld id="{6110BBE4-6C71-4D85-88C4-01526A121AB7}" type="datetimeFigureOut">
              <a:rPr lang="en-US"/>
              <a:pPr>
                <a:defRPr/>
              </a:pPr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21582" cy="4936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pPr>
              <a:defRPr/>
            </a:pPr>
            <a:fld id="{96A7D964-405F-4B54-855D-6B09D6B07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39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4CF91-DF1A-4A4C-8F28-D3D819DB5CB7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7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BBC55-6C89-4854-9DC5-80A83F9B813D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6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AC60-5A74-4623-B441-9E08F7E4946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7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9.xml"/><Relationship Id="rId1" Type="http://schemas.openxmlformats.org/officeDocument/2006/relationships/themeOverride" Target="../theme/themeOverride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0.xml"/><Relationship Id="rId1" Type="http://schemas.openxmlformats.org/officeDocument/2006/relationships/themeOverride" Target="../theme/themeOverride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1.xml"/><Relationship Id="rId1" Type="http://schemas.openxmlformats.org/officeDocument/2006/relationships/themeOverride" Target="../theme/themeOverride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2.xml"/><Relationship Id="rId1" Type="http://schemas.openxmlformats.org/officeDocument/2006/relationships/themeOverride" Target="../theme/themeOverride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3.xml"/><Relationship Id="rId1" Type="http://schemas.openxmlformats.org/officeDocument/2006/relationships/themeOverride" Target="../theme/themeOverride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4.xml"/><Relationship Id="rId1" Type="http://schemas.openxmlformats.org/officeDocument/2006/relationships/themeOverride" Target="../theme/themeOverride3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5.xml"/><Relationship Id="rId1" Type="http://schemas.openxmlformats.org/officeDocument/2006/relationships/themeOverride" Target="../theme/themeOverride3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6.xml"/><Relationship Id="rId1" Type="http://schemas.openxmlformats.org/officeDocument/2006/relationships/themeOverride" Target="../theme/themeOverride3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7.xml"/><Relationship Id="rId1" Type="http://schemas.openxmlformats.org/officeDocument/2006/relationships/themeOverride" Target="../theme/themeOverride3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8.xml"/><Relationship Id="rId1" Type="http://schemas.openxmlformats.org/officeDocument/2006/relationships/themeOverride" Target="../theme/themeOverride3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9.xml"/><Relationship Id="rId1" Type="http://schemas.openxmlformats.org/officeDocument/2006/relationships/themeOverride" Target="../theme/themeOverride38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39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40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2.xml"/><Relationship Id="rId1" Type="http://schemas.openxmlformats.org/officeDocument/2006/relationships/themeOverride" Target="../theme/themeOverride4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3.xml"/><Relationship Id="rId1" Type="http://schemas.openxmlformats.org/officeDocument/2006/relationships/themeOverride" Target="../theme/themeOverride4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3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4.xml"/><Relationship Id="rId1" Type="http://schemas.openxmlformats.org/officeDocument/2006/relationships/themeOverride" Target="../theme/themeOverride4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5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5.xml"/><Relationship Id="rId1" Type="http://schemas.openxmlformats.org/officeDocument/2006/relationships/themeOverride" Target="../theme/themeOverride4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5.xml"/><Relationship Id="rId1" Type="http://schemas.openxmlformats.org/officeDocument/2006/relationships/themeOverride" Target="../theme/themeOverride45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5.xml"/><Relationship Id="rId1" Type="http://schemas.openxmlformats.org/officeDocument/2006/relationships/themeOverride" Target="../theme/themeOverride46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5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5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5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5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6.xml"/></Relationships>
</file>

<file path=ppt/slideLayouts/_rels/slideLayout4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6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6.xml"/><Relationship Id="rId4" Type="http://schemas.microsoft.com/office/2007/relationships/hdphoto" Target="../media/hdphoto1.wdp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.xml"/><Relationship Id="rId4" Type="http://schemas.microsoft.com/office/2007/relationships/hdphoto" Target="../media/hdphoto1.wdp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6.xml"/><Relationship Id="rId4" Type="http://schemas.microsoft.com/office/2007/relationships/hdphoto" Target="../media/hdphoto1.wdp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6.xml"/></Relationships>
</file>

<file path=ppt/slideLayouts/_rels/slideLayout4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6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6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7.xml"/><Relationship Id="rId4" Type="http://schemas.microsoft.com/office/2007/relationships/hdphoto" Target="../media/hdphoto1.wdp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7.xml"/><Relationship Id="rId4" Type="http://schemas.microsoft.com/office/2007/relationships/hdphoto" Target="../media/hdphoto1.wdp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7.xml"/><Relationship Id="rId4" Type="http://schemas.microsoft.com/office/2007/relationships/hdphoto" Target="../media/hdphoto1.wdp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7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9.xml"/><Relationship Id="rId1" Type="http://schemas.openxmlformats.org/officeDocument/2006/relationships/themeOverride" Target="../theme/themeOverride4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  <a:cs typeface="+mn-cs"/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9071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2004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7"/>
            <a:ext cx="8280400" cy="1550987"/>
          </a:xfrm>
        </p:spPr>
        <p:txBody>
          <a:bodyPr/>
          <a:lstStyle>
            <a:lvl1pPr>
              <a:defRPr sz="4608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30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216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6078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2206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1920"/>
            </a:lvl1pPr>
            <a:lvl2pPr marL="438912" indent="0">
              <a:buNone/>
              <a:defRPr sz="1728"/>
            </a:lvl2pPr>
            <a:lvl3pPr marL="877824" indent="0">
              <a:buNone/>
              <a:defRPr sz="1536"/>
            </a:lvl3pPr>
            <a:lvl4pPr marL="1316736" indent="0">
              <a:buNone/>
              <a:defRPr sz="1344"/>
            </a:lvl4pPr>
            <a:lvl5pPr marL="1755648" indent="0">
              <a:buNone/>
              <a:defRPr sz="1344"/>
            </a:lvl5pPr>
            <a:lvl6pPr marL="2194560" indent="0">
              <a:buNone/>
              <a:defRPr sz="1344"/>
            </a:lvl6pPr>
            <a:lvl7pPr marL="2633472" indent="0">
              <a:buNone/>
              <a:defRPr sz="1344"/>
            </a:lvl7pPr>
            <a:lvl8pPr marL="3072384" indent="0">
              <a:buNone/>
              <a:defRPr sz="1344"/>
            </a:lvl8pPr>
            <a:lvl9pPr marL="3511296" indent="0">
              <a:buNone/>
              <a:defRPr sz="13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8334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688"/>
            </a:lvl1pPr>
            <a:lvl2pPr>
              <a:defRPr sz="2304"/>
            </a:lvl2pPr>
            <a:lvl3pPr>
              <a:defRPr sz="1920"/>
            </a:lvl3pPr>
            <a:lvl4pPr>
              <a:defRPr sz="1728"/>
            </a:lvl4pPr>
            <a:lvl5pPr>
              <a:defRPr sz="1728"/>
            </a:lvl5pPr>
            <a:lvl6pPr>
              <a:defRPr sz="1728"/>
            </a:lvl6pPr>
            <a:lvl7pPr>
              <a:defRPr sz="1728"/>
            </a:lvl7pPr>
            <a:lvl8pPr>
              <a:defRPr sz="1728"/>
            </a:lvl8pPr>
            <a:lvl9pPr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688"/>
            </a:lvl1pPr>
            <a:lvl2pPr>
              <a:defRPr sz="2304"/>
            </a:lvl2pPr>
            <a:lvl3pPr>
              <a:defRPr sz="1920"/>
            </a:lvl3pPr>
            <a:lvl4pPr>
              <a:defRPr sz="1728"/>
            </a:lvl4pPr>
            <a:lvl5pPr>
              <a:defRPr sz="1728"/>
            </a:lvl5pPr>
            <a:lvl6pPr>
              <a:defRPr sz="1728"/>
            </a:lvl6pPr>
            <a:lvl7pPr>
              <a:defRPr sz="1728"/>
            </a:lvl7pPr>
            <a:lvl8pPr>
              <a:defRPr sz="1728"/>
            </a:lvl8pPr>
            <a:lvl9pPr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83750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4"/>
            </a:lvl1pPr>
            <a:lvl2pPr>
              <a:defRPr sz="1920"/>
            </a:lvl2pPr>
            <a:lvl3pPr>
              <a:defRPr sz="1728"/>
            </a:lvl3pPr>
            <a:lvl4pPr>
              <a:defRPr sz="1536"/>
            </a:lvl4pPr>
            <a:lvl5pPr>
              <a:defRPr sz="1536"/>
            </a:lvl5pPr>
            <a:lvl6pPr>
              <a:defRPr sz="1536"/>
            </a:lvl6pPr>
            <a:lvl7pPr>
              <a:defRPr sz="1536"/>
            </a:lvl7pPr>
            <a:lvl8pPr>
              <a:defRPr sz="1536"/>
            </a:lvl8pPr>
            <a:lvl9pPr>
              <a:defRPr sz="15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304"/>
            </a:lvl1pPr>
            <a:lvl2pPr>
              <a:defRPr sz="1920"/>
            </a:lvl2pPr>
            <a:lvl3pPr>
              <a:defRPr sz="1728"/>
            </a:lvl3pPr>
            <a:lvl4pPr>
              <a:defRPr sz="1536"/>
            </a:lvl4pPr>
            <a:lvl5pPr>
              <a:defRPr sz="1536"/>
            </a:lvl5pPr>
            <a:lvl6pPr>
              <a:defRPr sz="1536"/>
            </a:lvl6pPr>
            <a:lvl7pPr>
              <a:defRPr sz="1536"/>
            </a:lvl7pPr>
            <a:lvl8pPr>
              <a:defRPr sz="1536"/>
            </a:lvl8pPr>
            <a:lvl9pPr>
              <a:defRPr sz="15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1349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0471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4221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344"/>
            </a:lvl1pPr>
            <a:lvl2pPr marL="438912" indent="0">
              <a:buNone/>
              <a:defRPr sz="1152"/>
            </a:lvl2pPr>
            <a:lvl3pPr marL="877824" indent="0">
              <a:buNone/>
              <a:defRPr sz="960"/>
            </a:lvl3pPr>
            <a:lvl4pPr marL="1316736" indent="0">
              <a:buNone/>
              <a:defRPr sz="864"/>
            </a:lvl4pPr>
            <a:lvl5pPr marL="1755648" indent="0">
              <a:buNone/>
              <a:defRPr sz="864"/>
            </a:lvl5pPr>
            <a:lvl6pPr marL="2194560" indent="0">
              <a:buNone/>
              <a:defRPr sz="864"/>
            </a:lvl6pPr>
            <a:lvl7pPr marL="2633472" indent="0">
              <a:buNone/>
              <a:defRPr sz="864"/>
            </a:lvl7pPr>
            <a:lvl8pPr marL="3072384" indent="0">
              <a:buNone/>
              <a:defRPr sz="864"/>
            </a:lvl8pPr>
            <a:lvl9pPr marL="3511296" indent="0">
              <a:buNone/>
              <a:defRPr sz="8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5704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44"/>
            </a:lvl1pPr>
            <a:lvl2pPr marL="438912" indent="0">
              <a:buNone/>
              <a:defRPr sz="1152"/>
            </a:lvl2pPr>
            <a:lvl3pPr marL="877824" indent="0">
              <a:buNone/>
              <a:defRPr sz="960"/>
            </a:lvl3pPr>
            <a:lvl4pPr marL="1316736" indent="0">
              <a:buNone/>
              <a:defRPr sz="864"/>
            </a:lvl4pPr>
            <a:lvl5pPr marL="1755648" indent="0">
              <a:buNone/>
              <a:defRPr sz="864"/>
            </a:lvl5pPr>
            <a:lvl6pPr marL="2194560" indent="0">
              <a:buNone/>
              <a:defRPr sz="864"/>
            </a:lvl6pPr>
            <a:lvl7pPr marL="2633472" indent="0">
              <a:buNone/>
              <a:defRPr sz="864"/>
            </a:lvl7pPr>
            <a:lvl8pPr marL="3072384" indent="0">
              <a:buNone/>
              <a:defRPr sz="864"/>
            </a:lvl8pPr>
            <a:lvl9pPr marL="3511296" indent="0">
              <a:buNone/>
              <a:defRPr sz="8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9685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00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216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6151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/>
        </p:spPr>
        <p:txBody>
          <a:bodyPr tIns="45720" rIns="54000" bIns="4572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 b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9056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5492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5272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9638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1127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4716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7600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929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20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  <a:cs typeface="+mn-cs"/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1262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4853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9225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8589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5866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9083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8181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8453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73900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836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10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6304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9986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1394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7642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7531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7100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7651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8937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8473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8320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87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2285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4138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4899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2279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394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/>
        </p:spPr>
        <p:txBody>
          <a:bodyPr tIns="45720" rIns="54000" bIns="4572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 b="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6713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7604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1326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0506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4607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74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2116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6796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3347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3394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5974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8519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7698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36734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5408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3776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461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5035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87369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215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044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3582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7452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4149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5033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4967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3766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20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5541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37301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24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7076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151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31388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9609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7572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3840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3539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542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89551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9632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0170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28794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1811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0824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4797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281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42383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/>
        </p:spPr>
        <p:txBody>
          <a:bodyPr tIns="45720" rIns="54000" bIns="4572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5175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80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94430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91173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5305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284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3300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03396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27876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823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3239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8080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7479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38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68807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414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56213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00088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095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16667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0739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83213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93284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88872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38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9572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ity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_36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1175" r="6116" b="9373"/>
          <a:stretch>
            <a:fillRect/>
          </a:stretch>
        </p:blipFill>
        <p:spPr bwMode="auto">
          <a:xfrm>
            <a:off x="1" y="-63500"/>
            <a:ext cx="919638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902325"/>
            <a:ext cx="1414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58" y="2130441"/>
            <a:ext cx="8236627" cy="1470025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8" y="3644658"/>
            <a:ext cx="8236627" cy="109987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5827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1290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5719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0234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38155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25300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917353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156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69220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392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48075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93627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69459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1804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16093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11405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17519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66421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18135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90074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985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  <a:cs typeface="+mn-cs"/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2796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09734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6008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67462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317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38422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02958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58935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09465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56449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144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6957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61038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4794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29337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9123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3127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51764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79349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17920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86283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282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0879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89290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69506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1721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02820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76461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332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49559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1577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30261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100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18834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11883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671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55759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5032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799028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81970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59486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47682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84661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25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17881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14374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07161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49012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67053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2364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72462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83614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8805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99425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518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279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77252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85534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971317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48790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37190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03345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64247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9239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F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/>
        </p:spPr>
        <p:txBody>
          <a:bodyPr tIns="45720" rIns="54000" bIns="45720"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sub-title</a:t>
            </a:r>
          </a:p>
        </p:txBody>
      </p:sp>
      <p:sp>
        <p:nvSpPr>
          <p:cNvPr id="9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59296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322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00045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admap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Action Button: Return 3">
            <a:hlinkClick r:id="" action="ppaction://noaction" highlightClick="1"/>
          </p:cNvPr>
          <p:cNvSpPr/>
          <p:nvPr userDrawn="1"/>
        </p:nvSpPr>
        <p:spPr bwMode="auto">
          <a:xfrm>
            <a:off x="8712202" y="77788"/>
            <a:ext cx="324296" cy="326876"/>
          </a:xfrm>
          <a:prstGeom prst="actionButtonRetur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626469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89579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Action Button: Return 3">
            <a:hlinkClick r:id="" action="ppaction://noaction" highlightClick="1"/>
          </p:cNvPr>
          <p:cNvSpPr/>
          <p:nvPr userDrawn="1"/>
        </p:nvSpPr>
        <p:spPr bwMode="auto">
          <a:xfrm>
            <a:off x="8712202" y="77788"/>
            <a:ext cx="324296" cy="326876"/>
          </a:xfrm>
          <a:prstGeom prst="actionButtonRetur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26469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76696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3595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24996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143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8234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37467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64140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33187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3562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080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27951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576291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91204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25781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72021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24507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58716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94675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02123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9595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9790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18214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458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modify the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2154238"/>
            <a:ext cx="4968875" cy="1655762"/>
          </a:xfrm>
        </p:spPr>
        <p:txBody>
          <a:bodyPr tIns="45720" rIns="54000" bIns="45720"/>
          <a:lstStyle>
            <a:lvl1pPr marL="0" indent="0">
              <a:buFont typeface="SEOptimist" pitchFamily="50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</a:t>
            </a:r>
            <a:r>
              <a:rPr lang="fr-FR"/>
              <a:t> to modify the sub-title</a:t>
            </a:r>
          </a:p>
        </p:txBody>
      </p:sp>
    </p:spTree>
    <p:extLst>
      <p:ext uri="{BB962C8B-B14F-4D97-AF65-F5344CB8AC3E}">
        <p14:creationId xmlns:p14="http://schemas.microsoft.com/office/powerpoint/2010/main" val="2594262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382589"/>
            <a:ext cx="8280400" cy="836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447800"/>
            <a:ext cx="8280400" cy="4343400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586555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458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modify the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2154238"/>
            <a:ext cx="4968875" cy="1655762"/>
          </a:xfrm>
        </p:spPr>
        <p:txBody>
          <a:bodyPr tIns="45720" rIns="54000" bIns="45720"/>
          <a:lstStyle>
            <a:lvl1pPr marL="0" indent="0">
              <a:buFont typeface="SEOptimist" pitchFamily="50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</a:t>
            </a:r>
            <a:r>
              <a:rPr lang="fr-FR"/>
              <a:t> to modify the sub-title</a:t>
            </a:r>
          </a:p>
        </p:txBody>
      </p:sp>
    </p:spTree>
    <p:extLst>
      <p:ext uri="{BB962C8B-B14F-4D97-AF65-F5344CB8AC3E}">
        <p14:creationId xmlns:p14="http://schemas.microsoft.com/office/powerpoint/2010/main" val="258047294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382589"/>
            <a:ext cx="8280400" cy="836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447800"/>
            <a:ext cx="8280400" cy="4343400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473467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ity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_36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1175" r="6116" b="9373"/>
          <a:stretch>
            <a:fillRect/>
          </a:stretch>
        </p:blipFill>
        <p:spPr bwMode="auto">
          <a:xfrm>
            <a:off x="1" y="-63500"/>
            <a:ext cx="919638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902325"/>
            <a:ext cx="1414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58" y="2130441"/>
            <a:ext cx="8236627" cy="1470025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8" y="3644658"/>
            <a:ext cx="8236627" cy="109987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13116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73430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72594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458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modify the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2154238"/>
            <a:ext cx="4968875" cy="1655762"/>
          </a:xfrm>
        </p:spPr>
        <p:txBody>
          <a:bodyPr tIns="45720" rIns="54000" bIns="45720"/>
          <a:lstStyle>
            <a:lvl1pPr marL="0" indent="0">
              <a:buFont typeface="SEOptimist" pitchFamily="50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</a:t>
            </a:r>
            <a:r>
              <a:rPr lang="fr-FR"/>
              <a:t> to modify the sub-title</a:t>
            </a:r>
          </a:p>
        </p:txBody>
      </p:sp>
    </p:spTree>
    <p:extLst>
      <p:ext uri="{BB962C8B-B14F-4D97-AF65-F5344CB8AC3E}">
        <p14:creationId xmlns:p14="http://schemas.microsoft.com/office/powerpoint/2010/main" val="211510440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382589"/>
            <a:ext cx="8280400" cy="836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447800"/>
            <a:ext cx="8280400" cy="4343400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62403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ity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_36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1175" r="6116" b="9373"/>
          <a:stretch>
            <a:fillRect/>
          </a:stretch>
        </p:blipFill>
        <p:spPr bwMode="auto">
          <a:xfrm>
            <a:off x="1" y="-63500"/>
            <a:ext cx="919638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902325"/>
            <a:ext cx="1414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58" y="2130441"/>
            <a:ext cx="8236627" cy="1470025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8" y="3644658"/>
            <a:ext cx="8236627" cy="109987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911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49813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2946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97005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61891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458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modify the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2154238"/>
            <a:ext cx="4968875" cy="1655762"/>
          </a:xfrm>
        </p:spPr>
        <p:txBody>
          <a:bodyPr tIns="45720" rIns="54000" bIns="45720"/>
          <a:lstStyle>
            <a:lvl1pPr marL="0" indent="0">
              <a:buFont typeface="SEOptimist" pitchFamily="50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</a:t>
            </a:r>
            <a:r>
              <a:rPr lang="fr-FR"/>
              <a:t> to modify the sub-title</a:t>
            </a:r>
          </a:p>
        </p:txBody>
      </p:sp>
    </p:spTree>
    <p:extLst>
      <p:ext uri="{BB962C8B-B14F-4D97-AF65-F5344CB8AC3E}">
        <p14:creationId xmlns:p14="http://schemas.microsoft.com/office/powerpoint/2010/main" val="87963385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382589"/>
            <a:ext cx="8280400" cy="836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447800"/>
            <a:ext cx="8280400" cy="4343400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33431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ity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_36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1175" r="6116" b="9373"/>
          <a:stretch>
            <a:fillRect/>
          </a:stretch>
        </p:blipFill>
        <p:spPr bwMode="auto">
          <a:xfrm>
            <a:off x="1" y="-63500"/>
            <a:ext cx="919638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902325"/>
            <a:ext cx="1414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58" y="2130441"/>
            <a:ext cx="8236627" cy="1470025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8" y="3644658"/>
            <a:ext cx="8236627" cy="109987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15869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92835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713170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97609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4679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98605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32111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55420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2333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88991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38819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52644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18022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68432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92492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307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  <a:cs typeface="+mn-cs"/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6869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8957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203525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29027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75045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33567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509798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97019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80278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89180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752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516425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56957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7509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84245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74131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53028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92072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46361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05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2414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032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33044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22703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60131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7495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89887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28744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38711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02234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0424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28481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033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59588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2871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34994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14689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5505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89254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93297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11718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61834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573613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68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39894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57720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28233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05539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52948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0563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65931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99496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72864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37180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786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85836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69108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903415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9824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2420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67673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590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0013589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0901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65277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54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242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58318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49291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3031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7480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26827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61308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724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458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modify the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2154238"/>
            <a:ext cx="4968875" cy="1655762"/>
          </a:xfrm>
        </p:spPr>
        <p:txBody>
          <a:bodyPr tIns="45720" rIns="54000" bIns="45720"/>
          <a:lstStyle>
            <a:lvl1pPr marL="0" indent="0">
              <a:buFont typeface="SEOptimist" pitchFamily="50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</a:t>
            </a:r>
            <a:r>
              <a:rPr lang="fr-FR"/>
              <a:t> to modify the sub-title</a:t>
            </a:r>
          </a:p>
        </p:txBody>
      </p:sp>
    </p:spTree>
    <p:extLst>
      <p:ext uri="{BB962C8B-B14F-4D97-AF65-F5344CB8AC3E}">
        <p14:creationId xmlns:p14="http://schemas.microsoft.com/office/powerpoint/2010/main" val="360772261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382589"/>
            <a:ext cx="8280400" cy="836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447800"/>
            <a:ext cx="8280400" cy="4343400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22021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ity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_36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1175" r="6116" b="9373"/>
          <a:stretch>
            <a:fillRect/>
          </a:stretch>
        </p:blipFill>
        <p:spPr bwMode="auto">
          <a:xfrm>
            <a:off x="1" y="-63500"/>
            <a:ext cx="919638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902325"/>
            <a:ext cx="1414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58" y="2130441"/>
            <a:ext cx="8236627" cy="1470025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8" y="3644658"/>
            <a:ext cx="8236627" cy="109987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86921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64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6140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421417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583019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746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9759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56358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51950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4807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4039770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90134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110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3707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68010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39071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70807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sub-title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72911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1170524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170114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864420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63568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803435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71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31340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0657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32094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59174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158994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959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600"/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140033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23818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40170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550729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500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714950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84821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601635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05075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370515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36105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ELVENT_swoo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1138" y="466733"/>
            <a:ext cx="488315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rgbClr val="FD5B1D"/>
                </a:solidFill>
                <a:latin typeface="Frutiger-Roman" pitchFamily="2" charset="0"/>
              </a:rPr>
              <a:t>Smart Information </a:t>
            </a:r>
            <a:r>
              <a:rPr lang="en-US" sz="1200" dirty="0">
                <a:solidFill>
                  <a:srgbClr val="666666"/>
                </a:solidFill>
                <a:latin typeface="Frutiger-Roman" pitchFamily="2" charset="0"/>
              </a:rPr>
              <a:t>for a Sustainable World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89588"/>
            <a:ext cx="93503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4038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48200" y="1676400"/>
            <a:ext cx="4038600" cy="4495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696200" y="6356358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0AED7421-F129-4D61-8614-107BCBB84A74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04392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ity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_36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1175" r="6116" b="9373"/>
          <a:stretch>
            <a:fillRect/>
          </a:stretch>
        </p:blipFill>
        <p:spPr bwMode="auto">
          <a:xfrm>
            <a:off x="1" y="-63500"/>
            <a:ext cx="919638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902325"/>
            <a:ext cx="1414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58" y="2130441"/>
            <a:ext cx="8236627" cy="1470025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8" y="3644658"/>
            <a:ext cx="8236627" cy="109987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12933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5473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11182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18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  <a:cs typeface="+mn-cs"/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1192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92834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58599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283497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24240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5089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84404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50749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64868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4389" y="5694371"/>
            <a:ext cx="1944687" cy="1150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1" descr="Logo_SE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1" y="6018221"/>
            <a:ext cx="1476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2378" y="1746597"/>
            <a:ext cx="4562522" cy="32995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52378" y="5270499"/>
            <a:ext cx="4562522" cy="11038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400" b="0" i="0" kern="120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009822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9902" y="256032"/>
            <a:ext cx="8504058" cy="5623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20040" y="1124716"/>
            <a:ext cx="8503920" cy="4968107"/>
          </a:xfrm>
        </p:spPr>
        <p:txBody>
          <a:bodyPr/>
          <a:lstStyle>
            <a:lvl2pPr>
              <a:defRPr spc="0"/>
            </a:lvl2pPr>
            <a:lvl3pPr>
              <a:defRPr spc="0"/>
            </a:lvl3pPr>
            <a:lvl5pPr>
              <a:defRPr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/>
            </a:lvl1pPr>
          </a:lstStyle>
          <a:p>
            <a:fld id="{BD48578F-A426-4101-A9C4-D78F1D970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11314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015907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8639175" y="6440488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</p:cxn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3419872" y="692696"/>
            <a:ext cx="5400600" cy="547260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0041" y="2384884"/>
            <a:ext cx="2746646" cy="2088232"/>
          </a:xfrm>
        </p:spPr>
        <p:txBody>
          <a:bodyPr anchor="ctr"/>
          <a:lstStyle>
            <a:lvl1pPr marL="0" indent="0" algn="l">
              <a:spcBef>
                <a:spcPts val="0"/>
              </a:spcBef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/>
            </a:lvl1pPr>
          </a:lstStyle>
          <a:p>
            <a:fld id="{96A0064E-1DE1-4F15-83E0-EA2CE2C28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75918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8639175" y="6440488"/>
            <a:ext cx="0" cy="22860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9688"/>
            <a:ext cx="76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7" y="1700817"/>
            <a:ext cx="8410136" cy="1550987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7" y="3251803"/>
            <a:ext cx="8410136" cy="1655763"/>
          </a:xfrm>
          <a:extLst/>
        </p:spPr>
        <p:txBody>
          <a:bodyPr tIns="45720" rIns="54000" bIns="45720"/>
          <a:lstStyle>
            <a:lvl1pPr marL="0" indent="0" algn="ctr">
              <a:buFont typeface="Arial" charset="0"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07450-0507-40B6-9D76-8F85003A7454}" type="slidenum">
              <a:rPr lang="en-US" altLang="en-US">
                <a:solidFill>
                  <a:srgbClr val="87D200"/>
                </a:solidFill>
              </a:rPr>
              <a:pPr/>
              <a:t>‹#›</a:t>
            </a:fld>
            <a:endParaRPr lang="en-US" altLang="en-US">
              <a:solidFill>
                <a:srgbClr val="87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1735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8639175" y="6440488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</p:cxn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617" y="1700817"/>
            <a:ext cx="8410136" cy="1550987"/>
          </a:xfrm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617" y="3251803"/>
            <a:ext cx="8410136" cy="1655763"/>
          </a:xfrm>
          <a:extLst/>
        </p:spPr>
        <p:txBody>
          <a:bodyPr tIns="45720" rIns="54000" bIns="45720"/>
          <a:lstStyle>
            <a:lvl1pPr marL="0" indent="0" algn="ctr">
              <a:buFont typeface="Arial" charset="0"/>
              <a:buNone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/>
            </a:lvl1pPr>
          </a:lstStyle>
          <a:p>
            <a:fld id="{20F59A80-21A2-45D8-963D-D447A4804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5038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8639175" y="6440488"/>
            <a:ext cx="0" cy="228600"/>
          </a:xfrm>
          <a:prstGeom prst="line">
            <a:avLst/>
          </a:prstGeom>
          <a:noFill/>
          <a:ln w="12700" algn="ctr">
            <a:solidFill>
              <a:srgbClr val="87D2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9688"/>
            <a:ext cx="76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038" y="457205"/>
            <a:ext cx="8493584" cy="811559"/>
          </a:xfrm>
        </p:spPr>
        <p:txBody>
          <a:bodyPr/>
          <a:lstStyle>
            <a:lvl1pPr marL="0" indent="0" algn="ctr">
              <a:spcBef>
                <a:spcPts val="0"/>
              </a:spcBef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20041" y="1412776"/>
            <a:ext cx="8493582" cy="4591392"/>
          </a:xfrm>
        </p:spPr>
        <p:txBody>
          <a:bodyPr/>
          <a:lstStyle>
            <a:lvl1pPr marL="0" indent="0" algn="ctr">
              <a:spcBef>
                <a:spcPts val="0"/>
              </a:spcBef>
              <a:defRPr sz="18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 marL="0" indent="0">
              <a:buFontTx/>
              <a:buNone/>
              <a:defRPr sz="1400">
                <a:solidFill>
                  <a:srgbClr val="BFBFBF"/>
                </a:solidFill>
              </a:defRPr>
            </a:lvl3pPr>
            <a:lvl4pPr marL="0" indent="0">
              <a:buFontTx/>
              <a:buNone/>
              <a:defRPr sz="1400">
                <a:solidFill>
                  <a:srgbClr val="BFBFB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1C8362-7B5F-4521-9D8E-D73E4725910A}" type="slidenum">
              <a:rPr lang="en-US" altLang="en-US">
                <a:solidFill>
                  <a:srgbClr val="87D200"/>
                </a:solidFill>
              </a:rPr>
              <a:pPr/>
              <a:t>‹#›</a:t>
            </a:fld>
            <a:endParaRPr lang="en-US" altLang="en-US">
              <a:solidFill>
                <a:srgbClr val="87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088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8639175" y="6440488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866" y="457205"/>
            <a:ext cx="8493928" cy="811559"/>
          </a:xfrm>
        </p:spPr>
        <p:txBody>
          <a:bodyPr/>
          <a:lstStyle>
            <a:lvl1pPr marL="0" indent="0" algn="ctr">
              <a:spcBef>
                <a:spcPts val="0"/>
              </a:spcBef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041" y="1412778"/>
            <a:ext cx="8483238" cy="4681537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/>
            </a:lvl1pPr>
          </a:lstStyle>
          <a:p>
            <a:fld id="{0F5B7479-01EA-4A00-9136-84E8F49B5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51892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0" y="-30163"/>
            <a:ext cx="4572000" cy="68881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B0B6B7"/>
              </a:solidFill>
            </a:endParaRPr>
          </a:p>
        </p:txBody>
      </p:sp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8639175" y="6440488"/>
            <a:ext cx="0" cy="228600"/>
          </a:xfrm>
          <a:prstGeom prst="line">
            <a:avLst/>
          </a:prstGeom>
          <a:noFill/>
          <a:ln w="12700" algn="ctr">
            <a:solidFill>
              <a:srgbClr val="87D2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9688"/>
            <a:ext cx="76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320045" y="692696"/>
            <a:ext cx="3891919" cy="5472608"/>
          </a:xfrm>
        </p:spPr>
        <p:txBody>
          <a:bodyPr bIns="0" anchor="ctr"/>
          <a:lstStyle>
            <a:lvl1pPr marL="0" indent="0"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5"/>
          </p:nvPr>
        </p:nvSpPr>
        <p:spPr>
          <a:xfrm>
            <a:off x="4929689" y="692696"/>
            <a:ext cx="3894273" cy="547260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>
                <a:solidFill>
                  <a:srgbClr val="87D200"/>
                </a:solidFill>
              </a:defRPr>
            </a:lvl1pPr>
          </a:lstStyle>
          <a:p>
            <a:fld id="{61704D3C-3C58-4915-8059-A0121CCC3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13281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Page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8639175" y="6440488"/>
            <a:ext cx="0" cy="228600"/>
          </a:xfrm>
          <a:prstGeom prst="line">
            <a:avLst/>
          </a:prstGeom>
          <a:noFill/>
          <a:ln w="12700" algn="ctr">
            <a:solidFill>
              <a:srgbClr val="87D2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9688"/>
            <a:ext cx="76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3588" y="5486408"/>
            <a:ext cx="4570412" cy="13716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txBody>
          <a:bodyPr tIns="91440" rIns="1280160" bIns="91440"/>
          <a:lstStyle>
            <a:lvl1pPr marL="274320" indent="0">
              <a:spcBef>
                <a:spcPts val="300"/>
              </a:spcBef>
              <a:spcAft>
                <a:spcPts val="300"/>
              </a:spcAft>
              <a:buNone/>
              <a:defRPr lang="en-US" sz="12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274320" indent="0">
              <a:spcBef>
                <a:spcPts val="300"/>
              </a:spcBef>
              <a:spcAft>
                <a:spcPts val="300"/>
              </a:spcAft>
              <a:buNone/>
              <a:defRPr lang="en-US" sz="12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320045" y="692696"/>
            <a:ext cx="3891919" cy="5472608"/>
          </a:xfrm>
        </p:spPr>
        <p:txBody>
          <a:bodyPr anchor="ctr"/>
          <a:lstStyle>
            <a:lvl1pPr marL="0" indent="0">
              <a:spcBef>
                <a:spcPts val="0"/>
              </a:spcBef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>
                <a:solidFill>
                  <a:srgbClr val="87D200"/>
                </a:solidFill>
              </a:defRPr>
            </a:lvl1pPr>
          </a:lstStyle>
          <a:p>
            <a:fld id="{EE07B0B9-44F9-4411-86DD-BDFFFFBD6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0672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9688"/>
            <a:ext cx="76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57205" y="3573016"/>
            <a:ext cx="3682749" cy="2304256"/>
          </a:xfrm>
        </p:spPr>
        <p:txBody>
          <a:bodyPr/>
          <a:lstStyle>
            <a:lvl1pPr marL="0" indent="0"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buClr>
                <a:schemeClr val="bg1"/>
              </a:buClr>
              <a:buSzPct val="90000"/>
              <a:buFont typeface="Lucida Grande"/>
              <a:buChar char="&gt;"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3588" y="5486408"/>
            <a:ext cx="4570412" cy="13716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txBody>
          <a:bodyPr tIns="91440" rIns="1280160" bIns="91440"/>
          <a:lstStyle>
            <a:lvl1pPr marL="274320" indent="0">
              <a:spcBef>
                <a:spcPts val="300"/>
              </a:spcBef>
              <a:spcAft>
                <a:spcPts val="300"/>
              </a:spcAft>
              <a:buNone/>
              <a:defRPr lang="en-US" sz="12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274320" indent="0">
              <a:spcBef>
                <a:spcPts val="300"/>
              </a:spcBef>
              <a:spcAft>
                <a:spcPts val="300"/>
              </a:spcAft>
              <a:buNone/>
              <a:defRPr lang="en-US" sz="12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457205" y="1124744"/>
            <a:ext cx="3682749" cy="2304256"/>
          </a:xfrm>
        </p:spPr>
        <p:txBody>
          <a:bodyPr/>
          <a:lstStyle>
            <a:lvl1pPr marL="0" indent="0"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buClr>
                <a:schemeClr val="bg1"/>
              </a:buClr>
              <a:buSzPct val="90000"/>
              <a:buFont typeface="Lucida Grande"/>
              <a:buChar char="&gt;"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457205" y="404664"/>
            <a:ext cx="3682749" cy="576064"/>
          </a:xfrm>
        </p:spPr>
        <p:txBody>
          <a:bodyPr anchor="ctr"/>
          <a:lstStyle>
            <a:lvl1pPr marL="0" indent="0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20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>
                <a:solidFill>
                  <a:srgbClr val="87D200"/>
                </a:solidFill>
              </a:defRPr>
            </a:lvl1pPr>
          </a:lstStyle>
          <a:p>
            <a:fld id="{C86E5520-8F26-415F-A7C8-D43713AB0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828511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8639175" y="6440488"/>
            <a:ext cx="0" cy="228600"/>
          </a:xfrm>
          <a:prstGeom prst="line">
            <a:avLst/>
          </a:prstGeom>
          <a:noFill/>
          <a:ln w="12700" algn="ctr">
            <a:solidFill>
              <a:srgbClr val="87D2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9688"/>
            <a:ext cx="76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041" y="457205"/>
            <a:ext cx="8493578" cy="811559"/>
          </a:xfrm>
        </p:spPr>
        <p:txBody>
          <a:bodyPr/>
          <a:lstStyle>
            <a:lvl1pPr marL="0" indent="0" algn="ctr">
              <a:spcBef>
                <a:spcPts val="0"/>
              </a:spcBef>
              <a:defRPr sz="24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4"/>
          </p:nvPr>
        </p:nvSpPr>
        <p:spPr>
          <a:xfrm>
            <a:off x="320042" y="1989968"/>
            <a:ext cx="4107945" cy="3977451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5"/>
          </p:nvPr>
        </p:nvSpPr>
        <p:spPr>
          <a:xfrm>
            <a:off x="4705675" y="1989969"/>
            <a:ext cx="4107942" cy="3977449"/>
          </a:xfrm>
        </p:spPr>
        <p:txBody>
          <a:bodyPr/>
          <a:lstStyle>
            <a:lvl1pPr algn="ctr">
              <a:defRPr sz="1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20042" y="1340778"/>
            <a:ext cx="4107945" cy="576487"/>
          </a:xfrm>
        </p:spPr>
        <p:txBody>
          <a:bodyPr anchor="b"/>
          <a:lstStyle>
            <a:lvl1pPr marL="0" indent="0" algn="ctr"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705679" y="1340778"/>
            <a:ext cx="4107943" cy="576487"/>
          </a:xfrm>
        </p:spPr>
        <p:txBody>
          <a:bodyPr anchor="b"/>
          <a:lstStyle>
            <a:lvl1pPr marL="0" indent="0" algn="ctr">
              <a:spcBef>
                <a:spcPts val="0"/>
              </a:spcBef>
              <a:defRPr sz="1800" b="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>
                <a:solidFill>
                  <a:srgbClr val="87D200"/>
                </a:solidFill>
              </a:defRPr>
            </a:lvl1pPr>
          </a:lstStyle>
          <a:p>
            <a:fld id="{FFFE0A00-C168-4F56-80E8-0C33B6758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311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8639175" y="6440488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</p:cxn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040" y="457205"/>
            <a:ext cx="8503920" cy="811559"/>
          </a:xfrm>
        </p:spPr>
        <p:txBody>
          <a:bodyPr/>
          <a:lstStyle>
            <a:lvl1pPr marL="0" indent="0" algn="ctr">
              <a:spcBef>
                <a:spcPts val="0"/>
              </a:spcBef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4"/>
          </p:nvPr>
        </p:nvSpPr>
        <p:spPr>
          <a:xfrm>
            <a:off x="320042" y="1988842"/>
            <a:ext cx="4107945" cy="3978579"/>
          </a:xfr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4705677" y="1988842"/>
            <a:ext cx="4118284" cy="3978579"/>
          </a:xfrm>
        </p:spPr>
        <p:txBody>
          <a:bodyPr/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20042" y="1340778"/>
            <a:ext cx="4107945" cy="576487"/>
          </a:xfrm>
        </p:spPr>
        <p:txBody>
          <a:bodyPr anchor="b"/>
          <a:lstStyle>
            <a:lvl1pPr marL="0" indent="0" algn="ctr"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705679" y="1340778"/>
            <a:ext cx="4118285" cy="576487"/>
          </a:xfrm>
        </p:spPr>
        <p:txBody>
          <a:bodyPr anchor="b"/>
          <a:lstStyle>
            <a:lvl1pPr marL="0" indent="0" algn="ctr"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/>
            </a:lvl1pPr>
          </a:lstStyle>
          <a:p>
            <a:fld id="{6101EAB9-1154-4345-955D-E04539EF3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016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21783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389688"/>
            <a:ext cx="76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19570" y="998107"/>
            <a:ext cx="8495274" cy="12432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spcAft>
                <a:spcPts val="500"/>
              </a:spcAft>
              <a:buFontTx/>
              <a:buNone/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300">
                <a:solidFill>
                  <a:schemeClr val="bg1"/>
                </a:solidFill>
                <a:latin typeface="SEOptimistBlack"/>
                <a:cs typeface="SEOptimistBlack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Tx/>
              <a:buNone/>
              <a:defRPr sz="1300" baseline="0">
                <a:solidFill>
                  <a:schemeClr val="bg1"/>
                </a:solidFill>
                <a:latin typeface="SEOptimistLight"/>
                <a:cs typeface="SEOptimistLight"/>
              </a:defRPr>
            </a:lvl3pPr>
            <a:lvl4pPr marL="0" indent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300">
                <a:solidFill>
                  <a:schemeClr val="bg1"/>
                </a:solidFill>
                <a:latin typeface="SEOptimistBlack"/>
                <a:cs typeface="SEOptimistBlack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Tx/>
              <a:buNone/>
              <a:defRPr sz="1300">
                <a:solidFill>
                  <a:schemeClr val="bg1"/>
                </a:solidFill>
                <a:latin typeface="SEOptimistLight"/>
                <a:cs typeface="SEOptimist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9726" y="4270767"/>
            <a:ext cx="1284137" cy="9359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319577" y="2521256"/>
            <a:ext cx="1284287" cy="1712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1758436" y="2521256"/>
            <a:ext cx="1284287" cy="1712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3197295" y="2521256"/>
            <a:ext cx="1284287" cy="171238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4636154" y="2521256"/>
            <a:ext cx="1284287" cy="171238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6075013" y="2521256"/>
            <a:ext cx="1284287" cy="171238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24"/>
          </p:nvPr>
        </p:nvSpPr>
        <p:spPr>
          <a:xfrm>
            <a:off x="7513870" y="2521256"/>
            <a:ext cx="1284287" cy="171238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1758586" y="4270767"/>
            <a:ext cx="1284137" cy="9359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197445" y="4270767"/>
            <a:ext cx="1284137" cy="9359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4636304" y="4270767"/>
            <a:ext cx="1284137" cy="9359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075163" y="4270767"/>
            <a:ext cx="1284137" cy="9359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7514021" y="4270767"/>
            <a:ext cx="1284137" cy="9359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200">
                <a:solidFill>
                  <a:schemeClr val="bg1"/>
                </a:solidFill>
                <a:latin typeface="SEOptimist"/>
                <a:cs typeface="SEOptimis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8639179" y="6419850"/>
            <a:ext cx="396875" cy="254000"/>
          </a:xfrm>
        </p:spPr>
        <p:txBody>
          <a:bodyPr/>
          <a:lstStyle>
            <a:lvl1pPr>
              <a:defRPr>
                <a:solidFill>
                  <a:srgbClr val="87D200"/>
                </a:solidFill>
              </a:defRPr>
            </a:lvl1pPr>
          </a:lstStyle>
          <a:p>
            <a:fld id="{4CEA2957-5FEC-4934-A3A9-EA11FC1C4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34980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13652" y="5983093"/>
            <a:ext cx="465071" cy="52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6133" y="6534886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pic>
        <p:nvPicPr>
          <p:cNvPr id="8" name="Picture 3" descr="schneider_LIO_Life-Green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07" y="5989092"/>
            <a:ext cx="2466481" cy="6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60276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13652" y="6206804"/>
            <a:ext cx="465071" cy="524518"/>
          </a:xfrm>
          <a:prstGeom prst="rect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58" y="2130441"/>
            <a:ext cx="8236627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58" y="3644658"/>
            <a:ext cx="8236627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6707" y="5902144"/>
            <a:ext cx="1413231" cy="42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20468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ubbles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3611862_prevsti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14066" r="17976" b="9228"/>
          <a:stretch/>
        </p:blipFill>
        <p:spPr>
          <a:xfrm>
            <a:off x="0" y="-20631"/>
            <a:ext cx="9144000" cy="6899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58" y="2130441"/>
            <a:ext cx="8236627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58" y="3644658"/>
            <a:ext cx="8236627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6707" y="5902144"/>
            <a:ext cx="1413231" cy="42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863921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ity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ity_36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1175" r="6116" b="9373"/>
          <a:stretch/>
        </p:blipFill>
        <p:spPr>
          <a:xfrm>
            <a:off x="0" y="-63949"/>
            <a:ext cx="9196932" cy="6985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58" y="2130441"/>
            <a:ext cx="8236627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58" y="3644658"/>
            <a:ext cx="8236627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6707" y="5902144"/>
            <a:ext cx="1413231" cy="42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09414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 Image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UJH1374_layers_v2.jp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b="1155"/>
          <a:stretch/>
        </p:blipFill>
        <p:spPr>
          <a:xfrm>
            <a:off x="4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54" y="2130441"/>
            <a:ext cx="6156574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54" y="3644658"/>
            <a:ext cx="6156574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6707" y="5902144"/>
            <a:ext cx="1413231" cy="42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033197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129" y="265113"/>
            <a:ext cx="8229600" cy="10969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29" y="1509719"/>
            <a:ext cx="8229600" cy="464955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6133" y="6534886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83248637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6129" y="261948"/>
            <a:ext cx="8230552" cy="1109661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672845" y="1511308"/>
            <a:ext cx="5013837" cy="3754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449" y="1511307"/>
            <a:ext cx="3112275" cy="4660901"/>
          </a:xfrm>
        </p:spPr>
        <p:txBody>
          <a:bodyPr anchor="t" anchorCtr="0"/>
          <a:lstStyle>
            <a:lvl1pPr marL="0" indent="0">
              <a:buFontTx/>
              <a:buNone/>
              <a:defRPr lang="en-US" sz="2200" kern="1200" baseline="0" dirty="0" smtClean="0">
                <a:solidFill>
                  <a:srgbClr val="00953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800" kern="120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600" kern="1200" baseline="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kern="1200" baseline="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225425" lvl="0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Click to edit Master text styles</a:t>
            </a:r>
          </a:p>
          <a:p>
            <a:pPr marL="225425" lvl="1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Second level</a:t>
            </a:r>
          </a:p>
          <a:p>
            <a:pPr marL="225425" lvl="2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Third level</a:t>
            </a:r>
          </a:p>
          <a:p>
            <a:pPr marL="225425" lvl="3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Fourth level</a:t>
            </a:r>
          </a:p>
          <a:p>
            <a:pPr marL="225425" lvl="4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72843" y="5410200"/>
            <a:ext cx="5013838" cy="762000"/>
          </a:xfrm>
        </p:spPr>
        <p:txBody>
          <a:bodyPr/>
          <a:lstStyle>
            <a:lvl1pPr marL="0" indent="0">
              <a:buFontTx/>
              <a:buNone/>
              <a:tabLst/>
              <a:defRPr sz="1800">
                <a:solidFill>
                  <a:srgbClr val="626469"/>
                </a:solidFill>
              </a:defRPr>
            </a:lvl1pPr>
          </a:lstStyle>
          <a:p>
            <a:pPr lvl="0"/>
            <a:r>
              <a:rPr lang="en-US" dirty="0"/>
              <a:t>Caption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320729376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6822"/>
            <a:ext cx="8229600" cy="1255711"/>
          </a:xfrm>
        </p:spPr>
        <p:txBody>
          <a:bodyPr anchor="b" anchorCtr="0">
            <a:normAutofit/>
          </a:bodyPr>
          <a:lstStyle>
            <a:lvl1pPr algn="l">
              <a:defRPr baseline="0">
                <a:solidFill>
                  <a:srgbClr val="009530"/>
                </a:solidFill>
              </a:defRPr>
            </a:lvl1pPr>
          </a:lstStyle>
          <a:p>
            <a:r>
              <a:rPr lang="en-US" dirty="0"/>
              <a:t>Transition Slide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557" y="3765559"/>
            <a:ext cx="8231744" cy="1228725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62646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Sub-headline if </a:t>
            </a:r>
            <a:r>
              <a:rPr lang="en-US" noProof="0" dirty="0"/>
              <a:t>necessary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8468980" y="6252905"/>
            <a:ext cx="34298" cy="216158"/>
          </a:xfrm>
          <a:custGeom>
            <a:avLst/>
            <a:gdLst>
              <a:gd name="connsiteX0" fmla="*/ 0 w 0"/>
              <a:gd name="connsiteY0" fmla="*/ 0 h 167951"/>
              <a:gd name="connsiteX1" fmla="*/ 0 w 0"/>
              <a:gd name="connsiteY1" fmla="*/ 167951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7951">
                <a:moveTo>
                  <a:pt x="0" y="0"/>
                </a:moveTo>
                <a:lnTo>
                  <a:pt x="0" y="167951"/>
                </a:lnTo>
              </a:path>
            </a:pathLst>
          </a:custGeom>
          <a:noFill/>
          <a:ln w="19050" cap="flat" cmpd="sng" algn="ctr">
            <a:solidFill>
              <a:srgbClr val="626469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216" y="6213031"/>
            <a:ext cx="858818" cy="256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62954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72"/>
            <a:ext cx="8229600" cy="1095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9713"/>
            <a:ext cx="8229600" cy="4762500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62646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2879540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07720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1472"/>
            <a:ext cx="8229481" cy="1095375"/>
          </a:xfrm>
        </p:spPr>
        <p:txBody>
          <a:bodyPr/>
          <a:lstStyle>
            <a:lvl1pPr>
              <a:defRPr>
                <a:solidFill>
                  <a:srgbClr val="0095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09713"/>
            <a:ext cx="4029075" cy="517525"/>
          </a:xfrm>
        </p:spPr>
        <p:txBody>
          <a:bodyPr wrap="square" rIns="0" anchor="t" anchorCtr="0"/>
          <a:lstStyle>
            <a:lvl1pPr marL="0" indent="0" algn="l">
              <a:buNone/>
              <a:defRPr sz="22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09713"/>
            <a:ext cx="4041656" cy="517525"/>
          </a:xfrm>
        </p:spPr>
        <p:txBody>
          <a:bodyPr rIns="0" anchor="t" anchorCtr="0"/>
          <a:lstStyle>
            <a:lvl1pPr marL="0" indent="0" algn="l">
              <a:buNone/>
              <a:defRPr sz="22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320" y="2144722"/>
            <a:ext cx="4028952" cy="41274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44649" y="2144722"/>
            <a:ext cx="4042034" cy="41274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2740875916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16889" y="6206804"/>
            <a:ext cx="465071" cy="52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3" descr="C:\Users\Kurt\Desktop\Untitled-1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728" y="5904393"/>
            <a:ext cx="1393696" cy="416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456130" y="6161295"/>
            <a:ext cx="7245596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©2014 Schneider Electric. All Rights Reserved.</a:t>
            </a:r>
            <a:b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trademarks are owned by Schneider Electric Industries SAS or its affiliated companies or their respective owners.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5008" y="3002692"/>
            <a:ext cx="7039106" cy="646331"/>
          </a:xfrm>
          <a:prstGeom prst="rect">
            <a:avLst/>
          </a:prstGeom>
        </p:spPr>
        <p:txBody>
          <a:bodyPr wrap="none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9530"/>
                </a:solidFill>
                <a:latin typeface="Arial" pitchFamily="34" charset="0"/>
                <a:cs typeface="Arial" pitchFamily="34" charset="0"/>
              </a:rPr>
              <a:t>Make the most of your energy</a:t>
            </a:r>
            <a:r>
              <a:rPr lang="en-US" sz="2000" b="1" baseline="70000" dirty="0">
                <a:solidFill>
                  <a:srgbClr val="009530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2400" b="1" baseline="30000" dirty="0">
                <a:solidFill>
                  <a:srgbClr val="00953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87D2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1842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13652" y="6206804"/>
            <a:ext cx="465071" cy="524518"/>
          </a:xfrm>
          <a:prstGeom prst="rect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6707" y="5902144"/>
            <a:ext cx="1413231" cy="4208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 userDrawn="1"/>
        </p:nvSpPr>
        <p:spPr>
          <a:xfrm>
            <a:off x="375008" y="3002692"/>
            <a:ext cx="7039106" cy="646331"/>
          </a:xfrm>
          <a:prstGeom prst="rect">
            <a:avLst/>
          </a:prstGeom>
        </p:spPr>
        <p:txBody>
          <a:bodyPr wrap="none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Make the most of your energy</a:t>
            </a:r>
            <a:r>
              <a:rPr lang="en-US" sz="2000" b="1" baseline="7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24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30466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16889" y="6206804"/>
            <a:ext cx="465071" cy="52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3" descr="C:\Users\Kurt\Desktop\Untitled-1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728" y="5904393"/>
            <a:ext cx="1393696" cy="416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456130" y="6161295"/>
            <a:ext cx="7245596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©2014 Schneider Electric. All Rights Reserved.</a:t>
            </a:r>
            <a:b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trademarks are owned by Schneider Electric Industries SAS or its affiliated companies or their respective owners.</a:t>
            </a:r>
          </a:p>
        </p:txBody>
      </p:sp>
      <p:pic>
        <p:nvPicPr>
          <p:cNvPr id="7" name="Picture 6" descr="Thankyou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"/>
          <a:stretch/>
        </p:blipFill>
        <p:spPr>
          <a:xfrm>
            <a:off x="0" y="2495552"/>
            <a:ext cx="9144000" cy="22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2699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rizontal Split Page Spruce 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268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10969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8229600" cy="3682766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292146583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Page Spruce Gree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95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722"/>
            <a:ext cx="8229600" cy="305752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4903" y="6340062"/>
            <a:ext cx="2130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567238"/>
            <a:ext cx="9144000" cy="23034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4567247"/>
            <a:ext cx="8229600" cy="1643781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3753237409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6822"/>
            <a:ext cx="8229600" cy="1255711"/>
          </a:xfrm>
        </p:spPr>
        <p:txBody>
          <a:bodyPr anchor="b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 Slide Headline</a:t>
            </a:r>
          </a:p>
        </p:txBody>
      </p:sp>
      <p:pic>
        <p:nvPicPr>
          <p:cNvPr id="5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7097" y="6216551"/>
            <a:ext cx="847939" cy="252512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557" y="3765551"/>
            <a:ext cx="8231744" cy="1228724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Sub-headline if necessary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8468980" y="6252905"/>
            <a:ext cx="34298" cy="216158"/>
          </a:xfrm>
          <a:custGeom>
            <a:avLst/>
            <a:gdLst>
              <a:gd name="connsiteX0" fmla="*/ 0 w 0"/>
              <a:gd name="connsiteY0" fmla="*/ 0 h 167951"/>
              <a:gd name="connsiteX1" fmla="*/ 0 w 0"/>
              <a:gd name="connsiteY1" fmla="*/ 167951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7951">
                <a:moveTo>
                  <a:pt x="0" y="0"/>
                </a:moveTo>
                <a:lnTo>
                  <a:pt x="0" y="167951"/>
                </a:ln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05872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72"/>
            <a:ext cx="8229600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9713"/>
            <a:ext cx="8229600" cy="4701306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3457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6129" y="261939"/>
            <a:ext cx="3882448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571999" y="0"/>
            <a:ext cx="4572000" cy="6858000"/>
          </a:xfrm>
        </p:spPr>
        <p:txBody>
          <a:bodyPr lIns="274320" tIns="1691640" anchor="t" anchorCtr="0">
            <a:noAutofit/>
          </a:bodyPr>
          <a:lstStyle>
            <a:lvl1pPr>
              <a:buClr>
                <a:srgbClr val="009530"/>
              </a:buClr>
              <a:buFont typeface="Arial" pitchFamily="34" charset="0"/>
              <a:buChar char="&gt;"/>
              <a:defRPr sz="2000">
                <a:solidFill>
                  <a:srgbClr val="009530"/>
                </a:solidFill>
              </a:defRPr>
            </a:lvl1pPr>
            <a:lvl2pPr marL="461963" indent="-222250">
              <a:buClr>
                <a:srgbClr val="626469"/>
              </a:buClr>
              <a:buFont typeface="SE Rounded Medium" pitchFamily="50" charset="0"/>
              <a:buChar char="&gt;"/>
              <a:defRPr sz="1800">
                <a:solidFill>
                  <a:srgbClr val="626469"/>
                </a:solidFill>
              </a:defRPr>
            </a:lvl2pPr>
            <a:lvl3pPr marL="685800" marR="0" indent="-217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6469"/>
              </a:buClr>
              <a:buSzTx/>
              <a:buFont typeface="Arial" pitchFamily="34" charset="0"/>
              <a:buChar char="-"/>
              <a:tabLst/>
              <a:defRPr sz="1600">
                <a:solidFill>
                  <a:srgbClr val="626469"/>
                </a:solidFill>
              </a:defRPr>
            </a:lvl3pPr>
            <a:lvl4pPr marL="914400" indent="-228600">
              <a:buClr>
                <a:srgbClr val="626469"/>
              </a:buClr>
              <a:buFont typeface="Arial" pitchFamily="34" charset="0"/>
              <a:buChar char="-"/>
              <a:defRPr sz="1400">
                <a:solidFill>
                  <a:srgbClr val="626469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Paragraph, bullets or photography can be used here.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6357" y="1630363"/>
            <a:ext cx="3890556" cy="442118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2646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1063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with Caption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43418" y="5434375"/>
            <a:ext cx="4600582" cy="14493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6132" y="1630367"/>
            <a:ext cx="3890785" cy="4421187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543418" y="9"/>
            <a:ext cx="4600582" cy="54340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53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</a:t>
            </a:r>
            <a:br>
              <a:rPr lang="en-US" dirty="0"/>
            </a:br>
            <a:r>
              <a:rPr lang="en-US" dirty="0"/>
              <a:t>to add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543423" y="5434375"/>
            <a:ext cx="3988441" cy="1476375"/>
          </a:xfrm>
        </p:spPr>
        <p:txBody>
          <a:bodyPr/>
          <a:lstStyle>
            <a:lvl1pPr>
              <a:buClr>
                <a:srgbClr val="000000"/>
              </a:buClr>
              <a:defRPr sz="1600" i="1">
                <a:solidFill>
                  <a:schemeClr val="bg1"/>
                </a:solidFill>
              </a:defRPr>
            </a:lvl1pPr>
            <a:lvl2pPr marL="461963" indent="-230188">
              <a:buClr>
                <a:srgbClr val="FFFFFF"/>
              </a:buClr>
              <a:buFont typeface="Arial" pitchFamily="34" charset="0"/>
              <a:buChar char="&gt;"/>
              <a:defRPr sz="1400" i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6132" y="261939"/>
            <a:ext cx="3890785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84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44893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72"/>
            <a:ext cx="8229600" cy="10953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9713"/>
            <a:ext cx="4038600" cy="517525"/>
          </a:xfrm>
        </p:spPr>
        <p:txBody>
          <a:bodyPr rIns="0" anchor="t" anchorCtr="0"/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09713"/>
            <a:ext cx="4041775" cy="517525"/>
          </a:xfrm>
        </p:spPr>
        <p:txBody>
          <a:bodyPr rIns="0" anchor="t" anchorCtr="0"/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322" y="2144715"/>
            <a:ext cx="4038475" cy="4027487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4651" y="2143211"/>
            <a:ext cx="4050371" cy="4095671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6389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64"/>
            <a:ext cx="8229600" cy="109537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4" y="2202085"/>
            <a:ext cx="1280375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844760" y="2202085"/>
            <a:ext cx="128501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235774" y="2202085"/>
            <a:ext cx="128382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5592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15417" y="2202085"/>
            <a:ext cx="128501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05237" y="2202085"/>
            <a:ext cx="1281446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57204" y="4089400"/>
            <a:ext cx="1280375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844763" y="4089400"/>
            <a:ext cx="1285019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235776" y="4089400"/>
            <a:ext cx="1283827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25592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015417" y="4089400"/>
            <a:ext cx="1285018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7405239" y="4089400"/>
            <a:ext cx="1281565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5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0169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6822"/>
            <a:ext cx="8229600" cy="1255711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 Slide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557" y="3763972"/>
            <a:ext cx="8231744" cy="1074737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Sub-headline if necessary</a:t>
            </a:r>
          </a:p>
        </p:txBody>
      </p:sp>
      <p:pic>
        <p:nvPicPr>
          <p:cNvPr id="8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7097" y="6218982"/>
            <a:ext cx="847939" cy="252512"/>
          </a:xfrm>
          <a:prstGeom prst="rect">
            <a:avLst/>
          </a:prstGeom>
          <a:noFill/>
        </p:spPr>
      </p:pic>
      <p:sp>
        <p:nvSpPr>
          <p:cNvPr id="9" name="Freeform 8"/>
          <p:cNvSpPr/>
          <p:nvPr userDrawn="1"/>
        </p:nvSpPr>
        <p:spPr>
          <a:xfrm>
            <a:off x="8468980" y="6252905"/>
            <a:ext cx="34298" cy="216158"/>
          </a:xfrm>
          <a:custGeom>
            <a:avLst/>
            <a:gdLst>
              <a:gd name="connsiteX0" fmla="*/ 0 w 0"/>
              <a:gd name="connsiteY0" fmla="*/ 0 h 167951"/>
              <a:gd name="connsiteX1" fmla="*/ 0 w 0"/>
              <a:gd name="connsiteY1" fmla="*/ 167951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7951">
                <a:moveTo>
                  <a:pt x="0" y="0"/>
                </a:moveTo>
                <a:lnTo>
                  <a:pt x="0" y="167951"/>
                </a:ln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907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1472"/>
            <a:ext cx="8229481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5" y="1509713"/>
            <a:ext cx="8229481" cy="4701306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8672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rizontal Split Page Dark Gray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268538"/>
          </a:xfrm>
          <a:prstGeom prst="rect">
            <a:avLst/>
          </a:prstGeom>
          <a:solidFill>
            <a:srgbClr val="6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10969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8229600" cy="3682766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95552310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Page Dark Gra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95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722"/>
            <a:ext cx="8229600" cy="305752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4903" y="6340062"/>
            <a:ext cx="2130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567238"/>
            <a:ext cx="9144000" cy="2303462"/>
          </a:xfrm>
          <a:prstGeom prst="rect">
            <a:avLst/>
          </a:prstGeom>
          <a:solidFill>
            <a:srgbClr val="6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4567247"/>
            <a:ext cx="8229600" cy="1643781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82242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lIns="274320" tIns="1691640" anchor="t" anchorCtr="0">
            <a:noAutofit/>
          </a:bodyPr>
          <a:lstStyle>
            <a:lvl1pPr>
              <a:buClr>
                <a:srgbClr val="009530"/>
              </a:buClr>
              <a:buFont typeface="Arial" pitchFamily="34" charset="0"/>
              <a:buChar char="&gt;"/>
              <a:defRPr sz="2000">
                <a:solidFill>
                  <a:srgbClr val="009530"/>
                </a:solidFill>
              </a:defRPr>
            </a:lvl1pPr>
            <a:lvl2pPr marL="461963" indent="-222250">
              <a:buClr>
                <a:srgbClr val="626469"/>
              </a:buClr>
              <a:buFont typeface="SE Rounded Medium" pitchFamily="50" charset="0"/>
              <a:buChar char="&gt;"/>
              <a:defRPr sz="1800">
                <a:solidFill>
                  <a:srgbClr val="626469"/>
                </a:solidFill>
              </a:defRPr>
            </a:lvl2pPr>
            <a:lvl3pPr marL="685800" marR="0" indent="-217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6469"/>
              </a:buClr>
              <a:buSzTx/>
              <a:buFont typeface="Arial" panose="020B0604020202020204" pitchFamily="34" charset="0"/>
              <a:buChar char="-"/>
              <a:tabLst/>
              <a:defRPr sz="1600">
                <a:solidFill>
                  <a:srgbClr val="626469"/>
                </a:solidFill>
              </a:defRPr>
            </a:lvl3pPr>
            <a:lvl4pPr marL="914400" indent="-228600">
              <a:buClr>
                <a:srgbClr val="626469"/>
              </a:buClr>
              <a:buFont typeface="Arial" pitchFamily="34" charset="0"/>
              <a:buChar char="-"/>
              <a:tabLst>
                <a:tab pos="914400" algn="l"/>
              </a:tabLst>
              <a:defRPr sz="1400">
                <a:solidFill>
                  <a:srgbClr val="626469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Paragraph, bullets or photography can be used here.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6132" y="1630367"/>
            <a:ext cx="3890785" cy="44211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6132" y="261939"/>
            <a:ext cx="3890785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2646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44177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with Caption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43418" y="5434375"/>
            <a:ext cx="4600582" cy="14493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6132" y="1630367"/>
            <a:ext cx="3890785" cy="4421187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543418" y="9"/>
            <a:ext cx="4600582" cy="54340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53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</a:t>
            </a:r>
            <a:br>
              <a:rPr lang="en-US" dirty="0"/>
            </a:br>
            <a:r>
              <a:rPr lang="en-US" dirty="0"/>
              <a:t>to add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543420" y="5434022"/>
            <a:ext cx="4151600" cy="1449387"/>
          </a:xfrm>
        </p:spPr>
        <p:txBody>
          <a:bodyPr/>
          <a:lstStyle>
            <a:lvl1pPr>
              <a:buClr>
                <a:srgbClr val="000000"/>
              </a:buClr>
              <a:defRPr sz="1600" i="1">
                <a:solidFill>
                  <a:schemeClr val="bg1"/>
                </a:solidFill>
              </a:defRPr>
            </a:lvl1pPr>
            <a:lvl2pPr marL="461963" indent="-230188">
              <a:buClr>
                <a:schemeClr val="bg1"/>
              </a:buClr>
              <a:buFont typeface="Arial" pitchFamily="34" charset="0"/>
              <a:buChar char="&gt;"/>
              <a:defRPr sz="1400" i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6132" y="261939"/>
            <a:ext cx="3890785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5322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72"/>
            <a:ext cx="8229600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9713"/>
            <a:ext cx="4057650" cy="520700"/>
          </a:xfrm>
        </p:spPr>
        <p:txBody>
          <a:bodyPr rIns="0" anchor="t" anchorCtr="0">
            <a:noAutofit/>
          </a:bodyPr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09713"/>
            <a:ext cx="4041775" cy="520700"/>
          </a:xfrm>
        </p:spPr>
        <p:txBody>
          <a:bodyPr rIns="0" anchor="t" anchorCtr="0">
            <a:noAutofit/>
          </a:bodyPr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323" y="2144713"/>
            <a:ext cx="4057525" cy="412750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44649" y="2144713"/>
            <a:ext cx="4042034" cy="412750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5980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72"/>
            <a:ext cx="8229600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4677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844757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235890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5832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11889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03901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54797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844760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235773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25592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011652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7403901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6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2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705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559948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Picto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1464"/>
            <a:ext cx="8229600" cy="1095374"/>
          </a:xfrm>
        </p:spPr>
        <p:txBody>
          <a:bodyPr/>
          <a:lstStyle>
            <a:lvl1pPr algn="l">
              <a:defRPr>
                <a:solidFill>
                  <a:srgbClr val="009530"/>
                </a:solidFill>
              </a:defRPr>
            </a:lvl1pPr>
          </a:lstStyle>
          <a:p>
            <a:r>
              <a:rPr lang="en-US" dirty="0"/>
              <a:t>Market </a:t>
            </a:r>
            <a:r>
              <a:rPr lang="en-US" dirty="0" err="1"/>
              <a:t>Pictos</a:t>
            </a:r>
            <a:endParaRPr lang="en-US" noProof="0" dirty="0"/>
          </a:p>
        </p:txBody>
      </p:sp>
      <p:sp>
        <p:nvSpPr>
          <p:cNvPr id="93" name="Freeform 156"/>
          <p:cNvSpPr>
            <a:spLocks noChangeAspect="1"/>
          </p:cNvSpPr>
          <p:nvPr userDrawn="1"/>
        </p:nvSpPr>
        <p:spPr bwMode="auto">
          <a:xfrm>
            <a:off x="8392787" y="2195360"/>
            <a:ext cx="391833" cy="393192"/>
          </a:xfrm>
          <a:custGeom>
            <a:avLst/>
            <a:gdLst/>
            <a:ahLst/>
            <a:cxnLst>
              <a:cxn ang="0">
                <a:pos x="319" y="205"/>
              </a:cxn>
              <a:cxn ang="0">
                <a:pos x="264" y="194"/>
              </a:cxn>
              <a:cxn ang="0">
                <a:pos x="255" y="169"/>
              </a:cxn>
              <a:cxn ang="0">
                <a:pos x="369" y="136"/>
              </a:cxn>
              <a:cxn ang="0">
                <a:pos x="379" y="121"/>
              </a:cxn>
              <a:cxn ang="0">
                <a:pos x="362" y="62"/>
              </a:cxn>
              <a:cxn ang="0">
                <a:pos x="277" y="0"/>
              </a:cxn>
              <a:cxn ang="0">
                <a:pos x="184" y="135"/>
              </a:cxn>
              <a:cxn ang="0">
                <a:pos x="174" y="138"/>
              </a:cxn>
              <a:cxn ang="0">
                <a:pos x="136" y="16"/>
              </a:cxn>
              <a:cxn ang="0">
                <a:pos x="121" y="7"/>
              </a:cxn>
              <a:cxn ang="0">
                <a:pos x="62" y="24"/>
              </a:cxn>
              <a:cxn ang="0">
                <a:pos x="0" y="108"/>
              </a:cxn>
              <a:cxn ang="0">
                <a:pos x="75" y="190"/>
              </a:cxn>
              <a:cxn ang="0">
                <a:pos x="129" y="201"/>
              </a:cxn>
              <a:cxn ang="0">
                <a:pos x="135" y="228"/>
              </a:cxn>
              <a:cxn ang="0">
                <a:pos x="24" y="257"/>
              </a:cxn>
              <a:cxn ang="0">
                <a:pos x="14" y="271"/>
              </a:cxn>
              <a:cxn ang="0">
                <a:pos x="31" y="330"/>
              </a:cxn>
              <a:cxn ang="0">
                <a:pos x="115" y="393"/>
              </a:cxn>
              <a:cxn ang="0">
                <a:pos x="197" y="322"/>
              </a:cxn>
              <a:cxn ang="0">
                <a:pos x="210" y="257"/>
              </a:cxn>
              <a:cxn ang="0">
                <a:pos x="198" y="243"/>
              </a:cxn>
              <a:cxn ang="0">
                <a:pos x="184" y="256"/>
              </a:cxn>
              <a:cxn ang="0">
                <a:pos x="184" y="256"/>
              </a:cxn>
              <a:cxn ang="0">
                <a:pos x="115" y="366"/>
              </a:cxn>
              <a:cxn ang="0">
                <a:pos x="42" y="280"/>
              </a:cxn>
              <a:cxn ang="0">
                <a:pos x="158" y="250"/>
              </a:cxn>
              <a:cxn ang="0">
                <a:pos x="168" y="241"/>
              </a:cxn>
              <a:cxn ang="0">
                <a:pos x="165" y="228"/>
              </a:cxn>
              <a:cxn ang="0">
                <a:pos x="157" y="193"/>
              </a:cxn>
              <a:cxn ang="0">
                <a:pos x="155" y="181"/>
              </a:cxn>
              <a:cxn ang="0">
                <a:pos x="145" y="176"/>
              </a:cxn>
              <a:cxn ang="0">
                <a:pos x="26" y="108"/>
              </a:cxn>
              <a:cxn ang="0">
                <a:pos x="114" y="35"/>
              </a:cxn>
              <a:cxn ang="0">
                <a:pos x="153" y="162"/>
              </a:cxn>
              <a:cxn ang="0">
                <a:pos x="162" y="170"/>
              </a:cxn>
              <a:cxn ang="0">
                <a:pos x="174" y="168"/>
              </a:cxn>
              <a:cxn ang="0">
                <a:pos x="195" y="161"/>
              </a:cxn>
              <a:cxn ang="0">
                <a:pos x="205" y="158"/>
              </a:cxn>
              <a:cxn ang="0">
                <a:pos x="210" y="148"/>
              </a:cxn>
              <a:cxn ang="0">
                <a:pos x="277" y="26"/>
              </a:cxn>
              <a:cxn ang="0">
                <a:pos x="350" y="113"/>
              </a:cxn>
              <a:cxn ang="0">
                <a:pos x="229" y="148"/>
              </a:cxn>
              <a:cxn ang="0">
                <a:pos x="220" y="158"/>
              </a:cxn>
              <a:cxn ang="0">
                <a:pos x="224" y="171"/>
              </a:cxn>
              <a:cxn ang="0">
                <a:pos x="238" y="206"/>
              </a:cxn>
              <a:cxn ang="0">
                <a:pos x="241" y="216"/>
              </a:cxn>
              <a:cxn ang="0">
                <a:pos x="251" y="220"/>
              </a:cxn>
              <a:cxn ang="0">
                <a:pos x="366" y="284"/>
              </a:cxn>
              <a:cxn ang="0">
                <a:pos x="279" y="357"/>
              </a:cxn>
              <a:cxn ang="0">
                <a:pos x="247" y="238"/>
              </a:cxn>
              <a:cxn ang="0">
                <a:pos x="230" y="229"/>
              </a:cxn>
              <a:cxn ang="0">
                <a:pos x="221" y="245"/>
              </a:cxn>
              <a:cxn ang="0">
                <a:pos x="257" y="376"/>
              </a:cxn>
              <a:cxn ang="0">
                <a:pos x="271" y="386"/>
              </a:cxn>
              <a:cxn ang="0">
                <a:pos x="330" y="369"/>
              </a:cxn>
              <a:cxn ang="0">
                <a:pos x="393" y="284"/>
              </a:cxn>
              <a:cxn ang="0">
                <a:pos x="319" y="205"/>
              </a:cxn>
            </a:cxnLst>
            <a:rect l="0" t="0" r="r" b="b"/>
            <a:pathLst>
              <a:path w="393" h="393">
                <a:moveTo>
                  <a:pt x="319" y="205"/>
                </a:moveTo>
                <a:cubicBezTo>
                  <a:pt x="298" y="198"/>
                  <a:pt x="277" y="195"/>
                  <a:pt x="264" y="194"/>
                </a:cubicBezTo>
                <a:cubicBezTo>
                  <a:pt x="263" y="184"/>
                  <a:pt x="259" y="175"/>
                  <a:pt x="255" y="169"/>
                </a:cubicBezTo>
                <a:cubicBezTo>
                  <a:pt x="369" y="136"/>
                  <a:pt x="369" y="136"/>
                  <a:pt x="369" y="136"/>
                </a:cubicBezTo>
                <a:cubicBezTo>
                  <a:pt x="375" y="134"/>
                  <a:pt x="379" y="128"/>
                  <a:pt x="379" y="121"/>
                </a:cubicBezTo>
                <a:cubicBezTo>
                  <a:pt x="379" y="120"/>
                  <a:pt x="375" y="91"/>
                  <a:pt x="362" y="62"/>
                </a:cubicBezTo>
                <a:cubicBezTo>
                  <a:pt x="343" y="21"/>
                  <a:pt x="314" y="0"/>
                  <a:pt x="277" y="0"/>
                </a:cubicBezTo>
                <a:cubicBezTo>
                  <a:pt x="204" y="0"/>
                  <a:pt x="188" y="100"/>
                  <a:pt x="184" y="135"/>
                </a:cubicBezTo>
                <a:cubicBezTo>
                  <a:pt x="181" y="136"/>
                  <a:pt x="177" y="137"/>
                  <a:pt x="174" y="138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4" y="10"/>
                  <a:pt x="128" y="6"/>
                  <a:pt x="121" y="7"/>
                </a:cubicBezTo>
                <a:cubicBezTo>
                  <a:pt x="120" y="7"/>
                  <a:pt x="91" y="11"/>
                  <a:pt x="62" y="24"/>
                </a:cubicBezTo>
                <a:cubicBezTo>
                  <a:pt x="21" y="43"/>
                  <a:pt x="0" y="72"/>
                  <a:pt x="0" y="108"/>
                </a:cubicBezTo>
                <a:cubicBezTo>
                  <a:pt x="0" y="134"/>
                  <a:pt x="13" y="169"/>
                  <a:pt x="75" y="190"/>
                </a:cubicBezTo>
                <a:cubicBezTo>
                  <a:pt x="95" y="196"/>
                  <a:pt x="116" y="200"/>
                  <a:pt x="129" y="201"/>
                </a:cubicBezTo>
                <a:cubicBezTo>
                  <a:pt x="129" y="211"/>
                  <a:pt x="132" y="221"/>
                  <a:pt x="135" y="228"/>
                </a:cubicBezTo>
                <a:cubicBezTo>
                  <a:pt x="24" y="257"/>
                  <a:pt x="24" y="257"/>
                  <a:pt x="24" y="257"/>
                </a:cubicBezTo>
                <a:cubicBezTo>
                  <a:pt x="17" y="259"/>
                  <a:pt x="13" y="265"/>
                  <a:pt x="14" y="271"/>
                </a:cubicBezTo>
                <a:cubicBezTo>
                  <a:pt x="14" y="273"/>
                  <a:pt x="18" y="301"/>
                  <a:pt x="31" y="330"/>
                </a:cubicBezTo>
                <a:cubicBezTo>
                  <a:pt x="50" y="371"/>
                  <a:pt x="79" y="393"/>
                  <a:pt x="115" y="393"/>
                </a:cubicBezTo>
                <a:cubicBezTo>
                  <a:pt x="141" y="393"/>
                  <a:pt x="176" y="381"/>
                  <a:pt x="197" y="322"/>
                </a:cubicBezTo>
                <a:cubicBezTo>
                  <a:pt x="208" y="290"/>
                  <a:pt x="210" y="258"/>
                  <a:pt x="210" y="257"/>
                </a:cubicBezTo>
                <a:cubicBezTo>
                  <a:pt x="211" y="250"/>
                  <a:pt x="205" y="243"/>
                  <a:pt x="198" y="243"/>
                </a:cubicBezTo>
                <a:cubicBezTo>
                  <a:pt x="190" y="243"/>
                  <a:pt x="184" y="248"/>
                  <a:pt x="184" y="256"/>
                </a:cubicBezTo>
                <a:cubicBezTo>
                  <a:pt x="184" y="256"/>
                  <a:pt x="184" y="256"/>
                  <a:pt x="184" y="256"/>
                </a:cubicBezTo>
                <a:cubicBezTo>
                  <a:pt x="184" y="257"/>
                  <a:pt x="177" y="366"/>
                  <a:pt x="115" y="366"/>
                </a:cubicBezTo>
                <a:cubicBezTo>
                  <a:pt x="66" y="366"/>
                  <a:pt x="48" y="305"/>
                  <a:pt x="42" y="280"/>
                </a:cubicBezTo>
                <a:cubicBezTo>
                  <a:pt x="158" y="250"/>
                  <a:pt x="158" y="250"/>
                  <a:pt x="158" y="250"/>
                </a:cubicBezTo>
                <a:cubicBezTo>
                  <a:pt x="163" y="248"/>
                  <a:pt x="166" y="245"/>
                  <a:pt x="168" y="241"/>
                </a:cubicBezTo>
                <a:cubicBezTo>
                  <a:pt x="169" y="236"/>
                  <a:pt x="168" y="232"/>
                  <a:pt x="165" y="228"/>
                </a:cubicBezTo>
                <a:cubicBezTo>
                  <a:pt x="165" y="228"/>
                  <a:pt x="152" y="211"/>
                  <a:pt x="157" y="193"/>
                </a:cubicBezTo>
                <a:cubicBezTo>
                  <a:pt x="158" y="189"/>
                  <a:pt x="158" y="184"/>
                  <a:pt x="155" y="181"/>
                </a:cubicBezTo>
                <a:cubicBezTo>
                  <a:pt x="153" y="178"/>
                  <a:pt x="149" y="176"/>
                  <a:pt x="145" y="176"/>
                </a:cubicBezTo>
                <a:cubicBezTo>
                  <a:pt x="144" y="175"/>
                  <a:pt x="26" y="170"/>
                  <a:pt x="26" y="108"/>
                </a:cubicBezTo>
                <a:cubicBezTo>
                  <a:pt x="26" y="58"/>
                  <a:pt x="88" y="41"/>
                  <a:pt x="114" y="35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4" y="166"/>
                  <a:pt x="157" y="169"/>
                  <a:pt x="162" y="170"/>
                </a:cubicBezTo>
                <a:cubicBezTo>
                  <a:pt x="166" y="172"/>
                  <a:pt x="170" y="171"/>
                  <a:pt x="174" y="168"/>
                </a:cubicBezTo>
                <a:cubicBezTo>
                  <a:pt x="177" y="166"/>
                  <a:pt x="187" y="160"/>
                  <a:pt x="195" y="161"/>
                </a:cubicBezTo>
                <a:cubicBezTo>
                  <a:pt x="199" y="161"/>
                  <a:pt x="203" y="160"/>
                  <a:pt x="205" y="158"/>
                </a:cubicBezTo>
                <a:cubicBezTo>
                  <a:pt x="208" y="156"/>
                  <a:pt x="210" y="152"/>
                  <a:pt x="210" y="148"/>
                </a:cubicBezTo>
                <a:cubicBezTo>
                  <a:pt x="210" y="147"/>
                  <a:pt x="217" y="26"/>
                  <a:pt x="277" y="26"/>
                </a:cubicBezTo>
                <a:cubicBezTo>
                  <a:pt x="327" y="26"/>
                  <a:pt x="345" y="88"/>
                  <a:pt x="350" y="113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224" y="150"/>
                  <a:pt x="221" y="154"/>
                  <a:pt x="220" y="158"/>
                </a:cubicBezTo>
                <a:cubicBezTo>
                  <a:pt x="219" y="163"/>
                  <a:pt x="220" y="168"/>
                  <a:pt x="224" y="171"/>
                </a:cubicBezTo>
                <a:cubicBezTo>
                  <a:pt x="225" y="172"/>
                  <a:pt x="239" y="185"/>
                  <a:pt x="238" y="206"/>
                </a:cubicBezTo>
                <a:cubicBezTo>
                  <a:pt x="237" y="210"/>
                  <a:pt x="239" y="213"/>
                  <a:pt x="241" y="216"/>
                </a:cubicBezTo>
                <a:cubicBezTo>
                  <a:pt x="244" y="219"/>
                  <a:pt x="247" y="220"/>
                  <a:pt x="251" y="220"/>
                </a:cubicBezTo>
                <a:cubicBezTo>
                  <a:pt x="252" y="220"/>
                  <a:pt x="366" y="223"/>
                  <a:pt x="366" y="284"/>
                </a:cubicBezTo>
                <a:cubicBezTo>
                  <a:pt x="366" y="334"/>
                  <a:pt x="305" y="352"/>
                  <a:pt x="279" y="357"/>
                </a:cubicBezTo>
                <a:cubicBezTo>
                  <a:pt x="247" y="238"/>
                  <a:pt x="247" y="238"/>
                  <a:pt x="247" y="238"/>
                </a:cubicBezTo>
                <a:cubicBezTo>
                  <a:pt x="245" y="231"/>
                  <a:pt x="237" y="227"/>
                  <a:pt x="230" y="229"/>
                </a:cubicBezTo>
                <a:cubicBezTo>
                  <a:pt x="223" y="231"/>
                  <a:pt x="219" y="238"/>
                  <a:pt x="221" y="245"/>
                </a:cubicBezTo>
                <a:cubicBezTo>
                  <a:pt x="257" y="376"/>
                  <a:pt x="257" y="376"/>
                  <a:pt x="257" y="376"/>
                </a:cubicBezTo>
                <a:cubicBezTo>
                  <a:pt x="259" y="382"/>
                  <a:pt x="265" y="386"/>
                  <a:pt x="271" y="386"/>
                </a:cubicBezTo>
                <a:cubicBezTo>
                  <a:pt x="273" y="385"/>
                  <a:pt x="301" y="382"/>
                  <a:pt x="330" y="369"/>
                </a:cubicBezTo>
                <a:cubicBezTo>
                  <a:pt x="371" y="350"/>
                  <a:pt x="393" y="321"/>
                  <a:pt x="393" y="284"/>
                </a:cubicBezTo>
                <a:cubicBezTo>
                  <a:pt x="393" y="258"/>
                  <a:pt x="380" y="223"/>
                  <a:pt x="319" y="20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4" name="Freeform 188"/>
          <p:cNvSpPr>
            <a:spLocks noChangeAspect="1" noEditPoints="1"/>
          </p:cNvSpPr>
          <p:nvPr userDrawn="1"/>
        </p:nvSpPr>
        <p:spPr bwMode="auto">
          <a:xfrm>
            <a:off x="5718648" y="3849421"/>
            <a:ext cx="422086" cy="393192"/>
          </a:xfrm>
          <a:custGeom>
            <a:avLst/>
            <a:gdLst/>
            <a:ahLst/>
            <a:cxnLst>
              <a:cxn ang="0">
                <a:pos x="395" y="249"/>
              </a:cxn>
              <a:cxn ang="0">
                <a:pos x="228" y="249"/>
              </a:cxn>
              <a:cxn ang="0">
                <a:pos x="203" y="78"/>
              </a:cxn>
              <a:cxn ang="0">
                <a:pos x="188" y="4"/>
              </a:cxn>
              <a:cxn ang="0">
                <a:pos x="164" y="0"/>
              </a:cxn>
              <a:cxn ang="0">
                <a:pos x="126" y="29"/>
              </a:cxn>
              <a:cxn ang="0">
                <a:pos x="100" y="145"/>
              </a:cxn>
              <a:cxn ang="0">
                <a:pos x="62" y="249"/>
              </a:cxn>
              <a:cxn ang="0">
                <a:pos x="0" y="310"/>
              </a:cxn>
              <a:cxn ang="0">
                <a:pos x="151" y="372"/>
              </a:cxn>
              <a:cxn ang="0">
                <a:pos x="158" y="423"/>
              </a:cxn>
              <a:cxn ang="0">
                <a:pos x="238" y="369"/>
              </a:cxn>
              <a:cxn ang="0">
                <a:pos x="238" y="348"/>
              </a:cxn>
              <a:cxn ang="0">
                <a:pos x="154" y="298"/>
              </a:cxn>
              <a:cxn ang="0">
                <a:pos x="209" y="359"/>
              </a:cxn>
              <a:cxn ang="0">
                <a:pos x="177" y="359"/>
              </a:cxn>
              <a:cxn ang="0">
                <a:pos x="62" y="346"/>
              </a:cxn>
              <a:cxn ang="0">
                <a:pos x="37" y="286"/>
              </a:cxn>
              <a:cxn ang="0">
                <a:pos x="114" y="275"/>
              </a:cxn>
              <a:cxn ang="0">
                <a:pos x="127" y="145"/>
              </a:cxn>
              <a:cxn ang="0">
                <a:pos x="152" y="81"/>
              </a:cxn>
              <a:cxn ang="0">
                <a:pos x="152" y="28"/>
              </a:cxn>
              <a:cxn ang="0">
                <a:pos x="165" y="27"/>
              </a:cxn>
              <a:cxn ang="0">
                <a:pos x="176" y="29"/>
              </a:cxn>
              <a:cxn ang="0">
                <a:pos x="177" y="87"/>
              </a:cxn>
              <a:cxn ang="0">
                <a:pos x="201" y="262"/>
              </a:cxn>
              <a:cxn ang="0">
                <a:pos x="344" y="275"/>
              </a:cxn>
              <a:cxn ang="0">
                <a:pos x="351" y="354"/>
              </a:cxn>
              <a:cxn ang="0">
                <a:pos x="456" y="310"/>
              </a:cxn>
              <a:cxn ang="0">
                <a:pos x="395" y="346"/>
              </a:cxn>
              <a:cxn ang="0">
                <a:pos x="360" y="310"/>
              </a:cxn>
              <a:cxn ang="0">
                <a:pos x="395" y="275"/>
              </a:cxn>
              <a:cxn ang="0">
                <a:pos x="395" y="346"/>
              </a:cxn>
            </a:cxnLst>
            <a:rect l="0" t="0" r="r" b="b"/>
            <a:pathLst>
              <a:path w="456" h="426">
                <a:moveTo>
                  <a:pt x="395" y="249"/>
                </a:moveTo>
                <a:cubicBezTo>
                  <a:pt x="395" y="249"/>
                  <a:pt x="395" y="249"/>
                  <a:pt x="395" y="249"/>
                </a:cubicBezTo>
                <a:cubicBezTo>
                  <a:pt x="395" y="249"/>
                  <a:pt x="395" y="249"/>
                  <a:pt x="395" y="249"/>
                </a:cubicBezTo>
                <a:cubicBezTo>
                  <a:pt x="228" y="249"/>
                  <a:pt x="228" y="249"/>
                  <a:pt x="228" y="249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8" y="130"/>
                  <a:pt x="211" y="95"/>
                  <a:pt x="203" y="78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3" y="18"/>
                  <a:pt x="197" y="9"/>
                  <a:pt x="188" y="4"/>
                </a:cubicBezTo>
                <a:cubicBezTo>
                  <a:pt x="181" y="0"/>
                  <a:pt x="172" y="0"/>
                  <a:pt x="165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57" y="0"/>
                  <a:pt x="148" y="0"/>
                  <a:pt x="140" y="4"/>
                </a:cubicBezTo>
                <a:cubicBezTo>
                  <a:pt x="131" y="9"/>
                  <a:pt x="126" y="18"/>
                  <a:pt x="126" y="29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17" y="95"/>
                  <a:pt x="100" y="130"/>
                  <a:pt x="100" y="145"/>
                </a:cubicBezTo>
                <a:cubicBezTo>
                  <a:pt x="100" y="249"/>
                  <a:pt x="100" y="249"/>
                  <a:pt x="100" y="249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46" y="249"/>
                  <a:pt x="30" y="255"/>
                  <a:pt x="18" y="267"/>
                </a:cubicBezTo>
                <a:cubicBezTo>
                  <a:pt x="7" y="278"/>
                  <a:pt x="0" y="294"/>
                  <a:pt x="0" y="310"/>
                </a:cubicBezTo>
                <a:cubicBezTo>
                  <a:pt x="0" y="344"/>
                  <a:pt x="28" y="372"/>
                  <a:pt x="62" y="372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411"/>
                  <a:pt x="151" y="411"/>
                  <a:pt x="151" y="411"/>
                </a:cubicBezTo>
                <a:cubicBezTo>
                  <a:pt x="151" y="417"/>
                  <a:pt x="154" y="421"/>
                  <a:pt x="158" y="423"/>
                </a:cubicBezTo>
                <a:cubicBezTo>
                  <a:pt x="163" y="426"/>
                  <a:pt x="168" y="425"/>
                  <a:pt x="172" y="422"/>
                </a:cubicBezTo>
                <a:cubicBezTo>
                  <a:pt x="238" y="369"/>
                  <a:pt x="238" y="369"/>
                  <a:pt x="238" y="369"/>
                </a:cubicBezTo>
                <a:cubicBezTo>
                  <a:pt x="242" y="367"/>
                  <a:pt x="243" y="363"/>
                  <a:pt x="243" y="359"/>
                </a:cubicBezTo>
                <a:cubicBezTo>
                  <a:pt x="243" y="355"/>
                  <a:pt x="242" y="351"/>
                  <a:pt x="238" y="348"/>
                </a:cubicBezTo>
                <a:cubicBezTo>
                  <a:pt x="172" y="296"/>
                  <a:pt x="172" y="296"/>
                  <a:pt x="172" y="296"/>
                </a:cubicBezTo>
                <a:cubicBezTo>
                  <a:pt x="167" y="291"/>
                  <a:pt x="158" y="292"/>
                  <a:pt x="154" y="298"/>
                </a:cubicBezTo>
                <a:cubicBezTo>
                  <a:pt x="149" y="303"/>
                  <a:pt x="150" y="312"/>
                  <a:pt x="156" y="316"/>
                </a:cubicBezTo>
                <a:cubicBezTo>
                  <a:pt x="209" y="359"/>
                  <a:pt x="209" y="359"/>
                  <a:pt x="209" y="359"/>
                </a:cubicBezTo>
                <a:cubicBezTo>
                  <a:pt x="177" y="384"/>
                  <a:pt x="177" y="384"/>
                  <a:pt x="177" y="384"/>
                </a:cubicBezTo>
                <a:cubicBezTo>
                  <a:pt x="177" y="359"/>
                  <a:pt x="177" y="359"/>
                  <a:pt x="177" y="359"/>
                </a:cubicBezTo>
                <a:cubicBezTo>
                  <a:pt x="177" y="351"/>
                  <a:pt x="172" y="346"/>
                  <a:pt x="164" y="346"/>
                </a:cubicBezTo>
                <a:cubicBezTo>
                  <a:pt x="62" y="346"/>
                  <a:pt x="62" y="346"/>
                  <a:pt x="62" y="346"/>
                </a:cubicBezTo>
                <a:cubicBezTo>
                  <a:pt x="43" y="346"/>
                  <a:pt x="27" y="330"/>
                  <a:pt x="27" y="310"/>
                </a:cubicBezTo>
                <a:cubicBezTo>
                  <a:pt x="27" y="301"/>
                  <a:pt x="31" y="292"/>
                  <a:pt x="37" y="286"/>
                </a:cubicBezTo>
                <a:cubicBezTo>
                  <a:pt x="44" y="279"/>
                  <a:pt x="53" y="275"/>
                  <a:pt x="62" y="275"/>
                </a:cubicBezTo>
                <a:cubicBezTo>
                  <a:pt x="62" y="275"/>
                  <a:pt x="114" y="275"/>
                  <a:pt x="114" y="275"/>
                </a:cubicBezTo>
                <a:cubicBezTo>
                  <a:pt x="121" y="275"/>
                  <a:pt x="127" y="269"/>
                  <a:pt x="127" y="262"/>
                </a:cubicBezTo>
                <a:cubicBezTo>
                  <a:pt x="127" y="145"/>
                  <a:pt x="127" y="145"/>
                  <a:pt x="127" y="145"/>
                </a:cubicBezTo>
                <a:cubicBezTo>
                  <a:pt x="127" y="138"/>
                  <a:pt x="140" y="109"/>
                  <a:pt x="151" y="87"/>
                </a:cubicBezTo>
                <a:cubicBezTo>
                  <a:pt x="152" y="85"/>
                  <a:pt x="152" y="83"/>
                  <a:pt x="152" y="81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2" y="29"/>
                  <a:pt x="152" y="28"/>
                  <a:pt x="152" y="28"/>
                </a:cubicBezTo>
                <a:cubicBezTo>
                  <a:pt x="153" y="28"/>
                  <a:pt x="156" y="27"/>
                  <a:pt x="164" y="27"/>
                </a:cubicBezTo>
                <a:cubicBezTo>
                  <a:pt x="165" y="27"/>
                  <a:pt x="165" y="27"/>
                  <a:pt x="165" y="27"/>
                </a:cubicBezTo>
                <a:cubicBezTo>
                  <a:pt x="172" y="27"/>
                  <a:pt x="175" y="28"/>
                  <a:pt x="176" y="28"/>
                </a:cubicBezTo>
                <a:cubicBezTo>
                  <a:pt x="176" y="28"/>
                  <a:pt x="176" y="29"/>
                  <a:pt x="176" y="29"/>
                </a:cubicBezTo>
                <a:cubicBezTo>
                  <a:pt x="176" y="81"/>
                  <a:pt x="176" y="81"/>
                  <a:pt x="176" y="81"/>
                </a:cubicBezTo>
                <a:cubicBezTo>
                  <a:pt x="176" y="83"/>
                  <a:pt x="176" y="85"/>
                  <a:pt x="177" y="87"/>
                </a:cubicBezTo>
                <a:cubicBezTo>
                  <a:pt x="189" y="109"/>
                  <a:pt x="201" y="138"/>
                  <a:pt x="201" y="145"/>
                </a:cubicBezTo>
                <a:cubicBezTo>
                  <a:pt x="201" y="262"/>
                  <a:pt x="201" y="262"/>
                  <a:pt x="201" y="262"/>
                </a:cubicBezTo>
                <a:cubicBezTo>
                  <a:pt x="201" y="269"/>
                  <a:pt x="207" y="275"/>
                  <a:pt x="214" y="275"/>
                </a:cubicBezTo>
                <a:cubicBezTo>
                  <a:pt x="344" y="275"/>
                  <a:pt x="344" y="275"/>
                  <a:pt x="344" y="275"/>
                </a:cubicBezTo>
                <a:cubicBezTo>
                  <a:pt x="337" y="286"/>
                  <a:pt x="333" y="298"/>
                  <a:pt x="333" y="310"/>
                </a:cubicBezTo>
                <a:cubicBezTo>
                  <a:pt x="333" y="327"/>
                  <a:pt x="339" y="342"/>
                  <a:pt x="351" y="354"/>
                </a:cubicBezTo>
                <a:cubicBezTo>
                  <a:pt x="363" y="366"/>
                  <a:pt x="378" y="372"/>
                  <a:pt x="395" y="372"/>
                </a:cubicBezTo>
                <a:cubicBezTo>
                  <a:pt x="429" y="372"/>
                  <a:pt x="456" y="344"/>
                  <a:pt x="456" y="310"/>
                </a:cubicBezTo>
                <a:cubicBezTo>
                  <a:pt x="456" y="276"/>
                  <a:pt x="429" y="249"/>
                  <a:pt x="395" y="249"/>
                </a:cubicBezTo>
                <a:close/>
                <a:moveTo>
                  <a:pt x="395" y="346"/>
                </a:moveTo>
                <a:cubicBezTo>
                  <a:pt x="385" y="346"/>
                  <a:pt x="376" y="342"/>
                  <a:pt x="370" y="335"/>
                </a:cubicBezTo>
                <a:cubicBezTo>
                  <a:pt x="363" y="329"/>
                  <a:pt x="360" y="320"/>
                  <a:pt x="360" y="310"/>
                </a:cubicBezTo>
                <a:cubicBezTo>
                  <a:pt x="360" y="301"/>
                  <a:pt x="363" y="292"/>
                  <a:pt x="370" y="286"/>
                </a:cubicBezTo>
                <a:cubicBezTo>
                  <a:pt x="376" y="279"/>
                  <a:pt x="385" y="275"/>
                  <a:pt x="395" y="275"/>
                </a:cubicBezTo>
                <a:cubicBezTo>
                  <a:pt x="414" y="275"/>
                  <a:pt x="430" y="291"/>
                  <a:pt x="430" y="310"/>
                </a:cubicBezTo>
                <a:cubicBezTo>
                  <a:pt x="430" y="330"/>
                  <a:pt x="414" y="346"/>
                  <a:pt x="395" y="3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5" name="Freeform 192"/>
          <p:cNvSpPr>
            <a:spLocks noChangeAspect="1" noEditPoints="1"/>
          </p:cNvSpPr>
          <p:nvPr userDrawn="1"/>
        </p:nvSpPr>
        <p:spPr bwMode="auto">
          <a:xfrm>
            <a:off x="6637889" y="2195360"/>
            <a:ext cx="394362" cy="393192"/>
          </a:xfrm>
          <a:custGeom>
            <a:avLst/>
            <a:gdLst/>
            <a:ahLst/>
            <a:cxnLst>
              <a:cxn ang="0">
                <a:pos x="113" y="371"/>
              </a:cxn>
              <a:cxn ang="0">
                <a:pos x="33" y="399"/>
              </a:cxn>
              <a:cxn ang="0">
                <a:pos x="0" y="326"/>
              </a:cxn>
              <a:cxn ang="0">
                <a:pos x="54" y="183"/>
              </a:cxn>
              <a:cxn ang="0">
                <a:pos x="120" y="174"/>
              </a:cxn>
              <a:cxn ang="0">
                <a:pos x="128" y="247"/>
              </a:cxn>
              <a:cxn ang="0">
                <a:pos x="158" y="223"/>
              </a:cxn>
              <a:cxn ang="0">
                <a:pos x="129" y="210"/>
              </a:cxn>
              <a:cxn ang="0">
                <a:pos x="153" y="155"/>
              </a:cxn>
              <a:cxn ang="0">
                <a:pos x="316" y="221"/>
              </a:cxn>
              <a:cxn ang="0">
                <a:pos x="340" y="242"/>
              </a:cxn>
              <a:cxn ang="0">
                <a:pos x="398" y="288"/>
              </a:cxn>
              <a:cxn ang="0">
                <a:pos x="402" y="371"/>
              </a:cxn>
              <a:cxn ang="0">
                <a:pos x="308" y="406"/>
              </a:cxn>
              <a:cxn ang="0">
                <a:pos x="262" y="332"/>
              </a:cxn>
              <a:cxn ang="0">
                <a:pos x="324" y="376"/>
              </a:cxn>
              <a:cxn ang="0">
                <a:pos x="376" y="356"/>
              </a:cxn>
              <a:cxn ang="0">
                <a:pos x="373" y="296"/>
              </a:cxn>
              <a:cxn ang="0">
                <a:pos x="330" y="267"/>
              </a:cxn>
              <a:cxn ang="0">
                <a:pos x="279" y="224"/>
              </a:cxn>
              <a:cxn ang="0">
                <a:pos x="158" y="196"/>
              </a:cxn>
              <a:cxn ang="0">
                <a:pos x="290" y="266"/>
              </a:cxn>
              <a:cxn ang="0">
                <a:pos x="128" y="274"/>
              </a:cxn>
              <a:cxn ang="0">
                <a:pos x="93" y="191"/>
              </a:cxn>
              <a:cxn ang="0">
                <a:pos x="28" y="317"/>
              </a:cxn>
              <a:cxn ang="0">
                <a:pos x="27" y="318"/>
              </a:cxn>
              <a:cxn ang="0">
                <a:pos x="29" y="347"/>
              </a:cxn>
              <a:cxn ang="0">
                <a:pos x="62" y="379"/>
              </a:cxn>
              <a:cxn ang="0">
                <a:pos x="103" y="345"/>
              </a:cxn>
              <a:cxn ang="0">
                <a:pos x="230" y="354"/>
              </a:cxn>
              <a:cxn ang="0">
                <a:pos x="242" y="379"/>
              </a:cxn>
              <a:cxn ang="0">
                <a:pos x="379" y="423"/>
              </a:cxn>
              <a:cxn ang="0">
                <a:pos x="410" y="259"/>
              </a:cxn>
              <a:cxn ang="0">
                <a:pos x="355" y="168"/>
              </a:cxn>
              <a:cxn ang="0">
                <a:pos x="358" y="167"/>
              </a:cxn>
              <a:cxn ang="0">
                <a:pos x="391" y="148"/>
              </a:cxn>
              <a:cxn ang="0">
                <a:pos x="396" y="95"/>
              </a:cxn>
              <a:cxn ang="0">
                <a:pos x="391" y="95"/>
              </a:cxn>
              <a:cxn ang="0">
                <a:pos x="377" y="32"/>
              </a:cxn>
              <a:cxn ang="0">
                <a:pos x="369" y="28"/>
              </a:cxn>
              <a:cxn ang="0">
                <a:pos x="364" y="90"/>
              </a:cxn>
              <a:cxn ang="0">
                <a:pos x="312" y="90"/>
              </a:cxn>
              <a:cxn ang="0">
                <a:pos x="306" y="28"/>
              </a:cxn>
              <a:cxn ang="0">
                <a:pos x="299" y="32"/>
              </a:cxn>
              <a:cxn ang="0">
                <a:pos x="284" y="95"/>
              </a:cxn>
              <a:cxn ang="0">
                <a:pos x="280" y="106"/>
              </a:cxn>
              <a:cxn ang="0">
                <a:pos x="282" y="145"/>
              </a:cxn>
              <a:cxn ang="0">
                <a:pos x="318" y="167"/>
              </a:cxn>
              <a:cxn ang="0">
                <a:pos x="269" y="172"/>
              </a:cxn>
              <a:cxn ang="0">
                <a:pos x="255" y="145"/>
              </a:cxn>
              <a:cxn ang="0">
                <a:pos x="253" y="94"/>
              </a:cxn>
              <a:cxn ang="0">
                <a:pos x="272" y="70"/>
              </a:cxn>
              <a:cxn ang="0">
                <a:pos x="304" y="0"/>
              </a:cxn>
              <a:cxn ang="0">
                <a:pos x="334" y="68"/>
              </a:cxn>
              <a:cxn ang="0">
                <a:pos x="351" y="9"/>
              </a:cxn>
              <a:cxn ang="0">
                <a:pos x="403" y="32"/>
              </a:cxn>
              <a:cxn ang="0">
                <a:pos x="422" y="95"/>
              </a:cxn>
              <a:cxn ang="0">
                <a:pos x="415" y="160"/>
              </a:cxn>
              <a:cxn ang="0">
                <a:pos x="384" y="185"/>
              </a:cxn>
              <a:cxn ang="0">
                <a:pos x="444" y="395"/>
              </a:cxn>
              <a:cxn ang="0">
                <a:pos x="331" y="459"/>
              </a:cxn>
              <a:cxn ang="0">
                <a:pos x="294" y="122"/>
              </a:cxn>
            </a:cxnLst>
            <a:rect l="0" t="0" r="r" b="b"/>
            <a:pathLst>
              <a:path w="460" h="459">
                <a:moveTo>
                  <a:pt x="271" y="444"/>
                </a:moveTo>
                <a:cubicBezTo>
                  <a:pt x="254" y="434"/>
                  <a:pt x="242" y="422"/>
                  <a:pt x="232" y="410"/>
                </a:cubicBezTo>
                <a:cubicBezTo>
                  <a:pt x="232" y="410"/>
                  <a:pt x="232" y="410"/>
                  <a:pt x="232" y="410"/>
                </a:cubicBezTo>
                <a:cubicBezTo>
                  <a:pt x="220" y="395"/>
                  <a:pt x="212" y="380"/>
                  <a:pt x="208" y="371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113" y="371"/>
                  <a:pt x="113" y="371"/>
                  <a:pt x="113" y="371"/>
                </a:cubicBezTo>
                <a:cubicBezTo>
                  <a:pt x="109" y="381"/>
                  <a:pt x="103" y="389"/>
                  <a:pt x="95" y="395"/>
                </a:cubicBezTo>
                <a:cubicBezTo>
                  <a:pt x="95" y="395"/>
                  <a:pt x="95" y="395"/>
                  <a:pt x="95" y="395"/>
                </a:cubicBezTo>
                <a:cubicBezTo>
                  <a:pt x="85" y="403"/>
                  <a:pt x="73" y="406"/>
                  <a:pt x="62" y="40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52" y="406"/>
                  <a:pt x="42" y="404"/>
                  <a:pt x="33" y="399"/>
                </a:cubicBezTo>
                <a:cubicBezTo>
                  <a:pt x="33" y="399"/>
                  <a:pt x="33" y="399"/>
                  <a:pt x="33" y="399"/>
                </a:cubicBezTo>
                <a:cubicBezTo>
                  <a:pt x="25" y="395"/>
                  <a:pt x="19" y="389"/>
                  <a:pt x="15" y="382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1" y="376"/>
                  <a:pt x="8" y="369"/>
                  <a:pt x="5" y="362"/>
                </a:cubicBezTo>
                <a:cubicBezTo>
                  <a:pt x="5" y="362"/>
                  <a:pt x="5" y="362"/>
                  <a:pt x="5" y="362"/>
                </a:cubicBezTo>
                <a:cubicBezTo>
                  <a:pt x="1" y="349"/>
                  <a:pt x="1" y="335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1"/>
                  <a:pt x="1" y="317"/>
                  <a:pt x="1" y="315"/>
                </a:cubicBezTo>
                <a:cubicBezTo>
                  <a:pt x="1" y="315"/>
                  <a:pt x="1" y="315"/>
                  <a:pt x="1" y="315"/>
                </a:cubicBezTo>
                <a:cubicBezTo>
                  <a:pt x="3" y="280"/>
                  <a:pt x="9" y="252"/>
                  <a:pt x="19" y="230"/>
                </a:cubicBezTo>
                <a:cubicBezTo>
                  <a:pt x="19" y="230"/>
                  <a:pt x="19" y="230"/>
                  <a:pt x="19" y="230"/>
                </a:cubicBezTo>
                <a:cubicBezTo>
                  <a:pt x="29" y="209"/>
                  <a:pt x="41" y="193"/>
                  <a:pt x="54" y="183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79" y="162"/>
                  <a:pt x="104" y="161"/>
                  <a:pt x="106" y="160"/>
                </a:cubicBezTo>
                <a:cubicBezTo>
                  <a:pt x="106" y="160"/>
                  <a:pt x="106" y="160"/>
                  <a:pt x="106" y="160"/>
                </a:cubicBezTo>
                <a:cubicBezTo>
                  <a:pt x="109" y="160"/>
                  <a:pt x="113" y="162"/>
                  <a:pt x="115" y="164"/>
                </a:cubicBezTo>
                <a:cubicBezTo>
                  <a:pt x="115" y="164"/>
                  <a:pt x="115" y="164"/>
                  <a:pt x="115" y="164"/>
                </a:cubicBezTo>
                <a:cubicBezTo>
                  <a:pt x="118" y="167"/>
                  <a:pt x="120" y="170"/>
                  <a:pt x="120" y="174"/>
                </a:cubicBezTo>
                <a:cubicBezTo>
                  <a:pt x="120" y="174"/>
                  <a:pt x="120" y="174"/>
                  <a:pt x="120" y="174"/>
                </a:cubicBezTo>
                <a:cubicBezTo>
                  <a:pt x="120" y="182"/>
                  <a:pt x="119" y="233"/>
                  <a:pt x="119" y="239"/>
                </a:cubicBezTo>
                <a:cubicBezTo>
                  <a:pt x="119" y="239"/>
                  <a:pt x="119" y="239"/>
                  <a:pt x="119" y="239"/>
                </a:cubicBezTo>
                <a:cubicBezTo>
                  <a:pt x="119" y="240"/>
                  <a:pt x="120" y="243"/>
                  <a:pt x="122" y="245"/>
                </a:cubicBezTo>
                <a:cubicBezTo>
                  <a:pt x="122" y="245"/>
                  <a:pt x="122" y="245"/>
                  <a:pt x="122" y="245"/>
                </a:cubicBezTo>
                <a:cubicBezTo>
                  <a:pt x="124" y="246"/>
                  <a:pt x="126" y="247"/>
                  <a:pt x="128" y="247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36" y="247"/>
                  <a:pt x="199" y="248"/>
                  <a:pt x="240" y="248"/>
                </a:cubicBezTo>
                <a:cubicBezTo>
                  <a:pt x="240" y="248"/>
                  <a:pt x="240" y="248"/>
                  <a:pt x="240" y="248"/>
                </a:cubicBezTo>
                <a:cubicBezTo>
                  <a:pt x="228" y="240"/>
                  <a:pt x="217" y="235"/>
                  <a:pt x="206" y="231"/>
                </a:cubicBezTo>
                <a:cubicBezTo>
                  <a:pt x="206" y="231"/>
                  <a:pt x="206" y="231"/>
                  <a:pt x="206" y="231"/>
                </a:cubicBezTo>
                <a:cubicBezTo>
                  <a:pt x="186" y="224"/>
                  <a:pt x="169" y="223"/>
                  <a:pt x="158" y="223"/>
                </a:cubicBezTo>
                <a:cubicBezTo>
                  <a:pt x="158" y="223"/>
                  <a:pt x="158" y="223"/>
                  <a:pt x="158" y="223"/>
                </a:cubicBezTo>
                <a:cubicBezTo>
                  <a:pt x="150" y="223"/>
                  <a:pt x="146" y="223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1" y="224"/>
                  <a:pt x="137" y="223"/>
                  <a:pt x="134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1" y="218"/>
                  <a:pt x="129" y="214"/>
                  <a:pt x="129" y="210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29" y="162"/>
                  <a:pt x="135" y="156"/>
                  <a:pt x="142" y="155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46" y="155"/>
                  <a:pt x="150" y="155"/>
                  <a:pt x="153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83" y="155"/>
                  <a:pt x="212" y="162"/>
                  <a:pt x="236" y="171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61" y="180"/>
                  <a:pt x="282" y="192"/>
                  <a:pt x="296" y="203"/>
                </a:cubicBezTo>
                <a:cubicBezTo>
                  <a:pt x="296" y="203"/>
                  <a:pt x="296" y="203"/>
                  <a:pt x="296" y="203"/>
                </a:cubicBezTo>
                <a:cubicBezTo>
                  <a:pt x="302" y="208"/>
                  <a:pt x="309" y="214"/>
                  <a:pt x="316" y="221"/>
                </a:cubicBezTo>
                <a:cubicBezTo>
                  <a:pt x="316" y="221"/>
                  <a:pt x="316" y="221"/>
                  <a:pt x="316" y="221"/>
                </a:cubicBezTo>
                <a:cubicBezTo>
                  <a:pt x="322" y="227"/>
                  <a:pt x="329" y="233"/>
                  <a:pt x="334" y="237"/>
                </a:cubicBezTo>
                <a:cubicBezTo>
                  <a:pt x="334" y="237"/>
                  <a:pt x="334" y="237"/>
                  <a:pt x="334" y="237"/>
                </a:cubicBezTo>
                <a:cubicBezTo>
                  <a:pt x="337" y="240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3" y="243"/>
                  <a:pt x="351" y="246"/>
                  <a:pt x="359" y="249"/>
                </a:cubicBezTo>
                <a:cubicBezTo>
                  <a:pt x="359" y="249"/>
                  <a:pt x="359" y="249"/>
                  <a:pt x="359" y="249"/>
                </a:cubicBezTo>
                <a:cubicBezTo>
                  <a:pt x="367" y="253"/>
                  <a:pt x="377" y="259"/>
                  <a:pt x="385" y="267"/>
                </a:cubicBezTo>
                <a:cubicBezTo>
                  <a:pt x="385" y="267"/>
                  <a:pt x="385" y="267"/>
                  <a:pt x="385" y="267"/>
                </a:cubicBezTo>
                <a:cubicBezTo>
                  <a:pt x="390" y="272"/>
                  <a:pt x="395" y="279"/>
                  <a:pt x="398" y="288"/>
                </a:cubicBezTo>
                <a:cubicBezTo>
                  <a:pt x="398" y="288"/>
                  <a:pt x="398" y="288"/>
                  <a:pt x="398" y="288"/>
                </a:cubicBezTo>
                <a:cubicBezTo>
                  <a:pt x="400" y="295"/>
                  <a:pt x="402" y="303"/>
                  <a:pt x="402" y="311"/>
                </a:cubicBezTo>
                <a:cubicBezTo>
                  <a:pt x="402" y="311"/>
                  <a:pt x="402" y="311"/>
                  <a:pt x="402" y="311"/>
                </a:cubicBezTo>
                <a:cubicBezTo>
                  <a:pt x="403" y="319"/>
                  <a:pt x="404" y="327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54"/>
                  <a:pt x="402" y="371"/>
                  <a:pt x="402" y="371"/>
                </a:cubicBezTo>
                <a:cubicBezTo>
                  <a:pt x="402" y="371"/>
                  <a:pt x="402" y="371"/>
                  <a:pt x="402" y="371"/>
                </a:cubicBezTo>
                <a:cubicBezTo>
                  <a:pt x="401" y="378"/>
                  <a:pt x="395" y="383"/>
                  <a:pt x="389" y="383"/>
                </a:cubicBezTo>
                <a:cubicBezTo>
                  <a:pt x="389" y="383"/>
                  <a:pt x="389" y="383"/>
                  <a:pt x="389" y="383"/>
                </a:cubicBezTo>
                <a:cubicBezTo>
                  <a:pt x="355" y="383"/>
                  <a:pt x="355" y="383"/>
                  <a:pt x="355" y="383"/>
                </a:cubicBezTo>
                <a:cubicBezTo>
                  <a:pt x="349" y="391"/>
                  <a:pt x="342" y="396"/>
                  <a:pt x="335" y="400"/>
                </a:cubicBezTo>
                <a:cubicBezTo>
                  <a:pt x="335" y="400"/>
                  <a:pt x="335" y="400"/>
                  <a:pt x="335" y="400"/>
                </a:cubicBezTo>
                <a:cubicBezTo>
                  <a:pt x="326" y="404"/>
                  <a:pt x="316" y="406"/>
                  <a:pt x="308" y="406"/>
                </a:cubicBezTo>
                <a:cubicBezTo>
                  <a:pt x="308" y="406"/>
                  <a:pt x="308" y="406"/>
                  <a:pt x="308" y="406"/>
                </a:cubicBezTo>
                <a:cubicBezTo>
                  <a:pt x="292" y="406"/>
                  <a:pt x="278" y="398"/>
                  <a:pt x="268" y="388"/>
                </a:cubicBezTo>
                <a:cubicBezTo>
                  <a:pt x="268" y="388"/>
                  <a:pt x="268" y="388"/>
                  <a:pt x="268" y="388"/>
                </a:cubicBezTo>
                <a:cubicBezTo>
                  <a:pt x="258" y="378"/>
                  <a:pt x="252" y="364"/>
                  <a:pt x="252" y="349"/>
                </a:cubicBezTo>
                <a:cubicBezTo>
                  <a:pt x="252" y="349"/>
                  <a:pt x="252" y="349"/>
                  <a:pt x="252" y="349"/>
                </a:cubicBezTo>
                <a:cubicBezTo>
                  <a:pt x="251" y="338"/>
                  <a:pt x="256" y="332"/>
                  <a:pt x="262" y="332"/>
                </a:cubicBezTo>
                <a:cubicBezTo>
                  <a:pt x="274" y="331"/>
                  <a:pt x="277" y="339"/>
                  <a:pt x="280" y="356"/>
                </a:cubicBezTo>
                <a:cubicBezTo>
                  <a:pt x="281" y="362"/>
                  <a:pt x="283" y="366"/>
                  <a:pt x="287" y="370"/>
                </a:cubicBezTo>
                <a:cubicBezTo>
                  <a:pt x="287" y="370"/>
                  <a:pt x="287" y="370"/>
                  <a:pt x="287" y="370"/>
                </a:cubicBezTo>
                <a:cubicBezTo>
                  <a:pt x="293" y="376"/>
                  <a:pt x="300" y="379"/>
                  <a:pt x="308" y="379"/>
                </a:cubicBezTo>
                <a:cubicBezTo>
                  <a:pt x="308" y="379"/>
                  <a:pt x="308" y="379"/>
                  <a:pt x="308" y="379"/>
                </a:cubicBezTo>
                <a:cubicBezTo>
                  <a:pt x="313" y="379"/>
                  <a:pt x="319" y="378"/>
                  <a:pt x="324" y="376"/>
                </a:cubicBezTo>
                <a:cubicBezTo>
                  <a:pt x="324" y="376"/>
                  <a:pt x="324" y="376"/>
                  <a:pt x="324" y="376"/>
                </a:cubicBezTo>
                <a:cubicBezTo>
                  <a:pt x="328" y="373"/>
                  <a:pt x="332" y="370"/>
                  <a:pt x="336" y="364"/>
                </a:cubicBezTo>
                <a:cubicBezTo>
                  <a:pt x="336" y="364"/>
                  <a:pt x="336" y="364"/>
                  <a:pt x="336" y="364"/>
                </a:cubicBezTo>
                <a:cubicBezTo>
                  <a:pt x="338" y="359"/>
                  <a:pt x="342" y="357"/>
                  <a:pt x="347" y="357"/>
                </a:cubicBezTo>
                <a:cubicBezTo>
                  <a:pt x="347" y="357"/>
                  <a:pt x="347" y="357"/>
                  <a:pt x="347" y="357"/>
                </a:cubicBezTo>
                <a:cubicBezTo>
                  <a:pt x="376" y="356"/>
                  <a:pt x="376" y="356"/>
                  <a:pt x="376" y="356"/>
                </a:cubicBezTo>
                <a:cubicBezTo>
                  <a:pt x="377" y="351"/>
                  <a:pt x="377" y="343"/>
                  <a:pt x="377" y="335"/>
                </a:cubicBezTo>
                <a:cubicBezTo>
                  <a:pt x="377" y="335"/>
                  <a:pt x="377" y="335"/>
                  <a:pt x="377" y="335"/>
                </a:cubicBezTo>
                <a:cubicBezTo>
                  <a:pt x="377" y="328"/>
                  <a:pt x="377" y="320"/>
                  <a:pt x="376" y="313"/>
                </a:cubicBezTo>
                <a:cubicBezTo>
                  <a:pt x="376" y="313"/>
                  <a:pt x="376" y="313"/>
                  <a:pt x="376" y="313"/>
                </a:cubicBezTo>
                <a:cubicBezTo>
                  <a:pt x="375" y="307"/>
                  <a:pt x="374" y="300"/>
                  <a:pt x="373" y="296"/>
                </a:cubicBezTo>
                <a:cubicBezTo>
                  <a:pt x="373" y="296"/>
                  <a:pt x="373" y="296"/>
                  <a:pt x="373" y="296"/>
                </a:cubicBezTo>
                <a:cubicBezTo>
                  <a:pt x="371" y="290"/>
                  <a:pt x="366" y="285"/>
                  <a:pt x="360" y="281"/>
                </a:cubicBezTo>
                <a:cubicBezTo>
                  <a:pt x="360" y="281"/>
                  <a:pt x="360" y="281"/>
                  <a:pt x="360" y="281"/>
                </a:cubicBezTo>
                <a:cubicBezTo>
                  <a:pt x="354" y="277"/>
                  <a:pt x="347" y="273"/>
                  <a:pt x="341" y="271"/>
                </a:cubicBezTo>
                <a:cubicBezTo>
                  <a:pt x="341" y="271"/>
                  <a:pt x="341" y="271"/>
                  <a:pt x="341" y="271"/>
                </a:cubicBezTo>
                <a:cubicBezTo>
                  <a:pt x="337" y="269"/>
                  <a:pt x="333" y="268"/>
                  <a:pt x="330" y="267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25" y="265"/>
                  <a:pt x="322" y="262"/>
                  <a:pt x="317" y="258"/>
                </a:cubicBezTo>
                <a:cubicBezTo>
                  <a:pt x="317" y="258"/>
                  <a:pt x="317" y="258"/>
                  <a:pt x="317" y="258"/>
                </a:cubicBezTo>
                <a:cubicBezTo>
                  <a:pt x="313" y="255"/>
                  <a:pt x="309" y="251"/>
                  <a:pt x="305" y="247"/>
                </a:cubicBezTo>
                <a:cubicBezTo>
                  <a:pt x="305" y="247"/>
                  <a:pt x="305" y="247"/>
                  <a:pt x="305" y="247"/>
                </a:cubicBezTo>
                <a:cubicBezTo>
                  <a:pt x="296" y="238"/>
                  <a:pt x="287" y="229"/>
                  <a:pt x="279" y="224"/>
                </a:cubicBezTo>
                <a:cubicBezTo>
                  <a:pt x="279" y="224"/>
                  <a:pt x="279" y="224"/>
                  <a:pt x="279" y="224"/>
                </a:cubicBezTo>
                <a:cubicBezTo>
                  <a:pt x="268" y="215"/>
                  <a:pt x="249" y="204"/>
                  <a:pt x="227" y="196"/>
                </a:cubicBezTo>
                <a:cubicBezTo>
                  <a:pt x="227" y="196"/>
                  <a:pt x="227" y="196"/>
                  <a:pt x="227" y="196"/>
                </a:cubicBezTo>
                <a:cubicBezTo>
                  <a:pt x="205" y="188"/>
                  <a:pt x="180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96"/>
                  <a:pt x="156" y="196"/>
                  <a:pt x="156" y="196"/>
                </a:cubicBezTo>
                <a:cubicBezTo>
                  <a:pt x="157" y="196"/>
                  <a:pt x="157" y="196"/>
                  <a:pt x="158" y="196"/>
                </a:cubicBezTo>
                <a:cubicBezTo>
                  <a:pt x="158" y="196"/>
                  <a:pt x="158" y="196"/>
                  <a:pt x="158" y="196"/>
                </a:cubicBezTo>
                <a:cubicBezTo>
                  <a:pt x="171" y="196"/>
                  <a:pt x="191" y="198"/>
                  <a:pt x="214" y="20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37" y="213"/>
                  <a:pt x="263" y="227"/>
                  <a:pt x="287" y="252"/>
                </a:cubicBezTo>
                <a:cubicBezTo>
                  <a:pt x="287" y="252"/>
                  <a:pt x="287" y="252"/>
                  <a:pt x="287" y="252"/>
                </a:cubicBezTo>
                <a:cubicBezTo>
                  <a:pt x="291" y="255"/>
                  <a:pt x="292" y="261"/>
                  <a:pt x="290" y="266"/>
                </a:cubicBezTo>
                <a:cubicBezTo>
                  <a:pt x="290" y="266"/>
                  <a:pt x="290" y="266"/>
                  <a:pt x="290" y="266"/>
                </a:cubicBezTo>
                <a:cubicBezTo>
                  <a:pt x="288" y="271"/>
                  <a:pt x="283" y="274"/>
                  <a:pt x="278" y="274"/>
                </a:cubicBezTo>
                <a:cubicBezTo>
                  <a:pt x="278" y="274"/>
                  <a:pt x="278" y="274"/>
                  <a:pt x="278" y="274"/>
                </a:cubicBezTo>
                <a:cubicBezTo>
                  <a:pt x="278" y="274"/>
                  <a:pt x="243" y="274"/>
                  <a:pt x="207" y="274"/>
                </a:cubicBezTo>
                <a:cubicBezTo>
                  <a:pt x="207" y="274"/>
                  <a:pt x="207" y="274"/>
                  <a:pt x="207" y="274"/>
                </a:cubicBezTo>
                <a:cubicBezTo>
                  <a:pt x="172" y="274"/>
                  <a:pt x="134" y="274"/>
                  <a:pt x="128" y="274"/>
                </a:cubicBezTo>
                <a:cubicBezTo>
                  <a:pt x="128" y="274"/>
                  <a:pt x="128" y="274"/>
                  <a:pt x="128" y="274"/>
                </a:cubicBezTo>
                <a:cubicBezTo>
                  <a:pt x="118" y="274"/>
                  <a:pt x="109" y="269"/>
                  <a:pt x="103" y="263"/>
                </a:cubicBezTo>
                <a:cubicBezTo>
                  <a:pt x="103" y="263"/>
                  <a:pt x="103" y="263"/>
                  <a:pt x="103" y="263"/>
                </a:cubicBezTo>
                <a:cubicBezTo>
                  <a:pt x="97" y="257"/>
                  <a:pt x="93" y="249"/>
                  <a:pt x="93" y="239"/>
                </a:cubicBezTo>
                <a:cubicBezTo>
                  <a:pt x="93" y="239"/>
                  <a:pt x="93" y="239"/>
                  <a:pt x="93" y="239"/>
                </a:cubicBezTo>
                <a:cubicBezTo>
                  <a:pt x="93" y="235"/>
                  <a:pt x="93" y="209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0" y="192"/>
                  <a:pt x="88" y="193"/>
                  <a:pt x="85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72" y="201"/>
                  <a:pt x="56" y="214"/>
                  <a:pt x="43" y="241"/>
                </a:cubicBezTo>
                <a:cubicBezTo>
                  <a:pt x="43" y="241"/>
                  <a:pt x="43" y="241"/>
                  <a:pt x="43" y="241"/>
                </a:cubicBezTo>
                <a:cubicBezTo>
                  <a:pt x="35" y="259"/>
                  <a:pt x="29" y="284"/>
                  <a:pt x="28" y="317"/>
                </a:cubicBezTo>
                <a:cubicBezTo>
                  <a:pt x="28" y="317"/>
                  <a:pt x="28" y="317"/>
                  <a:pt x="28" y="317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9"/>
                  <a:pt x="27" y="319"/>
                  <a:pt x="27" y="320"/>
                </a:cubicBezTo>
                <a:cubicBezTo>
                  <a:pt x="27" y="320"/>
                  <a:pt x="27" y="320"/>
                  <a:pt x="27" y="320"/>
                </a:cubicBezTo>
                <a:cubicBezTo>
                  <a:pt x="27" y="321"/>
                  <a:pt x="27" y="324"/>
                  <a:pt x="27" y="326"/>
                </a:cubicBezTo>
                <a:cubicBezTo>
                  <a:pt x="27" y="326"/>
                  <a:pt x="27" y="326"/>
                  <a:pt x="27" y="326"/>
                </a:cubicBezTo>
                <a:cubicBezTo>
                  <a:pt x="27" y="332"/>
                  <a:pt x="28" y="339"/>
                  <a:pt x="29" y="347"/>
                </a:cubicBezTo>
                <a:cubicBezTo>
                  <a:pt x="29" y="347"/>
                  <a:pt x="29" y="347"/>
                  <a:pt x="29" y="347"/>
                </a:cubicBezTo>
                <a:cubicBezTo>
                  <a:pt x="31" y="354"/>
                  <a:pt x="33" y="362"/>
                  <a:pt x="37" y="367"/>
                </a:cubicBezTo>
                <a:cubicBezTo>
                  <a:pt x="37" y="367"/>
                  <a:pt x="37" y="367"/>
                  <a:pt x="37" y="367"/>
                </a:cubicBezTo>
                <a:cubicBezTo>
                  <a:pt x="39" y="371"/>
                  <a:pt x="42" y="374"/>
                  <a:pt x="46" y="376"/>
                </a:cubicBezTo>
                <a:cubicBezTo>
                  <a:pt x="46" y="376"/>
                  <a:pt x="46" y="376"/>
                  <a:pt x="46" y="376"/>
                </a:cubicBezTo>
                <a:cubicBezTo>
                  <a:pt x="50" y="378"/>
                  <a:pt x="56" y="379"/>
                  <a:pt x="62" y="379"/>
                </a:cubicBezTo>
                <a:cubicBezTo>
                  <a:pt x="62" y="379"/>
                  <a:pt x="62" y="379"/>
                  <a:pt x="62" y="379"/>
                </a:cubicBezTo>
                <a:cubicBezTo>
                  <a:pt x="68" y="379"/>
                  <a:pt x="74" y="378"/>
                  <a:pt x="79" y="374"/>
                </a:cubicBezTo>
                <a:cubicBezTo>
                  <a:pt x="79" y="374"/>
                  <a:pt x="79" y="374"/>
                  <a:pt x="79" y="374"/>
                </a:cubicBezTo>
                <a:cubicBezTo>
                  <a:pt x="84" y="370"/>
                  <a:pt x="88" y="364"/>
                  <a:pt x="90" y="355"/>
                </a:cubicBezTo>
                <a:cubicBezTo>
                  <a:pt x="90" y="355"/>
                  <a:pt x="90" y="355"/>
                  <a:pt x="90" y="355"/>
                </a:cubicBezTo>
                <a:cubicBezTo>
                  <a:pt x="92" y="349"/>
                  <a:pt x="97" y="345"/>
                  <a:pt x="103" y="345"/>
                </a:cubicBezTo>
                <a:cubicBezTo>
                  <a:pt x="103" y="345"/>
                  <a:pt x="103" y="345"/>
                  <a:pt x="103" y="345"/>
                </a:cubicBezTo>
                <a:cubicBezTo>
                  <a:pt x="217" y="345"/>
                  <a:pt x="217" y="345"/>
                  <a:pt x="217" y="345"/>
                </a:cubicBezTo>
                <a:cubicBezTo>
                  <a:pt x="223" y="345"/>
                  <a:pt x="228" y="348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5"/>
                  <a:pt x="230" y="355"/>
                </a:cubicBezTo>
                <a:cubicBezTo>
                  <a:pt x="230" y="355"/>
                  <a:pt x="230" y="355"/>
                  <a:pt x="230" y="355"/>
                </a:cubicBezTo>
                <a:cubicBezTo>
                  <a:pt x="231" y="357"/>
                  <a:pt x="232" y="358"/>
                  <a:pt x="233" y="361"/>
                </a:cubicBezTo>
                <a:cubicBezTo>
                  <a:pt x="233" y="361"/>
                  <a:pt x="233" y="361"/>
                  <a:pt x="233" y="361"/>
                </a:cubicBezTo>
                <a:cubicBezTo>
                  <a:pt x="235" y="365"/>
                  <a:pt x="238" y="372"/>
                  <a:pt x="242" y="379"/>
                </a:cubicBezTo>
                <a:cubicBezTo>
                  <a:pt x="242" y="379"/>
                  <a:pt x="242" y="379"/>
                  <a:pt x="242" y="379"/>
                </a:cubicBezTo>
                <a:cubicBezTo>
                  <a:pt x="251" y="393"/>
                  <a:pt x="265" y="410"/>
                  <a:pt x="284" y="42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297" y="428"/>
                  <a:pt x="312" y="432"/>
                  <a:pt x="331" y="432"/>
                </a:cubicBezTo>
                <a:cubicBezTo>
                  <a:pt x="331" y="432"/>
                  <a:pt x="331" y="432"/>
                  <a:pt x="331" y="432"/>
                </a:cubicBezTo>
                <a:cubicBezTo>
                  <a:pt x="350" y="432"/>
                  <a:pt x="366" y="429"/>
                  <a:pt x="379" y="423"/>
                </a:cubicBezTo>
                <a:cubicBezTo>
                  <a:pt x="379" y="423"/>
                  <a:pt x="379" y="423"/>
                  <a:pt x="379" y="423"/>
                </a:cubicBezTo>
                <a:cubicBezTo>
                  <a:pt x="392" y="416"/>
                  <a:pt x="402" y="408"/>
                  <a:pt x="410" y="398"/>
                </a:cubicBezTo>
                <a:cubicBezTo>
                  <a:pt x="410" y="398"/>
                  <a:pt x="410" y="398"/>
                  <a:pt x="410" y="398"/>
                </a:cubicBezTo>
                <a:cubicBezTo>
                  <a:pt x="426" y="378"/>
                  <a:pt x="434" y="352"/>
                  <a:pt x="434" y="330"/>
                </a:cubicBezTo>
                <a:cubicBezTo>
                  <a:pt x="434" y="330"/>
                  <a:pt x="434" y="330"/>
                  <a:pt x="434" y="330"/>
                </a:cubicBezTo>
                <a:cubicBezTo>
                  <a:pt x="434" y="309"/>
                  <a:pt x="425" y="284"/>
                  <a:pt x="410" y="259"/>
                </a:cubicBezTo>
                <a:cubicBezTo>
                  <a:pt x="410" y="259"/>
                  <a:pt x="410" y="259"/>
                  <a:pt x="410" y="259"/>
                </a:cubicBezTo>
                <a:cubicBezTo>
                  <a:pt x="395" y="235"/>
                  <a:pt x="374" y="211"/>
                  <a:pt x="351" y="191"/>
                </a:cubicBezTo>
                <a:cubicBezTo>
                  <a:pt x="351" y="191"/>
                  <a:pt x="351" y="191"/>
                  <a:pt x="351" y="191"/>
                </a:cubicBezTo>
                <a:cubicBezTo>
                  <a:pt x="347" y="188"/>
                  <a:pt x="345" y="183"/>
                  <a:pt x="346" y="179"/>
                </a:cubicBezTo>
                <a:cubicBezTo>
                  <a:pt x="346" y="179"/>
                  <a:pt x="346" y="179"/>
                  <a:pt x="346" y="179"/>
                </a:cubicBezTo>
                <a:cubicBezTo>
                  <a:pt x="347" y="174"/>
                  <a:pt x="350" y="170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6" y="168"/>
                </a:cubicBezTo>
                <a:cubicBezTo>
                  <a:pt x="356" y="168"/>
                  <a:pt x="356" y="168"/>
                  <a:pt x="356" y="168"/>
                </a:cubicBezTo>
                <a:cubicBezTo>
                  <a:pt x="356" y="168"/>
                  <a:pt x="357" y="168"/>
                  <a:pt x="358" y="167"/>
                </a:cubicBezTo>
                <a:cubicBezTo>
                  <a:pt x="358" y="167"/>
                  <a:pt x="358" y="167"/>
                  <a:pt x="358" y="167"/>
                </a:cubicBezTo>
                <a:cubicBezTo>
                  <a:pt x="360" y="167"/>
                  <a:pt x="363" y="165"/>
                  <a:pt x="366" y="164"/>
                </a:cubicBezTo>
                <a:cubicBezTo>
                  <a:pt x="366" y="164"/>
                  <a:pt x="366" y="164"/>
                  <a:pt x="366" y="164"/>
                </a:cubicBezTo>
                <a:cubicBezTo>
                  <a:pt x="372" y="161"/>
                  <a:pt x="380" y="157"/>
                  <a:pt x="385" y="153"/>
                </a:cubicBezTo>
                <a:cubicBezTo>
                  <a:pt x="385" y="153"/>
                  <a:pt x="385" y="153"/>
                  <a:pt x="385" y="153"/>
                </a:cubicBezTo>
                <a:cubicBezTo>
                  <a:pt x="389" y="151"/>
                  <a:pt x="391" y="148"/>
                  <a:pt x="391" y="148"/>
                </a:cubicBezTo>
                <a:cubicBezTo>
                  <a:pt x="391" y="148"/>
                  <a:pt x="391" y="148"/>
                  <a:pt x="391" y="148"/>
                </a:cubicBezTo>
                <a:cubicBezTo>
                  <a:pt x="392" y="145"/>
                  <a:pt x="394" y="139"/>
                  <a:pt x="395" y="132"/>
                </a:cubicBezTo>
                <a:cubicBezTo>
                  <a:pt x="395" y="132"/>
                  <a:pt x="395" y="132"/>
                  <a:pt x="395" y="132"/>
                </a:cubicBezTo>
                <a:cubicBezTo>
                  <a:pt x="396" y="125"/>
                  <a:pt x="396" y="118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4"/>
                  <a:pt x="396" y="99"/>
                  <a:pt x="396" y="95"/>
                </a:cubicBezTo>
                <a:cubicBezTo>
                  <a:pt x="396" y="95"/>
                  <a:pt x="396" y="95"/>
                  <a:pt x="396" y="95"/>
                </a:cubicBezTo>
                <a:cubicBezTo>
                  <a:pt x="395" y="95"/>
                  <a:pt x="393" y="95"/>
                  <a:pt x="392" y="95"/>
                </a:cubicBezTo>
                <a:cubicBezTo>
                  <a:pt x="392" y="95"/>
                  <a:pt x="392" y="95"/>
                  <a:pt x="392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87" y="95"/>
                  <a:pt x="384" y="94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78" y="89"/>
                  <a:pt x="377" y="85"/>
                  <a:pt x="377" y="81"/>
                </a:cubicBezTo>
                <a:cubicBezTo>
                  <a:pt x="377" y="81"/>
                  <a:pt x="377" y="81"/>
                  <a:pt x="377" y="81"/>
                </a:cubicBezTo>
                <a:cubicBezTo>
                  <a:pt x="377" y="81"/>
                  <a:pt x="377" y="40"/>
                  <a:pt x="377" y="32"/>
                </a:cubicBezTo>
                <a:cubicBezTo>
                  <a:pt x="377" y="32"/>
                  <a:pt x="377" y="32"/>
                  <a:pt x="377" y="32"/>
                </a:cubicBezTo>
                <a:cubicBezTo>
                  <a:pt x="377" y="30"/>
                  <a:pt x="376" y="28"/>
                  <a:pt x="375" y="28"/>
                </a:cubicBezTo>
                <a:cubicBezTo>
                  <a:pt x="375" y="28"/>
                  <a:pt x="375" y="28"/>
                  <a:pt x="375" y="28"/>
                </a:cubicBezTo>
                <a:cubicBezTo>
                  <a:pt x="375" y="27"/>
                  <a:pt x="374" y="27"/>
                  <a:pt x="373" y="27"/>
                </a:cubicBezTo>
                <a:cubicBezTo>
                  <a:pt x="373" y="27"/>
                  <a:pt x="373" y="27"/>
                  <a:pt x="373" y="27"/>
                </a:cubicBezTo>
                <a:cubicBezTo>
                  <a:pt x="371" y="27"/>
                  <a:pt x="370" y="27"/>
                  <a:pt x="369" y="28"/>
                </a:cubicBezTo>
                <a:cubicBezTo>
                  <a:pt x="369" y="28"/>
                  <a:pt x="369" y="28"/>
                  <a:pt x="369" y="28"/>
                </a:cubicBezTo>
                <a:cubicBezTo>
                  <a:pt x="369" y="28"/>
                  <a:pt x="368" y="29"/>
                  <a:pt x="368" y="32"/>
                </a:cubicBezTo>
                <a:cubicBezTo>
                  <a:pt x="368" y="32"/>
                  <a:pt x="368" y="32"/>
                  <a:pt x="368" y="32"/>
                </a:cubicBezTo>
                <a:cubicBezTo>
                  <a:pt x="368" y="41"/>
                  <a:pt x="368" y="76"/>
                  <a:pt x="368" y="81"/>
                </a:cubicBezTo>
                <a:cubicBezTo>
                  <a:pt x="368" y="81"/>
                  <a:pt x="368" y="81"/>
                  <a:pt x="368" y="81"/>
                </a:cubicBezTo>
                <a:cubicBezTo>
                  <a:pt x="368" y="85"/>
                  <a:pt x="367" y="88"/>
                  <a:pt x="364" y="90"/>
                </a:cubicBezTo>
                <a:cubicBezTo>
                  <a:pt x="364" y="90"/>
                  <a:pt x="364" y="90"/>
                  <a:pt x="364" y="90"/>
                </a:cubicBezTo>
                <a:cubicBezTo>
                  <a:pt x="362" y="93"/>
                  <a:pt x="358" y="94"/>
                  <a:pt x="355" y="94"/>
                </a:cubicBezTo>
                <a:cubicBezTo>
                  <a:pt x="355" y="94"/>
                  <a:pt x="355" y="94"/>
                  <a:pt x="355" y="94"/>
                </a:cubicBezTo>
                <a:cubicBezTo>
                  <a:pt x="321" y="94"/>
                  <a:pt x="321" y="94"/>
                  <a:pt x="321" y="94"/>
                </a:cubicBezTo>
                <a:cubicBezTo>
                  <a:pt x="317" y="94"/>
                  <a:pt x="314" y="93"/>
                  <a:pt x="312" y="90"/>
                </a:cubicBezTo>
                <a:cubicBezTo>
                  <a:pt x="312" y="90"/>
                  <a:pt x="312" y="90"/>
                  <a:pt x="312" y="90"/>
                </a:cubicBezTo>
                <a:cubicBezTo>
                  <a:pt x="309" y="88"/>
                  <a:pt x="308" y="85"/>
                  <a:pt x="308" y="81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8" y="81"/>
                  <a:pt x="308" y="42"/>
                  <a:pt x="308" y="32"/>
                </a:cubicBezTo>
                <a:cubicBezTo>
                  <a:pt x="308" y="32"/>
                  <a:pt x="308" y="32"/>
                  <a:pt x="308" y="32"/>
                </a:cubicBezTo>
                <a:cubicBezTo>
                  <a:pt x="308" y="29"/>
                  <a:pt x="307" y="28"/>
                  <a:pt x="306" y="28"/>
                </a:cubicBezTo>
                <a:cubicBezTo>
                  <a:pt x="306" y="28"/>
                  <a:pt x="306" y="28"/>
                  <a:pt x="306" y="28"/>
                </a:cubicBezTo>
                <a:cubicBezTo>
                  <a:pt x="306" y="27"/>
                  <a:pt x="305" y="27"/>
                  <a:pt x="304" y="27"/>
                </a:cubicBezTo>
                <a:cubicBezTo>
                  <a:pt x="304" y="27"/>
                  <a:pt x="304" y="27"/>
                  <a:pt x="304" y="27"/>
                </a:cubicBezTo>
                <a:cubicBezTo>
                  <a:pt x="302" y="27"/>
                  <a:pt x="301" y="27"/>
                  <a:pt x="300" y="28"/>
                </a:cubicBezTo>
                <a:cubicBezTo>
                  <a:pt x="300" y="28"/>
                  <a:pt x="300" y="28"/>
                  <a:pt x="300" y="28"/>
                </a:cubicBezTo>
                <a:cubicBezTo>
                  <a:pt x="300" y="28"/>
                  <a:pt x="299" y="29"/>
                  <a:pt x="299" y="32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41"/>
                  <a:pt x="299" y="74"/>
                  <a:pt x="299" y="82"/>
                </a:cubicBezTo>
                <a:cubicBezTo>
                  <a:pt x="299" y="82"/>
                  <a:pt x="299" y="82"/>
                  <a:pt x="299" y="82"/>
                </a:cubicBezTo>
                <a:cubicBezTo>
                  <a:pt x="299" y="86"/>
                  <a:pt x="297" y="89"/>
                  <a:pt x="294" y="92"/>
                </a:cubicBezTo>
                <a:cubicBezTo>
                  <a:pt x="294" y="92"/>
                  <a:pt x="294" y="92"/>
                  <a:pt x="294" y="92"/>
                </a:cubicBezTo>
                <a:cubicBezTo>
                  <a:pt x="291" y="94"/>
                  <a:pt x="288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3" y="95"/>
                  <a:pt x="283" y="95"/>
                </a:cubicBezTo>
                <a:cubicBezTo>
                  <a:pt x="283" y="95"/>
                  <a:pt x="283" y="95"/>
                  <a:pt x="283" y="95"/>
                </a:cubicBezTo>
                <a:cubicBezTo>
                  <a:pt x="282" y="95"/>
                  <a:pt x="281" y="95"/>
                  <a:pt x="280" y="95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80" y="98"/>
                  <a:pt x="280" y="102"/>
                  <a:pt x="280" y="106"/>
                </a:cubicBezTo>
                <a:cubicBezTo>
                  <a:pt x="280" y="106"/>
                  <a:pt x="280" y="106"/>
                  <a:pt x="280" y="106"/>
                </a:cubicBezTo>
                <a:cubicBezTo>
                  <a:pt x="280" y="116"/>
                  <a:pt x="280" y="130"/>
                  <a:pt x="281" y="139"/>
                </a:cubicBezTo>
                <a:cubicBezTo>
                  <a:pt x="281" y="139"/>
                  <a:pt x="281" y="139"/>
                  <a:pt x="281" y="139"/>
                </a:cubicBezTo>
                <a:cubicBezTo>
                  <a:pt x="281" y="142"/>
                  <a:pt x="282" y="144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3" y="148"/>
                  <a:pt x="285" y="150"/>
                  <a:pt x="287" y="152"/>
                </a:cubicBezTo>
                <a:cubicBezTo>
                  <a:pt x="287" y="152"/>
                  <a:pt x="287" y="152"/>
                  <a:pt x="287" y="152"/>
                </a:cubicBezTo>
                <a:cubicBezTo>
                  <a:pt x="289" y="154"/>
                  <a:pt x="293" y="156"/>
                  <a:pt x="296" y="158"/>
                </a:cubicBezTo>
                <a:cubicBezTo>
                  <a:pt x="296" y="158"/>
                  <a:pt x="296" y="158"/>
                  <a:pt x="296" y="158"/>
                </a:cubicBezTo>
                <a:cubicBezTo>
                  <a:pt x="303" y="162"/>
                  <a:pt x="312" y="165"/>
                  <a:pt x="318" y="167"/>
                </a:cubicBezTo>
                <a:cubicBezTo>
                  <a:pt x="318" y="167"/>
                  <a:pt x="318" y="167"/>
                  <a:pt x="318" y="167"/>
                </a:cubicBezTo>
                <a:cubicBezTo>
                  <a:pt x="325" y="169"/>
                  <a:pt x="330" y="176"/>
                  <a:pt x="328" y="183"/>
                </a:cubicBezTo>
                <a:cubicBezTo>
                  <a:pt x="328" y="183"/>
                  <a:pt x="328" y="183"/>
                  <a:pt x="328" y="183"/>
                </a:cubicBezTo>
                <a:cubicBezTo>
                  <a:pt x="326" y="190"/>
                  <a:pt x="318" y="194"/>
                  <a:pt x="311" y="192"/>
                </a:cubicBezTo>
                <a:cubicBezTo>
                  <a:pt x="311" y="192"/>
                  <a:pt x="311" y="192"/>
                  <a:pt x="311" y="192"/>
                </a:cubicBezTo>
                <a:cubicBezTo>
                  <a:pt x="300" y="189"/>
                  <a:pt x="283" y="184"/>
                  <a:pt x="269" y="172"/>
                </a:cubicBezTo>
                <a:cubicBezTo>
                  <a:pt x="269" y="172"/>
                  <a:pt x="269" y="172"/>
                  <a:pt x="269" y="172"/>
                </a:cubicBezTo>
                <a:cubicBezTo>
                  <a:pt x="264" y="167"/>
                  <a:pt x="260" y="162"/>
                  <a:pt x="257" y="156"/>
                </a:cubicBezTo>
                <a:cubicBezTo>
                  <a:pt x="257" y="156"/>
                  <a:pt x="257" y="156"/>
                  <a:pt x="257" y="156"/>
                </a:cubicBezTo>
                <a:cubicBezTo>
                  <a:pt x="256" y="154"/>
                  <a:pt x="256" y="152"/>
                  <a:pt x="256" y="150"/>
                </a:cubicBezTo>
                <a:cubicBezTo>
                  <a:pt x="256" y="150"/>
                  <a:pt x="256" y="150"/>
                  <a:pt x="256" y="150"/>
                </a:cubicBezTo>
                <a:cubicBezTo>
                  <a:pt x="255" y="148"/>
                  <a:pt x="255" y="147"/>
                  <a:pt x="255" y="145"/>
                </a:cubicBezTo>
                <a:cubicBezTo>
                  <a:pt x="255" y="145"/>
                  <a:pt x="255" y="145"/>
                  <a:pt x="255" y="145"/>
                </a:cubicBezTo>
                <a:cubicBezTo>
                  <a:pt x="254" y="141"/>
                  <a:pt x="254" y="137"/>
                  <a:pt x="254" y="132"/>
                </a:cubicBezTo>
                <a:cubicBezTo>
                  <a:pt x="254" y="132"/>
                  <a:pt x="254" y="132"/>
                  <a:pt x="254" y="132"/>
                </a:cubicBezTo>
                <a:cubicBezTo>
                  <a:pt x="253" y="124"/>
                  <a:pt x="253" y="114"/>
                  <a:pt x="253" y="106"/>
                </a:cubicBezTo>
                <a:cubicBezTo>
                  <a:pt x="253" y="106"/>
                  <a:pt x="253" y="106"/>
                  <a:pt x="253" y="106"/>
                </a:cubicBezTo>
                <a:cubicBezTo>
                  <a:pt x="253" y="101"/>
                  <a:pt x="253" y="97"/>
                  <a:pt x="253" y="94"/>
                </a:cubicBezTo>
                <a:cubicBezTo>
                  <a:pt x="253" y="94"/>
                  <a:pt x="253" y="94"/>
                  <a:pt x="253" y="94"/>
                </a:cubicBezTo>
                <a:cubicBezTo>
                  <a:pt x="253" y="89"/>
                  <a:pt x="255" y="84"/>
                  <a:pt x="257" y="81"/>
                </a:cubicBezTo>
                <a:cubicBezTo>
                  <a:pt x="257" y="81"/>
                  <a:pt x="257" y="81"/>
                  <a:pt x="257" y="81"/>
                </a:cubicBezTo>
                <a:cubicBezTo>
                  <a:pt x="260" y="77"/>
                  <a:pt x="263" y="74"/>
                  <a:pt x="266" y="72"/>
                </a:cubicBezTo>
                <a:cubicBezTo>
                  <a:pt x="266" y="72"/>
                  <a:pt x="266" y="72"/>
                  <a:pt x="266" y="72"/>
                </a:cubicBezTo>
                <a:cubicBezTo>
                  <a:pt x="268" y="71"/>
                  <a:pt x="270" y="70"/>
                  <a:pt x="272" y="70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2" y="57"/>
                  <a:pt x="272" y="38"/>
                  <a:pt x="272" y="32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23"/>
                  <a:pt x="276" y="14"/>
                  <a:pt x="282" y="8"/>
                </a:cubicBezTo>
                <a:cubicBezTo>
                  <a:pt x="282" y="8"/>
                  <a:pt x="282" y="8"/>
                  <a:pt x="282" y="8"/>
                </a:cubicBezTo>
                <a:cubicBezTo>
                  <a:pt x="289" y="2"/>
                  <a:pt x="296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12" y="0"/>
                  <a:pt x="320" y="3"/>
                  <a:pt x="325" y="9"/>
                </a:cubicBezTo>
                <a:cubicBezTo>
                  <a:pt x="325" y="9"/>
                  <a:pt x="325" y="9"/>
                  <a:pt x="325" y="9"/>
                </a:cubicBezTo>
                <a:cubicBezTo>
                  <a:pt x="331" y="15"/>
                  <a:pt x="334" y="23"/>
                  <a:pt x="334" y="32"/>
                </a:cubicBezTo>
                <a:cubicBezTo>
                  <a:pt x="334" y="32"/>
                  <a:pt x="334" y="32"/>
                  <a:pt x="334" y="32"/>
                </a:cubicBezTo>
                <a:cubicBezTo>
                  <a:pt x="334" y="38"/>
                  <a:pt x="334" y="55"/>
                  <a:pt x="334" y="68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42" y="55"/>
                  <a:pt x="342" y="38"/>
                  <a:pt x="342" y="32"/>
                </a:cubicBezTo>
                <a:cubicBezTo>
                  <a:pt x="342" y="32"/>
                  <a:pt x="342" y="32"/>
                  <a:pt x="342" y="32"/>
                </a:cubicBezTo>
                <a:cubicBezTo>
                  <a:pt x="342" y="23"/>
                  <a:pt x="345" y="15"/>
                  <a:pt x="351" y="9"/>
                </a:cubicBezTo>
                <a:cubicBezTo>
                  <a:pt x="351" y="9"/>
                  <a:pt x="351" y="9"/>
                  <a:pt x="351" y="9"/>
                </a:cubicBezTo>
                <a:cubicBezTo>
                  <a:pt x="356" y="3"/>
                  <a:pt x="365" y="0"/>
                  <a:pt x="373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81" y="0"/>
                  <a:pt x="389" y="4"/>
                  <a:pt x="395" y="1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00" y="16"/>
                  <a:pt x="403" y="24"/>
                  <a:pt x="403" y="32"/>
                </a:cubicBezTo>
                <a:cubicBezTo>
                  <a:pt x="403" y="32"/>
                  <a:pt x="403" y="32"/>
                  <a:pt x="403" y="32"/>
                </a:cubicBezTo>
                <a:cubicBezTo>
                  <a:pt x="403" y="37"/>
                  <a:pt x="403" y="57"/>
                  <a:pt x="403" y="70"/>
                </a:cubicBezTo>
                <a:cubicBezTo>
                  <a:pt x="403" y="70"/>
                  <a:pt x="403" y="70"/>
                  <a:pt x="403" y="70"/>
                </a:cubicBezTo>
                <a:cubicBezTo>
                  <a:pt x="408" y="71"/>
                  <a:pt x="414" y="74"/>
                  <a:pt x="418" y="80"/>
                </a:cubicBezTo>
                <a:cubicBezTo>
                  <a:pt x="418" y="80"/>
                  <a:pt x="418" y="80"/>
                  <a:pt x="418" y="80"/>
                </a:cubicBezTo>
                <a:cubicBezTo>
                  <a:pt x="421" y="84"/>
                  <a:pt x="422" y="89"/>
                  <a:pt x="422" y="95"/>
                </a:cubicBezTo>
                <a:cubicBezTo>
                  <a:pt x="422" y="95"/>
                  <a:pt x="422" y="95"/>
                  <a:pt x="422" y="95"/>
                </a:cubicBezTo>
                <a:cubicBezTo>
                  <a:pt x="422" y="98"/>
                  <a:pt x="422" y="104"/>
                  <a:pt x="422" y="111"/>
                </a:cubicBezTo>
                <a:cubicBezTo>
                  <a:pt x="422" y="111"/>
                  <a:pt x="422" y="111"/>
                  <a:pt x="422" y="111"/>
                </a:cubicBezTo>
                <a:cubicBezTo>
                  <a:pt x="422" y="118"/>
                  <a:pt x="422" y="127"/>
                  <a:pt x="421" y="135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20" y="144"/>
                  <a:pt x="419" y="152"/>
                  <a:pt x="415" y="160"/>
                </a:cubicBezTo>
                <a:cubicBezTo>
                  <a:pt x="415" y="160"/>
                  <a:pt x="415" y="160"/>
                  <a:pt x="415" y="160"/>
                </a:cubicBezTo>
                <a:cubicBezTo>
                  <a:pt x="411" y="167"/>
                  <a:pt x="406" y="171"/>
                  <a:pt x="401" y="175"/>
                </a:cubicBezTo>
                <a:cubicBezTo>
                  <a:pt x="401" y="175"/>
                  <a:pt x="401" y="175"/>
                  <a:pt x="401" y="175"/>
                </a:cubicBezTo>
                <a:cubicBezTo>
                  <a:pt x="395" y="179"/>
                  <a:pt x="390" y="182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403" y="203"/>
                  <a:pt x="420" y="224"/>
                  <a:pt x="433" y="245"/>
                </a:cubicBezTo>
                <a:cubicBezTo>
                  <a:pt x="433" y="245"/>
                  <a:pt x="433" y="245"/>
                  <a:pt x="433" y="245"/>
                </a:cubicBezTo>
                <a:cubicBezTo>
                  <a:pt x="449" y="273"/>
                  <a:pt x="460" y="302"/>
                  <a:pt x="460" y="330"/>
                </a:cubicBezTo>
                <a:cubicBezTo>
                  <a:pt x="460" y="330"/>
                  <a:pt x="460" y="330"/>
                  <a:pt x="460" y="330"/>
                </a:cubicBezTo>
                <a:cubicBezTo>
                  <a:pt x="460" y="351"/>
                  <a:pt x="455" y="373"/>
                  <a:pt x="444" y="395"/>
                </a:cubicBezTo>
                <a:cubicBezTo>
                  <a:pt x="444" y="395"/>
                  <a:pt x="444" y="395"/>
                  <a:pt x="444" y="395"/>
                </a:cubicBezTo>
                <a:cubicBezTo>
                  <a:pt x="433" y="416"/>
                  <a:pt x="416" y="435"/>
                  <a:pt x="390" y="447"/>
                </a:cubicBezTo>
                <a:cubicBezTo>
                  <a:pt x="390" y="447"/>
                  <a:pt x="390" y="447"/>
                  <a:pt x="390" y="447"/>
                </a:cubicBezTo>
                <a:cubicBezTo>
                  <a:pt x="374" y="455"/>
                  <a:pt x="354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07" y="459"/>
                  <a:pt x="287" y="453"/>
                  <a:pt x="271" y="444"/>
                </a:cubicBezTo>
                <a:close/>
                <a:moveTo>
                  <a:pt x="294" y="122"/>
                </a:move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6" name="Freeform 200"/>
          <p:cNvSpPr>
            <a:spLocks noChangeAspect="1"/>
          </p:cNvSpPr>
          <p:nvPr userDrawn="1"/>
        </p:nvSpPr>
        <p:spPr bwMode="auto">
          <a:xfrm>
            <a:off x="7564693" y="2195360"/>
            <a:ext cx="273023" cy="393192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101"/>
              </a:cxn>
              <a:cxn ang="0">
                <a:pos x="8" y="140"/>
              </a:cxn>
              <a:cxn ang="0">
                <a:pos x="9" y="143"/>
              </a:cxn>
              <a:cxn ang="0">
                <a:pos x="10" y="143"/>
              </a:cxn>
              <a:cxn ang="0">
                <a:pos x="31" y="193"/>
              </a:cxn>
              <a:cxn ang="0">
                <a:pos x="48" y="231"/>
              </a:cxn>
              <a:cxn ang="0">
                <a:pos x="90" y="263"/>
              </a:cxn>
              <a:cxn ang="0">
                <a:pos x="119" y="263"/>
              </a:cxn>
              <a:cxn ang="0">
                <a:pos x="68" y="367"/>
              </a:cxn>
              <a:cxn ang="0">
                <a:pos x="230" y="425"/>
              </a:cxn>
              <a:cxn ang="0">
                <a:pos x="168" y="373"/>
              </a:cxn>
              <a:cxn ang="0">
                <a:pos x="149" y="367"/>
              </a:cxn>
              <a:cxn ang="0">
                <a:pos x="200" y="315"/>
              </a:cxn>
              <a:cxn ang="0">
                <a:pos x="187" y="237"/>
              </a:cxn>
              <a:cxn ang="0">
                <a:pos x="174" y="315"/>
              </a:cxn>
              <a:cxn ang="0">
                <a:pos x="122" y="367"/>
              </a:cxn>
              <a:cxn ang="0">
                <a:pos x="188" y="390"/>
              </a:cxn>
              <a:cxn ang="0">
                <a:pos x="210" y="408"/>
              </a:cxn>
              <a:cxn ang="0">
                <a:pos x="114" y="413"/>
              </a:cxn>
              <a:cxn ang="0">
                <a:pos x="137" y="306"/>
              </a:cxn>
              <a:cxn ang="0">
                <a:pos x="146" y="250"/>
              </a:cxn>
              <a:cxn ang="0">
                <a:pos x="89" y="237"/>
              </a:cxn>
              <a:cxn ang="0">
                <a:pos x="72" y="220"/>
              </a:cxn>
              <a:cxn ang="0">
                <a:pos x="56" y="183"/>
              </a:cxn>
              <a:cxn ang="0">
                <a:pos x="36" y="137"/>
              </a:cxn>
              <a:cxn ang="0">
                <a:pos x="33" y="131"/>
              </a:cxn>
              <a:cxn ang="0">
                <a:pos x="26" y="63"/>
              </a:cxn>
              <a:cxn ang="0">
                <a:pos x="61" y="27"/>
              </a:cxn>
              <a:cxn ang="0">
                <a:pos x="259" y="27"/>
              </a:cxn>
              <a:cxn ang="0">
                <a:pos x="290" y="61"/>
              </a:cxn>
              <a:cxn ang="0">
                <a:pos x="283" y="132"/>
              </a:cxn>
              <a:cxn ang="0">
                <a:pos x="227" y="260"/>
              </a:cxn>
              <a:cxn ang="0">
                <a:pos x="307" y="143"/>
              </a:cxn>
              <a:cxn ang="0">
                <a:pos x="317" y="61"/>
              </a:cxn>
              <a:cxn ang="0">
                <a:pos x="258" y="0"/>
              </a:cxn>
              <a:cxn ang="0">
                <a:pos x="61" y="0"/>
              </a:cxn>
            </a:cxnLst>
            <a:rect l="0" t="0" r="r" b="b"/>
            <a:pathLst>
              <a:path w="317" h="458">
                <a:moveTo>
                  <a:pt x="61" y="0"/>
                </a:moveTo>
                <a:cubicBezTo>
                  <a:pt x="14" y="0"/>
                  <a:pt x="0" y="4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5"/>
                  <a:pt x="6" y="133"/>
                  <a:pt x="8" y="140"/>
                </a:cubicBezTo>
                <a:cubicBezTo>
                  <a:pt x="8" y="140"/>
                  <a:pt x="8" y="140"/>
                  <a:pt x="8" y="140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3"/>
                  <a:pt x="10" y="143"/>
                  <a:pt x="10" y="143"/>
                </a:cubicBezTo>
                <a:cubicBezTo>
                  <a:pt x="11" y="145"/>
                  <a:pt x="11" y="147"/>
                  <a:pt x="11" y="147"/>
                </a:cubicBezTo>
                <a:cubicBezTo>
                  <a:pt x="16" y="158"/>
                  <a:pt x="24" y="177"/>
                  <a:pt x="31" y="193"/>
                </a:cubicBezTo>
                <a:cubicBezTo>
                  <a:pt x="32" y="195"/>
                  <a:pt x="33" y="198"/>
                  <a:pt x="36" y="203"/>
                </a:cubicBezTo>
                <a:cubicBezTo>
                  <a:pt x="39" y="211"/>
                  <a:pt x="44" y="220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64" y="264"/>
                  <a:pt x="87" y="263"/>
                  <a:pt x="90" y="263"/>
                </a:cubicBezTo>
                <a:cubicBezTo>
                  <a:pt x="90" y="263"/>
                  <a:pt x="89" y="263"/>
                  <a:pt x="89" y="263"/>
                </a:cubicBezTo>
                <a:cubicBezTo>
                  <a:pt x="89" y="263"/>
                  <a:pt x="106" y="263"/>
                  <a:pt x="119" y="263"/>
                </a:cubicBezTo>
                <a:cubicBezTo>
                  <a:pt x="119" y="272"/>
                  <a:pt x="119" y="278"/>
                  <a:pt x="119" y="284"/>
                </a:cubicBezTo>
                <a:cubicBezTo>
                  <a:pt x="88" y="300"/>
                  <a:pt x="68" y="332"/>
                  <a:pt x="68" y="367"/>
                </a:cubicBezTo>
                <a:cubicBezTo>
                  <a:pt x="68" y="417"/>
                  <a:pt x="109" y="458"/>
                  <a:pt x="160" y="458"/>
                </a:cubicBezTo>
                <a:cubicBezTo>
                  <a:pt x="187" y="458"/>
                  <a:pt x="213" y="446"/>
                  <a:pt x="230" y="425"/>
                </a:cubicBezTo>
                <a:cubicBezTo>
                  <a:pt x="245" y="408"/>
                  <a:pt x="242" y="382"/>
                  <a:pt x="225" y="368"/>
                </a:cubicBezTo>
                <a:cubicBezTo>
                  <a:pt x="208" y="354"/>
                  <a:pt x="182" y="356"/>
                  <a:pt x="168" y="373"/>
                </a:cubicBezTo>
                <a:cubicBezTo>
                  <a:pt x="166" y="376"/>
                  <a:pt x="163" y="377"/>
                  <a:pt x="160" y="377"/>
                </a:cubicBezTo>
                <a:cubicBezTo>
                  <a:pt x="154" y="377"/>
                  <a:pt x="149" y="372"/>
                  <a:pt x="149" y="367"/>
                </a:cubicBezTo>
                <a:cubicBezTo>
                  <a:pt x="149" y="361"/>
                  <a:pt x="154" y="356"/>
                  <a:pt x="160" y="356"/>
                </a:cubicBezTo>
                <a:cubicBezTo>
                  <a:pt x="182" y="356"/>
                  <a:pt x="200" y="338"/>
                  <a:pt x="200" y="315"/>
                </a:cubicBezTo>
                <a:cubicBezTo>
                  <a:pt x="200" y="250"/>
                  <a:pt x="200" y="250"/>
                  <a:pt x="200" y="250"/>
                </a:cubicBezTo>
                <a:cubicBezTo>
                  <a:pt x="200" y="242"/>
                  <a:pt x="194" y="237"/>
                  <a:pt x="187" y="237"/>
                </a:cubicBezTo>
                <a:cubicBezTo>
                  <a:pt x="179" y="237"/>
                  <a:pt x="173" y="243"/>
                  <a:pt x="173" y="250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4" y="323"/>
                  <a:pt x="167" y="329"/>
                  <a:pt x="160" y="329"/>
                </a:cubicBezTo>
                <a:cubicBezTo>
                  <a:pt x="139" y="329"/>
                  <a:pt x="122" y="346"/>
                  <a:pt x="122" y="367"/>
                </a:cubicBezTo>
                <a:cubicBezTo>
                  <a:pt x="122" y="387"/>
                  <a:pt x="139" y="404"/>
                  <a:pt x="160" y="404"/>
                </a:cubicBezTo>
                <a:cubicBezTo>
                  <a:pt x="171" y="404"/>
                  <a:pt x="181" y="399"/>
                  <a:pt x="188" y="390"/>
                </a:cubicBezTo>
                <a:cubicBezTo>
                  <a:pt x="193" y="384"/>
                  <a:pt x="202" y="384"/>
                  <a:pt x="208" y="388"/>
                </a:cubicBezTo>
                <a:cubicBezTo>
                  <a:pt x="214" y="393"/>
                  <a:pt x="215" y="402"/>
                  <a:pt x="210" y="408"/>
                </a:cubicBezTo>
                <a:cubicBezTo>
                  <a:pt x="197" y="423"/>
                  <a:pt x="179" y="432"/>
                  <a:pt x="160" y="432"/>
                </a:cubicBezTo>
                <a:cubicBezTo>
                  <a:pt x="142" y="432"/>
                  <a:pt x="126" y="425"/>
                  <a:pt x="114" y="413"/>
                </a:cubicBezTo>
                <a:cubicBezTo>
                  <a:pt x="101" y="400"/>
                  <a:pt x="94" y="384"/>
                  <a:pt x="94" y="367"/>
                </a:cubicBezTo>
                <a:cubicBezTo>
                  <a:pt x="94" y="340"/>
                  <a:pt x="112" y="315"/>
                  <a:pt x="137" y="306"/>
                </a:cubicBezTo>
                <a:cubicBezTo>
                  <a:pt x="142" y="304"/>
                  <a:pt x="146" y="299"/>
                  <a:pt x="146" y="293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6" y="243"/>
                  <a:pt x="140" y="237"/>
                  <a:pt x="132" y="237"/>
                </a:cubicBezTo>
                <a:cubicBezTo>
                  <a:pt x="132" y="237"/>
                  <a:pt x="89" y="237"/>
                  <a:pt x="89" y="237"/>
                </a:cubicBezTo>
                <a:cubicBezTo>
                  <a:pt x="89" y="237"/>
                  <a:pt x="89" y="237"/>
                  <a:pt x="89" y="237"/>
                </a:cubicBezTo>
                <a:cubicBezTo>
                  <a:pt x="88" y="236"/>
                  <a:pt x="80" y="236"/>
                  <a:pt x="72" y="220"/>
                </a:cubicBezTo>
                <a:cubicBezTo>
                  <a:pt x="68" y="209"/>
                  <a:pt x="63" y="199"/>
                  <a:pt x="60" y="192"/>
                </a:cubicBezTo>
                <a:cubicBezTo>
                  <a:pt x="58" y="188"/>
                  <a:pt x="56" y="184"/>
                  <a:pt x="56" y="183"/>
                </a:cubicBezTo>
                <a:cubicBezTo>
                  <a:pt x="56" y="182"/>
                  <a:pt x="55" y="182"/>
                  <a:pt x="55" y="182"/>
                </a:cubicBezTo>
                <a:cubicBezTo>
                  <a:pt x="49" y="167"/>
                  <a:pt x="40" y="147"/>
                  <a:pt x="36" y="137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4" y="131"/>
                  <a:pt x="34" y="131"/>
                  <a:pt x="33" y="131"/>
                </a:cubicBezTo>
                <a:cubicBezTo>
                  <a:pt x="31" y="124"/>
                  <a:pt x="26" y="110"/>
                  <a:pt x="26" y="101"/>
                </a:cubicBezTo>
                <a:cubicBezTo>
                  <a:pt x="26" y="101"/>
                  <a:pt x="26" y="64"/>
                  <a:pt x="26" y="63"/>
                </a:cubicBezTo>
                <a:cubicBezTo>
                  <a:pt x="26" y="62"/>
                  <a:pt x="27" y="53"/>
                  <a:pt x="32" y="44"/>
                </a:cubicBezTo>
                <a:cubicBezTo>
                  <a:pt x="38" y="32"/>
                  <a:pt x="47" y="27"/>
                  <a:pt x="61" y="27"/>
                </a:cubicBezTo>
                <a:cubicBezTo>
                  <a:pt x="258" y="27"/>
                  <a:pt x="258" y="27"/>
                  <a:pt x="258" y="27"/>
                </a:cubicBezTo>
                <a:cubicBezTo>
                  <a:pt x="258" y="27"/>
                  <a:pt x="259" y="27"/>
                  <a:pt x="259" y="27"/>
                </a:cubicBezTo>
                <a:cubicBezTo>
                  <a:pt x="259" y="27"/>
                  <a:pt x="273" y="27"/>
                  <a:pt x="282" y="36"/>
                </a:cubicBezTo>
                <a:cubicBezTo>
                  <a:pt x="288" y="41"/>
                  <a:pt x="290" y="50"/>
                  <a:pt x="290" y="61"/>
                </a:cubicBezTo>
                <a:cubicBezTo>
                  <a:pt x="290" y="101"/>
                  <a:pt x="290" y="101"/>
                  <a:pt x="290" y="101"/>
                </a:cubicBezTo>
                <a:cubicBezTo>
                  <a:pt x="290" y="113"/>
                  <a:pt x="289" y="119"/>
                  <a:pt x="283" y="132"/>
                </a:cubicBezTo>
                <a:cubicBezTo>
                  <a:pt x="281" y="137"/>
                  <a:pt x="245" y="200"/>
                  <a:pt x="222" y="242"/>
                </a:cubicBezTo>
                <a:cubicBezTo>
                  <a:pt x="219" y="248"/>
                  <a:pt x="221" y="256"/>
                  <a:pt x="227" y="260"/>
                </a:cubicBezTo>
                <a:cubicBezTo>
                  <a:pt x="234" y="264"/>
                  <a:pt x="242" y="261"/>
                  <a:pt x="246" y="255"/>
                </a:cubicBezTo>
                <a:cubicBezTo>
                  <a:pt x="255" y="237"/>
                  <a:pt x="304" y="150"/>
                  <a:pt x="307" y="143"/>
                </a:cubicBezTo>
                <a:cubicBezTo>
                  <a:pt x="315" y="127"/>
                  <a:pt x="317" y="117"/>
                  <a:pt x="317" y="101"/>
                </a:cubicBezTo>
                <a:cubicBezTo>
                  <a:pt x="317" y="61"/>
                  <a:pt x="317" y="61"/>
                  <a:pt x="317" y="61"/>
                </a:cubicBezTo>
                <a:cubicBezTo>
                  <a:pt x="317" y="42"/>
                  <a:pt x="311" y="27"/>
                  <a:pt x="300" y="16"/>
                </a:cubicBezTo>
                <a:cubicBezTo>
                  <a:pt x="283" y="0"/>
                  <a:pt x="260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61" y="0"/>
                  <a:pt x="61" y="0"/>
                  <a:pt x="61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7" name="Freeform 204"/>
          <p:cNvSpPr>
            <a:spLocks noChangeAspect="1"/>
          </p:cNvSpPr>
          <p:nvPr userDrawn="1"/>
        </p:nvSpPr>
        <p:spPr bwMode="auto">
          <a:xfrm>
            <a:off x="6719241" y="3000094"/>
            <a:ext cx="231658" cy="393192"/>
          </a:xfrm>
          <a:custGeom>
            <a:avLst/>
            <a:gdLst/>
            <a:ahLst/>
            <a:cxnLst>
              <a:cxn ang="0">
                <a:pos x="128" y="136"/>
              </a:cxn>
              <a:cxn ang="0">
                <a:pos x="128" y="188"/>
              </a:cxn>
              <a:cxn ang="0">
                <a:pos x="141" y="201"/>
              </a:cxn>
              <a:cxn ang="0">
                <a:pos x="237" y="201"/>
              </a:cxn>
              <a:cxn ang="0">
                <a:pos x="251" y="188"/>
              </a:cxn>
              <a:cxn ang="0">
                <a:pos x="251" y="13"/>
              </a:cxn>
              <a:cxn ang="0">
                <a:pos x="237" y="0"/>
              </a:cxn>
              <a:cxn ang="0">
                <a:pos x="13" y="0"/>
              </a:cxn>
              <a:cxn ang="0">
                <a:pos x="0" y="13"/>
              </a:cxn>
              <a:cxn ang="0">
                <a:pos x="0" y="413"/>
              </a:cxn>
              <a:cxn ang="0">
                <a:pos x="13" y="427"/>
              </a:cxn>
              <a:cxn ang="0">
                <a:pos x="237" y="427"/>
              </a:cxn>
              <a:cxn ang="0">
                <a:pos x="251" y="413"/>
              </a:cxn>
              <a:cxn ang="0">
                <a:pos x="251" y="239"/>
              </a:cxn>
              <a:cxn ang="0">
                <a:pos x="237" y="226"/>
              </a:cxn>
              <a:cxn ang="0">
                <a:pos x="141" y="226"/>
              </a:cxn>
              <a:cxn ang="0">
                <a:pos x="128" y="239"/>
              </a:cxn>
              <a:cxn ang="0">
                <a:pos x="128" y="291"/>
              </a:cxn>
              <a:cxn ang="0">
                <a:pos x="141" y="304"/>
              </a:cxn>
              <a:cxn ang="0">
                <a:pos x="168" y="304"/>
              </a:cxn>
              <a:cxn ang="0">
                <a:pos x="128" y="354"/>
              </a:cxn>
              <a:cxn ang="0">
                <a:pos x="88" y="304"/>
              </a:cxn>
              <a:cxn ang="0">
                <a:pos x="104" y="304"/>
              </a:cxn>
              <a:cxn ang="0">
                <a:pos x="117" y="291"/>
              </a:cxn>
              <a:cxn ang="0">
                <a:pos x="104" y="278"/>
              </a:cxn>
              <a:cxn ang="0">
                <a:pos x="60" y="278"/>
              </a:cxn>
              <a:cxn ang="0">
                <a:pos x="48" y="285"/>
              </a:cxn>
              <a:cxn ang="0">
                <a:pos x="49" y="299"/>
              </a:cxn>
              <a:cxn ang="0">
                <a:pos x="117" y="384"/>
              </a:cxn>
              <a:cxn ang="0">
                <a:pos x="128" y="389"/>
              </a:cxn>
              <a:cxn ang="0">
                <a:pos x="138" y="384"/>
              </a:cxn>
              <a:cxn ang="0">
                <a:pos x="206" y="299"/>
              </a:cxn>
              <a:cxn ang="0">
                <a:pos x="208" y="285"/>
              </a:cxn>
              <a:cxn ang="0">
                <a:pos x="196" y="278"/>
              </a:cxn>
              <a:cxn ang="0">
                <a:pos x="155" y="278"/>
              </a:cxn>
              <a:cxn ang="0">
                <a:pos x="155" y="252"/>
              </a:cxn>
              <a:cxn ang="0">
                <a:pos x="224" y="252"/>
              </a:cxn>
              <a:cxn ang="0">
                <a:pos x="224" y="400"/>
              </a:cxn>
              <a:cxn ang="0">
                <a:pos x="27" y="400"/>
              </a:cxn>
              <a:cxn ang="0">
                <a:pos x="27" y="27"/>
              </a:cxn>
              <a:cxn ang="0">
                <a:pos x="224" y="27"/>
              </a:cxn>
              <a:cxn ang="0">
                <a:pos x="224" y="174"/>
              </a:cxn>
              <a:cxn ang="0">
                <a:pos x="155" y="174"/>
              </a:cxn>
              <a:cxn ang="0">
                <a:pos x="155" y="149"/>
              </a:cxn>
              <a:cxn ang="0">
                <a:pos x="196" y="149"/>
              </a:cxn>
              <a:cxn ang="0">
                <a:pos x="208" y="142"/>
              </a:cxn>
              <a:cxn ang="0">
                <a:pos x="206" y="127"/>
              </a:cxn>
              <a:cxn ang="0">
                <a:pos x="138" y="43"/>
              </a:cxn>
              <a:cxn ang="0">
                <a:pos x="128" y="38"/>
              </a:cxn>
              <a:cxn ang="0">
                <a:pos x="117" y="43"/>
              </a:cxn>
              <a:cxn ang="0">
                <a:pos x="49" y="127"/>
              </a:cxn>
              <a:cxn ang="0">
                <a:pos x="48" y="142"/>
              </a:cxn>
              <a:cxn ang="0">
                <a:pos x="60" y="149"/>
              </a:cxn>
              <a:cxn ang="0">
                <a:pos x="104" y="149"/>
              </a:cxn>
              <a:cxn ang="0">
                <a:pos x="117" y="136"/>
              </a:cxn>
              <a:cxn ang="0">
                <a:pos x="104" y="122"/>
              </a:cxn>
              <a:cxn ang="0">
                <a:pos x="88" y="122"/>
              </a:cxn>
              <a:cxn ang="0">
                <a:pos x="128" y="72"/>
              </a:cxn>
              <a:cxn ang="0">
                <a:pos x="168" y="122"/>
              </a:cxn>
              <a:cxn ang="0">
                <a:pos x="141" y="122"/>
              </a:cxn>
              <a:cxn ang="0">
                <a:pos x="128" y="136"/>
              </a:cxn>
            </a:cxnLst>
            <a:rect l="0" t="0" r="r" b="b"/>
            <a:pathLst>
              <a:path w="251" h="427">
                <a:moveTo>
                  <a:pt x="128" y="136"/>
                </a:moveTo>
                <a:cubicBezTo>
                  <a:pt x="128" y="188"/>
                  <a:pt x="128" y="188"/>
                  <a:pt x="128" y="188"/>
                </a:cubicBezTo>
                <a:cubicBezTo>
                  <a:pt x="128" y="195"/>
                  <a:pt x="134" y="201"/>
                  <a:pt x="141" y="201"/>
                </a:cubicBezTo>
                <a:cubicBezTo>
                  <a:pt x="237" y="201"/>
                  <a:pt x="237" y="201"/>
                  <a:pt x="237" y="201"/>
                </a:cubicBezTo>
                <a:cubicBezTo>
                  <a:pt x="245" y="201"/>
                  <a:pt x="251" y="195"/>
                  <a:pt x="251" y="188"/>
                </a:cubicBezTo>
                <a:cubicBezTo>
                  <a:pt x="251" y="13"/>
                  <a:pt x="251" y="13"/>
                  <a:pt x="251" y="13"/>
                </a:cubicBezTo>
                <a:cubicBezTo>
                  <a:pt x="251" y="6"/>
                  <a:pt x="245" y="0"/>
                  <a:pt x="23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421"/>
                  <a:pt x="6" y="427"/>
                  <a:pt x="13" y="427"/>
                </a:cubicBezTo>
                <a:cubicBezTo>
                  <a:pt x="237" y="427"/>
                  <a:pt x="237" y="427"/>
                  <a:pt x="237" y="427"/>
                </a:cubicBezTo>
                <a:cubicBezTo>
                  <a:pt x="245" y="427"/>
                  <a:pt x="251" y="421"/>
                  <a:pt x="251" y="413"/>
                </a:cubicBezTo>
                <a:cubicBezTo>
                  <a:pt x="251" y="239"/>
                  <a:pt x="251" y="239"/>
                  <a:pt x="251" y="239"/>
                </a:cubicBezTo>
                <a:cubicBezTo>
                  <a:pt x="251" y="232"/>
                  <a:pt x="245" y="226"/>
                  <a:pt x="237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34" y="226"/>
                  <a:pt x="128" y="232"/>
                  <a:pt x="128" y="239"/>
                </a:cubicBezTo>
                <a:cubicBezTo>
                  <a:pt x="128" y="291"/>
                  <a:pt x="128" y="291"/>
                  <a:pt x="128" y="291"/>
                </a:cubicBezTo>
                <a:cubicBezTo>
                  <a:pt x="128" y="298"/>
                  <a:pt x="134" y="304"/>
                  <a:pt x="141" y="304"/>
                </a:cubicBezTo>
                <a:cubicBezTo>
                  <a:pt x="168" y="304"/>
                  <a:pt x="168" y="304"/>
                  <a:pt x="168" y="304"/>
                </a:cubicBezTo>
                <a:cubicBezTo>
                  <a:pt x="128" y="354"/>
                  <a:pt x="128" y="354"/>
                  <a:pt x="128" y="354"/>
                </a:cubicBezTo>
                <a:cubicBezTo>
                  <a:pt x="88" y="304"/>
                  <a:pt x="88" y="304"/>
                  <a:pt x="88" y="304"/>
                </a:cubicBezTo>
                <a:cubicBezTo>
                  <a:pt x="104" y="304"/>
                  <a:pt x="104" y="304"/>
                  <a:pt x="104" y="304"/>
                </a:cubicBezTo>
                <a:cubicBezTo>
                  <a:pt x="111" y="304"/>
                  <a:pt x="117" y="298"/>
                  <a:pt x="117" y="291"/>
                </a:cubicBezTo>
                <a:cubicBezTo>
                  <a:pt x="117" y="283"/>
                  <a:pt x="111" y="278"/>
                  <a:pt x="104" y="278"/>
                </a:cubicBezTo>
                <a:cubicBezTo>
                  <a:pt x="60" y="278"/>
                  <a:pt x="60" y="278"/>
                  <a:pt x="60" y="278"/>
                </a:cubicBezTo>
                <a:cubicBezTo>
                  <a:pt x="55" y="278"/>
                  <a:pt x="50" y="280"/>
                  <a:pt x="48" y="285"/>
                </a:cubicBezTo>
                <a:cubicBezTo>
                  <a:pt x="46" y="290"/>
                  <a:pt x="46" y="295"/>
                  <a:pt x="49" y="299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20" y="387"/>
                  <a:pt x="124" y="389"/>
                  <a:pt x="128" y="389"/>
                </a:cubicBezTo>
                <a:cubicBezTo>
                  <a:pt x="132" y="389"/>
                  <a:pt x="136" y="387"/>
                  <a:pt x="138" y="384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9" y="295"/>
                  <a:pt x="210" y="290"/>
                  <a:pt x="208" y="285"/>
                </a:cubicBezTo>
                <a:cubicBezTo>
                  <a:pt x="206" y="280"/>
                  <a:pt x="201" y="278"/>
                  <a:pt x="196" y="278"/>
                </a:cubicBezTo>
                <a:cubicBezTo>
                  <a:pt x="155" y="278"/>
                  <a:pt x="155" y="278"/>
                  <a:pt x="155" y="278"/>
                </a:cubicBezTo>
                <a:cubicBezTo>
                  <a:pt x="155" y="252"/>
                  <a:pt x="155" y="252"/>
                  <a:pt x="155" y="252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7" y="400"/>
                  <a:pt x="27" y="400"/>
                  <a:pt x="27" y="400"/>
                </a:cubicBezTo>
                <a:cubicBezTo>
                  <a:pt x="27" y="27"/>
                  <a:pt x="27" y="27"/>
                  <a:pt x="27" y="27"/>
                </a:cubicBezTo>
                <a:cubicBezTo>
                  <a:pt x="224" y="27"/>
                  <a:pt x="224" y="27"/>
                  <a:pt x="224" y="27"/>
                </a:cubicBezTo>
                <a:cubicBezTo>
                  <a:pt x="224" y="174"/>
                  <a:pt x="224" y="174"/>
                  <a:pt x="224" y="174"/>
                </a:cubicBezTo>
                <a:cubicBezTo>
                  <a:pt x="155" y="174"/>
                  <a:pt x="155" y="174"/>
                  <a:pt x="155" y="174"/>
                </a:cubicBezTo>
                <a:cubicBezTo>
                  <a:pt x="155" y="149"/>
                  <a:pt x="155" y="149"/>
                  <a:pt x="155" y="149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201" y="149"/>
                  <a:pt x="206" y="146"/>
                  <a:pt x="208" y="142"/>
                </a:cubicBezTo>
                <a:cubicBezTo>
                  <a:pt x="210" y="137"/>
                  <a:pt x="209" y="131"/>
                  <a:pt x="206" y="127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6" y="39"/>
                  <a:pt x="132" y="38"/>
                  <a:pt x="128" y="38"/>
                </a:cubicBezTo>
                <a:cubicBezTo>
                  <a:pt x="124" y="38"/>
                  <a:pt x="120" y="39"/>
                  <a:pt x="117" y="43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6" y="131"/>
                  <a:pt x="46" y="137"/>
                  <a:pt x="48" y="142"/>
                </a:cubicBezTo>
                <a:cubicBezTo>
                  <a:pt x="50" y="146"/>
                  <a:pt x="55" y="149"/>
                  <a:pt x="60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11" y="149"/>
                  <a:pt x="117" y="143"/>
                  <a:pt x="117" y="136"/>
                </a:cubicBezTo>
                <a:cubicBezTo>
                  <a:pt x="117" y="128"/>
                  <a:pt x="111" y="122"/>
                  <a:pt x="104" y="122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34" y="122"/>
                  <a:pt x="128" y="128"/>
                  <a:pt x="128" y="13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8" name="Freeform 212"/>
          <p:cNvSpPr>
            <a:spLocks noChangeAspect="1"/>
          </p:cNvSpPr>
          <p:nvPr userDrawn="1"/>
        </p:nvSpPr>
        <p:spPr bwMode="auto">
          <a:xfrm>
            <a:off x="8487967" y="3838254"/>
            <a:ext cx="201481" cy="404361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9" name="Freeform 228"/>
          <p:cNvSpPr>
            <a:spLocks noChangeAspect="1"/>
          </p:cNvSpPr>
          <p:nvPr userDrawn="1"/>
        </p:nvSpPr>
        <p:spPr bwMode="auto">
          <a:xfrm>
            <a:off x="8402877" y="3000094"/>
            <a:ext cx="371652" cy="393192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0" name="Freeform 208"/>
          <p:cNvSpPr>
            <a:spLocks noChangeAspect="1"/>
          </p:cNvSpPr>
          <p:nvPr userDrawn="1"/>
        </p:nvSpPr>
        <p:spPr bwMode="auto">
          <a:xfrm>
            <a:off x="7574050" y="2941497"/>
            <a:ext cx="254309" cy="45179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3" y="202"/>
              </a:cxn>
              <a:cxn ang="0">
                <a:pos x="24" y="202"/>
              </a:cxn>
              <a:cxn ang="0">
                <a:pos x="32" y="212"/>
              </a:cxn>
              <a:cxn ang="0">
                <a:pos x="32" y="213"/>
              </a:cxn>
              <a:cxn ang="0">
                <a:pos x="62" y="284"/>
              </a:cxn>
              <a:cxn ang="0">
                <a:pos x="77" y="296"/>
              </a:cxn>
              <a:cxn ang="0">
                <a:pos x="89" y="283"/>
              </a:cxn>
              <a:cxn ang="0">
                <a:pos x="89" y="281"/>
              </a:cxn>
              <a:cxn ang="0">
                <a:pos x="51" y="194"/>
              </a:cxn>
              <a:cxn ang="0">
                <a:pos x="45" y="186"/>
              </a:cxn>
              <a:cxn ang="0">
                <a:pos x="27" y="128"/>
              </a:cxn>
              <a:cxn ang="0">
                <a:pos x="128" y="27"/>
              </a:cxn>
              <a:cxn ang="0">
                <a:pos x="230" y="128"/>
              </a:cxn>
              <a:cxn ang="0">
                <a:pos x="207" y="192"/>
              </a:cxn>
              <a:cxn ang="0">
                <a:pos x="201" y="199"/>
              </a:cxn>
              <a:cxn ang="0">
                <a:pos x="169" y="275"/>
              </a:cxn>
              <a:cxn ang="0">
                <a:pos x="170" y="285"/>
              </a:cxn>
              <a:cxn ang="0">
                <a:pos x="170" y="297"/>
              </a:cxn>
              <a:cxn ang="0">
                <a:pos x="170" y="301"/>
              </a:cxn>
              <a:cxn ang="0">
                <a:pos x="166" y="301"/>
              </a:cxn>
              <a:cxn ang="0">
                <a:pos x="165" y="301"/>
              </a:cxn>
              <a:cxn ang="0">
                <a:pos x="155" y="301"/>
              </a:cxn>
              <a:cxn ang="0">
                <a:pos x="98" y="301"/>
              </a:cxn>
              <a:cxn ang="0">
                <a:pos x="69" y="310"/>
              </a:cxn>
              <a:cxn ang="0">
                <a:pos x="59" y="333"/>
              </a:cxn>
              <a:cxn ang="0">
                <a:pos x="94" y="367"/>
              </a:cxn>
              <a:cxn ang="0">
                <a:pos x="159" y="367"/>
              </a:cxn>
              <a:cxn ang="0">
                <a:pos x="170" y="370"/>
              </a:cxn>
              <a:cxn ang="0">
                <a:pos x="171" y="373"/>
              </a:cxn>
              <a:cxn ang="0">
                <a:pos x="162" y="380"/>
              </a:cxn>
              <a:cxn ang="0">
                <a:pos x="121" y="379"/>
              </a:cxn>
              <a:cxn ang="0">
                <a:pos x="66" y="400"/>
              </a:cxn>
              <a:cxn ang="0">
                <a:pos x="80" y="438"/>
              </a:cxn>
              <a:cxn ang="0">
                <a:pos x="133" y="449"/>
              </a:cxn>
              <a:cxn ang="0">
                <a:pos x="144" y="434"/>
              </a:cxn>
              <a:cxn ang="0">
                <a:pos x="128" y="423"/>
              </a:cxn>
              <a:cxn ang="0">
                <a:pos x="99" y="418"/>
              </a:cxn>
              <a:cxn ang="0">
                <a:pos x="93" y="408"/>
              </a:cxn>
              <a:cxn ang="0">
                <a:pos x="161" y="406"/>
              </a:cxn>
              <a:cxn ang="0">
                <a:pos x="162" y="406"/>
              </a:cxn>
              <a:cxn ang="0">
                <a:pos x="162" y="406"/>
              </a:cxn>
              <a:cxn ang="0">
                <a:pos x="198" y="373"/>
              </a:cxn>
              <a:cxn ang="0">
                <a:pos x="187" y="349"/>
              </a:cxn>
              <a:cxn ang="0">
                <a:pos x="159" y="340"/>
              </a:cxn>
              <a:cxn ang="0">
                <a:pos x="94" y="340"/>
              </a:cxn>
              <a:cxn ang="0">
                <a:pos x="85" y="333"/>
              </a:cxn>
              <a:cxn ang="0">
                <a:pos x="87" y="330"/>
              </a:cxn>
              <a:cxn ang="0">
                <a:pos x="98" y="328"/>
              </a:cxn>
              <a:cxn ang="0">
                <a:pos x="155" y="327"/>
              </a:cxn>
              <a:cxn ang="0">
                <a:pos x="162" y="327"/>
              </a:cxn>
              <a:cxn ang="0">
                <a:pos x="164" y="328"/>
              </a:cxn>
              <a:cxn ang="0">
                <a:pos x="189" y="322"/>
              </a:cxn>
              <a:cxn ang="0">
                <a:pos x="196" y="283"/>
              </a:cxn>
              <a:cxn ang="0">
                <a:pos x="222" y="216"/>
              </a:cxn>
              <a:cxn ang="0">
                <a:pos x="228" y="209"/>
              </a:cxn>
              <a:cxn ang="0">
                <a:pos x="256" y="128"/>
              </a:cxn>
              <a:cxn ang="0">
                <a:pos x="128" y="0"/>
              </a:cxn>
              <a:cxn ang="0">
                <a:pos x="0" y="128"/>
              </a:cxn>
            </a:cxnLst>
            <a:rect l="0" t="0" r="r" b="b"/>
            <a:pathLst>
              <a:path w="256" h="454">
                <a:moveTo>
                  <a:pt x="0" y="128"/>
                </a:moveTo>
                <a:cubicBezTo>
                  <a:pt x="0" y="154"/>
                  <a:pt x="8" y="180"/>
                  <a:pt x="23" y="202"/>
                </a:cubicBezTo>
                <a:cubicBezTo>
                  <a:pt x="24" y="202"/>
                  <a:pt x="24" y="202"/>
                  <a:pt x="24" y="202"/>
                </a:cubicBezTo>
                <a:cubicBezTo>
                  <a:pt x="32" y="212"/>
                  <a:pt x="32" y="212"/>
                  <a:pt x="32" y="212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54" y="232"/>
                  <a:pt x="60" y="266"/>
                  <a:pt x="62" y="284"/>
                </a:cubicBezTo>
                <a:cubicBezTo>
                  <a:pt x="63" y="291"/>
                  <a:pt x="69" y="297"/>
                  <a:pt x="77" y="296"/>
                </a:cubicBezTo>
                <a:cubicBezTo>
                  <a:pt x="84" y="295"/>
                  <a:pt x="89" y="290"/>
                  <a:pt x="89" y="283"/>
                </a:cubicBezTo>
                <a:cubicBezTo>
                  <a:pt x="89" y="282"/>
                  <a:pt x="89" y="282"/>
                  <a:pt x="89" y="281"/>
                </a:cubicBezTo>
                <a:cubicBezTo>
                  <a:pt x="86" y="255"/>
                  <a:pt x="77" y="218"/>
                  <a:pt x="51" y="194"/>
                </a:cubicBezTo>
                <a:cubicBezTo>
                  <a:pt x="51" y="193"/>
                  <a:pt x="46" y="187"/>
                  <a:pt x="45" y="186"/>
                </a:cubicBezTo>
                <a:cubicBezTo>
                  <a:pt x="33" y="169"/>
                  <a:pt x="27" y="149"/>
                  <a:pt x="27" y="128"/>
                </a:cubicBezTo>
                <a:cubicBezTo>
                  <a:pt x="27" y="72"/>
                  <a:pt x="72" y="27"/>
                  <a:pt x="128" y="27"/>
                </a:cubicBezTo>
                <a:cubicBezTo>
                  <a:pt x="184" y="27"/>
                  <a:pt x="230" y="72"/>
                  <a:pt x="230" y="128"/>
                </a:cubicBezTo>
                <a:cubicBezTo>
                  <a:pt x="230" y="151"/>
                  <a:pt x="216" y="180"/>
                  <a:pt x="207" y="192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186" y="217"/>
                  <a:pt x="169" y="237"/>
                  <a:pt x="169" y="275"/>
                </a:cubicBezTo>
                <a:cubicBezTo>
                  <a:pt x="169" y="278"/>
                  <a:pt x="170" y="281"/>
                  <a:pt x="170" y="285"/>
                </a:cubicBezTo>
                <a:cubicBezTo>
                  <a:pt x="170" y="290"/>
                  <a:pt x="170" y="294"/>
                  <a:pt x="170" y="297"/>
                </a:cubicBezTo>
                <a:cubicBezTo>
                  <a:pt x="170" y="299"/>
                  <a:pt x="170" y="300"/>
                  <a:pt x="170" y="301"/>
                </a:cubicBezTo>
                <a:cubicBezTo>
                  <a:pt x="169" y="301"/>
                  <a:pt x="168" y="301"/>
                  <a:pt x="166" y="301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2" y="301"/>
                  <a:pt x="162" y="301"/>
                  <a:pt x="155" y="301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83" y="301"/>
                  <a:pt x="74" y="306"/>
                  <a:pt x="69" y="310"/>
                </a:cubicBezTo>
                <a:cubicBezTo>
                  <a:pt x="62" y="316"/>
                  <a:pt x="59" y="324"/>
                  <a:pt x="59" y="333"/>
                </a:cubicBezTo>
                <a:cubicBezTo>
                  <a:pt x="59" y="350"/>
                  <a:pt x="72" y="367"/>
                  <a:pt x="94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4" y="367"/>
                  <a:pt x="168" y="368"/>
                  <a:pt x="170" y="370"/>
                </a:cubicBezTo>
                <a:cubicBezTo>
                  <a:pt x="171" y="371"/>
                  <a:pt x="171" y="372"/>
                  <a:pt x="171" y="373"/>
                </a:cubicBezTo>
                <a:cubicBezTo>
                  <a:pt x="171" y="376"/>
                  <a:pt x="169" y="379"/>
                  <a:pt x="162" y="380"/>
                </a:cubicBezTo>
                <a:cubicBezTo>
                  <a:pt x="159" y="379"/>
                  <a:pt x="140" y="378"/>
                  <a:pt x="121" y="379"/>
                </a:cubicBezTo>
                <a:cubicBezTo>
                  <a:pt x="90" y="379"/>
                  <a:pt x="68" y="383"/>
                  <a:pt x="66" y="400"/>
                </a:cubicBezTo>
                <a:cubicBezTo>
                  <a:pt x="65" y="411"/>
                  <a:pt x="68" y="426"/>
                  <a:pt x="80" y="438"/>
                </a:cubicBezTo>
                <a:cubicBezTo>
                  <a:pt x="89" y="446"/>
                  <a:pt x="105" y="454"/>
                  <a:pt x="133" y="449"/>
                </a:cubicBezTo>
                <a:cubicBezTo>
                  <a:pt x="140" y="448"/>
                  <a:pt x="145" y="441"/>
                  <a:pt x="144" y="434"/>
                </a:cubicBezTo>
                <a:cubicBezTo>
                  <a:pt x="143" y="427"/>
                  <a:pt x="136" y="422"/>
                  <a:pt x="128" y="423"/>
                </a:cubicBezTo>
                <a:cubicBezTo>
                  <a:pt x="115" y="425"/>
                  <a:pt x="105" y="424"/>
                  <a:pt x="99" y="418"/>
                </a:cubicBezTo>
                <a:cubicBezTo>
                  <a:pt x="95" y="415"/>
                  <a:pt x="94" y="411"/>
                  <a:pt x="93" y="408"/>
                </a:cubicBezTo>
                <a:cubicBezTo>
                  <a:pt x="104" y="405"/>
                  <a:pt x="133" y="404"/>
                  <a:pt x="161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84" y="406"/>
                  <a:pt x="198" y="389"/>
                  <a:pt x="198" y="373"/>
                </a:cubicBezTo>
                <a:cubicBezTo>
                  <a:pt x="198" y="364"/>
                  <a:pt x="194" y="355"/>
                  <a:pt x="187" y="349"/>
                </a:cubicBezTo>
                <a:cubicBezTo>
                  <a:pt x="182" y="345"/>
                  <a:pt x="173" y="340"/>
                  <a:pt x="159" y="340"/>
                </a:cubicBezTo>
                <a:cubicBezTo>
                  <a:pt x="94" y="340"/>
                  <a:pt x="94" y="340"/>
                  <a:pt x="94" y="340"/>
                </a:cubicBezTo>
                <a:cubicBezTo>
                  <a:pt x="88" y="340"/>
                  <a:pt x="85" y="336"/>
                  <a:pt x="85" y="333"/>
                </a:cubicBezTo>
                <a:cubicBezTo>
                  <a:pt x="85" y="332"/>
                  <a:pt x="86" y="331"/>
                  <a:pt x="87" y="330"/>
                </a:cubicBezTo>
                <a:cubicBezTo>
                  <a:pt x="89" y="329"/>
                  <a:pt x="93" y="328"/>
                  <a:pt x="98" y="328"/>
                </a:cubicBezTo>
                <a:cubicBezTo>
                  <a:pt x="155" y="327"/>
                  <a:pt x="155" y="327"/>
                  <a:pt x="155" y="327"/>
                </a:cubicBezTo>
                <a:cubicBezTo>
                  <a:pt x="161" y="327"/>
                  <a:pt x="161" y="327"/>
                  <a:pt x="162" y="327"/>
                </a:cubicBezTo>
                <a:cubicBezTo>
                  <a:pt x="164" y="328"/>
                  <a:pt x="164" y="328"/>
                  <a:pt x="164" y="328"/>
                </a:cubicBezTo>
                <a:cubicBezTo>
                  <a:pt x="173" y="329"/>
                  <a:pt x="182" y="329"/>
                  <a:pt x="189" y="322"/>
                </a:cubicBezTo>
                <a:cubicBezTo>
                  <a:pt x="197" y="315"/>
                  <a:pt x="198" y="303"/>
                  <a:pt x="196" y="283"/>
                </a:cubicBezTo>
                <a:cubicBezTo>
                  <a:pt x="194" y="249"/>
                  <a:pt x="206" y="235"/>
                  <a:pt x="222" y="216"/>
                </a:cubicBezTo>
                <a:cubicBezTo>
                  <a:pt x="228" y="209"/>
                  <a:pt x="228" y="209"/>
                  <a:pt x="228" y="209"/>
                </a:cubicBezTo>
                <a:cubicBezTo>
                  <a:pt x="239" y="195"/>
                  <a:pt x="256" y="15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ubicBezTo>
                  <a:pt x="58" y="0"/>
                  <a:pt x="0" y="57"/>
                  <a:pt x="0" y="12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1" name="Freeform 152"/>
          <p:cNvSpPr>
            <a:spLocks noChangeAspect="1"/>
          </p:cNvSpPr>
          <p:nvPr userDrawn="1"/>
        </p:nvSpPr>
        <p:spPr bwMode="auto">
          <a:xfrm>
            <a:off x="8295362" y="4723069"/>
            <a:ext cx="586683" cy="351304"/>
          </a:xfrm>
          <a:custGeom>
            <a:avLst/>
            <a:gdLst/>
            <a:ahLst/>
            <a:cxnLst>
              <a:cxn ang="0">
                <a:pos x="230" y="1"/>
              </a:cxn>
              <a:cxn ang="0">
                <a:pos x="218" y="11"/>
              </a:cxn>
              <a:cxn ang="0">
                <a:pos x="169" y="208"/>
              </a:cxn>
              <a:cxn ang="0">
                <a:pos x="118" y="25"/>
              </a:cxn>
              <a:cxn ang="0">
                <a:pos x="105" y="15"/>
              </a:cxn>
              <a:cxn ang="0">
                <a:pos x="92" y="26"/>
              </a:cxn>
              <a:cxn ang="0">
                <a:pos x="65" y="188"/>
              </a:cxn>
              <a:cxn ang="0">
                <a:pos x="60" y="178"/>
              </a:cxn>
              <a:cxn ang="0">
                <a:pos x="11" y="116"/>
              </a:cxn>
              <a:cxn ang="0">
                <a:pos x="0" y="129"/>
              </a:cxn>
              <a:cxn ang="0">
                <a:pos x="1" y="132"/>
              </a:cxn>
              <a:cxn ang="0">
                <a:pos x="11" y="142"/>
              </a:cxn>
              <a:cxn ang="0">
                <a:pos x="57" y="244"/>
              </a:cxn>
              <a:cxn ang="0">
                <a:pos x="70" y="253"/>
              </a:cxn>
              <a:cxn ang="0">
                <a:pos x="83" y="242"/>
              </a:cxn>
              <a:cxn ang="0">
                <a:pos x="108" y="90"/>
              </a:cxn>
              <a:cxn ang="0">
                <a:pos x="124" y="147"/>
              </a:cxn>
              <a:cxn ang="0">
                <a:pos x="146" y="226"/>
              </a:cxn>
              <a:cxn ang="0">
                <a:pos x="154" y="252"/>
              </a:cxn>
              <a:cxn ang="0">
                <a:pos x="156" y="260"/>
              </a:cxn>
              <a:cxn ang="0">
                <a:pos x="170" y="272"/>
              </a:cxn>
              <a:cxn ang="0">
                <a:pos x="183" y="262"/>
              </a:cxn>
              <a:cxn ang="0">
                <a:pos x="234" y="58"/>
              </a:cxn>
              <a:cxn ang="0">
                <a:pos x="265" y="139"/>
              </a:cxn>
              <a:cxn ang="0">
                <a:pos x="277" y="147"/>
              </a:cxn>
              <a:cxn ang="0">
                <a:pos x="441" y="147"/>
              </a:cxn>
              <a:cxn ang="0">
                <a:pos x="454" y="134"/>
              </a:cxn>
              <a:cxn ang="0">
                <a:pos x="441" y="121"/>
              </a:cxn>
              <a:cxn ang="0">
                <a:pos x="286" y="121"/>
              </a:cxn>
              <a:cxn ang="0">
                <a:pos x="244" y="9"/>
              </a:cxn>
              <a:cxn ang="0">
                <a:pos x="230" y="1"/>
              </a:cxn>
            </a:cxnLst>
            <a:rect l="0" t="0" r="r" b="b"/>
            <a:pathLst>
              <a:path w="454" h="272">
                <a:moveTo>
                  <a:pt x="230" y="1"/>
                </a:moveTo>
                <a:cubicBezTo>
                  <a:pt x="224" y="1"/>
                  <a:pt x="220" y="5"/>
                  <a:pt x="218" y="11"/>
                </a:cubicBezTo>
                <a:cubicBezTo>
                  <a:pt x="218" y="11"/>
                  <a:pt x="184" y="146"/>
                  <a:pt x="169" y="208"/>
                </a:cubicBezTo>
                <a:cubicBezTo>
                  <a:pt x="155" y="159"/>
                  <a:pt x="134" y="82"/>
                  <a:pt x="118" y="25"/>
                </a:cubicBezTo>
                <a:cubicBezTo>
                  <a:pt x="116" y="18"/>
                  <a:pt x="111" y="14"/>
                  <a:pt x="105" y="15"/>
                </a:cubicBezTo>
                <a:cubicBezTo>
                  <a:pt x="98" y="15"/>
                  <a:pt x="93" y="20"/>
                  <a:pt x="92" y="26"/>
                </a:cubicBezTo>
                <a:cubicBezTo>
                  <a:pt x="92" y="26"/>
                  <a:pt x="74" y="131"/>
                  <a:pt x="65" y="188"/>
                </a:cubicBezTo>
                <a:cubicBezTo>
                  <a:pt x="63" y="185"/>
                  <a:pt x="62" y="181"/>
                  <a:pt x="60" y="178"/>
                </a:cubicBezTo>
                <a:cubicBezTo>
                  <a:pt x="40" y="129"/>
                  <a:pt x="27" y="113"/>
                  <a:pt x="11" y="116"/>
                </a:cubicBezTo>
                <a:cubicBezTo>
                  <a:pt x="5" y="117"/>
                  <a:pt x="0" y="123"/>
                  <a:pt x="0" y="129"/>
                </a:cubicBezTo>
                <a:cubicBezTo>
                  <a:pt x="0" y="130"/>
                  <a:pt x="0" y="131"/>
                  <a:pt x="1" y="132"/>
                </a:cubicBezTo>
                <a:cubicBezTo>
                  <a:pt x="2" y="137"/>
                  <a:pt x="6" y="141"/>
                  <a:pt x="11" y="142"/>
                </a:cubicBezTo>
                <a:cubicBezTo>
                  <a:pt x="20" y="151"/>
                  <a:pt x="40" y="196"/>
                  <a:pt x="57" y="244"/>
                </a:cubicBezTo>
                <a:cubicBezTo>
                  <a:pt x="59" y="250"/>
                  <a:pt x="64" y="253"/>
                  <a:pt x="70" y="253"/>
                </a:cubicBezTo>
                <a:cubicBezTo>
                  <a:pt x="77" y="252"/>
                  <a:pt x="82" y="248"/>
                  <a:pt x="83" y="242"/>
                </a:cubicBezTo>
                <a:cubicBezTo>
                  <a:pt x="83" y="242"/>
                  <a:pt x="98" y="151"/>
                  <a:pt x="108" y="90"/>
                </a:cubicBezTo>
                <a:cubicBezTo>
                  <a:pt x="116" y="118"/>
                  <a:pt x="124" y="147"/>
                  <a:pt x="124" y="147"/>
                </a:cubicBezTo>
                <a:cubicBezTo>
                  <a:pt x="146" y="226"/>
                  <a:pt x="146" y="226"/>
                  <a:pt x="146" y="226"/>
                </a:cubicBezTo>
                <a:cubicBezTo>
                  <a:pt x="154" y="252"/>
                  <a:pt x="154" y="252"/>
                  <a:pt x="154" y="252"/>
                </a:cubicBezTo>
                <a:cubicBezTo>
                  <a:pt x="156" y="260"/>
                  <a:pt x="156" y="260"/>
                  <a:pt x="156" y="260"/>
                </a:cubicBezTo>
                <a:cubicBezTo>
                  <a:pt x="157" y="263"/>
                  <a:pt x="160" y="272"/>
                  <a:pt x="170" y="272"/>
                </a:cubicBezTo>
                <a:cubicBezTo>
                  <a:pt x="176" y="272"/>
                  <a:pt x="181" y="268"/>
                  <a:pt x="183" y="262"/>
                </a:cubicBezTo>
                <a:cubicBezTo>
                  <a:pt x="183" y="262"/>
                  <a:pt x="219" y="115"/>
                  <a:pt x="234" y="58"/>
                </a:cubicBezTo>
                <a:cubicBezTo>
                  <a:pt x="247" y="94"/>
                  <a:pt x="265" y="139"/>
                  <a:pt x="265" y="139"/>
                </a:cubicBezTo>
                <a:cubicBezTo>
                  <a:pt x="267" y="144"/>
                  <a:pt x="272" y="147"/>
                  <a:pt x="277" y="147"/>
                </a:cubicBezTo>
                <a:cubicBezTo>
                  <a:pt x="441" y="147"/>
                  <a:pt x="441" y="147"/>
                  <a:pt x="441" y="147"/>
                </a:cubicBezTo>
                <a:cubicBezTo>
                  <a:pt x="448" y="147"/>
                  <a:pt x="454" y="141"/>
                  <a:pt x="454" y="134"/>
                </a:cubicBezTo>
                <a:cubicBezTo>
                  <a:pt x="454" y="127"/>
                  <a:pt x="448" y="121"/>
                  <a:pt x="441" y="121"/>
                </a:cubicBezTo>
                <a:cubicBezTo>
                  <a:pt x="441" y="121"/>
                  <a:pt x="303" y="121"/>
                  <a:pt x="286" y="121"/>
                </a:cubicBezTo>
                <a:cubicBezTo>
                  <a:pt x="281" y="106"/>
                  <a:pt x="244" y="9"/>
                  <a:pt x="244" y="9"/>
                </a:cubicBezTo>
                <a:cubicBezTo>
                  <a:pt x="241" y="4"/>
                  <a:pt x="236" y="0"/>
                  <a:pt x="230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2" name="Freeform 176"/>
          <p:cNvSpPr>
            <a:spLocks noChangeAspect="1"/>
          </p:cNvSpPr>
          <p:nvPr userDrawn="1"/>
        </p:nvSpPr>
        <p:spPr bwMode="auto">
          <a:xfrm>
            <a:off x="5707069" y="2974694"/>
            <a:ext cx="383945" cy="393192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59" y="23"/>
              </a:cxn>
              <a:cxn ang="0">
                <a:pos x="110" y="92"/>
              </a:cxn>
              <a:cxn ang="0">
                <a:pos x="58" y="71"/>
              </a:cxn>
              <a:cxn ang="0">
                <a:pos x="10" y="186"/>
              </a:cxn>
              <a:cxn ang="0">
                <a:pos x="77" y="196"/>
              </a:cxn>
              <a:cxn ang="0">
                <a:pos x="69" y="179"/>
              </a:cxn>
              <a:cxn ang="0">
                <a:pos x="69" y="98"/>
              </a:cxn>
              <a:cxn ang="0">
                <a:pos x="120" y="119"/>
              </a:cxn>
              <a:cxn ang="0">
                <a:pos x="192" y="72"/>
              </a:cxn>
              <a:cxn ang="0">
                <a:pos x="187" y="31"/>
              </a:cxn>
              <a:cxn ang="0">
                <a:pos x="262" y="71"/>
              </a:cxn>
              <a:cxn ang="0">
                <a:pos x="273" y="85"/>
              </a:cxn>
              <a:cxn ang="0">
                <a:pos x="341" y="125"/>
              </a:cxn>
              <a:cxn ang="0">
                <a:pos x="354" y="120"/>
              </a:cxn>
              <a:cxn ang="0">
                <a:pos x="421" y="165"/>
              </a:cxn>
              <a:cxn ang="0">
                <a:pos x="386" y="180"/>
              </a:cxn>
              <a:cxn ang="0">
                <a:pos x="378" y="193"/>
              </a:cxn>
              <a:cxn ang="0">
                <a:pos x="383" y="226"/>
              </a:cxn>
              <a:cxn ang="0">
                <a:pos x="377" y="274"/>
              </a:cxn>
              <a:cxn ang="0">
                <a:pos x="386" y="286"/>
              </a:cxn>
              <a:cxn ang="0">
                <a:pos x="407" y="335"/>
              </a:cxn>
              <a:cxn ang="0">
                <a:pos x="372" y="358"/>
              </a:cxn>
              <a:cxn ang="0">
                <a:pos x="351" y="345"/>
              </a:cxn>
              <a:cxn ang="0">
                <a:pos x="330" y="348"/>
              </a:cxn>
              <a:cxn ang="0">
                <a:pos x="274" y="378"/>
              </a:cxn>
              <a:cxn ang="0">
                <a:pos x="263" y="383"/>
              </a:cxn>
              <a:cxn ang="0">
                <a:pos x="260" y="395"/>
              </a:cxn>
              <a:cxn ang="0">
                <a:pos x="227" y="435"/>
              </a:cxn>
              <a:cxn ang="0">
                <a:pos x="188" y="393"/>
              </a:cxn>
              <a:cxn ang="0">
                <a:pos x="175" y="379"/>
              </a:cxn>
              <a:cxn ang="0">
                <a:pos x="120" y="346"/>
              </a:cxn>
              <a:cxn ang="0">
                <a:pos x="111" y="341"/>
              </a:cxn>
              <a:cxn ang="0">
                <a:pos x="71" y="368"/>
              </a:cxn>
              <a:cxn ang="0">
                <a:pos x="147" y="244"/>
              </a:cxn>
              <a:cxn ang="0">
                <a:pos x="227" y="160"/>
              </a:cxn>
              <a:cxn ang="0">
                <a:pos x="227" y="304"/>
              </a:cxn>
              <a:cxn ang="0">
                <a:pos x="154" y="279"/>
              </a:cxn>
              <a:cxn ang="0">
                <a:pos x="227" y="330"/>
              </a:cxn>
              <a:cxn ang="0">
                <a:pos x="325" y="232"/>
              </a:cxn>
              <a:cxn ang="0">
                <a:pos x="128" y="223"/>
              </a:cxn>
              <a:cxn ang="0">
                <a:pos x="4" y="292"/>
              </a:cxn>
              <a:cxn ang="0">
                <a:pos x="63" y="397"/>
              </a:cxn>
              <a:cxn ang="0">
                <a:pos x="109" y="371"/>
              </a:cxn>
              <a:cxn ang="0">
                <a:pos x="161" y="402"/>
              </a:cxn>
              <a:cxn ang="0">
                <a:pos x="159" y="440"/>
              </a:cxn>
              <a:cxn ang="0">
                <a:pos x="194" y="459"/>
              </a:cxn>
              <a:cxn ang="0">
                <a:pos x="292" y="447"/>
              </a:cxn>
              <a:cxn ang="0">
                <a:pos x="295" y="440"/>
              </a:cxn>
              <a:cxn ang="0">
                <a:pos x="288" y="403"/>
              </a:cxn>
              <a:cxn ang="0">
                <a:pos x="344" y="372"/>
              </a:cxn>
              <a:cxn ang="0">
                <a:pos x="379" y="394"/>
              </a:cxn>
              <a:cxn ang="0">
                <a:pos x="429" y="350"/>
              </a:cxn>
              <a:cxn ang="0">
                <a:pos x="450" y="289"/>
              </a:cxn>
              <a:cxn ang="0">
                <a:pos x="406" y="265"/>
              </a:cxn>
              <a:cxn ang="0">
                <a:pos x="407" y="200"/>
              </a:cxn>
              <a:cxn ang="0">
                <a:pos x="443" y="184"/>
              </a:cxn>
              <a:cxn ang="0">
                <a:pos x="451" y="169"/>
              </a:cxn>
              <a:cxn ang="0">
                <a:pos x="377" y="70"/>
              </a:cxn>
              <a:cxn ang="0">
                <a:pos x="289" y="62"/>
              </a:cxn>
              <a:cxn ang="0">
                <a:pos x="291" y="19"/>
              </a:cxn>
              <a:cxn ang="0">
                <a:pos x="228" y="1"/>
              </a:cxn>
            </a:cxnLst>
            <a:rect l="0" t="0" r="r" b="b"/>
            <a:pathLst>
              <a:path w="451" h="462">
                <a:moveTo>
                  <a:pt x="228" y="1"/>
                </a:moveTo>
                <a:cubicBezTo>
                  <a:pt x="218" y="1"/>
                  <a:pt x="184" y="2"/>
                  <a:pt x="167" y="10"/>
                </a:cubicBezTo>
                <a:cubicBezTo>
                  <a:pt x="162" y="12"/>
                  <a:pt x="159" y="17"/>
                  <a:pt x="159" y="22"/>
                </a:cubicBezTo>
                <a:cubicBezTo>
                  <a:pt x="159" y="22"/>
                  <a:pt x="159" y="23"/>
                  <a:pt x="159" y="23"/>
                </a:cubicBezTo>
                <a:cubicBezTo>
                  <a:pt x="159" y="23"/>
                  <a:pt x="162" y="49"/>
                  <a:pt x="164" y="62"/>
                </a:cubicBezTo>
                <a:cubicBezTo>
                  <a:pt x="143" y="70"/>
                  <a:pt x="123" y="83"/>
                  <a:pt x="110" y="92"/>
                </a:cubicBezTo>
                <a:cubicBezTo>
                  <a:pt x="100" y="86"/>
                  <a:pt x="74" y="70"/>
                  <a:pt x="74" y="70"/>
                </a:cubicBezTo>
                <a:cubicBezTo>
                  <a:pt x="69" y="67"/>
                  <a:pt x="63" y="67"/>
                  <a:pt x="58" y="71"/>
                </a:cubicBezTo>
                <a:cubicBezTo>
                  <a:pt x="46" y="80"/>
                  <a:pt x="10" y="131"/>
                  <a:pt x="1" y="170"/>
                </a:cubicBezTo>
                <a:cubicBezTo>
                  <a:pt x="0" y="177"/>
                  <a:pt x="4" y="183"/>
                  <a:pt x="10" y="186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6" y="207"/>
                  <a:pt x="74" y="203"/>
                  <a:pt x="77" y="196"/>
                </a:cubicBezTo>
                <a:cubicBezTo>
                  <a:pt x="77" y="195"/>
                  <a:pt x="78" y="193"/>
                  <a:pt x="78" y="192"/>
                </a:cubicBezTo>
                <a:cubicBezTo>
                  <a:pt x="78" y="186"/>
                  <a:pt x="74" y="181"/>
                  <a:pt x="69" y="179"/>
                </a:cubicBezTo>
                <a:cubicBezTo>
                  <a:pt x="69" y="179"/>
                  <a:pt x="44" y="170"/>
                  <a:pt x="31" y="165"/>
                </a:cubicBezTo>
                <a:cubicBezTo>
                  <a:pt x="39" y="139"/>
                  <a:pt x="58" y="111"/>
                  <a:pt x="69" y="98"/>
                </a:cubicBezTo>
                <a:cubicBezTo>
                  <a:pt x="80" y="105"/>
                  <a:pt x="104" y="120"/>
                  <a:pt x="104" y="120"/>
                </a:cubicBezTo>
                <a:cubicBezTo>
                  <a:pt x="109" y="123"/>
                  <a:pt x="115" y="123"/>
                  <a:pt x="120" y="119"/>
                </a:cubicBezTo>
                <a:cubicBezTo>
                  <a:pt x="137" y="105"/>
                  <a:pt x="162" y="89"/>
                  <a:pt x="181" y="85"/>
                </a:cubicBezTo>
                <a:cubicBezTo>
                  <a:pt x="187" y="84"/>
                  <a:pt x="192" y="78"/>
                  <a:pt x="192" y="72"/>
                </a:cubicBezTo>
                <a:cubicBezTo>
                  <a:pt x="192" y="72"/>
                  <a:pt x="192" y="71"/>
                  <a:pt x="191" y="71"/>
                </a:cubicBezTo>
                <a:cubicBezTo>
                  <a:pt x="191" y="71"/>
                  <a:pt x="189" y="45"/>
                  <a:pt x="187" y="31"/>
                </a:cubicBezTo>
                <a:cubicBezTo>
                  <a:pt x="208" y="27"/>
                  <a:pt x="247" y="26"/>
                  <a:pt x="264" y="29"/>
                </a:cubicBezTo>
                <a:cubicBezTo>
                  <a:pt x="264" y="40"/>
                  <a:pt x="263" y="60"/>
                  <a:pt x="262" y="71"/>
                </a:cubicBezTo>
                <a:cubicBezTo>
                  <a:pt x="262" y="71"/>
                  <a:pt x="262" y="72"/>
                  <a:pt x="262" y="72"/>
                </a:cubicBezTo>
                <a:cubicBezTo>
                  <a:pt x="262" y="79"/>
                  <a:pt x="266" y="84"/>
                  <a:pt x="273" y="85"/>
                </a:cubicBezTo>
                <a:cubicBezTo>
                  <a:pt x="289" y="88"/>
                  <a:pt x="327" y="112"/>
                  <a:pt x="332" y="119"/>
                </a:cubicBezTo>
                <a:cubicBezTo>
                  <a:pt x="334" y="122"/>
                  <a:pt x="337" y="124"/>
                  <a:pt x="341" y="125"/>
                </a:cubicBezTo>
                <a:cubicBezTo>
                  <a:pt x="344" y="126"/>
                  <a:pt x="348" y="125"/>
                  <a:pt x="351" y="122"/>
                </a:cubicBezTo>
                <a:cubicBezTo>
                  <a:pt x="354" y="120"/>
                  <a:pt x="354" y="120"/>
                  <a:pt x="354" y="120"/>
                </a:cubicBezTo>
                <a:cubicBezTo>
                  <a:pt x="362" y="114"/>
                  <a:pt x="373" y="105"/>
                  <a:pt x="382" y="99"/>
                </a:cubicBezTo>
                <a:cubicBezTo>
                  <a:pt x="395" y="116"/>
                  <a:pt x="413" y="148"/>
                  <a:pt x="421" y="165"/>
                </a:cubicBezTo>
                <a:cubicBezTo>
                  <a:pt x="417" y="167"/>
                  <a:pt x="412" y="169"/>
                  <a:pt x="412" y="169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2" y="182"/>
                  <a:pt x="379" y="185"/>
                  <a:pt x="378" y="189"/>
                </a:cubicBezTo>
                <a:cubicBezTo>
                  <a:pt x="378" y="190"/>
                  <a:pt x="378" y="191"/>
                  <a:pt x="378" y="193"/>
                </a:cubicBezTo>
                <a:cubicBezTo>
                  <a:pt x="378" y="195"/>
                  <a:pt x="378" y="198"/>
                  <a:pt x="379" y="200"/>
                </a:cubicBezTo>
                <a:cubicBezTo>
                  <a:pt x="382" y="203"/>
                  <a:pt x="383" y="214"/>
                  <a:pt x="383" y="226"/>
                </a:cubicBezTo>
                <a:cubicBezTo>
                  <a:pt x="383" y="243"/>
                  <a:pt x="381" y="262"/>
                  <a:pt x="378" y="268"/>
                </a:cubicBezTo>
                <a:cubicBezTo>
                  <a:pt x="377" y="270"/>
                  <a:pt x="377" y="272"/>
                  <a:pt x="377" y="274"/>
                </a:cubicBezTo>
                <a:cubicBezTo>
                  <a:pt x="377" y="276"/>
                  <a:pt x="377" y="277"/>
                  <a:pt x="378" y="279"/>
                </a:cubicBezTo>
                <a:cubicBezTo>
                  <a:pt x="379" y="283"/>
                  <a:pt x="382" y="285"/>
                  <a:pt x="386" y="286"/>
                </a:cubicBezTo>
                <a:cubicBezTo>
                  <a:pt x="401" y="291"/>
                  <a:pt x="410" y="294"/>
                  <a:pt x="423" y="300"/>
                </a:cubicBezTo>
                <a:cubicBezTo>
                  <a:pt x="421" y="307"/>
                  <a:pt x="416" y="319"/>
                  <a:pt x="407" y="335"/>
                </a:cubicBezTo>
                <a:cubicBezTo>
                  <a:pt x="398" y="350"/>
                  <a:pt x="391" y="360"/>
                  <a:pt x="385" y="366"/>
                </a:cubicBezTo>
                <a:cubicBezTo>
                  <a:pt x="381" y="364"/>
                  <a:pt x="376" y="361"/>
                  <a:pt x="372" y="358"/>
                </a:cubicBezTo>
                <a:cubicBezTo>
                  <a:pt x="364" y="353"/>
                  <a:pt x="352" y="346"/>
                  <a:pt x="350" y="344"/>
                </a:cubicBezTo>
                <a:cubicBezTo>
                  <a:pt x="351" y="345"/>
                  <a:pt x="351" y="345"/>
                  <a:pt x="351" y="345"/>
                </a:cubicBezTo>
                <a:cubicBezTo>
                  <a:pt x="348" y="342"/>
                  <a:pt x="344" y="341"/>
                  <a:pt x="340" y="342"/>
                </a:cubicBezTo>
                <a:cubicBezTo>
                  <a:pt x="336" y="342"/>
                  <a:pt x="332" y="345"/>
                  <a:pt x="330" y="348"/>
                </a:cubicBezTo>
                <a:cubicBezTo>
                  <a:pt x="330" y="348"/>
                  <a:pt x="330" y="348"/>
                  <a:pt x="330" y="348"/>
                </a:cubicBezTo>
                <a:cubicBezTo>
                  <a:pt x="324" y="357"/>
                  <a:pt x="284" y="379"/>
                  <a:pt x="274" y="378"/>
                </a:cubicBezTo>
                <a:cubicBezTo>
                  <a:pt x="275" y="378"/>
                  <a:pt x="275" y="378"/>
                  <a:pt x="275" y="378"/>
                </a:cubicBezTo>
                <a:cubicBezTo>
                  <a:pt x="270" y="378"/>
                  <a:pt x="266" y="380"/>
                  <a:pt x="263" y="383"/>
                </a:cubicBezTo>
                <a:cubicBezTo>
                  <a:pt x="260" y="387"/>
                  <a:pt x="259" y="392"/>
                  <a:pt x="260" y="396"/>
                </a:cubicBezTo>
                <a:cubicBezTo>
                  <a:pt x="260" y="395"/>
                  <a:pt x="260" y="395"/>
                  <a:pt x="260" y="395"/>
                </a:cubicBezTo>
                <a:cubicBezTo>
                  <a:pt x="260" y="397"/>
                  <a:pt x="264" y="420"/>
                  <a:pt x="267" y="432"/>
                </a:cubicBezTo>
                <a:cubicBezTo>
                  <a:pt x="261" y="434"/>
                  <a:pt x="248" y="436"/>
                  <a:pt x="227" y="435"/>
                </a:cubicBezTo>
                <a:cubicBezTo>
                  <a:pt x="209" y="435"/>
                  <a:pt x="194" y="432"/>
                  <a:pt x="186" y="431"/>
                </a:cubicBezTo>
                <a:cubicBezTo>
                  <a:pt x="187" y="418"/>
                  <a:pt x="188" y="393"/>
                  <a:pt x="188" y="393"/>
                </a:cubicBezTo>
                <a:cubicBezTo>
                  <a:pt x="188" y="393"/>
                  <a:pt x="188" y="393"/>
                  <a:pt x="188" y="392"/>
                </a:cubicBezTo>
                <a:cubicBezTo>
                  <a:pt x="188" y="385"/>
                  <a:pt x="182" y="379"/>
                  <a:pt x="175" y="379"/>
                </a:cubicBezTo>
                <a:cubicBezTo>
                  <a:pt x="175" y="379"/>
                  <a:pt x="175" y="379"/>
                  <a:pt x="175" y="379"/>
                </a:cubicBezTo>
                <a:cubicBezTo>
                  <a:pt x="166" y="378"/>
                  <a:pt x="126" y="353"/>
                  <a:pt x="120" y="346"/>
                </a:cubicBezTo>
                <a:cubicBezTo>
                  <a:pt x="121" y="347"/>
                  <a:pt x="121" y="347"/>
                  <a:pt x="121" y="347"/>
                </a:cubicBezTo>
                <a:cubicBezTo>
                  <a:pt x="119" y="344"/>
                  <a:pt x="115" y="342"/>
                  <a:pt x="111" y="341"/>
                </a:cubicBezTo>
                <a:cubicBezTo>
                  <a:pt x="108" y="340"/>
                  <a:pt x="103" y="341"/>
                  <a:pt x="101" y="343"/>
                </a:cubicBezTo>
                <a:cubicBezTo>
                  <a:pt x="101" y="343"/>
                  <a:pt x="81" y="359"/>
                  <a:pt x="71" y="368"/>
                </a:cubicBezTo>
                <a:cubicBezTo>
                  <a:pt x="59" y="355"/>
                  <a:pt x="38" y="326"/>
                  <a:pt x="32" y="300"/>
                </a:cubicBezTo>
                <a:cubicBezTo>
                  <a:pt x="47" y="292"/>
                  <a:pt x="147" y="244"/>
                  <a:pt x="147" y="244"/>
                </a:cubicBezTo>
                <a:cubicBezTo>
                  <a:pt x="152" y="241"/>
                  <a:pt x="155" y="237"/>
                  <a:pt x="155" y="232"/>
                </a:cubicBezTo>
                <a:cubicBezTo>
                  <a:pt x="155" y="192"/>
                  <a:pt x="187" y="160"/>
                  <a:pt x="227" y="160"/>
                </a:cubicBezTo>
                <a:cubicBezTo>
                  <a:pt x="266" y="160"/>
                  <a:pt x="299" y="192"/>
                  <a:pt x="299" y="232"/>
                </a:cubicBezTo>
                <a:cubicBezTo>
                  <a:pt x="299" y="271"/>
                  <a:pt x="266" y="304"/>
                  <a:pt x="227" y="304"/>
                </a:cubicBezTo>
                <a:cubicBezTo>
                  <a:pt x="206" y="304"/>
                  <a:pt x="187" y="295"/>
                  <a:pt x="173" y="280"/>
                </a:cubicBezTo>
                <a:cubicBezTo>
                  <a:pt x="168" y="274"/>
                  <a:pt x="160" y="274"/>
                  <a:pt x="154" y="279"/>
                </a:cubicBezTo>
                <a:cubicBezTo>
                  <a:pt x="149" y="284"/>
                  <a:pt x="148" y="292"/>
                  <a:pt x="153" y="298"/>
                </a:cubicBezTo>
                <a:cubicBezTo>
                  <a:pt x="172" y="318"/>
                  <a:pt x="199" y="330"/>
                  <a:pt x="227" y="330"/>
                </a:cubicBezTo>
                <a:cubicBezTo>
                  <a:pt x="253" y="330"/>
                  <a:pt x="278" y="320"/>
                  <a:pt x="296" y="302"/>
                </a:cubicBezTo>
                <a:cubicBezTo>
                  <a:pt x="315" y="283"/>
                  <a:pt x="325" y="258"/>
                  <a:pt x="325" y="232"/>
                </a:cubicBezTo>
                <a:cubicBezTo>
                  <a:pt x="325" y="177"/>
                  <a:pt x="281" y="133"/>
                  <a:pt x="227" y="133"/>
                </a:cubicBezTo>
                <a:cubicBezTo>
                  <a:pt x="175" y="133"/>
                  <a:pt x="133" y="173"/>
                  <a:pt x="128" y="223"/>
                </a:cubicBezTo>
                <a:cubicBezTo>
                  <a:pt x="116" y="229"/>
                  <a:pt x="11" y="280"/>
                  <a:pt x="11" y="280"/>
                </a:cubicBezTo>
                <a:cubicBezTo>
                  <a:pt x="7" y="282"/>
                  <a:pt x="4" y="287"/>
                  <a:pt x="4" y="292"/>
                </a:cubicBezTo>
                <a:cubicBezTo>
                  <a:pt x="4" y="292"/>
                  <a:pt x="4" y="293"/>
                  <a:pt x="4" y="293"/>
                </a:cubicBezTo>
                <a:cubicBezTo>
                  <a:pt x="7" y="336"/>
                  <a:pt x="50" y="389"/>
                  <a:pt x="63" y="397"/>
                </a:cubicBezTo>
                <a:cubicBezTo>
                  <a:pt x="68" y="400"/>
                  <a:pt x="74" y="400"/>
                  <a:pt x="78" y="396"/>
                </a:cubicBezTo>
                <a:cubicBezTo>
                  <a:pt x="78" y="396"/>
                  <a:pt x="98" y="380"/>
                  <a:pt x="109" y="371"/>
                </a:cubicBezTo>
                <a:cubicBezTo>
                  <a:pt x="115" y="377"/>
                  <a:pt x="124" y="382"/>
                  <a:pt x="131" y="387"/>
                </a:cubicBezTo>
                <a:cubicBezTo>
                  <a:pt x="145" y="395"/>
                  <a:pt x="154" y="400"/>
                  <a:pt x="161" y="402"/>
                </a:cubicBezTo>
                <a:cubicBezTo>
                  <a:pt x="160" y="415"/>
                  <a:pt x="159" y="439"/>
                  <a:pt x="159" y="439"/>
                </a:cubicBezTo>
                <a:cubicBezTo>
                  <a:pt x="159" y="439"/>
                  <a:pt x="159" y="439"/>
                  <a:pt x="159" y="440"/>
                </a:cubicBezTo>
                <a:cubicBezTo>
                  <a:pt x="159" y="443"/>
                  <a:pt x="160" y="446"/>
                  <a:pt x="162" y="448"/>
                </a:cubicBezTo>
                <a:cubicBezTo>
                  <a:pt x="165" y="452"/>
                  <a:pt x="170" y="456"/>
                  <a:pt x="194" y="459"/>
                </a:cubicBezTo>
                <a:cubicBezTo>
                  <a:pt x="209" y="461"/>
                  <a:pt x="226" y="462"/>
                  <a:pt x="240" y="462"/>
                </a:cubicBezTo>
                <a:cubicBezTo>
                  <a:pt x="276" y="462"/>
                  <a:pt x="287" y="453"/>
                  <a:pt x="292" y="447"/>
                </a:cubicBezTo>
                <a:cubicBezTo>
                  <a:pt x="293" y="446"/>
                  <a:pt x="294" y="444"/>
                  <a:pt x="294" y="443"/>
                </a:cubicBezTo>
                <a:cubicBezTo>
                  <a:pt x="294" y="442"/>
                  <a:pt x="295" y="441"/>
                  <a:pt x="295" y="440"/>
                </a:cubicBezTo>
                <a:cubicBezTo>
                  <a:pt x="295" y="437"/>
                  <a:pt x="294" y="431"/>
                  <a:pt x="290" y="413"/>
                </a:cubicBezTo>
                <a:cubicBezTo>
                  <a:pt x="289" y="409"/>
                  <a:pt x="289" y="406"/>
                  <a:pt x="288" y="403"/>
                </a:cubicBezTo>
                <a:cubicBezTo>
                  <a:pt x="296" y="400"/>
                  <a:pt x="306" y="396"/>
                  <a:pt x="317" y="390"/>
                </a:cubicBezTo>
                <a:cubicBezTo>
                  <a:pt x="324" y="386"/>
                  <a:pt x="335" y="379"/>
                  <a:pt x="344" y="372"/>
                </a:cubicBezTo>
                <a:cubicBezTo>
                  <a:pt x="347" y="374"/>
                  <a:pt x="352" y="377"/>
                  <a:pt x="358" y="381"/>
                </a:cubicBezTo>
                <a:cubicBezTo>
                  <a:pt x="366" y="386"/>
                  <a:pt x="375" y="391"/>
                  <a:pt x="379" y="394"/>
                </a:cubicBezTo>
                <a:cubicBezTo>
                  <a:pt x="384" y="397"/>
                  <a:pt x="389" y="397"/>
                  <a:pt x="393" y="395"/>
                </a:cubicBezTo>
                <a:cubicBezTo>
                  <a:pt x="406" y="388"/>
                  <a:pt x="426" y="356"/>
                  <a:pt x="429" y="350"/>
                </a:cubicBezTo>
                <a:cubicBezTo>
                  <a:pt x="439" y="333"/>
                  <a:pt x="450" y="310"/>
                  <a:pt x="450" y="294"/>
                </a:cubicBezTo>
                <a:cubicBezTo>
                  <a:pt x="450" y="292"/>
                  <a:pt x="450" y="291"/>
                  <a:pt x="450" y="289"/>
                </a:cubicBezTo>
                <a:cubicBezTo>
                  <a:pt x="449" y="285"/>
                  <a:pt x="446" y="281"/>
                  <a:pt x="442" y="279"/>
                </a:cubicBezTo>
                <a:cubicBezTo>
                  <a:pt x="427" y="273"/>
                  <a:pt x="418" y="269"/>
                  <a:pt x="406" y="265"/>
                </a:cubicBezTo>
                <a:cubicBezTo>
                  <a:pt x="408" y="254"/>
                  <a:pt x="409" y="241"/>
                  <a:pt x="409" y="227"/>
                </a:cubicBezTo>
                <a:cubicBezTo>
                  <a:pt x="409" y="217"/>
                  <a:pt x="409" y="208"/>
                  <a:pt x="407" y="200"/>
                </a:cubicBezTo>
                <a:cubicBezTo>
                  <a:pt x="415" y="197"/>
                  <a:pt x="423" y="193"/>
                  <a:pt x="423" y="193"/>
                </a:cubicBezTo>
                <a:cubicBezTo>
                  <a:pt x="443" y="184"/>
                  <a:pt x="443" y="184"/>
                  <a:pt x="443" y="184"/>
                </a:cubicBezTo>
                <a:cubicBezTo>
                  <a:pt x="448" y="182"/>
                  <a:pt x="451" y="177"/>
                  <a:pt x="451" y="172"/>
                </a:cubicBezTo>
                <a:cubicBezTo>
                  <a:pt x="451" y="171"/>
                  <a:pt x="451" y="170"/>
                  <a:pt x="451" y="169"/>
                </a:cubicBezTo>
                <a:cubicBezTo>
                  <a:pt x="448" y="156"/>
                  <a:pt x="413" y="89"/>
                  <a:pt x="393" y="71"/>
                </a:cubicBezTo>
                <a:cubicBezTo>
                  <a:pt x="388" y="67"/>
                  <a:pt x="382" y="67"/>
                  <a:pt x="377" y="70"/>
                </a:cubicBezTo>
                <a:cubicBezTo>
                  <a:pt x="368" y="76"/>
                  <a:pt x="355" y="86"/>
                  <a:pt x="344" y="94"/>
                </a:cubicBezTo>
                <a:cubicBezTo>
                  <a:pt x="330" y="83"/>
                  <a:pt x="307" y="69"/>
                  <a:pt x="289" y="62"/>
                </a:cubicBezTo>
                <a:cubicBezTo>
                  <a:pt x="290" y="44"/>
                  <a:pt x="291" y="21"/>
                  <a:pt x="291" y="20"/>
                </a:cubicBezTo>
                <a:cubicBezTo>
                  <a:pt x="291" y="20"/>
                  <a:pt x="291" y="19"/>
                  <a:pt x="291" y="19"/>
                </a:cubicBezTo>
                <a:cubicBezTo>
                  <a:pt x="291" y="15"/>
                  <a:pt x="289" y="11"/>
                  <a:pt x="286" y="9"/>
                </a:cubicBezTo>
                <a:cubicBezTo>
                  <a:pt x="277" y="2"/>
                  <a:pt x="258" y="0"/>
                  <a:pt x="228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3" name="Freeform 140"/>
          <p:cNvSpPr>
            <a:spLocks noChangeAspect="1"/>
          </p:cNvSpPr>
          <p:nvPr userDrawn="1"/>
        </p:nvSpPr>
        <p:spPr bwMode="auto">
          <a:xfrm>
            <a:off x="6638473" y="4684275"/>
            <a:ext cx="393194" cy="393192"/>
          </a:xfrm>
          <a:custGeom>
            <a:avLst/>
            <a:gdLst/>
            <a:ahLst/>
            <a:cxnLst>
              <a:cxn ang="0">
                <a:pos x="199" y="26"/>
              </a:cxn>
              <a:cxn ang="0">
                <a:pos x="185" y="99"/>
              </a:cxn>
              <a:cxn ang="0">
                <a:pos x="100" y="80"/>
              </a:cxn>
              <a:cxn ang="0">
                <a:pos x="44" y="43"/>
              </a:cxn>
              <a:cxn ang="0">
                <a:pos x="18" y="52"/>
              </a:cxn>
              <a:cxn ang="0">
                <a:pos x="33" y="80"/>
              </a:cxn>
              <a:cxn ang="0">
                <a:pos x="105" y="171"/>
              </a:cxn>
              <a:cxn ang="0">
                <a:pos x="56" y="215"/>
              </a:cxn>
              <a:cxn ang="0">
                <a:pos x="0" y="244"/>
              </a:cxn>
              <a:cxn ang="0">
                <a:pos x="26" y="262"/>
              </a:cxn>
              <a:cxn ang="0">
                <a:pos x="98" y="275"/>
              </a:cxn>
              <a:cxn ang="0">
                <a:pos x="80" y="361"/>
              </a:cxn>
              <a:cxn ang="0">
                <a:pos x="43" y="417"/>
              </a:cxn>
              <a:cxn ang="0">
                <a:pos x="43" y="439"/>
              </a:cxn>
              <a:cxn ang="0">
                <a:pos x="80" y="427"/>
              </a:cxn>
              <a:cxn ang="0">
                <a:pos x="171" y="356"/>
              </a:cxn>
              <a:cxn ang="0">
                <a:pos x="215" y="404"/>
              </a:cxn>
              <a:cxn ang="0">
                <a:pos x="245" y="461"/>
              </a:cxn>
              <a:cxn ang="0">
                <a:pos x="269" y="401"/>
              </a:cxn>
              <a:cxn ang="0">
                <a:pos x="309" y="346"/>
              </a:cxn>
              <a:cxn ang="0">
                <a:pos x="402" y="408"/>
              </a:cxn>
              <a:cxn ang="0">
                <a:pos x="439" y="418"/>
              </a:cxn>
              <a:cxn ang="0">
                <a:pos x="427" y="381"/>
              </a:cxn>
              <a:cxn ang="0">
                <a:pos x="351" y="283"/>
              </a:cxn>
              <a:cxn ang="0">
                <a:pos x="327" y="292"/>
              </a:cxn>
              <a:cxn ang="0">
                <a:pos x="378" y="361"/>
              </a:cxn>
              <a:cxn ang="0">
                <a:pos x="301" y="319"/>
              </a:cxn>
              <a:cxn ang="0">
                <a:pos x="251" y="349"/>
              </a:cxn>
              <a:cxn ang="0">
                <a:pos x="228" y="351"/>
              </a:cxn>
              <a:cxn ang="0">
                <a:pos x="175" y="329"/>
              </a:cxn>
              <a:cxn ang="0">
                <a:pos x="100" y="378"/>
              </a:cxn>
              <a:cxn ang="0">
                <a:pos x="144" y="309"/>
              </a:cxn>
              <a:cxn ang="0">
                <a:pos x="122" y="261"/>
              </a:cxn>
              <a:cxn ang="0">
                <a:pos x="60" y="242"/>
              </a:cxn>
              <a:cxn ang="0">
                <a:pos x="120" y="216"/>
              </a:cxn>
              <a:cxn ang="0">
                <a:pos x="134" y="169"/>
              </a:cxn>
              <a:cxn ang="0">
                <a:pos x="82" y="100"/>
              </a:cxn>
              <a:cxn ang="0">
                <a:pos x="160" y="141"/>
              </a:cxn>
              <a:cxn ang="0">
                <a:pos x="210" y="112"/>
              </a:cxn>
              <a:cxn ang="0">
                <a:pos x="233" y="110"/>
              </a:cxn>
              <a:cxn ang="0">
                <a:pos x="285" y="132"/>
              </a:cxn>
              <a:cxn ang="0">
                <a:pos x="361" y="82"/>
              </a:cxn>
              <a:cxn ang="0">
                <a:pos x="316" y="152"/>
              </a:cxn>
              <a:cxn ang="0">
                <a:pos x="338" y="200"/>
              </a:cxn>
              <a:cxn ang="0">
                <a:pos x="401" y="219"/>
              </a:cxn>
              <a:cxn ang="0">
                <a:pos x="341" y="246"/>
              </a:cxn>
              <a:cxn ang="0">
                <a:pos x="357" y="259"/>
              </a:cxn>
              <a:cxn ang="0">
                <a:pos x="437" y="236"/>
              </a:cxn>
              <a:cxn ang="0">
                <a:pos x="461" y="216"/>
              </a:cxn>
              <a:cxn ang="0">
                <a:pos x="401" y="192"/>
              </a:cxn>
              <a:cxn ang="0">
                <a:pos x="346" y="151"/>
              </a:cxn>
              <a:cxn ang="0">
                <a:pos x="408" y="59"/>
              </a:cxn>
              <a:cxn ang="0">
                <a:pos x="422" y="31"/>
              </a:cxn>
              <a:cxn ang="0">
                <a:pos x="395" y="23"/>
              </a:cxn>
              <a:cxn ang="0">
                <a:pos x="341" y="64"/>
              </a:cxn>
              <a:cxn ang="0">
                <a:pos x="256" y="95"/>
              </a:cxn>
              <a:cxn ang="0">
                <a:pos x="236" y="24"/>
              </a:cxn>
            </a:cxnLst>
            <a:rect l="0" t="0" r="r" b="b"/>
            <a:pathLst>
              <a:path w="461" h="461">
                <a:moveTo>
                  <a:pt x="216" y="0"/>
                </a:moveTo>
                <a:cubicBezTo>
                  <a:pt x="204" y="1"/>
                  <a:pt x="202" y="12"/>
                  <a:pt x="199" y="26"/>
                </a:cubicBezTo>
                <a:cubicBezTo>
                  <a:pt x="197" y="34"/>
                  <a:pt x="194" y="45"/>
                  <a:pt x="192" y="59"/>
                </a:cubicBezTo>
                <a:cubicBezTo>
                  <a:pt x="189" y="74"/>
                  <a:pt x="187" y="90"/>
                  <a:pt x="185" y="99"/>
                </a:cubicBezTo>
                <a:cubicBezTo>
                  <a:pt x="173" y="103"/>
                  <a:pt x="162" y="108"/>
                  <a:pt x="151" y="115"/>
                </a:cubicBezTo>
                <a:cubicBezTo>
                  <a:pt x="141" y="107"/>
                  <a:pt x="120" y="93"/>
                  <a:pt x="100" y="80"/>
                </a:cubicBezTo>
                <a:cubicBezTo>
                  <a:pt x="83" y="68"/>
                  <a:pt x="69" y="59"/>
                  <a:pt x="59" y="52"/>
                </a:cubicBezTo>
                <a:cubicBezTo>
                  <a:pt x="52" y="48"/>
                  <a:pt x="48" y="45"/>
                  <a:pt x="44" y="43"/>
                </a:cubicBezTo>
                <a:cubicBezTo>
                  <a:pt x="39" y="41"/>
                  <a:pt x="30" y="35"/>
                  <a:pt x="22" y="43"/>
                </a:cubicBezTo>
                <a:cubicBezTo>
                  <a:pt x="19" y="46"/>
                  <a:pt x="18" y="49"/>
                  <a:pt x="18" y="52"/>
                </a:cubicBezTo>
                <a:cubicBezTo>
                  <a:pt x="18" y="58"/>
                  <a:pt x="21" y="63"/>
                  <a:pt x="23" y="66"/>
                </a:cubicBezTo>
                <a:cubicBezTo>
                  <a:pt x="26" y="69"/>
                  <a:pt x="29" y="74"/>
                  <a:pt x="33" y="80"/>
                </a:cubicBezTo>
                <a:cubicBezTo>
                  <a:pt x="41" y="90"/>
                  <a:pt x="51" y="103"/>
                  <a:pt x="64" y="120"/>
                </a:cubicBezTo>
                <a:cubicBezTo>
                  <a:pt x="80" y="140"/>
                  <a:pt x="97" y="161"/>
                  <a:pt x="105" y="171"/>
                </a:cubicBezTo>
                <a:cubicBezTo>
                  <a:pt x="100" y="181"/>
                  <a:pt x="97" y="193"/>
                  <a:pt x="95" y="204"/>
                </a:cubicBezTo>
                <a:cubicBezTo>
                  <a:pt x="86" y="207"/>
                  <a:pt x="71" y="211"/>
                  <a:pt x="56" y="215"/>
                </a:cubicBezTo>
                <a:cubicBezTo>
                  <a:pt x="43" y="219"/>
                  <a:pt x="32" y="222"/>
                  <a:pt x="24" y="225"/>
                </a:cubicBezTo>
                <a:cubicBezTo>
                  <a:pt x="12" y="229"/>
                  <a:pt x="0" y="233"/>
                  <a:pt x="0" y="244"/>
                </a:cubicBezTo>
                <a:cubicBezTo>
                  <a:pt x="0" y="244"/>
                  <a:pt x="0" y="245"/>
                  <a:pt x="0" y="245"/>
                </a:cubicBezTo>
                <a:cubicBezTo>
                  <a:pt x="1" y="257"/>
                  <a:pt x="12" y="259"/>
                  <a:pt x="26" y="262"/>
                </a:cubicBezTo>
                <a:cubicBezTo>
                  <a:pt x="34" y="264"/>
                  <a:pt x="45" y="266"/>
                  <a:pt x="59" y="269"/>
                </a:cubicBezTo>
                <a:cubicBezTo>
                  <a:pt x="74" y="271"/>
                  <a:pt x="89" y="274"/>
                  <a:pt x="98" y="275"/>
                </a:cubicBezTo>
                <a:cubicBezTo>
                  <a:pt x="102" y="287"/>
                  <a:pt x="108" y="299"/>
                  <a:pt x="115" y="309"/>
                </a:cubicBezTo>
                <a:cubicBezTo>
                  <a:pt x="107" y="320"/>
                  <a:pt x="93" y="340"/>
                  <a:pt x="80" y="361"/>
                </a:cubicBezTo>
                <a:cubicBezTo>
                  <a:pt x="68" y="378"/>
                  <a:pt x="59" y="392"/>
                  <a:pt x="52" y="402"/>
                </a:cubicBezTo>
                <a:cubicBezTo>
                  <a:pt x="48" y="408"/>
                  <a:pt x="45" y="413"/>
                  <a:pt x="43" y="417"/>
                </a:cubicBezTo>
                <a:cubicBezTo>
                  <a:pt x="42" y="420"/>
                  <a:pt x="39" y="424"/>
                  <a:pt x="39" y="429"/>
                </a:cubicBezTo>
                <a:cubicBezTo>
                  <a:pt x="39" y="432"/>
                  <a:pt x="40" y="436"/>
                  <a:pt x="43" y="439"/>
                </a:cubicBezTo>
                <a:cubicBezTo>
                  <a:pt x="51" y="447"/>
                  <a:pt x="61" y="440"/>
                  <a:pt x="66" y="437"/>
                </a:cubicBezTo>
                <a:cubicBezTo>
                  <a:pt x="69" y="435"/>
                  <a:pt x="74" y="432"/>
                  <a:pt x="80" y="427"/>
                </a:cubicBezTo>
                <a:cubicBezTo>
                  <a:pt x="90" y="420"/>
                  <a:pt x="103" y="410"/>
                  <a:pt x="120" y="396"/>
                </a:cubicBezTo>
                <a:cubicBezTo>
                  <a:pt x="140" y="380"/>
                  <a:pt x="161" y="364"/>
                  <a:pt x="171" y="356"/>
                </a:cubicBezTo>
                <a:cubicBezTo>
                  <a:pt x="181" y="361"/>
                  <a:pt x="193" y="364"/>
                  <a:pt x="204" y="366"/>
                </a:cubicBezTo>
                <a:cubicBezTo>
                  <a:pt x="207" y="375"/>
                  <a:pt x="211" y="390"/>
                  <a:pt x="215" y="404"/>
                </a:cubicBezTo>
                <a:cubicBezTo>
                  <a:pt x="219" y="418"/>
                  <a:pt x="222" y="429"/>
                  <a:pt x="225" y="437"/>
                </a:cubicBezTo>
                <a:cubicBezTo>
                  <a:pt x="229" y="449"/>
                  <a:pt x="233" y="461"/>
                  <a:pt x="245" y="461"/>
                </a:cubicBezTo>
                <a:cubicBezTo>
                  <a:pt x="257" y="460"/>
                  <a:pt x="259" y="449"/>
                  <a:pt x="262" y="435"/>
                </a:cubicBezTo>
                <a:cubicBezTo>
                  <a:pt x="264" y="427"/>
                  <a:pt x="266" y="416"/>
                  <a:pt x="269" y="401"/>
                </a:cubicBezTo>
                <a:cubicBezTo>
                  <a:pt x="272" y="386"/>
                  <a:pt x="274" y="371"/>
                  <a:pt x="276" y="362"/>
                </a:cubicBezTo>
                <a:cubicBezTo>
                  <a:pt x="288" y="358"/>
                  <a:pt x="299" y="353"/>
                  <a:pt x="309" y="346"/>
                </a:cubicBezTo>
                <a:cubicBezTo>
                  <a:pt x="320" y="353"/>
                  <a:pt x="340" y="367"/>
                  <a:pt x="361" y="381"/>
                </a:cubicBezTo>
                <a:cubicBezTo>
                  <a:pt x="378" y="393"/>
                  <a:pt x="392" y="402"/>
                  <a:pt x="402" y="408"/>
                </a:cubicBezTo>
                <a:cubicBezTo>
                  <a:pt x="408" y="412"/>
                  <a:pt x="413" y="415"/>
                  <a:pt x="417" y="417"/>
                </a:cubicBezTo>
                <a:cubicBezTo>
                  <a:pt x="422" y="420"/>
                  <a:pt x="431" y="425"/>
                  <a:pt x="439" y="418"/>
                </a:cubicBezTo>
                <a:cubicBezTo>
                  <a:pt x="447" y="409"/>
                  <a:pt x="440" y="400"/>
                  <a:pt x="437" y="395"/>
                </a:cubicBezTo>
                <a:cubicBezTo>
                  <a:pt x="435" y="392"/>
                  <a:pt x="432" y="387"/>
                  <a:pt x="427" y="381"/>
                </a:cubicBezTo>
                <a:cubicBezTo>
                  <a:pt x="420" y="371"/>
                  <a:pt x="410" y="357"/>
                  <a:pt x="396" y="341"/>
                </a:cubicBezTo>
                <a:cubicBezTo>
                  <a:pt x="374" y="312"/>
                  <a:pt x="351" y="284"/>
                  <a:pt x="351" y="283"/>
                </a:cubicBezTo>
                <a:cubicBezTo>
                  <a:pt x="346" y="278"/>
                  <a:pt x="338" y="277"/>
                  <a:pt x="332" y="281"/>
                </a:cubicBezTo>
                <a:cubicBezTo>
                  <a:pt x="329" y="284"/>
                  <a:pt x="327" y="288"/>
                  <a:pt x="327" y="292"/>
                </a:cubicBezTo>
                <a:cubicBezTo>
                  <a:pt x="327" y="295"/>
                  <a:pt x="328" y="298"/>
                  <a:pt x="330" y="300"/>
                </a:cubicBezTo>
                <a:cubicBezTo>
                  <a:pt x="347" y="321"/>
                  <a:pt x="364" y="342"/>
                  <a:pt x="378" y="361"/>
                </a:cubicBezTo>
                <a:cubicBezTo>
                  <a:pt x="359" y="348"/>
                  <a:pt x="337" y="333"/>
                  <a:pt x="317" y="319"/>
                </a:cubicBezTo>
                <a:cubicBezTo>
                  <a:pt x="312" y="315"/>
                  <a:pt x="305" y="315"/>
                  <a:pt x="301" y="319"/>
                </a:cubicBezTo>
                <a:cubicBezTo>
                  <a:pt x="290" y="328"/>
                  <a:pt x="275" y="335"/>
                  <a:pt x="261" y="338"/>
                </a:cubicBezTo>
                <a:cubicBezTo>
                  <a:pt x="256" y="339"/>
                  <a:pt x="252" y="343"/>
                  <a:pt x="251" y="349"/>
                </a:cubicBezTo>
                <a:cubicBezTo>
                  <a:pt x="248" y="367"/>
                  <a:pt x="245" y="385"/>
                  <a:pt x="242" y="401"/>
                </a:cubicBezTo>
                <a:cubicBezTo>
                  <a:pt x="237" y="386"/>
                  <a:pt x="232" y="367"/>
                  <a:pt x="228" y="351"/>
                </a:cubicBezTo>
                <a:cubicBezTo>
                  <a:pt x="226" y="345"/>
                  <a:pt x="222" y="341"/>
                  <a:pt x="216" y="341"/>
                </a:cubicBezTo>
                <a:cubicBezTo>
                  <a:pt x="201" y="339"/>
                  <a:pt x="188" y="335"/>
                  <a:pt x="175" y="329"/>
                </a:cubicBezTo>
                <a:cubicBezTo>
                  <a:pt x="170" y="326"/>
                  <a:pt x="165" y="327"/>
                  <a:pt x="161" y="330"/>
                </a:cubicBezTo>
                <a:cubicBezTo>
                  <a:pt x="140" y="346"/>
                  <a:pt x="119" y="364"/>
                  <a:pt x="100" y="378"/>
                </a:cubicBezTo>
                <a:cubicBezTo>
                  <a:pt x="113" y="359"/>
                  <a:pt x="128" y="337"/>
                  <a:pt x="142" y="317"/>
                </a:cubicBezTo>
                <a:cubicBezTo>
                  <a:pt x="144" y="314"/>
                  <a:pt x="144" y="312"/>
                  <a:pt x="144" y="309"/>
                </a:cubicBezTo>
                <a:cubicBezTo>
                  <a:pt x="144" y="306"/>
                  <a:pt x="143" y="303"/>
                  <a:pt x="141" y="301"/>
                </a:cubicBezTo>
                <a:cubicBezTo>
                  <a:pt x="132" y="289"/>
                  <a:pt x="125" y="274"/>
                  <a:pt x="122" y="261"/>
                </a:cubicBezTo>
                <a:cubicBezTo>
                  <a:pt x="121" y="255"/>
                  <a:pt x="117" y="251"/>
                  <a:pt x="111" y="250"/>
                </a:cubicBezTo>
                <a:cubicBezTo>
                  <a:pt x="94" y="248"/>
                  <a:pt x="75" y="245"/>
                  <a:pt x="60" y="242"/>
                </a:cubicBezTo>
                <a:cubicBezTo>
                  <a:pt x="75" y="237"/>
                  <a:pt x="93" y="232"/>
                  <a:pt x="110" y="228"/>
                </a:cubicBezTo>
                <a:cubicBezTo>
                  <a:pt x="115" y="227"/>
                  <a:pt x="119" y="222"/>
                  <a:pt x="120" y="216"/>
                </a:cubicBezTo>
                <a:cubicBezTo>
                  <a:pt x="121" y="201"/>
                  <a:pt x="126" y="188"/>
                  <a:pt x="132" y="175"/>
                </a:cubicBezTo>
                <a:cubicBezTo>
                  <a:pt x="133" y="173"/>
                  <a:pt x="134" y="171"/>
                  <a:pt x="134" y="169"/>
                </a:cubicBezTo>
                <a:cubicBezTo>
                  <a:pt x="134" y="166"/>
                  <a:pt x="133" y="163"/>
                  <a:pt x="131" y="161"/>
                </a:cubicBezTo>
                <a:cubicBezTo>
                  <a:pt x="114" y="140"/>
                  <a:pt x="97" y="119"/>
                  <a:pt x="82" y="100"/>
                </a:cubicBezTo>
                <a:cubicBezTo>
                  <a:pt x="101" y="113"/>
                  <a:pt x="123" y="128"/>
                  <a:pt x="144" y="142"/>
                </a:cubicBezTo>
                <a:cubicBezTo>
                  <a:pt x="149" y="146"/>
                  <a:pt x="155" y="145"/>
                  <a:pt x="160" y="141"/>
                </a:cubicBezTo>
                <a:cubicBezTo>
                  <a:pt x="171" y="133"/>
                  <a:pt x="186" y="126"/>
                  <a:pt x="200" y="123"/>
                </a:cubicBezTo>
                <a:cubicBezTo>
                  <a:pt x="205" y="122"/>
                  <a:pt x="209" y="117"/>
                  <a:pt x="210" y="112"/>
                </a:cubicBezTo>
                <a:cubicBezTo>
                  <a:pt x="213" y="94"/>
                  <a:pt x="216" y="75"/>
                  <a:pt x="219" y="59"/>
                </a:cubicBezTo>
                <a:cubicBezTo>
                  <a:pt x="223" y="75"/>
                  <a:pt x="228" y="93"/>
                  <a:pt x="233" y="110"/>
                </a:cubicBezTo>
                <a:cubicBezTo>
                  <a:pt x="234" y="115"/>
                  <a:pt x="239" y="119"/>
                  <a:pt x="244" y="120"/>
                </a:cubicBezTo>
                <a:cubicBezTo>
                  <a:pt x="259" y="121"/>
                  <a:pt x="273" y="126"/>
                  <a:pt x="285" y="132"/>
                </a:cubicBezTo>
                <a:cubicBezTo>
                  <a:pt x="290" y="135"/>
                  <a:pt x="296" y="134"/>
                  <a:pt x="300" y="131"/>
                </a:cubicBezTo>
                <a:cubicBezTo>
                  <a:pt x="320" y="114"/>
                  <a:pt x="342" y="97"/>
                  <a:pt x="361" y="82"/>
                </a:cubicBezTo>
                <a:cubicBezTo>
                  <a:pt x="348" y="102"/>
                  <a:pt x="333" y="123"/>
                  <a:pt x="319" y="144"/>
                </a:cubicBezTo>
                <a:cubicBezTo>
                  <a:pt x="317" y="146"/>
                  <a:pt x="316" y="149"/>
                  <a:pt x="316" y="152"/>
                </a:cubicBezTo>
                <a:cubicBezTo>
                  <a:pt x="316" y="155"/>
                  <a:pt x="317" y="158"/>
                  <a:pt x="319" y="160"/>
                </a:cubicBezTo>
                <a:cubicBezTo>
                  <a:pt x="328" y="171"/>
                  <a:pt x="335" y="186"/>
                  <a:pt x="338" y="200"/>
                </a:cubicBezTo>
                <a:cubicBezTo>
                  <a:pt x="339" y="205"/>
                  <a:pt x="343" y="209"/>
                  <a:pt x="349" y="210"/>
                </a:cubicBezTo>
                <a:cubicBezTo>
                  <a:pt x="367" y="213"/>
                  <a:pt x="385" y="216"/>
                  <a:pt x="401" y="219"/>
                </a:cubicBezTo>
                <a:cubicBezTo>
                  <a:pt x="386" y="223"/>
                  <a:pt x="367" y="228"/>
                  <a:pt x="351" y="233"/>
                </a:cubicBezTo>
                <a:cubicBezTo>
                  <a:pt x="345" y="234"/>
                  <a:pt x="341" y="240"/>
                  <a:pt x="341" y="246"/>
                </a:cubicBezTo>
                <a:cubicBezTo>
                  <a:pt x="341" y="247"/>
                  <a:pt x="341" y="248"/>
                  <a:pt x="341" y="249"/>
                </a:cubicBezTo>
                <a:cubicBezTo>
                  <a:pt x="343" y="256"/>
                  <a:pt x="350" y="260"/>
                  <a:pt x="357" y="259"/>
                </a:cubicBezTo>
                <a:cubicBezTo>
                  <a:pt x="358" y="259"/>
                  <a:pt x="381" y="252"/>
                  <a:pt x="404" y="246"/>
                </a:cubicBezTo>
                <a:cubicBezTo>
                  <a:pt x="418" y="242"/>
                  <a:pt x="429" y="239"/>
                  <a:pt x="437" y="236"/>
                </a:cubicBezTo>
                <a:cubicBezTo>
                  <a:pt x="449" y="232"/>
                  <a:pt x="461" y="228"/>
                  <a:pt x="461" y="217"/>
                </a:cubicBezTo>
                <a:cubicBezTo>
                  <a:pt x="461" y="216"/>
                  <a:pt x="461" y="216"/>
                  <a:pt x="461" y="216"/>
                </a:cubicBezTo>
                <a:cubicBezTo>
                  <a:pt x="460" y="204"/>
                  <a:pt x="449" y="202"/>
                  <a:pt x="435" y="199"/>
                </a:cubicBezTo>
                <a:cubicBezTo>
                  <a:pt x="427" y="197"/>
                  <a:pt x="416" y="194"/>
                  <a:pt x="401" y="192"/>
                </a:cubicBezTo>
                <a:cubicBezTo>
                  <a:pt x="386" y="189"/>
                  <a:pt x="371" y="187"/>
                  <a:pt x="362" y="185"/>
                </a:cubicBezTo>
                <a:cubicBezTo>
                  <a:pt x="358" y="173"/>
                  <a:pt x="353" y="162"/>
                  <a:pt x="346" y="151"/>
                </a:cubicBezTo>
                <a:cubicBezTo>
                  <a:pt x="353" y="141"/>
                  <a:pt x="367" y="120"/>
                  <a:pt x="381" y="100"/>
                </a:cubicBezTo>
                <a:cubicBezTo>
                  <a:pt x="393" y="83"/>
                  <a:pt x="402" y="69"/>
                  <a:pt x="408" y="59"/>
                </a:cubicBezTo>
                <a:cubicBezTo>
                  <a:pt x="412" y="52"/>
                  <a:pt x="415" y="48"/>
                  <a:pt x="417" y="44"/>
                </a:cubicBezTo>
                <a:cubicBezTo>
                  <a:pt x="419" y="41"/>
                  <a:pt x="422" y="36"/>
                  <a:pt x="422" y="31"/>
                </a:cubicBezTo>
                <a:cubicBezTo>
                  <a:pt x="422" y="28"/>
                  <a:pt x="421" y="25"/>
                  <a:pt x="418" y="22"/>
                </a:cubicBezTo>
                <a:cubicBezTo>
                  <a:pt x="409" y="14"/>
                  <a:pt x="400" y="20"/>
                  <a:pt x="395" y="23"/>
                </a:cubicBezTo>
                <a:cubicBezTo>
                  <a:pt x="392" y="26"/>
                  <a:pt x="387" y="29"/>
                  <a:pt x="381" y="33"/>
                </a:cubicBezTo>
                <a:cubicBezTo>
                  <a:pt x="371" y="41"/>
                  <a:pt x="357" y="51"/>
                  <a:pt x="341" y="64"/>
                </a:cubicBezTo>
                <a:cubicBezTo>
                  <a:pt x="320" y="81"/>
                  <a:pt x="300" y="97"/>
                  <a:pt x="290" y="105"/>
                </a:cubicBezTo>
                <a:cubicBezTo>
                  <a:pt x="279" y="100"/>
                  <a:pt x="268" y="97"/>
                  <a:pt x="256" y="95"/>
                </a:cubicBezTo>
                <a:cubicBezTo>
                  <a:pt x="254" y="86"/>
                  <a:pt x="250" y="71"/>
                  <a:pt x="246" y="56"/>
                </a:cubicBezTo>
                <a:cubicBezTo>
                  <a:pt x="242" y="43"/>
                  <a:pt x="239" y="32"/>
                  <a:pt x="236" y="24"/>
                </a:cubicBezTo>
                <a:cubicBezTo>
                  <a:pt x="232" y="11"/>
                  <a:pt x="228" y="0"/>
                  <a:pt x="216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4" name="Freeform 172"/>
          <p:cNvSpPr>
            <a:spLocks noChangeAspect="1"/>
          </p:cNvSpPr>
          <p:nvPr userDrawn="1"/>
        </p:nvSpPr>
        <p:spPr bwMode="auto">
          <a:xfrm>
            <a:off x="7503419" y="4753648"/>
            <a:ext cx="395565" cy="393192"/>
          </a:xfrm>
          <a:custGeom>
            <a:avLst/>
            <a:gdLst/>
            <a:ahLst/>
            <a:cxnLst>
              <a:cxn ang="0">
                <a:pos x="428" y="13"/>
              </a:cxn>
              <a:cxn ang="0">
                <a:pos x="428" y="250"/>
              </a:cxn>
              <a:cxn ang="0">
                <a:pos x="346" y="251"/>
              </a:cxn>
              <a:cxn ang="0">
                <a:pos x="298" y="167"/>
              </a:cxn>
              <a:cxn ang="0">
                <a:pos x="337" y="159"/>
              </a:cxn>
              <a:cxn ang="0">
                <a:pos x="347" y="146"/>
              </a:cxn>
              <a:cxn ang="0">
                <a:pos x="347" y="144"/>
              </a:cxn>
              <a:cxn ang="0">
                <a:pos x="328" y="31"/>
              </a:cxn>
              <a:cxn ang="0">
                <a:pos x="323" y="22"/>
              </a:cxn>
              <a:cxn ang="0">
                <a:pos x="313" y="20"/>
              </a:cxn>
              <a:cxn ang="0">
                <a:pos x="11" y="73"/>
              </a:cxn>
              <a:cxn ang="0">
                <a:pos x="1" y="81"/>
              </a:cxn>
              <a:cxn ang="0">
                <a:pos x="3" y="93"/>
              </a:cxn>
              <a:cxn ang="0">
                <a:pos x="33" y="140"/>
              </a:cxn>
              <a:cxn ang="0">
                <a:pos x="47" y="145"/>
              </a:cxn>
              <a:cxn ang="0">
                <a:pos x="68" y="142"/>
              </a:cxn>
              <a:cxn ang="0">
                <a:pos x="75" y="182"/>
              </a:cxn>
              <a:cxn ang="0">
                <a:pos x="91" y="192"/>
              </a:cxn>
              <a:cxn ang="0">
                <a:pos x="203" y="173"/>
              </a:cxn>
              <a:cxn ang="0">
                <a:pos x="295" y="318"/>
              </a:cxn>
              <a:cxn ang="0">
                <a:pos x="306" y="324"/>
              </a:cxn>
              <a:cxn ang="0">
                <a:pos x="428" y="324"/>
              </a:cxn>
              <a:cxn ang="0">
                <a:pos x="428" y="438"/>
              </a:cxn>
              <a:cxn ang="0">
                <a:pos x="441" y="451"/>
              </a:cxn>
              <a:cxn ang="0">
                <a:pos x="454" y="438"/>
              </a:cxn>
              <a:cxn ang="0">
                <a:pos x="454" y="311"/>
              </a:cxn>
              <a:cxn ang="0">
                <a:pos x="441" y="297"/>
              </a:cxn>
              <a:cxn ang="0">
                <a:pos x="314" y="297"/>
              </a:cxn>
              <a:cxn ang="0">
                <a:pos x="221" y="151"/>
              </a:cxn>
              <a:cxn ang="0">
                <a:pos x="207" y="145"/>
              </a:cxn>
              <a:cxn ang="0">
                <a:pos x="99" y="164"/>
              </a:cxn>
              <a:cxn ang="0">
                <a:pos x="92" y="124"/>
              </a:cxn>
              <a:cxn ang="0">
                <a:pos x="77" y="113"/>
              </a:cxn>
              <a:cxn ang="0">
                <a:pos x="51" y="118"/>
              </a:cxn>
              <a:cxn ang="0">
                <a:pos x="36" y="96"/>
              </a:cxn>
              <a:cxn ang="0">
                <a:pos x="304" y="48"/>
              </a:cxn>
              <a:cxn ang="0">
                <a:pos x="319" y="136"/>
              </a:cxn>
              <a:cxn ang="0">
                <a:pos x="274" y="145"/>
              </a:cxn>
              <a:cxn ang="0">
                <a:pos x="265" y="152"/>
              </a:cxn>
              <a:cxn ang="0">
                <a:pos x="264" y="158"/>
              </a:cxn>
              <a:cxn ang="0">
                <a:pos x="265" y="165"/>
              </a:cxn>
              <a:cxn ang="0">
                <a:pos x="327" y="271"/>
              </a:cxn>
              <a:cxn ang="0">
                <a:pos x="338" y="278"/>
              </a:cxn>
              <a:cxn ang="0">
                <a:pos x="441" y="277"/>
              </a:cxn>
              <a:cxn ang="0">
                <a:pos x="454" y="264"/>
              </a:cxn>
              <a:cxn ang="0">
                <a:pos x="454" y="13"/>
              </a:cxn>
              <a:cxn ang="0">
                <a:pos x="441" y="0"/>
              </a:cxn>
              <a:cxn ang="0">
                <a:pos x="428" y="13"/>
              </a:cxn>
            </a:cxnLst>
            <a:rect l="0" t="0" r="r" b="b"/>
            <a:pathLst>
              <a:path w="454" h="451">
                <a:moveTo>
                  <a:pt x="428" y="13"/>
                </a:moveTo>
                <a:cubicBezTo>
                  <a:pt x="428" y="13"/>
                  <a:pt x="428" y="227"/>
                  <a:pt x="428" y="250"/>
                </a:cubicBezTo>
                <a:cubicBezTo>
                  <a:pt x="409" y="251"/>
                  <a:pt x="357" y="251"/>
                  <a:pt x="346" y="251"/>
                </a:cubicBezTo>
                <a:cubicBezTo>
                  <a:pt x="340" y="241"/>
                  <a:pt x="310" y="189"/>
                  <a:pt x="298" y="167"/>
                </a:cubicBezTo>
                <a:cubicBezTo>
                  <a:pt x="314" y="164"/>
                  <a:pt x="337" y="159"/>
                  <a:pt x="337" y="159"/>
                </a:cubicBezTo>
                <a:cubicBezTo>
                  <a:pt x="343" y="158"/>
                  <a:pt x="347" y="152"/>
                  <a:pt x="347" y="146"/>
                </a:cubicBezTo>
                <a:cubicBezTo>
                  <a:pt x="347" y="145"/>
                  <a:pt x="347" y="145"/>
                  <a:pt x="347" y="144"/>
                </a:cubicBezTo>
                <a:cubicBezTo>
                  <a:pt x="328" y="31"/>
                  <a:pt x="328" y="31"/>
                  <a:pt x="328" y="31"/>
                </a:cubicBezTo>
                <a:cubicBezTo>
                  <a:pt x="328" y="27"/>
                  <a:pt x="326" y="24"/>
                  <a:pt x="323" y="22"/>
                </a:cubicBezTo>
                <a:cubicBezTo>
                  <a:pt x="320" y="20"/>
                  <a:pt x="316" y="19"/>
                  <a:pt x="313" y="20"/>
                </a:cubicBezTo>
                <a:cubicBezTo>
                  <a:pt x="11" y="73"/>
                  <a:pt x="11" y="73"/>
                  <a:pt x="11" y="73"/>
                </a:cubicBezTo>
                <a:cubicBezTo>
                  <a:pt x="7" y="74"/>
                  <a:pt x="3" y="77"/>
                  <a:pt x="1" y="81"/>
                </a:cubicBezTo>
                <a:cubicBezTo>
                  <a:pt x="0" y="85"/>
                  <a:pt x="0" y="90"/>
                  <a:pt x="3" y="93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6" y="144"/>
                  <a:pt x="41" y="146"/>
                  <a:pt x="47" y="145"/>
                </a:cubicBezTo>
                <a:cubicBezTo>
                  <a:pt x="47" y="145"/>
                  <a:pt x="58" y="143"/>
                  <a:pt x="68" y="142"/>
                </a:cubicBezTo>
                <a:cubicBezTo>
                  <a:pt x="71" y="156"/>
                  <a:pt x="75" y="182"/>
                  <a:pt x="75" y="182"/>
                </a:cubicBezTo>
                <a:cubicBezTo>
                  <a:pt x="76" y="189"/>
                  <a:pt x="83" y="194"/>
                  <a:pt x="91" y="192"/>
                </a:cubicBezTo>
                <a:cubicBezTo>
                  <a:pt x="91" y="192"/>
                  <a:pt x="188" y="175"/>
                  <a:pt x="203" y="173"/>
                </a:cubicBezTo>
                <a:cubicBezTo>
                  <a:pt x="212" y="186"/>
                  <a:pt x="295" y="318"/>
                  <a:pt x="295" y="318"/>
                </a:cubicBezTo>
                <a:cubicBezTo>
                  <a:pt x="297" y="322"/>
                  <a:pt x="302" y="324"/>
                  <a:pt x="306" y="324"/>
                </a:cubicBezTo>
                <a:cubicBezTo>
                  <a:pt x="306" y="324"/>
                  <a:pt x="406" y="324"/>
                  <a:pt x="428" y="324"/>
                </a:cubicBezTo>
                <a:cubicBezTo>
                  <a:pt x="428" y="345"/>
                  <a:pt x="428" y="438"/>
                  <a:pt x="428" y="438"/>
                </a:cubicBezTo>
                <a:cubicBezTo>
                  <a:pt x="428" y="445"/>
                  <a:pt x="434" y="451"/>
                  <a:pt x="441" y="451"/>
                </a:cubicBezTo>
                <a:cubicBezTo>
                  <a:pt x="448" y="451"/>
                  <a:pt x="454" y="445"/>
                  <a:pt x="454" y="438"/>
                </a:cubicBezTo>
                <a:cubicBezTo>
                  <a:pt x="454" y="311"/>
                  <a:pt x="454" y="311"/>
                  <a:pt x="454" y="311"/>
                </a:cubicBezTo>
                <a:cubicBezTo>
                  <a:pt x="454" y="303"/>
                  <a:pt x="448" y="297"/>
                  <a:pt x="441" y="297"/>
                </a:cubicBezTo>
                <a:cubicBezTo>
                  <a:pt x="441" y="297"/>
                  <a:pt x="327" y="297"/>
                  <a:pt x="314" y="297"/>
                </a:cubicBezTo>
                <a:cubicBezTo>
                  <a:pt x="306" y="286"/>
                  <a:pt x="221" y="151"/>
                  <a:pt x="221" y="151"/>
                </a:cubicBezTo>
                <a:cubicBezTo>
                  <a:pt x="218" y="146"/>
                  <a:pt x="213" y="144"/>
                  <a:pt x="207" y="145"/>
                </a:cubicBezTo>
                <a:cubicBezTo>
                  <a:pt x="207" y="145"/>
                  <a:pt x="120" y="160"/>
                  <a:pt x="99" y="164"/>
                </a:cubicBezTo>
                <a:cubicBezTo>
                  <a:pt x="96" y="149"/>
                  <a:pt x="92" y="124"/>
                  <a:pt x="92" y="124"/>
                </a:cubicBezTo>
                <a:cubicBezTo>
                  <a:pt x="91" y="117"/>
                  <a:pt x="84" y="112"/>
                  <a:pt x="77" y="113"/>
                </a:cubicBezTo>
                <a:cubicBezTo>
                  <a:pt x="77" y="113"/>
                  <a:pt x="60" y="116"/>
                  <a:pt x="51" y="118"/>
                </a:cubicBezTo>
                <a:cubicBezTo>
                  <a:pt x="47" y="112"/>
                  <a:pt x="43" y="106"/>
                  <a:pt x="36" y="96"/>
                </a:cubicBezTo>
                <a:cubicBezTo>
                  <a:pt x="69" y="90"/>
                  <a:pt x="282" y="52"/>
                  <a:pt x="304" y="48"/>
                </a:cubicBezTo>
                <a:cubicBezTo>
                  <a:pt x="307" y="66"/>
                  <a:pt x="316" y="118"/>
                  <a:pt x="319" y="136"/>
                </a:cubicBezTo>
                <a:cubicBezTo>
                  <a:pt x="303" y="139"/>
                  <a:pt x="274" y="145"/>
                  <a:pt x="274" y="145"/>
                </a:cubicBezTo>
                <a:cubicBezTo>
                  <a:pt x="270" y="146"/>
                  <a:pt x="266" y="149"/>
                  <a:pt x="265" y="152"/>
                </a:cubicBezTo>
                <a:cubicBezTo>
                  <a:pt x="264" y="154"/>
                  <a:pt x="264" y="156"/>
                  <a:pt x="264" y="158"/>
                </a:cubicBezTo>
                <a:cubicBezTo>
                  <a:pt x="264" y="160"/>
                  <a:pt x="264" y="162"/>
                  <a:pt x="265" y="165"/>
                </a:cubicBezTo>
                <a:cubicBezTo>
                  <a:pt x="327" y="271"/>
                  <a:pt x="327" y="271"/>
                  <a:pt x="327" y="271"/>
                </a:cubicBezTo>
                <a:cubicBezTo>
                  <a:pt x="329" y="275"/>
                  <a:pt x="333" y="278"/>
                  <a:pt x="338" y="278"/>
                </a:cubicBezTo>
                <a:cubicBezTo>
                  <a:pt x="441" y="277"/>
                  <a:pt x="441" y="277"/>
                  <a:pt x="441" y="277"/>
                </a:cubicBezTo>
                <a:cubicBezTo>
                  <a:pt x="448" y="277"/>
                  <a:pt x="454" y="271"/>
                  <a:pt x="454" y="264"/>
                </a:cubicBezTo>
                <a:cubicBezTo>
                  <a:pt x="454" y="13"/>
                  <a:pt x="454" y="13"/>
                  <a:pt x="454" y="13"/>
                </a:cubicBezTo>
                <a:cubicBezTo>
                  <a:pt x="454" y="6"/>
                  <a:pt x="448" y="0"/>
                  <a:pt x="441" y="0"/>
                </a:cubicBezTo>
                <a:cubicBezTo>
                  <a:pt x="434" y="0"/>
                  <a:pt x="428" y="6"/>
                  <a:pt x="428" y="1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5" name="Freeform 48"/>
          <p:cNvSpPr>
            <a:spLocks noChangeAspect="1"/>
          </p:cNvSpPr>
          <p:nvPr userDrawn="1"/>
        </p:nvSpPr>
        <p:spPr bwMode="auto">
          <a:xfrm>
            <a:off x="2557575" y="1185552"/>
            <a:ext cx="276964" cy="393192"/>
          </a:xfrm>
          <a:custGeom>
            <a:avLst/>
            <a:gdLst/>
            <a:ahLst/>
            <a:cxnLst>
              <a:cxn ang="0">
                <a:pos x="245" y="8"/>
              </a:cxn>
              <a:cxn ang="0">
                <a:pos x="208" y="64"/>
              </a:cxn>
              <a:cxn ang="0">
                <a:pos x="107" y="64"/>
              </a:cxn>
              <a:cxn ang="0">
                <a:pos x="70" y="8"/>
              </a:cxn>
              <a:cxn ang="0">
                <a:pos x="54" y="2"/>
              </a:cxn>
              <a:cxn ang="0">
                <a:pos x="45" y="15"/>
              </a:cxn>
              <a:cxn ang="0">
                <a:pos x="45" y="17"/>
              </a:cxn>
              <a:cxn ang="0">
                <a:pos x="52" y="71"/>
              </a:cxn>
              <a:cxn ang="0">
                <a:pos x="8" y="90"/>
              </a:cxn>
              <a:cxn ang="0">
                <a:pos x="0" y="102"/>
              </a:cxn>
              <a:cxn ang="0">
                <a:pos x="0" y="105"/>
              </a:cxn>
              <a:cxn ang="0">
                <a:pos x="13" y="116"/>
              </a:cxn>
              <a:cxn ang="0">
                <a:pos x="65" y="116"/>
              </a:cxn>
              <a:cxn ang="0">
                <a:pos x="99" y="215"/>
              </a:cxn>
              <a:cxn ang="0">
                <a:pos x="44" y="430"/>
              </a:cxn>
              <a:cxn ang="0">
                <a:pos x="44" y="434"/>
              </a:cxn>
              <a:cxn ang="0">
                <a:pos x="51" y="445"/>
              </a:cxn>
              <a:cxn ang="0">
                <a:pos x="67" y="443"/>
              </a:cxn>
              <a:cxn ang="0">
                <a:pos x="169" y="340"/>
              </a:cxn>
              <a:cxn ang="0">
                <a:pos x="169" y="321"/>
              </a:cxn>
              <a:cxn ang="0">
                <a:pos x="150" y="321"/>
              </a:cxn>
              <a:cxn ang="0">
                <a:pos x="82" y="390"/>
              </a:cxn>
              <a:cxn ang="0">
                <a:pos x="126" y="217"/>
              </a:cxn>
              <a:cxn ang="0">
                <a:pos x="126" y="214"/>
              </a:cxn>
              <a:cxn ang="0">
                <a:pos x="126" y="210"/>
              </a:cxn>
              <a:cxn ang="0">
                <a:pos x="87" y="99"/>
              </a:cxn>
              <a:cxn ang="0">
                <a:pos x="74" y="90"/>
              </a:cxn>
              <a:cxn ang="0">
                <a:pos x="80" y="79"/>
              </a:cxn>
              <a:cxn ang="0">
                <a:pos x="80" y="78"/>
              </a:cxn>
              <a:cxn ang="0">
                <a:pos x="78" y="69"/>
              </a:cxn>
              <a:cxn ang="0">
                <a:pos x="89" y="85"/>
              </a:cxn>
              <a:cxn ang="0">
                <a:pos x="100" y="91"/>
              </a:cxn>
              <a:cxn ang="0">
                <a:pos x="215" y="91"/>
              </a:cxn>
              <a:cxn ang="0">
                <a:pos x="226" y="85"/>
              </a:cxn>
              <a:cxn ang="0">
                <a:pos x="236" y="69"/>
              </a:cxn>
              <a:cxn ang="0">
                <a:pos x="235" y="78"/>
              </a:cxn>
              <a:cxn ang="0">
                <a:pos x="235" y="79"/>
              </a:cxn>
              <a:cxn ang="0">
                <a:pos x="240" y="90"/>
              </a:cxn>
              <a:cxn ang="0">
                <a:pos x="228" y="99"/>
              </a:cxn>
              <a:cxn ang="0">
                <a:pos x="189" y="210"/>
              </a:cxn>
              <a:cxn ang="0">
                <a:pos x="188" y="214"/>
              </a:cxn>
              <a:cxn ang="0">
                <a:pos x="189" y="217"/>
              </a:cxn>
              <a:cxn ang="0">
                <a:pos x="245" y="437"/>
              </a:cxn>
              <a:cxn ang="0">
                <a:pos x="261" y="447"/>
              </a:cxn>
              <a:cxn ang="0">
                <a:pos x="271" y="434"/>
              </a:cxn>
              <a:cxn ang="0">
                <a:pos x="270" y="430"/>
              </a:cxn>
              <a:cxn ang="0">
                <a:pos x="216" y="215"/>
              </a:cxn>
              <a:cxn ang="0">
                <a:pos x="250" y="116"/>
              </a:cxn>
              <a:cxn ang="0">
                <a:pos x="302" y="116"/>
              </a:cxn>
              <a:cxn ang="0">
                <a:pos x="315" y="105"/>
              </a:cxn>
              <a:cxn ang="0">
                <a:pos x="315" y="102"/>
              </a:cxn>
              <a:cxn ang="0">
                <a:pos x="307" y="90"/>
              </a:cxn>
              <a:cxn ang="0">
                <a:pos x="263" y="71"/>
              </a:cxn>
              <a:cxn ang="0">
                <a:pos x="269" y="17"/>
              </a:cxn>
              <a:cxn ang="0">
                <a:pos x="270" y="15"/>
              </a:cxn>
              <a:cxn ang="0">
                <a:pos x="261" y="2"/>
              </a:cxn>
              <a:cxn ang="0">
                <a:pos x="245" y="8"/>
              </a:cxn>
            </a:cxnLst>
            <a:rect l="0" t="0" r="r" b="b"/>
            <a:pathLst>
              <a:path w="315" h="448">
                <a:moveTo>
                  <a:pt x="245" y="8"/>
                </a:moveTo>
                <a:cubicBezTo>
                  <a:pt x="245" y="8"/>
                  <a:pt x="214" y="54"/>
                  <a:pt x="208" y="64"/>
                </a:cubicBezTo>
                <a:cubicBezTo>
                  <a:pt x="196" y="64"/>
                  <a:pt x="119" y="64"/>
                  <a:pt x="107" y="64"/>
                </a:cubicBezTo>
                <a:cubicBezTo>
                  <a:pt x="101" y="54"/>
                  <a:pt x="70" y="8"/>
                  <a:pt x="70" y="8"/>
                </a:cubicBezTo>
                <a:cubicBezTo>
                  <a:pt x="66" y="2"/>
                  <a:pt x="60" y="0"/>
                  <a:pt x="54" y="2"/>
                </a:cubicBezTo>
                <a:cubicBezTo>
                  <a:pt x="49" y="4"/>
                  <a:pt x="45" y="9"/>
                  <a:pt x="45" y="15"/>
                </a:cubicBezTo>
                <a:cubicBezTo>
                  <a:pt x="45" y="16"/>
                  <a:pt x="45" y="16"/>
                  <a:pt x="45" y="17"/>
                </a:cubicBezTo>
                <a:cubicBezTo>
                  <a:pt x="45" y="17"/>
                  <a:pt x="50" y="57"/>
                  <a:pt x="52" y="71"/>
                </a:cubicBezTo>
                <a:cubicBezTo>
                  <a:pt x="39" y="76"/>
                  <a:pt x="8" y="90"/>
                  <a:pt x="8" y="90"/>
                </a:cubicBezTo>
                <a:cubicBezTo>
                  <a:pt x="3" y="92"/>
                  <a:pt x="0" y="97"/>
                  <a:pt x="0" y="102"/>
                </a:cubicBezTo>
                <a:cubicBezTo>
                  <a:pt x="0" y="103"/>
                  <a:pt x="0" y="104"/>
                  <a:pt x="0" y="105"/>
                </a:cubicBezTo>
                <a:cubicBezTo>
                  <a:pt x="1" y="111"/>
                  <a:pt x="7" y="116"/>
                  <a:pt x="13" y="116"/>
                </a:cubicBezTo>
                <a:cubicBezTo>
                  <a:pt x="13" y="116"/>
                  <a:pt x="51" y="116"/>
                  <a:pt x="65" y="116"/>
                </a:cubicBezTo>
                <a:cubicBezTo>
                  <a:pt x="70" y="131"/>
                  <a:pt x="97" y="208"/>
                  <a:pt x="99" y="215"/>
                </a:cubicBezTo>
                <a:cubicBezTo>
                  <a:pt x="97" y="222"/>
                  <a:pt x="44" y="430"/>
                  <a:pt x="44" y="430"/>
                </a:cubicBezTo>
                <a:cubicBezTo>
                  <a:pt x="44" y="431"/>
                  <a:pt x="44" y="433"/>
                  <a:pt x="44" y="434"/>
                </a:cubicBezTo>
                <a:cubicBezTo>
                  <a:pt x="44" y="438"/>
                  <a:pt x="46" y="443"/>
                  <a:pt x="51" y="445"/>
                </a:cubicBezTo>
                <a:cubicBezTo>
                  <a:pt x="56" y="448"/>
                  <a:pt x="62" y="447"/>
                  <a:pt x="67" y="443"/>
                </a:cubicBezTo>
                <a:cubicBezTo>
                  <a:pt x="169" y="340"/>
                  <a:pt x="169" y="340"/>
                  <a:pt x="169" y="340"/>
                </a:cubicBezTo>
                <a:cubicBezTo>
                  <a:pt x="174" y="335"/>
                  <a:pt x="174" y="326"/>
                  <a:pt x="169" y="321"/>
                </a:cubicBezTo>
                <a:cubicBezTo>
                  <a:pt x="164" y="316"/>
                  <a:pt x="155" y="316"/>
                  <a:pt x="150" y="321"/>
                </a:cubicBezTo>
                <a:cubicBezTo>
                  <a:pt x="150" y="321"/>
                  <a:pt x="112" y="359"/>
                  <a:pt x="82" y="390"/>
                </a:cubicBezTo>
                <a:cubicBezTo>
                  <a:pt x="97" y="331"/>
                  <a:pt x="126" y="217"/>
                  <a:pt x="126" y="217"/>
                </a:cubicBezTo>
                <a:cubicBezTo>
                  <a:pt x="126" y="216"/>
                  <a:pt x="126" y="215"/>
                  <a:pt x="126" y="214"/>
                </a:cubicBezTo>
                <a:cubicBezTo>
                  <a:pt x="126" y="212"/>
                  <a:pt x="126" y="211"/>
                  <a:pt x="126" y="210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3"/>
                  <a:pt x="80" y="90"/>
                  <a:pt x="74" y="90"/>
                </a:cubicBezTo>
                <a:cubicBezTo>
                  <a:pt x="78" y="87"/>
                  <a:pt x="80" y="83"/>
                  <a:pt x="80" y="79"/>
                </a:cubicBezTo>
                <a:cubicBezTo>
                  <a:pt x="80" y="79"/>
                  <a:pt x="80" y="78"/>
                  <a:pt x="80" y="78"/>
                </a:cubicBezTo>
                <a:cubicBezTo>
                  <a:pt x="80" y="78"/>
                  <a:pt x="79" y="71"/>
                  <a:pt x="78" y="69"/>
                </a:cubicBezTo>
                <a:cubicBezTo>
                  <a:pt x="82" y="75"/>
                  <a:pt x="89" y="85"/>
                  <a:pt x="89" y="85"/>
                </a:cubicBezTo>
                <a:cubicBezTo>
                  <a:pt x="91" y="88"/>
                  <a:pt x="96" y="91"/>
                  <a:pt x="10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9" y="91"/>
                  <a:pt x="223" y="88"/>
                  <a:pt x="226" y="85"/>
                </a:cubicBezTo>
                <a:cubicBezTo>
                  <a:pt x="226" y="85"/>
                  <a:pt x="232" y="75"/>
                  <a:pt x="236" y="69"/>
                </a:cubicBezTo>
                <a:cubicBezTo>
                  <a:pt x="236" y="71"/>
                  <a:pt x="235" y="78"/>
                  <a:pt x="235" y="78"/>
                </a:cubicBezTo>
                <a:cubicBezTo>
                  <a:pt x="235" y="78"/>
                  <a:pt x="235" y="79"/>
                  <a:pt x="235" y="79"/>
                </a:cubicBezTo>
                <a:cubicBezTo>
                  <a:pt x="235" y="83"/>
                  <a:pt x="237" y="87"/>
                  <a:pt x="240" y="90"/>
                </a:cubicBezTo>
                <a:cubicBezTo>
                  <a:pt x="235" y="90"/>
                  <a:pt x="230" y="93"/>
                  <a:pt x="228" y="99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9" y="211"/>
                  <a:pt x="188" y="212"/>
                  <a:pt x="188" y="214"/>
                </a:cubicBezTo>
                <a:cubicBezTo>
                  <a:pt x="188" y="215"/>
                  <a:pt x="189" y="216"/>
                  <a:pt x="189" y="217"/>
                </a:cubicBezTo>
                <a:cubicBezTo>
                  <a:pt x="245" y="437"/>
                  <a:pt x="245" y="437"/>
                  <a:pt x="245" y="437"/>
                </a:cubicBezTo>
                <a:cubicBezTo>
                  <a:pt x="246" y="444"/>
                  <a:pt x="254" y="448"/>
                  <a:pt x="261" y="447"/>
                </a:cubicBezTo>
                <a:cubicBezTo>
                  <a:pt x="267" y="445"/>
                  <a:pt x="271" y="440"/>
                  <a:pt x="271" y="434"/>
                </a:cubicBezTo>
                <a:cubicBezTo>
                  <a:pt x="271" y="433"/>
                  <a:pt x="271" y="431"/>
                  <a:pt x="270" y="430"/>
                </a:cubicBezTo>
                <a:cubicBezTo>
                  <a:pt x="270" y="430"/>
                  <a:pt x="218" y="222"/>
                  <a:pt x="216" y="215"/>
                </a:cubicBezTo>
                <a:cubicBezTo>
                  <a:pt x="218" y="208"/>
                  <a:pt x="245" y="131"/>
                  <a:pt x="250" y="116"/>
                </a:cubicBezTo>
                <a:cubicBezTo>
                  <a:pt x="263" y="116"/>
                  <a:pt x="302" y="116"/>
                  <a:pt x="302" y="116"/>
                </a:cubicBezTo>
                <a:cubicBezTo>
                  <a:pt x="308" y="116"/>
                  <a:pt x="313" y="111"/>
                  <a:pt x="315" y="105"/>
                </a:cubicBezTo>
                <a:cubicBezTo>
                  <a:pt x="315" y="104"/>
                  <a:pt x="315" y="103"/>
                  <a:pt x="315" y="102"/>
                </a:cubicBezTo>
                <a:cubicBezTo>
                  <a:pt x="315" y="97"/>
                  <a:pt x="312" y="92"/>
                  <a:pt x="307" y="90"/>
                </a:cubicBezTo>
                <a:cubicBezTo>
                  <a:pt x="307" y="90"/>
                  <a:pt x="275" y="76"/>
                  <a:pt x="263" y="71"/>
                </a:cubicBezTo>
                <a:cubicBezTo>
                  <a:pt x="265" y="57"/>
                  <a:pt x="269" y="17"/>
                  <a:pt x="269" y="17"/>
                </a:cubicBezTo>
                <a:cubicBezTo>
                  <a:pt x="269" y="16"/>
                  <a:pt x="270" y="16"/>
                  <a:pt x="270" y="15"/>
                </a:cubicBezTo>
                <a:cubicBezTo>
                  <a:pt x="270" y="9"/>
                  <a:pt x="266" y="4"/>
                  <a:pt x="261" y="2"/>
                </a:cubicBezTo>
                <a:cubicBezTo>
                  <a:pt x="255" y="0"/>
                  <a:pt x="248" y="2"/>
                  <a:pt x="245" y="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2276530" y="1669181"/>
            <a:ext cx="810056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Energy &amp;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infrastructure</a:t>
            </a:r>
          </a:p>
        </p:txBody>
      </p:sp>
      <p:sp>
        <p:nvSpPr>
          <p:cNvPr id="107" name="Freeform 52"/>
          <p:cNvSpPr>
            <a:spLocks noChangeAspect="1"/>
          </p:cNvSpPr>
          <p:nvPr userDrawn="1"/>
        </p:nvSpPr>
        <p:spPr bwMode="auto">
          <a:xfrm>
            <a:off x="3282575" y="1185552"/>
            <a:ext cx="380589" cy="393192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335" y="12"/>
              </a:cxn>
              <a:cxn ang="0">
                <a:pos x="317" y="204"/>
              </a:cxn>
              <a:cxn ang="0">
                <a:pos x="233" y="119"/>
              </a:cxn>
              <a:cxn ang="0">
                <a:pos x="218" y="116"/>
              </a:cxn>
              <a:cxn ang="0">
                <a:pos x="210" y="128"/>
              </a:cxn>
              <a:cxn ang="0">
                <a:pos x="210" y="202"/>
              </a:cxn>
              <a:cxn ang="0">
                <a:pos x="128" y="119"/>
              </a:cxn>
              <a:cxn ang="0">
                <a:pos x="113" y="116"/>
              </a:cxn>
              <a:cxn ang="0">
                <a:pos x="105" y="128"/>
              </a:cxn>
              <a:cxn ang="0">
                <a:pos x="105" y="201"/>
              </a:cxn>
              <a:cxn ang="0">
                <a:pos x="23" y="119"/>
              </a:cxn>
              <a:cxn ang="0">
                <a:pos x="9" y="116"/>
              </a:cxn>
              <a:cxn ang="0">
                <a:pos x="0" y="128"/>
              </a:cxn>
              <a:cxn ang="0">
                <a:pos x="0" y="426"/>
              </a:cxn>
              <a:cxn ang="0">
                <a:pos x="14" y="439"/>
              </a:cxn>
              <a:cxn ang="0">
                <a:pos x="275" y="439"/>
              </a:cxn>
              <a:cxn ang="0">
                <a:pos x="288" y="426"/>
              </a:cxn>
              <a:cxn ang="0">
                <a:pos x="275" y="412"/>
              </a:cxn>
              <a:cxn ang="0">
                <a:pos x="27" y="412"/>
              </a:cxn>
              <a:cxn ang="0">
                <a:pos x="27" y="161"/>
              </a:cxn>
              <a:cxn ang="0">
                <a:pos x="109" y="243"/>
              </a:cxn>
              <a:cxn ang="0">
                <a:pos x="123" y="246"/>
              </a:cxn>
              <a:cxn ang="0">
                <a:pos x="132" y="234"/>
              </a:cxn>
              <a:cxn ang="0">
                <a:pos x="132" y="161"/>
              </a:cxn>
              <a:cxn ang="0">
                <a:pos x="214" y="243"/>
              </a:cxn>
              <a:cxn ang="0">
                <a:pos x="229" y="246"/>
              </a:cxn>
              <a:cxn ang="0">
                <a:pos x="237" y="234"/>
              </a:cxn>
              <a:cxn ang="0">
                <a:pos x="237" y="161"/>
              </a:cxn>
              <a:cxn ang="0">
                <a:pos x="318" y="243"/>
              </a:cxn>
              <a:cxn ang="0">
                <a:pos x="332" y="246"/>
              </a:cxn>
              <a:cxn ang="0">
                <a:pos x="341" y="235"/>
              </a:cxn>
              <a:cxn ang="0">
                <a:pos x="360" y="26"/>
              </a:cxn>
              <a:cxn ang="0">
                <a:pos x="375" y="26"/>
              </a:cxn>
              <a:cxn ang="0">
                <a:pos x="398" y="426"/>
              </a:cxn>
              <a:cxn ang="0">
                <a:pos x="412" y="439"/>
              </a:cxn>
              <a:cxn ang="0">
                <a:pos x="424" y="425"/>
              </a:cxn>
              <a:cxn ang="0">
                <a:pos x="401" y="12"/>
              </a:cxn>
              <a:cxn ang="0">
                <a:pos x="388" y="0"/>
              </a:cxn>
              <a:cxn ang="0">
                <a:pos x="348" y="0"/>
              </a:cxn>
            </a:cxnLst>
            <a:rect l="0" t="0" r="r" b="b"/>
            <a:pathLst>
              <a:path w="425" h="439">
                <a:moveTo>
                  <a:pt x="348" y="0"/>
                </a:moveTo>
                <a:cubicBezTo>
                  <a:pt x="341" y="0"/>
                  <a:pt x="336" y="5"/>
                  <a:pt x="335" y="12"/>
                </a:cubicBezTo>
                <a:cubicBezTo>
                  <a:pt x="335" y="12"/>
                  <a:pt x="321" y="161"/>
                  <a:pt x="317" y="204"/>
                </a:cubicBezTo>
                <a:cubicBezTo>
                  <a:pt x="291" y="178"/>
                  <a:pt x="233" y="119"/>
                  <a:pt x="233" y="119"/>
                </a:cubicBezTo>
                <a:cubicBezTo>
                  <a:pt x="229" y="115"/>
                  <a:pt x="223" y="114"/>
                  <a:pt x="218" y="116"/>
                </a:cubicBezTo>
                <a:cubicBezTo>
                  <a:pt x="213" y="118"/>
                  <a:pt x="210" y="123"/>
                  <a:pt x="210" y="128"/>
                </a:cubicBezTo>
                <a:cubicBezTo>
                  <a:pt x="210" y="128"/>
                  <a:pt x="210" y="171"/>
                  <a:pt x="210" y="202"/>
                </a:cubicBezTo>
                <a:cubicBezTo>
                  <a:pt x="182" y="174"/>
                  <a:pt x="128" y="119"/>
                  <a:pt x="128" y="119"/>
                </a:cubicBezTo>
                <a:cubicBezTo>
                  <a:pt x="124" y="115"/>
                  <a:pt x="118" y="114"/>
                  <a:pt x="113" y="116"/>
                </a:cubicBezTo>
                <a:cubicBezTo>
                  <a:pt x="108" y="118"/>
                  <a:pt x="105" y="123"/>
                  <a:pt x="105" y="128"/>
                </a:cubicBezTo>
                <a:cubicBezTo>
                  <a:pt x="105" y="128"/>
                  <a:pt x="105" y="170"/>
                  <a:pt x="105" y="201"/>
                </a:cubicBezTo>
                <a:cubicBezTo>
                  <a:pt x="77" y="173"/>
                  <a:pt x="23" y="119"/>
                  <a:pt x="23" y="119"/>
                </a:cubicBezTo>
                <a:cubicBezTo>
                  <a:pt x="19" y="115"/>
                  <a:pt x="14" y="114"/>
                  <a:pt x="9" y="116"/>
                </a:cubicBezTo>
                <a:cubicBezTo>
                  <a:pt x="4" y="118"/>
                  <a:pt x="0" y="123"/>
                  <a:pt x="0" y="128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33"/>
                  <a:pt x="6" y="439"/>
                  <a:pt x="14" y="439"/>
                </a:cubicBezTo>
                <a:cubicBezTo>
                  <a:pt x="275" y="439"/>
                  <a:pt x="275" y="439"/>
                  <a:pt x="275" y="439"/>
                </a:cubicBezTo>
                <a:cubicBezTo>
                  <a:pt x="282" y="439"/>
                  <a:pt x="288" y="433"/>
                  <a:pt x="288" y="426"/>
                </a:cubicBezTo>
                <a:cubicBezTo>
                  <a:pt x="288" y="418"/>
                  <a:pt x="282" y="412"/>
                  <a:pt x="275" y="412"/>
                </a:cubicBezTo>
                <a:cubicBezTo>
                  <a:pt x="275" y="412"/>
                  <a:pt x="51" y="412"/>
                  <a:pt x="27" y="412"/>
                </a:cubicBezTo>
                <a:cubicBezTo>
                  <a:pt x="27" y="391"/>
                  <a:pt x="27" y="210"/>
                  <a:pt x="27" y="161"/>
                </a:cubicBezTo>
                <a:cubicBezTo>
                  <a:pt x="55" y="189"/>
                  <a:pt x="109" y="243"/>
                  <a:pt x="109" y="243"/>
                </a:cubicBezTo>
                <a:cubicBezTo>
                  <a:pt x="113" y="247"/>
                  <a:pt x="118" y="248"/>
                  <a:pt x="123" y="246"/>
                </a:cubicBezTo>
                <a:cubicBezTo>
                  <a:pt x="128" y="244"/>
                  <a:pt x="132" y="239"/>
                  <a:pt x="132" y="234"/>
                </a:cubicBezTo>
                <a:cubicBezTo>
                  <a:pt x="132" y="234"/>
                  <a:pt x="132" y="192"/>
                  <a:pt x="132" y="161"/>
                </a:cubicBezTo>
                <a:cubicBezTo>
                  <a:pt x="159" y="189"/>
                  <a:pt x="214" y="243"/>
                  <a:pt x="214" y="243"/>
                </a:cubicBezTo>
                <a:cubicBezTo>
                  <a:pt x="218" y="247"/>
                  <a:pt x="224" y="248"/>
                  <a:pt x="229" y="246"/>
                </a:cubicBezTo>
                <a:cubicBezTo>
                  <a:pt x="234" y="244"/>
                  <a:pt x="237" y="239"/>
                  <a:pt x="237" y="234"/>
                </a:cubicBezTo>
                <a:cubicBezTo>
                  <a:pt x="237" y="234"/>
                  <a:pt x="237" y="192"/>
                  <a:pt x="237" y="161"/>
                </a:cubicBezTo>
                <a:cubicBezTo>
                  <a:pt x="265" y="189"/>
                  <a:pt x="318" y="243"/>
                  <a:pt x="318" y="243"/>
                </a:cubicBezTo>
                <a:cubicBezTo>
                  <a:pt x="322" y="247"/>
                  <a:pt x="327" y="248"/>
                  <a:pt x="332" y="246"/>
                </a:cubicBezTo>
                <a:cubicBezTo>
                  <a:pt x="337" y="245"/>
                  <a:pt x="340" y="240"/>
                  <a:pt x="341" y="235"/>
                </a:cubicBezTo>
                <a:cubicBezTo>
                  <a:pt x="341" y="235"/>
                  <a:pt x="358" y="48"/>
                  <a:pt x="360" y="26"/>
                </a:cubicBezTo>
                <a:cubicBezTo>
                  <a:pt x="367" y="26"/>
                  <a:pt x="369" y="26"/>
                  <a:pt x="375" y="26"/>
                </a:cubicBezTo>
                <a:cubicBezTo>
                  <a:pt x="376" y="50"/>
                  <a:pt x="398" y="426"/>
                  <a:pt x="398" y="426"/>
                </a:cubicBezTo>
                <a:cubicBezTo>
                  <a:pt x="398" y="434"/>
                  <a:pt x="404" y="439"/>
                  <a:pt x="412" y="439"/>
                </a:cubicBezTo>
                <a:cubicBezTo>
                  <a:pt x="419" y="439"/>
                  <a:pt x="425" y="432"/>
                  <a:pt x="424" y="425"/>
                </a:cubicBezTo>
                <a:cubicBezTo>
                  <a:pt x="401" y="12"/>
                  <a:pt x="401" y="12"/>
                  <a:pt x="401" y="12"/>
                </a:cubicBezTo>
                <a:cubicBezTo>
                  <a:pt x="400" y="5"/>
                  <a:pt x="395" y="0"/>
                  <a:pt x="388" y="0"/>
                </a:cubicBezTo>
                <a:lnTo>
                  <a:pt x="348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3177756" y="1669181"/>
            <a:ext cx="590226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Industry</a:t>
            </a:r>
          </a:p>
        </p:txBody>
      </p:sp>
      <p:sp>
        <p:nvSpPr>
          <p:cNvPr id="109" name="Freeform 68"/>
          <p:cNvSpPr>
            <a:spLocks noChangeAspect="1"/>
          </p:cNvSpPr>
          <p:nvPr userDrawn="1"/>
        </p:nvSpPr>
        <p:spPr bwMode="auto">
          <a:xfrm>
            <a:off x="943035" y="1185552"/>
            <a:ext cx="448619" cy="393192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86" y="14"/>
              </a:cxn>
              <a:cxn ang="0">
                <a:pos x="86" y="117"/>
              </a:cxn>
              <a:cxn ang="0">
                <a:pos x="68" y="117"/>
              </a:cxn>
              <a:cxn ang="0">
                <a:pos x="55" y="130"/>
              </a:cxn>
              <a:cxn ang="0">
                <a:pos x="55" y="293"/>
              </a:cxn>
              <a:cxn ang="0">
                <a:pos x="13" y="293"/>
              </a:cxn>
              <a:cxn ang="0">
                <a:pos x="0" y="306"/>
              </a:cxn>
              <a:cxn ang="0">
                <a:pos x="13" y="320"/>
              </a:cxn>
              <a:cxn ang="0">
                <a:pos x="68" y="320"/>
              </a:cxn>
              <a:cxn ang="0">
                <a:pos x="81" y="306"/>
              </a:cxn>
              <a:cxn ang="0">
                <a:pos x="81" y="143"/>
              </a:cxn>
              <a:cxn ang="0">
                <a:pos x="99" y="143"/>
              </a:cxn>
              <a:cxn ang="0">
                <a:pos x="112" y="130"/>
              </a:cxn>
              <a:cxn ang="0">
                <a:pos x="112" y="27"/>
              </a:cxn>
              <a:cxn ang="0">
                <a:pos x="184" y="27"/>
              </a:cxn>
              <a:cxn ang="0">
                <a:pos x="184" y="207"/>
              </a:cxn>
              <a:cxn ang="0">
                <a:pos x="198" y="220"/>
              </a:cxn>
              <a:cxn ang="0">
                <a:pos x="231" y="220"/>
              </a:cxn>
              <a:cxn ang="0">
                <a:pos x="231" y="270"/>
              </a:cxn>
              <a:cxn ang="0">
                <a:pos x="244" y="284"/>
              </a:cxn>
              <a:cxn ang="0">
                <a:pos x="298" y="284"/>
              </a:cxn>
              <a:cxn ang="0">
                <a:pos x="311" y="270"/>
              </a:cxn>
              <a:cxn ang="0">
                <a:pos x="311" y="83"/>
              </a:cxn>
              <a:cxn ang="0">
                <a:pos x="340" y="83"/>
              </a:cxn>
              <a:cxn ang="0">
                <a:pos x="340" y="307"/>
              </a:cxn>
              <a:cxn ang="0">
                <a:pos x="353" y="320"/>
              </a:cxn>
              <a:cxn ang="0">
                <a:pos x="366" y="307"/>
              </a:cxn>
              <a:cxn ang="0">
                <a:pos x="366" y="70"/>
              </a:cxn>
              <a:cxn ang="0">
                <a:pos x="353" y="57"/>
              </a:cxn>
              <a:cxn ang="0">
                <a:pos x="298" y="57"/>
              </a:cxn>
              <a:cxn ang="0">
                <a:pos x="285" y="70"/>
              </a:cxn>
              <a:cxn ang="0">
                <a:pos x="285" y="257"/>
              </a:cxn>
              <a:cxn ang="0">
                <a:pos x="257" y="257"/>
              </a:cxn>
              <a:cxn ang="0">
                <a:pos x="257" y="207"/>
              </a:cxn>
              <a:cxn ang="0">
                <a:pos x="244" y="193"/>
              </a:cxn>
              <a:cxn ang="0">
                <a:pos x="211" y="193"/>
              </a:cxn>
              <a:cxn ang="0">
                <a:pos x="211" y="14"/>
              </a:cxn>
              <a:cxn ang="0">
                <a:pos x="198" y="0"/>
              </a:cxn>
              <a:cxn ang="0">
                <a:pos x="99" y="0"/>
              </a:cxn>
            </a:cxnLst>
            <a:rect l="0" t="0" r="r" b="b"/>
            <a:pathLst>
              <a:path w="366" h="320">
                <a:moveTo>
                  <a:pt x="99" y="0"/>
                </a:moveTo>
                <a:cubicBezTo>
                  <a:pt x="92" y="0"/>
                  <a:pt x="86" y="6"/>
                  <a:pt x="86" y="14"/>
                </a:cubicBezTo>
                <a:cubicBezTo>
                  <a:pt x="86" y="14"/>
                  <a:pt x="86" y="96"/>
                  <a:pt x="86" y="117"/>
                </a:cubicBezTo>
                <a:cubicBezTo>
                  <a:pt x="77" y="117"/>
                  <a:pt x="68" y="117"/>
                  <a:pt x="68" y="117"/>
                </a:cubicBezTo>
                <a:cubicBezTo>
                  <a:pt x="61" y="117"/>
                  <a:pt x="55" y="123"/>
                  <a:pt x="55" y="130"/>
                </a:cubicBezTo>
                <a:cubicBezTo>
                  <a:pt x="55" y="130"/>
                  <a:pt x="55" y="271"/>
                  <a:pt x="55" y="293"/>
                </a:cubicBezTo>
                <a:cubicBezTo>
                  <a:pt x="40" y="293"/>
                  <a:pt x="13" y="293"/>
                  <a:pt x="13" y="293"/>
                </a:cubicBezTo>
                <a:cubicBezTo>
                  <a:pt x="6" y="293"/>
                  <a:pt x="0" y="299"/>
                  <a:pt x="0" y="306"/>
                </a:cubicBezTo>
                <a:cubicBezTo>
                  <a:pt x="0" y="314"/>
                  <a:pt x="6" y="320"/>
                  <a:pt x="13" y="320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75" y="320"/>
                  <a:pt x="81" y="314"/>
                  <a:pt x="81" y="306"/>
                </a:cubicBezTo>
                <a:cubicBezTo>
                  <a:pt x="81" y="306"/>
                  <a:pt x="81" y="165"/>
                  <a:pt x="81" y="143"/>
                </a:cubicBezTo>
                <a:cubicBezTo>
                  <a:pt x="90" y="143"/>
                  <a:pt x="99" y="143"/>
                  <a:pt x="99" y="143"/>
                </a:cubicBezTo>
                <a:cubicBezTo>
                  <a:pt x="106" y="143"/>
                  <a:pt x="112" y="137"/>
                  <a:pt x="112" y="130"/>
                </a:cubicBezTo>
                <a:cubicBezTo>
                  <a:pt x="112" y="130"/>
                  <a:pt x="112" y="47"/>
                  <a:pt x="112" y="27"/>
                </a:cubicBezTo>
                <a:cubicBezTo>
                  <a:pt x="129" y="27"/>
                  <a:pt x="168" y="27"/>
                  <a:pt x="184" y="27"/>
                </a:cubicBezTo>
                <a:cubicBezTo>
                  <a:pt x="184" y="49"/>
                  <a:pt x="184" y="207"/>
                  <a:pt x="184" y="207"/>
                </a:cubicBezTo>
                <a:cubicBezTo>
                  <a:pt x="184" y="214"/>
                  <a:pt x="190" y="220"/>
                  <a:pt x="198" y="220"/>
                </a:cubicBezTo>
                <a:cubicBezTo>
                  <a:pt x="198" y="220"/>
                  <a:pt x="217" y="220"/>
                  <a:pt x="231" y="220"/>
                </a:cubicBezTo>
                <a:cubicBezTo>
                  <a:pt x="231" y="236"/>
                  <a:pt x="231" y="270"/>
                  <a:pt x="231" y="270"/>
                </a:cubicBezTo>
                <a:cubicBezTo>
                  <a:pt x="231" y="278"/>
                  <a:pt x="237" y="284"/>
                  <a:pt x="244" y="284"/>
                </a:cubicBezTo>
                <a:cubicBezTo>
                  <a:pt x="298" y="284"/>
                  <a:pt x="298" y="284"/>
                  <a:pt x="298" y="284"/>
                </a:cubicBezTo>
                <a:cubicBezTo>
                  <a:pt x="305" y="284"/>
                  <a:pt x="311" y="278"/>
                  <a:pt x="311" y="270"/>
                </a:cubicBezTo>
                <a:cubicBezTo>
                  <a:pt x="311" y="270"/>
                  <a:pt x="311" y="106"/>
                  <a:pt x="311" y="83"/>
                </a:cubicBezTo>
                <a:cubicBezTo>
                  <a:pt x="322" y="83"/>
                  <a:pt x="330" y="83"/>
                  <a:pt x="340" y="83"/>
                </a:cubicBezTo>
                <a:cubicBezTo>
                  <a:pt x="340" y="107"/>
                  <a:pt x="340" y="307"/>
                  <a:pt x="340" y="307"/>
                </a:cubicBezTo>
                <a:cubicBezTo>
                  <a:pt x="340" y="314"/>
                  <a:pt x="346" y="320"/>
                  <a:pt x="353" y="320"/>
                </a:cubicBezTo>
                <a:cubicBezTo>
                  <a:pt x="361" y="320"/>
                  <a:pt x="366" y="314"/>
                  <a:pt x="366" y="307"/>
                </a:cubicBezTo>
                <a:cubicBezTo>
                  <a:pt x="366" y="70"/>
                  <a:pt x="366" y="70"/>
                  <a:pt x="366" y="70"/>
                </a:cubicBezTo>
                <a:cubicBezTo>
                  <a:pt x="366" y="63"/>
                  <a:pt x="361" y="57"/>
                  <a:pt x="353" y="57"/>
                </a:cubicBezTo>
                <a:cubicBezTo>
                  <a:pt x="298" y="57"/>
                  <a:pt x="298" y="57"/>
                  <a:pt x="298" y="57"/>
                </a:cubicBezTo>
                <a:cubicBezTo>
                  <a:pt x="291" y="57"/>
                  <a:pt x="285" y="63"/>
                  <a:pt x="285" y="70"/>
                </a:cubicBezTo>
                <a:cubicBezTo>
                  <a:pt x="285" y="70"/>
                  <a:pt x="285" y="234"/>
                  <a:pt x="285" y="257"/>
                </a:cubicBezTo>
                <a:cubicBezTo>
                  <a:pt x="275" y="257"/>
                  <a:pt x="267" y="257"/>
                  <a:pt x="257" y="257"/>
                </a:cubicBezTo>
                <a:cubicBezTo>
                  <a:pt x="257" y="241"/>
                  <a:pt x="257" y="207"/>
                  <a:pt x="257" y="207"/>
                </a:cubicBezTo>
                <a:cubicBezTo>
                  <a:pt x="257" y="199"/>
                  <a:pt x="251" y="193"/>
                  <a:pt x="244" y="193"/>
                </a:cubicBezTo>
                <a:cubicBezTo>
                  <a:pt x="244" y="193"/>
                  <a:pt x="224" y="193"/>
                  <a:pt x="211" y="193"/>
                </a:cubicBezTo>
                <a:cubicBezTo>
                  <a:pt x="211" y="171"/>
                  <a:pt x="211" y="14"/>
                  <a:pt x="211" y="14"/>
                </a:cubicBezTo>
                <a:cubicBezTo>
                  <a:pt x="211" y="6"/>
                  <a:pt x="205" y="0"/>
                  <a:pt x="198" y="0"/>
                </a:cubicBezTo>
                <a:lnTo>
                  <a:pt x="99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847004" y="1669181"/>
            <a:ext cx="652743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Buildings</a:t>
            </a:r>
          </a:p>
        </p:txBody>
      </p:sp>
      <p:sp>
        <p:nvSpPr>
          <p:cNvPr id="111" name="Freeform 60"/>
          <p:cNvSpPr>
            <a:spLocks noChangeAspect="1"/>
          </p:cNvSpPr>
          <p:nvPr userDrawn="1"/>
        </p:nvSpPr>
        <p:spPr bwMode="auto">
          <a:xfrm>
            <a:off x="1602979" y="1222072"/>
            <a:ext cx="493975" cy="353487"/>
          </a:xfrm>
          <a:custGeom>
            <a:avLst/>
            <a:gdLst/>
            <a:ahLst/>
            <a:cxnLst>
              <a:cxn ang="0">
                <a:pos x="318" y="316"/>
              </a:cxn>
              <a:cxn ang="0">
                <a:pos x="117" y="97"/>
              </a:cxn>
              <a:cxn ang="0">
                <a:pos x="148" y="254"/>
              </a:cxn>
              <a:cxn ang="0">
                <a:pos x="153" y="130"/>
              </a:cxn>
              <a:cxn ang="0">
                <a:pos x="214" y="140"/>
              </a:cxn>
              <a:cxn ang="0">
                <a:pos x="224" y="278"/>
              </a:cxn>
              <a:cxn ang="0">
                <a:pos x="255" y="164"/>
              </a:cxn>
              <a:cxn ang="0">
                <a:pos x="281" y="164"/>
              </a:cxn>
              <a:cxn ang="0">
                <a:pos x="276" y="315"/>
              </a:cxn>
              <a:cxn ang="0">
                <a:pos x="208" y="300"/>
              </a:cxn>
              <a:cxn ang="0">
                <a:pos x="198" y="163"/>
              </a:cxn>
              <a:cxn ang="0">
                <a:pos x="174" y="271"/>
              </a:cxn>
              <a:cxn ang="0">
                <a:pos x="157" y="283"/>
              </a:cxn>
              <a:cxn ang="0">
                <a:pos x="91" y="257"/>
              </a:cxn>
              <a:cxn ang="0">
                <a:pos x="96" y="71"/>
              </a:cxn>
              <a:cxn ang="0">
                <a:pos x="333" y="120"/>
              </a:cxn>
              <a:cxn ang="0">
                <a:pos x="343" y="290"/>
              </a:cxn>
              <a:cxn ang="0">
                <a:pos x="435" y="51"/>
              </a:cxn>
              <a:cxn ang="0">
                <a:pos x="222" y="33"/>
              </a:cxn>
              <a:cxn ang="0">
                <a:pos x="217" y="56"/>
              </a:cxn>
              <a:cxn ang="0">
                <a:pos x="160" y="52"/>
              </a:cxn>
              <a:cxn ang="0">
                <a:pos x="75" y="244"/>
              </a:cxn>
              <a:cxn ang="0">
                <a:pos x="62" y="257"/>
              </a:cxn>
              <a:cxn ang="0">
                <a:pos x="0" y="244"/>
              </a:cxn>
              <a:cxn ang="0">
                <a:pos x="49" y="232"/>
              </a:cxn>
              <a:cxn ang="0">
                <a:pos x="60" y="39"/>
              </a:cxn>
              <a:cxn ang="0">
                <a:pos x="163" y="26"/>
              </a:cxn>
              <a:cxn ang="0">
                <a:pos x="196" y="22"/>
              </a:cxn>
              <a:cxn ang="0">
                <a:pos x="299" y="0"/>
              </a:cxn>
              <a:cxn ang="0">
                <a:pos x="450" y="27"/>
              </a:cxn>
              <a:cxn ang="0">
                <a:pos x="461" y="228"/>
              </a:cxn>
              <a:cxn ang="0">
                <a:pos x="338" y="326"/>
              </a:cxn>
              <a:cxn ang="0">
                <a:pos x="325" y="328"/>
              </a:cxn>
            </a:cxnLst>
            <a:rect l="0" t="0" r="r" b="b"/>
            <a:pathLst>
              <a:path w="461" h="329">
                <a:moveTo>
                  <a:pt x="325" y="328"/>
                </a:moveTo>
                <a:cubicBezTo>
                  <a:pt x="320" y="325"/>
                  <a:pt x="318" y="321"/>
                  <a:pt x="318" y="316"/>
                </a:cubicBezTo>
                <a:cubicBezTo>
                  <a:pt x="318" y="143"/>
                  <a:pt x="318" y="143"/>
                  <a:pt x="318" y="143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246"/>
                  <a:pt x="117" y="246"/>
                  <a:pt x="117" y="246"/>
                </a:cubicBezTo>
                <a:cubicBezTo>
                  <a:pt x="148" y="254"/>
                  <a:pt x="148" y="254"/>
                  <a:pt x="148" y="254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37"/>
                  <a:pt x="149" y="133"/>
                  <a:pt x="153" y="130"/>
                </a:cubicBezTo>
                <a:cubicBezTo>
                  <a:pt x="156" y="128"/>
                  <a:pt x="160" y="127"/>
                  <a:pt x="164" y="128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20" y="141"/>
                  <a:pt x="224" y="147"/>
                  <a:pt x="224" y="153"/>
                </a:cubicBezTo>
                <a:cubicBezTo>
                  <a:pt x="224" y="278"/>
                  <a:pt x="224" y="278"/>
                  <a:pt x="224" y="278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164"/>
                  <a:pt x="255" y="164"/>
                  <a:pt x="255" y="164"/>
                </a:cubicBezTo>
                <a:cubicBezTo>
                  <a:pt x="255" y="157"/>
                  <a:pt x="261" y="151"/>
                  <a:pt x="268" y="151"/>
                </a:cubicBezTo>
                <a:cubicBezTo>
                  <a:pt x="275" y="151"/>
                  <a:pt x="281" y="157"/>
                  <a:pt x="281" y="164"/>
                </a:cubicBezTo>
                <a:cubicBezTo>
                  <a:pt x="281" y="304"/>
                  <a:pt x="281" y="304"/>
                  <a:pt x="281" y="304"/>
                </a:cubicBezTo>
                <a:cubicBezTo>
                  <a:pt x="281" y="308"/>
                  <a:pt x="280" y="312"/>
                  <a:pt x="276" y="315"/>
                </a:cubicBezTo>
                <a:cubicBezTo>
                  <a:pt x="273" y="317"/>
                  <a:pt x="269" y="318"/>
                  <a:pt x="265" y="317"/>
                </a:cubicBezTo>
                <a:cubicBezTo>
                  <a:pt x="208" y="300"/>
                  <a:pt x="208" y="300"/>
                  <a:pt x="208" y="300"/>
                </a:cubicBezTo>
                <a:cubicBezTo>
                  <a:pt x="202" y="298"/>
                  <a:pt x="198" y="293"/>
                  <a:pt x="198" y="287"/>
                </a:cubicBezTo>
                <a:cubicBezTo>
                  <a:pt x="198" y="163"/>
                  <a:pt x="198" y="163"/>
                  <a:pt x="198" y="163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4" y="271"/>
                  <a:pt x="174" y="271"/>
                  <a:pt x="174" y="271"/>
                </a:cubicBezTo>
                <a:cubicBezTo>
                  <a:pt x="174" y="275"/>
                  <a:pt x="172" y="278"/>
                  <a:pt x="169" y="281"/>
                </a:cubicBezTo>
                <a:cubicBezTo>
                  <a:pt x="165" y="283"/>
                  <a:pt x="161" y="284"/>
                  <a:pt x="157" y="283"/>
                </a:cubicBezTo>
                <a:cubicBezTo>
                  <a:pt x="101" y="269"/>
                  <a:pt x="101" y="269"/>
                  <a:pt x="101" y="269"/>
                </a:cubicBezTo>
                <a:cubicBezTo>
                  <a:pt x="95" y="268"/>
                  <a:pt x="91" y="262"/>
                  <a:pt x="91" y="257"/>
                </a:cubicBezTo>
                <a:cubicBezTo>
                  <a:pt x="91" y="81"/>
                  <a:pt x="91" y="81"/>
                  <a:pt x="91" y="81"/>
                </a:cubicBezTo>
                <a:cubicBezTo>
                  <a:pt x="91" y="77"/>
                  <a:pt x="93" y="73"/>
                  <a:pt x="96" y="71"/>
                </a:cubicBezTo>
                <a:cubicBezTo>
                  <a:pt x="99" y="68"/>
                  <a:pt x="103" y="68"/>
                  <a:pt x="107" y="68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9" y="121"/>
                  <a:pt x="343" y="126"/>
                  <a:pt x="343" y="132"/>
                </a:cubicBezTo>
                <a:cubicBezTo>
                  <a:pt x="343" y="290"/>
                  <a:pt x="343" y="290"/>
                  <a:pt x="343" y="290"/>
                </a:cubicBezTo>
                <a:cubicBezTo>
                  <a:pt x="435" y="221"/>
                  <a:pt x="435" y="221"/>
                  <a:pt x="435" y="221"/>
                </a:cubicBezTo>
                <a:cubicBezTo>
                  <a:pt x="435" y="51"/>
                  <a:pt x="435" y="51"/>
                  <a:pt x="435" y="51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2" y="50"/>
                  <a:pt x="220" y="54"/>
                  <a:pt x="217" y="56"/>
                </a:cubicBezTo>
                <a:cubicBezTo>
                  <a:pt x="214" y="59"/>
                  <a:pt x="211" y="60"/>
                  <a:pt x="207" y="5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244"/>
                  <a:pt x="75" y="244"/>
                  <a:pt x="75" y="244"/>
                </a:cubicBezTo>
                <a:cubicBezTo>
                  <a:pt x="75" y="248"/>
                  <a:pt x="73" y="251"/>
                  <a:pt x="71" y="254"/>
                </a:cubicBezTo>
                <a:cubicBezTo>
                  <a:pt x="68" y="256"/>
                  <a:pt x="65" y="257"/>
                  <a:pt x="62" y="257"/>
                </a:cubicBezTo>
                <a:cubicBezTo>
                  <a:pt x="13" y="257"/>
                  <a:pt x="13" y="257"/>
                  <a:pt x="13" y="257"/>
                </a:cubicBezTo>
                <a:cubicBezTo>
                  <a:pt x="5" y="257"/>
                  <a:pt x="0" y="252"/>
                  <a:pt x="0" y="244"/>
                </a:cubicBezTo>
                <a:cubicBezTo>
                  <a:pt x="0" y="237"/>
                  <a:pt x="5" y="232"/>
                  <a:pt x="13" y="232"/>
                </a:cubicBezTo>
                <a:cubicBezTo>
                  <a:pt x="49" y="232"/>
                  <a:pt x="49" y="232"/>
                  <a:pt x="49" y="23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53" y="40"/>
                  <a:pt x="60" y="39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60" y="26"/>
                  <a:pt x="161" y="26"/>
                  <a:pt x="163" y="26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2"/>
                  <a:pt x="196" y="22"/>
                  <a:pt x="196" y="22"/>
                </a:cubicBezTo>
                <a:cubicBezTo>
                  <a:pt x="196" y="15"/>
                  <a:pt x="201" y="9"/>
                  <a:pt x="208" y="9"/>
                </a:cubicBezTo>
                <a:cubicBezTo>
                  <a:pt x="299" y="0"/>
                  <a:pt x="299" y="0"/>
                  <a:pt x="299" y="0"/>
                </a:cubicBezTo>
                <a:cubicBezTo>
                  <a:pt x="300" y="0"/>
                  <a:pt x="302" y="0"/>
                  <a:pt x="303" y="0"/>
                </a:cubicBezTo>
                <a:cubicBezTo>
                  <a:pt x="450" y="27"/>
                  <a:pt x="450" y="27"/>
                  <a:pt x="450" y="27"/>
                </a:cubicBezTo>
                <a:cubicBezTo>
                  <a:pt x="457" y="28"/>
                  <a:pt x="461" y="34"/>
                  <a:pt x="461" y="40"/>
                </a:cubicBezTo>
                <a:cubicBezTo>
                  <a:pt x="461" y="228"/>
                  <a:pt x="461" y="228"/>
                  <a:pt x="461" y="228"/>
                </a:cubicBezTo>
                <a:cubicBezTo>
                  <a:pt x="461" y="232"/>
                  <a:pt x="459" y="236"/>
                  <a:pt x="456" y="238"/>
                </a:cubicBezTo>
                <a:cubicBezTo>
                  <a:pt x="338" y="326"/>
                  <a:pt x="338" y="326"/>
                  <a:pt x="338" y="326"/>
                </a:cubicBezTo>
                <a:cubicBezTo>
                  <a:pt x="336" y="328"/>
                  <a:pt x="333" y="329"/>
                  <a:pt x="330" y="329"/>
                </a:cubicBezTo>
                <a:cubicBezTo>
                  <a:pt x="328" y="329"/>
                  <a:pt x="327" y="329"/>
                  <a:pt x="325" y="328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12" name="TextBox 111"/>
          <p:cNvSpPr txBox="1"/>
          <p:nvPr userDrawn="1"/>
        </p:nvSpPr>
        <p:spPr>
          <a:xfrm>
            <a:off x="1571993" y="1669181"/>
            <a:ext cx="647613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800" b="1" dirty="0" err="1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&amp; networks</a:t>
            </a:r>
          </a:p>
        </p:txBody>
      </p:sp>
      <p:sp>
        <p:nvSpPr>
          <p:cNvPr id="113" name="Freeform 64"/>
          <p:cNvSpPr>
            <a:spLocks noChangeAspect="1"/>
          </p:cNvSpPr>
          <p:nvPr userDrawn="1"/>
        </p:nvSpPr>
        <p:spPr bwMode="auto">
          <a:xfrm>
            <a:off x="4043906" y="1185552"/>
            <a:ext cx="358929" cy="393192"/>
          </a:xfrm>
          <a:custGeom>
            <a:avLst/>
            <a:gdLst/>
            <a:ahLst/>
            <a:cxnLst>
              <a:cxn ang="0">
                <a:pos x="146" y="5"/>
              </a:cxn>
              <a:cxn ang="0">
                <a:pos x="6" y="132"/>
              </a:cxn>
              <a:cxn ang="0">
                <a:pos x="5" y="151"/>
              </a:cxn>
              <a:cxn ang="0">
                <a:pos x="23" y="152"/>
              </a:cxn>
              <a:cxn ang="0">
                <a:pos x="155" y="33"/>
              </a:cxn>
              <a:cxn ang="0">
                <a:pos x="283" y="149"/>
              </a:cxn>
              <a:cxn ang="0">
                <a:pos x="283" y="313"/>
              </a:cxn>
              <a:cxn ang="0">
                <a:pos x="45" y="313"/>
              </a:cxn>
              <a:cxn ang="0">
                <a:pos x="45" y="228"/>
              </a:cxn>
              <a:cxn ang="0">
                <a:pos x="56" y="202"/>
              </a:cxn>
              <a:cxn ang="0">
                <a:pos x="100" y="187"/>
              </a:cxn>
              <a:cxn ang="0">
                <a:pos x="152" y="229"/>
              </a:cxn>
              <a:cxn ang="0">
                <a:pos x="152" y="272"/>
              </a:cxn>
              <a:cxn ang="0">
                <a:pos x="165" y="285"/>
              </a:cxn>
              <a:cxn ang="0">
                <a:pos x="178" y="272"/>
              </a:cxn>
              <a:cxn ang="0">
                <a:pos x="178" y="229"/>
              </a:cxn>
              <a:cxn ang="0">
                <a:pos x="159" y="182"/>
              </a:cxn>
              <a:cxn ang="0">
                <a:pos x="100" y="161"/>
              </a:cxn>
              <a:cxn ang="0">
                <a:pos x="36" y="184"/>
              </a:cxn>
              <a:cxn ang="0">
                <a:pos x="18" y="229"/>
              </a:cxn>
              <a:cxn ang="0">
                <a:pos x="18" y="229"/>
              </a:cxn>
              <a:cxn ang="0">
                <a:pos x="18" y="326"/>
              </a:cxn>
              <a:cxn ang="0">
                <a:pos x="22" y="335"/>
              </a:cxn>
              <a:cxn ang="0">
                <a:pos x="32" y="339"/>
              </a:cxn>
              <a:cxn ang="0">
                <a:pos x="296" y="339"/>
              </a:cxn>
              <a:cxn ang="0">
                <a:pos x="309" y="326"/>
              </a:cxn>
              <a:cxn ang="0">
                <a:pos x="309" y="143"/>
              </a:cxn>
              <a:cxn ang="0">
                <a:pos x="305" y="133"/>
              </a:cxn>
              <a:cxn ang="0">
                <a:pos x="164" y="5"/>
              </a:cxn>
              <a:cxn ang="0">
                <a:pos x="146" y="5"/>
              </a:cxn>
            </a:cxnLst>
            <a:rect l="0" t="0" r="r" b="b"/>
            <a:pathLst>
              <a:path w="309" h="339">
                <a:moveTo>
                  <a:pt x="146" y="5"/>
                </a:moveTo>
                <a:cubicBezTo>
                  <a:pt x="6" y="132"/>
                  <a:pt x="6" y="132"/>
                  <a:pt x="6" y="132"/>
                </a:cubicBezTo>
                <a:cubicBezTo>
                  <a:pt x="0" y="137"/>
                  <a:pt x="0" y="146"/>
                  <a:pt x="5" y="151"/>
                </a:cubicBezTo>
                <a:cubicBezTo>
                  <a:pt x="10" y="156"/>
                  <a:pt x="18" y="157"/>
                  <a:pt x="23" y="152"/>
                </a:cubicBezTo>
                <a:cubicBezTo>
                  <a:pt x="23" y="152"/>
                  <a:pt x="139" y="47"/>
                  <a:pt x="155" y="33"/>
                </a:cubicBezTo>
                <a:cubicBezTo>
                  <a:pt x="170" y="46"/>
                  <a:pt x="275" y="142"/>
                  <a:pt x="283" y="149"/>
                </a:cubicBezTo>
                <a:cubicBezTo>
                  <a:pt x="283" y="159"/>
                  <a:pt x="283" y="291"/>
                  <a:pt x="283" y="313"/>
                </a:cubicBezTo>
                <a:cubicBezTo>
                  <a:pt x="260" y="313"/>
                  <a:pt x="68" y="313"/>
                  <a:pt x="45" y="313"/>
                </a:cubicBezTo>
                <a:cubicBezTo>
                  <a:pt x="45" y="293"/>
                  <a:pt x="45" y="229"/>
                  <a:pt x="45" y="228"/>
                </a:cubicBezTo>
                <a:cubicBezTo>
                  <a:pt x="45" y="226"/>
                  <a:pt x="45" y="212"/>
                  <a:pt x="56" y="202"/>
                </a:cubicBezTo>
                <a:cubicBezTo>
                  <a:pt x="65" y="192"/>
                  <a:pt x="80" y="187"/>
                  <a:pt x="100" y="187"/>
                </a:cubicBezTo>
                <a:cubicBezTo>
                  <a:pt x="150" y="187"/>
                  <a:pt x="152" y="224"/>
                  <a:pt x="152" y="229"/>
                </a:cubicBezTo>
                <a:cubicBezTo>
                  <a:pt x="152" y="272"/>
                  <a:pt x="152" y="272"/>
                  <a:pt x="152" y="272"/>
                </a:cubicBezTo>
                <a:cubicBezTo>
                  <a:pt x="152" y="279"/>
                  <a:pt x="158" y="285"/>
                  <a:pt x="165" y="285"/>
                </a:cubicBezTo>
                <a:cubicBezTo>
                  <a:pt x="172" y="285"/>
                  <a:pt x="178" y="279"/>
                  <a:pt x="178" y="272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8"/>
                  <a:pt x="178" y="202"/>
                  <a:pt x="159" y="182"/>
                </a:cubicBezTo>
                <a:cubicBezTo>
                  <a:pt x="145" y="168"/>
                  <a:pt x="125" y="161"/>
                  <a:pt x="100" y="161"/>
                </a:cubicBezTo>
                <a:cubicBezTo>
                  <a:pt x="72" y="161"/>
                  <a:pt x="51" y="169"/>
                  <a:pt x="36" y="184"/>
                </a:cubicBezTo>
                <a:cubicBezTo>
                  <a:pt x="18" y="203"/>
                  <a:pt x="18" y="228"/>
                  <a:pt x="18" y="229"/>
                </a:cubicBezTo>
                <a:cubicBezTo>
                  <a:pt x="18" y="229"/>
                  <a:pt x="18" y="229"/>
                  <a:pt x="18" y="229"/>
                </a:cubicBezTo>
                <a:cubicBezTo>
                  <a:pt x="18" y="326"/>
                  <a:pt x="18" y="326"/>
                  <a:pt x="18" y="326"/>
                </a:cubicBezTo>
                <a:cubicBezTo>
                  <a:pt x="18" y="329"/>
                  <a:pt x="20" y="333"/>
                  <a:pt x="22" y="335"/>
                </a:cubicBezTo>
                <a:cubicBezTo>
                  <a:pt x="25" y="338"/>
                  <a:pt x="28" y="339"/>
                  <a:pt x="32" y="339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304" y="339"/>
                  <a:pt x="309" y="333"/>
                  <a:pt x="309" y="326"/>
                </a:cubicBezTo>
                <a:cubicBezTo>
                  <a:pt x="309" y="143"/>
                  <a:pt x="309" y="143"/>
                  <a:pt x="309" y="143"/>
                </a:cubicBezTo>
                <a:cubicBezTo>
                  <a:pt x="309" y="139"/>
                  <a:pt x="308" y="135"/>
                  <a:pt x="305" y="133"/>
                </a:cubicBezTo>
                <a:cubicBezTo>
                  <a:pt x="164" y="5"/>
                  <a:pt x="164" y="5"/>
                  <a:pt x="164" y="5"/>
                </a:cubicBezTo>
                <a:cubicBezTo>
                  <a:pt x="159" y="0"/>
                  <a:pt x="151" y="0"/>
                  <a:pt x="146" y="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3948455" y="1669181"/>
            <a:ext cx="54983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115" name="Freeform 148"/>
          <p:cNvSpPr>
            <a:spLocks noChangeAspect="1"/>
          </p:cNvSpPr>
          <p:nvPr userDrawn="1"/>
        </p:nvSpPr>
        <p:spPr bwMode="auto">
          <a:xfrm>
            <a:off x="7477779" y="1260845"/>
            <a:ext cx="446842" cy="340106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0" y="91"/>
              </a:cxn>
              <a:cxn ang="0">
                <a:pos x="12" y="103"/>
              </a:cxn>
              <a:cxn ang="0">
                <a:pos x="36" y="127"/>
              </a:cxn>
              <a:cxn ang="0">
                <a:pos x="12" y="151"/>
              </a:cxn>
              <a:cxn ang="0">
                <a:pos x="0" y="163"/>
              </a:cxn>
              <a:cxn ang="0">
                <a:pos x="84" y="255"/>
              </a:cxn>
              <a:cxn ang="0">
                <a:pos x="180" y="255"/>
              </a:cxn>
              <a:cxn ang="0">
                <a:pos x="192" y="243"/>
              </a:cxn>
              <a:cxn ang="0">
                <a:pos x="192" y="209"/>
              </a:cxn>
              <a:cxn ang="0">
                <a:pos x="300" y="209"/>
              </a:cxn>
              <a:cxn ang="0">
                <a:pos x="301" y="209"/>
              </a:cxn>
              <a:cxn ang="0">
                <a:pos x="335" y="175"/>
              </a:cxn>
              <a:cxn ang="0">
                <a:pos x="302" y="142"/>
              </a:cxn>
              <a:cxn ang="0">
                <a:pos x="300" y="142"/>
              </a:cxn>
              <a:cxn ang="0">
                <a:pos x="184" y="142"/>
              </a:cxn>
              <a:cxn ang="0">
                <a:pos x="172" y="154"/>
              </a:cxn>
              <a:cxn ang="0">
                <a:pos x="184" y="166"/>
              </a:cxn>
              <a:cxn ang="0">
                <a:pos x="300" y="166"/>
              </a:cxn>
              <a:cxn ang="0">
                <a:pos x="301" y="166"/>
              </a:cxn>
              <a:cxn ang="0">
                <a:pos x="311" y="175"/>
              </a:cxn>
              <a:cxn ang="0">
                <a:pos x="302" y="184"/>
              </a:cxn>
              <a:cxn ang="0">
                <a:pos x="300" y="184"/>
              </a:cxn>
              <a:cxn ang="0">
                <a:pos x="180" y="184"/>
              </a:cxn>
              <a:cxn ang="0">
                <a:pos x="167" y="196"/>
              </a:cxn>
              <a:cxn ang="0">
                <a:pos x="167" y="230"/>
              </a:cxn>
              <a:cxn ang="0">
                <a:pos x="84" y="230"/>
              </a:cxn>
              <a:cxn ang="0">
                <a:pos x="25" y="174"/>
              </a:cxn>
              <a:cxn ang="0">
                <a:pos x="60" y="127"/>
              </a:cxn>
              <a:cxn ang="0">
                <a:pos x="25" y="81"/>
              </a:cxn>
              <a:cxn ang="0">
                <a:pos x="84" y="24"/>
              </a:cxn>
              <a:cxn ang="0">
                <a:pos x="167" y="24"/>
              </a:cxn>
              <a:cxn ang="0">
                <a:pos x="167" y="58"/>
              </a:cxn>
              <a:cxn ang="0">
                <a:pos x="180" y="71"/>
              </a:cxn>
              <a:cxn ang="0">
                <a:pos x="300" y="71"/>
              </a:cxn>
              <a:cxn ang="0">
                <a:pos x="302" y="71"/>
              </a:cxn>
              <a:cxn ang="0">
                <a:pos x="311" y="79"/>
              </a:cxn>
              <a:cxn ang="0">
                <a:pos x="302" y="88"/>
              </a:cxn>
              <a:cxn ang="0">
                <a:pos x="300" y="88"/>
              </a:cxn>
              <a:cxn ang="0">
                <a:pos x="184" y="88"/>
              </a:cxn>
              <a:cxn ang="0">
                <a:pos x="172" y="101"/>
              </a:cxn>
              <a:cxn ang="0">
                <a:pos x="184" y="113"/>
              </a:cxn>
              <a:cxn ang="0">
                <a:pos x="300" y="113"/>
              </a:cxn>
              <a:cxn ang="0">
                <a:pos x="302" y="113"/>
              </a:cxn>
              <a:cxn ang="0">
                <a:pos x="335" y="79"/>
              </a:cxn>
              <a:cxn ang="0">
                <a:pos x="302" y="46"/>
              </a:cxn>
              <a:cxn ang="0">
                <a:pos x="300" y="46"/>
              </a:cxn>
              <a:cxn ang="0">
                <a:pos x="192" y="46"/>
              </a:cxn>
              <a:cxn ang="0">
                <a:pos x="192" y="12"/>
              </a:cxn>
              <a:cxn ang="0">
                <a:pos x="180" y="0"/>
              </a:cxn>
              <a:cxn ang="0">
                <a:pos x="84" y="0"/>
              </a:cxn>
            </a:cxnLst>
            <a:rect l="0" t="0" r="r" b="b"/>
            <a:pathLst>
              <a:path w="335" h="255">
                <a:moveTo>
                  <a:pt x="84" y="0"/>
                </a:moveTo>
                <a:cubicBezTo>
                  <a:pt x="31" y="0"/>
                  <a:pt x="0" y="34"/>
                  <a:pt x="0" y="91"/>
                </a:cubicBezTo>
                <a:cubicBezTo>
                  <a:pt x="0" y="98"/>
                  <a:pt x="5" y="103"/>
                  <a:pt x="12" y="103"/>
                </a:cubicBezTo>
                <a:cubicBezTo>
                  <a:pt x="25" y="103"/>
                  <a:pt x="36" y="114"/>
                  <a:pt x="36" y="127"/>
                </a:cubicBezTo>
                <a:cubicBezTo>
                  <a:pt x="36" y="140"/>
                  <a:pt x="25" y="151"/>
                  <a:pt x="12" y="151"/>
                </a:cubicBezTo>
                <a:cubicBezTo>
                  <a:pt x="5" y="151"/>
                  <a:pt x="0" y="157"/>
                  <a:pt x="0" y="163"/>
                </a:cubicBezTo>
                <a:cubicBezTo>
                  <a:pt x="0" y="221"/>
                  <a:pt x="31" y="255"/>
                  <a:pt x="84" y="255"/>
                </a:cubicBezTo>
                <a:cubicBezTo>
                  <a:pt x="180" y="255"/>
                  <a:pt x="180" y="255"/>
                  <a:pt x="180" y="255"/>
                </a:cubicBezTo>
                <a:cubicBezTo>
                  <a:pt x="186" y="255"/>
                  <a:pt x="192" y="249"/>
                  <a:pt x="192" y="243"/>
                </a:cubicBezTo>
                <a:cubicBezTo>
                  <a:pt x="192" y="243"/>
                  <a:pt x="192" y="222"/>
                  <a:pt x="192" y="209"/>
                </a:cubicBezTo>
                <a:cubicBezTo>
                  <a:pt x="212" y="209"/>
                  <a:pt x="300" y="209"/>
                  <a:pt x="300" y="209"/>
                </a:cubicBezTo>
                <a:cubicBezTo>
                  <a:pt x="300" y="209"/>
                  <a:pt x="301" y="209"/>
                  <a:pt x="301" y="209"/>
                </a:cubicBezTo>
                <a:cubicBezTo>
                  <a:pt x="320" y="209"/>
                  <a:pt x="335" y="194"/>
                  <a:pt x="335" y="175"/>
                </a:cubicBezTo>
                <a:cubicBezTo>
                  <a:pt x="335" y="157"/>
                  <a:pt x="320" y="142"/>
                  <a:pt x="302" y="142"/>
                </a:cubicBezTo>
                <a:cubicBezTo>
                  <a:pt x="302" y="142"/>
                  <a:pt x="300" y="142"/>
                  <a:pt x="300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77" y="142"/>
                  <a:pt x="172" y="147"/>
                  <a:pt x="172" y="154"/>
                </a:cubicBezTo>
                <a:cubicBezTo>
                  <a:pt x="172" y="161"/>
                  <a:pt x="177" y="166"/>
                  <a:pt x="184" y="166"/>
                </a:cubicBezTo>
                <a:cubicBezTo>
                  <a:pt x="184" y="166"/>
                  <a:pt x="300" y="166"/>
                  <a:pt x="300" y="166"/>
                </a:cubicBezTo>
                <a:cubicBezTo>
                  <a:pt x="301" y="166"/>
                  <a:pt x="301" y="166"/>
                  <a:pt x="301" y="166"/>
                </a:cubicBezTo>
                <a:cubicBezTo>
                  <a:pt x="307" y="166"/>
                  <a:pt x="311" y="170"/>
                  <a:pt x="311" y="175"/>
                </a:cubicBezTo>
                <a:cubicBezTo>
                  <a:pt x="311" y="180"/>
                  <a:pt x="307" y="184"/>
                  <a:pt x="302" y="184"/>
                </a:cubicBezTo>
                <a:cubicBezTo>
                  <a:pt x="302" y="184"/>
                  <a:pt x="300" y="184"/>
                  <a:pt x="300" y="184"/>
                </a:cubicBezTo>
                <a:cubicBezTo>
                  <a:pt x="180" y="184"/>
                  <a:pt x="180" y="184"/>
                  <a:pt x="180" y="184"/>
                </a:cubicBezTo>
                <a:cubicBezTo>
                  <a:pt x="173" y="184"/>
                  <a:pt x="167" y="190"/>
                  <a:pt x="167" y="196"/>
                </a:cubicBezTo>
                <a:cubicBezTo>
                  <a:pt x="167" y="196"/>
                  <a:pt x="167" y="217"/>
                  <a:pt x="167" y="230"/>
                </a:cubicBezTo>
                <a:cubicBezTo>
                  <a:pt x="149" y="230"/>
                  <a:pt x="84" y="230"/>
                  <a:pt x="84" y="230"/>
                </a:cubicBezTo>
                <a:cubicBezTo>
                  <a:pt x="40" y="230"/>
                  <a:pt x="27" y="202"/>
                  <a:pt x="25" y="174"/>
                </a:cubicBezTo>
                <a:cubicBezTo>
                  <a:pt x="45" y="168"/>
                  <a:pt x="60" y="150"/>
                  <a:pt x="60" y="127"/>
                </a:cubicBezTo>
                <a:cubicBezTo>
                  <a:pt x="60" y="105"/>
                  <a:pt x="45" y="86"/>
                  <a:pt x="25" y="81"/>
                </a:cubicBezTo>
                <a:cubicBezTo>
                  <a:pt x="27" y="53"/>
                  <a:pt x="40" y="24"/>
                  <a:pt x="84" y="24"/>
                </a:cubicBezTo>
                <a:cubicBezTo>
                  <a:pt x="84" y="24"/>
                  <a:pt x="149" y="24"/>
                  <a:pt x="167" y="24"/>
                </a:cubicBezTo>
                <a:cubicBezTo>
                  <a:pt x="167" y="38"/>
                  <a:pt x="167" y="58"/>
                  <a:pt x="167" y="58"/>
                </a:cubicBezTo>
                <a:cubicBezTo>
                  <a:pt x="167" y="65"/>
                  <a:pt x="173" y="71"/>
                  <a:pt x="180" y="71"/>
                </a:cubicBezTo>
                <a:cubicBezTo>
                  <a:pt x="300" y="71"/>
                  <a:pt x="300" y="71"/>
                  <a:pt x="300" y="71"/>
                </a:cubicBezTo>
                <a:cubicBezTo>
                  <a:pt x="300" y="71"/>
                  <a:pt x="302" y="71"/>
                  <a:pt x="302" y="71"/>
                </a:cubicBezTo>
                <a:cubicBezTo>
                  <a:pt x="307" y="71"/>
                  <a:pt x="311" y="75"/>
                  <a:pt x="311" y="79"/>
                </a:cubicBezTo>
                <a:cubicBezTo>
                  <a:pt x="311" y="84"/>
                  <a:pt x="307" y="88"/>
                  <a:pt x="302" y="88"/>
                </a:cubicBezTo>
                <a:cubicBezTo>
                  <a:pt x="301" y="88"/>
                  <a:pt x="300" y="88"/>
                  <a:pt x="300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77" y="88"/>
                  <a:pt x="172" y="94"/>
                  <a:pt x="172" y="101"/>
                </a:cubicBezTo>
                <a:cubicBezTo>
                  <a:pt x="172" y="107"/>
                  <a:pt x="177" y="113"/>
                  <a:pt x="184" y="113"/>
                </a:cubicBezTo>
                <a:cubicBezTo>
                  <a:pt x="300" y="113"/>
                  <a:pt x="300" y="113"/>
                  <a:pt x="300" y="113"/>
                </a:cubicBezTo>
                <a:cubicBezTo>
                  <a:pt x="300" y="113"/>
                  <a:pt x="302" y="113"/>
                  <a:pt x="302" y="113"/>
                </a:cubicBezTo>
                <a:cubicBezTo>
                  <a:pt x="320" y="113"/>
                  <a:pt x="335" y="98"/>
                  <a:pt x="335" y="79"/>
                </a:cubicBezTo>
                <a:cubicBezTo>
                  <a:pt x="335" y="61"/>
                  <a:pt x="320" y="46"/>
                  <a:pt x="302" y="46"/>
                </a:cubicBezTo>
                <a:cubicBezTo>
                  <a:pt x="301" y="46"/>
                  <a:pt x="300" y="46"/>
                  <a:pt x="300" y="46"/>
                </a:cubicBezTo>
                <a:cubicBezTo>
                  <a:pt x="300" y="46"/>
                  <a:pt x="212" y="46"/>
                  <a:pt x="192" y="46"/>
                </a:cubicBezTo>
                <a:cubicBezTo>
                  <a:pt x="192" y="33"/>
                  <a:pt x="192" y="12"/>
                  <a:pt x="192" y="12"/>
                </a:cubicBezTo>
                <a:cubicBezTo>
                  <a:pt x="192" y="5"/>
                  <a:pt x="186" y="0"/>
                  <a:pt x="180" y="0"/>
                </a:cubicBezTo>
                <a:lnTo>
                  <a:pt x="84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16" name="TextBox 115"/>
          <p:cNvSpPr txBox="1"/>
          <p:nvPr userDrawn="1"/>
        </p:nvSpPr>
        <p:spPr>
          <a:xfrm>
            <a:off x="7275486" y="1669186"/>
            <a:ext cx="85143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Power management</a:t>
            </a:r>
          </a:p>
        </p:txBody>
      </p:sp>
      <p:sp>
        <p:nvSpPr>
          <p:cNvPr id="117" name="Freeform 184"/>
          <p:cNvSpPr>
            <a:spLocks noChangeAspect="1"/>
          </p:cNvSpPr>
          <p:nvPr userDrawn="1"/>
        </p:nvSpPr>
        <p:spPr bwMode="auto">
          <a:xfrm>
            <a:off x="6590110" y="1207759"/>
            <a:ext cx="489929" cy="393192"/>
          </a:xfrm>
          <a:custGeom>
            <a:avLst/>
            <a:gdLst/>
            <a:ahLst/>
            <a:cxnLst>
              <a:cxn ang="0">
                <a:pos x="69" y="73"/>
              </a:cxn>
              <a:cxn ang="0">
                <a:pos x="95" y="73"/>
              </a:cxn>
              <a:cxn ang="0">
                <a:pos x="95" y="343"/>
              </a:cxn>
              <a:cxn ang="0">
                <a:pos x="0" y="343"/>
              </a:cxn>
              <a:cxn ang="0">
                <a:pos x="0" y="72"/>
              </a:cxn>
              <a:cxn ang="0">
                <a:pos x="31" y="72"/>
              </a:cxn>
              <a:cxn ang="0">
                <a:pos x="31" y="34"/>
              </a:cxn>
              <a:cxn ang="0">
                <a:pos x="82" y="0"/>
              </a:cxn>
              <a:cxn ang="0">
                <a:pos x="127" y="11"/>
              </a:cxn>
              <a:cxn ang="0">
                <a:pos x="139" y="48"/>
              </a:cxn>
              <a:cxn ang="0">
                <a:pos x="139" y="284"/>
              </a:cxn>
              <a:cxn ang="0">
                <a:pos x="207" y="284"/>
              </a:cxn>
              <a:cxn ang="0">
                <a:pos x="207" y="228"/>
              </a:cxn>
              <a:cxn ang="0">
                <a:pos x="181" y="207"/>
              </a:cxn>
              <a:cxn ang="0">
                <a:pos x="181" y="66"/>
              </a:cxn>
              <a:cxn ang="0">
                <a:pos x="278" y="67"/>
              </a:cxn>
              <a:cxn ang="0">
                <a:pos x="278" y="207"/>
              </a:cxn>
              <a:cxn ang="0">
                <a:pos x="254" y="229"/>
              </a:cxn>
              <a:cxn ang="0">
                <a:pos x="254" y="275"/>
              </a:cxn>
              <a:cxn ang="0">
                <a:pos x="254" y="283"/>
              </a:cxn>
              <a:cxn ang="0">
                <a:pos x="352" y="283"/>
              </a:cxn>
              <a:cxn ang="0">
                <a:pos x="316" y="340"/>
              </a:cxn>
              <a:cxn ang="0">
                <a:pos x="428" y="340"/>
              </a:cxn>
              <a:cxn ang="0">
                <a:pos x="385" y="281"/>
              </a:cxn>
              <a:cxn ang="0">
                <a:pos x="428" y="222"/>
              </a:cxn>
              <a:cxn ang="0">
                <a:pos x="316" y="222"/>
              </a:cxn>
              <a:cxn ang="0">
                <a:pos x="336" y="250"/>
              </a:cxn>
            </a:cxnLst>
            <a:rect l="0" t="0" r="r" b="b"/>
            <a:pathLst>
              <a:path w="428" h="343">
                <a:moveTo>
                  <a:pt x="69" y="73"/>
                </a:moveTo>
                <a:cubicBezTo>
                  <a:pt x="95" y="73"/>
                  <a:pt x="95" y="73"/>
                  <a:pt x="95" y="7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72"/>
                  <a:pt x="0" y="72"/>
                  <a:pt x="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3" y="0"/>
                  <a:pt x="82" y="0"/>
                </a:cubicBezTo>
                <a:cubicBezTo>
                  <a:pt x="106" y="0"/>
                  <a:pt x="118" y="4"/>
                  <a:pt x="127" y="11"/>
                </a:cubicBezTo>
                <a:cubicBezTo>
                  <a:pt x="135" y="18"/>
                  <a:pt x="139" y="28"/>
                  <a:pt x="139" y="48"/>
                </a:cubicBezTo>
                <a:cubicBezTo>
                  <a:pt x="139" y="284"/>
                  <a:pt x="139" y="284"/>
                  <a:pt x="139" y="284"/>
                </a:cubicBezTo>
                <a:cubicBezTo>
                  <a:pt x="207" y="284"/>
                  <a:pt x="207" y="284"/>
                  <a:pt x="207" y="284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181" y="207"/>
                  <a:pt x="181" y="207"/>
                  <a:pt x="181" y="207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1" y="66"/>
                  <a:pt x="226" y="28"/>
                  <a:pt x="278" y="6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254" y="229"/>
                  <a:pt x="254" y="229"/>
                  <a:pt x="254" y="229"/>
                </a:cubicBezTo>
                <a:cubicBezTo>
                  <a:pt x="254" y="275"/>
                  <a:pt x="254" y="275"/>
                  <a:pt x="254" y="275"/>
                </a:cubicBezTo>
                <a:cubicBezTo>
                  <a:pt x="254" y="283"/>
                  <a:pt x="254" y="283"/>
                  <a:pt x="254" y="283"/>
                </a:cubicBezTo>
                <a:cubicBezTo>
                  <a:pt x="352" y="283"/>
                  <a:pt x="352" y="283"/>
                  <a:pt x="352" y="283"/>
                </a:cubicBezTo>
                <a:cubicBezTo>
                  <a:pt x="316" y="340"/>
                  <a:pt x="316" y="340"/>
                  <a:pt x="316" y="340"/>
                </a:cubicBezTo>
                <a:cubicBezTo>
                  <a:pt x="428" y="340"/>
                  <a:pt x="428" y="340"/>
                  <a:pt x="428" y="340"/>
                </a:cubicBezTo>
                <a:cubicBezTo>
                  <a:pt x="385" y="281"/>
                  <a:pt x="385" y="281"/>
                  <a:pt x="385" y="281"/>
                </a:cubicBezTo>
                <a:cubicBezTo>
                  <a:pt x="428" y="222"/>
                  <a:pt x="428" y="222"/>
                  <a:pt x="428" y="222"/>
                </a:cubicBezTo>
                <a:cubicBezTo>
                  <a:pt x="316" y="222"/>
                  <a:pt x="316" y="222"/>
                  <a:pt x="316" y="222"/>
                </a:cubicBezTo>
                <a:cubicBezTo>
                  <a:pt x="336" y="250"/>
                  <a:pt x="336" y="250"/>
                  <a:pt x="336" y="250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6145294" y="1669186"/>
            <a:ext cx="137955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Process/machine management</a:t>
            </a:r>
          </a:p>
        </p:txBody>
      </p:sp>
      <p:sp>
        <p:nvSpPr>
          <p:cNvPr id="119" name="Freeform 132"/>
          <p:cNvSpPr>
            <a:spLocks noChangeAspect="1"/>
          </p:cNvSpPr>
          <p:nvPr userDrawn="1"/>
        </p:nvSpPr>
        <p:spPr bwMode="auto">
          <a:xfrm>
            <a:off x="5707693" y="1207759"/>
            <a:ext cx="386910" cy="393192"/>
          </a:xfrm>
          <a:custGeom>
            <a:avLst/>
            <a:gdLst/>
            <a:ahLst/>
            <a:cxnLst>
              <a:cxn ang="0">
                <a:pos x="283" y="18"/>
              </a:cxn>
              <a:cxn ang="0">
                <a:pos x="255" y="0"/>
              </a:cxn>
              <a:cxn ang="0">
                <a:pos x="0" y="0"/>
              </a:cxn>
              <a:cxn ang="0">
                <a:pos x="0" y="277"/>
              </a:cxn>
              <a:cxn ang="0">
                <a:pos x="56" y="313"/>
              </a:cxn>
              <a:cxn ang="0">
                <a:pos x="56" y="45"/>
              </a:cxn>
              <a:cxn ang="0">
                <a:pos x="308" y="45"/>
              </a:cxn>
              <a:cxn ang="0">
                <a:pos x="308" y="313"/>
              </a:cxn>
              <a:cxn ang="0">
                <a:pos x="229" y="313"/>
              </a:cxn>
              <a:cxn ang="0">
                <a:pos x="229" y="267"/>
              </a:cxn>
              <a:cxn ang="0">
                <a:pos x="278" y="267"/>
              </a:cxn>
              <a:cxn ang="0">
                <a:pos x="278" y="172"/>
              </a:cxn>
              <a:cxn ang="0">
                <a:pos x="142" y="172"/>
              </a:cxn>
              <a:cxn ang="0">
                <a:pos x="142" y="267"/>
              </a:cxn>
              <a:cxn ang="0">
                <a:pos x="197" y="267"/>
              </a:cxn>
              <a:cxn ang="0">
                <a:pos x="172" y="313"/>
              </a:cxn>
              <a:cxn ang="0">
                <a:pos x="97" y="313"/>
              </a:cxn>
            </a:cxnLst>
            <a:rect l="0" t="0" r="r" b="b"/>
            <a:pathLst>
              <a:path w="308" h="313">
                <a:moveTo>
                  <a:pt x="283" y="18"/>
                </a:moveTo>
                <a:lnTo>
                  <a:pt x="255" y="0"/>
                </a:lnTo>
                <a:lnTo>
                  <a:pt x="0" y="0"/>
                </a:lnTo>
                <a:lnTo>
                  <a:pt x="0" y="277"/>
                </a:lnTo>
                <a:lnTo>
                  <a:pt x="56" y="313"/>
                </a:lnTo>
                <a:lnTo>
                  <a:pt x="56" y="45"/>
                </a:lnTo>
                <a:lnTo>
                  <a:pt x="308" y="45"/>
                </a:lnTo>
                <a:lnTo>
                  <a:pt x="308" y="313"/>
                </a:lnTo>
                <a:lnTo>
                  <a:pt x="229" y="313"/>
                </a:lnTo>
                <a:lnTo>
                  <a:pt x="229" y="267"/>
                </a:lnTo>
                <a:lnTo>
                  <a:pt x="278" y="267"/>
                </a:lnTo>
                <a:lnTo>
                  <a:pt x="278" y="172"/>
                </a:lnTo>
                <a:lnTo>
                  <a:pt x="142" y="172"/>
                </a:lnTo>
                <a:lnTo>
                  <a:pt x="142" y="267"/>
                </a:lnTo>
                <a:lnTo>
                  <a:pt x="197" y="267"/>
                </a:lnTo>
                <a:lnTo>
                  <a:pt x="172" y="313"/>
                </a:lnTo>
                <a:lnTo>
                  <a:pt x="97" y="313"/>
                </a:lnTo>
              </a:path>
            </a:pathLst>
          </a:custGeom>
          <a:noFill/>
          <a:ln w="31750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5372664" y="1669181"/>
            <a:ext cx="1070334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IT room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21" name="Freeform 180"/>
          <p:cNvSpPr>
            <a:spLocks noChangeAspect="1"/>
          </p:cNvSpPr>
          <p:nvPr userDrawn="1"/>
        </p:nvSpPr>
        <p:spPr bwMode="auto">
          <a:xfrm>
            <a:off x="8413554" y="1207759"/>
            <a:ext cx="350298" cy="393192"/>
          </a:xfrm>
          <a:custGeom>
            <a:avLst/>
            <a:gdLst/>
            <a:ahLst/>
            <a:cxnLst>
              <a:cxn ang="0">
                <a:pos x="192" y="296"/>
              </a:cxn>
              <a:cxn ang="0">
                <a:pos x="152" y="369"/>
              </a:cxn>
              <a:cxn ang="0">
                <a:pos x="0" y="336"/>
              </a:cxn>
              <a:cxn ang="0">
                <a:pos x="112" y="300"/>
              </a:cxn>
              <a:cxn ang="0">
                <a:pos x="132" y="219"/>
              </a:cxn>
              <a:cxn ang="0">
                <a:pos x="138" y="150"/>
              </a:cxn>
              <a:cxn ang="0">
                <a:pos x="113" y="189"/>
              </a:cxn>
              <a:cxn ang="0">
                <a:pos x="66" y="198"/>
              </a:cxn>
              <a:cxn ang="0">
                <a:pos x="57" y="152"/>
              </a:cxn>
              <a:cxn ang="0">
                <a:pos x="103" y="84"/>
              </a:cxn>
              <a:cxn ang="0">
                <a:pos x="114" y="82"/>
              </a:cxn>
              <a:cxn ang="0">
                <a:pos x="227" y="99"/>
              </a:cxn>
              <a:cxn ang="0">
                <a:pos x="116" y="108"/>
              </a:cxn>
              <a:cxn ang="0">
                <a:pos x="79" y="166"/>
              </a:cxn>
              <a:cxn ang="0">
                <a:pos x="81" y="176"/>
              </a:cxn>
              <a:cxn ang="0">
                <a:pos x="91" y="174"/>
              </a:cxn>
              <a:cxn ang="0">
                <a:pos x="116" y="134"/>
              </a:cxn>
              <a:cxn ang="0">
                <a:pos x="130" y="124"/>
              </a:cxn>
              <a:cxn ang="0">
                <a:pos x="138" y="123"/>
              </a:cxn>
              <a:cxn ang="0">
                <a:pos x="185" y="126"/>
              </a:cxn>
              <a:cxn ang="0">
                <a:pos x="196" y="145"/>
              </a:cxn>
              <a:cxn ang="0">
                <a:pos x="135" y="316"/>
              </a:cxn>
              <a:cxn ang="0">
                <a:pos x="34" y="329"/>
              </a:cxn>
              <a:cxn ang="0">
                <a:pos x="27" y="336"/>
              </a:cxn>
              <a:cxn ang="0">
                <a:pos x="143" y="343"/>
              </a:cxn>
              <a:cxn ang="0">
                <a:pos x="190" y="251"/>
              </a:cxn>
              <a:cxn ang="0">
                <a:pos x="280" y="414"/>
              </a:cxn>
              <a:cxn ang="0">
                <a:pos x="287" y="420"/>
              </a:cxn>
              <a:cxn ang="0">
                <a:pos x="294" y="413"/>
              </a:cxn>
              <a:cxn ang="0">
                <a:pos x="215" y="234"/>
              </a:cxn>
              <a:cxn ang="0">
                <a:pos x="244" y="165"/>
              </a:cxn>
              <a:cxn ang="0">
                <a:pos x="266" y="163"/>
              </a:cxn>
              <a:cxn ang="0">
                <a:pos x="299" y="199"/>
              </a:cxn>
              <a:cxn ang="0">
                <a:pos x="310" y="205"/>
              </a:cxn>
              <a:cxn ang="0">
                <a:pos x="369" y="202"/>
              </a:cxn>
              <a:cxn ang="0">
                <a:pos x="365" y="191"/>
              </a:cxn>
              <a:cxn ang="0">
                <a:pos x="323" y="191"/>
              </a:cxn>
              <a:cxn ang="0">
                <a:pos x="262" y="127"/>
              </a:cxn>
              <a:cxn ang="0">
                <a:pos x="250" y="100"/>
              </a:cxn>
              <a:cxn ang="0">
                <a:pos x="271" y="77"/>
              </a:cxn>
              <a:cxn ang="0">
                <a:pos x="297" y="51"/>
              </a:cxn>
              <a:cxn ang="0">
                <a:pos x="249" y="51"/>
              </a:cxn>
              <a:cxn ang="0">
                <a:pos x="253" y="65"/>
              </a:cxn>
              <a:cxn ang="0">
                <a:pos x="231" y="79"/>
              </a:cxn>
              <a:cxn ang="0">
                <a:pos x="273" y="0"/>
              </a:cxn>
              <a:cxn ang="0">
                <a:pos x="309" y="87"/>
              </a:cxn>
              <a:cxn ang="0">
                <a:pos x="278" y="105"/>
              </a:cxn>
              <a:cxn ang="0">
                <a:pos x="282" y="110"/>
              </a:cxn>
              <a:cxn ang="0">
                <a:pos x="365" y="164"/>
              </a:cxn>
              <a:cxn ang="0">
                <a:pos x="365" y="231"/>
              </a:cxn>
              <a:cxn ang="0">
                <a:pos x="292" y="227"/>
              </a:cxn>
              <a:cxn ang="0">
                <a:pos x="273" y="210"/>
              </a:cxn>
              <a:cxn ang="0">
                <a:pos x="259" y="195"/>
              </a:cxn>
              <a:cxn ang="0">
                <a:pos x="318" y="400"/>
              </a:cxn>
              <a:cxn ang="0">
                <a:pos x="321" y="413"/>
              </a:cxn>
              <a:cxn ang="0">
                <a:pos x="287" y="447"/>
              </a:cxn>
              <a:cxn ang="0">
                <a:pos x="256" y="426"/>
              </a:cxn>
            </a:cxnLst>
            <a:rect l="0" t="0" r="r" b="b"/>
            <a:pathLst>
              <a:path w="398" h="447">
                <a:moveTo>
                  <a:pt x="256" y="426"/>
                </a:moveTo>
                <a:cubicBezTo>
                  <a:pt x="192" y="296"/>
                  <a:pt x="192" y="296"/>
                  <a:pt x="192" y="296"/>
                </a:cubicBezTo>
                <a:cubicBezTo>
                  <a:pt x="164" y="361"/>
                  <a:pt x="164" y="361"/>
                  <a:pt x="164" y="361"/>
                </a:cubicBezTo>
                <a:cubicBezTo>
                  <a:pt x="162" y="366"/>
                  <a:pt x="157" y="369"/>
                  <a:pt x="152" y="369"/>
                </a:cubicBezTo>
                <a:cubicBezTo>
                  <a:pt x="34" y="370"/>
                  <a:pt x="34" y="370"/>
                  <a:pt x="34" y="370"/>
                </a:cubicBezTo>
                <a:cubicBezTo>
                  <a:pt x="15" y="370"/>
                  <a:pt x="0" y="355"/>
                  <a:pt x="0" y="336"/>
                </a:cubicBezTo>
                <a:cubicBezTo>
                  <a:pt x="0" y="318"/>
                  <a:pt x="15" y="303"/>
                  <a:pt x="34" y="303"/>
                </a:cubicBezTo>
                <a:cubicBezTo>
                  <a:pt x="112" y="300"/>
                  <a:pt x="112" y="300"/>
                  <a:pt x="112" y="300"/>
                </a:cubicBezTo>
                <a:cubicBezTo>
                  <a:pt x="131" y="221"/>
                  <a:pt x="131" y="221"/>
                  <a:pt x="131" y="221"/>
                </a:cubicBezTo>
                <a:cubicBezTo>
                  <a:pt x="131" y="220"/>
                  <a:pt x="132" y="220"/>
                  <a:pt x="132" y="219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06" y="199"/>
                  <a:pt x="96" y="204"/>
                  <a:pt x="85" y="204"/>
                </a:cubicBezTo>
                <a:cubicBezTo>
                  <a:pt x="79" y="204"/>
                  <a:pt x="72" y="202"/>
                  <a:pt x="66" y="198"/>
                </a:cubicBezTo>
                <a:cubicBezTo>
                  <a:pt x="57" y="192"/>
                  <a:pt x="51" y="181"/>
                  <a:pt x="51" y="170"/>
                </a:cubicBezTo>
                <a:cubicBezTo>
                  <a:pt x="51" y="164"/>
                  <a:pt x="53" y="157"/>
                  <a:pt x="57" y="152"/>
                </a:cubicBezTo>
                <a:cubicBezTo>
                  <a:pt x="95" y="92"/>
                  <a:pt x="95" y="92"/>
                  <a:pt x="95" y="92"/>
                </a:cubicBezTo>
                <a:cubicBezTo>
                  <a:pt x="97" y="89"/>
                  <a:pt x="100" y="86"/>
                  <a:pt x="103" y="84"/>
                </a:cubicBezTo>
                <a:cubicBezTo>
                  <a:pt x="106" y="83"/>
                  <a:pt x="110" y="82"/>
                  <a:pt x="113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222" y="85"/>
                  <a:pt x="228" y="91"/>
                  <a:pt x="227" y="99"/>
                </a:cubicBezTo>
                <a:cubicBezTo>
                  <a:pt x="227" y="106"/>
                  <a:pt x="221" y="112"/>
                  <a:pt x="214" y="112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8" y="168"/>
                  <a:pt x="78" y="169"/>
                  <a:pt x="78" y="170"/>
                </a:cubicBezTo>
                <a:cubicBezTo>
                  <a:pt x="78" y="173"/>
                  <a:pt x="79" y="175"/>
                  <a:pt x="81" y="176"/>
                </a:cubicBezTo>
                <a:cubicBezTo>
                  <a:pt x="82" y="177"/>
                  <a:pt x="84" y="177"/>
                  <a:pt x="85" y="177"/>
                </a:cubicBezTo>
                <a:cubicBezTo>
                  <a:pt x="87" y="177"/>
                  <a:pt x="89" y="176"/>
                  <a:pt x="91" y="17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7" y="132"/>
                  <a:pt x="118" y="131"/>
                  <a:pt x="120" y="128"/>
                </a:cubicBezTo>
                <a:cubicBezTo>
                  <a:pt x="123" y="126"/>
                  <a:pt x="126" y="124"/>
                  <a:pt x="130" y="124"/>
                </a:cubicBezTo>
                <a:cubicBezTo>
                  <a:pt x="132" y="123"/>
                  <a:pt x="134" y="123"/>
                  <a:pt x="136" y="123"/>
                </a:cubicBezTo>
                <a:cubicBezTo>
                  <a:pt x="137" y="123"/>
                  <a:pt x="137" y="123"/>
                  <a:pt x="138" y="123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85" y="126"/>
                  <a:pt x="185" y="126"/>
                  <a:pt x="185" y="126"/>
                </a:cubicBezTo>
                <a:cubicBezTo>
                  <a:pt x="190" y="126"/>
                  <a:pt x="194" y="129"/>
                  <a:pt x="196" y="133"/>
                </a:cubicBezTo>
                <a:cubicBezTo>
                  <a:pt x="198" y="137"/>
                  <a:pt x="198" y="141"/>
                  <a:pt x="196" y="145"/>
                </a:cubicBezTo>
                <a:cubicBezTo>
                  <a:pt x="157" y="229"/>
                  <a:pt x="157" y="229"/>
                  <a:pt x="157" y="229"/>
                </a:cubicBezTo>
                <a:cubicBezTo>
                  <a:pt x="135" y="316"/>
                  <a:pt x="135" y="316"/>
                  <a:pt x="135" y="316"/>
                </a:cubicBezTo>
                <a:cubicBezTo>
                  <a:pt x="134" y="322"/>
                  <a:pt x="129" y="326"/>
                  <a:pt x="123" y="326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0" y="329"/>
                  <a:pt x="27" y="332"/>
                  <a:pt x="27" y="336"/>
                </a:cubicBezTo>
                <a:cubicBezTo>
                  <a:pt x="27" y="340"/>
                  <a:pt x="30" y="343"/>
                  <a:pt x="34" y="343"/>
                </a:cubicBezTo>
                <a:cubicBezTo>
                  <a:pt x="143" y="343"/>
                  <a:pt x="143" y="343"/>
                  <a:pt x="143" y="343"/>
                </a:cubicBezTo>
                <a:cubicBezTo>
                  <a:pt x="178" y="259"/>
                  <a:pt x="178" y="259"/>
                  <a:pt x="178" y="259"/>
                </a:cubicBezTo>
                <a:cubicBezTo>
                  <a:pt x="180" y="255"/>
                  <a:pt x="185" y="251"/>
                  <a:pt x="190" y="251"/>
                </a:cubicBezTo>
                <a:cubicBezTo>
                  <a:pt x="195" y="251"/>
                  <a:pt x="200" y="254"/>
                  <a:pt x="203" y="259"/>
                </a:cubicBezTo>
                <a:cubicBezTo>
                  <a:pt x="280" y="414"/>
                  <a:pt x="280" y="414"/>
                  <a:pt x="280" y="414"/>
                </a:cubicBezTo>
                <a:cubicBezTo>
                  <a:pt x="281" y="416"/>
                  <a:pt x="281" y="416"/>
                  <a:pt x="281" y="416"/>
                </a:cubicBezTo>
                <a:cubicBezTo>
                  <a:pt x="282" y="418"/>
                  <a:pt x="284" y="420"/>
                  <a:pt x="287" y="420"/>
                </a:cubicBezTo>
                <a:cubicBezTo>
                  <a:pt x="288" y="420"/>
                  <a:pt x="289" y="420"/>
                  <a:pt x="290" y="419"/>
                </a:cubicBezTo>
                <a:cubicBezTo>
                  <a:pt x="292" y="418"/>
                  <a:pt x="294" y="416"/>
                  <a:pt x="294" y="413"/>
                </a:cubicBezTo>
                <a:cubicBezTo>
                  <a:pt x="294" y="412"/>
                  <a:pt x="294" y="411"/>
                  <a:pt x="293" y="411"/>
                </a:cubicBezTo>
                <a:cubicBezTo>
                  <a:pt x="215" y="234"/>
                  <a:pt x="215" y="234"/>
                  <a:pt x="215" y="234"/>
                </a:cubicBezTo>
                <a:cubicBezTo>
                  <a:pt x="213" y="230"/>
                  <a:pt x="213" y="226"/>
                  <a:pt x="215" y="222"/>
                </a:cubicBezTo>
                <a:cubicBezTo>
                  <a:pt x="244" y="165"/>
                  <a:pt x="244" y="165"/>
                  <a:pt x="244" y="165"/>
                </a:cubicBezTo>
                <a:cubicBezTo>
                  <a:pt x="246" y="162"/>
                  <a:pt x="250" y="159"/>
                  <a:pt x="254" y="158"/>
                </a:cubicBezTo>
                <a:cubicBezTo>
                  <a:pt x="259" y="158"/>
                  <a:pt x="263" y="159"/>
                  <a:pt x="266" y="163"/>
                </a:cubicBezTo>
                <a:cubicBezTo>
                  <a:pt x="266" y="163"/>
                  <a:pt x="283" y="181"/>
                  <a:pt x="292" y="192"/>
                </a:cubicBezTo>
                <a:cubicBezTo>
                  <a:pt x="296" y="195"/>
                  <a:pt x="298" y="198"/>
                  <a:pt x="299" y="199"/>
                </a:cubicBezTo>
                <a:cubicBezTo>
                  <a:pt x="300" y="200"/>
                  <a:pt x="302" y="202"/>
                  <a:pt x="304" y="203"/>
                </a:cubicBezTo>
                <a:cubicBezTo>
                  <a:pt x="306" y="204"/>
                  <a:pt x="308" y="205"/>
                  <a:pt x="310" y="205"/>
                </a:cubicBezTo>
                <a:cubicBezTo>
                  <a:pt x="365" y="205"/>
                  <a:pt x="365" y="205"/>
                  <a:pt x="365" y="205"/>
                </a:cubicBezTo>
                <a:cubicBezTo>
                  <a:pt x="366" y="205"/>
                  <a:pt x="368" y="204"/>
                  <a:pt x="369" y="202"/>
                </a:cubicBezTo>
                <a:cubicBezTo>
                  <a:pt x="371" y="201"/>
                  <a:pt x="372" y="199"/>
                  <a:pt x="372" y="198"/>
                </a:cubicBezTo>
                <a:cubicBezTo>
                  <a:pt x="372" y="194"/>
                  <a:pt x="368" y="191"/>
                  <a:pt x="365" y="191"/>
                </a:cubicBezTo>
                <a:cubicBezTo>
                  <a:pt x="358" y="191"/>
                  <a:pt x="348" y="191"/>
                  <a:pt x="339" y="191"/>
                </a:cubicBezTo>
                <a:cubicBezTo>
                  <a:pt x="331" y="191"/>
                  <a:pt x="324" y="191"/>
                  <a:pt x="323" y="191"/>
                </a:cubicBezTo>
                <a:cubicBezTo>
                  <a:pt x="320" y="191"/>
                  <a:pt x="316" y="189"/>
                  <a:pt x="313" y="186"/>
                </a:cubicBezTo>
                <a:cubicBezTo>
                  <a:pt x="262" y="127"/>
                  <a:pt x="262" y="127"/>
                  <a:pt x="262" y="127"/>
                </a:cubicBezTo>
                <a:cubicBezTo>
                  <a:pt x="252" y="116"/>
                  <a:pt x="252" y="116"/>
                  <a:pt x="252" y="116"/>
                </a:cubicBezTo>
                <a:cubicBezTo>
                  <a:pt x="248" y="111"/>
                  <a:pt x="247" y="105"/>
                  <a:pt x="250" y="100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3" y="79"/>
                  <a:pt x="267" y="77"/>
                  <a:pt x="271" y="77"/>
                </a:cubicBezTo>
                <a:cubicBezTo>
                  <a:pt x="278" y="76"/>
                  <a:pt x="285" y="73"/>
                  <a:pt x="290" y="68"/>
                </a:cubicBezTo>
                <a:cubicBezTo>
                  <a:pt x="295" y="63"/>
                  <a:pt x="297" y="58"/>
                  <a:pt x="297" y="51"/>
                </a:cubicBezTo>
                <a:cubicBezTo>
                  <a:pt x="297" y="38"/>
                  <a:pt x="286" y="27"/>
                  <a:pt x="273" y="27"/>
                </a:cubicBezTo>
                <a:cubicBezTo>
                  <a:pt x="260" y="27"/>
                  <a:pt x="249" y="38"/>
                  <a:pt x="249" y="51"/>
                </a:cubicBezTo>
                <a:cubicBezTo>
                  <a:pt x="249" y="56"/>
                  <a:pt x="250" y="61"/>
                  <a:pt x="253" y="65"/>
                </a:cubicBezTo>
                <a:cubicBezTo>
                  <a:pt x="253" y="65"/>
                  <a:pt x="253" y="65"/>
                  <a:pt x="253" y="65"/>
                </a:cubicBezTo>
                <a:cubicBezTo>
                  <a:pt x="257" y="71"/>
                  <a:pt x="255" y="79"/>
                  <a:pt x="249" y="83"/>
                </a:cubicBezTo>
                <a:cubicBezTo>
                  <a:pt x="243" y="87"/>
                  <a:pt x="235" y="86"/>
                  <a:pt x="231" y="79"/>
                </a:cubicBezTo>
                <a:cubicBezTo>
                  <a:pt x="225" y="71"/>
                  <a:pt x="222" y="61"/>
                  <a:pt x="222" y="51"/>
                </a:cubicBezTo>
                <a:cubicBezTo>
                  <a:pt x="222" y="23"/>
                  <a:pt x="245" y="0"/>
                  <a:pt x="273" y="0"/>
                </a:cubicBezTo>
                <a:cubicBezTo>
                  <a:pt x="301" y="0"/>
                  <a:pt x="324" y="23"/>
                  <a:pt x="324" y="51"/>
                </a:cubicBezTo>
                <a:cubicBezTo>
                  <a:pt x="324" y="65"/>
                  <a:pt x="318" y="78"/>
                  <a:pt x="309" y="87"/>
                </a:cubicBezTo>
                <a:cubicBezTo>
                  <a:pt x="301" y="94"/>
                  <a:pt x="291" y="100"/>
                  <a:pt x="280" y="102"/>
                </a:cubicBezTo>
                <a:cubicBezTo>
                  <a:pt x="278" y="105"/>
                  <a:pt x="278" y="105"/>
                  <a:pt x="278" y="105"/>
                </a:cubicBezTo>
                <a:cubicBezTo>
                  <a:pt x="282" y="109"/>
                  <a:pt x="282" y="109"/>
                  <a:pt x="282" y="109"/>
                </a:cubicBezTo>
                <a:cubicBezTo>
                  <a:pt x="282" y="110"/>
                  <a:pt x="282" y="110"/>
                  <a:pt x="282" y="110"/>
                </a:cubicBezTo>
                <a:cubicBezTo>
                  <a:pt x="330" y="164"/>
                  <a:pt x="330" y="164"/>
                  <a:pt x="330" y="164"/>
                </a:cubicBezTo>
                <a:cubicBezTo>
                  <a:pt x="339" y="164"/>
                  <a:pt x="356" y="164"/>
                  <a:pt x="365" y="164"/>
                </a:cubicBezTo>
                <a:cubicBezTo>
                  <a:pt x="383" y="164"/>
                  <a:pt x="398" y="179"/>
                  <a:pt x="398" y="198"/>
                </a:cubicBezTo>
                <a:cubicBezTo>
                  <a:pt x="398" y="216"/>
                  <a:pt x="383" y="231"/>
                  <a:pt x="365" y="231"/>
                </a:cubicBezTo>
                <a:cubicBezTo>
                  <a:pt x="310" y="231"/>
                  <a:pt x="310" y="231"/>
                  <a:pt x="310" y="231"/>
                </a:cubicBezTo>
                <a:cubicBezTo>
                  <a:pt x="303" y="231"/>
                  <a:pt x="297" y="229"/>
                  <a:pt x="292" y="227"/>
                </a:cubicBezTo>
                <a:cubicBezTo>
                  <a:pt x="287" y="224"/>
                  <a:pt x="283" y="221"/>
                  <a:pt x="279" y="217"/>
                </a:cubicBezTo>
                <a:cubicBezTo>
                  <a:pt x="278" y="216"/>
                  <a:pt x="276" y="213"/>
                  <a:pt x="273" y="210"/>
                </a:cubicBezTo>
                <a:cubicBezTo>
                  <a:pt x="269" y="206"/>
                  <a:pt x="265" y="202"/>
                  <a:pt x="261" y="197"/>
                </a:cubicBezTo>
                <a:cubicBezTo>
                  <a:pt x="261" y="197"/>
                  <a:pt x="260" y="196"/>
                  <a:pt x="259" y="19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318" y="400"/>
                  <a:pt x="318" y="400"/>
                  <a:pt x="318" y="400"/>
                </a:cubicBezTo>
                <a:cubicBezTo>
                  <a:pt x="318" y="401"/>
                  <a:pt x="318" y="401"/>
                  <a:pt x="318" y="401"/>
                </a:cubicBezTo>
                <a:cubicBezTo>
                  <a:pt x="320" y="405"/>
                  <a:pt x="321" y="409"/>
                  <a:pt x="321" y="413"/>
                </a:cubicBezTo>
                <a:cubicBezTo>
                  <a:pt x="321" y="426"/>
                  <a:pt x="313" y="439"/>
                  <a:pt x="299" y="444"/>
                </a:cubicBezTo>
                <a:cubicBezTo>
                  <a:pt x="295" y="446"/>
                  <a:pt x="291" y="447"/>
                  <a:pt x="287" y="447"/>
                </a:cubicBezTo>
                <a:cubicBezTo>
                  <a:pt x="287" y="447"/>
                  <a:pt x="287" y="447"/>
                  <a:pt x="287" y="447"/>
                </a:cubicBezTo>
                <a:cubicBezTo>
                  <a:pt x="274" y="447"/>
                  <a:pt x="261" y="439"/>
                  <a:pt x="256" y="426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22" name="TextBox 121"/>
          <p:cNvSpPr txBox="1"/>
          <p:nvPr userDrawn="1"/>
        </p:nvSpPr>
        <p:spPr>
          <a:xfrm>
            <a:off x="8126733" y="1669181"/>
            <a:ext cx="92394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Security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23" name="Freeform 124"/>
          <p:cNvSpPr>
            <a:spLocks noChangeAspect="1"/>
          </p:cNvSpPr>
          <p:nvPr userDrawn="1"/>
        </p:nvSpPr>
        <p:spPr bwMode="auto">
          <a:xfrm>
            <a:off x="1703864" y="2195360"/>
            <a:ext cx="367063" cy="393192"/>
          </a:xfrm>
          <a:custGeom>
            <a:avLst/>
            <a:gdLst/>
            <a:ahLst/>
            <a:cxnLst>
              <a:cxn ang="0">
                <a:pos x="388" y="4"/>
              </a:cxn>
              <a:cxn ang="0">
                <a:pos x="312" y="62"/>
              </a:cxn>
              <a:cxn ang="0">
                <a:pos x="307" y="77"/>
              </a:cxn>
              <a:cxn ang="0">
                <a:pos x="320" y="86"/>
              </a:cxn>
              <a:cxn ang="0">
                <a:pos x="382" y="86"/>
              </a:cxn>
              <a:cxn ang="0">
                <a:pos x="239" y="194"/>
              </a:cxn>
              <a:cxn ang="0">
                <a:pos x="233" y="205"/>
              </a:cxn>
              <a:cxn ang="0">
                <a:pos x="234" y="209"/>
              </a:cxn>
              <a:cxn ang="0">
                <a:pos x="247" y="218"/>
              </a:cxn>
              <a:cxn ang="0">
                <a:pos x="321" y="218"/>
              </a:cxn>
              <a:cxn ang="0">
                <a:pos x="111" y="366"/>
              </a:cxn>
              <a:cxn ang="0">
                <a:pos x="210" y="260"/>
              </a:cxn>
              <a:cxn ang="0">
                <a:pos x="214" y="251"/>
              </a:cxn>
              <a:cxn ang="0">
                <a:pos x="213" y="246"/>
              </a:cxn>
              <a:cxn ang="0">
                <a:pos x="200" y="238"/>
              </a:cxn>
              <a:cxn ang="0">
                <a:pos x="124" y="238"/>
              </a:cxn>
              <a:cxn ang="0">
                <a:pos x="255" y="131"/>
              </a:cxn>
              <a:cxn ang="0">
                <a:pos x="260" y="120"/>
              </a:cxn>
              <a:cxn ang="0">
                <a:pos x="259" y="116"/>
              </a:cxn>
              <a:cxn ang="0">
                <a:pos x="247" y="107"/>
              </a:cxn>
              <a:cxn ang="0">
                <a:pos x="177" y="107"/>
              </a:cxn>
              <a:cxn ang="0">
                <a:pos x="279" y="29"/>
              </a:cxn>
              <a:cxn ang="0">
                <a:pos x="285" y="18"/>
              </a:cxn>
              <a:cxn ang="0">
                <a:pos x="282" y="10"/>
              </a:cxn>
              <a:cxn ang="0">
                <a:pos x="263" y="7"/>
              </a:cxn>
              <a:cxn ang="0">
                <a:pos x="130" y="110"/>
              </a:cxn>
              <a:cxn ang="0">
                <a:pos x="125" y="125"/>
              </a:cxn>
              <a:cxn ang="0">
                <a:pos x="138" y="134"/>
              </a:cxn>
              <a:cxn ang="0">
                <a:pos x="210" y="134"/>
              </a:cxn>
              <a:cxn ang="0">
                <a:pos x="79" y="241"/>
              </a:cxn>
              <a:cxn ang="0">
                <a:pos x="74" y="251"/>
              </a:cxn>
              <a:cxn ang="0">
                <a:pos x="74" y="256"/>
              </a:cxn>
              <a:cxn ang="0">
                <a:pos x="87" y="264"/>
              </a:cxn>
              <a:cxn ang="0">
                <a:pos x="170" y="264"/>
              </a:cxn>
              <a:cxn ang="0">
                <a:pos x="3" y="442"/>
              </a:cxn>
              <a:cxn ang="0">
                <a:pos x="0" y="452"/>
              </a:cxn>
              <a:cxn ang="0">
                <a:pos x="3" y="460"/>
              </a:cxn>
              <a:cxn ang="0">
                <a:pos x="21" y="462"/>
              </a:cxn>
              <a:cxn ang="0">
                <a:pos x="371" y="216"/>
              </a:cxn>
              <a:cxn ang="0">
                <a:pos x="376" y="201"/>
              </a:cxn>
              <a:cxn ang="0">
                <a:pos x="364" y="191"/>
              </a:cxn>
              <a:cxn ang="0">
                <a:pos x="287" y="191"/>
              </a:cxn>
              <a:cxn ang="0">
                <a:pos x="430" y="84"/>
              </a:cxn>
              <a:cxn ang="0">
                <a:pos x="435" y="73"/>
              </a:cxn>
              <a:cxn ang="0">
                <a:pos x="434" y="69"/>
              </a:cxn>
              <a:cxn ang="0">
                <a:pos x="422" y="60"/>
              </a:cxn>
              <a:cxn ang="0">
                <a:pos x="359" y="60"/>
              </a:cxn>
              <a:cxn ang="0">
                <a:pos x="404" y="26"/>
              </a:cxn>
              <a:cxn ang="0">
                <a:pos x="410" y="15"/>
              </a:cxn>
              <a:cxn ang="0">
                <a:pos x="407" y="7"/>
              </a:cxn>
              <a:cxn ang="0">
                <a:pos x="388" y="4"/>
              </a:cxn>
            </a:cxnLst>
            <a:rect l="0" t="0" r="r" b="b"/>
            <a:pathLst>
              <a:path w="435" h="466">
                <a:moveTo>
                  <a:pt x="388" y="4"/>
                </a:moveTo>
                <a:cubicBezTo>
                  <a:pt x="312" y="62"/>
                  <a:pt x="312" y="62"/>
                  <a:pt x="312" y="62"/>
                </a:cubicBezTo>
                <a:cubicBezTo>
                  <a:pt x="307" y="66"/>
                  <a:pt x="305" y="72"/>
                  <a:pt x="307" y="77"/>
                </a:cubicBezTo>
                <a:cubicBezTo>
                  <a:pt x="309" y="83"/>
                  <a:pt x="314" y="86"/>
                  <a:pt x="320" y="86"/>
                </a:cubicBezTo>
                <a:cubicBezTo>
                  <a:pt x="320" y="86"/>
                  <a:pt x="352" y="86"/>
                  <a:pt x="382" y="86"/>
                </a:cubicBezTo>
                <a:cubicBezTo>
                  <a:pt x="339" y="118"/>
                  <a:pt x="239" y="194"/>
                  <a:pt x="239" y="194"/>
                </a:cubicBezTo>
                <a:cubicBezTo>
                  <a:pt x="235" y="197"/>
                  <a:pt x="233" y="201"/>
                  <a:pt x="233" y="205"/>
                </a:cubicBezTo>
                <a:cubicBezTo>
                  <a:pt x="233" y="206"/>
                  <a:pt x="234" y="207"/>
                  <a:pt x="234" y="209"/>
                </a:cubicBezTo>
                <a:cubicBezTo>
                  <a:pt x="236" y="214"/>
                  <a:pt x="241" y="218"/>
                  <a:pt x="247" y="218"/>
                </a:cubicBezTo>
                <a:cubicBezTo>
                  <a:pt x="247" y="218"/>
                  <a:pt x="287" y="218"/>
                  <a:pt x="321" y="218"/>
                </a:cubicBezTo>
                <a:cubicBezTo>
                  <a:pt x="284" y="244"/>
                  <a:pt x="200" y="304"/>
                  <a:pt x="111" y="366"/>
                </a:cubicBezTo>
                <a:cubicBezTo>
                  <a:pt x="160" y="313"/>
                  <a:pt x="210" y="260"/>
                  <a:pt x="210" y="260"/>
                </a:cubicBezTo>
                <a:cubicBezTo>
                  <a:pt x="212" y="258"/>
                  <a:pt x="214" y="254"/>
                  <a:pt x="214" y="251"/>
                </a:cubicBezTo>
                <a:cubicBezTo>
                  <a:pt x="214" y="249"/>
                  <a:pt x="213" y="248"/>
                  <a:pt x="213" y="246"/>
                </a:cubicBezTo>
                <a:cubicBezTo>
                  <a:pt x="210" y="241"/>
                  <a:pt x="206" y="238"/>
                  <a:pt x="200" y="238"/>
                </a:cubicBezTo>
                <a:cubicBezTo>
                  <a:pt x="200" y="238"/>
                  <a:pt x="158" y="238"/>
                  <a:pt x="124" y="238"/>
                </a:cubicBezTo>
                <a:cubicBezTo>
                  <a:pt x="163" y="206"/>
                  <a:pt x="255" y="131"/>
                  <a:pt x="255" y="131"/>
                </a:cubicBezTo>
                <a:cubicBezTo>
                  <a:pt x="258" y="128"/>
                  <a:pt x="260" y="124"/>
                  <a:pt x="260" y="120"/>
                </a:cubicBezTo>
                <a:cubicBezTo>
                  <a:pt x="260" y="119"/>
                  <a:pt x="260" y="117"/>
                  <a:pt x="259" y="116"/>
                </a:cubicBezTo>
                <a:cubicBezTo>
                  <a:pt x="258" y="111"/>
                  <a:pt x="253" y="107"/>
                  <a:pt x="247" y="107"/>
                </a:cubicBezTo>
                <a:cubicBezTo>
                  <a:pt x="247" y="107"/>
                  <a:pt x="209" y="107"/>
                  <a:pt x="177" y="107"/>
                </a:cubicBezTo>
                <a:cubicBezTo>
                  <a:pt x="214" y="79"/>
                  <a:pt x="279" y="29"/>
                  <a:pt x="279" y="29"/>
                </a:cubicBezTo>
                <a:cubicBezTo>
                  <a:pt x="283" y="26"/>
                  <a:pt x="285" y="22"/>
                  <a:pt x="285" y="18"/>
                </a:cubicBezTo>
                <a:cubicBezTo>
                  <a:pt x="285" y="15"/>
                  <a:pt x="284" y="12"/>
                  <a:pt x="282" y="10"/>
                </a:cubicBezTo>
                <a:cubicBezTo>
                  <a:pt x="277" y="4"/>
                  <a:pt x="269" y="3"/>
                  <a:pt x="263" y="7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5" y="113"/>
                  <a:pt x="123" y="119"/>
                  <a:pt x="125" y="125"/>
                </a:cubicBezTo>
                <a:cubicBezTo>
                  <a:pt x="127" y="130"/>
                  <a:pt x="132" y="134"/>
                  <a:pt x="138" y="134"/>
                </a:cubicBezTo>
                <a:cubicBezTo>
                  <a:pt x="138" y="134"/>
                  <a:pt x="177" y="134"/>
                  <a:pt x="210" y="134"/>
                </a:cubicBezTo>
                <a:cubicBezTo>
                  <a:pt x="171" y="166"/>
                  <a:pt x="79" y="241"/>
                  <a:pt x="79" y="241"/>
                </a:cubicBezTo>
                <a:cubicBezTo>
                  <a:pt x="75" y="243"/>
                  <a:pt x="74" y="247"/>
                  <a:pt x="74" y="251"/>
                </a:cubicBezTo>
                <a:cubicBezTo>
                  <a:pt x="74" y="253"/>
                  <a:pt x="74" y="254"/>
                  <a:pt x="74" y="256"/>
                </a:cubicBezTo>
                <a:cubicBezTo>
                  <a:pt x="76" y="261"/>
                  <a:pt x="81" y="264"/>
                  <a:pt x="87" y="264"/>
                </a:cubicBezTo>
                <a:cubicBezTo>
                  <a:pt x="87" y="264"/>
                  <a:pt x="137" y="264"/>
                  <a:pt x="170" y="264"/>
                </a:cubicBezTo>
                <a:cubicBezTo>
                  <a:pt x="136" y="300"/>
                  <a:pt x="3" y="442"/>
                  <a:pt x="3" y="442"/>
                </a:cubicBezTo>
                <a:cubicBezTo>
                  <a:pt x="1" y="445"/>
                  <a:pt x="0" y="448"/>
                  <a:pt x="0" y="452"/>
                </a:cubicBezTo>
                <a:cubicBezTo>
                  <a:pt x="0" y="455"/>
                  <a:pt x="1" y="458"/>
                  <a:pt x="3" y="460"/>
                </a:cubicBezTo>
                <a:cubicBezTo>
                  <a:pt x="7" y="465"/>
                  <a:pt x="15" y="466"/>
                  <a:pt x="21" y="462"/>
                </a:cubicBezTo>
                <a:cubicBezTo>
                  <a:pt x="371" y="216"/>
                  <a:pt x="371" y="216"/>
                  <a:pt x="371" y="216"/>
                </a:cubicBezTo>
                <a:cubicBezTo>
                  <a:pt x="376" y="212"/>
                  <a:pt x="378" y="206"/>
                  <a:pt x="376" y="201"/>
                </a:cubicBezTo>
                <a:cubicBezTo>
                  <a:pt x="375" y="195"/>
                  <a:pt x="369" y="191"/>
                  <a:pt x="364" y="191"/>
                </a:cubicBezTo>
                <a:cubicBezTo>
                  <a:pt x="364" y="191"/>
                  <a:pt x="321" y="191"/>
                  <a:pt x="287" y="191"/>
                </a:cubicBezTo>
                <a:cubicBezTo>
                  <a:pt x="329" y="159"/>
                  <a:pt x="430" y="84"/>
                  <a:pt x="430" y="84"/>
                </a:cubicBezTo>
                <a:cubicBezTo>
                  <a:pt x="433" y="81"/>
                  <a:pt x="435" y="77"/>
                  <a:pt x="435" y="73"/>
                </a:cubicBezTo>
                <a:cubicBezTo>
                  <a:pt x="435" y="72"/>
                  <a:pt x="435" y="70"/>
                  <a:pt x="434" y="69"/>
                </a:cubicBezTo>
                <a:cubicBezTo>
                  <a:pt x="433" y="63"/>
                  <a:pt x="427" y="60"/>
                  <a:pt x="422" y="60"/>
                </a:cubicBezTo>
                <a:cubicBezTo>
                  <a:pt x="422" y="60"/>
                  <a:pt x="389" y="60"/>
                  <a:pt x="359" y="60"/>
                </a:cubicBezTo>
                <a:cubicBezTo>
                  <a:pt x="381" y="43"/>
                  <a:pt x="404" y="26"/>
                  <a:pt x="404" y="26"/>
                </a:cubicBezTo>
                <a:cubicBezTo>
                  <a:pt x="408" y="23"/>
                  <a:pt x="410" y="19"/>
                  <a:pt x="410" y="15"/>
                </a:cubicBezTo>
                <a:cubicBezTo>
                  <a:pt x="410" y="12"/>
                  <a:pt x="409" y="10"/>
                  <a:pt x="407" y="7"/>
                </a:cubicBezTo>
                <a:cubicBezTo>
                  <a:pt x="403" y="1"/>
                  <a:pt x="394" y="0"/>
                  <a:pt x="388" y="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24" name="TextBox 123"/>
          <p:cNvSpPr txBox="1"/>
          <p:nvPr userDrawn="1"/>
        </p:nvSpPr>
        <p:spPr>
          <a:xfrm>
            <a:off x="1577197" y="2639106"/>
            <a:ext cx="63720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Electric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utilities</a:t>
            </a:r>
          </a:p>
        </p:txBody>
      </p:sp>
      <p:sp>
        <p:nvSpPr>
          <p:cNvPr id="125" name="Freeform 116"/>
          <p:cNvSpPr>
            <a:spLocks noChangeAspect="1"/>
          </p:cNvSpPr>
          <p:nvPr userDrawn="1"/>
        </p:nvSpPr>
        <p:spPr bwMode="auto">
          <a:xfrm>
            <a:off x="999583" y="3831106"/>
            <a:ext cx="385913" cy="393192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200" y="5"/>
              </a:cxn>
              <a:cxn ang="0">
                <a:pos x="135" y="172"/>
              </a:cxn>
              <a:cxn ang="0">
                <a:pos x="158" y="290"/>
              </a:cxn>
              <a:cxn ang="0">
                <a:pos x="139" y="290"/>
              </a:cxn>
              <a:cxn ang="0">
                <a:pos x="126" y="303"/>
              </a:cxn>
              <a:cxn ang="0">
                <a:pos x="126" y="349"/>
              </a:cxn>
              <a:cxn ang="0">
                <a:pos x="14" y="349"/>
              </a:cxn>
              <a:cxn ang="0">
                <a:pos x="0" y="362"/>
              </a:cxn>
              <a:cxn ang="0">
                <a:pos x="0" y="442"/>
              </a:cxn>
              <a:cxn ang="0">
                <a:pos x="14" y="455"/>
              </a:cxn>
              <a:cxn ang="0">
                <a:pos x="376" y="455"/>
              </a:cxn>
              <a:cxn ang="0">
                <a:pos x="390" y="442"/>
              </a:cxn>
              <a:cxn ang="0">
                <a:pos x="376" y="428"/>
              </a:cxn>
              <a:cxn ang="0">
                <a:pos x="27" y="428"/>
              </a:cxn>
              <a:cxn ang="0">
                <a:pos x="27" y="376"/>
              </a:cxn>
              <a:cxn ang="0">
                <a:pos x="139" y="376"/>
              </a:cxn>
              <a:cxn ang="0">
                <a:pos x="153" y="362"/>
              </a:cxn>
              <a:cxn ang="0">
                <a:pos x="153" y="317"/>
              </a:cxn>
              <a:cxn ang="0">
                <a:pos x="185" y="317"/>
              </a:cxn>
              <a:cxn ang="0">
                <a:pos x="198" y="308"/>
              </a:cxn>
              <a:cxn ang="0">
                <a:pos x="199" y="303"/>
              </a:cxn>
              <a:cxn ang="0">
                <a:pos x="193" y="293"/>
              </a:cxn>
              <a:cxn ang="0">
                <a:pos x="162" y="172"/>
              </a:cxn>
              <a:cxn ang="0">
                <a:pos x="211" y="37"/>
              </a:cxn>
              <a:cxn ang="0">
                <a:pos x="260" y="172"/>
              </a:cxn>
              <a:cxn ang="0">
                <a:pos x="228" y="293"/>
              </a:cxn>
              <a:cxn ang="0">
                <a:pos x="223" y="303"/>
              </a:cxn>
              <a:cxn ang="0">
                <a:pos x="224" y="308"/>
              </a:cxn>
              <a:cxn ang="0">
                <a:pos x="236" y="317"/>
              </a:cxn>
              <a:cxn ang="0">
                <a:pos x="272" y="317"/>
              </a:cxn>
              <a:cxn ang="0">
                <a:pos x="272" y="362"/>
              </a:cxn>
              <a:cxn ang="0">
                <a:pos x="286" y="376"/>
              </a:cxn>
              <a:cxn ang="0">
                <a:pos x="421" y="376"/>
              </a:cxn>
              <a:cxn ang="0">
                <a:pos x="421" y="442"/>
              </a:cxn>
              <a:cxn ang="0">
                <a:pos x="434" y="455"/>
              </a:cxn>
              <a:cxn ang="0">
                <a:pos x="448" y="442"/>
              </a:cxn>
              <a:cxn ang="0">
                <a:pos x="448" y="362"/>
              </a:cxn>
              <a:cxn ang="0">
                <a:pos x="434" y="349"/>
              </a:cxn>
              <a:cxn ang="0">
                <a:pos x="299" y="349"/>
              </a:cxn>
              <a:cxn ang="0">
                <a:pos x="299" y="303"/>
              </a:cxn>
              <a:cxn ang="0">
                <a:pos x="286" y="290"/>
              </a:cxn>
              <a:cxn ang="0">
                <a:pos x="264" y="290"/>
              </a:cxn>
              <a:cxn ang="0">
                <a:pos x="286" y="172"/>
              </a:cxn>
              <a:cxn ang="0">
                <a:pos x="221" y="5"/>
              </a:cxn>
              <a:cxn ang="0">
                <a:pos x="211" y="0"/>
              </a:cxn>
            </a:cxnLst>
            <a:rect l="0" t="0" r="r" b="b"/>
            <a:pathLst>
              <a:path w="448" h="455">
                <a:moveTo>
                  <a:pt x="211" y="0"/>
                </a:moveTo>
                <a:cubicBezTo>
                  <a:pt x="207" y="0"/>
                  <a:pt x="203" y="2"/>
                  <a:pt x="200" y="5"/>
                </a:cubicBezTo>
                <a:cubicBezTo>
                  <a:pt x="197" y="8"/>
                  <a:pt x="135" y="91"/>
                  <a:pt x="135" y="172"/>
                </a:cubicBezTo>
                <a:cubicBezTo>
                  <a:pt x="135" y="222"/>
                  <a:pt x="143" y="263"/>
                  <a:pt x="158" y="290"/>
                </a:cubicBezTo>
                <a:cubicBezTo>
                  <a:pt x="149" y="290"/>
                  <a:pt x="139" y="290"/>
                  <a:pt x="139" y="290"/>
                </a:cubicBezTo>
                <a:cubicBezTo>
                  <a:pt x="132" y="290"/>
                  <a:pt x="126" y="296"/>
                  <a:pt x="126" y="303"/>
                </a:cubicBezTo>
                <a:cubicBezTo>
                  <a:pt x="126" y="303"/>
                  <a:pt x="126" y="333"/>
                  <a:pt x="126" y="349"/>
                </a:cubicBezTo>
                <a:cubicBezTo>
                  <a:pt x="105" y="349"/>
                  <a:pt x="14" y="349"/>
                  <a:pt x="14" y="349"/>
                </a:cubicBezTo>
                <a:cubicBezTo>
                  <a:pt x="6" y="349"/>
                  <a:pt x="0" y="355"/>
                  <a:pt x="0" y="362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9"/>
                  <a:pt x="6" y="455"/>
                  <a:pt x="14" y="455"/>
                </a:cubicBezTo>
                <a:cubicBezTo>
                  <a:pt x="376" y="455"/>
                  <a:pt x="376" y="455"/>
                  <a:pt x="376" y="455"/>
                </a:cubicBezTo>
                <a:cubicBezTo>
                  <a:pt x="384" y="455"/>
                  <a:pt x="390" y="449"/>
                  <a:pt x="390" y="442"/>
                </a:cubicBezTo>
                <a:cubicBezTo>
                  <a:pt x="390" y="434"/>
                  <a:pt x="384" y="428"/>
                  <a:pt x="376" y="428"/>
                </a:cubicBezTo>
                <a:cubicBezTo>
                  <a:pt x="376" y="428"/>
                  <a:pt x="52" y="428"/>
                  <a:pt x="27" y="428"/>
                </a:cubicBezTo>
                <a:cubicBezTo>
                  <a:pt x="27" y="414"/>
                  <a:pt x="27" y="390"/>
                  <a:pt x="27" y="376"/>
                </a:cubicBezTo>
                <a:cubicBezTo>
                  <a:pt x="48" y="376"/>
                  <a:pt x="139" y="376"/>
                  <a:pt x="139" y="376"/>
                </a:cubicBezTo>
                <a:cubicBezTo>
                  <a:pt x="147" y="376"/>
                  <a:pt x="153" y="370"/>
                  <a:pt x="153" y="362"/>
                </a:cubicBezTo>
                <a:cubicBezTo>
                  <a:pt x="153" y="362"/>
                  <a:pt x="153" y="333"/>
                  <a:pt x="153" y="317"/>
                </a:cubicBezTo>
                <a:cubicBezTo>
                  <a:pt x="166" y="317"/>
                  <a:pt x="185" y="317"/>
                  <a:pt x="185" y="317"/>
                </a:cubicBezTo>
                <a:cubicBezTo>
                  <a:pt x="191" y="317"/>
                  <a:pt x="196" y="313"/>
                  <a:pt x="198" y="308"/>
                </a:cubicBezTo>
                <a:cubicBezTo>
                  <a:pt x="198" y="306"/>
                  <a:pt x="199" y="305"/>
                  <a:pt x="199" y="303"/>
                </a:cubicBezTo>
                <a:cubicBezTo>
                  <a:pt x="199" y="299"/>
                  <a:pt x="197" y="295"/>
                  <a:pt x="193" y="293"/>
                </a:cubicBezTo>
                <a:cubicBezTo>
                  <a:pt x="174" y="278"/>
                  <a:pt x="162" y="231"/>
                  <a:pt x="162" y="172"/>
                </a:cubicBezTo>
                <a:cubicBezTo>
                  <a:pt x="162" y="119"/>
                  <a:pt x="194" y="63"/>
                  <a:pt x="211" y="37"/>
                </a:cubicBezTo>
                <a:cubicBezTo>
                  <a:pt x="228" y="63"/>
                  <a:pt x="260" y="119"/>
                  <a:pt x="260" y="172"/>
                </a:cubicBezTo>
                <a:cubicBezTo>
                  <a:pt x="260" y="231"/>
                  <a:pt x="248" y="278"/>
                  <a:pt x="228" y="293"/>
                </a:cubicBezTo>
                <a:cubicBezTo>
                  <a:pt x="225" y="295"/>
                  <a:pt x="223" y="299"/>
                  <a:pt x="223" y="303"/>
                </a:cubicBezTo>
                <a:cubicBezTo>
                  <a:pt x="223" y="305"/>
                  <a:pt x="223" y="306"/>
                  <a:pt x="224" y="308"/>
                </a:cubicBezTo>
                <a:cubicBezTo>
                  <a:pt x="225" y="313"/>
                  <a:pt x="230" y="317"/>
                  <a:pt x="236" y="317"/>
                </a:cubicBezTo>
                <a:cubicBezTo>
                  <a:pt x="236" y="317"/>
                  <a:pt x="258" y="317"/>
                  <a:pt x="272" y="317"/>
                </a:cubicBezTo>
                <a:cubicBezTo>
                  <a:pt x="272" y="333"/>
                  <a:pt x="272" y="362"/>
                  <a:pt x="272" y="362"/>
                </a:cubicBezTo>
                <a:cubicBezTo>
                  <a:pt x="272" y="370"/>
                  <a:pt x="278" y="376"/>
                  <a:pt x="286" y="376"/>
                </a:cubicBezTo>
                <a:cubicBezTo>
                  <a:pt x="286" y="376"/>
                  <a:pt x="399" y="376"/>
                  <a:pt x="421" y="376"/>
                </a:cubicBezTo>
                <a:cubicBezTo>
                  <a:pt x="421" y="394"/>
                  <a:pt x="421" y="442"/>
                  <a:pt x="421" y="442"/>
                </a:cubicBezTo>
                <a:cubicBezTo>
                  <a:pt x="421" y="449"/>
                  <a:pt x="427" y="455"/>
                  <a:pt x="434" y="455"/>
                </a:cubicBezTo>
                <a:cubicBezTo>
                  <a:pt x="442" y="455"/>
                  <a:pt x="448" y="449"/>
                  <a:pt x="448" y="442"/>
                </a:cubicBezTo>
                <a:cubicBezTo>
                  <a:pt x="448" y="362"/>
                  <a:pt x="448" y="362"/>
                  <a:pt x="448" y="362"/>
                </a:cubicBezTo>
                <a:cubicBezTo>
                  <a:pt x="448" y="355"/>
                  <a:pt x="442" y="349"/>
                  <a:pt x="434" y="349"/>
                </a:cubicBezTo>
                <a:cubicBezTo>
                  <a:pt x="434" y="349"/>
                  <a:pt x="321" y="349"/>
                  <a:pt x="299" y="349"/>
                </a:cubicBezTo>
                <a:cubicBezTo>
                  <a:pt x="299" y="333"/>
                  <a:pt x="299" y="303"/>
                  <a:pt x="299" y="303"/>
                </a:cubicBezTo>
                <a:cubicBezTo>
                  <a:pt x="299" y="296"/>
                  <a:pt x="293" y="290"/>
                  <a:pt x="286" y="290"/>
                </a:cubicBezTo>
                <a:cubicBezTo>
                  <a:pt x="286" y="290"/>
                  <a:pt x="274" y="290"/>
                  <a:pt x="264" y="290"/>
                </a:cubicBezTo>
                <a:cubicBezTo>
                  <a:pt x="278" y="263"/>
                  <a:pt x="286" y="222"/>
                  <a:pt x="286" y="172"/>
                </a:cubicBezTo>
                <a:cubicBezTo>
                  <a:pt x="286" y="91"/>
                  <a:pt x="224" y="8"/>
                  <a:pt x="221" y="5"/>
                </a:cubicBezTo>
                <a:cubicBezTo>
                  <a:pt x="219" y="2"/>
                  <a:pt x="215" y="0"/>
                  <a:pt x="211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883445" y="4284674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Oil &amp; gas</a:t>
            </a:r>
          </a:p>
        </p:txBody>
      </p:sp>
      <p:sp>
        <p:nvSpPr>
          <p:cNvPr id="127" name="Freeform 88"/>
          <p:cNvSpPr>
            <a:spLocks noChangeAspect="1"/>
          </p:cNvSpPr>
          <p:nvPr userDrawn="1"/>
        </p:nvSpPr>
        <p:spPr bwMode="auto">
          <a:xfrm>
            <a:off x="3214494" y="3060564"/>
            <a:ext cx="516752" cy="337566"/>
          </a:xfrm>
          <a:custGeom>
            <a:avLst/>
            <a:gdLst/>
            <a:ahLst/>
            <a:cxnLst>
              <a:cxn ang="0">
                <a:pos x="224" y="5"/>
              </a:cxn>
              <a:cxn ang="0">
                <a:pos x="221" y="13"/>
              </a:cxn>
              <a:cxn ang="0">
                <a:pos x="221" y="16"/>
              </a:cxn>
              <a:cxn ang="0">
                <a:pos x="227" y="43"/>
              </a:cxn>
              <a:cxn ang="0">
                <a:pos x="225" y="43"/>
              </a:cxn>
              <a:cxn ang="0">
                <a:pos x="216" y="47"/>
              </a:cxn>
              <a:cxn ang="0">
                <a:pos x="212" y="56"/>
              </a:cxn>
              <a:cxn ang="0">
                <a:pos x="212" y="151"/>
              </a:cxn>
              <a:cxn ang="0">
                <a:pos x="173" y="151"/>
              </a:cxn>
              <a:cxn ang="0">
                <a:pos x="107" y="186"/>
              </a:cxn>
              <a:cxn ang="0">
                <a:pos x="106" y="193"/>
              </a:cxn>
              <a:cxn ang="0">
                <a:pos x="112" y="205"/>
              </a:cxn>
              <a:cxn ang="0">
                <a:pos x="130" y="200"/>
              </a:cxn>
              <a:cxn ang="0">
                <a:pos x="173" y="177"/>
              </a:cxn>
              <a:cxn ang="0">
                <a:pos x="226" y="177"/>
              </a:cxn>
              <a:cxn ang="0">
                <a:pos x="235" y="173"/>
              </a:cxn>
              <a:cxn ang="0">
                <a:pos x="239" y="164"/>
              </a:cxn>
              <a:cxn ang="0">
                <a:pos x="239" y="69"/>
              </a:cxn>
              <a:cxn ang="0">
                <a:pos x="244" y="69"/>
              </a:cxn>
              <a:cxn ang="0">
                <a:pos x="254" y="64"/>
              </a:cxn>
              <a:cxn ang="0">
                <a:pos x="257" y="56"/>
              </a:cxn>
              <a:cxn ang="0">
                <a:pos x="257" y="53"/>
              </a:cxn>
              <a:cxn ang="0">
                <a:pos x="251" y="27"/>
              </a:cxn>
              <a:cxn ang="0">
                <a:pos x="264" y="27"/>
              </a:cxn>
              <a:cxn ang="0">
                <a:pos x="275" y="57"/>
              </a:cxn>
              <a:cxn ang="0">
                <a:pos x="287" y="65"/>
              </a:cxn>
              <a:cxn ang="0">
                <a:pos x="298" y="66"/>
              </a:cxn>
              <a:cxn ang="0">
                <a:pos x="353" y="197"/>
              </a:cxn>
              <a:cxn ang="0">
                <a:pos x="365" y="205"/>
              </a:cxn>
              <a:cxn ang="0">
                <a:pos x="421" y="205"/>
              </a:cxn>
              <a:cxn ang="0">
                <a:pos x="390" y="270"/>
              </a:cxn>
              <a:cxn ang="0">
                <a:pos x="49" y="270"/>
              </a:cxn>
              <a:cxn ang="0">
                <a:pos x="29" y="252"/>
              </a:cxn>
              <a:cxn ang="0">
                <a:pos x="28" y="246"/>
              </a:cxn>
              <a:cxn ang="0">
                <a:pos x="28" y="245"/>
              </a:cxn>
              <a:cxn ang="0">
                <a:pos x="252" y="245"/>
              </a:cxn>
              <a:cxn ang="0">
                <a:pos x="323" y="190"/>
              </a:cxn>
              <a:cxn ang="0">
                <a:pos x="310" y="177"/>
              </a:cxn>
              <a:cxn ang="0">
                <a:pos x="297" y="190"/>
              </a:cxn>
              <a:cxn ang="0">
                <a:pos x="252" y="219"/>
              </a:cxn>
              <a:cxn ang="0">
                <a:pos x="18" y="219"/>
              </a:cxn>
              <a:cxn ang="0">
                <a:pos x="5" y="227"/>
              </a:cxn>
              <a:cxn ang="0">
                <a:pos x="4" y="262"/>
              </a:cxn>
              <a:cxn ang="0">
                <a:pos x="41" y="296"/>
              </a:cxn>
              <a:cxn ang="0">
                <a:pos x="46" y="297"/>
              </a:cxn>
              <a:cxn ang="0">
                <a:pos x="398" y="297"/>
              </a:cxn>
              <a:cxn ang="0">
                <a:pos x="410" y="289"/>
              </a:cxn>
              <a:cxn ang="0">
                <a:pos x="454" y="197"/>
              </a:cxn>
              <a:cxn ang="0">
                <a:pos x="453" y="185"/>
              </a:cxn>
              <a:cxn ang="0">
                <a:pos x="442" y="178"/>
              </a:cxn>
              <a:cxn ang="0">
                <a:pos x="374" y="178"/>
              </a:cxn>
              <a:cxn ang="0">
                <a:pos x="319" y="48"/>
              </a:cxn>
              <a:cxn ang="0">
                <a:pos x="308" y="40"/>
              </a:cxn>
              <a:cxn ang="0">
                <a:pos x="297" y="39"/>
              </a:cxn>
              <a:cxn ang="0">
                <a:pos x="286" y="9"/>
              </a:cxn>
              <a:cxn ang="0">
                <a:pos x="274" y="1"/>
              </a:cxn>
              <a:cxn ang="0">
                <a:pos x="234" y="0"/>
              </a:cxn>
              <a:cxn ang="0">
                <a:pos x="224" y="5"/>
              </a:cxn>
            </a:cxnLst>
            <a:rect l="0" t="0" r="r" b="b"/>
            <a:pathLst>
              <a:path w="456" h="297">
                <a:moveTo>
                  <a:pt x="224" y="5"/>
                </a:moveTo>
                <a:cubicBezTo>
                  <a:pt x="222" y="7"/>
                  <a:pt x="221" y="10"/>
                  <a:pt x="221" y="13"/>
                </a:cubicBezTo>
                <a:cubicBezTo>
                  <a:pt x="221" y="14"/>
                  <a:pt x="221" y="15"/>
                  <a:pt x="221" y="16"/>
                </a:cubicBezTo>
                <a:cubicBezTo>
                  <a:pt x="221" y="16"/>
                  <a:pt x="224" y="30"/>
                  <a:pt x="227" y="43"/>
                </a:cubicBezTo>
                <a:cubicBezTo>
                  <a:pt x="227" y="43"/>
                  <a:pt x="225" y="43"/>
                  <a:pt x="225" y="43"/>
                </a:cubicBezTo>
                <a:cubicBezTo>
                  <a:pt x="222" y="43"/>
                  <a:pt x="218" y="44"/>
                  <a:pt x="216" y="47"/>
                </a:cubicBezTo>
                <a:cubicBezTo>
                  <a:pt x="213" y="49"/>
                  <a:pt x="212" y="53"/>
                  <a:pt x="212" y="56"/>
                </a:cubicBezTo>
                <a:cubicBezTo>
                  <a:pt x="212" y="56"/>
                  <a:pt x="212" y="130"/>
                  <a:pt x="212" y="151"/>
                </a:cubicBezTo>
                <a:cubicBezTo>
                  <a:pt x="198" y="151"/>
                  <a:pt x="173" y="151"/>
                  <a:pt x="173" y="151"/>
                </a:cubicBezTo>
                <a:cubicBezTo>
                  <a:pt x="155" y="151"/>
                  <a:pt x="122" y="162"/>
                  <a:pt x="107" y="186"/>
                </a:cubicBezTo>
                <a:cubicBezTo>
                  <a:pt x="106" y="189"/>
                  <a:pt x="106" y="191"/>
                  <a:pt x="106" y="193"/>
                </a:cubicBezTo>
                <a:cubicBezTo>
                  <a:pt x="106" y="198"/>
                  <a:pt x="108" y="202"/>
                  <a:pt x="112" y="205"/>
                </a:cubicBezTo>
                <a:cubicBezTo>
                  <a:pt x="119" y="208"/>
                  <a:pt x="127" y="206"/>
                  <a:pt x="130" y="200"/>
                </a:cubicBezTo>
                <a:cubicBezTo>
                  <a:pt x="138" y="186"/>
                  <a:pt x="161" y="177"/>
                  <a:pt x="173" y="177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229" y="177"/>
                  <a:pt x="233" y="176"/>
                  <a:pt x="235" y="173"/>
                </a:cubicBezTo>
                <a:cubicBezTo>
                  <a:pt x="238" y="171"/>
                  <a:pt x="239" y="168"/>
                  <a:pt x="239" y="164"/>
                </a:cubicBezTo>
                <a:cubicBezTo>
                  <a:pt x="239" y="164"/>
                  <a:pt x="239" y="90"/>
                  <a:pt x="239" y="69"/>
                </a:cubicBezTo>
                <a:cubicBezTo>
                  <a:pt x="241" y="69"/>
                  <a:pt x="244" y="69"/>
                  <a:pt x="244" y="69"/>
                </a:cubicBezTo>
                <a:cubicBezTo>
                  <a:pt x="248" y="69"/>
                  <a:pt x="252" y="67"/>
                  <a:pt x="254" y="64"/>
                </a:cubicBezTo>
                <a:cubicBezTo>
                  <a:pt x="256" y="62"/>
                  <a:pt x="257" y="59"/>
                  <a:pt x="257" y="56"/>
                </a:cubicBezTo>
                <a:cubicBezTo>
                  <a:pt x="257" y="55"/>
                  <a:pt x="257" y="54"/>
                  <a:pt x="257" y="53"/>
                </a:cubicBezTo>
                <a:cubicBezTo>
                  <a:pt x="257" y="53"/>
                  <a:pt x="253" y="39"/>
                  <a:pt x="251" y="27"/>
                </a:cubicBezTo>
                <a:cubicBezTo>
                  <a:pt x="257" y="27"/>
                  <a:pt x="260" y="27"/>
                  <a:pt x="264" y="27"/>
                </a:cubicBezTo>
                <a:cubicBezTo>
                  <a:pt x="268" y="37"/>
                  <a:pt x="275" y="57"/>
                  <a:pt x="275" y="57"/>
                </a:cubicBezTo>
                <a:cubicBezTo>
                  <a:pt x="277" y="62"/>
                  <a:pt x="281" y="65"/>
                  <a:pt x="287" y="65"/>
                </a:cubicBezTo>
                <a:cubicBezTo>
                  <a:pt x="287" y="65"/>
                  <a:pt x="293" y="66"/>
                  <a:pt x="298" y="66"/>
                </a:cubicBezTo>
                <a:cubicBezTo>
                  <a:pt x="304" y="80"/>
                  <a:pt x="353" y="197"/>
                  <a:pt x="353" y="197"/>
                </a:cubicBezTo>
                <a:cubicBezTo>
                  <a:pt x="355" y="202"/>
                  <a:pt x="360" y="205"/>
                  <a:pt x="365" y="205"/>
                </a:cubicBezTo>
                <a:cubicBezTo>
                  <a:pt x="365" y="205"/>
                  <a:pt x="399" y="205"/>
                  <a:pt x="421" y="205"/>
                </a:cubicBezTo>
                <a:cubicBezTo>
                  <a:pt x="411" y="226"/>
                  <a:pt x="395" y="260"/>
                  <a:pt x="390" y="270"/>
                </a:cubicBezTo>
                <a:cubicBezTo>
                  <a:pt x="374" y="270"/>
                  <a:pt x="55" y="270"/>
                  <a:pt x="49" y="270"/>
                </a:cubicBezTo>
                <a:cubicBezTo>
                  <a:pt x="43" y="267"/>
                  <a:pt x="33" y="261"/>
                  <a:pt x="29" y="252"/>
                </a:cubicBezTo>
                <a:cubicBezTo>
                  <a:pt x="28" y="250"/>
                  <a:pt x="28" y="248"/>
                  <a:pt x="28" y="246"/>
                </a:cubicBezTo>
                <a:cubicBezTo>
                  <a:pt x="28" y="245"/>
                  <a:pt x="28" y="245"/>
                  <a:pt x="28" y="245"/>
                </a:cubicBezTo>
                <a:cubicBezTo>
                  <a:pt x="47" y="245"/>
                  <a:pt x="252" y="245"/>
                  <a:pt x="252" y="245"/>
                </a:cubicBezTo>
                <a:cubicBezTo>
                  <a:pt x="286" y="245"/>
                  <a:pt x="323" y="226"/>
                  <a:pt x="323" y="190"/>
                </a:cubicBezTo>
                <a:cubicBezTo>
                  <a:pt x="323" y="183"/>
                  <a:pt x="317" y="177"/>
                  <a:pt x="310" y="177"/>
                </a:cubicBezTo>
                <a:cubicBezTo>
                  <a:pt x="303" y="177"/>
                  <a:pt x="297" y="183"/>
                  <a:pt x="297" y="190"/>
                </a:cubicBezTo>
                <a:cubicBezTo>
                  <a:pt x="297" y="210"/>
                  <a:pt x="270" y="219"/>
                  <a:pt x="252" y="219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12" y="219"/>
                  <a:pt x="8" y="222"/>
                  <a:pt x="5" y="227"/>
                </a:cubicBezTo>
                <a:cubicBezTo>
                  <a:pt x="0" y="238"/>
                  <a:pt x="0" y="251"/>
                  <a:pt x="4" y="262"/>
                </a:cubicBezTo>
                <a:cubicBezTo>
                  <a:pt x="13" y="284"/>
                  <a:pt x="38" y="294"/>
                  <a:pt x="41" y="296"/>
                </a:cubicBezTo>
                <a:cubicBezTo>
                  <a:pt x="43" y="296"/>
                  <a:pt x="44" y="297"/>
                  <a:pt x="46" y="297"/>
                </a:cubicBezTo>
                <a:cubicBezTo>
                  <a:pt x="398" y="297"/>
                  <a:pt x="398" y="297"/>
                  <a:pt x="398" y="297"/>
                </a:cubicBezTo>
                <a:cubicBezTo>
                  <a:pt x="403" y="297"/>
                  <a:pt x="408" y="294"/>
                  <a:pt x="410" y="289"/>
                </a:cubicBezTo>
                <a:cubicBezTo>
                  <a:pt x="454" y="197"/>
                  <a:pt x="454" y="197"/>
                  <a:pt x="454" y="197"/>
                </a:cubicBezTo>
                <a:cubicBezTo>
                  <a:pt x="456" y="193"/>
                  <a:pt x="456" y="188"/>
                  <a:pt x="453" y="185"/>
                </a:cubicBezTo>
                <a:cubicBezTo>
                  <a:pt x="451" y="181"/>
                  <a:pt x="447" y="178"/>
                  <a:pt x="442" y="178"/>
                </a:cubicBezTo>
                <a:cubicBezTo>
                  <a:pt x="442" y="178"/>
                  <a:pt x="388" y="178"/>
                  <a:pt x="374" y="178"/>
                </a:cubicBezTo>
                <a:cubicBezTo>
                  <a:pt x="368" y="164"/>
                  <a:pt x="319" y="48"/>
                  <a:pt x="319" y="48"/>
                </a:cubicBezTo>
                <a:cubicBezTo>
                  <a:pt x="317" y="44"/>
                  <a:pt x="313" y="41"/>
                  <a:pt x="308" y="40"/>
                </a:cubicBezTo>
                <a:cubicBezTo>
                  <a:pt x="308" y="40"/>
                  <a:pt x="303" y="40"/>
                  <a:pt x="297" y="39"/>
                </a:cubicBezTo>
                <a:cubicBezTo>
                  <a:pt x="293" y="29"/>
                  <a:pt x="286" y="9"/>
                  <a:pt x="286" y="9"/>
                </a:cubicBezTo>
                <a:cubicBezTo>
                  <a:pt x="284" y="4"/>
                  <a:pt x="279" y="1"/>
                  <a:pt x="274" y="1"/>
                </a:cubicBezTo>
                <a:cubicBezTo>
                  <a:pt x="234" y="0"/>
                  <a:pt x="234" y="0"/>
                  <a:pt x="234" y="0"/>
                </a:cubicBezTo>
                <a:cubicBezTo>
                  <a:pt x="230" y="0"/>
                  <a:pt x="226" y="2"/>
                  <a:pt x="224" y="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28" name="TextBox 127"/>
          <p:cNvSpPr txBox="1"/>
          <p:nvPr userDrawn="1"/>
        </p:nvSpPr>
        <p:spPr>
          <a:xfrm>
            <a:off x="3154939" y="3463579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Marine</a:t>
            </a:r>
          </a:p>
        </p:txBody>
      </p:sp>
      <p:sp>
        <p:nvSpPr>
          <p:cNvPr id="129" name="Freeform 220"/>
          <p:cNvSpPr>
            <a:spLocks noChangeAspect="1"/>
          </p:cNvSpPr>
          <p:nvPr userDrawn="1"/>
        </p:nvSpPr>
        <p:spPr bwMode="auto">
          <a:xfrm>
            <a:off x="2404024" y="3900220"/>
            <a:ext cx="586434" cy="324077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30" name="TextBox 129"/>
          <p:cNvSpPr txBox="1"/>
          <p:nvPr userDrawn="1"/>
        </p:nvSpPr>
        <p:spPr>
          <a:xfrm>
            <a:off x="2118402" y="4284674"/>
            <a:ext cx="112631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Transportation</a:t>
            </a:r>
          </a:p>
        </p:txBody>
      </p:sp>
      <p:sp>
        <p:nvSpPr>
          <p:cNvPr id="131" name="Freeform 76"/>
          <p:cNvSpPr>
            <a:spLocks noChangeAspect="1"/>
          </p:cNvSpPr>
          <p:nvPr userDrawn="1"/>
        </p:nvSpPr>
        <p:spPr bwMode="auto">
          <a:xfrm>
            <a:off x="3259016" y="3831106"/>
            <a:ext cx="427715" cy="393192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74" y="80"/>
              </a:cxn>
              <a:cxn ang="0">
                <a:pos x="101" y="80"/>
              </a:cxn>
              <a:cxn ang="0">
                <a:pos x="101" y="129"/>
              </a:cxn>
              <a:cxn ang="0">
                <a:pos x="12" y="129"/>
              </a:cxn>
              <a:cxn ang="0">
                <a:pos x="0" y="141"/>
              </a:cxn>
              <a:cxn ang="0">
                <a:pos x="12" y="154"/>
              </a:cxn>
              <a:cxn ang="0">
                <a:pos x="113" y="154"/>
              </a:cxn>
              <a:cxn ang="0">
                <a:pos x="125" y="141"/>
              </a:cxn>
              <a:cxn ang="0">
                <a:pos x="125" y="68"/>
              </a:cxn>
              <a:cxn ang="0">
                <a:pos x="121" y="59"/>
              </a:cxn>
              <a:cxn ang="0">
                <a:pos x="113" y="55"/>
              </a:cxn>
              <a:cxn ang="0">
                <a:pos x="74" y="56"/>
              </a:cxn>
              <a:cxn ang="0">
                <a:pos x="59" y="40"/>
              </a:cxn>
              <a:cxn ang="0">
                <a:pos x="74" y="25"/>
              </a:cxn>
              <a:cxn ang="0">
                <a:pos x="192" y="25"/>
              </a:cxn>
              <a:cxn ang="0">
                <a:pos x="207" y="40"/>
              </a:cxn>
              <a:cxn ang="0">
                <a:pos x="192" y="56"/>
              </a:cxn>
              <a:cxn ang="0">
                <a:pos x="153" y="56"/>
              </a:cxn>
              <a:cxn ang="0">
                <a:pos x="144" y="59"/>
              </a:cxn>
              <a:cxn ang="0">
                <a:pos x="141" y="68"/>
              </a:cxn>
              <a:cxn ang="0">
                <a:pos x="141" y="140"/>
              </a:cxn>
              <a:cxn ang="0">
                <a:pos x="153" y="153"/>
              </a:cxn>
              <a:cxn ang="0">
                <a:pos x="198" y="153"/>
              </a:cxn>
              <a:cxn ang="0">
                <a:pos x="288" y="243"/>
              </a:cxn>
              <a:cxn ang="0">
                <a:pos x="288" y="264"/>
              </a:cxn>
              <a:cxn ang="0">
                <a:pos x="234" y="264"/>
              </a:cxn>
              <a:cxn ang="0">
                <a:pos x="234" y="243"/>
              </a:cxn>
              <a:cxn ang="0">
                <a:pos x="198" y="207"/>
              </a:cxn>
              <a:cxn ang="0">
                <a:pos x="12" y="207"/>
              </a:cxn>
              <a:cxn ang="0">
                <a:pos x="0" y="220"/>
              </a:cxn>
              <a:cxn ang="0">
                <a:pos x="12" y="232"/>
              </a:cxn>
              <a:cxn ang="0">
                <a:pos x="198" y="232"/>
              </a:cxn>
              <a:cxn ang="0">
                <a:pos x="209" y="243"/>
              </a:cxn>
              <a:cxn ang="0">
                <a:pos x="209" y="276"/>
              </a:cxn>
              <a:cxn ang="0">
                <a:pos x="221" y="288"/>
              </a:cxn>
              <a:cxn ang="0">
                <a:pos x="301" y="288"/>
              </a:cxn>
              <a:cxn ang="0">
                <a:pos x="313" y="276"/>
              </a:cxn>
              <a:cxn ang="0">
                <a:pos x="313" y="243"/>
              </a:cxn>
              <a:cxn ang="0">
                <a:pos x="198" y="128"/>
              </a:cxn>
              <a:cxn ang="0">
                <a:pos x="165" y="128"/>
              </a:cxn>
              <a:cxn ang="0">
                <a:pos x="165" y="80"/>
              </a:cxn>
              <a:cxn ang="0">
                <a:pos x="192" y="80"/>
              </a:cxn>
              <a:cxn ang="0">
                <a:pos x="232" y="40"/>
              </a:cxn>
              <a:cxn ang="0">
                <a:pos x="192" y="0"/>
              </a:cxn>
              <a:cxn ang="0">
                <a:pos x="74" y="0"/>
              </a:cxn>
              <a:cxn ang="0">
                <a:pos x="34" y="40"/>
              </a:cxn>
            </a:cxnLst>
            <a:rect l="0" t="0" r="r" b="b"/>
            <a:pathLst>
              <a:path w="313" h="288">
                <a:moveTo>
                  <a:pt x="34" y="40"/>
                </a:moveTo>
                <a:cubicBezTo>
                  <a:pt x="34" y="62"/>
                  <a:pt x="52" y="80"/>
                  <a:pt x="74" y="80"/>
                </a:cubicBezTo>
                <a:cubicBezTo>
                  <a:pt x="74" y="80"/>
                  <a:pt x="89" y="80"/>
                  <a:pt x="101" y="80"/>
                </a:cubicBezTo>
                <a:cubicBezTo>
                  <a:pt x="101" y="94"/>
                  <a:pt x="101" y="115"/>
                  <a:pt x="101" y="129"/>
                </a:cubicBezTo>
                <a:cubicBezTo>
                  <a:pt x="82" y="129"/>
                  <a:pt x="12" y="129"/>
                  <a:pt x="12" y="129"/>
                </a:cubicBezTo>
                <a:cubicBezTo>
                  <a:pt x="5" y="129"/>
                  <a:pt x="0" y="135"/>
                  <a:pt x="0" y="141"/>
                </a:cubicBezTo>
                <a:cubicBezTo>
                  <a:pt x="0" y="148"/>
                  <a:pt x="5" y="154"/>
                  <a:pt x="12" y="154"/>
                </a:cubicBezTo>
                <a:cubicBezTo>
                  <a:pt x="113" y="154"/>
                  <a:pt x="113" y="154"/>
                  <a:pt x="113" y="154"/>
                </a:cubicBezTo>
                <a:cubicBezTo>
                  <a:pt x="120" y="154"/>
                  <a:pt x="125" y="148"/>
                  <a:pt x="125" y="141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4"/>
                  <a:pt x="124" y="61"/>
                  <a:pt x="121" y="59"/>
                </a:cubicBezTo>
                <a:cubicBezTo>
                  <a:pt x="119" y="57"/>
                  <a:pt x="116" y="55"/>
                  <a:pt x="113" y="55"/>
                </a:cubicBezTo>
                <a:cubicBezTo>
                  <a:pt x="74" y="56"/>
                  <a:pt x="74" y="56"/>
                  <a:pt x="74" y="56"/>
                </a:cubicBezTo>
                <a:cubicBezTo>
                  <a:pt x="66" y="56"/>
                  <a:pt x="59" y="49"/>
                  <a:pt x="59" y="40"/>
                </a:cubicBezTo>
                <a:cubicBezTo>
                  <a:pt x="59" y="32"/>
                  <a:pt x="66" y="25"/>
                  <a:pt x="74" y="25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200" y="25"/>
                  <a:pt x="207" y="32"/>
                  <a:pt x="207" y="40"/>
                </a:cubicBezTo>
                <a:cubicBezTo>
                  <a:pt x="207" y="49"/>
                  <a:pt x="200" y="56"/>
                  <a:pt x="192" y="56"/>
                </a:cubicBezTo>
                <a:cubicBezTo>
                  <a:pt x="192" y="56"/>
                  <a:pt x="153" y="56"/>
                  <a:pt x="153" y="56"/>
                </a:cubicBezTo>
                <a:cubicBezTo>
                  <a:pt x="150" y="56"/>
                  <a:pt x="147" y="57"/>
                  <a:pt x="144" y="59"/>
                </a:cubicBezTo>
                <a:cubicBezTo>
                  <a:pt x="142" y="62"/>
                  <a:pt x="141" y="65"/>
                  <a:pt x="141" y="68"/>
                </a:cubicBezTo>
                <a:cubicBezTo>
                  <a:pt x="141" y="140"/>
                  <a:pt x="141" y="140"/>
                  <a:pt x="141" y="140"/>
                </a:cubicBezTo>
                <a:cubicBezTo>
                  <a:pt x="141" y="147"/>
                  <a:pt x="146" y="153"/>
                  <a:pt x="153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248" y="153"/>
                  <a:pt x="288" y="193"/>
                  <a:pt x="288" y="243"/>
                </a:cubicBezTo>
                <a:cubicBezTo>
                  <a:pt x="288" y="243"/>
                  <a:pt x="288" y="254"/>
                  <a:pt x="288" y="264"/>
                </a:cubicBezTo>
                <a:cubicBezTo>
                  <a:pt x="274" y="264"/>
                  <a:pt x="248" y="264"/>
                  <a:pt x="234" y="264"/>
                </a:cubicBezTo>
                <a:cubicBezTo>
                  <a:pt x="234" y="254"/>
                  <a:pt x="234" y="243"/>
                  <a:pt x="234" y="243"/>
                </a:cubicBezTo>
                <a:cubicBezTo>
                  <a:pt x="234" y="223"/>
                  <a:pt x="218" y="207"/>
                  <a:pt x="198" y="207"/>
                </a:cubicBezTo>
                <a:cubicBezTo>
                  <a:pt x="12" y="207"/>
                  <a:pt x="12" y="207"/>
                  <a:pt x="12" y="207"/>
                </a:cubicBezTo>
                <a:cubicBezTo>
                  <a:pt x="5" y="207"/>
                  <a:pt x="0" y="213"/>
                  <a:pt x="0" y="220"/>
                </a:cubicBezTo>
                <a:cubicBezTo>
                  <a:pt x="0" y="227"/>
                  <a:pt x="5" y="232"/>
                  <a:pt x="12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204" y="232"/>
                  <a:pt x="209" y="237"/>
                  <a:pt x="209" y="243"/>
                </a:cubicBezTo>
                <a:cubicBezTo>
                  <a:pt x="209" y="243"/>
                  <a:pt x="209" y="276"/>
                  <a:pt x="209" y="276"/>
                </a:cubicBezTo>
                <a:cubicBezTo>
                  <a:pt x="209" y="283"/>
                  <a:pt x="215" y="288"/>
                  <a:pt x="221" y="288"/>
                </a:cubicBezTo>
                <a:cubicBezTo>
                  <a:pt x="301" y="288"/>
                  <a:pt x="301" y="288"/>
                  <a:pt x="301" y="288"/>
                </a:cubicBezTo>
                <a:cubicBezTo>
                  <a:pt x="307" y="288"/>
                  <a:pt x="313" y="283"/>
                  <a:pt x="313" y="276"/>
                </a:cubicBezTo>
                <a:cubicBezTo>
                  <a:pt x="313" y="243"/>
                  <a:pt x="313" y="243"/>
                  <a:pt x="313" y="243"/>
                </a:cubicBezTo>
                <a:cubicBezTo>
                  <a:pt x="313" y="180"/>
                  <a:pt x="261" y="128"/>
                  <a:pt x="198" y="128"/>
                </a:cubicBezTo>
                <a:cubicBezTo>
                  <a:pt x="198" y="128"/>
                  <a:pt x="179" y="128"/>
                  <a:pt x="165" y="128"/>
                </a:cubicBezTo>
                <a:cubicBezTo>
                  <a:pt x="165" y="115"/>
                  <a:pt x="165" y="94"/>
                  <a:pt x="165" y="80"/>
                </a:cubicBezTo>
                <a:cubicBezTo>
                  <a:pt x="177" y="80"/>
                  <a:pt x="192" y="80"/>
                  <a:pt x="192" y="80"/>
                </a:cubicBezTo>
                <a:cubicBezTo>
                  <a:pt x="214" y="80"/>
                  <a:pt x="232" y="63"/>
                  <a:pt x="232" y="40"/>
                </a:cubicBezTo>
                <a:cubicBezTo>
                  <a:pt x="232" y="18"/>
                  <a:pt x="214" y="0"/>
                  <a:pt x="192" y="0"/>
                </a:cubicBezTo>
                <a:cubicBezTo>
                  <a:pt x="192" y="0"/>
                  <a:pt x="74" y="0"/>
                  <a:pt x="74" y="0"/>
                </a:cubicBezTo>
                <a:cubicBezTo>
                  <a:pt x="52" y="0"/>
                  <a:pt x="34" y="18"/>
                  <a:pt x="34" y="4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32" name="TextBox 131"/>
          <p:cNvSpPr txBox="1"/>
          <p:nvPr userDrawn="1"/>
        </p:nvSpPr>
        <p:spPr>
          <a:xfrm>
            <a:off x="2928609" y="4284674"/>
            <a:ext cx="108852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Water &amp; 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waste water</a:t>
            </a:r>
          </a:p>
        </p:txBody>
      </p:sp>
      <p:sp>
        <p:nvSpPr>
          <p:cNvPr id="133" name="Freeform 120"/>
          <p:cNvSpPr>
            <a:spLocks noChangeAspect="1"/>
          </p:cNvSpPr>
          <p:nvPr userDrawn="1"/>
        </p:nvSpPr>
        <p:spPr bwMode="auto">
          <a:xfrm>
            <a:off x="3986532" y="3004938"/>
            <a:ext cx="473683" cy="362948"/>
          </a:xfrm>
          <a:custGeom>
            <a:avLst/>
            <a:gdLst/>
            <a:ahLst/>
            <a:cxnLst>
              <a:cxn ang="0">
                <a:pos x="344" y="10"/>
              </a:cxn>
              <a:cxn ang="0">
                <a:pos x="334" y="27"/>
              </a:cxn>
              <a:cxn ang="0">
                <a:pos x="160" y="118"/>
              </a:cxn>
              <a:cxn ang="0">
                <a:pos x="55" y="128"/>
              </a:cxn>
              <a:cxn ang="0">
                <a:pos x="35" y="237"/>
              </a:cxn>
              <a:cxn ang="0">
                <a:pos x="97" y="259"/>
              </a:cxn>
              <a:cxn ang="0">
                <a:pos x="34" y="263"/>
              </a:cxn>
              <a:cxn ang="0">
                <a:pos x="34" y="333"/>
              </a:cxn>
              <a:cxn ang="0">
                <a:pos x="292" y="298"/>
              </a:cxn>
              <a:cxn ang="0">
                <a:pos x="201" y="263"/>
              </a:cxn>
              <a:cxn ang="0">
                <a:pos x="204" y="259"/>
              </a:cxn>
              <a:cxn ang="0">
                <a:pos x="217" y="167"/>
              </a:cxn>
              <a:cxn ang="0">
                <a:pos x="269" y="106"/>
              </a:cxn>
              <a:cxn ang="0">
                <a:pos x="350" y="73"/>
              </a:cxn>
              <a:cxn ang="0">
                <a:pos x="333" y="60"/>
              </a:cxn>
              <a:cxn ang="0">
                <a:pos x="259" y="81"/>
              </a:cxn>
              <a:cxn ang="0">
                <a:pos x="198" y="142"/>
              </a:cxn>
              <a:cxn ang="0">
                <a:pos x="189" y="166"/>
              </a:cxn>
              <a:cxn ang="0">
                <a:pos x="198" y="232"/>
              </a:cxn>
              <a:cxn ang="0">
                <a:pos x="175" y="246"/>
              </a:cxn>
              <a:cxn ang="0">
                <a:pos x="188" y="290"/>
              </a:cxn>
              <a:cxn ang="0">
                <a:pos x="265" y="298"/>
              </a:cxn>
              <a:cxn ang="0">
                <a:pos x="34" y="306"/>
              </a:cxn>
              <a:cxn ang="0">
                <a:pos x="34" y="290"/>
              </a:cxn>
              <a:cxn ang="0">
                <a:pos x="123" y="277"/>
              </a:cxn>
              <a:cxn ang="0">
                <a:pos x="110" y="232"/>
              </a:cxn>
              <a:cxn ang="0">
                <a:pos x="61" y="155"/>
              </a:cxn>
              <a:cxn ang="0">
                <a:pos x="181" y="145"/>
              </a:cxn>
              <a:cxn ang="0">
                <a:pos x="233" y="77"/>
              </a:cxn>
              <a:cxn ang="0">
                <a:pos x="348" y="50"/>
              </a:cxn>
              <a:cxn ang="0">
                <a:pos x="354" y="45"/>
              </a:cxn>
              <a:cxn ang="0">
                <a:pos x="371" y="41"/>
              </a:cxn>
              <a:cxn ang="0">
                <a:pos x="388" y="175"/>
              </a:cxn>
              <a:cxn ang="0">
                <a:pos x="405" y="190"/>
              </a:cxn>
              <a:cxn ang="0">
                <a:pos x="404" y="201"/>
              </a:cxn>
              <a:cxn ang="0">
                <a:pos x="394" y="209"/>
              </a:cxn>
              <a:cxn ang="0">
                <a:pos x="330" y="245"/>
              </a:cxn>
              <a:cxn ang="0">
                <a:pos x="348" y="257"/>
              </a:cxn>
              <a:cxn ang="0">
                <a:pos x="403" y="234"/>
              </a:cxn>
              <a:cxn ang="0">
                <a:pos x="433" y="194"/>
              </a:cxn>
              <a:cxn ang="0">
                <a:pos x="411" y="156"/>
              </a:cxn>
              <a:cxn ang="0">
                <a:pos x="406" y="154"/>
              </a:cxn>
              <a:cxn ang="0">
                <a:pos x="393" y="25"/>
              </a:cxn>
              <a:cxn ang="0">
                <a:pos x="374" y="6"/>
              </a:cxn>
            </a:cxnLst>
            <a:rect l="0" t="0" r="r" b="b"/>
            <a:pathLst>
              <a:path w="433" h="333">
                <a:moveTo>
                  <a:pt x="358" y="0"/>
                </a:moveTo>
                <a:cubicBezTo>
                  <a:pt x="351" y="1"/>
                  <a:pt x="346" y="6"/>
                  <a:pt x="344" y="10"/>
                </a:cubicBezTo>
                <a:cubicBezTo>
                  <a:pt x="344" y="10"/>
                  <a:pt x="345" y="9"/>
                  <a:pt x="345" y="9"/>
                </a:cubicBezTo>
                <a:cubicBezTo>
                  <a:pt x="345" y="9"/>
                  <a:pt x="337" y="21"/>
                  <a:pt x="334" y="27"/>
                </a:cubicBezTo>
                <a:cubicBezTo>
                  <a:pt x="325" y="29"/>
                  <a:pt x="227" y="51"/>
                  <a:pt x="227" y="51"/>
                </a:cubicBezTo>
                <a:cubicBezTo>
                  <a:pt x="192" y="60"/>
                  <a:pt x="169" y="82"/>
                  <a:pt x="160" y="118"/>
                </a:cubicBezTo>
                <a:cubicBezTo>
                  <a:pt x="160" y="118"/>
                  <a:pt x="159" y="123"/>
                  <a:pt x="157" y="128"/>
                </a:cubicBezTo>
                <a:cubicBezTo>
                  <a:pt x="140" y="128"/>
                  <a:pt x="55" y="128"/>
                  <a:pt x="55" y="128"/>
                </a:cubicBezTo>
                <a:cubicBezTo>
                  <a:pt x="44" y="128"/>
                  <a:pt x="35" y="137"/>
                  <a:pt x="35" y="148"/>
                </a:cubicBezTo>
                <a:cubicBezTo>
                  <a:pt x="35" y="148"/>
                  <a:pt x="35" y="237"/>
                  <a:pt x="35" y="237"/>
                </a:cubicBezTo>
                <a:cubicBezTo>
                  <a:pt x="35" y="249"/>
                  <a:pt x="44" y="259"/>
                  <a:pt x="56" y="259"/>
                </a:cubicBezTo>
                <a:cubicBezTo>
                  <a:pt x="56" y="259"/>
                  <a:pt x="82" y="259"/>
                  <a:pt x="97" y="259"/>
                </a:cubicBezTo>
                <a:cubicBezTo>
                  <a:pt x="97" y="261"/>
                  <a:pt x="97" y="261"/>
                  <a:pt x="97" y="263"/>
                </a:cubicBezTo>
                <a:cubicBezTo>
                  <a:pt x="78" y="263"/>
                  <a:pt x="34" y="263"/>
                  <a:pt x="34" y="263"/>
                </a:cubicBezTo>
                <a:cubicBezTo>
                  <a:pt x="15" y="263"/>
                  <a:pt x="0" y="279"/>
                  <a:pt x="0" y="298"/>
                </a:cubicBezTo>
                <a:cubicBezTo>
                  <a:pt x="0" y="317"/>
                  <a:pt x="15" y="333"/>
                  <a:pt x="34" y="333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77" y="333"/>
                  <a:pt x="292" y="317"/>
                  <a:pt x="292" y="298"/>
                </a:cubicBezTo>
                <a:cubicBezTo>
                  <a:pt x="292" y="279"/>
                  <a:pt x="277" y="263"/>
                  <a:pt x="257" y="263"/>
                </a:cubicBezTo>
                <a:cubicBezTo>
                  <a:pt x="257" y="263"/>
                  <a:pt x="219" y="263"/>
                  <a:pt x="201" y="263"/>
                </a:cubicBezTo>
                <a:cubicBezTo>
                  <a:pt x="201" y="261"/>
                  <a:pt x="201" y="261"/>
                  <a:pt x="201" y="259"/>
                </a:cubicBezTo>
                <a:cubicBezTo>
                  <a:pt x="202" y="259"/>
                  <a:pt x="204" y="259"/>
                  <a:pt x="204" y="259"/>
                </a:cubicBezTo>
                <a:cubicBezTo>
                  <a:pt x="216" y="259"/>
                  <a:pt x="225" y="250"/>
                  <a:pt x="225" y="239"/>
                </a:cubicBezTo>
                <a:cubicBezTo>
                  <a:pt x="225" y="209"/>
                  <a:pt x="222" y="185"/>
                  <a:pt x="217" y="167"/>
                </a:cubicBezTo>
                <a:cubicBezTo>
                  <a:pt x="219" y="162"/>
                  <a:pt x="223" y="151"/>
                  <a:pt x="223" y="151"/>
                </a:cubicBezTo>
                <a:cubicBezTo>
                  <a:pt x="230" y="130"/>
                  <a:pt x="246" y="115"/>
                  <a:pt x="269" y="106"/>
                </a:cubicBezTo>
                <a:cubicBezTo>
                  <a:pt x="270" y="105"/>
                  <a:pt x="341" y="85"/>
                  <a:pt x="341" y="85"/>
                </a:cubicBezTo>
                <a:cubicBezTo>
                  <a:pt x="347" y="84"/>
                  <a:pt x="350" y="78"/>
                  <a:pt x="350" y="73"/>
                </a:cubicBezTo>
                <a:cubicBezTo>
                  <a:pt x="350" y="71"/>
                  <a:pt x="350" y="70"/>
                  <a:pt x="350" y="69"/>
                </a:cubicBezTo>
                <a:cubicBezTo>
                  <a:pt x="348" y="62"/>
                  <a:pt x="341" y="58"/>
                  <a:pt x="333" y="6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80"/>
                  <a:pt x="260" y="81"/>
                  <a:pt x="259" y="81"/>
                </a:cubicBezTo>
                <a:cubicBezTo>
                  <a:pt x="229" y="93"/>
                  <a:pt x="208" y="114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3"/>
                  <a:pt x="189" y="165"/>
                  <a:pt x="189" y="166"/>
                </a:cubicBezTo>
                <a:cubicBezTo>
                  <a:pt x="189" y="168"/>
                  <a:pt x="190" y="169"/>
                  <a:pt x="190" y="171"/>
                </a:cubicBezTo>
                <a:cubicBezTo>
                  <a:pt x="195" y="185"/>
                  <a:pt x="197" y="206"/>
                  <a:pt x="198" y="232"/>
                </a:cubicBezTo>
                <a:cubicBezTo>
                  <a:pt x="193" y="232"/>
                  <a:pt x="188" y="232"/>
                  <a:pt x="188" y="232"/>
                </a:cubicBezTo>
                <a:cubicBezTo>
                  <a:pt x="181" y="232"/>
                  <a:pt x="175" y="238"/>
                  <a:pt x="175" y="246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84"/>
                  <a:pt x="181" y="290"/>
                  <a:pt x="188" y="290"/>
                </a:cubicBezTo>
                <a:cubicBezTo>
                  <a:pt x="257" y="290"/>
                  <a:pt x="257" y="290"/>
                  <a:pt x="257" y="290"/>
                </a:cubicBezTo>
                <a:cubicBezTo>
                  <a:pt x="262" y="290"/>
                  <a:pt x="265" y="294"/>
                  <a:pt x="265" y="298"/>
                </a:cubicBezTo>
                <a:cubicBezTo>
                  <a:pt x="265" y="303"/>
                  <a:pt x="262" y="306"/>
                  <a:pt x="257" y="306"/>
                </a:cubicBezTo>
                <a:cubicBezTo>
                  <a:pt x="34" y="306"/>
                  <a:pt x="34" y="306"/>
                  <a:pt x="34" y="306"/>
                </a:cubicBezTo>
                <a:cubicBezTo>
                  <a:pt x="30" y="306"/>
                  <a:pt x="26" y="303"/>
                  <a:pt x="26" y="298"/>
                </a:cubicBezTo>
                <a:cubicBezTo>
                  <a:pt x="26" y="294"/>
                  <a:pt x="30" y="290"/>
                  <a:pt x="34" y="290"/>
                </a:cubicBezTo>
                <a:cubicBezTo>
                  <a:pt x="110" y="290"/>
                  <a:pt x="110" y="290"/>
                  <a:pt x="110" y="290"/>
                </a:cubicBezTo>
                <a:cubicBezTo>
                  <a:pt x="117" y="290"/>
                  <a:pt x="123" y="284"/>
                  <a:pt x="123" y="277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23" y="238"/>
                  <a:pt x="117" y="232"/>
                  <a:pt x="110" y="232"/>
                </a:cubicBezTo>
                <a:cubicBezTo>
                  <a:pt x="110" y="232"/>
                  <a:pt x="69" y="232"/>
                  <a:pt x="61" y="232"/>
                </a:cubicBezTo>
                <a:cubicBezTo>
                  <a:pt x="61" y="218"/>
                  <a:pt x="61" y="172"/>
                  <a:pt x="61" y="155"/>
                </a:cubicBezTo>
                <a:cubicBezTo>
                  <a:pt x="73" y="155"/>
                  <a:pt x="168" y="155"/>
                  <a:pt x="168" y="155"/>
                </a:cubicBezTo>
                <a:cubicBezTo>
                  <a:pt x="174" y="155"/>
                  <a:pt x="179" y="151"/>
                  <a:pt x="181" y="14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3" y="98"/>
                  <a:pt x="208" y="83"/>
                  <a:pt x="233" y="77"/>
                </a:cubicBezTo>
                <a:cubicBezTo>
                  <a:pt x="233" y="77"/>
                  <a:pt x="345" y="51"/>
                  <a:pt x="345" y="51"/>
                </a:cubicBezTo>
                <a:cubicBezTo>
                  <a:pt x="346" y="51"/>
                  <a:pt x="347" y="51"/>
                  <a:pt x="348" y="50"/>
                </a:cubicBezTo>
                <a:cubicBezTo>
                  <a:pt x="349" y="49"/>
                  <a:pt x="349" y="49"/>
                  <a:pt x="349" y="49"/>
                </a:cubicBezTo>
                <a:cubicBezTo>
                  <a:pt x="351" y="48"/>
                  <a:pt x="352" y="47"/>
                  <a:pt x="354" y="45"/>
                </a:cubicBezTo>
                <a:cubicBezTo>
                  <a:pt x="354" y="45"/>
                  <a:pt x="358" y="38"/>
                  <a:pt x="362" y="32"/>
                </a:cubicBezTo>
                <a:cubicBezTo>
                  <a:pt x="366" y="36"/>
                  <a:pt x="368" y="38"/>
                  <a:pt x="371" y="41"/>
                </a:cubicBezTo>
                <a:cubicBezTo>
                  <a:pt x="372" y="50"/>
                  <a:pt x="380" y="164"/>
                  <a:pt x="380" y="164"/>
                </a:cubicBezTo>
                <a:cubicBezTo>
                  <a:pt x="381" y="169"/>
                  <a:pt x="384" y="173"/>
                  <a:pt x="388" y="175"/>
                </a:cubicBezTo>
                <a:cubicBezTo>
                  <a:pt x="388" y="175"/>
                  <a:pt x="399" y="180"/>
                  <a:pt x="400" y="180"/>
                </a:cubicBezTo>
                <a:cubicBezTo>
                  <a:pt x="402" y="181"/>
                  <a:pt x="403" y="184"/>
                  <a:pt x="405" y="190"/>
                </a:cubicBezTo>
                <a:cubicBezTo>
                  <a:pt x="406" y="191"/>
                  <a:pt x="406" y="193"/>
                  <a:pt x="406" y="194"/>
                </a:cubicBezTo>
                <a:cubicBezTo>
                  <a:pt x="406" y="196"/>
                  <a:pt x="405" y="199"/>
                  <a:pt x="404" y="201"/>
                </a:cubicBezTo>
                <a:cubicBezTo>
                  <a:pt x="402" y="205"/>
                  <a:pt x="399" y="208"/>
                  <a:pt x="395" y="209"/>
                </a:cubicBezTo>
                <a:cubicBezTo>
                  <a:pt x="395" y="209"/>
                  <a:pt x="394" y="209"/>
                  <a:pt x="394" y="209"/>
                </a:cubicBezTo>
                <a:cubicBezTo>
                  <a:pt x="338" y="232"/>
                  <a:pt x="338" y="232"/>
                  <a:pt x="338" y="232"/>
                </a:cubicBezTo>
                <a:cubicBezTo>
                  <a:pt x="333" y="234"/>
                  <a:pt x="330" y="239"/>
                  <a:pt x="330" y="245"/>
                </a:cubicBezTo>
                <a:cubicBezTo>
                  <a:pt x="330" y="246"/>
                  <a:pt x="330" y="248"/>
                  <a:pt x="331" y="250"/>
                </a:cubicBezTo>
                <a:cubicBezTo>
                  <a:pt x="334" y="256"/>
                  <a:pt x="341" y="260"/>
                  <a:pt x="348" y="257"/>
                </a:cubicBezTo>
                <a:cubicBezTo>
                  <a:pt x="404" y="234"/>
                  <a:pt x="404" y="234"/>
                  <a:pt x="404" y="234"/>
                </a:cubicBezTo>
                <a:cubicBezTo>
                  <a:pt x="404" y="234"/>
                  <a:pt x="404" y="234"/>
                  <a:pt x="403" y="234"/>
                </a:cubicBezTo>
                <a:cubicBezTo>
                  <a:pt x="414" y="231"/>
                  <a:pt x="423" y="223"/>
                  <a:pt x="428" y="213"/>
                </a:cubicBezTo>
                <a:cubicBezTo>
                  <a:pt x="431" y="207"/>
                  <a:pt x="433" y="200"/>
                  <a:pt x="433" y="194"/>
                </a:cubicBezTo>
                <a:cubicBezTo>
                  <a:pt x="433" y="190"/>
                  <a:pt x="432" y="186"/>
                  <a:pt x="431" y="182"/>
                </a:cubicBezTo>
                <a:cubicBezTo>
                  <a:pt x="428" y="173"/>
                  <a:pt x="423" y="162"/>
                  <a:pt x="411" y="156"/>
                </a:cubicBezTo>
                <a:cubicBezTo>
                  <a:pt x="411" y="156"/>
                  <a:pt x="411" y="156"/>
                  <a:pt x="411" y="156"/>
                </a:cubicBezTo>
                <a:cubicBezTo>
                  <a:pt x="411" y="156"/>
                  <a:pt x="408" y="155"/>
                  <a:pt x="406" y="154"/>
                </a:cubicBezTo>
                <a:cubicBezTo>
                  <a:pt x="405" y="140"/>
                  <a:pt x="398" y="33"/>
                  <a:pt x="398" y="33"/>
                </a:cubicBezTo>
                <a:cubicBezTo>
                  <a:pt x="397" y="30"/>
                  <a:pt x="396" y="27"/>
                  <a:pt x="393" y="25"/>
                </a:cubicBezTo>
                <a:cubicBezTo>
                  <a:pt x="374" y="6"/>
                  <a:pt x="374" y="6"/>
                  <a:pt x="374" y="6"/>
                </a:cubicBezTo>
                <a:cubicBezTo>
                  <a:pt x="374" y="6"/>
                  <a:pt x="374" y="6"/>
                  <a:pt x="374" y="6"/>
                </a:cubicBezTo>
                <a:cubicBezTo>
                  <a:pt x="368" y="0"/>
                  <a:pt x="361" y="0"/>
                  <a:pt x="358" y="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34" name="TextBox 133"/>
          <p:cNvSpPr txBox="1"/>
          <p:nvPr userDrawn="1"/>
        </p:nvSpPr>
        <p:spPr>
          <a:xfrm>
            <a:off x="3692882" y="3463579"/>
            <a:ext cx="106097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Mining, minerals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&amp; metals</a:t>
            </a:r>
          </a:p>
        </p:txBody>
      </p:sp>
      <p:sp>
        <p:nvSpPr>
          <p:cNvPr id="135" name="Freeform 112"/>
          <p:cNvSpPr>
            <a:spLocks noChangeAspect="1"/>
          </p:cNvSpPr>
          <p:nvPr userDrawn="1"/>
        </p:nvSpPr>
        <p:spPr bwMode="auto">
          <a:xfrm>
            <a:off x="3222798" y="2195360"/>
            <a:ext cx="500144" cy="393192"/>
          </a:xfrm>
          <a:custGeom>
            <a:avLst/>
            <a:gdLst/>
            <a:ahLst/>
            <a:cxnLst>
              <a:cxn ang="0">
                <a:pos x="49" y="5"/>
              </a:cxn>
              <a:cxn ang="0">
                <a:pos x="32" y="98"/>
              </a:cxn>
              <a:cxn ang="0">
                <a:pos x="0" y="335"/>
              </a:cxn>
              <a:cxn ang="0">
                <a:pos x="26" y="335"/>
              </a:cxn>
              <a:cxn ang="0">
                <a:pos x="58" y="107"/>
              </a:cxn>
              <a:cxn ang="0">
                <a:pos x="59" y="34"/>
              </a:cxn>
              <a:cxn ang="0">
                <a:pos x="78" y="27"/>
              </a:cxn>
              <a:cxn ang="0">
                <a:pos x="95" y="29"/>
              </a:cxn>
              <a:cxn ang="0">
                <a:pos x="97" y="101"/>
              </a:cxn>
              <a:cxn ang="0">
                <a:pos x="130" y="183"/>
              </a:cxn>
              <a:cxn ang="0">
                <a:pos x="143" y="349"/>
              </a:cxn>
              <a:cxn ang="0">
                <a:pos x="283" y="338"/>
              </a:cxn>
              <a:cxn ang="0">
                <a:pos x="275" y="323"/>
              </a:cxn>
              <a:cxn ang="0">
                <a:pos x="235" y="256"/>
              </a:cxn>
              <a:cxn ang="0">
                <a:pos x="302" y="173"/>
              </a:cxn>
              <a:cxn ang="0">
                <a:pos x="302" y="163"/>
              </a:cxn>
              <a:cxn ang="0">
                <a:pos x="299" y="116"/>
              </a:cxn>
              <a:cxn ang="0">
                <a:pos x="322" y="154"/>
              </a:cxn>
              <a:cxn ang="0">
                <a:pos x="366" y="129"/>
              </a:cxn>
              <a:cxn ang="0">
                <a:pos x="378" y="151"/>
              </a:cxn>
              <a:cxn ang="0">
                <a:pos x="349" y="172"/>
              </a:cxn>
              <a:cxn ang="0">
                <a:pos x="357" y="184"/>
              </a:cxn>
              <a:cxn ang="0">
                <a:pos x="390" y="303"/>
              </a:cxn>
              <a:cxn ang="0">
                <a:pos x="358" y="335"/>
              </a:cxn>
              <a:cxn ang="0">
                <a:pos x="378" y="347"/>
              </a:cxn>
              <a:cxn ang="0">
                <a:pos x="433" y="256"/>
              </a:cxn>
              <a:cxn ang="0">
                <a:pos x="446" y="113"/>
              </a:cxn>
              <a:cxn ang="0">
                <a:pos x="445" y="102"/>
              </a:cxn>
              <a:cxn ang="0">
                <a:pos x="354" y="106"/>
              </a:cxn>
              <a:cxn ang="0">
                <a:pos x="314" y="92"/>
              </a:cxn>
              <a:cxn ang="0">
                <a:pos x="251" y="102"/>
              </a:cxn>
              <a:cxn ang="0">
                <a:pos x="242" y="115"/>
              </a:cxn>
              <a:cxn ang="0">
                <a:pos x="272" y="160"/>
              </a:cxn>
              <a:cxn ang="0">
                <a:pos x="208" y="256"/>
              </a:cxn>
              <a:cxn ang="0">
                <a:pos x="232" y="322"/>
              </a:cxn>
              <a:cxn ang="0">
                <a:pos x="157" y="183"/>
              </a:cxn>
              <a:cxn ang="0">
                <a:pos x="124" y="34"/>
              </a:cxn>
              <a:cxn ang="0">
                <a:pos x="79" y="0"/>
              </a:cxn>
            </a:cxnLst>
            <a:rect l="0" t="0" r="r" b="b"/>
            <a:pathLst>
              <a:path w="447" h="351">
                <a:moveTo>
                  <a:pt x="78" y="0"/>
                </a:moveTo>
                <a:cubicBezTo>
                  <a:pt x="69" y="0"/>
                  <a:pt x="58" y="1"/>
                  <a:pt x="49" y="5"/>
                </a:cubicBezTo>
                <a:cubicBezTo>
                  <a:pt x="38" y="11"/>
                  <a:pt x="32" y="21"/>
                  <a:pt x="32" y="34"/>
                </a:cubicBezTo>
                <a:cubicBezTo>
                  <a:pt x="32" y="34"/>
                  <a:pt x="32" y="92"/>
                  <a:pt x="32" y="98"/>
                </a:cubicBezTo>
                <a:cubicBezTo>
                  <a:pt x="23" y="116"/>
                  <a:pt x="0" y="165"/>
                  <a:pt x="0" y="183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3"/>
                  <a:pt x="6" y="349"/>
                  <a:pt x="13" y="349"/>
                </a:cubicBezTo>
                <a:cubicBezTo>
                  <a:pt x="20" y="349"/>
                  <a:pt x="26" y="343"/>
                  <a:pt x="26" y="335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26" y="175"/>
                  <a:pt x="42" y="137"/>
                  <a:pt x="58" y="107"/>
                </a:cubicBezTo>
                <a:cubicBezTo>
                  <a:pt x="58" y="105"/>
                  <a:pt x="59" y="103"/>
                  <a:pt x="59" y="101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0"/>
                  <a:pt x="60" y="29"/>
                  <a:pt x="61" y="29"/>
                </a:cubicBezTo>
                <a:cubicBezTo>
                  <a:pt x="64" y="27"/>
                  <a:pt x="70" y="27"/>
                  <a:pt x="78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87" y="27"/>
                  <a:pt x="92" y="27"/>
                  <a:pt x="95" y="29"/>
                </a:cubicBezTo>
                <a:cubicBezTo>
                  <a:pt x="96" y="29"/>
                  <a:pt x="97" y="30"/>
                  <a:pt x="97" y="34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7" y="103"/>
                  <a:pt x="98" y="105"/>
                  <a:pt x="99" y="107"/>
                </a:cubicBezTo>
                <a:cubicBezTo>
                  <a:pt x="114" y="137"/>
                  <a:pt x="130" y="175"/>
                  <a:pt x="130" y="183"/>
                </a:cubicBezTo>
                <a:cubicBezTo>
                  <a:pt x="130" y="335"/>
                  <a:pt x="130" y="335"/>
                  <a:pt x="130" y="335"/>
                </a:cubicBezTo>
                <a:cubicBezTo>
                  <a:pt x="130" y="343"/>
                  <a:pt x="136" y="349"/>
                  <a:pt x="143" y="349"/>
                </a:cubicBezTo>
                <a:cubicBezTo>
                  <a:pt x="270" y="349"/>
                  <a:pt x="270" y="349"/>
                  <a:pt x="270" y="349"/>
                </a:cubicBezTo>
                <a:cubicBezTo>
                  <a:pt x="276" y="349"/>
                  <a:pt x="282" y="344"/>
                  <a:pt x="283" y="338"/>
                </a:cubicBezTo>
                <a:cubicBezTo>
                  <a:pt x="283" y="337"/>
                  <a:pt x="283" y="336"/>
                  <a:pt x="283" y="335"/>
                </a:cubicBezTo>
                <a:cubicBezTo>
                  <a:pt x="283" y="330"/>
                  <a:pt x="280" y="325"/>
                  <a:pt x="275" y="323"/>
                </a:cubicBezTo>
                <a:cubicBezTo>
                  <a:pt x="274" y="323"/>
                  <a:pt x="253" y="314"/>
                  <a:pt x="241" y="286"/>
                </a:cubicBezTo>
                <a:cubicBezTo>
                  <a:pt x="237" y="276"/>
                  <a:pt x="235" y="266"/>
                  <a:pt x="235" y="256"/>
                </a:cubicBezTo>
                <a:cubicBezTo>
                  <a:pt x="235" y="221"/>
                  <a:pt x="259" y="191"/>
                  <a:pt x="294" y="180"/>
                </a:cubicBezTo>
                <a:cubicBezTo>
                  <a:pt x="297" y="179"/>
                  <a:pt x="300" y="177"/>
                  <a:pt x="302" y="173"/>
                </a:cubicBezTo>
                <a:cubicBezTo>
                  <a:pt x="303" y="172"/>
                  <a:pt x="303" y="170"/>
                  <a:pt x="303" y="168"/>
                </a:cubicBezTo>
                <a:cubicBezTo>
                  <a:pt x="303" y="166"/>
                  <a:pt x="303" y="164"/>
                  <a:pt x="302" y="163"/>
                </a:cubicBezTo>
                <a:cubicBezTo>
                  <a:pt x="295" y="144"/>
                  <a:pt x="288" y="133"/>
                  <a:pt x="279" y="122"/>
                </a:cubicBezTo>
                <a:cubicBezTo>
                  <a:pt x="289" y="119"/>
                  <a:pt x="293" y="118"/>
                  <a:pt x="299" y="116"/>
                </a:cubicBezTo>
                <a:cubicBezTo>
                  <a:pt x="303" y="123"/>
                  <a:pt x="309" y="133"/>
                  <a:pt x="313" y="145"/>
                </a:cubicBezTo>
                <a:cubicBezTo>
                  <a:pt x="314" y="150"/>
                  <a:pt x="317" y="153"/>
                  <a:pt x="322" y="154"/>
                </a:cubicBezTo>
                <a:cubicBezTo>
                  <a:pt x="326" y="156"/>
                  <a:pt x="331" y="155"/>
                  <a:pt x="335" y="151"/>
                </a:cubicBezTo>
                <a:cubicBezTo>
                  <a:pt x="343" y="144"/>
                  <a:pt x="354" y="136"/>
                  <a:pt x="366" y="129"/>
                </a:cubicBezTo>
                <a:cubicBezTo>
                  <a:pt x="382" y="121"/>
                  <a:pt x="399" y="119"/>
                  <a:pt x="412" y="119"/>
                </a:cubicBezTo>
                <a:cubicBezTo>
                  <a:pt x="404" y="130"/>
                  <a:pt x="393" y="143"/>
                  <a:pt x="378" y="151"/>
                </a:cubicBezTo>
                <a:cubicBezTo>
                  <a:pt x="371" y="154"/>
                  <a:pt x="365" y="157"/>
                  <a:pt x="358" y="159"/>
                </a:cubicBezTo>
                <a:cubicBezTo>
                  <a:pt x="353" y="161"/>
                  <a:pt x="350" y="166"/>
                  <a:pt x="349" y="172"/>
                </a:cubicBezTo>
                <a:cubicBezTo>
                  <a:pt x="349" y="172"/>
                  <a:pt x="349" y="172"/>
                  <a:pt x="349" y="172"/>
                </a:cubicBezTo>
                <a:cubicBezTo>
                  <a:pt x="349" y="177"/>
                  <a:pt x="353" y="182"/>
                  <a:pt x="357" y="184"/>
                </a:cubicBezTo>
                <a:cubicBezTo>
                  <a:pt x="387" y="197"/>
                  <a:pt x="406" y="225"/>
                  <a:pt x="406" y="256"/>
                </a:cubicBezTo>
                <a:cubicBezTo>
                  <a:pt x="406" y="273"/>
                  <a:pt x="401" y="289"/>
                  <a:pt x="390" y="303"/>
                </a:cubicBezTo>
                <a:cubicBezTo>
                  <a:pt x="383" y="311"/>
                  <a:pt x="375" y="318"/>
                  <a:pt x="365" y="324"/>
                </a:cubicBezTo>
                <a:cubicBezTo>
                  <a:pt x="361" y="326"/>
                  <a:pt x="358" y="331"/>
                  <a:pt x="358" y="335"/>
                </a:cubicBezTo>
                <a:cubicBezTo>
                  <a:pt x="358" y="338"/>
                  <a:pt x="359" y="340"/>
                  <a:pt x="360" y="342"/>
                </a:cubicBezTo>
                <a:cubicBezTo>
                  <a:pt x="364" y="348"/>
                  <a:pt x="372" y="351"/>
                  <a:pt x="378" y="347"/>
                </a:cubicBezTo>
                <a:cubicBezTo>
                  <a:pt x="391" y="340"/>
                  <a:pt x="402" y="330"/>
                  <a:pt x="411" y="319"/>
                </a:cubicBezTo>
                <a:cubicBezTo>
                  <a:pt x="425" y="301"/>
                  <a:pt x="433" y="279"/>
                  <a:pt x="433" y="256"/>
                </a:cubicBezTo>
                <a:cubicBezTo>
                  <a:pt x="433" y="224"/>
                  <a:pt x="417" y="194"/>
                  <a:pt x="391" y="174"/>
                </a:cubicBezTo>
                <a:cubicBezTo>
                  <a:pt x="428" y="154"/>
                  <a:pt x="445" y="115"/>
                  <a:pt x="446" y="113"/>
                </a:cubicBezTo>
                <a:cubicBezTo>
                  <a:pt x="447" y="112"/>
                  <a:pt x="447" y="110"/>
                  <a:pt x="447" y="108"/>
                </a:cubicBezTo>
                <a:cubicBezTo>
                  <a:pt x="447" y="106"/>
                  <a:pt x="446" y="104"/>
                  <a:pt x="445" y="102"/>
                </a:cubicBezTo>
                <a:cubicBezTo>
                  <a:pt x="444" y="98"/>
                  <a:pt x="440" y="96"/>
                  <a:pt x="436" y="95"/>
                </a:cubicBezTo>
                <a:cubicBezTo>
                  <a:pt x="435" y="95"/>
                  <a:pt x="392" y="86"/>
                  <a:pt x="354" y="106"/>
                </a:cubicBezTo>
                <a:cubicBezTo>
                  <a:pt x="346" y="110"/>
                  <a:pt x="338" y="115"/>
                  <a:pt x="331" y="120"/>
                </a:cubicBezTo>
                <a:cubicBezTo>
                  <a:pt x="324" y="104"/>
                  <a:pt x="315" y="93"/>
                  <a:pt x="314" y="92"/>
                </a:cubicBezTo>
                <a:cubicBezTo>
                  <a:pt x="311" y="88"/>
                  <a:pt x="305" y="86"/>
                  <a:pt x="300" y="88"/>
                </a:cubicBezTo>
                <a:cubicBezTo>
                  <a:pt x="251" y="102"/>
                  <a:pt x="251" y="102"/>
                  <a:pt x="251" y="102"/>
                </a:cubicBezTo>
                <a:cubicBezTo>
                  <a:pt x="247" y="104"/>
                  <a:pt x="243" y="107"/>
                  <a:pt x="242" y="112"/>
                </a:cubicBezTo>
                <a:cubicBezTo>
                  <a:pt x="242" y="113"/>
                  <a:pt x="242" y="114"/>
                  <a:pt x="242" y="115"/>
                </a:cubicBezTo>
                <a:cubicBezTo>
                  <a:pt x="242" y="119"/>
                  <a:pt x="243" y="122"/>
                  <a:pt x="245" y="124"/>
                </a:cubicBezTo>
                <a:cubicBezTo>
                  <a:pt x="258" y="138"/>
                  <a:pt x="265" y="145"/>
                  <a:pt x="272" y="160"/>
                </a:cubicBezTo>
                <a:cubicBezTo>
                  <a:pt x="233" y="178"/>
                  <a:pt x="208" y="214"/>
                  <a:pt x="208" y="256"/>
                </a:cubicBezTo>
                <a:cubicBezTo>
                  <a:pt x="208" y="256"/>
                  <a:pt x="208" y="256"/>
                  <a:pt x="208" y="256"/>
                </a:cubicBezTo>
                <a:cubicBezTo>
                  <a:pt x="208" y="269"/>
                  <a:pt x="211" y="283"/>
                  <a:pt x="216" y="296"/>
                </a:cubicBezTo>
                <a:cubicBezTo>
                  <a:pt x="221" y="307"/>
                  <a:pt x="226" y="315"/>
                  <a:pt x="232" y="322"/>
                </a:cubicBezTo>
                <a:cubicBezTo>
                  <a:pt x="206" y="322"/>
                  <a:pt x="172" y="322"/>
                  <a:pt x="157" y="322"/>
                </a:cubicBezTo>
                <a:cubicBezTo>
                  <a:pt x="157" y="300"/>
                  <a:pt x="157" y="183"/>
                  <a:pt x="157" y="183"/>
                </a:cubicBezTo>
                <a:cubicBezTo>
                  <a:pt x="157" y="165"/>
                  <a:pt x="133" y="116"/>
                  <a:pt x="124" y="98"/>
                </a:cubicBezTo>
                <a:cubicBezTo>
                  <a:pt x="124" y="92"/>
                  <a:pt x="124" y="34"/>
                  <a:pt x="124" y="34"/>
                </a:cubicBezTo>
                <a:cubicBezTo>
                  <a:pt x="124" y="21"/>
                  <a:pt x="118" y="11"/>
                  <a:pt x="107" y="5"/>
                </a:cubicBezTo>
                <a:cubicBezTo>
                  <a:pt x="98" y="1"/>
                  <a:pt x="87" y="0"/>
                  <a:pt x="79" y="0"/>
                </a:cubicBezTo>
                <a:lnTo>
                  <a:pt x="78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36" name="TextBox 135"/>
          <p:cNvSpPr txBox="1"/>
          <p:nvPr userDrawn="1"/>
        </p:nvSpPr>
        <p:spPr>
          <a:xfrm>
            <a:off x="3211341" y="2639106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Food &amp;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beverage</a:t>
            </a:r>
          </a:p>
        </p:txBody>
      </p:sp>
      <p:sp>
        <p:nvSpPr>
          <p:cNvPr id="137" name="Freeform 108"/>
          <p:cNvSpPr>
            <a:spLocks noChangeAspect="1"/>
          </p:cNvSpPr>
          <p:nvPr userDrawn="1"/>
        </p:nvSpPr>
        <p:spPr bwMode="auto">
          <a:xfrm>
            <a:off x="1656141" y="3060615"/>
            <a:ext cx="479320" cy="337566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311"/>
              </a:cxn>
              <a:cxn ang="0">
                <a:pos x="13" y="325"/>
              </a:cxn>
              <a:cxn ang="0">
                <a:pos x="70" y="325"/>
              </a:cxn>
              <a:cxn ang="0">
                <a:pos x="84" y="311"/>
              </a:cxn>
              <a:cxn ang="0">
                <a:pos x="84" y="259"/>
              </a:cxn>
              <a:cxn ang="0">
                <a:pos x="377" y="259"/>
              </a:cxn>
              <a:cxn ang="0">
                <a:pos x="377" y="311"/>
              </a:cxn>
              <a:cxn ang="0">
                <a:pos x="390" y="325"/>
              </a:cxn>
              <a:cxn ang="0">
                <a:pos x="448" y="325"/>
              </a:cxn>
              <a:cxn ang="0">
                <a:pos x="461" y="311"/>
              </a:cxn>
              <a:cxn ang="0">
                <a:pos x="461" y="183"/>
              </a:cxn>
              <a:cxn ang="0">
                <a:pos x="461" y="182"/>
              </a:cxn>
              <a:cxn ang="0">
                <a:pos x="381" y="126"/>
              </a:cxn>
              <a:cxn ang="0">
                <a:pos x="199" y="126"/>
              </a:cxn>
              <a:cxn ang="0">
                <a:pos x="186" y="140"/>
              </a:cxn>
              <a:cxn ang="0">
                <a:pos x="186" y="193"/>
              </a:cxn>
              <a:cxn ang="0">
                <a:pos x="199" y="207"/>
              </a:cxn>
              <a:cxn ang="0">
                <a:pos x="213" y="193"/>
              </a:cxn>
              <a:cxn ang="0">
                <a:pos x="213" y="153"/>
              </a:cxn>
              <a:cxn ang="0">
                <a:pos x="381" y="153"/>
              </a:cxn>
              <a:cxn ang="0">
                <a:pos x="434" y="184"/>
              </a:cxn>
              <a:cxn ang="0">
                <a:pos x="434" y="298"/>
              </a:cxn>
              <a:cxn ang="0">
                <a:pos x="404" y="298"/>
              </a:cxn>
              <a:cxn ang="0">
                <a:pos x="404" y="246"/>
              </a:cxn>
              <a:cxn ang="0">
                <a:pos x="390" y="232"/>
              </a:cxn>
              <a:cxn ang="0">
                <a:pos x="70" y="232"/>
              </a:cxn>
              <a:cxn ang="0">
                <a:pos x="57" y="246"/>
              </a:cxn>
              <a:cxn ang="0">
                <a:pos x="57" y="298"/>
              </a:cxn>
              <a:cxn ang="0">
                <a:pos x="26" y="298"/>
              </a:cxn>
              <a:cxn ang="0">
                <a:pos x="26" y="27"/>
              </a:cxn>
              <a:cxn ang="0">
                <a:pos x="57" y="27"/>
              </a:cxn>
              <a:cxn ang="0">
                <a:pos x="57" y="140"/>
              </a:cxn>
              <a:cxn ang="0">
                <a:pos x="70" y="153"/>
              </a:cxn>
              <a:cxn ang="0">
                <a:pos x="160" y="153"/>
              </a:cxn>
              <a:cxn ang="0">
                <a:pos x="173" y="141"/>
              </a:cxn>
              <a:cxn ang="0">
                <a:pos x="155" y="81"/>
              </a:cxn>
              <a:cxn ang="0">
                <a:pos x="113" y="64"/>
              </a:cxn>
              <a:cxn ang="0">
                <a:pos x="100" y="77"/>
              </a:cxn>
              <a:cxn ang="0">
                <a:pos x="113" y="90"/>
              </a:cxn>
              <a:cxn ang="0">
                <a:pos x="135" y="99"/>
              </a:cxn>
              <a:cxn ang="0">
                <a:pos x="146" y="126"/>
              </a:cxn>
              <a:cxn ang="0">
                <a:pos x="84" y="126"/>
              </a:cxn>
              <a:cxn ang="0">
                <a:pos x="84" y="13"/>
              </a:cxn>
              <a:cxn ang="0">
                <a:pos x="70" y="0"/>
              </a:cxn>
              <a:cxn ang="0">
                <a:pos x="13" y="0"/>
              </a:cxn>
            </a:cxnLst>
            <a:rect l="0" t="0" r="r" b="b"/>
            <a:pathLst>
              <a:path w="461" h="325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9"/>
                  <a:pt x="6" y="325"/>
                  <a:pt x="13" y="325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8" y="325"/>
                  <a:pt x="84" y="319"/>
                  <a:pt x="84" y="311"/>
                </a:cubicBezTo>
                <a:cubicBezTo>
                  <a:pt x="84" y="311"/>
                  <a:pt x="84" y="276"/>
                  <a:pt x="84" y="259"/>
                </a:cubicBezTo>
                <a:cubicBezTo>
                  <a:pt x="107" y="259"/>
                  <a:pt x="354" y="259"/>
                  <a:pt x="377" y="259"/>
                </a:cubicBezTo>
                <a:cubicBezTo>
                  <a:pt x="377" y="276"/>
                  <a:pt x="377" y="311"/>
                  <a:pt x="377" y="311"/>
                </a:cubicBezTo>
                <a:cubicBezTo>
                  <a:pt x="377" y="319"/>
                  <a:pt x="383" y="325"/>
                  <a:pt x="390" y="325"/>
                </a:cubicBezTo>
                <a:cubicBezTo>
                  <a:pt x="448" y="325"/>
                  <a:pt x="448" y="325"/>
                  <a:pt x="448" y="325"/>
                </a:cubicBezTo>
                <a:cubicBezTo>
                  <a:pt x="455" y="325"/>
                  <a:pt x="461" y="319"/>
                  <a:pt x="461" y="311"/>
                </a:cubicBezTo>
                <a:cubicBezTo>
                  <a:pt x="461" y="183"/>
                  <a:pt x="461" y="183"/>
                  <a:pt x="461" y="183"/>
                </a:cubicBezTo>
                <a:cubicBezTo>
                  <a:pt x="461" y="182"/>
                  <a:pt x="461" y="182"/>
                  <a:pt x="461" y="182"/>
                </a:cubicBezTo>
                <a:cubicBezTo>
                  <a:pt x="460" y="163"/>
                  <a:pt x="441" y="126"/>
                  <a:pt x="381" y="126"/>
                </a:cubicBezTo>
                <a:cubicBezTo>
                  <a:pt x="199" y="126"/>
                  <a:pt x="199" y="126"/>
                  <a:pt x="199" y="126"/>
                </a:cubicBezTo>
                <a:cubicBezTo>
                  <a:pt x="192" y="126"/>
                  <a:pt x="186" y="132"/>
                  <a:pt x="186" y="140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186" y="201"/>
                  <a:pt x="192" y="207"/>
                  <a:pt x="199" y="207"/>
                </a:cubicBezTo>
                <a:cubicBezTo>
                  <a:pt x="207" y="207"/>
                  <a:pt x="213" y="201"/>
                  <a:pt x="213" y="193"/>
                </a:cubicBezTo>
                <a:cubicBezTo>
                  <a:pt x="213" y="193"/>
                  <a:pt x="213" y="168"/>
                  <a:pt x="213" y="153"/>
                </a:cubicBezTo>
                <a:cubicBezTo>
                  <a:pt x="231" y="153"/>
                  <a:pt x="381" y="153"/>
                  <a:pt x="381" y="153"/>
                </a:cubicBezTo>
                <a:cubicBezTo>
                  <a:pt x="428" y="153"/>
                  <a:pt x="434" y="179"/>
                  <a:pt x="434" y="184"/>
                </a:cubicBezTo>
                <a:cubicBezTo>
                  <a:pt x="434" y="185"/>
                  <a:pt x="434" y="277"/>
                  <a:pt x="434" y="298"/>
                </a:cubicBezTo>
                <a:cubicBezTo>
                  <a:pt x="423" y="298"/>
                  <a:pt x="415" y="298"/>
                  <a:pt x="404" y="298"/>
                </a:cubicBezTo>
                <a:cubicBezTo>
                  <a:pt x="404" y="281"/>
                  <a:pt x="404" y="246"/>
                  <a:pt x="404" y="246"/>
                </a:cubicBezTo>
                <a:cubicBezTo>
                  <a:pt x="404" y="238"/>
                  <a:pt x="398" y="232"/>
                  <a:pt x="390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63" y="232"/>
                  <a:pt x="57" y="238"/>
                  <a:pt x="57" y="246"/>
                </a:cubicBezTo>
                <a:cubicBezTo>
                  <a:pt x="57" y="246"/>
                  <a:pt x="57" y="281"/>
                  <a:pt x="57" y="298"/>
                </a:cubicBezTo>
                <a:cubicBezTo>
                  <a:pt x="46" y="298"/>
                  <a:pt x="37" y="298"/>
                  <a:pt x="26" y="298"/>
                </a:cubicBezTo>
                <a:cubicBezTo>
                  <a:pt x="26" y="275"/>
                  <a:pt x="26" y="50"/>
                  <a:pt x="26" y="27"/>
                </a:cubicBezTo>
                <a:cubicBezTo>
                  <a:pt x="37" y="27"/>
                  <a:pt x="46" y="27"/>
                  <a:pt x="57" y="27"/>
                </a:cubicBezTo>
                <a:cubicBezTo>
                  <a:pt x="57" y="48"/>
                  <a:pt x="57" y="140"/>
                  <a:pt x="57" y="140"/>
                </a:cubicBezTo>
                <a:cubicBezTo>
                  <a:pt x="57" y="147"/>
                  <a:pt x="63" y="153"/>
                  <a:pt x="70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7" y="153"/>
                  <a:pt x="172" y="148"/>
                  <a:pt x="173" y="141"/>
                </a:cubicBezTo>
                <a:cubicBezTo>
                  <a:pt x="173" y="139"/>
                  <a:pt x="175" y="103"/>
                  <a:pt x="155" y="81"/>
                </a:cubicBezTo>
                <a:cubicBezTo>
                  <a:pt x="144" y="70"/>
                  <a:pt x="130" y="64"/>
                  <a:pt x="113" y="64"/>
                </a:cubicBezTo>
                <a:cubicBezTo>
                  <a:pt x="106" y="64"/>
                  <a:pt x="100" y="70"/>
                  <a:pt x="100" y="77"/>
                </a:cubicBezTo>
                <a:cubicBezTo>
                  <a:pt x="100" y="84"/>
                  <a:pt x="106" y="90"/>
                  <a:pt x="113" y="90"/>
                </a:cubicBezTo>
                <a:cubicBezTo>
                  <a:pt x="123" y="90"/>
                  <a:pt x="130" y="93"/>
                  <a:pt x="135" y="99"/>
                </a:cubicBezTo>
                <a:cubicBezTo>
                  <a:pt x="142" y="106"/>
                  <a:pt x="145" y="117"/>
                  <a:pt x="146" y="126"/>
                </a:cubicBezTo>
                <a:cubicBezTo>
                  <a:pt x="129" y="126"/>
                  <a:pt x="99" y="126"/>
                  <a:pt x="84" y="126"/>
                </a:cubicBezTo>
                <a:cubicBezTo>
                  <a:pt x="84" y="105"/>
                  <a:pt x="84" y="13"/>
                  <a:pt x="84" y="13"/>
                </a:cubicBezTo>
                <a:cubicBezTo>
                  <a:pt x="84" y="6"/>
                  <a:pt x="78" y="0"/>
                  <a:pt x="70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38" name="TextBox 137"/>
          <p:cNvSpPr txBox="1"/>
          <p:nvPr userDrawn="1"/>
        </p:nvSpPr>
        <p:spPr>
          <a:xfrm>
            <a:off x="1577869" y="3463579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Hotels</a:t>
            </a:r>
          </a:p>
        </p:txBody>
      </p:sp>
      <p:sp>
        <p:nvSpPr>
          <p:cNvPr id="139" name="Freeform 80"/>
          <p:cNvSpPr>
            <a:spLocks noChangeAspect="1"/>
          </p:cNvSpPr>
          <p:nvPr userDrawn="1"/>
        </p:nvSpPr>
        <p:spPr bwMode="auto">
          <a:xfrm>
            <a:off x="999584" y="3004989"/>
            <a:ext cx="332363" cy="393192"/>
          </a:xfrm>
          <a:custGeom>
            <a:avLst/>
            <a:gdLst/>
            <a:ahLst/>
            <a:cxnLst>
              <a:cxn ang="0">
                <a:pos x="237" y="0"/>
              </a:cxn>
              <a:cxn ang="0">
                <a:pos x="200" y="37"/>
              </a:cxn>
              <a:cxn ang="0">
                <a:pos x="200" y="129"/>
              </a:cxn>
              <a:cxn ang="0">
                <a:pos x="199" y="132"/>
              </a:cxn>
              <a:cxn ang="0">
                <a:pos x="115" y="132"/>
              </a:cxn>
              <a:cxn ang="0">
                <a:pos x="115" y="130"/>
              </a:cxn>
              <a:cxn ang="0">
                <a:pos x="115" y="37"/>
              </a:cxn>
              <a:cxn ang="0">
                <a:pos x="78" y="1"/>
              </a:cxn>
              <a:cxn ang="0">
                <a:pos x="37" y="1"/>
              </a:cxn>
              <a:cxn ang="0">
                <a:pos x="0" y="37"/>
              </a:cxn>
              <a:cxn ang="0">
                <a:pos x="0" y="336"/>
              </a:cxn>
              <a:cxn ang="0">
                <a:pos x="11" y="362"/>
              </a:cxn>
              <a:cxn ang="0">
                <a:pos x="37" y="373"/>
              </a:cxn>
              <a:cxn ang="0">
                <a:pos x="78" y="373"/>
              </a:cxn>
              <a:cxn ang="0">
                <a:pos x="104" y="362"/>
              </a:cxn>
              <a:cxn ang="0">
                <a:pos x="115" y="337"/>
              </a:cxn>
              <a:cxn ang="0">
                <a:pos x="115" y="337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233"/>
              </a:cxn>
              <a:cxn ang="0">
                <a:pos x="116" y="229"/>
              </a:cxn>
              <a:cxn ang="0">
                <a:pos x="199" y="229"/>
              </a:cxn>
              <a:cxn ang="0">
                <a:pos x="200" y="232"/>
              </a:cxn>
              <a:cxn ang="0">
                <a:pos x="200" y="336"/>
              </a:cxn>
              <a:cxn ang="0">
                <a:pos x="200" y="336"/>
              </a:cxn>
              <a:cxn ang="0">
                <a:pos x="237" y="372"/>
              </a:cxn>
              <a:cxn ang="0">
                <a:pos x="278" y="372"/>
              </a:cxn>
              <a:cxn ang="0">
                <a:pos x="315" y="335"/>
              </a:cxn>
              <a:cxn ang="0">
                <a:pos x="315" y="100"/>
              </a:cxn>
              <a:cxn ang="0">
                <a:pos x="301" y="86"/>
              </a:cxn>
              <a:cxn ang="0">
                <a:pos x="288" y="100"/>
              </a:cxn>
              <a:cxn ang="0">
                <a:pos x="288" y="335"/>
              </a:cxn>
              <a:cxn ang="0">
                <a:pos x="278" y="345"/>
              </a:cxn>
              <a:cxn ang="0">
                <a:pos x="237" y="345"/>
              </a:cxn>
              <a:cxn ang="0">
                <a:pos x="227" y="335"/>
              </a:cxn>
              <a:cxn ang="0">
                <a:pos x="227" y="335"/>
              </a:cxn>
              <a:cxn ang="0">
                <a:pos x="227" y="232"/>
              </a:cxn>
              <a:cxn ang="0">
                <a:pos x="201" y="202"/>
              </a:cxn>
              <a:cxn ang="0">
                <a:pos x="114" y="202"/>
              </a:cxn>
              <a:cxn ang="0">
                <a:pos x="88" y="233"/>
              </a:cxn>
              <a:cxn ang="0">
                <a:pos x="88" y="336"/>
              </a:cxn>
              <a:cxn ang="0">
                <a:pos x="78" y="346"/>
              </a:cxn>
              <a:cxn ang="0">
                <a:pos x="37" y="346"/>
              </a:cxn>
              <a:cxn ang="0">
                <a:pos x="27" y="336"/>
              </a:cxn>
              <a:cxn ang="0">
                <a:pos x="27" y="37"/>
              </a:cxn>
              <a:cxn ang="0">
                <a:pos x="37" y="27"/>
              </a:cxn>
              <a:cxn ang="0">
                <a:pos x="78" y="27"/>
              </a:cxn>
              <a:cxn ang="0">
                <a:pos x="88" y="37"/>
              </a:cxn>
              <a:cxn ang="0">
                <a:pos x="88" y="130"/>
              </a:cxn>
              <a:cxn ang="0">
                <a:pos x="114" y="158"/>
              </a:cxn>
              <a:cxn ang="0">
                <a:pos x="201" y="158"/>
              </a:cxn>
              <a:cxn ang="0">
                <a:pos x="227" y="129"/>
              </a:cxn>
              <a:cxn ang="0">
                <a:pos x="227" y="37"/>
              </a:cxn>
              <a:cxn ang="0">
                <a:pos x="237" y="27"/>
              </a:cxn>
              <a:cxn ang="0">
                <a:pos x="289" y="27"/>
              </a:cxn>
              <a:cxn ang="0">
                <a:pos x="302" y="13"/>
              </a:cxn>
              <a:cxn ang="0">
                <a:pos x="289" y="0"/>
              </a:cxn>
              <a:cxn ang="0">
                <a:pos x="237" y="0"/>
              </a:cxn>
            </a:cxnLst>
            <a:rect l="0" t="0" r="r" b="b"/>
            <a:pathLst>
              <a:path w="315" h="373">
                <a:moveTo>
                  <a:pt x="237" y="0"/>
                </a:moveTo>
                <a:cubicBezTo>
                  <a:pt x="217" y="0"/>
                  <a:pt x="200" y="16"/>
                  <a:pt x="200" y="37"/>
                </a:cubicBezTo>
                <a:cubicBezTo>
                  <a:pt x="200" y="37"/>
                  <a:pt x="200" y="129"/>
                  <a:pt x="200" y="129"/>
                </a:cubicBezTo>
                <a:cubicBezTo>
                  <a:pt x="200" y="130"/>
                  <a:pt x="200" y="131"/>
                  <a:pt x="199" y="132"/>
                </a:cubicBezTo>
                <a:cubicBezTo>
                  <a:pt x="197" y="132"/>
                  <a:pt x="117" y="132"/>
                  <a:pt x="115" y="132"/>
                </a:cubicBezTo>
                <a:cubicBezTo>
                  <a:pt x="115" y="131"/>
                  <a:pt x="115" y="130"/>
                  <a:pt x="115" y="130"/>
                </a:cubicBezTo>
                <a:cubicBezTo>
                  <a:pt x="115" y="129"/>
                  <a:pt x="115" y="37"/>
                  <a:pt x="115" y="37"/>
                </a:cubicBezTo>
                <a:cubicBezTo>
                  <a:pt x="115" y="17"/>
                  <a:pt x="98" y="1"/>
                  <a:pt x="78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17" y="1"/>
                  <a:pt x="0" y="17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46"/>
                  <a:pt x="4" y="355"/>
                  <a:pt x="11" y="362"/>
                </a:cubicBezTo>
                <a:cubicBezTo>
                  <a:pt x="18" y="369"/>
                  <a:pt x="27" y="373"/>
                  <a:pt x="37" y="373"/>
                </a:cubicBezTo>
                <a:cubicBezTo>
                  <a:pt x="78" y="373"/>
                  <a:pt x="78" y="373"/>
                  <a:pt x="78" y="373"/>
                </a:cubicBezTo>
                <a:cubicBezTo>
                  <a:pt x="87" y="373"/>
                  <a:pt x="97" y="369"/>
                  <a:pt x="104" y="362"/>
                </a:cubicBezTo>
                <a:cubicBezTo>
                  <a:pt x="111" y="355"/>
                  <a:pt x="114" y="346"/>
                  <a:pt x="115" y="337"/>
                </a:cubicBezTo>
                <a:cubicBezTo>
                  <a:pt x="115" y="337"/>
                  <a:pt x="115" y="337"/>
                  <a:pt x="115" y="337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5"/>
                  <a:pt x="115" y="233"/>
                  <a:pt x="115" y="233"/>
                </a:cubicBezTo>
                <a:cubicBezTo>
                  <a:pt x="115" y="232"/>
                  <a:pt x="115" y="230"/>
                  <a:pt x="116" y="229"/>
                </a:cubicBezTo>
                <a:cubicBezTo>
                  <a:pt x="118" y="229"/>
                  <a:pt x="197" y="229"/>
                  <a:pt x="199" y="229"/>
                </a:cubicBezTo>
                <a:cubicBezTo>
                  <a:pt x="200" y="230"/>
                  <a:pt x="200" y="231"/>
                  <a:pt x="200" y="232"/>
                </a:cubicBezTo>
                <a:cubicBezTo>
                  <a:pt x="200" y="232"/>
                  <a:pt x="200" y="336"/>
                  <a:pt x="200" y="336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200" y="356"/>
                  <a:pt x="217" y="372"/>
                  <a:pt x="237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98" y="372"/>
                  <a:pt x="315" y="356"/>
                  <a:pt x="315" y="335"/>
                </a:cubicBezTo>
                <a:cubicBezTo>
                  <a:pt x="315" y="100"/>
                  <a:pt x="315" y="100"/>
                  <a:pt x="315" y="100"/>
                </a:cubicBezTo>
                <a:cubicBezTo>
                  <a:pt x="315" y="92"/>
                  <a:pt x="309" y="86"/>
                  <a:pt x="301" y="86"/>
                </a:cubicBezTo>
                <a:cubicBezTo>
                  <a:pt x="294" y="86"/>
                  <a:pt x="288" y="92"/>
                  <a:pt x="288" y="100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41"/>
                  <a:pt x="283" y="345"/>
                  <a:pt x="278" y="345"/>
                </a:cubicBezTo>
                <a:cubicBezTo>
                  <a:pt x="237" y="345"/>
                  <a:pt x="237" y="345"/>
                  <a:pt x="237" y="345"/>
                </a:cubicBezTo>
                <a:cubicBezTo>
                  <a:pt x="231" y="345"/>
                  <a:pt x="227" y="341"/>
                  <a:pt x="227" y="335"/>
                </a:cubicBezTo>
                <a:cubicBezTo>
                  <a:pt x="227" y="335"/>
                  <a:pt x="227" y="335"/>
                  <a:pt x="227" y="335"/>
                </a:cubicBezTo>
                <a:cubicBezTo>
                  <a:pt x="227" y="334"/>
                  <a:pt x="227" y="232"/>
                  <a:pt x="227" y="232"/>
                </a:cubicBezTo>
                <a:cubicBezTo>
                  <a:pt x="227" y="217"/>
                  <a:pt x="218" y="202"/>
                  <a:pt x="201" y="202"/>
                </a:cubicBezTo>
                <a:cubicBezTo>
                  <a:pt x="114" y="202"/>
                  <a:pt x="114" y="202"/>
                  <a:pt x="114" y="202"/>
                </a:cubicBezTo>
                <a:cubicBezTo>
                  <a:pt x="97" y="202"/>
                  <a:pt x="88" y="217"/>
                  <a:pt x="88" y="233"/>
                </a:cubicBezTo>
                <a:cubicBezTo>
                  <a:pt x="88" y="233"/>
                  <a:pt x="88" y="335"/>
                  <a:pt x="88" y="336"/>
                </a:cubicBezTo>
                <a:cubicBezTo>
                  <a:pt x="88" y="342"/>
                  <a:pt x="83" y="346"/>
                  <a:pt x="78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1" y="346"/>
                  <a:pt x="27" y="342"/>
                  <a:pt x="27" y="336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2"/>
                  <a:pt x="31" y="27"/>
                  <a:pt x="37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83" y="27"/>
                  <a:pt x="88" y="32"/>
                  <a:pt x="88" y="37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44"/>
                  <a:pt x="97" y="158"/>
                  <a:pt x="114" y="158"/>
                </a:cubicBezTo>
                <a:cubicBezTo>
                  <a:pt x="201" y="158"/>
                  <a:pt x="201" y="158"/>
                  <a:pt x="201" y="158"/>
                </a:cubicBezTo>
                <a:cubicBezTo>
                  <a:pt x="218" y="158"/>
                  <a:pt x="227" y="144"/>
                  <a:pt x="227" y="129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1"/>
                  <a:pt x="231" y="27"/>
                  <a:pt x="237" y="27"/>
                </a:cubicBezTo>
                <a:cubicBezTo>
                  <a:pt x="289" y="27"/>
                  <a:pt x="289" y="27"/>
                  <a:pt x="289" y="27"/>
                </a:cubicBezTo>
                <a:cubicBezTo>
                  <a:pt x="296" y="27"/>
                  <a:pt x="302" y="21"/>
                  <a:pt x="302" y="13"/>
                </a:cubicBezTo>
                <a:cubicBezTo>
                  <a:pt x="302" y="6"/>
                  <a:pt x="296" y="0"/>
                  <a:pt x="289" y="0"/>
                </a:cubicBezTo>
                <a:lnTo>
                  <a:pt x="237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40" name="TextBox 139"/>
          <p:cNvSpPr txBox="1"/>
          <p:nvPr userDrawn="1"/>
        </p:nvSpPr>
        <p:spPr>
          <a:xfrm>
            <a:off x="788410" y="3463579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Healthcare</a:t>
            </a:r>
          </a:p>
        </p:txBody>
      </p:sp>
      <p:sp>
        <p:nvSpPr>
          <p:cNvPr id="141" name="Freeform 100"/>
          <p:cNvSpPr>
            <a:spLocks noChangeAspect="1"/>
          </p:cNvSpPr>
          <p:nvPr userDrawn="1"/>
        </p:nvSpPr>
        <p:spPr bwMode="auto">
          <a:xfrm>
            <a:off x="2551636" y="2874442"/>
            <a:ext cx="330960" cy="523747"/>
          </a:xfrm>
          <a:custGeom>
            <a:avLst/>
            <a:gdLst/>
            <a:ahLst/>
            <a:cxnLst>
              <a:cxn ang="0">
                <a:pos x="116" y="75"/>
              </a:cxn>
              <a:cxn ang="0">
                <a:pos x="46" y="287"/>
              </a:cxn>
              <a:cxn ang="0">
                <a:pos x="131" y="323"/>
              </a:cxn>
              <a:cxn ang="0">
                <a:pos x="148" y="314"/>
              </a:cxn>
              <a:cxn ang="0">
                <a:pos x="157" y="229"/>
              </a:cxn>
              <a:cxn ang="0">
                <a:pos x="144" y="189"/>
              </a:cxn>
              <a:cxn ang="0">
                <a:pos x="181" y="184"/>
              </a:cxn>
              <a:cxn ang="0">
                <a:pos x="185" y="220"/>
              </a:cxn>
              <a:cxn ang="0">
                <a:pos x="204" y="302"/>
              </a:cxn>
              <a:cxn ang="0">
                <a:pos x="125" y="348"/>
              </a:cxn>
              <a:cxn ang="0">
                <a:pos x="32" y="337"/>
              </a:cxn>
              <a:cxn ang="0">
                <a:pos x="4" y="453"/>
              </a:cxn>
              <a:cxn ang="0">
                <a:pos x="276" y="459"/>
              </a:cxn>
              <a:cxn ang="0">
                <a:pos x="276" y="432"/>
              </a:cxn>
              <a:cxn ang="0">
                <a:pos x="54" y="357"/>
              </a:cxn>
              <a:cxn ang="0">
                <a:pos x="187" y="365"/>
              </a:cxn>
              <a:cxn ang="0">
                <a:pos x="233" y="285"/>
              </a:cxn>
              <a:cxn ang="0">
                <a:pos x="217" y="205"/>
              </a:cxn>
              <a:cxn ang="0">
                <a:pos x="197" y="163"/>
              </a:cxn>
              <a:cxn ang="0">
                <a:pos x="123" y="173"/>
              </a:cxn>
              <a:cxn ang="0">
                <a:pos x="113" y="211"/>
              </a:cxn>
              <a:cxn ang="0">
                <a:pos x="125" y="294"/>
              </a:cxn>
              <a:cxn ang="0">
                <a:pos x="122" y="104"/>
              </a:cxn>
              <a:cxn ang="0">
                <a:pos x="155" y="32"/>
              </a:cxn>
              <a:cxn ang="0">
                <a:pos x="163" y="101"/>
              </a:cxn>
              <a:cxn ang="0">
                <a:pos x="172" y="117"/>
              </a:cxn>
              <a:cxn ang="0">
                <a:pos x="169" y="132"/>
              </a:cxn>
              <a:cxn ang="0">
                <a:pos x="195" y="136"/>
              </a:cxn>
              <a:cxn ang="0">
                <a:pos x="202" y="108"/>
              </a:cxn>
              <a:cxn ang="0">
                <a:pos x="193" y="95"/>
              </a:cxn>
              <a:cxn ang="0">
                <a:pos x="210" y="29"/>
              </a:cxn>
              <a:cxn ang="0">
                <a:pos x="200" y="16"/>
              </a:cxn>
              <a:cxn ang="0">
                <a:pos x="133" y="12"/>
              </a:cxn>
            </a:cxnLst>
            <a:rect l="0" t="0" r="r" b="b"/>
            <a:pathLst>
              <a:path w="290" h="459">
                <a:moveTo>
                  <a:pt x="133" y="12"/>
                </a:moveTo>
                <a:cubicBezTo>
                  <a:pt x="133" y="12"/>
                  <a:pt x="121" y="57"/>
                  <a:pt x="116" y="75"/>
                </a:cubicBezTo>
                <a:cubicBezTo>
                  <a:pt x="109" y="73"/>
                  <a:pt x="102" y="77"/>
                  <a:pt x="100" y="84"/>
                </a:cubicBezTo>
                <a:cubicBezTo>
                  <a:pt x="46" y="287"/>
                  <a:pt x="46" y="287"/>
                  <a:pt x="46" y="287"/>
                </a:cubicBezTo>
                <a:cubicBezTo>
                  <a:pt x="44" y="294"/>
                  <a:pt x="48" y="301"/>
                  <a:pt x="55" y="30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35" y="324"/>
                  <a:pt x="138" y="324"/>
                  <a:pt x="141" y="322"/>
                </a:cubicBezTo>
                <a:cubicBezTo>
                  <a:pt x="144" y="320"/>
                  <a:pt x="147" y="317"/>
                  <a:pt x="148" y="314"/>
                </a:cubicBezTo>
                <a:cubicBezTo>
                  <a:pt x="166" y="245"/>
                  <a:pt x="166" y="245"/>
                  <a:pt x="166" y="245"/>
                </a:cubicBezTo>
                <a:cubicBezTo>
                  <a:pt x="168" y="238"/>
                  <a:pt x="164" y="231"/>
                  <a:pt x="157" y="229"/>
                </a:cubicBezTo>
                <a:cubicBezTo>
                  <a:pt x="147" y="226"/>
                  <a:pt x="140" y="218"/>
                  <a:pt x="139" y="208"/>
                </a:cubicBezTo>
                <a:cubicBezTo>
                  <a:pt x="138" y="201"/>
                  <a:pt x="140" y="194"/>
                  <a:pt x="144" y="189"/>
                </a:cubicBezTo>
                <a:cubicBezTo>
                  <a:pt x="150" y="182"/>
                  <a:pt x="159" y="178"/>
                  <a:pt x="168" y="179"/>
                </a:cubicBezTo>
                <a:cubicBezTo>
                  <a:pt x="173" y="179"/>
                  <a:pt x="177" y="181"/>
                  <a:pt x="181" y="184"/>
                </a:cubicBezTo>
                <a:cubicBezTo>
                  <a:pt x="186" y="188"/>
                  <a:pt x="190" y="194"/>
                  <a:pt x="191" y="201"/>
                </a:cubicBezTo>
                <a:cubicBezTo>
                  <a:pt x="191" y="208"/>
                  <a:pt x="190" y="215"/>
                  <a:pt x="185" y="220"/>
                </a:cubicBezTo>
                <a:cubicBezTo>
                  <a:pt x="181" y="226"/>
                  <a:pt x="182" y="233"/>
                  <a:pt x="187" y="238"/>
                </a:cubicBezTo>
                <a:cubicBezTo>
                  <a:pt x="204" y="255"/>
                  <a:pt x="211" y="279"/>
                  <a:pt x="204" y="302"/>
                </a:cubicBezTo>
                <a:cubicBezTo>
                  <a:pt x="200" y="319"/>
                  <a:pt x="189" y="333"/>
                  <a:pt x="174" y="342"/>
                </a:cubicBezTo>
                <a:cubicBezTo>
                  <a:pt x="159" y="350"/>
                  <a:pt x="141" y="353"/>
                  <a:pt x="125" y="348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42" y="326"/>
                  <a:pt x="35" y="330"/>
                  <a:pt x="32" y="337"/>
                </a:cubicBezTo>
                <a:cubicBezTo>
                  <a:pt x="2" y="442"/>
                  <a:pt x="2" y="442"/>
                  <a:pt x="2" y="442"/>
                </a:cubicBezTo>
                <a:cubicBezTo>
                  <a:pt x="0" y="446"/>
                  <a:pt x="1" y="450"/>
                  <a:pt x="4" y="453"/>
                </a:cubicBezTo>
                <a:cubicBezTo>
                  <a:pt x="6" y="457"/>
                  <a:pt x="10" y="459"/>
                  <a:pt x="14" y="459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84" y="459"/>
                  <a:pt x="290" y="453"/>
                  <a:pt x="290" y="445"/>
                </a:cubicBezTo>
                <a:cubicBezTo>
                  <a:pt x="290" y="438"/>
                  <a:pt x="284" y="432"/>
                  <a:pt x="276" y="432"/>
                </a:cubicBezTo>
                <a:cubicBezTo>
                  <a:pt x="276" y="432"/>
                  <a:pt x="63" y="432"/>
                  <a:pt x="32" y="432"/>
                </a:cubicBezTo>
                <a:cubicBezTo>
                  <a:pt x="38" y="412"/>
                  <a:pt x="50" y="373"/>
                  <a:pt x="54" y="357"/>
                </a:cubicBezTo>
                <a:cubicBezTo>
                  <a:pt x="72" y="362"/>
                  <a:pt x="118" y="374"/>
                  <a:pt x="118" y="374"/>
                </a:cubicBezTo>
                <a:cubicBezTo>
                  <a:pt x="141" y="380"/>
                  <a:pt x="166" y="377"/>
                  <a:pt x="187" y="365"/>
                </a:cubicBezTo>
                <a:cubicBezTo>
                  <a:pt x="209" y="352"/>
                  <a:pt x="224" y="333"/>
                  <a:pt x="230" y="309"/>
                </a:cubicBezTo>
                <a:cubicBezTo>
                  <a:pt x="232" y="301"/>
                  <a:pt x="233" y="293"/>
                  <a:pt x="233" y="285"/>
                </a:cubicBezTo>
                <a:cubicBezTo>
                  <a:pt x="233" y="264"/>
                  <a:pt x="226" y="243"/>
                  <a:pt x="213" y="227"/>
                </a:cubicBezTo>
                <a:cubicBezTo>
                  <a:pt x="216" y="220"/>
                  <a:pt x="217" y="212"/>
                  <a:pt x="217" y="205"/>
                </a:cubicBezTo>
                <a:cubicBezTo>
                  <a:pt x="217" y="202"/>
                  <a:pt x="217" y="200"/>
                  <a:pt x="217" y="198"/>
                </a:cubicBezTo>
                <a:cubicBezTo>
                  <a:pt x="215" y="184"/>
                  <a:pt x="208" y="171"/>
                  <a:pt x="197" y="163"/>
                </a:cubicBezTo>
                <a:cubicBezTo>
                  <a:pt x="189" y="157"/>
                  <a:pt x="181" y="154"/>
                  <a:pt x="171" y="152"/>
                </a:cubicBezTo>
                <a:cubicBezTo>
                  <a:pt x="153" y="150"/>
                  <a:pt x="134" y="158"/>
                  <a:pt x="123" y="173"/>
                </a:cubicBezTo>
                <a:cubicBezTo>
                  <a:pt x="116" y="182"/>
                  <a:pt x="112" y="193"/>
                  <a:pt x="112" y="205"/>
                </a:cubicBezTo>
                <a:cubicBezTo>
                  <a:pt x="112" y="207"/>
                  <a:pt x="112" y="209"/>
                  <a:pt x="113" y="211"/>
                </a:cubicBezTo>
                <a:cubicBezTo>
                  <a:pt x="115" y="227"/>
                  <a:pt x="124" y="241"/>
                  <a:pt x="137" y="249"/>
                </a:cubicBezTo>
                <a:cubicBezTo>
                  <a:pt x="134" y="261"/>
                  <a:pt x="129" y="280"/>
                  <a:pt x="125" y="294"/>
                </a:cubicBezTo>
                <a:cubicBezTo>
                  <a:pt x="111" y="290"/>
                  <a:pt x="89" y="284"/>
                  <a:pt x="75" y="281"/>
                </a:cubicBezTo>
                <a:cubicBezTo>
                  <a:pt x="81" y="260"/>
                  <a:pt x="117" y="125"/>
                  <a:pt x="122" y="104"/>
                </a:cubicBezTo>
                <a:cubicBezTo>
                  <a:pt x="130" y="106"/>
                  <a:pt x="137" y="102"/>
                  <a:pt x="139" y="95"/>
                </a:cubicBezTo>
                <a:cubicBezTo>
                  <a:pt x="139" y="95"/>
                  <a:pt x="151" y="49"/>
                  <a:pt x="155" y="32"/>
                </a:cubicBezTo>
                <a:cubicBezTo>
                  <a:pt x="165" y="34"/>
                  <a:pt x="171" y="36"/>
                  <a:pt x="180" y="38"/>
                </a:cubicBezTo>
                <a:cubicBezTo>
                  <a:pt x="176" y="56"/>
                  <a:pt x="163" y="101"/>
                  <a:pt x="163" y="101"/>
                </a:cubicBezTo>
                <a:cubicBezTo>
                  <a:pt x="163" y="102"/>
                  <a:pt x="163" y="104"/>
                  <a:pt x="163" y="105"/>
                </a:cubicBezTo>
                <a:cubicBezTo>
                  <a:pt x="163" y="110"/>
                  <a:pt x="167" y="116"/>
                  <a:pt x="172" y="117"/>
                </a:cubicBezTo>
                <a:cubicBezTo>
                  <a:pt x="171" y="123"/>
                  <a:pt x="169" y="128"/>
                  <a:pt x="169" y="128"/>
                </a:cubicBezTo>
                <a:cubicBezTo>
                  <a:pt x="169" y="130"/>
                  <a:pt x="169" y="131"/>
                  <a:pt x="169" y="132"/>
                </a:cubicBezTo>
                <a:cubicBezTo>
                  <a:pt x="169" y="138"/>
                  <a:pt x="172" y="143"/>
                  <a:pt x="178" y="145"/>
                </a:cubicBezTo>
                <a:cubicBezTo>
                  <a:pt x="185" y="147"/>
                  <a:pt x="193" y="143"/>
                  <a:pt x="195" y="136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11"/>
                  <a:pt x="202" y="109"/>
                  <a:pt x="202" y="108"/>
                </a:cubicBezTo>
                <a:cubicBezTo>
                  <a:pt x="202" y="106"/>
                  <a:pt x="202" y="104"/>
                  <a:pt x="201" y="102"/>
                </a:cubicBezTo>
                <a:cubicBezTo>
                  <a:pt x="199" y="98"/>
                  <a:pt x="196" y="96"/>
                  <a:pt x="193" y="95"/>
                </a:cubicBezTo>
                <a:cubicBezTo>
                  <a:pt x="197" y="78"/>
                  <a:pt x="209" y="32"/>
                  <a:pt x="209" y="32"/>
                </a:cubicBezTo>
                <a:cubicBezTo>
                  <a:pt x="210" y="31"/>
                  <a:pt x="210" y="30"/>
                  <a:pt x="210" y="29"/>
                </a:cubicBezTo>
                <a:cubicBezTo>
                  <a:pt x="210" y="26"/>
                  <a:pt x="209" y="24"/>
                  <a:pt x="208" y="22"/>
                </a:cubicBezTo>
                <a:cubicBezTo>
                  <a:pt x="206" y="19"/>
                  <a:pt x="203" y="17"/>
                  <a:pt x="200" y="16"/>
                </a:cubicBezTo>
                <a:cubicBezTo>
                  <a:pt x="149" y="2"/>
                  <a:pt x="149" y="2"/>
                  <a:pt x="149" y="2"/>
                </a:cubicBezTo>
                <a:cubicBezTo>
                  <a:pt x="142" y="0"/>
                  <a:pt x="135" y="5"/>
                  <a:pt x="133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>
            <a:off x="2420029" y="3463579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Life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sciences</a:t>
            </a:r>
          </a:p>
        </p:txBody>
      </p:sp>
      <p:sp>
        <p:nvSpPr>
          <p:cNvPr id="143" name="Freeform 104"/>
          <p:cNvSpPr>
            <a:spLocks noChangeAspect="1"/>
          </p:cNvSpPr>
          <p:nvPr userDrawn="1"/>
        </p:nvSpPr>
        <p:spPr bwMode="auto">
          <a:xfrm>
            <a:off x="1644697" y="3733696"/>
            <a:ext cx="479233" cy="479229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3" y="55"/>
              </a:cxn>
              <a:cxn ang="0">
                <a:pos x="69" y="253"/>
              </a:cxn>
              <a:cxn ang="0">
                <a:pos x="95" y="253"/>
              </a:cxn>
              <a:cxn ang="0">
                <a:pos x="94" y="173"/>
              </a:cxn>
              <a:cxn ang="0">
                <a:pos x="26" y="38"/>
              </a:cxn>
              <a:cxn ang="0">
                <a:pos x="38" y="26"/>
              </a:cxn>
              <a:cxn ang="0">
                <a:pos x="50" y="34"/>
              </a:cxn>
              <a:cxn ang="0">
                <a:pos x="105" y="142"/>
              </a:cxn>
              <a:cxn ang="0">
                <a:pos x="338" y="305"/>
              </a:cxn>
              <a:cxn ang="0">
                <a:pos x="68" y="318"/>
              </a:cxn>
              <a:cxn ang="0">
                <a:pos x="82" y="386"/>
              </a:cxn>
              <a:cxn ang="0">
                <a:pos x="93" y="394"/>
              </a:cxn>
              <a:cxn ang="0">
                <a:pos x="131" y="433"/>
              </a:cxn>
              <a:cxn ang="0">
                <a:pos x="169" y="386"/>
              </a:cxn>
              <a:cxn ang="0">
                <a:pos x="281" y="394"/>
              </a:cxn>
              <a:cxn ang="0">
                <a:pos x="358" y="394"/>
              </a:cxn>
              <a:cxn ang="0">
                <a:pos x="323" y="364"/>
              </a:cxn>
              <a:cxn ang="0">
                <a:pos x="331" y="394"/>
              </a:cxn>
              <a:cxn ang="0">
                <a:pos x="319" y="406"/>
              </a:cxn>
              <a:cxn ang="0">
                <a:pos x="308" y="394"/>
              </a:cxn>
              <a:cxn ang="0">
                <a:pos x="311" y="365"/>
              </a:cxn>
              <a:cxn ang="0">
                <a:pos x="151" y="359"/>
              </a:cxn>
              <a:cxn ang="0">
                <a:pos x="139" y="377"/>
              </a:cxn>
              <a:cxn ang="0">
                <a:pos x="140" y="403"/>
              </a:cxn>
              <a:cxn ang="0">
                <a:pos x="123" y="403"/>
              </a:cxn>
              <a:cxn ang="0">
                <a:pos x="122" y="382"/>
              </a:cxn>
              <a:cxn ang="0">
                <a:pos x="114" y="359"/>
              </a:cxn>
              <a:cxn ang="0">
                <a:pos x="95" y="331"/>
              </a:cxn>
              <a:cxn ang="0">
                <a:pos x="359" y="323"/>
              </a:cxn>
              <a:cxn ang="0">
                <a:pos x="432" y="129"/>
              </a:cxn>
              <a:cxn ang="0">
                <a:pos x="418" y="115"/>
              </a:cxn>
              <a:cxn ang="0">
                <a:pos x="74" y="24"/>
              </a:cxn>
              <a:cxn ang="0">
                <a:pos x="38" y="0"/>
              </a:cxn>
            </a:cxnLst>
            <a:rect l="0" t="0" r="r" b="b"/>
            <a:pathLst>
              <a:path w="432" h="433">
                <a:moveTo>
                  <a:pt x="11" y="11"/>
                </a:moveTo>
                <a:cubicBezTo>
                  <a:pt x="4" y="18"/>
                  <a:pt x="0" y="28"/>
                  <a:pt x="0" y="38"/>
                </a:cubicBezTo>
                <a:cubicBezTo>
                  <a:pt x="0" y="44"/>
                  <a:pt x="1" y="49"/>
                  <a:pt x="3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5"/>
                  <a:pt x="66" y="177"/>
                  <a:pt x="69" y="182"/>
                </a:cubicBezTo>
                <a:cubicBezTo>
                  <a:pt x="69" y="188"/>
                  <a:pt x="69" y="253"/>
                  <a:pt x="69" y="253"/>
                </a:cubicBezTo>
                <a:cubicBezTo>
                  <a:pt x="69" y="261"/>
                  <a:pt x="74" y="267"/>
                  <a:pt x="82" y="267"/>
                </a:cubicBezTo>
                <a:cubicBezTo>
                  <a:pt x="89" y="267"/>
                  <a:pt x="95" y="261"/>
                  <a:pt x="95" y="253"/>
                </a:cubicBezTo>
                <a:cubicBezTo>
                  <a:pt x="95" y="179"/>
                  <a:pt x="95" y="179"/>
                  <a:pt x="95" y="179"/>
                </a:cubicBezTo>
                <a:cubicBezTo>
                  <a:pt x="95" y="177"/>
                  <a:pt x="95" y="175"/>
                  <a:pt x="94" y="173"/>
                </a:cubicBezTo>
                <a:cubicBezTo>
                  <a:pt x="94" y="173"/>
                  <a:pt x="28" y="44"/>
                  <a:pt x="27" y="43"/>
                </a:cubicBezTo>
                <a:cubicBezTo>
                  <a:pt x="27" y="42"/>
                  <a:pt x="26" y="40"/>
                  <a:pt x="26" y="38"/>
                </a:cubicBezTo>
                <a:cubicBezTo>
                  <a:pt x="26" y="35"/>
                  <a:pt x="28" y="32"/>
                  <a:pt x="30" y="30"/>
                </a:cubicBezTo>
                <a:cubicBezTo>
                  <a:pt x="32" y="28"/>
                  <a:pt x="35" y="26"/>
                  <a:pt x="38" y="26"/>
                </a:cubicBezTo>
                <a:cubicBezTo>
                  <a:pt x="43" y="26"/>
                  <a:pt x="48" y="29"/>
                  <a:pt x="49" y="34"/>
                </a:cubicBezTo>
                <a:cubicBezTo>
                  <a:pt x="49" y="34"/>
                  <a:pt x="50" y="34"/>
                  <a:pt x="50" y="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5" y="139"/>
                  <a:pt x="100" y="142"/>
                  <a:pt x="105" y="142"/>
                </a:cubicBezTo>
                <a:cubicBezTo>
                  <a:pt x="105" y="142"/>
                  <a:pt x="365" y="142"/>
                  <a:pt x="399" y="142"/>
                </a:cubicBezTo>
                <a:cubicBezTo>
                  <a:pt x="388" y="170"/>
                  <a:pt x="343" y="291"/>
                  <a:pt x="338" y="305"/>
                </a:cubicBezTo>
                <a:cubicBezTo>
                  <a:pt x="320" y="305"/>
                  <a:pt x="82" y="305"/>
                  <a:pt x="82" y="305"/>
                </a:cubicBezTo>
                <a:cubicBezTo>
                  <a:pt x="74" y="305"/>
                  <a:pt x="68" y="311"/>
                  <a:pt x="68" y="318"/>
                </a:cubicBezTo>
                <a:cubicBezTo>
                  <a:pt x="68" y="372"/>
                  <a:pt x="68" y="372"/>
                  <a:pt x="68" y="372"/>
                </a:cubicBezTo>
                <a:cubicBezTo>
                  <a:pt x="68" y="380"/>
                  <a:pt x="74" y="386"/>
                  <a:pt x="82" y="386"/>
                </a:cubicBezTo>
                <a:cubicBezTo>
                  <a:pt x="82" y="386"/>
                  <a:pt x="88" y="386"/>
                  <a:pt x="93" y="386"/>
                </a:cubicBezTo>
                <a:cubicBezTo>
                  <a:pt x="93" y="389"/>
                  <a:pt x="93" y="393"/>
                  <a:pt x="93" y="394"/>
                </a:cubicBezTo>
                <a:cubicBezTo>
                  <a:pt x="93" y="405"/>
                  <a:pt x="97" y="414"/>
                  <a:pt x="104" y="422"/>
                </a:cubicBezTo>
                <a:cubicBezTo>
                  <a:pt x="111" y="429"/>
                  <a:pt x="121" y="433"/>
                  <a:pt x="131" y="433"/>
                </a:cubicBezTo>
                <a:cubicBezTo>
                  <a:pt x="152" y="433"/>
                  <a:pt x="170" y="416"/>
                  <a:pt x="170" y="394"/>
                </a:cubicBezTo>
                <a:cubicBezTo>
                  <a:pt x="170" y="392"/>
                  <a:pt x="169" y="389"/>
                  <a:pt x="169" y="386"/>
                </a:cubicBezTo>
                <a:cubicBezTo>
                  <a:pt x="193" y="386"/>
                  <a:pt x="258" y="386"/>
                  <a:pt x="282" y="386"/>
                </a:cubicBezTo>
                <a:cubicBezTo>
                  <a:pt x="281" y="389"/>
                  <a:pt x="281" y="392"/>
                  <a:pt x="281" y="394"/>
                </a:cubicBezTo>
                <a:cubicBezTo>
                  <a:pt x="281" y="416"/>
                  <a:pt x="298" y="433"/>
                  <a:pt x="319" y="433"/>
                </a:cubicBezTo>
                <a:cubicBezTo>
                  <a:pt x="341" y="433"/>
                  <a:pt x="358" y="416"/>
                  <a:pt x="358" y="394"/>
                </a:cubicBezTo>
                <a:cubicBezTo>
                  <a:pt x="358" y="381"/>
                  <a:pt x="352" y="368"/>
                  <a:pt x="342" y="361"/>
                </a:cubicBezTo>
                <a:cubicBezTo>
                  <a:pt x="336" y="357"/>
                  <a:pt x="328" y="358"/>
                  <a:pt x="323" y="364"/>
                </a:cubicBezTo>
                <a:cubicBezTo>
                  <a:pt x="319" y="370"/>
                  <a:pt x="320" y="379"/>
                  <a:pt x="326" y="383"/>
                </a:cubicBezTo>
                <a:cubicBezTo>
                  <a:pt x="329" y="385"/>
                  <a:pt x="331" y="390"/>
                  <a:pt x="331" y="394"/>
                </a:cubicBezTo>
                <a:cubicBezTo>
                  <a:pt x="331" y="398"/>
                  <a:pt x="330" y="401"/>
                  <a:pt x="328" y="403"/>
                </a:cubicBezTo>
                <a:cubicBezTo>
                  <a:pt x="326" y="405"/>
                  <a:pt x="323" y="406"/>
                  <a:pt x="319" y="406"/>
                </a:cubicBezTo>
                <a:cubicBezTo>
                  <a:pt x="316" y="406"/>
                  <a:pt x="313" y="405"/>
                  <a:pt x="311" y="403"/>
                </a:cubicBezTo>
                <a:cubicBezTo>
                  <a:pt x="309" y="401"/>
                  <a:pt x="308" y="398"/>
                  <a:pt x="308" y="394"/>
                </a:cubicBezTo>
                <a:cubicBezTo>
                  <a:pt x="308" y="391"/>
                  <a:pt x="310" y="383"/>
                  <a:pt x="312" y="377"/>
                </a:cubicBezTo>
                <a:cubicBezTo>
                  <a:pt x="314" y="373"/>
                  <a:pt x="313" y="368"/>
                  <a:pt x="311" y="365"/>
                </a:cubicBezTo>
                <a:cubicBezTo>
                  <a:pt x="308" y="361"/>
                  <a:pt x="304" y="359"/>
                  <a:pt x="300" y="359"/>
                </a:cubicBezTo>
                <a:cubicBezTo>
                  <a:pt x="151" y="359"/>
                  <a:pt x="151" y="359"/>
                  <a:pt x="151" y="359"/>
                </a:cubicBezTo>
                <a:cubicBezTo>
                  <a:pt x="147" y="359"/>
                  <a:pt x="143" y="361"/>
                  <a:pt x="140" y="365"/>
                </a:cubicBezTo>
                <a:cubicBezTo>
                  <a:pt x="138" y="368"/>
                  <a:pt x="137" y="373"/>
                  <a:pt x="139" y="377"/>
                </a:cubicBezTo>
                <a:cubicBezTo>
                  <a:pt x="141" y="382"/>
                  <a:pt x="143" y="390"/>
                  <a:pt x="143" y="394"/>
                </a:cubicBezTo>
                <a:cubicBezTo>
                  <a:pt x="143" y="398"/>
                  <a:pt x="142" y="401"/>
                  <a:pt x="140" y="403"/>
                </a:cubicBezTo>
                <a:cubicBezTo>
                  <a:pt x="137" y="405"/>
                  <a:pt x="134" y="406"/>
                  <a:pt x="131" y="406"/>
                </a:cubicBezTo>
                <a:cubicBezTo>
                  <a:pt x="128" y="406"/>
                  <a:pt x="125" y="405"/>
                  <a:pt x="123" y="403"/>
                </a:cubicBezTo>
                <a:cubicBezTo>
                  <a:pt x="121" y="401"/>
                  <a:pt x="119" y="398"/>
                  <a:pt x="119" y="394"/>
                </a:cubicBezTo>
                <a:cubicBezTo>
                  <a:pt x="119" y="388"/>
                  <a:pt x="121" y="383"/>
                  <a:pt x="122" y="382"/>
                </a:cubicBezTo>
                <a:cubicBezTo>
                  <a:pt x="126" y="379"/>
                  <a:pt x="128" y="373"/>
                  <a:pt x="126" y="368"/>
                </a:cubicBezTo>
                <a:cubicBezTo>
                  <a:pt x="124" y="362"/>
                  <a:pt x="119" y="359"/>
                  <a:pt x="114" y="359"/>
                </a:cubicBezTo>
                <a:cubicBezTo>
                  <a:pt x="114" y="359"/>
                  <a:pt x="104" y="359"/>
                  <a:pt x="95" y="359"/>
                </a:cubicBezTo>
                <a:cubicBezTo>
                  <a:pt x="95" y="349"/>
                  <a:pt x="95" y="342"/>
                  <a:pt x="95" y="331"/>
                </a:cubicBezTo>
                <a:cubicBezTo>
                  <a:pt x="119" y="331"/>
                  <a:pt x="347" y="331"/>
                  <a:pt x="347" y="331"/>
                </a:cubicBezTo>
                <a:cubicBezTo>
                  <a:pt x="352" y="331"/>
                  <a:pt x="357" y="328"/>
                  <a:pt x="359" y="323"/>
                </a:cubicBezTo>
                <a:cubicBezTo>
                  <a:pt x="431" y="133"/>
                  <a:pt x="431" y="133"/>
                  <a:pt x="431" y="133"/>
                </a:cubicBezTo>
                <a:cubicBezTo>
                  <a:pt x="431" y="132"/>
                  <a:pt x="432" y="130"/>
                  <a:pt x="432" y="129"/>
                </a:cubicBezTo>
                <a:cubicBezTo>
                  <a:pt x="432" y="126"/>
                  <a:pt x="431" y="123"/>
                  <a:pt x="429" y="121"/>
                </a:cubicBezTo>
                <a:cubicBezTo>
                  <a:pt x="427" y="118"/>
                  <a:pt x="423" y="115"/>
                  <a:pt x="418" y="115"/>
                </a:cubicBezTo>
                <a:cubicBezTo>
                  <a:pt x="418" y="115"/>
                  <a:pt x="131" y="115"/>
                  <a:pt x="114" y="115"/>
                </a:cubicBezTo>
                <a:cubicBezTo>
                  <a:pt x="108" y="102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8" y="9"/>
                  <a:pt x="54" y="0"/>
                  <a:pt x="38" y="0"/>
                </a:cubicBezTo>
                <a:cubicBezTo>
                  <a:pt x="28" y="0"/>
                  <a:pt x="18" y="4"/>
                  <a:pt x="11" y="1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44" name="TextBox 143"/>
          <p:cNvSpPr txBox="1"/>
          <p:nvPr userDrawn="1"/>
        </p:nvSpPr>
        <p:spPr>
          <a:xfrm>
            <a:off x="1510837" y="4284674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Retail</a:t>
            </a:r>
          </a:p>
        </p:txBody>
      </p:sp>
      <p:sp>
        <p:nvSpPr>
          <p:cNvPr id="145" name="Freeform 56"/>
          <p:cNvSpPr>
            <a:spLocks noChangeAspect="1"/>
          </p:cNvSpPr>
          <p:nvPr userDrawn="1"/>
        </p:nvSpPr>
        <p:spPr bwMode="auto">
          <a:xfrm>
            <a:off x="4033384" y="2195360"/>
            <a:ext cx="379970" cy="393192"/>
          </a:xfrm>
          <a:custGeom>
            <a:avLst/>
            <a:gdLst/>
            <a:ahLst/>
            <a:cxnLst>
              <a:cxn ang="0">
                <a:pos x="427" y="4"/>
              </a:cxn>
              <a:cxn ang="0">
                <a:pos x="238" y="2"/>
              </a:cxn>
              <a:cxn ang="0">
                <a:pos x="119" y="27"/>
              </a:cxn>
              <a:cxn ang="0">
                <a:pos x="23" y="257"/>
              </a:cxn>
              <a:cxn ang="0">
                <a:pos x="97" y="324"/>
              </a:cxn>
              <a:cxn ang="0">
                <a:pos x="111" y="311"/>
              </a:cxn>
              <a:cxn ang="0">
                <a:pos x="123" y="199"/>
              </a:cxn>
              <a:cxn ang="0">
                <a:pos x="136" y="112"/>
              </a:cxn>
              <a:cxn ang="0">
                <a:pos x="181" y="241"/>
              </a:cxn>
              <a:cxn ang="0">
                <a:pos x="218" y="255"/>
              </a:cxn>
              <a:cxn ang="0">
                <a:pos x="231" y="305"/>
              </a:cxn>
              <a:cxn ang="0">
                <a:pos x="283" y="291"/>
              </a:cxn>
              <a:cxn ang="0">
                <a:pos x="298" y="154"/>
              </a:cxn>
              <a:cxn ang="0">
                <a:pos x="312" y="246"/>
              </a:cxn>
              <a:cxn ang="0">
                <a:pos x="325" y="141"/>
              </a:cxn>
              <a:cxn ang="0">
                <a:pos x="270" y="127"/>
              </a:cxn>
              <a:cxn ang="0">
                <a:pos x="257" y="278"/>
              </a:cxn>
              <a:cxn ang="0">
                <a:pos x="245" y="241"/>
              </a:cxn>
              <a:cxn ang="0">
                <a:pos x="208" y="228"/>
              </a:cxn>
              <a:cxn ang="0">
                <a:pos x="195" y="86"/>
              </a:cxn>
              <a:cxn ang="0">
                <a:pos x="110" y="99"/>
              </a:cxn>
              <a:cxn ang="0">
                <a:pos x="98" y="172"/>
              </a:cxn>
              <a:cxn ang="0">
                <a:pos x="84" y="289"/>
              </a:cxn>
              <a:cxn ang="0">
                <a:pos x="39" y="150"/>
              </a:cxn>
              <a:cxn ang="0">
                <a:pos x="240" y="28"/>
              </a:cxn>
              <a:cxn ang="0">
                <a:pos x="396" y="32"/>
              </a:cxn>
              <a:cxn ang="0">
                <a:pos x="342" y="262"/>
              </a:cxn>
              <a:cxn ang="0">
                <a:pos x="135" y="348"/>
              </a:cxn>
              <a:cxn ang="0">
                <a:pos x="134" y="348"/>
              </a:cxn>
              <a:cxn ang="0">
                <a:pos x="132" y="347"/>
              </a:cxn>
              <a:cxn ang="0">
                <a:pos x="131" y="347"/>
              </a:cxn>
              <a:cxn ang="0">
                <a:pos x="130" y="348"/>
              </a:cxn>
              <a:cxn ang="0">
                <a:pos x="128" y="348"/>
              </a:cxn>
              <a:cxn ang="0">
                <a:pos x="127" y="348"/>
              </a:cxn>
              <a:cxn ang="0">
                <a:pos x="126" y="349"/>
              </a:cxn>
              <a:cxn ang="0">
                <a:pos x="125" y="349"/>
              </a:cxn>
              <a:cxn ang="0">
                <a:pos x="124" y="350"/>
              </a:cxn>
              <a:cxn ang="0">
                <a:pos x="123" y="351"/>
              </a:cxn>
              <a:cxn ang="0">
                <a:pos x="122" y="352"/>
              </a:cxn>
              <a:cxn ang="0">
                <a:pos x="121" y="353"/>
              </a:cxn>
              <a:cxn ang="0">
                <a:pos x="112" y="412"/>
              </a:cxn>
              <a:cxn ang="0">
                <a:pos x="158" y="460"/>
              </a:cxn>
              <a:cxn ang="0">
                <a:pos x="162" y="434"/>
              </a:cxn>
              <a:cxn ang="0">
                <a:pos x="138" y="376"/>
              </a:cxn>
              <a:cxn ang="0">
                <a:pos x="366" y="273"/>
              </a:cxn>
              <a:cxn ang="0">
                <a:pos x="436" y="29"/>
              </a:cxn>
            </a:cxnLst>
            <a:rect l="0" t="0" r="r" b="b"/>
            <a:pathLst>
              <a:path w="443" h="460">
                <a:moveTo>
                  <a:pt x="441" y="13"/>
                </a:moveTo>
                <a:cubicBezTo>
                  <a:pt x="439" y="7"/>
                  <a:pt x="433" y="4"/>
                  <a:pt x="427" y="4"/>
                </a:cubicBezTo>
                <a:cubicBezTo>
                  <a:pt x="411" y="6"/>
                  <a:pt x="374" y="5"/>
                  <a:pt x="338" y="3"/>
                </a:cubicBezTo>
                <a:cubicBezTo>
                  <a:pt x="300" y="1"/>
                  <a:pt x="260" y="0"/>
                  <a:pt x="238" y="2"/>
                </a:cubicBezTo>
                <a:cubicBezTo>
                  <a:pt x="236" y="2"/>
                  <a:pt x="235" y="2"/>
                  <a:pt x="233" y="2"/>
                </a:cubicBezTo>
                <a:cubicBezTo>
                  <a:pt x="209" y="5"/>
                  <a:pt x="163" y="9"/>
                  <a:pt x="119" y="27"/>
                </a:cubicBezTo>
                <a:cubicBezTo>
                  <a:pt x="63" y="51"/>
                  <a:pt x="28" y="90"/>
                  <a:pt x="14" y="143"/>
                </a:cubicBezTo>
                <a:cubicBezTo>
                  <a:pt x="0" y="193"/>
                  <a:pt x="12" y="233"/>
                  <a:pt x="23" y="257"/>
                </a:cubicBezTo>
                <a:cubicBezTo>
                  <a:pt x="38" y="287"/>
                  <a:pt x="63" y="311"/>
                  <a:pt x="90" y="323"/>
                </a:cubicBezTo>
                <a:cubicBezTo>
                  <a:pt x="92" y="324"/>
                  <a:pt x="95" y="324"/>
                  <a:pt x="97" y="324"/>
                </a:cubicBezTo>
                <a:cubicBezTo>
                  <a:pt x="97" y="324"/>
                  <a:pt x="97" y="324"/>
                  <a:pt x="98" y="324"/>
                </a:cubicBezTo>
                <a:cubicBezTo>
                  <a:pt x="105" y="324"/>
                  <a:pt x="111" y="318"/>
                  <a:pt x="111" y="311"/>
                </a:cubicBezTo>
                <a:cubicBezTo>
                  <a:pt x="111" y="199"/>
                  <a:pt x="111" y="199"/>
                  <a:pt x="111" y="199"/>
                </a:cubicBezTo>
                <a:cubicBezTo>
                  <a:pt x="123" y="199"/>
                  <a:pt x="123" y="199"/>
                  <a:pt x="123" y="199"/>
                </a:cubicBezTo>
                <a:cubicBezTo>
                  <a:pt x="130" y="199"/>
                  <a:pt x="136" y="193"/>
                  <a:pt x="136" y="185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81" y="112"/>
                  <a:pt x="181" y="112"/>
                  <a:pt x="181" y="112"/>
                </a:cubicBezTo>
                <a:cubicBezTo>
                  <a:pt x="181" y="241"/>
                  <a:pt x="181" y="241"/>
                  <a:pt x="181" y="241"/>
                </a:cubicBezTo>
                <a:cubicBezTo>
                  <a:pt x="181" y="249"/>
                  <a:pt x="187" y="255"/>
                  <a:pt x="195" y="255"/>
                </a:cubicBezTo>
                <a:cubicBezTo>
                  <a:pt x="218" y="255"/>
                  <a:pt x="218" y="255"/>
                  <a:pt x="218" y="255"/>
                </a:cubicBezTo>
                <a:cubicBezTo>
                  <a:pt x="218" y="291"/>
                  <a:pt x="218" y="291"/>
                  <a:pt x="218" y="291"/>
                </a:cubicBezTo>
                <a:cubicBezTo>
                  <a:pt x="218" y="299"/>
                  <a:pt x="224" y="305"/>
                  <a:pt x="231" y="305"/>
                </a:cubicBezTo>
                <a:cubicBezTo>
                  <a:pt x="270" y="305"/>
                  <a:pt x="270" y="305"/>
                  <a:pt x="270" y="305"/>
                </a:cubicBezTo>
                <a:cubicBezTo>
                  <a:pt x="277" y="305"/>
                  <a:pt x="283" y="299"/>
                  <a:pt x="283" y="291"/>
                </a:cubicBezTo>
                <a:cubicBezTo>
                  <a:pt x="283" y="154"/>
                  <a:pt x="283" y="154"/>
                  <a:pt x="283" y="154"/>
                </a:cubicBezTo>
                <a:cubicBezTo>
                  <a:pt x="298" y="154"/>
                  <a:pt x="298" y="154"/>
                  <a:pt x="298" y="154"/>
                </a:cubicBezTo>
                <a:cubicBezTo>
                  <a:pt x="298" y="232"/>
                  <a:pt x="298" y="232"/>
                  <a:pt x="298" y="232"/>
                </a:cubicBezTo>
                <a:cubicBezTo>
                  <a:pt x="298" y="240"/>
                  <a:pt x="304" y="246"/>
                  <a:pt x="312" y="246"/>
                </a:cubicBezTo>
                <a:cubicBezTo>
                  <a:pt x="319" y="246"/>
                  <a:pt x="325" y="240"/>
                  <a:pt x="325" y="232"/>
                </a:cubicBezTo>
                <a:cubicBezTo>
                  <a:pt x="325" y="141"/>
                  <a:pt x="325" y="141"/>
                  <a:pt x="325" y="141"/>
                </a:cubicBezTo>
                <a:cubicBezTo>
                  <a:pt x="325" y="133"/>
                  <a:pt x="319" y="127"/>
                  <a:pt x="312" y="127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3" y="127"/>
                  <a:pt x="257" y="133"/>
                  <a:pt x="257" y="141"/>
                </a:cubicBezTo>
                <a:cubicBezTo>
                  <a:pt x="257" y="278"/>
                  <a:pt x="257" y="278"/>
                  <a:pt x="257" y="278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34"/>
                  <a:pt x="239" y="228"/>
                  <a:pt x="231" y="228"/>
                </a:cubicBezTo>
                <a:cubicBezTo>
                  <a:pt x="208" y="228"/>
                  <a:pt x="208" y="228"/>
                  <a:pt x="208" y="228"/>
                </a:cubicBezTo>
                <a:cubicBezTo>
                  <a:pt x="208" y="99"/>
                  <a:pt x="208" y="99"/>
                  <a:pt x="208" y="99"/>
                </a:cubicBezTo>
                <a:cubicBezTo>
                  <a:pt x="208" y="92"/>
                  <a:pt x="202" y="86"/>
                  <a:pt x="195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16" y="86"/>
                  <a:pt x="110" y="92"/>
                  <a:pt x="110" y="99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0" y="172"/>
                  <a:pt x="84" y="178"/>
                  <a:pt x="84" y="185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69" y="279"/>
                  <a:pt x="56" y="264"/>
                  <a:pt x="47" y="245"/>
                </a:cubicBezTo>
                <a:cubicBezTo>
                  <a:pt x="38" y="225"/>
                  <a:pt x="28" y="192"/>
                  <a:pt x="39" y="150"/>
                </a:cubicBezTo>
                <a:cubicBezTo>
                  <a:pt x="68" y="45"/>
                  <a:pt x="190" y="33"/>
                  <a:pt x="236" y="29"/>
                </a:cubicBezTo>
                <a:cubicBezTo>
                  <a:pt x="237" y="29"/>
                  <a:pt x="239" y="29"/>
                  <a:pt x="240" y="28"/>
                </a:cubicBezTo>
                <a:cubicBezTo>
                  <a:pt x="261" y="26"/>
                  <a:pt x="300" y="28"/>
                  <a:pt x="337" y="30"/>
                </a:cubicBezTo>
                <a:cubicBezTo>
                  <a:pt x="358" y="31"/>
                  <a:pt x="379" y="32"/>
                  <a:pt x="396" y="32"/>
                </a:cubicBezTo>
                <a:cubicBezTo>
                  <a:pt x="374" y="64"/>
                  <a:pt x="370" y="108"/>
                  <a:pt x="365" y="152"/>
                </a:cubicBezTo>
                <a:cubicBezTo>
                  <a:pt x="361" y="190"/>
                  <a:pt x="357" y="230"/>
                  <a:pt x="342" y="262"/>
                </a:cubicBezTo>
                <a:cubicBezTo>
                  <a:pt x="305" y="338"/>
                  <a:pt x="222" y="373"/>
                  <a:pt x="135" y="348"/>
                </a:cubicBezTo>
                <a:cubicBezTo>
                  <a:pt x="135" y="348"/>
                  <a:pt x="135" y="348"/>
                  <a:pt x="135" y="348"/>
                </a:cubicBezTo>
                <a:cubicBezTo>
                  <a:pt x="135" y="348"/>
                  <a:pt x="134" y="348"/>
                  <a:pt x="134" y="348"/>
                </a:cubicBezTo>
                <a:cubicBezTo>
                  <a:pt x="134" y="348"/>
                  <a:pt x="134" y="348"/>
                  <a:pt x="134" y="348"/>
                </a:cubicBezTo>
                <a:cubicBezTo>
                  <a:pt x="133" y="348"/>
                  <a:pt x="133" y="348"/>
                  <a:pt x="133" y="348"/>
                </a:cubicBezTo>
                <a:cubicBezTo>
                  <a:pt x="133" y="348"/>
                  <a:pt x="132" y="347"/>
                  <a:pt x="132" y="347"/>
                </a:cubicBezTo>
                <a:cubicBezTo>
                  <a:pt x="132" y="347"/>
                  <a:pt x="132" y="347"/>
                  <a:pt x="132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0" y="348"/>
                  <a:pt x="130" y="348"/>
                  <a:pt x="130" y="348"/>
                </a:cubicBezTo>
                <a:cubicBezTo>
                  <a:pt x="130" y="348"/>
                  <a:pt x="129" y="348"/>
                  <a:pt x="129" y="348"/>
                </a:cubicBezTo>
                <a:cubicBezTo>
                  <a:pt x="129" y="348"/>
                  <a:pt x="129" y="348"/>
                  <a:pt x="128" y="348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28" y="348"/>
                  <a:pt x="127" y="348"/>
                  <a:pt x="127" y="348"/>
                </a:cubicBezTo>
                <a:cubicBezTo>
                  <a:pt x="127" y="348"/>
                  <a:pt x="127" y="348"/>
                  <a:pt x="127" y="348"/>
                </a:cubicBezTo>
                <a:cubicBezTo>
                  <a:pt x="126" y="348"/>
                  <a:pt x="126" y="349"/>
                  <a:pt x="126" y="349"/>
                </a:cubicBezTo>
                <a:cubicBezTo>
                  <a:pt x="126" y="349"/>
                  <a:pt x="126" y="349"/>
                  <a:pt x="125" y="349"/>
                </a:cubicBezTo>
                <a:cubicBezTo>
                  <a:pt x="125" y="349"/>
                  <a:pt x="125" y="349"/>
                  <a:pt x="125" y="349"/>
                </a:cubicBezTo>
                <a:cubicBezTo>
                  <a:pt x="125" y="349"/>
                  <a:pt x="124" y="349"/>
                  <a:pt x="124" y="350"/>
                </a:cubicBezTo>
                <a:cubicBezTo>
                  <a:pt x="124" y="350"/>
                  <a:pt x="124" y="350"/>
                  <a:pt x="124" y="350"/>
                </a:cubicBezTo>
                <a:cubicBezTo>
                  <a:pt x="124" y="350"/>
                  <a:pt x="123" y="350"/>
                  <a:pt x="123" y="350"/>
                </a:cubicBezTo>
                <a:cubicBezTo>
                  <a:pt x="123" y="350"/>
                  <a:pt x="123" y="351"/>
                  <a:pt x="123" y="351"/>
                </a:cubicBezTo>
                <a:cubicBezTo>
                  <a:pt x="123" y="351"/>
                  <a:pt x="122" y="351"/>
                  <a:pt x="122" y="351"/>
                </a:cubicBezTo>
                <a:cubicBezTo>
                  <a:pt x="122" y="351"/>
                  <a:pt x="122" y="351"/>
                  <a:pt x="122" y="352"/>
                </a:cubicBezTo>
                <a:cubicBezTo>
                  <a:pt x="122" y="352"/>
                  <a:pt x="122" y="352"/>
                  <a:pt x="121" y="352"/>
                </a:cubicBezTo>
                <a:cubicBezTo>
                  <a:pt x="121" y="352"/>
                  <a:pt x="121" y="352"/>
                  <a:pt x="121" y="353"/>
                </a:cubicBezTo>
                <a:cubicBezTo>
                  <a:pt x="121" y="353"/>
                  <a:pt x="121" y="353"/>
                  <a:pt x="121" y="353"/>
                </a:cubicBezTo>
                <a:cubicBezTo>
                  <a:pt x="108" y="370"/>
                  <a:pt x="105" y="391"/>
                  <a:pt x="112" y="412"/>
                </a:cubicBezTo>
                <a:cubicBezTo>
                  <a:pt x="119" y="434"/>
                  <a:pt x="138" y="455"/>
                  <a:pt x="155" y="459"/>
                </a:cubicBezTo>
                <a:cubicBezTo>
                  <a:pt x="156" y="460"/>
                  <a:pt x="157" y="460"/>
                  <a:pt x="158" y="460"/>
                </a:cubicBezTo>
                <a:cubicBezTo>
                  <a:pt x="164" y="460"/>
                  <a:pt x="170" y="456"/>
                  <a:pt x="171" y="450"/>
                </a:cubicBezTo>
                <a:cubicBezTo>
                  <a:pt x="173" y="443"/>
                  <a:pt x="169" y="436"/>
                  <a:pt x="162" y="434"/>
                </a:cubicBezTo>
                <a:cubicBezTo>
                  <a:pt x="156" y="432"/>
                  <a:pt x="143" y="420"/>
                  <a:pt x="137" y="403"/>
                </a:cubicBezTo>
                <a:cubicBezTo>
                  <a:pt x="134" y="394"/>
                  <a:pt x="134" y="384"/>
                  <a:pt x="138" y="376"/>
                </a:cubicBezTo>
                <a:cubicBezTo>
                  <a:pt x="156" y="381"/>
                  <a:pt x="173" y="383"/>
                  <a:pt x="191" y="383"/>
                </a:cubicBezTo>
                <a:cubicBezTo>
                  <a:pt x="266" y="383"/>
                  <a:pt x="332" y="343"/>
                  <a:pt x="366" y="273"/>
                </a:cubicBezTo>
                <a:cubicBezTo>
                  <a:pt x="383" y="238"/>
                  <a:pt x="387" y="196"/>
                  <a:pt x="392" y="155"/>
                </a:cubicBezTo>
                <a:cubicBezTo>
                  <a:pt x="397" y="102"/>
                  <a:pt x="402" y="51"/>
                  <a:pt x="436" y="29"/>
                </a:cubicBezTo>
                <a:cubicBezTo>
                  <a:pt x="441" y="25"/>
                  <a:pt x="443" y="19"/>
                  <a:pt x="441" y="1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46" name="TextBox 145"/>
          <p:cNvSpPr txBox="1"/>
          <p:nvPr userDrawn="1"/>
        </p:nvSpPr>
        <p:spPr>
          <a:xfrm>
            <a:off x="3838405" y="2639106"/>
            <a:ext cx="76992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Green buildings</a:t>
            </a:r>
          </a:p>
        </p:txBody>
      </p:sp>
      <p:sp>
        <p:nvSpPr>
          <p:cNvPr id="147" name="Freeform 216"/>
          <p:cNvSpPr>
            <a:spLocks noChangeAspect="1"/>
          </p:cNvSpPr>
          <p:nvPr userDrawn="1"/>
        </p:nvSpPr>
        <p:spPr bwMode="auto">
          <a:xfrm>
            <a:off x="2461214" y="2195360"/>
            <a:ext cx="421382" cy="393192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48" name="TextBox 147"/>
          <p:cNvSpPr txBox="1"/>
          <p:nvPr userDrawn="1"/>
        </p:nvSpPr>
        <p:spPr>
          <a:xfrm>
            <a:off x="2363627" y="2639106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Finance</a:t>
            </a:r>
          </a:p>
        </p:txBody>
      </p:sp>
      <p:sp>
        <p:nvSpPr>
          <p:cNvPr id="149" name="Freeform 224"/>
          <p:cNvSpPr>
            <a:spLocks noChangeAspect="1"/>
          </p:cNvSpPr>
          <p:nvPr userDrawn="1"/>
        </p:nvSpPr>
        <p:spPr bwMode="auto">
          <a:xfrm>
            <a:off x="943033" y="2242598"/>
            <a:ext cx="525440" cy="345954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50" name="TextBox 149"/>
          <p:cNvSpPr txBox="1"/>
          <p:nvPr userDrawn="1"/>
        </p:nvSpPr>
        <p:spPr>
          <a:xfrm>
            <a:off x="847004" y="2639106"/>
            <a:ext cx="65270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Cloud and telecom</a:t>
            </a:r>
          </a:p>
        </p:txBody>
      </p:sp>
      <p:sp>
        <p:nvSpPr>
          <p:cNvPr id="151" name="TextBox 150"/>
          <p:cNvSpPr txBox="1"/>
          <p:nvPr userDrawn="1"/>
        </p:nvSpPr>
        <p:spPr>
          <a:xfrm>
            <a:off x="8044443" y="3463580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Management software</a:t>
            </a:r>
          </a:p>
        </p:txBody>
      </p:sp>
      <p:sp>
        <p:nvSpPr>
          <p:cNvPr id="152" name="TextBox 151"/>
          <p:cNvSpPr txBox="1"/>
          <p:nvPr userDrawn="1"/>
        </p:nvSpPr>
        <p:spPr>
          <a:xfrm>
            <a:off x="8126736" y="4284674"/>
            <a:ext cx="923938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Power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5363571" y="3463579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Intelligent power and motor control</a:t>
            </a:r>
          </a:p>
        </p:txBody>
      </p:sp>
      <p:sp>
        <p:nvSpPr>
          <p:cNvPr id="154" name="TextBox 153"/>
          <p:cNvSpPr txBox="1"/>
          <p:nvPr userDrawn="1"/>
        </p:nvSpPr>
        <p:spPr>
          <a:xfrm>
            <a:off x="6290810" y="5200289"/>
            <a:ext cx="1088520" cy="205184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Renewable energy conversion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6312157" y="2639106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Electric vehicle recharging</a:t>
            </a:r>
          </a:p>
        </p:txBody>
      </p:sp>
      <p:sp>
        <p:nvSpPr>
          <p:cNvPr id="156" name="TextBox 155"/>
          <p:cNvSpPr txBox="1"/>
          <p:nvPr userDrawn="1"/>
        </p:nvSpPr>
        <p:spPr>
          <a:xfrm>
            <a:off x="6269467" y="3463575"/>
            <a:ext cx="1131215" cy="369332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Lifts and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escalators 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57" name="TextBox 156"/>
          <p:cNvSpPr txBox="1"/>
          <p:nvPr userDrawn="1"/>
        </p:nvSpPr>
        <p:spPr>
          <a:xfrm>
            <a:off x="5385429" y="4312910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Material handling control</a:t>
            </a:r>
          </a:p>
        </p:txBody>
      </p:sp>
      <p:sp>
        <p:nvSpPr>
          <p:cNvPr id="158" name="TextBox 157"/>
          <p:cNvSpPr txBox="1"/>
          <p:nvPr userDrawn="1"/>
        </p:nvSpPr>
        <p:spPr>
          <a:xfrm>
            <a:off x="7156940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Hoisting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59" name="TextBox 158"/>
          <p:cNvSpPr txBox="1"/>
          <p:nvPr userDrawn="1"/>
        </p:nvSpPr>
        <p:spPr>
          <a:xfrm>
            <a:off x="8044443" y="5200289"/>
            <a:ext cx="1088520" cy="292388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Uninterruptable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power supply</a:t>
            </a:r>
          </a:p>
        </p:txBody>
      </p:sp>
      <p:sp>
        <p:nvSpPr>
          <p:cNvPr id="160" name="TextBox 159"/>
          <p:cNvSpPr txBox="1"/>
          <p:nvPr userDrawn="1"/>
        </p:nvSpPr>
        <p:spPr>
          <a:xfrm>
            <a:off x="7156940" y="5200297"/>
            <a:ext cx="1088520" cy="123111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Surveillance</a:t>
            </a:r>
          </a:p>
        </p:txBody>
      </p:sp>
      <p:sp>
        <p:nvSpPr>
          <p:cNvPr id="161" name="TextBox 160"/>
          <p:cNvSpPr txBox="1"/>
          <p:nvPr userDrawn="1"/>
        </p:nvSpPr>
        <p:spPr>
          <a:xfrm>
            <a:off x="8044443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HVAC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2" name="TextBox 161"/>
          <p:cNvSpPr txBox="1"/>
          <p:nvPr userDrawn="1"/>
        </p:nvSpPr>
        <p:spPr>
          <a:xfrm>
            <a:off x="7135597" y="3463579"/>
            <a:ext cx="1131215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Lighting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3" name="Freeform 196"/>
          <p:cNvSpPr>
            <a:spLocks noChangeAspect="1"/>
          </p:cNvSpPr>
          <p:nvPr userDrawn="1"/>
        </p:nvSpPr>
        <p:spPr bwMode="auto">
          <a:xfrm>
            <a:off x="5736498" y="2195360"/>
            <a:ext cx="327661" cy="393192"/>
          </a:xfrm>
          <a:custGeom>
            <a:avLst/>
            <a:gdLst/>
            <a:ahLst/>
            <a:cxnLst>
              <a:cxn ang="0">
                <a:pos x="47" y="131"/>
              </a:cxn>
              <a:cxn ang="0">
                <a:pos x="47" y="135"/>
              </a:cxn>
              <a:cxn ang="0">
                <a:pos x="86" y="174"/>
              </a:cxn>
              <a:cxn ang="0">
                <a:pos x="133" y="107"/>
              </a:cxn>
              <a:cxn ang="0">
                <a:pos x="226" y="133"/>
              </a:cxn>
              <a:cxn ang="0">
                <a:pos x="181" y="196"/>
              </a:cxn>
              <a:cxn ang="0">
                <a:pos x="167" y="240"/>
              </a:cxn>
              <a:cxn ang="0">
                <a:pos x="181" y="344"/>
              </a:cxn>
              <a:cxn ang="0">
                <a:pos x="231" y="275"/>
              </a:cxn>
              <a:cxn ang="0">
                <a:pos x="205" y="283"/>
              </a:cxn>
              <a:cxn ang="0">
                <a:pos x="181" y="317"/>
              </a:cxn>
              <a:cxn ang="0">
                <a:pos x="181" y="265"/>
              </a:cxn>
              <a:cxn ang="0">
                <a:pos x="194" y="223"/>
              </a:cxn>
              <a:cxn ang="0">
                <a:pos x="253" y="209"/>
              </a:cxn>
              <a:cxn ang="0">
                <a:pos x="175" y="55"/>
              </a:cxn>
              <a:cxn ang="0">
                <a:pos x="97" y="134"/>
              </a:cxn>
              <a:cxn ang="0">
                <a:pos x="86" y="147"/>
              </a:cxn>
              <a:cxn ang="0">
                <a:pos x="74" y="135"/>
              </a:cxn>
              <a:cxn ang="0">
                <a:pos x="73" y="130"/>
              </a:cxn>
              <a:cxn ang="0">
                <a:pos x="281" y="130"/>
              </a:cxn>
              <a:cxn ang="0">
                <a:pos x="281" y="206"/>
              </a:cxn>
              <a:cxn ang="0">
                <a:pos x="295" y="223"/>
              </a:cxn>
              <a:cxn ang="0">
                <a:pos x="346" y="370"/>
              </a:cxn>
              <a:cxn ang="0">
                <a:pos x="79" y="422"/>
              </a:cxn>
              <a:cxn ang="0">
                <a:pos x="26" y="276"/>
              </a:cxn>
              <a:cxn ang="0">
                <a:pos x="99" y="223"/>
              </a:cxn>
              <a:cxn ang="0">
                <a:pos x="99" y="197"/>
              </a:cxn>
              <a:cxn ang="0">
                <a:pos x="0" y="276"/>
              </a:cxn>
              <a:cxn ang="0">
                <a:pos x="79" y="449"/>
              </a:cxn>
              <a:cxn ang="0">
                <a:pos x="373" y="370"/>
              </a:cxn>
              <a:cxn ang="0">
                <a:pos x="308" y="198"/>
              </a:cxn>
              <a:cxn ang="0">
                <a:pos x="177" y="0"/>
              </a:cxn>
            </a:cxnLst>
            <a:rect l="0" t="0" r="r" b="b"/>
            <a:pathLst>
              <a:path w="373" h="449">
                <a:moveTo>
                  <a:pt x="47" y="130"/>
                </a:moveTo>
                <a:cubicBezTo>
                  <a:pt x="47" y="130"/>
                  <a:pt x="47" y="131"/>
                  <a:pt x="47" y="131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7" y="136"/>
                  <a:pt x="47" y="136"/>
                  <a:pt x="47" y="135"/>
                </a:cubicBezTo>
                <a:cubicBezTo>
                  <a:pt x="47" y="146"/>
                  <a:pt x="51" y="155"/>
                  <a:pt x="58" y="163"/>
                </a:cubicBezTo>
                <a:cubicBezTo>
                  <a:pt x="66" y="170"/>
                  <a:pt x="75" y="174"/>
                  <a:pt x="86" y="174"/>
                </a:cubicBezTo>
                <a:cubicBezTo>
                  <a:pt x="106" y="174"/>
                  <a:pt x="123" y="157"/>
                  <a:pt x="124" y="136"/>
                </a:cubicBezTo>
                <a:cubicBezTo>
                  <a:pt x="124" y="136"/>
                  <a:pt x="125" y="121"/>
                  <a:pt x="133" y="107"/>
                </a:cubicBezTo>
                <a:cubicBezTo>
                  <a:pt x="142" y="90"/>
                  <a:pt x="156" y="82"/>
                  <a:pt x="175" y="82"/>
                </a:cubicBezTo>
                <a:cubicBezTo>
                  <a:pt x="204" y="82"/>
                  <a:pt x="226" y="105"/>
                  <a:pt x="226" y="133"/>
                </a:cubicBezTo>
                <a:cubicBezTo>
                  <a:pt x="226" y="133"/>
                  <a:pt x="226" y="178"/>
                  <a:pt x="226" y="196"/>
                </a:cubicBezTo>
                <a:cubicBezTo>
                  <a:pt x="210" y="196"/>
                  <a:pt x="181" y="196"/>
                  <a:pt x="181" y="196"/>
                </a:cubicBezTo>
                <a:cubicBezTo>
                  <a:pt x="173" y="196"/>
                  <a:pt x="167" y="202"/>
                  <a:pt x="167" y="209"/>
                </a:cubicBezTo>
                <a:cubicBezTo>
                  <a:pt x="167" y="209"/>
                  <a:pt x="167" y="228"/>
                  <a:pt x="167" y="240"/>
                </a:cubicBezTo>
                <a:cubicBezTo>
                  <a:pt x="145" y="246"/>
                  <a:pt x="128" y="267"/>
                  <a:pt x="128" y="291"/>
                </a:cubicBezTo>
                <a:cubicBezTo>
                  <a:pt x="128" y="320"/>
                  <a:pt x="152" y="344"/>
                  <a:pt x="181" y="344"/>
                </a:cubicBezTo>
                <a:cubicBezTo>
                  <a:pt x="210" y="344"/>
                  <a:pt x="233" y="320"/>
                  <a:pt x="233" y="291"/>
                </a:cubicBezTo>
                <a:cubicBezTo>
                  <a:pt x="233" y="285"/>
                  <a:pt x="232" y="280"/>
                  <a:pt x="231" y="275"/>
                </a:cubicBezTo>
                <a:cubicBezTo>
                  <a:pt x="228" y="268"/>
                  <a:pt x="221" y="264"/>
                  <a:pt x="214" y="266"/>
                </a:cubicBezTo>
                <a:cubicBezTo>
                  <a:pt x="207" y="268"/>
                  <a:pt x="203" y="276"/>
                  <a:pt x="205" y="283"/>
                </a:cubicBezTo>
                <a:cubicBezTo>
                  <a:pt x="206" y="285"/>
                  <a:pt x="207" y="288"/>
                  <a:pt x="207" y="291"/>
                </a:cubicBezTo>
                <a:cubicBezTo>
                  <a:pt x="207" y="305"/>
                  <a:pt x="195" y="317"/>
                  <a:pt x="181" y="317"/>
                </a:cubicBezTo>
                <a:cubicBezTo>
                  <a:pt x="166" y="317"/>
                  <a:pt x="155" y="305"/>
                  <a:pt x="155" y="291"/>
                </a:cubicBezTo>
                <a:cubicBezTo>
                  <a:pt x="155" y="277"/>
                  <a:pt x="166" y="265"/>
                  <a:pt x="181" y="265"/>
                </a:cubicBezTo>
                <a:cubicBezTo>
                  <a:pt x="188" y="265"/>
                  <a:pt x="194" y="259"/>
                  <a:pt x="194" y="252"/>
                </a:cubicBezTo>
                <a:cubicBezTo>
                  <a:pt x="194" y="252"/>
                  <a:pt x="194" y="235"/>
                  <a:pt x="194" y="223"/>
                </a:cubicBezTo>
                <a:cubicBezTo>
                  <a:pt x="210" y="223"/>
                  <a:pt x="240" y="223"/>
                  <a:pt x="240" y="223"/>
                </a:cubicBezTo>
                <a:cubicBezTo>
                  <a:pt x="247" y="223"/>
                  <a:pt x="253" y="217"/>
                  <a:pt x="253" y="209"/>
                </a:cubicBezTo>
                <a:cubicBezTo>
                  <a:pt x="253" y="133"/>
                  <a:pt x="253" y="133"/>
                  <a:pt x="253" y="133"/>
                </a:cubicBezTo>
                <a:cubicBezTo>
                  <a:pt x="253" y="90"/>
                  <a:pt x="218" y="55"/>
                  <a:pt x="175" y="55"/>
                </a:cubicBezTo>
                <a:cubicBezTo>
                  <a:pt x="146" y="55"/>
                  <a:pt x="123" y="69"/>
                  <a:pt x="109" y="96"/>
                </a:cubicBezTo>
                <a:cubicBezTo>
                  <a:pt x="99" y="114"/>
                  <a:pt x="97" y="133"/>
                  <a:pt x="97" y="134"/>
                </a:cubicBezTo>
                <a:cubicBezTo>
                  <a:pt x="97" y="134"/>
                  <a:pt x="97" y="135"/>
                  <a:pt x="97" y="135"/>
                </a:cubicBezTo>
                <a:cubicBezTo>
                  <a:pt x="97" y="142"/>
                  <a:pt x="92" y="147"/>
                  <a:pt x="86" y="147"/>
                </a:cubicBezTo>
                <a:cubicBezTo>
                  <a:pt x="82" y="147"/>
                  <a:pt x="79" y="146"/>
                  <a:pt x="77" y="144"/>
                </a:cubicBezTo>
                <a:cubicBezTo>
                  <a:pt x="75" y="141"/>
                  <a:pt x="74" y="138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4" y="135"/>
                  <a:pt x="73" y="131"/>
                  <a:pt x="73" y="130"/>
                </a:cubicBezTo>
                <a:cubicBezTo>
                  <a:pt x="74" y="73"/>
                  <a:pt x="120" y="27"/>
                  <a:pt x="177" y="27"/>
                </a:cubicBezTo>
                <a:cubicBezTo>
                  <a:pt x="235" y="27"/>
                  <a:pt x="281" y="73"/>
                  <a:pt x="281" y="130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10"/>
                  <a:pt x="281" y="210"/>
                  <a:pt x="281" y="210"/>
                </a:cubicBezTo>
                <a:cubicBezTo>
                  <a:pt x="281" y="217"/>
                  <a:pt x="287" y="223"/>
                  <a:pt x="295" y="223"/>
                </a:cubicBezTo>
                <a:cubicBezTo>
                  <a:pt x="323" y="223"/>
                  <a:pt x="346" y="247"/>
                  <a:pt x="346" y="276"/>
                </a:cubicBezTo>
                <a:cubicBezTo>
                  <a:pt x="346" y="370"/>
                  <a:pt x="346" y="370"/>
                  <a:pt x="346" y="370"/>
                </a:cubicBezTo>
                <a:cubicBezTo>
                  <a:pt x="346" y="399"/>
                  <a:pt x="323" y="422"/>
                  <a:pt x="294" y="422"/>
                </a:cubicBezTo>
                <a:cubicBezTo>
                  <a:pt x="79" y="422"/>
                  <a:pt x="79" y="422"/>
                  <a:pt x="79" y="422"/>
                </a:cubicBezTo>
                <a:cubicBezTo>
                  <a:pt x="50" y="422"/>
                  <a:pt x="26" y="399"/>
                  <a:pt x="26" y="370"/>
                </a:cubicBezTo>
                <a:cubicBezTo>
                  <a:pt x="26" y="276"/>
                  <a:pt x="26" y="276"/>
                  <a:pt x="26" y="276"/>
                </a:cubicBezTo>
                <a:cubicBezTo>
                  <a:pt x="26" y="247"/>
                  <a:pt x="50" y="223"/>
                  <a:pt x="7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106" y="223"/>
                  <a:pt x="112" y="217"/>
                  <a:pt x="112" y="210"/>
                </a:cubicBezTo>
                <a:cubicBezTo>
                  <a:pt x="112" y="202"/>
                  <a:pt x="106" y="197"/>
                  <a:pt x="99" y="197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35" y="197"/>
                  <a:pt x="0" y="232"/>
                  <a:pt x="0" y="276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413"/>
                  <a:pt x="35" y="449"/>
                  <a:pt x="79" y="449"/>
                </a:cubicBezTo>
                <a:cubicBezTo>
                  <a:pt x="294" y="449"/>
                  <a:pt x="294" y="449"/>
                  <a:pt x="294" y="449"/>
                </a:cubicBezTo>
                <a:cubicBezTo>
                  <a:pt x="337" y="449"/>
                  <a:pt x="373" y="413"/>
                  <a:pt x="373" y="370"/>
                </a:cubicBezTo>
                <a:cubicBezTo>
                  <a:pt x="373" y="276"/>
                  <a:pt x="373" y="276"/>
                  <a:pt x="373" y="276"/>
                </a:cubicBezTo>
                <a:cubicBezTo>
                  <a:pt x="373" y="237"/>
                  <a:pt x="345" y="204"/>
                  <a:pt x="308" y="198"/>
                </a:cubicBezTo>
                <a:cubicBezTo>
                  <a:pt x="308" y="185"/>
                  <a:pt x="308" y="130"/>
                  <a:pt x="308" y="130"/>
                </a:cubicBezTo>
                <a:cubicBezTo>
                  <a:pt x="308" y="58"/>
                  <a:pt x="249" y="0"/>
                  <a:pt x="177" y="0"/>
                </a:cubicBezTo>
                <a:cubicBezTo>
                  <a:pt x="105" y="0"/>
                  <a:pt x="47" y="58"/>
                  <a:pt x="47" y="13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64" name="TextBox 163"/>
          <p:cNvSpPr txBox="1"/>
          <p:nvPr userDrawn="1"/>
        </p:nvSpPr>
        <p:spPr>
          <a:xfrm>
            <a:off x="5363571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Access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5" name="Freeform 164"/>
          <p:cNvSpPr>
            <a:spLocks noChangeAspect="1"/>
          </p:cNvSpPr>
          <p:nvPr userDrawn="1"/>
        </p:nvSpPr>
        <p:spPr bwMode="auto">
          <a:xfrm>
            <a:off x="6580387" y="3849421"/>
            <a:ext cx="509366" cy="393192"/>
          </a:xfrm>
          <a:custGeom>
            <a:avLst/>
            <a:gdLst/>
            <a:ahLst/>
            <a:cxnLst>
              <a:cxn ang="0">
                <a:pos x="197" y="14"/>
              </a:cxn>
              <a:cxn ang="0">
                <a:pos x="180" y="79"/>
              </a:cxn>
              <a:cxn ang="0">
                <a:pos x="167" y="92"/>
              </a:cxn>
              <a:cxn ang="0">
                <a:pos x="196" y="139"/>
              </a:cxn>
              <a:cxn ang="0">
                <a:pos x="220" y="175"/>
              </a:cxn>
              <a:cxn ang="0">
                <a:pos x="234" y="185"/>
              </a:cxn>
              <a:cxn ang="0">
                <a:pos x="233" y="291"/>
              </a:cxn>
              <a:cxn ang="0">
                <a:pos x="185" y="188"/>
              </a:cxn>
              <a:cxn ang="0">
                <a:pos x="194" y="168"/>
              </a:cxn>
              <a:cxn ang="0">
                <a:pos x="125" y="79"/>
              </a:cxn>
              <a:cxn ang="0">
                <a:pos x="69" y="89"/>
              </a:cxn>
              <a:cxn ang="0">
                <a:pos x="3" y="354"/>
              </a:cxn>
              <a:cxn ang="0">
                <a:pos x="450" y="359"/>
              </a:cxn>
              <a:cxn ang="0">
                <a:pos x="463" y="343"/>
              </a:cxn>
              <a:cxn ang="0">
                <a:pos x="385" y="79"/>
              </a:cxn>
              <a:cxn ang="0">
                <a:pos x="316" y="92"/>
              </a:cxn>
              <a:cxn ang="0">
                <a:pos x="375" y="106"/>
              </a:cxn>
              <a:cxn ang="0">
                <a:pos x="31" y="333"/>
              </a:cxn>
              <a:cxn ang="0">
                <a:pos x="118" y="106"/>
              </a:cxn>
              <a:cxn ang="0">
                <a:pos x="72" y="241"/>
              </a:cxn>
              <a:cxn ang="0">
                <a:pos x="341" y="300"/>
              </a:cxn>
              <a:cxn ang="0">
                <a:pos x="342" y="180"/>
              </a:cxn>
              <a:cxn ang="0">
                <a:pos x="205" y="106"/>
              </a:cxn>
              <a:cxn ang="0">
                <a:pos x="223" y="92"/>
              </a:cxn>
              <a:cxn ang="0">
                <a:pos x="244" y="27"/>
              </a:cxn>
              <a:cxn ang="0">
                <a:pos x="257" y="106"/>
              </a:cxn>
              <a:cxn ang="0">
                <a:pos x="245" y="131"/>
              </a:cxn>
              <a:cxn ang="0">
                <a:pos x="248" y="150"/>
              </a:cxn>
              <a:cxn ang="0">
                <a:pos x="298" y="100"/>
              </a:cxn>
              <a:cxn ang="0">
                <a:pos x="287" y="79"/>
              </a:cxn>
              <a:cxn ang="0">
                <a:pos x="270" y="14"/>
              </a:cxn>
              <a:cxn ang="0">
                <a:pos x="210" y="0"/>
              </a:cxn>
            </a:cxnLst>
            <a:rect l="0" t="0" r="r" b="b"/>
            <a:pathLst>
              <a:path w="464" h="359">
                <a:moveTo>
                  <a:pt x="210" y="0"/>
                </a:moveTo>
                <a:cubicBezTo>
                  <a:pt x="203" y="0"/>
                  <a:pt x="197" y="6"/>
                  <a:pt x="197" y="14"/>
                </a:cubicBezTo>
                <a:cubicBezTo>
                  <a:pt x="197" y="14"/>
                  <a:pt x="197" y="61"/>
                  <a:pt x="197" y="79"/>
                </a:cubicBezTo>
                <a:cubicBezTo>
                  <a:pt x="188" y="79"/>
                  <a:pt x="180" y="79"/>
                  <a:pt x="180" y="79"/>
                </a:cubicBezTo>
                <a:cubicBezTo>
                  <a:pt x="175" y="79"/>
                  <a:pt x="171" y="82"/>
                  <a:pt x="168" y="86"/>
                </a:cubicBezTo>
                <a:cubicBezTo>
                  <a:pt x="167" y="88"/>
                  <a:pt x="167" y="90"/>
                  <a:pt x="167" y="92"/>
                </a:cubicBezTo>
                <a:cubicBezTo>
                  <a:pt x="167" y="95"/>
                  <a:pt x="168" y="98"/>
                  <a:pt x="169" y="100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214" y="166"/>
                  <a:pt x="214" y="166"/>
                  <a:pt x="214" y="166"/>
                </a:cubicBezTo>
                <a:cubicBezTo>
                  <a:pt x="220" y="175"/>
                  <a:pt x="220" y="175"/>
                  <a:pt x="220" y="175"/>
                </a:cubicBezTo>
                <a:cubicBezTo>
                  <a:pt x="224" y="180"/>
                  <a:pt x="226" y="184"/>
                  <a:pt x="233" y="185"/>
                </a:cubicBezTo>
                <a:cubicBezTo>
                  <a:pt x="233" y="185"/>
                  <a:pt x="234" y="185"/>
                  <a:pt x="234" y="185"/>
                </a:cubicBezTo>
                <a:cubicBezTo>
                  <a:pt x="311" y="185"/>
                  <a:pt x="365" y="215"/>
                  <a:pt x="365" y="241"/>
                </a:cubicBezTo>
                <a:cubicBezTo>
                  <a:pt x="365" y="266"/>
                  <a:pt x="316" y="291"/>
                  <a:pt x="233" y="291"/>
                </a:cubicBezTo>
                <a:cubicBezTo>
                  <a:pt x="150" y="291"/>
                  <a:pt x="99" y="265"/>
                  <a:pt x="99" y="241"/>
                </a:cubicBezTo>
                <a:cubicBezTo>
                  <a:pt x="99" y="219"/>
                  <a:pt x="135" y="197"/>
                  <a:pt x="185" y="188"/>
                </a:cubicBezTo>
                <a:cubicBezTo>
                  <a:pt x="190" y="188"/>
                  <a:pt x="193" y="185"/>
                  <a:pt x="195" y="180"/>
                </a:cubicBezTo>
                <a:cubicBezTo>
                  <a:pt x="197" y="176"/>
                  <a:pt x="196" y="171"/>
                  <a:pt x="194" y="168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4" y="81"/>
                  <a:pt x="130" y="79"/>
                  <a:pt x="125" y="79"/>
                </a:cubicBezTo>
                <a:cubicBezTo>
                  <a:pt x="82" y="79"/>
                  <a:pt x="82" y="79"/>
                  <a:pt x="82" y="79"/>
                </a:cubicBezTo>
                <a:cubicBezTo>
                  <a:pt x="76" y="79"/>
                  <a:pt x="70" y="83"/>
                  <a:pt x="69" y="89"/>
                </a:cubicBezTo>
                <a:cubicBezTo>
                  <a:pt x="1" y="342"/>
                  <a:pt x="1" y="342"/>
                  <a:pt x="1" y="342"/>
                </a:cubicBezTo>
                <a:cubicBezTo>
                  <a:pt x="0" y="346"/>
                  <a:pt x="1" y="351"/>
                  <a:pt x="3" y="354"/>
                </a:cubicBezTo>
                <a:cubicBezTo>
                  <a:pt x="6" y="357"/>
                  <a:pt x="10" y="359"/>
                  <a:pt x="14" y="359"/>
                </a:cubicBezTo>
                <a:cubicBezTo>
                  <a:pt x="450" y="359"/>
                  <a:pt x="450" y="359"/>
                  <a:pt x="450" y="359"/>
                </a:cubicBezTo>
                <a:cubicBezTo>
                  <a:pt x="454" y="359"/>
                  <a:pt x="458" y="357"/>
                  <a:pt x="461" y="354"/>
                </a:cubicBezTo>
                <a:cubicBezTo>
                  <a:pt x="463" y="351"/>
                  <a:pt x="464" y="347"/>
                  <a:pt x="463" y="343"/>
                </a:cubicBezTo>
                <a:cubicBezTo>
                  <a:pt x="398" y="89"/>
                  <a:pt x="398" y="89"/>
                  <a:pt x="398" y="89"/>
                </a:cubicBezTo>
                <a:cubicBezTo>
                  <a:pt x="397" y="83"/>
                  <a:pt x="391" y="79"/>
                  <a:pt x="385" y="79"/>
                </a:cubicBezTo>
                <a:cubicBezTo>
                  <a:pt x="329" y="79"/>
                  <a:pt x="329" y="79"/>
                  <a:pt x="329" y="79"/>
                </a:cubicBezTo>
                <a:cubicBezTo>
                  <a:pt x="321" y="79"/>
                  <a:pt x="316" y="85"/>
                  <a:pt x="316" y="92"/>
                </a:cubicBezTo>
                <a:cubicBezTo>
                  <a:pt x="316" y="100"/>
                  <a:pt x="321" y="106"/>
                  <a:pt x="329" y="106"/>
                </a:cubicBezTo>
                <a:cubicBezTo>
                  <a:pt x="329" y="106"/>
                  <a:pt x="361" y="106"/>
                  <a:pt x="375" y="106"/>
                </a:cubicBezTo>
                <a:cubicBezTo>
                  <a:pt x="379" y="123"/>
                  <a:pt x="426" y="305"/>
                  <a:pt x="433" y="333"/>
                </a:cubicBezTo>
                <a:cubicBezTo>
                  <a:pt x="403" y="333"/>
                  <a:pt x="62" y="333"/>
                  <a:pt x="31" y="333"/>
                </a:cubicBezTo>
                <a:cubicBezTo>
                  <a:pt x="39" y="304"/>
                  <a:pt x="87" y="123"/>
                  <a:pt x="92" y="106"/>
                </a:cubicBezTo>
                <a:cubicBezTo>
                  <a:pt x="101" y="106"/>
                  <a:pt x="111" y="106"/>
                  <a:pt x="118" y="106"/>
                </a:cubicBezTo>
                <a:cubicBezTo>
                  <a:pt x="124" y="113"/>
                  <a:pt x="147" y="147"/>
                  <a:pt x="160" y="166"/>
                </a:cubicBezTo>
                <a:cubicBezTo>
                  <a:pt x="106" y="180"/>
                  <a:pt x="72" y="208"/>
                  <a:pt x="72" y="241"/>
                </a:cubicBezTo>
                <a:cubicBezTo>
                  <a:pt x="72" y="286"/>
                  <a:pt x="138" y="318"/>
                  <a:pt x="233" y="318"/>
                </a:cubicBezTo>
                <a:cubicBezTo>
                  <a:pt x="275" y="318"/>
                  <a:pt x="313" y="311"/>
                  <a:pt x="341" y="300"/>
                </a:cubicBezTo>
                <a:cubicBezTo>
                  <a:pt x="374" y="286"/>
                  <a:pt x="392" y="265"/>
                  <a:pt x="392" y="241"/>
                </a:cubicBezTo>
                <a:cubicBezTo>
                  <a:pt x="392" y="217"/>
                  <a:pt x="374" y="195"/>
                  <a:pt x="342" y="180"/>
                </a:cubicBezTo>
                <a:cubicBezTo>
                  <a:pt x="315" y="167"/>
                  <a:pt x="279" y="159"/>
                  <a:pt x="241" y="158"/>
                </a:cubicBezTo>
                <a:cubicBezTo>
                  <a:pt x="234" y="148"/>
                  <a:pt x="218" y="125"/>
                  <a:pt x="205" y="106"/>
                </a:cubicBezTo>
                <a:cubicBezTo>
                  <a:pt x="206" y="106"/>
                  <a:pt x="210" y="106"/>
                  <a:pt x="210" y="106"/>
                </a:cubicBezTo>
                <a:cubicBezTo>
                  <a:pt x="217" y="106"/>
                  <a:pt x="223" y="100"/>
                  <a:pt x="223" y="92"/>
                </a:cubicBezTo>
                <a:cubicBezTo>
                  <a:pt x="223" y="92"/>
                  <a:pt x="223" y="45"/>
                  <a:pt x="223" y="27"/>
                </a:cubicBezTo>
                <a:cubicBezTo>
                  <a:pt x="232" y="27"/>
                  <a:pt x="235" y="27"/>
                  <a:pt x="244" y="27"/>
                </a:cubicBezTo>
                <a:cubicBezTo>
                  <a:pt x="244" y="45"/>
                  <a:pt x="244" y="92"/>
                  <a:pt x="244" y="92"/>
                </a:cubicBezTo>
                <a:cubicBezTo>
                  <a:pt x="244" y="100"/>
                  <a:pt x="250" y="106"/>
                  <a:pt x="257" y="106"/>
                </a:cubicBezTo>
                <a:cubicBezTo>
                  <a:pt x="257" y="106"/>
                  <a:pt x="261" y="106"/>
                  <a:pt x="262" y="106"/>
                </a:cubicBezTo>
                <a:cubicBezTo>
                  <a:pt x="253" y="118"/>
                  <a:pt x="245" y="131"/>
                  <a:pt x="245" y="131"/>
                </a:cubicBezTo>
                <a:cubicBezTo>
                  <a:pt x="243" y="133"/>
                  <a:pt x="242" y="136"/>
                  <a:pt x="242" y="139"/>
                </a:cubicBezTo>
                <a:cubicBezTo>
                  <a:pt x="242" y="143"/>
                  <a:pt x="244" y="147"/>
                  <a:pt x="248" y="150"/>
                </a:cubicBezTo>
                <a:cubicBezTo>
                  <a:pt x="254" y="154"/>
                  <a:pt x="262" y="152"/>
                  <a:pt x="267" y="146"/>
                </a:cubicBezTo>
                <a:cubicBezTo>
                  <a:pt x="298" y="100"/>
                  <a:pt x="298" y="100"/>
                  <a:pt x="298" y="100"/>
                </a:cubicBezTo>
                <a:cubicBezTo>
                  <a:pt x="301" y="96"/>
                  <a:pt x="301" y="91"/>
                  <a:pt x="299" y="86"/>
                </a:cubicBezTo>
                <a:cubicBezTo>
                  <a:pt x="296" y="82"/>
                  <a:pt x="292" y="79"/>
                  <a:pt x="287" y="79"/>
                </a:cubicBezTo>
                <a:cubicBezTo>
                  <a:pt x="287" y="79"/>
                  <a:pt x="279" y="79"/>
                  <a:pt x="270" y="79"/>
                </a:cubicBezTo>
                <a:cubicBezTo>
                  <a:pt x="270" y="61"/>
                  <a:pt x="270" y="14"/>
                  <a:pt x="270" y="14"/>
                </a:cubicBezTo>
                <a:cubicBezTo>
                  <a:pt x="270" y="6"/>
                  <a:pt x="265" y="0"/>
                  <a:pt x="257" y="0"/>
                </a:cubicBezTo>
                <a:lnTo>
                  <a:pt x="210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66" name="Freeform 160"/>
          <p:cNvSpPr>
            <a:spLocks noChangeAspect="1" noEditPoints="1"/>
          </p:cNvSpPr>
          <p:nvPr userDrawn="1"/>
        </p:nvSpPr>
        <p:spPr bwMode="auto">
          <a:xfrm>
            <a:off x="7440361" y="3824021"/>
            <a:ext cx="521678" cy="393192"/>
          </a:xfrm>
          <a:custGeom>
            <a:avLst/>
            <a:gdLst/>
            <a:ahLst/>
            <a:cxnLst>
              <a:cxn ang="0">
                <a:pos x="457" y="83"/>
              </a:cxn>
              <a:cxn ang="0">
                <a:pos x="449" y="73"/>
              </a:cxn>
              <a:cxn ang="0">
                <a:pos x="277" y="2"/>
              </a:cxn>
              <a:cxn ang="0">
                <a:pos x="264" y="3"/>
              </a:cxn>
              <a:cxn ang="0">
                <a:pos x="191" y="57"/>
              </a:cxn>
              <a:cxn ang="0">
                <a:pos x="186" y="69"/>
              </a:cxn>
              <a:cxn ang="0">
                <a:pos x="194" y="80"/>
              </a:cxn>
              <a:cxn ang="0">
                <a:pos x="311" y="126"/>
              </a:cxn>
              <a:cxn ang="0">
                <a:pos x="214" y="153"/>
              </a:cxn>
              <a:cxn ang="0">
                <a:pos x="179" y="87"/>
              </a:cxn>
              <a:cxn ang="0">
                <a:pos x="173" y="81"/>
              </a:cxn>
              <a:cxn ang="0">
                <a:pos x="21" y="7"/>
              </a:cxn>
              <a:cxn ang="0">
                <a:pos x="5" y="10"/>
              </a:cxn>
              <a:cxn ang="0">
                <a:pos x="3" y="26"/>
              </a:cxn>
              <a:cxn ang="0">
                <a:pos x="44" y="98"/>
              </a:cxn>
              <a:cxn ang="0">
                <a:pos x="44" y="250"/>
              </a:cxn>
              <a:cxn ang="0">
                <a:pos x="50" y="261"/>
              </a:cxn>
              <a:cxn ang="0">
                <a:pos x="168" y="336"/>
              </a:cxn>
              <a:cxn ang="0">
                <a:pos x="186" y="332"/>
              </a:cxn>
              <a:cxn ang="0">
                <a:pos x="182" y="314"/>
              </a:cxn>
              <a:cxn ang="0">
                <a:pos x="70" y="243"/>
              </a:cxn>
              <a:cxn ang="0">
                <a:pos x="70" y="95"/>
              </a:cxn>
              <a:cxn ang="0">
                <a:pos x="69" y="88"/>
              </a:cxn>
              <a:cxn ang="0">
                <a:pos x="47" y="50"/>
              </a:cxn>
              <a:cxn ang="0">
                <a:pos x="157" y="103"/>
              </a:cxn>
              <a:cxn ang="0">
                <a:pos x="176" y="139"/>
              </a:cxn>
              <a:cxn ang="0">
                <a:pos x="99" y="98"/>
              </a:cxn>
              <a:cxn ang="0">
                <a:pos x="81" y="104"/>
              </a:cxn>
              <a:cxn ang="0">
                <a:pos x="87" y="122"/>
              </a:cxn>
              <a:cxn ang="0">
                <a:pos x="196" y="179"/>
              </a:cxn>
              <a:cxn ang="0">
                <a:pos x="196" y="331"/>
              </a:cxn>
              <a:cxn ang="0">
                <a:pos x="201" y="342"/>
              </a:cxn>
              <a:cxn ang="0">
                <a:pos x="213" y="343"/>
              </a:cxn>
              <a:cxn ang="0">
                <a:pos x="389" y="285"/>
              </a:cxn>
              <a:cxn ang="0">
                <a:pos x="398" y="273"/>
              </a:cxn>
              <a:cxn ang="0">
                <a:pos x="398" y="139"/>
              </a:cxn>
              <a:cxn ang="0">
                <a:pos x="452" y="95"/>
              </a:cxn>
              <a:cxn ang="0">
                <a:pos x="457" y="83"/>
              </a:cxn>
              <a:cxn ang="0">
                <a:pos x="376" y="122"/>
              </a:cxn>
              <a:cxn ang="0">
                <a:pos x="371" y="133"/>
              </a:cxn>
              <a:cxn ang="0">
                <a:pos x="371" y="263"/>
              </a:cxn>
              <a:cxn ang="0">
                <a:pos x="222" y="312"/>
              </a:cxn>
              <a:cxn ang="0">
                <a:pos x="222" y="178"/>
              </a:cxn>
              <a:cxn ang="0">
                <a:pos x="357" y="141"/>
              </a:cxn>
              <a:cxn ang="0">
                <a:pos x="367" y="129"/>
              </a:cxn>
              <a:cxn ang="0">
                <a:pos x="359" y="116"/>
              </a:cxn>
              <a:cxn ang="0">
                <a:pos x="226" y="64"/>
              </a:cxn>
              <a:cxn ang="0">
                <a:pos x="274" y="29"/>
              </a:cxn>
              <a:cxn ang="0">
                <a:pos x="418" y="89"/>
              </a:cxn>
              <a:cxn ang="0">
                <a:pos x="376" y="122"/>
              </a:cxn>
            </a:cxnLst>
            <a:rect l="0" t="0" r="r" b="b"/>
            <a:pathLst>
              <a:path w="458" h="345">
                <a:moveTo>
                  <a:pt x="457" y="83"/>
                </a:moveTo>
                <a:cubicBezTo>
                  <a:pt x="456" y="78"/>
                  <a:pt x="453" y="75"/>
                  <a:pt x="449" y="73"/>
                </a:cubicBezTo>
                <a:cubicBezTo>
                  <a:pt x="277" y="2"/>
                  <a:pt x="277" y="2"/>
                  <a:pt x="277" y="2"/>
                </a:cubicBezTo>
                <a:cubicBezTo>
                  <a:pt x="273" y="0"/>
                  <a:pt x="268" y="0"/>
                  <a:pt x="264" y="3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187" y="59"/>
                  <a:pt x="185" y="64"/>
                  <a:pt x="186" y="69"/>
                </a:cubicBezTo>
                <a:cubicBezTo>
                  <a:pt x="186" y="74"/>
                  <a:pt x="189" y="78"/>
                  <a:pt x="194" y="80"/>
                </a:cubicBezTo>
                <a:cubicBezTo>
                  <a:pt x="311" y="126"/>
                  <a:pt x="311" y="126"/>
                  <a:pt x="311" y="126"/>
                </a:cubicBezTo>
                <a:cubicBezTo>
                  <a:pt x="214" y="153"/>
                  <a:pt x="214" y="153"/>
                  <a:pt x="214" y="153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77" y="84"/>
                  <a:pt x="175" y="82"/>
                  <a:pt x="173" y="81"/>
                </a:cubicBezTo>
                <a:cubicBezTo>
                  <a:pt x="21" y="7"/>
                  <a:pt x="21" y="7"/>
                  <a:pt x="21" y="7"/>
                </a:cubicBezTo>
                <a:cubicBezTo>
                  <a:pt x="15" y="5"/>
                  <a:pt x="9" y="6"/>
                  <a:pt x="5" y="10"/>
                </a:cubicBezTo>
                <a:cubicBezTo>
                  <a:pt x="1" y="14"/>
                  <a:pt x="0" y="21"/>
                  <a:pt x="3" y="26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250"/>
                  <a:pt x="44" y="250"/>
                  <a:pt x="44" y="250"/>
                </a:cubicBezTo>
                <a:cubicBezTo>
                  <a:pt x="44" y="254"/>
                  <a:pt x="46" y="259"/>
                  <a:pt x="50" y="261"/>
                </a:cubicBezTo>
                <a:cubicBezTo>
                  <a:pt x="168" y="336"/>
                  <a:pt x="168" y="336"/>
                  <a:pt x="168" y="336"/>
                </a:cubicBezTo>
                <a:cubicBezTo>
                  <a:pt x="174" y="340"/>
                  <a:pt x="182" y="339"/>
                  <a:pt x="186" y="332"/>
                </a:cubicBezTo>
                <a:cubicBezTo>
                  <a:pt x="190" y="326"/>
                  <a:pt x="189" y="318"/>
                  <a:pt x="182" y="314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0" y="95"/>
                  <a:pt x="70" y="95"/>
                  <a:pt x="70" y="95"/>
                </a:cubicBezTo>
                <a:cubicBezTo>
                  <a:pt x="70" y="92"/>
                  <a:pt x="70" y="90"/>
                  <a:pt x="69" y="88"/>
                </a:cubicBezTo>
                <a:cubicBezTo>
                  <a:pt x="47" y="50"/>
                  <a:pt x="47" y="50"/>
                  <a:pt x="47" y="5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99" y="98"/>
                  <a:pt x="99" y="98"/>
                  <a:pt x="99" y="98"/>
                </a:cubicBezTo>
                <a:cubicBezTo>
                  <a:pt x="93" y="95"/>
                  <a:pt x="84" y="97"/>
                  <a:pt x="81" y="104"/>
                </a:cubicBezTo>
                <a:cubicBezTo>
                  <a:pt x="78" y="110"/>
                  <a:pt x="80" y="118"/>
                  <a:pt x="87" y="122"/>
                </a:cubicBezTo>
                <a:cubicBezTo>
                  <a:pt x="196" y="179"/>
                  <a:pt x="196" y="179"/>
                  <a:pt x="196" y="179"/>
                </a:cubicBezTo>
                <a:cubicBezTo>
                  <a:pt x="196" y="331"/>
                  <a:pt x="196" y="331"/>
                  <a:pt x="196" y="331"/>
                </a:cubicBezTo>
                <a:cubicBezTo>
                  <a:pt x="196" y="335"/>
                  <a:pt x="198" y="339"/>
                  <a:pt x="201" y="342"/>
                </a:cubicBezTo>
                <a:cubicBezTo>
                  <a:pt x="205" y="344"/>
                  <a:pt x="209" y="345"/>
                  <a:pt x="213" y="343"/>
                </a:cubicBezTo>
                <a:cubicBezTo>
                  <a:pt x="389" y="285"/>
                  <a:pt x="389" y="285"/>
                  <a:pt x="389" y="285"/>
                </a:cubicBezTo>
                <a:cubicBezTo>
                  <a:pt x="394" y="284"/>
                  <a:pt x="398" y="279"/>
                  <a:pt x="398" y="273"/>
                </a:cubicBezTo>
                <a:cubicBezTo>
                  <a:pt x="398" y="139"/>
                  <a:pt x="398" y="139"/>
                  <a:pt x="398" y="139"/>
                </a:cubicBezTo>
                <a:cubicBezTo>
                  <a:pt x="452" y="95"/>
                  <a:pt x="452" y="95"/>
                  <a:pt x="452" y="95"/>
                </a:cubicBezTo>
                <a:cubicBezTo>
                  <a:pt x="456" y="92"/>
                  <a:pt x="458" y="88"/>
                  <a:pt x="457" y="83"/>
                </a:cubicBezTo>
                <a:close/>
                <a:moveTo>
                  <a:pt x="376" y="122"/>
                </a:moveTo>
                <a:cubicBezTo>
                  <a:pt x="373" y="125"/>
                  <a:pt x="371" y="129"/>
                  <a:pt x="371" y="133"/>
                </a:cubicBezTo>
                <a:cubicBezTo>
                  <a:pt x="371" y="263"/>
                  <a:pt x="371" y="263"/>
                  <a:pt x="371" y="263"/>
                </a:cubicBezTo>
                <a:cubicBezTo>
                  <a:pt x="222" y="312"/>
                  <a:pt x="222" y="312"/>
                  <a:pt x="222" y="312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357" y="141"/>
                  <a:pt x="357" y="141"/>
                  <a:pt x="357" y="141"/>
                </a:cubicBezTo>
                <a:cubicBezTo>
                  <a:pt x="363" y="140"/>
                  <a:pt x="367" y="135"/>
                  <a:pt x="367" y="129"/>
                </a:cubicBezTo>
                <a:cubicBezTo>
                  <a:pt x="367" y="123"/>
                  <a:pt x="364" y="118"/>
                  <a:pt x="359" y="116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418" y="89"/>
                  <a:pt x="418" y="89"/>
                  <a:pt x="418" y="89"/>
                </a:cubicBezTo>
                <a:lnTo>
                  <a:pt x="376" y="122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67" name="Freeform 164"/>
          <p:cNvSpPr>
            <a:spLocks noChangeAspect="1"/>
          </p:cNvSpPr>
          <p:nvPr userDrawn="1"/>
        </p:nvSpPr>
        <p:spPr bwMode="auto">
          <a:xfrm>
            <a:off x="5736498" y="4684275"/>
            <a:ext cx="393193" cy="393192"/>
          </a:xfrm>
          <a:custGeom>
            <a:avLst/>
            <a:gdLst/>
            <a:ahLst/>
            <a:cxnLst>
              <a:cxn ang="0">
                <a:pos x="307" y="183"/>
              </a:cxn>
              <a:cxn ang="0">
                <a:pos x="256" y="269"/>
              </a:cxn>
              <a:cxn ang="0">
                <a:pos x="207" y="180"/>
              </a:cxn>
              <a:cxn ang="0">
                <a:pos x="141" y="85"/>
              </a:cxn>
              <a:cxn ang="0">
                <a:pos x="27" y="183"/>
              </a:cxn>
              <a:cxn ang="0">
                <a:pos x="331" y="101"/>
              </a:cxn>
              <a:cxn ang="0">
                <a:pos x="369" y="143"/>
              </a:cxn>
              <a:cxn ang="0">
                <a:pos x="369" y="143"/>
              </a:cxn>
              <a:cxn ang="0">
                <a:pos x="371" y="144"/>
              </a:cxn>
              <a:cxn ang="0">
                <a:pos x="373" y="144"/>
              </a:cxn>
              <a:cxn ang="0">
                <a:pos x="375" y="144"/>
              </a:cxn>
              <a:cxn ang="0">
                <a:pos x="377" y="143"/>
              </a:cxn>
              <a:cxn ang="0">
                <a:pos x="379" y="143"/>
              </a:cxn>
              <a:cxn ang="0">
                <a:pos x="380" y="142"/>
              </a:cxn>
              <a:cxn ang="0">
                <a:pos x="382" y="141"/>
              </a:cxn>
              <a:cxn ang="0">
                <a:pos x="383" y="139"/>
              </a:cxn>
              <a:cxn ang="0">
                <a:pos x="384" y="138"/>
              </a:cxn>
              <a:cxn ang="0">
                <a:pos x="385" y="137"/>
              </a:cxn>
              <a:cxn ang="0">
                <a:pos x="386" y="135"/>
              </a:cxn>
              <a:cxn ang="0">
                <a:pos x="386" y="134"/>
              </a:cxn>
              <a:cxn ang="0">
                <a:pos x="387" y="132"/>
              </a:cxn>
              <a:cxn ang="0">
                <a:pos x="387" y="131"/>
              </a:cxn>
              <a:cxn ang="0">
                <a:pos x="363" y="79"/>
              </a:cxn>
              <a:cxn ang="0">
                <a:pos x="197" y="0"/>
              </a:cxn>
              <a:cxn ang="0">
                <a:pos x="86" y="210"/>
              </a:cxn>
              <a:cxn ang="0">
                <a:pos x="141" y="111"/>
              </a:cxn>
              <a:cxn ang="0">
                <a:pos x="185" y="200"/>
              </a:cxn>
              <a:cxn ang="0">
                <a:pos x="307" y="244"/>
              </a:cxn>
              <a:cxn ang="0">
                <a:pos x="197" y="367"/>
              </a:cxn>
              <a:cxn ang="0">
                <a:pos x="69" y="297"/>
              </a:cxn>
              <a:cxn ang="0">
                <a:pos x="29" y="251"/>
              </a:cxn>
              <a:cxn ang="0">
                <a:pos x="27" y="250"/>
              </a:cxn>
              <a:cxn ang="0">
                <a:pos x="21" y="250"/>
              </a:cxn>
              <a:cxn ang="0">
                <a:pos x="19" y="250"/>
              </a:cxn>
              <a:cxn ang="0">
                <a:pos x="18" y="251"/>
              </a:cxn>
              <a:cxn ang="0">
                <a:pos x="16" y="252"/>
              </a:cxn>
              <a:cxn ang="0">
                <a:pos x="15" y="253"/>
              </a:cxn>
              <a:cxn ang="0">
                <a:pos x="13" y="254"/>
              </a:cxn>
              <a:cxn ang="0">
                <a:pos x="11" y="259"/>
              </a:cxn>
              <a:cxn ang="0">
                <a:pos x="4" y="312"/>
              </a:cxn>
              <a:cxn ang="0">
                <a:pos x="30" y="315"/>
              </a:cxn>
              <a:cxn ang="0">
                <a:pos x="197" y="394"/>
              </a:cxn>
            </a:cxnLst>
            <a:rect l="0" t="0" r="r" b="b"/>
            <a:pathLst>
              <a:path w="394" h="394">
                <a:moveTo>
                  <a:pt x="380" y="183"/>
                </a:moveTo>
                <a:cubicBezTo>
                  <a:pt x="307" y="183"/>
                  <a:pt x="307" y="183"/>
                  <a:pt x="307" y="18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01" y="183"/>
                  <a:pt x="295" y="188"/>
                  <a:pt x="294" y="194"/>
                </a:cubicBezTo>
                <a:cubicBezTo>
                  <a:pt x="294" y="194"/>
                  <a:pt x="290" y="215"/>
                  <a:pt x="282" y="235"/>
                </a:cubicBezTo>
                <a:cubicBezTo>
                  <a:pt x="274" y="256"/>
                  <a:pt x="264" y="269"/>
                  <a:pt x="256" y="269"/>
                </a:cubicBezTo>
                <a:cubicBezTo>
                  <a:pt x="232" y="269"/>
                  <a:pt x="219" y="222"/>
                  <a:pt x="212" y="197"/>
                </a:cubicBezTo>
                <a:cubicBezTo>
                  <a:pt x="211" y="193"/>
                  <a:pt x="211" y="193"/>
                  <a:pt x="211" y="193"/>
                </a:cubicBezTo>
                <a:cubicBezTo>
                  <a:pt x="210" y="189"/>
                  <a:pt x="209" y="185"/>
                  <a:pt x="207" y="180"/>
                </a:cubicBezTo>
                <a:cubicBezTo>
                  <a:pt x="203" y="163"/>
                  <a:pt x="197" y="141"/>
                  <a:pt x="188" y="122"/>
                </a:cubicBezTo>
                <a:cubicBezTo>
                  <a:pt x="176" y="97"/>
                  <a:pt x="160" y="85"/>
                  <a:pt x="141" y="8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19" y="85"/>
                  <a:pt x="102" y="104"/>
                  <a:pt x="87" y="143"/>
                </a:cubicBezTo>
                <a:cubicBezTo>
                  <a:pt x="81" y="158"/>
                  <a:pt x="77" y="174"/>
                  <a:pt x="75" y="183"/>
                </a:cubicBezTo>
                <a:cubicBezTo>
                  <a:pt x="27" y="183"/>
                  <a:pt x="27" y="183"/>
                  <a:pt x="27" y="183"/>
                </a:cubicBezTo>
                <a:cubicBezTo>
                  <a:pt x="34" y="96"/>
                  <a:pt x="107" y="26"/>
                  <a:pt x="197" y="26"/>
                </a:cubicBezTo>
                <a:cubicBezTo>
                  <a:pt x="256" y="26"/>
                  <a:pt x="309" y="56"/>
                  <a:pt x="340" y="105"/>
                </a:cubicBezTo>
                <a:cubicBezTo>
                  <a:pt x="331" y="101"/>
                  <a:pt x="331" y="101"/>
                  <a:pt x="331" y="101"/>
                </a:cubicBezTo>
                <a:cubicBezTo>
                  <a:pt x="324" y="99"/>
                  <a:pt x="316" y="102"/>
                  <a:pt x="314" y="109"/>
                </a:cubicBezTo>
                <a:cubicBezTo>
                  <a:pt x="311" y="116"/>
                  <a:pt x="315" y="124"/>
                  <a:pt x="322" y="126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70" y="143"/>
                  <a:pt x="370" y="143"/>
                  <a:pt x="370" y="144"/>
                </a:cubicBezTo>
                <a:cubicBezTo>
                  <a:pt x="370" y="144"/>
                  <a:pt x="371" y="144"/>
                  <a:pt x="371" y="144"/>
                </a:cubicBezTo>
                <a:cubicBezTo>
                  <a:pt x="371" y="144"/>
                  <a:pt x="371" y="144"/>
                  <a:pt x="371" y="144"/>
                </a:cubicBezTo>
                <a:cubicBezTo>
                  <a:pt x="372" y="144"/>
                  <a:pt x="372" y="144"/>
                  <a:pt x="372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4" y="144"/>
                  <a:pt x="374" y="144"/>
                  <a:pt x="375" y="144"/>
                </a:cubicBezTo>
                <a:cubicBezTo>
                  <a:pt x="375" y="144"/>
                  <a:pt x="375" y="144"/>
                  <a:pt x="375" y="144"/>
                </a:cubicBezTo>
                <a:cubicBezTo>
                  <a:pt x="375" y="144"/>
                  <a:pt x="375" y="144"/>
                  <a:pt x="376" y="144"/>
                </a:cubicBezTo>
                <a:cubicBezTo>
                  <a:pt x="376" y="144"/>
                  <a:pt x="376" y="144"/>
                  <a:pt x="376" y="144"/>
                </a:cubicBezTo>
                <a:cubicBezTo>
                  <a:pt x="376" y="144"/>
                  <a:pt x="377" y="144"/>
                  <a:pt x="377" y="143"/>
                </a:cubicBezTo>
                <a:cubicBezTo>
                  <a:pt x="377" y="143"/>
                  <a:pt x="377" y="143"/>
                  <a:pt x="377" y="143"/>
                </a:cubicBezTo>
                <a:cubicBezTo>
                  <a:pt x="378" y="143"/>
                  <a:pt x="378" y="143"/>
                  <a:pt x="378" y="143"/>
                </a:cubicBezTo>
                <a:cubicBezTo>
                  <a:pt x="378" y="143"/>
                  <a:pt x="378" y="143"/>
                  <a:pt x="379" y="143"/>
                </a:cubicBezTo>
                <a:cubicBezTo>
                  <a:pt x="379" y="143"/>
                  <a:pt x="379" y="143"/>
                  <a:pt x="379" y="143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1" y="142"/>
                  <a:pt x="381" y="142"/>
                  <a:pt x="381" y="142"/>
                </a:cubicBezTo>
                <a:cubicBezTo>
                  <a:pt x="381" y="142"/>
                  <a:pt x="381" y="141"/>
                  <a:pt x="381" y="141"/>
                </a:cubicBezTo>
                <a:cubicBezTo>
                  <a:pt x="381" y="141"/>
                  <a:pt x="382" y="141"/>
                  <a:pt x="382" y="141"/>
                </a:cubicBezTo>
                <a:cubicBezTo>
                  <a:pt x="382" y="141"/>
                  <a:pt x="382" y="141"/>
                  <a:pt x="382" y="140"/>
                </a:cubicBezTo>
                <a:cubicBezTo>
                  <a:pt x="383" y="140"/>
                  <a:pt x="383" y="140"/>
                  <a:pt x="383" y="140"/>
                </a:cubicBezTo>
                <a:cubicBezTo>
                  <a:pt x="383" y="140"/>
                  <a:pt x="383" y="140"/>
                  <a:pt x="383" y="139"/>
                </a:cubicBezTo>
                <a:cubicBezTo>
                  <a:pt x="383" y="139"/>
                  <a:pt x="383" y="139"/>
                  <a:pt x="383" y="139"/>
                </a:cubicBezTo>
                <a:cubicBezTo>
                  <a:pt x="384" y="139"/>
                  <a:pt x="384" y="139"/>
                  <a:pt x="384" y="139"/>
                </a:cubicBezTo>
                <a:cubicBezTo>
                  <a:pt x="384" y="139"/>
                  <a:pt x="384" y="138"/>
                  <a:pt x="384" y="138"/>
                </a:cubicBezTo>
                <a:cubicBezTo>
                  <a:pt x="384" y="138"/>
                  <a:pt x="385" y="138"/>
                  <a:pt x="385" y="138"/>
                </a:cubicBezTo>
                <a:cubicBezTo>
                  <a:pt x="385" y="138"/>
                  <a:pt x="385" y="137"/>
                  <a:pt x="385" y="137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5" y="137"/>
                  <a:pt x="385" y="136"/>
                  <a:pt x="385" y="136"/>
                </a:cubicBezTo>
                <a:cubicBezTo>
                  <a:pt x="386" y="136"/>
                  <a:pt x="386" y="136"/>
                  <a:pt x="386" y="136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4"/>
                  <a:pt x="386" y="134"/>
                </a:cubicBezTo>
                <a:cubicBezTo>
                  <a:pt x="386" y="134"/>
                  <a:pt x="386" y="134"/>
                  <a:pt x="386" y="133"/>
                </a:cubicBezTo>
                <a:cubicBezTo>
                  <a:pt x="386" y="133"/>
                  <a:pt x="387" y="133"/>
                  <a:pt x="387" y="133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87" y="132"/>
                  <a:pt x="387" y="132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90" y="81"/>
                  <a:pt x="390" y="81"/>
                  <a:pt x="390" y="81"/>
                </a:cubicBezTo>
                <a:cubicBezTo>
                  <a:pt x="390" y="73"/>
                  <a:pt x="385" y="67"/>
                  <a:pt x="377" y="66"/>
                </a:cubicBezTo>
                <a:cubicBezTo>
                  <a:pt x="370" y="66"/>
                  <a:pt x="364" y="72"/>
                  <a:pt x="363" y="79"/>
                </a:cubicBezTo>
                <a:cubicBezTo>
                  <a:pt x="363" y="90"/>
                  <a:pt x="363" y="90"/>
                  <a:pt x="363" y="90"/>
                </a:cubicBezTo>
                <a:cubicBezTo>
                  <a:pt x="347" y="66"/>
                  <a:pt x="327" y="46"/>
                  <a:pt x="303" y="30"/>
                </a:cubicBezTo>
                <a:cubicBezTo>
                  <a:pt x="271" y="10"/>
                  <a:pt x="234" y="0"/>
                  <a:pt x="197" y="0"/>
                </a:cubicBezTo>
                <a:cubicBezTo>
                  <a:pt x="88" y="0"/>
                  <a:pt x="0" y="88"/>
                  <a:pt x="0" y="197"/>
                </a:cubicBezTo>
                <a:cubicBezTo>
                  <a:pt x="0" y="204"/>
                  <a:pt x="6" y="210"/>
                  <a:pt x="13" y="210"/>
                </a:cubicBezTo>
                <a:cubicBezTo>
                  <a:pt x="86" y="210"/>
                  <a:pt x="86" y="210"/>
                  <a:pt x="86" y="210"/>
                </a:cubicBezTo>
                <a:cubicBezTo>
                  <a:pt x="92" y="210"/>
                  <a:pt x="97" y="206"/>
                  <a:pt x="99" y="199"/>
                </a:cubicBezTo>
                <a:cubicBezTo>
                  <a:pt x="99" y="199"/>
                  <a:pt x="103" y="175"/>
                  <a:pt x="112" y="152"/>
                </a:cubicBezTo>
                <a:cubicBezTo>
                  <a:pt x="124" y="122"/>
                  <a:pt x="135" y="111"/>
                  <a:pt x="141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62" y="111"/>
                  <a:pt x="175" y="161"/>
                  <a:pt x="182" y="187"/>
                </a:cubicBezTo>
                <a:cubicBezTo>
                  <a:pt x="183" y="192"/>
                  <a:pt x="184" y="196"/>
                  <a:pt x="185" y="200"/>
                </a:cubicBezTo>
                <a:cubicBezTo>
                  <a:pt x="186" y="205"/>
                  <a:pt x="186" y="205"/>
                  <a:pt x="186" y="205"/>
                </a:cubicBezTo>
                <a:cubicBezTo>
                  <a:pt x="196" y="239"/>
                  <a:pt x="212" y="295"/>
                  <a:pt x="256" y="295"/>
                </a:cubicBezTo>
                <a:cubicBezTo>
                  <a:pt x="277" y="295"/>
                  <a:pt x="294" y="278"/>
                  <a:pt x="307" y="244"/>
                </a:cubicBezTo>
                <a:cubicBezTo>
                  <a:pt x="312" y="231"/>
                  <a:pt x="316" y="219"/>
                  <a:pt x="318" y="210"/>
                </a:cubicBezTo>
                <a:cubicBezTo>
                  <a:pt x="367" y="210"/>
                  <a:pt x="367" y="210"/>
                  <a:pt x="367" y="210"/>
                </a:cubicBezTo>
                <a:cubicBezTo>
                  <a:pt x="360" y="298"/>
                  <a:pt x="286" y="367"/>
                  <a:pt x="197" y="367"/>
                </a:cubicBezTo>
                <a:cubicBezTo>
                  <a:pt x="140" y="367"/>
                  <a:pt x="87" y="338"/>
                  <a:pt x="55" y="292"/>
                </a:cubicBezTo>
                <a:cubicBezTo>
                  <a:pt x="63" y="295"/>
                  <a:pt x="63" y="295"/>
                  <a:pt x="63" y="295"/>
                </a:cubicBezTo>
                <a:cubicBezTo>
                  <a:pt x="65" y="296"/>
                  <a:pt x="67" y="297"/>
                  <a:pt x="69" y="297"/>
                </a:cubicBezTo>
                <a:cubicBezTo>
                  <a:pt x="74" y="297"/>
                  <a:pt x="78" y="294"/>
                  <a:pt x="81" y="289"/>
                </a:cubicBezTo>
                <a:cubicBezTo>
                  <a:pt x="84" y="282"/>
                  <a:pt x="81" y="274"/>
                  <a:pt x="74" y="27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9" y="250"/>
                  <a:pt x="28" y="250"/>
                  <a:pt x="28" y="250"/>
                </a:cubicBezTo>
                <a:cubicBezTo>
                  <a:pt x="28" y="250"/>
                  <a:pt x="28" y="250"/>
                  <a:pt x="27" y="250"/>
                </a:cubicBezTo>
                <a:cubicBezTo>
                  <a:pt x="27" y="250"/>
                  <a:pt x="27" y="250"/>
                  <a:pt x="27" y="250"/>
                </a:cubicBezTo>
                <a:cubicBezTo>
                  <a:pt x="25" y="249"/>
                  <a:pt x="24" y="249"/>
                  <a:pt x="23" y="249"/>
                </a:cubicBezTo>
                <a:cubicBezTo>
                  <a:pt x="22" y="249"/>
                  <a:pt x="22" y="250"/>
                  <a:pt x="22" y="250"/>
                </a:cubicBezTo>
                <a:cubicBezTo>
                  <a:pt x="22" y="250"/>
                  <a:pt x="21" y="250"/>
                  <a:pt x="21" y="250"/>
                </a:cubicBezTo>
                <a:cubicBezTo>
                  <a:pt x="21" y="250"/>
                  <a:pt x="21" y="250"/>
                  <a:pt x="20" y="250"/>
                </a:cubicBezTo>
                <a:cubicBezTo>
                  <a:pt x="20" y="250"/>
                  <a:pt x="20" y="250"/>
                  <a:pt x="20" y="250"/>
                </a:cubicBezTo>
                <a:cubicBezTo>
                  <a:pt x="20" y="250"/>
                  <a:pt x="19" y="250"/>
                  <a:pt x="19" y="250"/>
                </a:cubicBezTo>
                <a:cubicBezTo>
                  <a:pt x="19" y="250"/>
                  <a:pt x="19" y="250"/>
                  <a:pt x="19" y="250"/>
                </a:cubicBezTo>
                <a:cubicBezTo>
                  <a:pt x="19" y="250"/>
                  <a:pt x="18" y="250"/>
                  <a:pt x="18" y="251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18" y="251"/>
                  <a:pt x="17" y="251"/>
                  <a:pt x="17" y="251"/>
                </a:cubicBezTo>
                <a:cubicBezTo>
                  <a:pt x="17" y="251"/>
                  <a:pt x="17" y="251"/>
                  <a:pt x="17" y="251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16" y="252"/>
                  <a:pt x="16" y="252"/>
                  <a:pt x="15" y="252"/>
                </a:cubicBezTo>
                <a:cubicBezTo>
                  <a:pt x="15" y="252"/>
                  <a:pt x="15" y="252"/>
                  <a:pt x="15" y="252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4" y="253"/>
                  <a:pt x="14" y="253"/>
                  <a:pt x="14" y="253"/>
                </a:cubicBezTo>
                <a:cubicBezTo>
                  <a:pt x="14" y="253"/>
                  <a:pt x="14" y="254"/>
                  <a:pt x="14" y="254"/>
                </a:cubicBezTo>
                <a:cubicBezTo>
                  <a:pt x="14" y="254"/>
                  <a:pt x="14" y="254"/>
                  <a:pt x="13" y="254"/>
                </a:cubicBezTo>
                <a:cubicBezTo>
                  <a:pt x="13" y="254"/>
                  <a:pt x="13" y="255"/>
                  <a:pt x="13" y="255"/>
                </a:cubicBezTo>
                <a:cubicBezTo>
                  <a:pt x="12" y="256"/>
                  <a:pt x="11" y="257"/>
                  <a:pt x="11" y="258"/>
                </a:cubicBezTo>
                <a:cubicBezTo>
                  <a:pt x="11" y="259"/>
                  <a:pt x="11" y="259"/>
                  <a:pt x="11" y="259"/>
                </a:cubicBezTo>
                <a:cubicBezTo>
                  <a:pt x="11" y="259"/>
                  <a:pt x="11" y="260"/>
                  <a:pt x="11" y="260"/>
                </a:cubicBezTo>
                <a:cubicBezTo>
                  <a:pt x="11" y="260"/>
                  <a:pt x="10" y="261"/>
                  <a:pt x="10" y="261"/>
                </a:cubicBezTo>
                <a:cubicBezTo>
                  <a:pt x="4" y="312"/>
                  <a:pt x="4" y="312"/>
                  <a:pt x="4" y="312"/>
                </a:cubicBezTo>
                <a:cubicBezTo>
                  <a:pt x="3" y="319"/>
                  <a:pt x="8" y="326"/>
                  <a:pt x="15" y="327"/>
                </a:cubicBezTo>
                <a:cubicBezTo>
                  <a:pt x="16" y="327"/>
                  <a:pt x="16" y="327"/>
                  <a:pt x="17" y="327"/>
                </a:cubicBezTo>
                <a:cubicBezTo>
                  <a:pt x="24" y="327"/>
                  <a:pt x="29" y="322"/>
                  <a:pt x="30" y="315"/>
                </a:cubicBezTo>
                <a:cubicBezTo>
                  <a:pt x="32" y="304"/>
                  <a:pt x="32" y="304"/>
                  <a:pt x="32" y="304"/>
                </a:cubicBezTo>
                <a:cubicBezTo>
                  <a:pt x="47" y="328"/>
                  <a:pt x="67" y="347"/>
                  <a:pt x="90" y="363"/>
                </a:cubicBezTo>
                <a:cubicBezTo>
                  <a:pt x="122" y="383"/>
                  <a:pt x="159" y="394"/>
                  <a:pt x="197" y="394"/>
                </a:cubicBezTo>
                <a:cubicBezTo>
                  <a:pt x="305" y="394"/>
                  <a:pt x="394" y="305"/>
                  <a:pt x="394" y="197"/>
                </a:cubicBezTo>
                <a:cubicBezTo>
                  <a:pt x="394" y="189"/>
                  <a:pt x="388" y="183"/>
                  <a:pt x="380" y="18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68" name="TextBox 167"/>
          <p:cNvSpPr txBox="1"/>
          <p:nvPr userDrawn="1"/>
        </p:nvSpPr>
        <p:spPr>
          <a:xfrm>
            <a:off x="5410177" y="5200297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Prosumer</a:t>
            </a: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microgrid</a:t>
            </a:r>
            <a:endParaRPr lang="en-US" sz="800" b="1" dirty="0">
              <a:solidFill>
                <a:srgbClr val="6264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 userDrawn="1"/>
        </p:nvSpPr>
        <p:spPr>
          <a:xfrm>
            <a:off x="7178287" y="4284674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Packaging control</a:t>
            </a:r>
          </a:p>
        </p:txBody>
      </p:sp>
      <p:sp>
        <p:nvSpPr>
          <p:cNvPr id="170" name="TextBox 169"/>
          <p:cNvSpPr txBox="1"/>
          <p:nvPr userDrawn="1"/>
        </p:nvSpPr>
        <p:spPr>
          <a:xfrm>
            <a:off x="6312157" y="4312910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Material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working</a:t>
            </a:r>
          </a:p>
        </p:txBody>
      </p:sp>
      <p:sp>
        <p:nvSpPr>
          <p:cNvPr id="171" name="Freeform 673"/>
          <p:cNvSpPr>
            <a:spLocks noEditPoints="1"/>
          </p:cNvSpPr>
          <p:nvPr userDrawn="1"/>
        </p:nvSpPr>
        <p:spPr bwMode="auto">
          <a:xfrm>
            <a:off x="5752773" y="5579234"/>
            <a:ext cx="386320" cy="504066"/>
          </a:xfrm>
          <a:custGeom>
            <a:avLst/>
            <a:gdLst/>
            <a:ahLst/>
            <a:cxnLst>
              <a:cxn ang="0">
                <a:pos x="313" y="120"/>
              </a:cxn>
              <a:cxn ang="0">
                <a:pos x="299" y="120"/>
              </a:cxn>
              <a:cxn ang="0">
                <a:pos x="196" y="181"/>
              </a:cxn>
              <a:cxn ang="0">
                <a:pos x="191" y="199"/>
              </a:cxn>
              <a:cxn ang="0">
                <a:pos x="210" y="204"/>
              </a:cxn>
              <a:cxn ang="0">
                <a:pos x="291" y="156"/>
              </a:cxn>
              <a:cxn ang="0">
                <a:pos x="279" y="343"/>
              </a:cxn>
              <a:cxn ang="0">
                <a:pos x="179" y="421"/>
              </a:cxn>
              <a:cxn ang="0">
                <a:pos x="179" y="172"/>
              </a:cxn>
              <a:cxn ang="0">
                <a:pos x="313" y="94"/>
              </a:cxn>
              <a:cxn ang="0">
                <a:pos x="320" y="82"/>
              </a:cxn>
              <a:cxn ang="0">
                <a:pos x="320" y="82"/>
              </a:cxn>
              <a:cxn ang="0">
                <a:pos x="312" y="70"/>
              </a:cxn>
              <a:cxn ang="0">
                <a:pos x="157" y="2"/>
              </a:cxn>
              <a:cxn ang="0">
                <a:pos x="145" y="2"/>
              </a:cxn>
              <a:cxn ang="0">
                <a:pos x="8" y="69"/>
              </a:cxn>
              <a:cxn ang="0">
                <a:pos x="1" y="82"/>
              </a:cxn>
              <a:cxn ang="0">
                <a:pos x="18" y="362"/>
              </a:cxn>
              <a:cxn ang="0">
                <a:pos x="24" y="373"/>
              </a:cxn>
              <a:cxn ang="0">
                <a:pos x="115" y="437"/>
              </a:cxn>
              <a:cxn ang="0">
                <a:pos x="129" y="438"/>
              </a:cxn>
              <a:cxn ang="0">
                <a:pos x="136" y="426"/>
              </a:cxn>
              <a:cxn ang="0">
                <a:pos x="136" y="177"/>
              </a:cxn>
              <a:cxn ang="0">
                <a:pos x="123" y="163"/>
              </a:cxn>
              <a:cxn ang="0">
                <a:pos x="110" y="177"/>
              </a:cxn>
              <a:cxn ang="0">
                <a:pos x="110" y="400"/>
              </a:cxn>
              <a:cxn ang="0">
                <a:pos x="44" y="354"/>
              </a:cxn>
              <a:cxn ang="0">
                <a:pos x="28" y="89"/>
              </a:cxn>
              <a:cxn ang="0">
                <a:pos x="151" y="29"/>
              </a:cxn>
              <a:cxn ang="0">
                <a:pos x="277" y="84"/>
              </a:cxn>
              <a:cxn ang="0">
                <a:pos x="159" y="152"/>
              </a:cxn>
              <a:cxn ang="0">
                <a:pos x="153" y="164"/>
              </a:cxn>
              <a:cxn ang="0">
                <a:pos x="152" y="449"/>
              </a:cxn>
              <a:cxn ang="0">
                <a:pos x="160" y="461"/>
              </a:cxn>
              <a:cxn ang="0">
                <a:pos x="174" y="459"/>
              </a:cxn>
              <a:cxn ang="0">
                <a:pos x="300" y="360"/>
              </a:cxn>
              <a:cxn ang="0">
                <a:pos x="305" y="350"/>
              </a:cxn>
              <a:cxn ang="0">
                <a:pos x="319" y="132"/>
              </a:cxn>
              <a:cxn ang="0">
                <a:pos x="313" y="120"/>
              </a:cxn>
              <a:cxn ang="0">
                <a:pos x="274" y="279"/>
              </a:cxn>
              <a:cxn ang="0">
                <a:pos x="275" y="256"/>
              </a:cxn>
              <a:cxn ang="0">
                <a:pos x="262" y="242"/>
              </a:cxn>
              <a:cxn ang="0">
                <a:pos x="248" y="255"/>
              </a:cxn>
              <a:cxn ang="0">
                <a:pos x="247" y="278"/>
              </a:cxn>
              <a:cxn ang="0">
                <a:pos x="260" y="292"/>
              </a:cxn>
              <a:cxn ang="0">
                <a:pos x="274" y="279"/>
              </a:cxn>
            </a:cxnLst>
            <a:rect l="0" t="0" r="r" b="b"/>
            <a:pathLst>
              <a:path w="320" h="463">
                <a:moveTo>
                  <a:pt x="313" y="120"/>
                </a:moveTo>
                <a:cubicBezTo>
                  <a:pt x="309" y="117"/>
                  <a:pt x="303" y="117"/>
                  <a:pt x="299" y="120"/>
                </a:cubicBezTo>
                <a:cubicBezTo>
                  <a:pt x="196" y="181"/>
                  <a:pt x="196" y="181"/>
                  <a:pt x="196" y="181"/>
                </a:cubicBezTo>
                <a:cubicBezTo>
                  <a:pt x="190" y="185"/>
                  <a:pt x="188" y="193"/>
                  <a:pt x="191" y="199"/>
                </a:cubicBezTo>
                <a:cubicBezTo>
                  <a:pt x="195" y="206"/>
                  <a:pt x="203" y="208"/>
                  <a:pt x="210" y="204"/>
                </a:cubicBezTo>
                <a:cubicBezTo>
                  <a:pt x="210" y="204"/>
                  <a:pt x="264" y="172"/>
                  <a:pt x="291" y="156"/>
                </a:cubicBezTo>
                <a:cubicBezTo>
                  <a:pt x="288" y="194"/>
                  <a:pt x="279" y="333"/>
                  <a:pt x="279" y="343"/>
                </a:cubicBezTo>
                <a:cubicBezTo>
                  <a:pt x="271" y="348"/>
                  <a:pt x="207" y="399"/>
                  <a:pt x="179" y="421"/>
                </a:cubicBezTo>
                <a:cubicBezTo>
                  <a:pt x="179" y="378"/>
                  <a:pt x="179" y="185"/>
                  <a:pt x="179" y="172"/>
                </a:cubicBezTo>
                <a:cubicBezTo>
                  <a:pt x="191" y="165"/>
                  <a:pt x="313" y="94"/>
                  <a:pt x="313" y="94"/>
                </a:cubicBezTo>
                <a:cubicBezTo>
                  <a:pt x="317" y="91"/>
                  <a:pt x="320" y="87"/>
                  <a:pt x="320" y="82"/>
                </a:cubicBezTo>
                <a:cubicBezTo>
                  <a:pt x="320" y="82"/>
                  <a:pt x="320" y="82"/>
                  <a:pt x="320" y="82"/>
                </a:cubicBezTo>
                <a:cubicBezTo>
                  <a:pt x="320" y="77"/>
                  <a:pt x="317" y="72"/>
                  <a:pt x="312" y="70"/>
                </a:cubicBezTo>
                <a:cubicBezTo>
                  <a:pt x="157" y="2"/>
                  <a:pt x="157" y="2"/>
                  <a:pt x="157" y="2"/>
                </a:cubicBezTo>
                <a:cubicBezTo>
                  <a:pt x="153" y="0"/>
                  <a:pt x="149" y="0"/>
                  <a:pt x="145" y="2"/>
                </a:cubicBezTo>
                <a:cubicBezTo>
                  <a:pt x="8" y="69"/>
                  <a:pt x="8" y="69"/>
                  <a:pt x="8" y="69"/>
                </a:cubicBezTo>
                <a:cubicBezTo>
                  <a:pt x="3" y="71"/>
                  <a:pt x="0" y="77"/>
                  <a:pt x="1" y="82"/>
                </a:cubicBezTo>
                <a:cubicBezTo>
                  <a:pt x="18" y="362"/>
                  <a:pt x="18" y="362"/>
                  <a:pt x="18" y="362"/>
                </a:cubicBezTo>
                <a:cubicBezTo>
                  <a:pt x="19" y="367"/>
                  <a:pt x="21" y="370"/>
                  <a:pt x="24" y="373"/>
                </a:cubicBezTo>
                <a:cubicBezTo>
                  <a:pt x="115" y="437"/>
                  <a:pt x="115" y="437"/>
                  <a:pt x="115" y="437"/>
                </a:cubicBezTo>
                <a:cubicBezTo>
                  <a:pt x="119" y="439"/>
                  <a:pt x="125" y="440"/>
                  <a:pt x="129" y="438"/>
                </a:cubicBezTo>
                <a:cubicBezTo>
                  <a:pt x="134" y="435"/>
                  <a:pt x="136" y="431"/>
                  <a:pt x="136" y="42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6" y="169"/>
                  <a:pt x="130" y="163"/>
                  <a:pt x="123" y="163"/>
                </a:cubicBezTo>
                <a:cubicBezTo>
                  <a:pt x="116" y="163"/>
                  <a:pt x="110" y="169"/>
                  <a:pt x="110" y="177"/>
                </a:cubicBezTo>
                <a:cubicBezTo>
                  <a:pt x="110" y="177"/>
                  <a:pt x="110" y="359"/>
                  <a:pt x="110" y="400"/>
                </a:cubicBezTo>
                <a:cubicBezTo>
                  <a:pt x="87" y="384"/>
                  <a:pt x="52" y="359"/>
                  <a:pt x="44" y="354"/>
                </a:cubicBezTo>
                <a:cubicBezTo>
                  <a:pt x="44" y="343"/>
                  <a:pt x="29" y="105"/>
                  <a:pt x="28" y="89"/>
                </a:cubicBezTo>
                <a:cubicBezTo>
                  <a:pt x="41" y="83"/>
                  <a:pt x="142" y="33"/>
                  <a:pt x="151" y="29"/>
                </a:cubicBezTo>
                <a:cubicBezTo>
                  <a:pt x="160" y="32"/>
                  <a:pt x="244" y="69"/>
                  <a:pt x="277" y="84"/>
                </a:cubicBezTo>
                <a:cubicBezTo>
                  <a:pt x="245" y="102"/>
                  <a:pt x="159" y="152"/>
                  <a:pt x="159" y="152"/>
                </a:cubicBezTo>
                <a:cubicBezTo>
                  <a:pt x="155" y="155"/>
                  <a:pt x="153" y="159"/>
                  <a:pt x="153" y="164"/>
                </a:cubicBezTo>
                <a:cubicBezTo>
                  <a:pt x="153" y="164"/>
                  <a:pt x="152" y="449"/>
                  <a:pt x="152" y="449"/>
                </a:cubicBezTo>
                <a:cubicBezTo>
                  <a:pt x="152" y="454"/>
                  <a:pt x="155" y="459"/>
                  <a:pt x="160" y="461"/>
                </a:cubicBezTo>
                <a:cubicBezTo>
                  <a:pt x="164" y="463"/>
                  <a:pt x="170" y="462"/>
                  <a:pt x="174" y="459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03" y="358"/>
                  <a:pt x="304" y="354"/>
                  <a:pt x="305" y="350"/>
                </a:cubicBezTo>
                <a:cubicBezTo>
                  <a:pt x="319" y="132"/>
                  <a:pt x="319" y="132"/>
                  <a:pt x="319" y="132"/>
                </a:cubicBezTo>
                <a:cubicBezTo>
                  <a:pt x="320" y="127"/>
                  <a:pt x="317" y="122"/>
                  <a:pt x="313" y="120"/>
                </a:cubicBezTo>
                <a:close/>
                <a:moveTo>
                  <a:pt x="274" y="279"/>
                </a:moveTo>
                <a:cubicBezTo>
                  <a:pt x="275" y="256"/>
                  <a:pt x="275" y="256"/>
                  <a:pt x="275" y="256"/>
                </a:cubicBezTo>
                <a:cubicBezTo>
                  <a:pt x="275" y="249"/>
                  <a:pt x="270" y="242"/>
                  <a:pt x="262" y="242"/>
                </a:cubicBezTo>
                <a:cubicBezTo>
                  <a:pt x="255" y="242"/>
                  <a:pt x="249" y="247"/>
                  <a:pt x="248" y="255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47" y="285"/>
                  <a:pt x="253" y="291"/>
                  <a:pt x="260" y="292"/>
                </a:cubicBezTo>
                <a:cubicBezTo>
                  <a:pt x="267" y="292"/>
                  <a:pt x="273" y="286"/>
                  <a:pt x="274" y="27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72" name="TextBox 171"/>
          <p:cNvSpPr txBox="1"/>
          <p:nvPr userDrawn="1"/>
        </p:nvSpPr>
        <p:spPr>
          <a:xfrm>
            <a:off x="5491464" y="6054246"/>
            <a:ext cx="90893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Panel builders</a:t>
            </a:r>
          </a:p>
        </p:txBody>
      </p:sp>
      <p:sp>
        <p:nvSpPr>
          <p:cNvPr id="173" name="Rounded Rectangle 172"/>
          <p:cNvSpPr/>
          <p:nvPr userDrawn="1"/>
        </p:nvSpPr>
        <p:spPr>
          <a:xfrm>
            <a:off x="323693" y="4684275"/>
            <a:ext cx="4153059" cy="1611134"/>
          </a:xfrm>
          <a:prstGeom prst="roundRect">
            <a:avLst>
              <a:gd name="adj" fmla="val 9427"/>
            </a:avLst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520700" indent="-292100" fontAlgn="auto">
              <a:spcBef>
                <a:spcPts val="0"/>
              </a:spcBef>
              <a:spcAft>
                <a:spcPts val="200"/>
              </a:spcAft>
              <a:tabLst>
                <a:tab pos="173038" algn="l"/>
                <a:tab pos="457200" algn="l"/>
              </a:tabLst>
            </a:pPr>
            <a:r>
              <a:rPr lang="en-US" sz="1400" b="1" dirty="0">
                <a:solidFill>
                  <a:prstClr val="white"/>
                </a:solidFill>
              </a:rPr>
              <a:t>To add a </a:t>
            </a:r>
            <a:r>
              <a:rPr lang="en-US" sz="1400" b="1" dirty="0" err="1">
                <a:solidFill>
                  <a:prstClr val="white"/>
                </a:solidFill>
              </a:rPr>
              <a:t>picto</a:t>
            </a:r>
            <a:r>
              <a:rPr lang="en-US" sz="1400" b="1" dirty="0">
                <a:solidFill>
                  <a:prstClr val="white"/>
                </a:solidFill>
              </a:rPr>
              <a:t> to your presentation: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prstClr val="white"/>
                </a:solidFill>
              </a:rPr>
              <a:t>Select view/slide master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prstClr val="white"/>
                </a:solidFill>
              </a:rPr>
              <a:t>Go to slide with </a:t>
            </a:r>
            <a:r>
              <a:rPr lang="en-US" sz="1200" dirty="0" err="1">
                <a:solidFill>
                  <a:prstClr val="white"/>
                </a:solidFill>
              </a:rPr>
              <a:t>pictos</a:t>
            </a:r>
            <a:endParaRPr lang="en-US" sz="1200" dirty="0">
              <a:solidFill>
                <a:prstClr val="white"/>
              </a:solidFill>
            </a:endParaRP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prstClr val="white"/>
                </a:solidFill>
              </a:rPr>
              <a:t>Select and copy the </a:t>
            </a:r>
            <a:r>
              <a:rPr lang="en-US" sz="1200" dirty="0" err="1">
                <a:solidFill>
                  <a:prstClr val="white"/>
                </a:solidFill>
              </a:rPr>
              <a:t>picto</a:t>
            </a:r>
            <a:r>
              <a:rPr lang="en-US" sz="1200" dirty="0">
                <a:solidFill>
                  <a:prstClr val="white"/>
                </a:solidFill>
              </a:rPr>
              <a:t> that you would like to add </a:t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>
                <a:solidFill>
                  <a:prstClr val="white"/>
                </a:solidFill>
              </a:rPr>
              <a:t>(ctrl-c)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prstClr val="white"/>
                </a:solidFill>
              </a:rPr>
              <a:t>Close master view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prstClr val="white"/>
                </a:solidFill>
              </a:rPr>
              <a:t>Paste </a:t>
            </a:r>
            <a:r>
              <a:rPr lang="en-US" sz="1200" dirty="0" err="1">
                <a:solidFill>
                  <a:prstClr val="white"/>
                </a:solidFill>
              </a:rPr>
              <a:t>picto</a:t>
            </a:r>
            <a:r>
              <a:rPr lang="en-US" sz="1200" dirty="0">
                <a:solidFill>
                  <a:prstClr val="white"/>
                </a:solidFill>
              </a:rPr>
              <a:t> onto your slide (ctrl-p)</a:t>
            </a:r>
          </a:p>
        </p:txBody>
      </p:sp>
      <p:sp>
        <p:nvSpPr>
          <p:cNvPr id="174" name="TextBox 173"/>
          <p:cNvSpPr txBox="1"/>
          <p:nvPr userDrawn="1"/>
        </p:nvSpPr>
        <p:spPr>
          <a:xfrm>
            <a:off x="119958" y="1235453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Markets</a:t>
            </a:r>
          </a:p>
        </p:txBody>
      </p:sp>
      <p:sp>
        <p:nvSpPr>
          <p:cNvPr id="175" name="TextBox 174"/>
          <p:cNvSpPr txBox="1"/>
          <p:nvPr userDrawn="1"/>
        </p:nvSpPr>
        <p:spPr>
          <a:xfrm>
            <a:off x="-11616" y="2195148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Market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Segments</a:t>
            </a:r>
          </a:p>
        </p:txBody>
      </p:sp>
      <p:sp>
        <p:nvSpPr>
          <p:cNvPr id="176" name="TextBox 175"/>
          <p:cNvSpPr txBox="1"/>
          <p:nvPr userDrawn="1"/>
        </p:nvSpPr>
        <p:spPr>
          <a:xfrm>
            <a:off x="4818157" y="123127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Domains</a:t>
            </a:r>
          </a:p>
        </p:txBody>
      </p:sp>
      <p:sp>
        <p:nvSpPr>
          <p:cNvPr id="177" name="TextBox 176"/>
          <p:cNvSpPr txBox="1"/>
          <p:nvPr userDrawn="1"/>
        </p:nvSpPr>
        <p:spPr>
          <a:xfrm>
            <a:off x="4596942" y="2187141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  <p:sp>
        <p:nvSpPr>
          <p:cNvPr id="178" name="TextBox 177"/>
          <p:cNvSpPr txBox="1"/>
          <p:nvPr userDrawn="1"/>
        </p:nvSpPr>
        <p:spPr>
          <a:xfrm>
            <a:off x="4451067" y="5723022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Intermediaries</a:t>
            </a:r>
          </a:p>
        </p:txBody>
      </p:sp>
      <p:sp>
        <p:nvSpPr>
          <p:cNvPr id="179" name="TextBox 178"/>
          <p:cNvSpPr txBox="1"/>
          <p:nvPr userDrawn="1"/>
        </p:nvSpPr>
        <p:spPr>
          <a:xfrm>
            <a:off x="322263" y="6345960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29798395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Pictos_White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1472"/>
            <a:ext cx="8229600" cy="109537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Market </a:t>
            </a:r>
            <a:r>
              <a:rPr lang="en-US" dirty="0" err="1"/>
              <a:t>Pictos</a:t>
            </a:r>
            <a:endParaRPr lang="en-US" noProof="0" dirty="0"/>
          </a:p>
        </p:txBody>
      </p:sp>
      <p:sp>
        <p:nvSpPr>
          <p:cNvPr id="92" name="Freeform 156"/>
          <p:cNvSpPr>
            <a:spLocks noChangeAspect="1"/>
          </p:cNvSpPr>
          <p:nvPr userDrawn="1"/>
        </p:nvSpPr>
        <p:spPr bwMode="auto">
          <a:xfrm>
            <a:off x="8392787" y="2195360"/>
            <a:ext cx="391833" cy="393192"/>
          </a:xfrm>
          <a:custGeom>
            <a:avLst/>
            <a:gdLst/>
            <a:ahLst/>
            <a:cxnLst>
              <a:cxn ang="0">
                <a:pos x="319" y="205"/>
              </a:cxn>
              <a:cxn ang="0">
                <a:pos x="264" y="194"/>
              </a:cxn>
              <a:cxn ang="0">
                <a:pos x="255" y="169"/>
              </a:cxn>
              <a:cxn ang="0">
                <a:pos x="369" y="136"/>
              </a:cxn>
              <a:cxn ang="0">
                <a:pos x="379" y="121"/>
              </a:cxn>
              <a:cxn ang="0">
                <a:pos x="362" y="62"/>
              </a:cxn>
              <a:cxn ang="0">
                <a:pos x="277" y="0"/>
              </a:cxn>
              <a:cxn ang="0">
                <a:pos x="184" y="135"/>
              </a:cxn>
              <a:cxn ang="0">
                <a:pos x="174" y="138"/>
              </a:cxn>
              <a:cxn ang="0">
                <a:pos x="136" y="16"/>
              </a:cxn>
              <a:cxn ang="0">
                <a:pos x="121" y="7"/>
              </a:cxn>
              <a:cxn ang="0">
                <a:pos x="62" y="24"/>
              </a:cxn>
              <a:cxn ang="0">
                <a:pos x="0" y="108"/>
              </a:cxn>
              <a:cxn ang="0">
                <a:pos x="75" y="190"/>
              </a:cxn>
              <a:cxn ang="0">
                <a:pos x="129" y="201"/>
              </a:cxn>
              <a:cxn ang="0">
                <a:pos x="135" y="228"/>
              </a:cxn>
              <a:cxn ang="0">
                <a:pos x="24" y="257"/>
              </a:cxn>
              <a:cxn ang="0">
                <a:pos x="14" y="271"/>
              </a:cxn>
              <a:cxn ang="0">
                <a:pos x="31" y="330"/>
              </a:cxn>
              <a:cxn ang="0">
                <a:pos x="115" y="393"/>
              </a:cxn>
              <a:cxn ang="0">
                <a:pos x="197" y="322"/>
              </a:cxn>
              <a:cxn ang="0">
                <a:pos x="210" y="257"/>
              </a:cxn>
              <a:cxn ang="0">
                <a:pos x="198" y="243"/>
              </a:cxn>
              <a:cxn ang="0">
                <a:pos x="184" y="256"/>
              </a:cxn>
              <a:cxn ang="0">
                <a:pos x="184" y="256"/>
              </a:cxn>
              <a:cxn ang="0">
                <a:pos x="115" y="366"/>
              </a:cxn>
              <a:cxn ang="0">
                <a:pos x="42" y="280"/>
              </a:cxn>
              <a:cxn ang="0">
                <a:pos x="158" y="250"/>
              </a:cxn>
              <a:cxn ang="0">
                <a:pos x="168" y="241"/>
              </a:cxn>
              <a:cxn ang="0">
                <a:pos x="165" y="228"/>
              </a:cxn>
              <a:cxn ang="0">
                <a:pos x="157" y="193"/>
              </a:cxn>
              <a:cxn ang="0">
                <a:pos x="155" y="181"/>
              </a:cxn>
              <a:cxn ang="0">
                <a:pos x="145" y="176"/>
              </a:cxn>
              <a:cxn ang="0">
                <a:pos x="26" y="108"/>
              </a:cxn>
              <a:cxn ang="0">
                <a:pos x="114" y="35"/>
              </a:cxn>
              <a:cxn ang="0">
                <a:pos x="153" y="162"/>
              </a:cxn>
              <a:cxn ang="0">
                <a:pos x="162" y="170"/>
              </a:cxn>
              <a:cxn ang="0">
                <a:pos x="174" y="168"/>
              </a:cxn>
              <a:cxn ang="0">
                <a:pos x="195" y="161"/>
              </a:cxn>
              <a:cxn ang="0">
                <a:pos x="205" y="158"/>
              </a:cxn>
              <a:cxn ang="0">
                <a:pos x="210" y="148"/>
              </a:cxn>
              <a:cxn ang="0">
                <a:pos x="277" y="26"/>
              </a:cxn>
              <a:cxn ang="0">
                <a:pos x="350" y="113"/>
              </a:cxn>
              <a:cxn ang="0">
                <a:pos x="229" y="148"/>
              </a:cxn>
              <a:cxn ang="0">
                <a:pos x="220" y="158"/>
              </a:cxn>
              <a:cxn ang="0">
                <a:pos x="224" y="171"/>
              </a:cxn>
              <a:cxn ang="0">
                <a:pos x="238" y="206"/>
              </a:cxn>
              <a:cxn ang="0">
                <a:pos x="241" y="216"/>
              </a:cxn>
              <a:cxn ang="0">
                <a:pos x="251" y="220"/>
              </a:cxn>
              <a:cxn ang="0">
                <a:pos x="366" y="284"/>
              </a:cxn>
              <a:cxn ang="0">
                <a:pos x="279" y="357"/>
              </a:cxn>
              <a:cxn ang="0">
                <a:pos x="247" y="238"/>
              </a:cxn>
              <a:cxn ang="0">
                <a:pos x="230" y="229"/>
              </a:cxn>
              <a:cxn ang="0">
                <a:pos x="221" y="245"/>
              </a:cxn>
              <a:cxn ang="0">
                <a:pos x="257" y="376"/>
              </a:cxn>
              <a:cxn ang="0">
                <a:pos x="271" y="386"/>
              </a:cxn>
              <a:cxn ang="0">
                <a:pos x="330" y="369"/>
              </a:cxn>
              <a:cxn ang="0">
                <a:pos x="393" y="284"/>
              </a:cxn>
              <a:cxn ang="0">
                <a:pos x="319" y="205"/>
              </a:cxn>
            </a:cxnLst>
            <a:rect l="0" t="0" r="r" b="b"/>
            <a:pathLst>
              <a:path w="393" h="393">
                <a:moveTo>
                  <a:pt x="319" y="205"/>
                </a:moveTo>
                <a:cubicBezTo>
                  <a:pt x="298" y="198"/>
                  <a:pt x="277" y="195"/>
                  <a:pt x="264" y="194"/>
                </a:cubicBezTo>
                <a:cubicBezTo>
                  <a:pt x="263" y="184"/>
                  <a:pt x="259" y="175"/>
                  <a:pt x="255" y="169"/>
                </a:cubicBezTo>
                <a:cubicBezTo>
                  <a:pt x="369" y="136"/>
                  <a:pt x="369" y="136"/>
                  <a:pt x="369" y="136"/>
                </a:cubicBezTo>
                <a:cubicBezTo>
                  <a:pt x="375" y="134"/>
                  <a:pt x="379" y="128"/>
                  <a:pt x="379" y="121"/>
                </a:cubicBezTo>
                <a:cubicBezTo>
                  <a:pt x="379" y="120"/>
                  <a:pt x="375" y="91"/>
                  <a:pt x="362" y="62"/>
                </a:cubicBezTo>
                <a:cubicBezTo>
                  <a:pt x="343" y="21"/>
                  <a:pt x="314" y="0"/>
                  <a:pt x="277" y="0"/>
                </a:cubicBezTo>
                <a:cubicBezTo>
                  <a:pt x="204" y="0"/>
                  <a:pt x="188" y="100"/>
                  <a:pt x="184" y="135"/>
                </a:cubicBezTo>
                <a:cubicBezTo>
                  <a:pt x="181" y="136"/>
                  <a:pt x="177" y="137"/>
                  <a:pt x="174" y="138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4" y="10"/>
                  <a:pt x="128" y="6"/>
                  <a:pt x="121" y="7"/>
                </a:cubicBezTo>
                <a:cubicBezTo>
                  <a:pt x="120" y="7"/>
                  <a:pt x="91" y="11"/>
                  <a:pt x="62" y="24"/>
                </a:cubicBezTo>
                <a:cubicBezTo>
                  <a:pt x="21" y="43"/>
                  <a:pt x="0" y="72"/>
                  <a:pt x="0" y="108"/>
                </a:cubicBezTo>
                <a:cubicBezTo>
                  <a:pt x="0" y="134"/>
                  <a:pt x="13" y="169"/>
                  <a:pt x="75" y="190"/>
                </a:cubicBezTo>
                <a:cubicBezTo>
                  <a:pt x="95" y="196"/>
                  <a:pt x="116" y="200"/>
                  <a:pt x="129" y="201"/>
                </a:cubicBezTo>
                <a:cubicBezTo>
                  <a:pt x="129" y="211"/>
                  <a:pt x="132" y="221"/>
                  <a:pt x="135" y="228"/>
                </a:cubicBezTo>
                <a:cubicBezTo>
                  <a:pt x="24" y="257"/>
                  <a:pt x="24" y="257"/>
                  <a:pt x="24" y="257"/>
                </a:cubicBezTo>
                <a:cubicBezTo>
                  <a:pt x="17" y="259"/>
                  <a:pt x="13" y="265"/>
                  <a:pt x="14" y="271"/>
                </a:cubicBezTo>
                <a:cubicBezTo>
                  <a:pt x="14" y="273"/>
                  <a:pt x="18" y="301"/>
                  <a:pt x="31" y="330"/>
                </a:cubicBezTo>
                <a:cubicBezTo>
                  <a:pt x="50" y="371"/>
                  <a:pt x="79" y="393"/>
                  <a:pt x="115" y="393"/>
                </a:cubicBezTo>
                <a:cubicBezTo>
                  <a:pt x="141" y="393"/>
                  <a:pt x="176" y="381"/>
                  <a:pt x="197" y="322"/>
                </a:cubicBezTo>
                <a:cubicBezTo>
                  <a:pt x="208" y="290"/>
                  <a:pt x="210" y="258"/>
                  <a:pt x="210" y="257"/>
                </a:cubicBezTo>
                <a:cubicBezTo>
                  <a:pt x="211" y="250"/>
                  <a:pt x="205" y="243"/>
                  <a:pt x="198" y="243"/>
                </a:cubicBezTo>
                <a:cubicBezTo>
                  <a:pt x="190" y="243"/>
                  <a:pt x="184" y="248"/>
                  <a:pt x="184" y="256"/>
                </a:cubicBezTo>
                <a:cubicBezTo>
                  <a:pt x="184" y="256"/>
                  <a:pt x="184" y="256"/>
                  <a:pt x="184" y="256"/>
                </a:cubicBezTo>
                <a:cubicBezTo>
                  <a:pt x="184" y="257"/>
                  <a:pt x="177" y="366"/>
                  <a:pt x="115" y="366"/>
                </a:cubicBezTo>
                <a:cubicBezTo>
                  <a:pt x="66" y="366"/>
                  <a:pt x="48" y="305"/>
                  <a:pt x="42" y="280"/>
                </a:cubicBezTo>
                <a:cubicBezTo>
                  <a:pt x="158" y="250"/>
                  <a:pt x="158" y="250"/>
                  <a:pt x="158" y="250"/>
                </a:cubicBezTo>
                <a:cubicBezTo>
                  <a:pt x="163" y="248"/>
                  <a:pt x="166" y="245"/>
                  <a:pt x="168" y="241"/>
                </a:cubicBezTo>
                <a:cubicBezTo>
                  <a:pt x="169" y="236"/>
                  <a:pt x="168" y="232"/>
                  <a:pt x="165" y="228"/>
                </a:cubicBezTo>
                <a:cubicBezTo>
                  <a:pt x="165" y="228"/>
                  <a:pt x="152" y="211"/>
                  <a:pt x="157" y="193"/>
                </a:cubicBezTo>
                <a:cubicBezTo>
                  <a:pt x="158" y="189"/>
                  <a:pt x="158" y="184"/>
                  <a:pt x="155" y="181"/>
                </a:cubicBezTo>
                <a:cubicBezTo>
                  <a:pt x="153" y="178"/>
                  <a:pt x="149" y="176"/>
                  <a:pt x="145" y="176"/>
                </a:cubicBezTo>
                <a:cubicBezTo>
                  <a:pt x="144" y="175"/>
                  <a:pt x="26" y="170"/>
                  <a:pt x="26" y="108"/>
                </a:cubicBezTo>
                <a:cubicBezTo>
                  <a:pt x="26" y="58"/>
                  <a:pt x="88" y="41"/>
                  <a:pt x="114" y="35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4" y="166"/>
                  <a:pt x="157" y="169"/>
                  <a:pt x="162" y="170"/>
                </a:cubicBezTo>
                <a:cubicBezTo>
                  <a:pt x="166" y="172"/>
                  <a:pt x="170" y="171"/>
                  <a:pt x="174" y="168"/>
                </a:cubicBezTo>
                <a:cubicBezTo>
                  <a:pt x="177" y="166"/>
                  <a:pt x="187" y="160"/>
                  <a:pt x="195" y="161"/>
                </a:cubicBezTo>
                <a:cubicBezTo>
                  <a:pt x="199" y="161"/>
                  <a:pt x="203" y="160"/>
                  <a:pt x="205" y="158"/>
                </a:cubicBezTo>
                <a:cubicBezTo>
                  <a:pt x="208" y="156"/>
                  <a:pt x="210" y="152"/>
                  <a:pt x="210" y="148"/>
                </a:cubicBezTo>
                <a:cubicBezTo>
                  <a:pt x="210" y="147"/>
                  <a:pt x="217" y="26"/>
                  <a:pt x="277" y="26"/>
                </a:cubicBezTo>
                <a:cubicBezTo>
                  <a:pt x="327" y="26"/>
                  <a:pt x="345" y="88"/>
                  <a:pt x="350" y="113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224" y="150"/>
                  <a:pt x="221" y="154"/>
                  <a:pt x="220" y="158"/>
                </a:cubicBezTo>
                <a:cubicBezTo>
                  <a:pt x="219" y="163"/>
                  <a:pt x="220" y="168"/>
                  <a:pt x="224" y="171"/>
                </a:cubicBezTo>
                <a:cubicBezTo>
                  <a:pt x="225" y="172"/>
                  <a:pt x="239" y="185"/>
                  <a:pt x="238" y="206"/>
                </a:cubicBezTo>
                <a:cubicBezTo>
                  <a:pt x="237" y="210"/>
                  <a:pt x="239" y="213"/>
                  <a:pt x="241" y="216"/>
                </a:cubicBezTo>
                <a:cubicBezTo>
                  <a:pt x="244" y="219"/>
                  <a:pt x="247" y="220"/>
                  <a:pt x="251" y="220"/>
                </a:cubicBezTo>
                <a:cubicBezTo>
                  <a:pt x="252" y="220"/>
                  <a:pt x="366" y="223"/>
                  <a:pt x="366" y="284"/>
                </a:cubicBezTo>
                <a:cubicBezTo>
                  <a:pt x="366" y="334"/>
                  <a:pt x="305" y="352"/>
                  <a:pt x="279" y="357"/>
                </a:cubicBezTo>
                <a:cubicBezTo>
                  <a:pt x="247" y="238"/>
                  <a:pt x="247" y="238"/>
                  <a:pt x="247" y="238"/>
                </a:cubicBezTo>
                <a:cubicBezTo>
                  <a:pt x="245" y="231"/>
                  <a:pt x="237" y="227"/>
                  <a:pt x="230" y="229"/>
                </a:cubicBezTo>
                <a:cubicBezTo>
                  <a:pt x="223" y="231"/>
                  <a:pt x="219" y="238"/>
                  <a:pt x="221" y="245"/>
                </a:cubicBezTo>
                <a:cubicBezTo>
                  <a:pt x="257" y="376"/>
                  <a:pt x="257" y="376"/>
                  <a:pt x="257" y="376"/>
                </a:cubicBezTo>
                <a:cubicBezTo>
                  <a:pt x="259" y="382"/>
                  <a:pt x="265" y="386"/>
                  <a:pt x="271" y="386"/>
                </a:cubicBezTo>
                <a:cubicBezTo>
                  <a:pt x="273" y="385"/>
                  <a:pt x="301" y="382"/>
                  <a:pt x="330" y="369"/>
                </a:cubicBezTo>
                <a:cubicBezTo>
                  <a:pt x="371" y="350"/>
                  <a:pt x="393" y="321"/>
                  <a:pt x="393" y="284"/>
                </a:cubicBezTo>
                <a:cubicBezTo>
                  <a:pt x="393" y="258"/>
                  <a:pt x="380" y="223"/>
                  <a:pt x="319" y="20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3" name="Freeform 188"/>
          <p:cNvSpPr>
            <a:spLocks noChangeAspect="1" noEditPoints="1"/>
          </p:cNvSpPr>
          <p:nvPr userDrawn="1"/>
        </p:nvSpPr>
        <p:spPr bwMode="auto">
          <a:xfrm>
            <a:off x="5718648" y="3849421"/>
            <a:ext cx="422086" cy="393192"/>
          </a:xfrm>
          <a:custGeom>
            <a:avLst/>
            <a:gdLst/>
            <a:ahLst/>
            <a:cxnLst>
              <a:cxn ang="0">
                <a:pos x="395" y="249"/>
              </a:cxn>
              <a:cxn ang="0">
                <a:pos x="228" y="249"/>
              </a:cxn>
              <a:cxn ang="0">
                <a:pos x="203" y="78"/>
              </a:cxn>
              <a:cxn ang="0">
                <a:pos x="188" y="4"/>
              </a:cxn>
              <a:cxn ang="0">
                <a:pos x="164" y="0"/>
              </a:cxn>
              <a:cxn ang="0">
                <a:pos x="126" y="29"/>
              </a:cxn>
              <a:cxn ang="0">
                <a:pos x="100" y="145"/>
              </a:cxn>
              <a:cxn ang="0">
                <a:pos x="62" y="249"/>
              </a:cxn>
              <a:cxn ang="0">
                <a:pos x="0" y="310"/>
              </a:cxn>
              <a:cxn ang="0">
                <a:pos x="151" y="372"/>
              </a:cxn>
              <a:cxn ang="0">
                <a:pos x="158" y="423"/>
              </a:cxn>
              <a:cxn ang="0">
                <a:pos x="238" y="369"/>
              </a:cxn>
              <a:cxn ang="0">
                <a:pos x="238" y="348"/>
              </a:cxn>
              <a:cxn ang="0">
                <a:pos x="154" y="298"/>
              </a:cxn>
              <a:cxn ang="0">
                <a:pos x="209" y="359"/>
              </a:cxn>
              <a:cxn ang="0">
                <a:pos x="177" y="359"/>
              </a:cxn>
              <a:cxn ang="0">
                <a:pos x="62" y="346"/>
              </a:cxn>
              <a:cxn ang="0">
                <a:pos x="37" y="286"/>
              </a:cxn>
              <a:cxn ang="0">
                <a:pos x="114" y="275"/>
              </a:cxn>
              <a:cxn ang="0">
                <a:pos x="127" y="145"/>
              </a:cxn>
              <a:cxn ang="0">
                <a:pos x="152" y="81"/>
              </a:cxn>
              <a:cxn ang="0">
                <a:pos x="152" y="28"/>
              </a:cxn>
              <a:cxn ang="0">
                <a:pos x="165" y="27"/>
              </a:cxn>
              <a:cxn ang="0">
                <a:pos x="176" y="29"/>
              </a:cxn>
              <a:cxn ang="0">
                <a:pos x="177" y="87"/>
              </a:cxn>
              <a:cxn ang="0">
                <a:pos x="201" y="262"/>
              </a:cxn>
              <a:cxn ang="0">
                <a:pos x="344" y="275"/>
              </a:cxn>
              <a:cxn ang="0">
                <a:pos x="351" y="354"/>
              </a:cxn>
              <a:cxn ang="0">
                <a:pos x="456" y="310"/>
              </a:cxn>
              <a:cxn ang="0">
                <a:pos x="395" y="346"/>
              </a:cxn>
              <a:cxn ang="0">
                <a:pos x="360" y="310"/>
              </a:cxn>
              <a:cxn ang="0">
                <a:pos x="395" y="275"/>
              </a:cxn>
              <a:cxn ang="0">
                <a:pos x="395" y="346"/>
              </a:cxn>
            </a:cxnLst>
            <a:rect l="0" t="0" r="r" b="b"/>
            <a:pathLst>
              <a:path w="456" h="426">
                <a:moveTo>
                  <a:pt x="395" y="249"/>
                </a:moveTo>
                <a:cubicBezTo>
                  <a:pt x="395" y="249"/>
                  <a:pt x="395" y="249"/>
                  <a:pt x="395" y="249"/>
                </a:cubicBezTo>
                <a:cubicBezTo>
                  <a:pt x="395" y="249"/>
                  <a:pt x="395" y="249"/>
                  <a:pt x="395" y="249"/>
                </a:cubicBezTo>
                <a:cubicBezTo>
                  <a:pt x="228" y="249"/>
                  <a:pt x="228" y="249"/>
                  <a:pt x="228" y="249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8" y="130"/>
                  <a:pt x="211" y="95"/>
                  <a:pt x="203" y="78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3" y="18"/>
                  <a:pt x="197" y="9"/>
                  <a:pt x="188" y="4"/>
                </a:cubicBezTo>
                <a:cubicBezTo>
                  <a:pt x="181" y="0"/>
                  <a:pt x="172" y="0"/>
                  <a:pt x="165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57" y="0"/>
                  <a:pt x="148" y="0"/>
                  <a:pt x="140" y="4"/>
                </a:cubicBezTo>
                <a:cubicBezTo>
                  <a:pt x="131" y="9"/>
                  <a:pt x="126" y="18"/>
                  <a:pt x="126" y="29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17" y="95"/>
                  <a:pt x="100" y="130"/>
                  <a:pt x="100" y="145"/>
                </a:cubicBezTo>
                <a:cubicBezTo>
                  <a:pt x="100" y="249"/>
                  <a:pt x="100" y="249"/>
                  <a:pt x="100" y="249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46" y="249"/>
                  <a:pt x="30" y="255"/>
                  <a:pt x="18" y="267"/>
                </a:cubicBezTo>
                <a:cubicBezTo>
                  <a:pt x="7" y="278"/>
                  <a:pt x="0" y="294"/>
                  <a:pt x="0" y="310"/>
                </a:cubicBezTo>
                <a:cubicBezTo>
                  <a:pt x="0" y="344"/>
                  <a:pt x="28" y="372"/>
                  <a:pt x="62" y="372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411"/>
                  <a:pt x="151" y="411"/>
                  <a:pt x="151" y="411"/>
                </a:cubicBezTo>
                <a:cubicBezTo>
                  <a:pt x="151" y="417"/>
                  <a:pt x="154" y="421"/>
                  <a:pt x="158" y="423"/>
                </a:cubicBezTo>
                <a:cubicBezTo>
                  <a:pt x="163" y="426"/>
                  <a:pt x="168" y="425"/>
                  <a:pt x="172" y="422"/>
                </a:cubicBezTo>
                <a:cubicBezTo>
                  <a:pt x="238" y="369"/>
                  <a:pt x="238" y="369"/>
                  <a:pt x="238" y="369"/>
                </a:cubicBezTo>
                <a:cubicBezTo>
                  <a:pt x="242" y="367"/>
                  <a:pt x="243" y="363"/>
                  <a:pt x="243" y="359"/>
                </a:cubicBezTo>
                <a:cubicBezTo>
                  <a:pt x="243" y="355"/>
                  <a:pt x="242" y="351"/>
                  <a:pt x="238" y="348"/>
                </a:cubicBezTo>
                <a:cubicBezTo>
                  <a:pt x="172" y="296"/>
                  <a:pt x="172" y="296"/>
                  <a:pt x="172" y="296"/>
                </a:cubicBezTo>
                <a:cubicBezTo>
                  <a:pt x="167" y="291"/>
                  <a:pt x="158" y="292"/>
                  <a:pt x="154" y="298"/>
                </a:cubicBezTo>
                <a:cubicBezTo>
                  <a:pt x="149" y="303"/>
                  <a:pt x="150" y="312"/>
                  <a:pt x="156" y="316"/>
                </a:cubicBezTo>
                <a:cubicBezTo>
                  <a:pt x="209" y="359"/>
                  <a:pt x="209" y="359"/>
                  <a:pt x="209" y="359"/>
                </a:cubicBezTo>
                <a:cubicBezTo>
                  <a:pt x="177" y="384"/>
                  <a:pt x="177" y="384"/>
                  <a:pt x="177" y="384"/>
                </a:cubicBezTo>
                <a:cubicBezTo>
                  <a:pt x="177" y="359"/>
                  <a:pt x="177" y="359"/>
                  <a:pt x="177" y="359"/>
                </a:cubicBezTo>
                <a:cubicBezTo>
                  <a:pt x="177" y="351"/>
                  <a:pt x="172" y="346"/>
                  <a:pt x="164" y="346"/>
                </a:cubicBezTo>
                <a:cubicBezTo>
                  <a:pt x="62" y="346"/>
                  <a:pt x="62" y="346"/>
                  <a:pt x="62" y="346"/>
                </a:cubicBezTo>
                <a:cubicBezTo>
                  <a:pt x="43" y="346"/>
                  <a:pt x="27" y="330"/>
                  <a:pt x="27" y="310"/>
                </a:cubicBezTo>
                <a:cubicBezTo>
                  <a:pt x="27" y="301"/>
                  <a:pt x="31" y="292"/>
                  <a:pt x="37" y="286"/>
                </a:cubicBezTo>
                <a:cubicBezTo>
                  <a:pt x="44" y="279"/>
                  <a:pt x="53" y="275"/>
                  <a:pt x="62" y="275"/>
                </a:cubicBezTo>
                <a:cubicBezTo>
                  <a:pt x="62" y="275"/>
                  <a:pt x="114" y="275"/>
                  <a:pt x="114" y="275"/>
                </a:cubicBezTo>
                <a:cubicBezTo>
                  <a:pt x="121" y="275"/>
                  <a:pt x="127" y="269"/>
                  <a:pt x="127" y="262"/>
                </a:cubicBezTo>
                <a:cubicBezTo>
                  <a:pt x="127" y="145"/>
                  <a:pt x="127" y="145"/>
                  <a:pt x="127" y="145"/>
                </a:cubicBezTo>
                <a:cubicBezTo>
                  <a:pt x="127" y="138"/>
                  <a:pt x="140" y="109"/>
                  <a:pt x="151" y="87"/>
                </a:cubicBezTo>
                <a:cubicBezTo>
                  <a:pt x="152" y="85"/>
                  <a:pt x="152" y="83"/>
                  <a:pt x="152" y="81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2" y="29"/>
                  <a:pt x="152" y="28"/>
                  <a:pt x="152" y="28"/>
                </a:cubicBezTo>
                <a:cubicBezTo>
                  <a:pt x="153" y="28"/>
                  <a:pt x="156" y="27"/>
                  <a:pt x="164" y="27"/>
                </a:cubicBezTo>
                <a:cubicBezTo>
                  <a:pt x="165" y="27"/>
                  <a:pt x="165" y="27"/>
                  <a:pt x="165" y="27"/>
                </a:cubicBezTo>
                <a:cubicBezTo>
                  <a:pt x="172" y="27"/>
                  <a:pt x="175" y="28"/>
                  <a:pt x="176" y="28"/>
                </a:cubicBezTo>
                <a:cubicBezTo>
                  <a:pt x="176" y="28"/>
                  <a:pt x="176" y="29"/>
                  <a:pt x="176" y="29"/>
                </a:cubicBezTo>
                <a:cubicBezTo>
                  <a:pt x="176" y="81"/>
                  <a:pt x="176" y="81"/>
                  <a:pt x="176" y="81"/>
                </a:cubicBezTo>
                <a:cubicBezTo>
                  <a:pt x="176" y="83"/>
                  <a:pt x="176" y="85"/>
                  <a:pt x="177" y="87"/>
                </a:cubicBezTo>
                <a:cubicBezTo>
                  <a:pt x="189" y="109"/>
                  <a:pt x="201" y="138"/>
                  <a:pt x="201" y="145"/>
                </a:cubicBezTo>
                <a:cubicBezTo>
                  <a:pt x="201" y="262"/>
                  <a:pt x="201" y="262"/>
                  <a:pt x="201" y="262"/>
                </a:cubicBezTo>
                <a:cubicBezTo>
                  <a:pt x="201" y="269"/>
                  <a:pt x="207" y="275"/>
                  <a:pt x="214" y="275"/>
                </a:cubicBezTo>
                <a:cubicBezTo>
                  <a:pt x="344" y="275"/>
                  <a:pt x="344" y="275"/>
                  <a:pt x="344" y="275"/>
                </a:cubicBezTo>
                <a:cubicBezTo>
                  <a:pt x="337" y="286"/>
                  <a:pt x="333" y="298"/>
                  <a:pt x="333" y="310"/>
                </a:cubicBezTo>
                <a:cubicBezTo>
                  <a:pt x="333" y="327"/>
                  <a:pt x="339" y="342"/>
                  <a:pt x="351" y="354"/>
                </a:cubicBezTo>
                <a:cubicBezTo>
                  <a:pt x="363" y="366"/>
                  <a:pt x="378" y="372"/>
                  <a:pt x="395" y="372"/>
                </a:cubicBezTo>
                <a:cubicBezTo>
                  <a:pt x="429" y="372"/>
                  <a:pt x="456" y="344"/>
                  <a:pt x="456" y="310"/>
                </a:cubicBezTo>
                <a:cubicBezTo>
                  <a:pt x="456" y="276"/>
                  <a:pt x="429" y="249"/>
                  <a:pt x="395" y="249"/>
                </a:cubicBezTo>
                <a:close/>
                <a:moveTo>
                  <a:pt x="395" y="346"/>
                </a:moveTo>
                <a:cubicBezTo>
                  <a:pt x="385" y="346"/>
                  <a:pt x="376" y="342"/>
                  <a:pt x="370" y="335"/>
                </a:cubicBezTo>
                <a:cubicBezTo>
                  <a:pt x="363" y="329"/>
                  <a:pt x="360" y="320"/>
                  <a:pt x="360" y="310"/>
                </a:cubicBezTo>
                <a:cubicBezTo>
                  <a:pt x="360" y="301"/>
                  <a:pt x="363" y="292"/>
                  <a:pt x="370" y="286"/>
                </a:cubicBezTo>
                <a:cubicBezTo>
                  <a:pt x="376" y="279"/>
                  <a:pt x="385" y="275"/>
                  <a:pt x="395" y="275"/>
                </a:cubicBezTo>
                <a:cubicBezTo>
                  <a:pt x="414" y="275"/>
                  <a:pt x="430" y="291"/>
                  <a:pt x="430" y="310"/>
                </a:cubicBezTo>
                <a:cubicBezTo>
                  <a:pt x="430" y="330"/>
                  <a:pt x="414" y="346"/>
                  <a:pt x="395" y="3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6" name="Freeform 192"/>
          <p:cNvSpPr>
            <a:spLocks noChangeAspect="1" noEditPoints="1"/>
          </p:cNvSpPr>
          <p:nvPr userDrawn="1"/>
        </p:nvSpPr>
        <p:spPr bwMode="auto">
          <a:xfrm>
            <a:off x="6637889" y="2195360"/>
            <a:ext cx="394362" cy="393192"/>
          </a:xfrm>
          <a:custGeom>
            <a:avLst/>
            <a:gdLst/>
            <a:ahLst/>
            <a:cxnLst>
              <a:cxn ang="0">
                <a:pos x="113" y="371"/>
              </a:cxn>
              <a:cxn ang="0">
                <a:pos x="33" y="399"/>
              </a:cxn>
              <a:cxn ang="0">
                <a:pos x="0" y="326"/>
              </a:cxn>
              <a:cxn ang="0">
                <a:pos x="54" y="183"/>
              </a:cxn>
              <a:cxn ang="0">
                <a:pos x="120" y="174"/>
              </a:cxn>
              <a:cxn ang="0">
                <a:pos x="128" y="247"/>
              </a:cxn>
              <a:cxn ang="0">
                <a:pos x="158" y="223"/>
              </a:cxn>
              <a:cxn ang="0">
                <a:pos x="129" y="210"/>
              </a:cxn>
              <a:cxn ang="0">
                <a:pos x="153" y="155"/>
              </a:cxn>
              <a:cxn ang="0">
                <a:pos x="316" y="221"/>
              </a:cxn>
              <a:cxn ang="0">
                <a:pos x="340" y="242"/>
              </a:cxn>
              <a:cxn ang="0">
                <a:pos x="398" y="288"/>
              </a:cxn>
              <a:cxn ang="0">
                <a:pos x="402" y="371"/>
              </a:cxn>
              <a:cxn ang="0">
                <a:pos x="308" y="406"/>
              </a:cxn>
              <a:cxn ang="0">
                <a:pos x="262" y="332"/>
              </a:cxn>
              <a:cxn ang="0">
                <a:pos x="324" y="376"/>
              </a:cxn>
              <a:cxn ang="0">
                <a:pos x="376" y="356"/>
              </a:cxn>
              <a:cxn ang="0">
                <a:pos x="373" y="296"/>
              </a:cxn>
              <a:cxn ang="0">
                <a:pos x="330" y="267"/>
              </a:cxn>
              <a:cxn ang="0">
                <a:pos x="279" y="224"/>
              </a:cxn>
              <a:cxn ang="0">
                <a:pos x="158" y="196"/>
              </a:cxn>
              <a:cxn ang="0">
                <a:pos x="290" y="266"/>
              </a:cxn>
              <a:cxn ang="0">
                <a:pos x="128" y="274"/>
              </a:cxn>
              <a:cxn ang="0">
                <a:pos x="93" y="191"/>
              </a:cxn>
              <a:cxn ang="0">
                <a:pos x="28" y="317"/>
              </a:cxn>
              <a:cxn ang="0">
                <a:pos x="27" y="318"/>
              </a:cxn>
              <a:cxn ang="0">
                <a:pos x="29" y="347"/>
              </a:cxn>
              <a:cxn ang="0">
                <a:pos x="62" y="379"/>
              </a:cxn>
              <a:cxn ang="0">
                <a:pos x="103" y="345"/>
              </a:cxn>
              <a:cxn ang="0">
                <a:pos x="230" y="354"/>
              </a:cxn>
              <a:cxn ang="0">
                <a:pos x="242" y="379"/>
              </a:cxn>
              <a:cxn ang="0">
                <a:pos x="379" y="423"/>
              </a:cxn>
              <a:cxn ang="0">
                <a:pos x="410" y="259"/>
              </a:cxn>
              <a:cxn ang="0">
                <a:pos x="355" y="168"/>
              </a:cxn>
              <a:cxn ang="0">
                <a:pos x="358" y="167"/>
              </a:cxn>
              <a:cxn ang="0">
                <a:pos x="391" y="148"/>
              </a:cxn>
              <a:cxn ang="0">
                <a:pos x="396" y="95"/>
              </a:cxn>
              <a:cxn ang="0">
                <a:pos x="391" y="95"/>
              </a:cxn>
              <a:cxn ang="0">
                <a:pos x="377" y="32"/>
              </a:cxn>
              <a:cxn ang="0">
                <a:pos x="369" y="28"/>
              </a:cxn>
              <a:cxn ang="0">
                <a:pos x="364" y="90"/>
              </a:cxn>
              <a:cxn ang="0">
                <a:pos x="312" y="90"/>
              </a:cxn>
              <a:cxn ang="0">
                <a:pos x="306" y="28"/>
              </a:cxn>
              <a:cxn ang="0">
                <a:pos x="299" y="32"/>
              </a:cxn>
              <a:cxn ang="0">
                <a:pos x="284" y="95"/>
              </a:cxn>
              <a:cxn ang="0">
                <a:pos x="280" y="106"/>
              </a:cxn>
              <a:cxn ang="0">
                <a:pos x="282" y="145"/>
              </a:cxn>
              <a:cxn ang="0">
                <a:pos x="318" y="167"/>
              </a:cxn>
              <a:cxn ang="0">
                <a:pos x="269" y="172"/>
              </a:cxn>
              <a:cxn ang="0">
                <a:pos x="255" y="145"/>
              </a:cxn>
              <a:cxn ang="0">
                <a:pos x="253" y="94"/>
              </a:cxn>
              <a:cxn ang="0">
                <a:pos x="272" y="70"/>
              </a:cxn>
              <a:cxn ang="0">
                <a:pos x="304" y="0"/>
              </a:cxn>
              <a:cxn ang="0">
                <a:pos x="334" y="68"/>
              </a:cxn>
              <a:cxn ang="0">
                <a:pos x="351" y="9"/>
              </a:cxn>
              <a:cxn ang="0">
                <a:pos x="403" y="32"/>
              </a:cxn>
              <a:cxn ang="0">
                <a:pos x="422" y="95"/>
              </a:cxn>
              <a:cxn ang="0">
                <a:pos x="415" y="160"/>
              </a:cxn>
              <a:cxn ang="0">
                <a:pos x="384" y="185"/>
              </a:cxn>
              <a:cxn ang="0">
                <a:pos x="444" y="395"/>
              </a:cxn>
              <a:cxn ang="0">
                <a:pos x="331" y="459"/>
              </a:cxn>
              <a:cxn ang="0">
                <a:pos x="294" y="122"/>
              </a:cxn>
            </a:cxnLst>
            <a:rect l="0" t="0" r="r" b="b"/>
            <a:pathLst>
              <a:path w="460" h="459">
                <a:moveTo>
                  <a:pt x="271" y="444"/>
                </a:moveTo>
                <a:cubicBezTo>
                  <a:pt x="254" y="434"/>
                  <a:pt x="242" y="422"/>
                  <a:pt x="232" y="410"/>
                </a:cubicBezTo>
                <a:cubicBezTo>
                  <a:pt x="232" y="410"/>
                  <a:pt x="232" y="410"/>
                  <a:pt x="232" y="410"/>
                </a:cubicBezTo>
                <a:cubicBezTo>
                  <a:pt x="220" y="395"/>
                  <a:pt x="212" y="380"/>
                  <a:pt x="208" y="371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113" y="371"/>
                  <a:pt x="113" y="371"/>
                  <a:pt x="113" y="371"/>
                </a:cubicBezTo>
                <a:cubicBezTo>
                  <a:pt x="109" y="381"/>
                  <a:pt x="103" y="389"/>
                  <a:pt x="95" y="395"/>
                </a:cubicBezTo>
                <a:cubicBezTo>
                  <a:pt x="95" y="395"/>
                  <a:pt x="95" y="395"/>
                  <a:pt x="95" y="395"/>
                </a:cubicBezTo>
                <a:cubicBezTo>
                  <a:pt x="85" y="403"/>
                  <a:pt x="73" y="406"/>
                  <a:pt x="62" y="40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52" y="406"/>
                  <a:pt x="42" y="404"/>
                  <a:pt x="33" y="399"/>
                </a:cubicBezTo>
                <a:cubicBezTo>
                  <a:pt x="33" y="399"/>
                  <a:pt x="33" y="399"/>
                  <a:pt x="33" y="399"/>
                </a:cubicBezTo>
                <a:cubicBezTo>
                  <a:pt x="25" y="395"/>
                  <a:pt x="19" y="389"/>
                  <a:pt x="15" y="382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1" y="376"/>
                  <a:pt x="8" y="369"/>
                  <a:pt x="5" y="362"/>
                </a:cubicBezTo>
                <a:cubicBezTo>
                  <a:pt x="5" y="362"/>
                  <a:pt x="5" y="362"/>
                  <a:pt x="5" y="362"/>
                </a:cubicBezTo>
                <a:cubicBezTo>
                  <a:pt x="1" y="349"/>
                  <a:pt x="1" y="335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1"/>
                  <a:pt x="1" y="317"/>
                  <a:pt x="1" y="315"/>
                </a:cubicBezTo>
                <a:cubicBezTo>
                  <a:pt x="1" y="315"/>
                  <a:pt x="1" y="315"/>
                  <a:pt x="1" y="315"/>
                </a:cubicBezTo>
                <a:cubicBezTo>
                  <a:pt x="3" y="280"/>
                  <a:pt x="9" y="252"/>
                  <a:pt x="19" y="230"/>
                </a:cubicBezTo>
                <a:cubicBezTo>
                  <a:pt x="19" y="230"/>
                  <a:pt x="19" y="230"/>
                  <a:pt x="19" y="230"/>
                </a:cubicBezTo>
                <a:cubicBezTo>
                  <a:pt x="29" y="209"/>
                  <a:pt x="41" y="193"/>
                  <a:pt x="54" y="183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79" y="162"/>
                  <a:pt x="104" y="161"/>
                  <a:pt x="106" y="160"/>
                </a:cubicBezTo>
                <a:cubicBezTo>
                  <a:pt x="106" y="160"/>
                  <a:pt x="106" y="160"/>
                  <a:pt x="106" y="160"/>
                </a:cubicBezTo>
                <a:cubicBezTo>
                  <a:pt x="109" y="160"/>
                  <a:pt x="113" y="162"/>
                  <a:pt x="115" y="164"/>
                </a:cubicBezTo>
                <a:cubicBezTo>
                  <a:pt x="115" y="164"/>
                  <a:pt x="115" y="164"/>
                  <a:pt x="115" y="164"/>
                </a:cubicBezTo>
                <a:cubicBezTo>
                  <a:pt x="118" y="167"/>
                  <a:pt x="120" y="170"/>
                  <a:pt x="120" y="174"/>
                </a:cubicBezTo>
                <a:cubicBezTo>
                  <a:pt x="120" y="174"/>
                  <a:pt x="120" y="174"/>
                  <a:pt x="120" y="174"/>
                </a:cubicBezTo>
                <a:cubicBezTo>
                  <a:pt x="120" y="182"/>
                  <a:pt x="119" y="233"/>
                  <a:pt x="119" y="239"/>
                </a:cubicBezTo>
                <a:cubicBezTo>
                  <a:pt x="119" y="239"/>
                  <a:pt x="119" y="239"/>
                  <a:pt x="119" y="239"/>
                </a:cubicBezTo>
                <a:cubicBezTo>
                  <a:pt x="119" y="240"/>
                  <a:pt x="120" y="243"/>
                  <a:pt x="122" y="245"/>
                </a:cubicBezTo>
                <a:cubicBezTo>
                  <a:pt x="122" y="245"/>
                  <a:pt x="122" y="245"/>
                  <a:pt x="122" y="245"/>
                </a:cubicBezTo>
                <a:cubicBezTo>
                  <a:pt x="124" y="246"/>
                  <a:pt x="126" y="247"/>
                  <a:pt x="128" y="247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36" y="247"/>
                  <a:pt x="199" y="248"/>
                  <a:pt x="240" y="248"/>
                </a:cubicBezTo>
                <a:cubicBezTo>
                  <a:pt x="240" y="248"/>
                  <a:pt x="240" y="248"/>
                  <a:pt x="240" y="248"/>
                </a:cubicBezTo>
                <a:cubicBezTo>
                  <a:pt x="228" y="240"/>
                  <a:pt x="217" y="235"/>
                  <a:pt x="206" y="231"/>
                </a:cubicBezTo>
                <a:cubicBezTo>
                  <a:pt x="206" y="231"/>
                  <a:pt x="206" y="231"/>
                  <a:pt x="206" y="231"/>
                </a:cubicBezTo>
                <a:cubicBezTo>
                  <a:pt x="186" y="224"/>
                  <a:pt x="169" y="223"/>
                  <a:pt x="158" y="223"/>
                </a:cubicBezTo>
                <a:cubicBezTo>
                  <a:pt x="158" y="223"/>
                  <a:pt x="158" y="223"/>
                  <a:pt x="158" y="223"/>
                </a:cubicBezTo>
                <a:cubicBezTo>
                  <a:pt x="150" y="223"/>
                  <a:pt x="146" y="223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1" y="224"/>
                  <a:pt x="137" y="223"/>
                  <a:pt x="134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1" y="218"/>
                  <a:pt x="129" y="214"/>
                  <a:pt x="129" y="210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29" y="162"/>
                  <a:pt x="135" y="156"/>
                  <a:pt x="142" y="155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46" y="155"/>
                  <a:pt x="150" y="155"/>
                  <a:pt x="153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83" y="155"/>
                  <a:pt x="212" y="162"/>
                  <a:pt x="236" y="171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61" y="180"/>
                  <a:pt x="282" y="192"/>
                  <a:pt x="296" y="203"/>
                </a:cubicBezTo>
                <a:cubicBezTo>
                  <a:pt x="296" y="203"/>
                  <a:pt x="296" y="203"/>
                  <a:pt x="296" y="203"/>
                </a:cubicBezTo>
                <a:cubicBezTo>
                  <a:pt x="302" y="208"/>
                  <a:pt x="309" y="214"/>
                  <a:pt x="316" y="221"/>
                </a:cubicBezTo>
                <a:cubicBezTo>
                  <a:pt x="316" y="221"/>
                  <a:pt x="316" y="221"/>
                  <a:pt x="316" y="221"/>
                </a:cubicBezTo>
                <a:cubicBezTo>
                  <a:pt x="322" y="227"/>
                  <a:pt x="329" y="233"/>
                  <a:pt x="334" y="237"/>
                </a:cubicBezTo>
                <a:cubicBezTo>
                  <a:pt x="334" y="237"/>
                  <a:pt x="334" y="237"/>
                  <a:pt x="334" y="237"/>
                </a:cubicBezTo>
                <a:cubicBezTo>
                  <a:pt x="337" y="240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3" y="243"/>
                  <a:pt x="351" y="246"/>
                  <a:pt x="359" y="249"/>
                </a:cubicBezTo>
                <a:cubicBezTo>
                  <a:pt x="359" y="249"/>
                  <a:pt x="359" y="249"/>
                  <a:pt x="359" y="249"/>
                </a:cubicBezTo>
                <a:cubicBezTo>
                  <a:pt x="367" y="253"/>
                  <a:pt x="377" y="259"/>
                  <a:pt x="385" y="267"/>
                </a:cubicBezTo>
                <a:cubicBezTo>
                  <a:pt x="385" y="267"/>
                  <a:pt x="385" y="267"/>
                  <a:pt x="385" y="267"/>
                </a:cubicBezTo>
                <a:cubicBezTo>
                  <a:pt x="390" y="272"/>
                  <a:pt x="395" y="279"/>
                  <a:pt x="398" y="288"/>
                </a:cubicBezTo>
                <a:cubicBezTo>
                  <a:pt x="398" y="288"/>
                  <a:pt x="398" y="288"/>
                  <a:pt x="398" y="288"/>
                </a:cubicBezTo>
                <a:cubicBezTo>
                  <a:pt x="400" y="295"/>
                  <a:pt x="402" y="303"/>
                  <a:pt x="402" y="311"/>
                </a:cubicBezTo>
                <a:cubicBezTo>
                  <a:pt x="402" y="311"/>
                  <a:pt x="402" y="311"/>
                  <a:pt x="402" y="311"/>
                </a:cubicBezTo>
                <a:cubicBezTo>
                  <a:pt x="403" y="319"/>
                  <a:pt x="404" y="327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54"/>
                  <a:pt x="402" y="371"/>
                  <a:pt x="402" y="371"/>
                </a:cubicBezTo>
                <a:cubicBezTo>
                  <a:pt x="402" y="371"/>
                  <a:pt x="402" y="371"/>
                  <a:pt x="402" y="371"/>
                </a:cubicBezTo>
                <a:cubicBezTo>
                  <a:pt x="401" y="378"/>
                  <a:pt x="395" y="383"/>
                  <a:pt x="389" y="383"/>
                </a:cubicBezTo>
                <a:cubicBezTo>
                  <a:pt x="389" y="383"/>
                  <a:pt x="389" y="383"/>
                  <a:pt x="389" y="383"/>
                </a:cubicBezTo>
                <a:cubicBezTo>
                  <a:pt x="355" y="383"/>
                  <a:pt x="355" y="383"/>
                  <a:pt x="355" y="383"/>
                </a:cubicBezTo>
                <a:cubicBezTo>
                  <a:pt x="349" y="391"/>
                  <a:pt x="342" y="396"/>
                  <a:pt x="335" y="400"/>
                </a:cubicBezTo>
                <a:cubicBezTo>
                  <a:pt x="335" y="400"/>
                  <a:pt x="335" y="400"/>
                  <a:pt x="335" y="400"/>
                </a:cubicBezTo>
                <a:cubicBezTo>
                  <a:pt x="326" y="404"/>
                  <a:pt x="316" y="406"/>
                  <a:pt x="308" y="406"/>
                </a:cubicBezTo>
                <a:cubicBezTo>
                  <a:pt x="308" y="406"/>
                  <a:pt x="308" y="406"/>
                  <a:pt x="308" y="406"/>
                </a:cubicBezTo>
                <a:cubicBezTo>
                  <a:pt x="292" y="406"/>
                  <a:pt x="278" y="398"/>
                  <a:pt x="268" y="388"/>
                </a:cubicBezTo>
                <a:cubicBezTo>
                  <a:pt x="268" y="388"/>
                  <a:pt x="268" y="388"/>
                  <a:pt x="268" y="388"/>
                </a:cubicBezTo>
                <a:cubicBezTo>
                  <a:pt x="258" y="378"/>
                  <a:pt x="252" y="364"/>
                  <a:pt x="252" y="349"/>
                </a:cubicBezTo>
                <a:cubicBezTo>
                  <a:pt x="252" y="349"/>
                  <a:pt x="252" y="349"/>
                  <a:pt x="252" y="349"/>
                </a:cubicBezTo>
                <a:cubicBezTo>
                  <a:pt x="251" y="338"/>
                  <a:pt x="256" y="332"/>
                  <a:pt x="262" y="332"/>
                </a:cubicBezTo>
                <a:cubicBezTo>
                  <a:pt x="274" y="331"/>
                  <a:pt x="277" y="339"/>
                  <a:pt x="280" y="356"/>
                </a:cubicBezTo>
                <a:cubicBezTo>
                  <a:pt x="281" y="362"/>
                  <a:pt x="283" y="366"/>
                  <a:pt x="287" y="370"/>
                </a:cubicBezTo>
                <a:cubicBezTo>
                  <a:pt x="287" y="370"/>
                  <a:pt x="287" y="370"/>
                  <a:pt x="287" y="370"/>
                </a:cubicBezTo>
                <a:cubicBezTo>
                  <a:pt x="293" y="376"/>
                  <a:pt x="300" y="379"/>
                  <a:pt x="308" y="379"/>
                </a:cubicBezTo>
                <a:cubicBezTo>
                  <a:pt x="308" y="379"/>
                  <a:pt x="308" y="379"/>
                  <a:pt x="308" y="379"/>
                </a:cubicBezTo>
                <a:cubicBezTo>
                  <a:pt x="313" y="379"/>
                  <a:pt x="319" y="378"/>
                  <a:pt x="324" y="376"/>
                </a:cubicBezTo>
                <a:cubicBezTo>
                  <a:pt x="324" y="376"/>
                  <a:pt x="324" y="376"/>
                  <a:pt x="324" y="376"/>
                </a:cubicBezTo>
                <a:cubicBezTo>
                  <a:pt x="328" y="373"/>
                  <a:pt x="332" y="370"/>
                  <a:pt x="336" y="364"/>
                </a:cubicBezTo>
                <a:cubicBezTo>
                  <a:pt x="336" y="364"/>
                  <a:pt x="336" y="364"/>
                  <a:pt x="336" y="364"/>
                </a:cubicBezTo>
                <a:cubicBezTo>
                  <a:pt x="338" y="359"/>
                  <a:pt x="342" y="357"/>
                  <a:pt x="347" y="357"/>
                </a:cubicBezTo>
                <a:cubicBezTo>
                  <a:pt x="347" y="357"/>
                  <a:pt x="347" y="357"/>
                  <a:pt x="347" y="357"/>
                </a:cubicBezTo>
                <a:cubicBezTo>
                  <a:pt x="376" y="356"/>
                  <a:pt x="376" y="356"/>
                  <a:pt x="376" y="356"/>
                </a:cubicBezTo>
                <a:cubicBezTo>
                  <a:pt x="377" y="351"/>
                  <a:pt x="377" y="343"/>
                  <a:pt x="377" y="335"/>
                </a:cubicBezTo>
                <a:cubicBezTo>
                  <a:pt x="377" y="335"/>
                  <a:pt x="377" y="335"/>
                  <a:pt x="377" y="335"/>
                </a:cubicBezTo>
                <a:cubicBezTo>
                  <a:pt x="377" y="328"/>
                  <a:pt x="377" y="320"/>
                  <a:pt x="376" y="313"/>
                </a:cubicBezTo>
                <a:cubicBezTo>
                  <a:pt x="376" y="313"/>
                  <a:pt x="376" y="313"/>
                  <a:pt x="376" y="313"/>
                </a:cubicBezTo>
                <a:cubicBezTo>
                  <a:pt x="375" y="307"/>
                  <a:pt x="374" y="300"/>
                  <a:pt x="373" y="296"/>
                </a:cubicBezTo>
                <a:cubicBezTo>
                  <a:pt x="373" y="296"/>
                  <a:pt x="373" y="296"/>
                  <a:pt x="373" y="296"/>
                </a:cubicBezTo>
                <a:cubicBezTo>
                  <a:pt x="371" y="290"/>
                  <a:pt x="366" y="285"/>
                  <a:pt x="360" y="281"/>
                </a:cubicBezTo>
                <a:cubicBezTo>
                  <a:pt x="360" y="281"/>
                  <a:pt x="360" y="281"/>
                  <a:pt x="360" y="281"/>
                </a:cubicBezTo>
                <a:cubicBezTo>
                  <a:pt x="354" y="277"/>
                  <a:pt x="347" y="273"/>
                  <a:pt x="341" y="271"/>
                </a:cubicBezTo>
                <a:cubicBezTo>
                  <a:pt x="341" y="271"/>
                  <a:pt x="341" y="271"/>
                  <a:pt x="341" y="271"/>
                </a:cubicBezTo>
                <a:cubicBezTo>
                  <a:pt x="337" y="269"/>
                  <a:pt x="333" y="268"/>
                  <a:pt x="330" y="267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25" y="265"/>
                  <a:pt x="322" y="262"/>
                  <a:pt x="317" y="258"/>
                </a:cubicBezTo>
                <a:cubicBezTo>
                  <a:pt x="317" y="258"/>
                  <a:pt x="317" y="258"/>
                  <a:pt x="317" y="258"/>
                </a:cubicBezTo>
                <a:cubicBezTo>
                  <a:pt x="313" y="255"/>
                  <a:pt x="309" y="251"/>
                  <a:pt x="305" y="247"/>
                </a:cubicBezTo>
                <a:cubicBezTo>
                  <a:pt x="305" y="247"/>
                  <a:pt x="305" y="247"/>
                  <a:pt x="305" y="247"/>
                </a:cubicBezTo>
                <a:cubicBezTo>
                  <a:pt x="296" y="238"/>
                  <a:pt x="287" y="229"/>
                  <a:pt x="279" y="224"/>
                </a:cubicBezTo>
                <a:cubicBezTo>
                  <a:pt x="279" y="224"/>
                  <a:pt x="279" y="224"/>
                  <a:pt x="279" y="224"/>
                </a:cubicBezTo>
                <a:cubicBezTo>
                  <a:pt x="268" y="215"/>
                  <a:pt x="249" y="204"/>
                  <a:pt x="227" y="196"/>
                </a:cubicBezTo>
                <a:cubicBezTo>
                  <a:pt x="227" y="196"/>
                  <a:pt x="227" y="196"/>
                  <a:pt x="227" y="196"/>
                </a:cubicBezTo>
                <a:cubicBezTo>
                  <a:pt x="205" y="188"/>
                  <a:pt x="180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96"/>
                  <a:pt x="156" y="196"/>
                  <a:pt x="156" y="196"/>
                </a:cubicBezTo>
                <a:cubicBezTo>
                  <a:pt x="157" y="196"/>
                  <a:pt x="157" y="196"/>
                  <a:pt x="158" y="196"/>
                </a:cubicBezTo>
                <a:cubicBezTo>
                  <a:pt x="158" y="196"/>
                  <a:pt x="158" y="196"/>
                  <a:pt x="158" y="196"/>
                </a:cubicBezTo>
                <a:cubicBezTo>
                  <a:pt x="171" y="196"/>
                  <a:pt x="191" y="198"/>
                  <a:pt x="214" y="20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37" y="213"/>
                  <a:pt x="263" y="227"/>
                  <a:pt x="287" y="252"/>
                </a:cubicBezTo>
                <a:cubicBezTo>
                  <a:pt x="287" y="252"/>
                  <a:pt x="287" y="252"/>
                  <a:pt x="287" y="252"/>
                </a:cubicBezTo>
                <a:cubicBezTo>
                  <a:pt x="291" y="255"/>
                  <a:pt x="292" y="261"/>
                  <a:pt x="290" y="266"/>
                </a:cubicBezTo>
                <a:cubicBezTo>
                  <a:pt x="290" y="266"/>
                  <a:pt x="290" y="266"/>
                  <a:pt x="290" y="266"/>
                </a:cubicBezTo>
                <a:cubicBezTo>
                  <a:pt x="288" y="271"/>
                  <a:pt x="283" y="274"/>
                  <a:pt x="278" y="274"/>
                </a:cubicBezTo>
                <a:cubicBezTo>
                  <a:pt x="278" y="274"/>
                  <a:pt x="278" y="274"/>
                  <a:pt x="278" y="274"/>
                </a:cubicBezTo>
                <a:cubicBezTo>
                  <a:pt x="278" y="274"/>
                  <a:pt x="243" y="274"/>
                  <a:pt x="207" y="274"/>
                </a:cubicBezTo>
                <a:cubicBezTo>
                  <a:pt x="207" y="274"/>
                  <a:pt x="207" y="274"/>
                  <a:pt x="207" y="274"/>
                </a:cubicBezTo>
                <a:cubicBezTo>
                  <a:pt x="172" y="274"/>
                  <a:pt x="134" y="274"/>
                  <a:pt x="128" y="274"/>
                </a:cubicBezTo>
                <a:cubicBezTo>
                  <a:pt x="128" y="274"/>
                  <a:pt x="128" y="274"/>
                  <a:pt x="128" y="274"/>
                </a:cubicBezTo>
                <a:cubicBezTo>
                  <a:pt x="118" y="274"/>
                  <a:pt x="109" y="269"/>
                  <a:pt x="103" y="263"/>
                </a:cubicBezTo>
                <a:cubicBezTo>
                  <a:pt x="103" y="263"/>
                  <a:pt x="103" y="263"/>
                  <a:pt x="103" y="263"/>
                </a:cubicBezTo>
                <a:cubicBezTo>
                  <a:pt x="97" y="257"/>
                  <a:pt x="93" y="249"/>
                  <a:pt x="93" y="239"/>
                </a:cubicBezTo>
                <a:cubicBezTo>
                  <a:pt x="93" y="239"/>
                  <a:pt x="93" y="239"/>
                  <a:pt x="93" y="239"/>
                </a:cubicBezTo>
                <a:cubicBezTo>
                  <a:pt x="93" y="235"/>
                  <a:pt x="93" y="209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0" y="192"/>
                  <a:pt x="88" y="193"/>
                  <a:pt x="85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72" y="201"/>
                  <a:pt x="56" y="214"/>
                  <a:pt x="43" y="241"/>
                </a:cubicBezTo>
                <a:cubicBezTo>
                  <a:pt x="43" y="241"/>
                  <a:pt x="43" y="241"/>
                  <a:pt x="43" y="241"/>
                </a:cubicBezTo>
                <a:cubicBezTo>
                  <a:pt x="35" y="259"/>
                  <a:pt x="29" y="284"/>
                  <a:pt x="28" y="317"/>
                </a:cubicBezTo>
                <a:cubicBezTo>
                  <a:pt x="28" y="317"/>
                  <a:pt x="28" y="317"/>
                  <a:pt x="28" y="317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9"/>
                  <a:pt x="27" y="319"/>
                  <a:pt x="27" y="320"/>
                </a:cubicBezTo>
                <a:cubicBezTo>
                  <a:pt x="27" y="320"/>
                  <a:pt x="27" y="320"/>
                  <a:pt x="27" y="320"/>
                </a:cubicBezTo>
                <a:cubicBezTo>
                  <a:pt x="27" y="321"/>
                  <a:pt x="27" y="324"/>
                  <a:pt x="27" y="326"/>
                </a:cubicBezTo>
                <a:cubicBezTo>
                  <a:pt x="27" y="326"/>
                  <a:pt x="27" y="326"/>
                  <a:pt x="27" y="326"/>
                </a:cubicBezTo>
                <a:cubicBezTo>
                  <a:pt x="27" y="332"/>
                  <a:pt x="28" y="339"/>
                  <a:pt x="29" y="347"/>
                </a:cubicBezTo>
                <a:cubicBezTo>
                  <a:pt x="29" y="347"/>
                  <a:pt x="29" y="347"/>
                  <a:pt x="29" y="347"/>
                </a:cubicBezTo>
                <a:cubicBezTo>
                  <a:pt x="31" y="354"/>
                  <a:pt x="33" y="362"/>
                  <a:pt x="37" y="367"/>
                </a:cubicBezTo>
                <a:cubicBezTo>
                  <a:pt x="37" y="367"/>
                  <a:pt x="37" y="367"/>
                  <a:pt x="37" y="367"/>
                </a:cubicBezTo>
                <a:cubicBezTo>
                  <a:pt x="39" y="371"/>
                  <a:pt x="42" y="374"/>
                  <a:pt x="46" y="376"/>
                </a:cubicBezTo>
                <a:cubicBezTo>
                  <a:pt x="46" y="376"/>
                  <a:pt x="46" y="376"/>
                  <a:pt x="46" y="376"/>
                </a:cubicBezTo>
                <a:cubicBezTo>
                  <a:pt x="50" y="378"/>
                  <a:pt x="56" y="379"/>
                  <a:pt x="62" y="379"/>
                </a:cubicBezTo>
                <a:cubicBezTo>
                  <a:pt x="62" y="379"/>
                  <a:pt x="62" y="379"/>
                  <a:pt x="62" y="379"/>
                </a:cubicBezTo>
                <a:cubicBezTo>
                  <a:pt x="68" y="379"/>
                  <a:pt x="74" y="378"/>
                  <a:pt x="79" y="374"/>
                </a:cubicBezTo>
                <a:cubicBezTo>
                  <a:pt x="79" y="374"/>
                  <a:pt x="79" y="374"/>
                  <a:pt x="79" y="374"/>
                </a:cubicBezTo>
                <a:cubicBezTo>
                  <a:pt x="84" y="370"/>
                  <a:pt x="88" y="364"/>
                  <a:pt x="90" y="355"/>
                </a:cubicBezTo>
                <a:cubicBezTo>
                  <a:pt x="90" y="355"/>
                  <a:pt x="90" y="355"/>
                  <a:pt x="90" y="355"/>
                </a:cubicBezTo>
                <a:cubicBezTo>
                  <a:pt x="92" y="349"/>
                  <a:pt x="97" y="345"/>
                  <a:pt x="103" y="345"/>
                </a:cubicBezTo>
                <a:cubicBezTo>
                  <a:pt x="103" y="345"/>
                  <a:pt x="103" y="345"/>
                  <a:pt x="103" y="345"/>
                </a:cubicBezTo>
                <a:cubicBezTo>
                  <a:pt x="217" y="345"/>
                  <a:pt x="217" y="345"/>
                  <a:pt x="217" y="345"/>
                </a:cubicBezTo>
                <a:cubicBezTo>
                  <a:pt x="223" y="345"/>
                  <a:pt x="228" y="348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5"/>
                  <a:pt x="230" y="355"/>
                </a:cubicBezTo>
                <a:cubicBezTo>
                  <a:pt x="230" y="355"/>
                  <a:pt x="230" y="355"/>
                  <a:pt x="230" y="355"/>
                </a:cubicBezTo>
                <a:cubicBezTo>
                  <a:pt x="231" y="357"/>
                  <a:pt x="232" y="358"/>
                  <a:pt x="233" y="361"/>
                </a:cubicBezTo>
                <a:cubicBezTo>
                  <a:pt x="233" y="361"/>
                  <a:pt x="233" y="361"/>
                  <a:pt x="233" y="361"/>
                </a:cubicBezTo>
                <a:cubicBezTo>
                  <a:pt x="235" y="365"/>
                  <a:pt x="238" y="372"/>
                  <a:pt x="242" y="379"/>
                </a:cubicBezTo>
                <a:cubicBezTo>
                  <a:pt x="242" y="379"/>
                  <a:pt x="242" y="379"/>
                  <a:pt x="242" y="379"/>
                </a:cubicBezTo>
                <a:cubicBezTo>
                  <a:pt x="251" y="393"/>
                  <a:pt x="265" y="410"/>
                  <a:pt x="284" y="42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297" y="428"/>
                  <a:pt x="312" y="432"/>
                  <a:pt x="331" y="432"/>
                </a:cubicBezTo>
                <a:cubicBezTo>
                  <a:pt x="331" y="432"/>
                  <a:pt x="331" y="432"/>
                  <a:pt x="331" y="432"/>
                </a:cubicBezTo>
                <a:cubicBezTo>
                  <a:pt x="350" y="432"/>
                  <a:pt x="366" y="429"/>
                  <a:pt x="379" y="423"/>
                </a:cubicBezTo>
                <a:cubicBezTo>
                  <a:pt x="379" y="423"/>
                  <a:pt x="379" y="423"/>
                  <a:pt x="379" y="423"/>
                </a:cubicBezTo>
                <a:cubicBezTo>
                  <a:pt x="392" y="416"/>
                  <a:pt x="402" y="408"/>
                  <a:pt x="410" y="398"/>
                </a:cubicBezTo>
                <a:cubicBezTo>
                  <a:pt x="410" y="398"/>
                  <a:pt x="410" y="398"/>
                  <a:pt x="410" y="398"/>
                </a:cubicBezTo>
                <a:cubicBezTo>
                  <a:pt x="426" y="378"/>
                  <a:pt x="434" y="352"/>
                  <a:pt x="434" y="330"/>
                </a:cubicBezTo>
                <a:cubicBezTo>
                  <a:pt x="434" y="330"/>
                  <a:pt x="434" y="330"/>
                  <a:pt x="434" y="330"/>
                </a:cubicBezTo>
                <a:cubicBezTo>
                  <a:pt x="434" y="309"/>
                  <a:pt x="425" y="284"/>
                  <a:pt x="410" y="259"/>
                </a:cubicBezTo>
                <a:cubicBezTo>
                  <a:pt x="410" y="259"/>
                  <a:pt x="410" y="259"/>
                  <a:pt x="410" y="259"/>
                </a:cubicBezTo>
                <a:cubicBezTo>
                  <a:pt x="395" y="235"/>
                  <a:pt x="374" y="211"/>
                  <a:pt x="351" y="191"/>
                </a:cubicBezTo>
                <a:cubicBezTo>
                  <a:pt x="351" y="191"/>
                  <a:pt x="351" y="191"/>
                  <a:pt x="351" y="191"/>
                </a:cubicBezTo>
                <a:cubicBezTo>
                  <a:pt x="347" y="188"/>
                  <a:pt x="345" y="183"/>
                  <a:pt x="346" y="179"/>
                </a:cubicBezTo>
                <a:cubicBezTo>
                  <a:pt x="346" y="179"/>
                  <a:pt x="346" y="179"/>
                  <a:pt x="346" y="179"/>
                </a:cubicBezTo>
                <a:cubicBezTo>
                  <a:pt x="347" y="174"/>
                  <a:pt x="350" y="170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6" y="168"/>
                </a:cubicBezTo>
                <a:cubicBezTo>
                  <a:pt x="356" y="168"/>
                  <a:pt x="356" y="168"/>
                  <a:pt x="356" y="168"/>
                </a:cubicBezTo>
                <a:cubicBezTo>
                  <a:pt x="356" y="168"/>
                  <a:pt x="357" y="168"/>
                  <a:pt x="358" y="167"/>
                </a:cubicBezTo>
                <a:cubicBezTo>
                  <a:pt x="358" y="167"/>
                  <a:pt x="358" y="167"/>
                  <a:pt x="358" y="167"/>
                </a:cubicBezTo>
                <a:cubicBezTo>
                  <a:pt x="360" y="167"/>
                  <a:pt x="363" y="165"/>
                  <a:pt x="366" y="164"/>
                </a:cubicBezTo>
                <a:cubicBezTo>
                  <a:pt x="366" y="164"/>
                  <a:pt x="366" y="164"/>
                  <a:pt x="366" y="164"/>
                </a:cubicBezTo>
                <a:cubicBezTo>
                  <a:pt x="372" y="161"/>
                  <a:pt x="380" y="157"/>
                  <a:pt x="385" y="153"/>
                </a:cubicBezTo>
                <a:cubicBezTo>
                  <a:pt x="385" y="153"/>
                  <a:pt x="385" y="153"/>
                  <a:pt x="385" y="153"/>
                </a:cubicBezTo>
                <a:cubicBezTo>
                  <a:pt x="389" y="151"/>
                  <a:pt x="391" y="148"/>
                  <a:pt x="391" y="148"/>
                </a:cubicBezTo>
                <a:cubicBezTo>
                  <a:pt x="391" y="148"/>
                  <a:pt x="391" y="148"/>
                  <a:pt x="391" y="148"/>
                </a:cubicBezTo>
                <a:cubicBezTo>
                  <a:pt x="392" y="145"/>
                  <a:pt x="394" y="139"/>
                  <a:pt x="395" y="132"/>
                </a:cubicBezTo>
                <a:cubicBezTo>
                  <a:pt x="395" y="132"/>
                  <a:pt x="395" y="132"/>
                  <a:pt x="395" y="132"/>
                </a:cubicBezTo>
                <a:cubicBezTo>
                  <a:pt x="396" y="125"/>
                  <a:pt x="396" y="118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4"/>
                  <a:pt x="396" y="99"/>
                  <a:pt x="396" y="95"/>
                </a:cubicBezTo>
                <a:cubicBezTo>
                  <a:pt x="396" y="95"/>
                  <a:pt x="396" y="95"/>
                  <a:pt x="396" y="95"/>
                </a:cubicBezTo>
                <a:cubicBezTo>
                  <a:pt x="395" y="95"/>
                  <a:pt x="393" y="95"/>
                  <a:pt x="392" y="95"/>
                </a:cubicBezTo>
                <a:cubicBezTo>
                  <a:pt x="392" y="95"/>
                  <a:pt x="392" y="95"/>
                  <a:pt x="392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87" y="95"/>
                  <a:pt x="384" y="94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78" y="89"/>
                  <a:pt x="377" y="85"/>
                  <a:pt x="377" y="81"/>
                </a:cubicBezTo>
                <a:cubicBezTo>
                  <a:pt x="377" y="81"/>
                  <a:pt x="377" y="81"/>
                  <a:pt x="377" y="81"/>
                </a:cubicBezTo>
                <a:cubicBezTo>
                  <a:pt x="377" y="81"/>
                  <a:pt x="377" y="40"/>
                  <a:pt x="377" y="32"/>
                </a:cubicBezTo>
                <a:cubicBezTo>
                  <a:pt x="377" y="32"/>
                  <a:pt x="377" y="32"/>
                  <a:pt x="377" y="32"/>
                </a:cubicBezTo>
                <a:cubicBezTo>
                  <a:pt x="377" y="30"/>
                  <a:pt x="376" y="28"/>
                  <a:pt x="375" y="28"/>
                </a:cubicBezTo>
                <a:cubicBezTo>
                  <a:pt x="375" y="28"/>
                  <a:pt x="375" y="28"/>
                  <a:pt x="375" y="28"/>
                </a:cubicBezTo>
                <a:cubicBezTo>
                  <a:pt x="375" y="27"/>
                  <a:pt x="374" y="27"/>
                  <a:pt x="373" y="27"/>
                </a:cubicBezTo>
                <a:cubicBezTo>
                  <a:pt x="373" y="27"/>
                  <a:pt x="373" y="27"/>
                  <a:pt x="373" y="27"/>
                </a:cubicBezTo>
                <a:cubicBezTo>
                  <a:pt x="371" y="27"/>
                  <a:pt x="370" y="27"/>
                  <a:pt x="369" y="28"/>
                </a:cubicBezTo>
                <a:cubicBezTo>
                  <a:pt x="369" y="28"/>
                  <a:pt x="369" y="28"/>
                  <a:pt x="369" y="28"/>
                </a:cubicBezTo>
                <a:cubicBezTo>
                  <a:pt x="369" y="28"/>
                  <a:pt x="368" y="29"/>
                  <a:pt x="368" y="32"/>
                </a:cubicBezTo>
                <a:cubicBezTo>
                  <a:pt x="368" y="32"/>
                  <a:pt x="368" y="32"/>
                  <a:pt x="368" y="32"/>
                </a:cubicBezTo>
                <a:cubicBezTo>
                  <a:pt x="368" y="41"/>
                  <a:pt x="368" y="76"/>
                  <a:pt x="368" y="81"/>
                </a:cubicBezTo>
                <a:cubicBezTo>
                  <a:pt x="368" y="81"/>
                  <a:pt x="368" y="81"/>
                  <a:pt x="368" y="81"/>
                </a:cubicBezTo>
                <a:cubicBezTo>
                  <a:pt x="368" y="85"/>
                  <a:pt x="367" y="88"/>
                  <a:pt x="364" y="90"/>
                </a:cubicBezTo>
                <a:cubicBezTo>
                  <a:pt x="364" y="90"/>
                  <a:pt x="364" y="90"/>
                  <a:pt x="364" y="90"/>
                </a:cubicBezTo>
                <a:cubicBezTo>
                  <a:pt x="362" y="93"/>
                  <a:pt x="358" y="94"/>
                  <a:pt x="355" y="94"/>
                </a:cubicBezTo>
                <a:cubicBezTo>
                  <a:pt x="355" y="94"/>
                  <a:pt x="355" y="94"/>
                  <a:pt x="355" y="94"/>
                </a:cubicBezTo>
                <a:cubicBezTo>
                  <a:pt x="321" y="94"/>
                  <a:pt x="321" y="94"/>
                  <a:pt x="321" y="94"/>
                </a:cubicBezTo>
                <a:cubicBezTo>
                  <a:pt x="317" y="94"/>
                  <a:pt x="314" y="93"/>
                  <a:pt x="312" y="90"/>
                </a:cubicBezTo>
                <a:cubicBezTo>
                  <a:pt x="312" y="90"/>
                  <a:pt x="312" y="90"/>
                  <a:pt x="312" y="90"/>
                </a:cubicBezTo>
                <a:cubicBezTo>
                  <a:pt x="309" y="88"/>
                  <a:pt x="308" y="85"/>
                  <a:pt x="308" y="81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8" y="81"/>
                  <a:pt x="308" y="42"/>
                  <a:pt x="308" y="32"/>
                </a:cubicBezTo>
                <a:cubicBezTo>
                  <a:pt x="308" y="32"/>
                  <a:pt x="308" y="32"/>
                  <a:pt x="308" y="32"/>
                </a:cubicBezTo>
                <a:cubicBezTo>
                  <a:pt x="308" y="29"/>
                  <a:pt x="307" y="28"/>
                  <a:pt x="306" y="28"/>
                </a:cubicBezTo>
                <a:cubicBezTo>
                  <a:pt x="306" y="28"/>
                  <a:pt x="306" y="28"/>
                  <a:pt x="306" y="28"/>
                </a:cubicBezTo>
                <a:cubicBezTo>
                  <a:pt x="306" y="27"/>
                  <a:pt x="305" y="27"/>
                  <a:pt x="304" y="27"/>
                </a:cubicBezTo>
                <a:cubicBezTo>
                  <a:pt x="304" y="27"/>
                  <a:pt x="304" y="27"/>
                  <a:pt x="304" y="27"/>
                </a:cubicBezTo>
                <a:cubicBezTo>
                  <a:pt x="302" y="27"/>
                  <a:pt x="301" y="27"/>
                  <a:pt x="300" y="28"/>
                </a:cubicBezTo>
                <a:cubicBezTo>
                  <a:pt x="300" y="28"/>
                  <a:pt x="300" y="28"/>
                  <a:pt x="300" y="28"/>
                </a:cubicBezTo>
                <a:cubicBezTo>
                  <a:pt x="300" y="28"/>
                  <a:pt x="299" y="29"/>
                  <a:pt x="299" y="32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41"/>
                  <a:pt x="299" y="74"/>
                  <a:pt x="299" y="82"/>
                </a:cubicBezTo>
                <a:cubicBezTo>
                  <a:pt x="299" y="82"/>
                  <a:pt x="299" y="82"/>
                  <a:pt x="299" y="82"/>
                </a:cubicBezTo>
                <a:cubicBezTo>
                  <a:pt x="299" y="86"/>
                  <a:pt x="297" y="89"/>
                  <a:pt x="294" y="92"/>
                </a:cubicBezTo>
                <a:cubicBezTo>
                  <a:pt x="294" y="92"/>
                  <a:pt x="294" y="92"/>
                  <a:pt x="294" y="92"/>
                </a:cubicBezTo>
                <a:cubicBezTo>
                  <a:pt x="291" y="94"/>
                  <a:pt x="288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3" y="95"/>
                  <a:pt x="283" y="95"/>
                </a:cubicBezTo>
                <a:cubicBezTo>
                  <a:pt x="283" y="95"/>
                  <a:pt x="283" y="95"/>
                  <a:pt x="283" y="95"/>
                </a:cubicBezTo>
                <a:cubicBezTo>
                  <a:pt x="282" y="95"/>
                  <a:pt x="281" y="95"/>
                  <a:pt x="280" y="95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80" y="98"/>
                  <a:pt x="280" y="102"/>
                  <a:pt x="280" y="106"/>
                </a:cubicBezTo>
                <a:cubicBezTo>
                  <a:pt x="280" y="106"/>
                  <a:pt x="280" y="106"/>
                  <a:pt x="280" y="106"/>
                </a:cubicBezTo>
                <a:cubicBezTo>
                  <a:pt x="280" y="116"/>
                  <a:pt x="280" y="130"/>
                  <a:pt x="281" y="139"/>
                </a:cubicBezTo>
                <a:cubicBezTo>
                  <a:pt x="281" y="139"/>
                  <a:pt x="281" y="139"/>
                  <a:pt x="281" y="139"/>
                </a:cubicBezTo>
                <a:cubicBezTo>
                  <a:pt x="281" y="142"/>
                  <a:pt x="282" y="144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3" y="148"/>
                  <a:pt x="285" y="150"/>
                  <a:pt x="287" y="152"/>
                </a:cubicBezTo>
                <a:cubicBezTo>
                  <a:pt x="287" y="152"/>
                  <a:pt x="287" y="152"/>
                  <a:pt x="287" y="152"/>
                </a:cubicBezTo>
                <a:cubicBezTo>
                  <a:pt x="289" y="154"/>
                  <a:pt x="293" y="156"/>
                  <a:pt x="296" y="158"/>
                </a:cubicBezTo>
                <a:cubicBezTo>
                  <a:pt x="296" y="158"/>
                  <a:pt x="296" y="158"/>
                  <a:pt x="296" y="158"/>
                </a:cubicBezTo>
                <a:cubicBezTo>
                  <a:pt x="303" y="162"/>
                  <a:pt x="312" y="165"/>
                  <a:pt x="318" y="167"/>
                </a:cubicBezTo>
                <a:cubicBezTo>
                  <a:pt x="318" y="167"/>
                  <a:pt x="318" y="167"/>
                  <a:pt x="318" y="167"/>
                </a:cubicBezTo>
                <a:cubicBezTo>
                  <a:pt x="325" y="169"/>
                  <a:pt x="330" y="176"/>
                  <a:pt x="328" y="183"/>
                </a:cubicBezTo>
                <a:cubicBezTo>
                  <a:pt x="328" y="183"/>
                  <a:pt x="328" y="183"/>
                  <a:pt x="328" y="183"/>
                </a:cubicBezTo>
                <a:cubicBezTo>
                  <a:pt x="326" y="190"/>
                  <a:pt x="318" y="194"/>
                  <a:pt x="311" y="192"/>
                </a:cubicBezTo>
                <a:cubicBezTo>
                  <a:pt x="311" y="192"/>
                  <a:pt x="311" y="192"/>
                  <a:pt x="311" y="192"/>
                </a:cubicBezTo>
                <a:cubicBezTo>
                  <a:pt x="300" y="189"/>
                  <a:pt x="283" y="184"/>
                  <a:pt x="269" y="172"/>
                </a:cubicBezTo>
                <a:cubicBezTo>
                  <a:pt x="269" y="172"/>
                  <a:pt x="269" y="172"/>
                  <a:pt x="269" y="172"/>
                </a:cubicBezTo>
                <a:cubicBezTo>
                  <a:pt x="264" y="167"/>
                  <a:pt x="260" y="162"/>
                  <a:pt x="257" y="156"/>
                </a:cubicBezTo>
                <a:cubicBezTo>
                  <a:pt x="257" y="156"/>
                  <a:pt x="257" y="156"/>
                  <a:pt x="257" y="156"/>
                </a:cubicBezTo>
                <a:cubicBezTo>
                  <a:pt x="256" y="154"/>
                  <a:pt x="256" y="152"/>
                  <a:pt x="256" y="150"/>
                </a:cubicBezTo>
                <a:cubicBezTo>
                  <a:pt x="256" y="150"/>
                  <a:pt x="256" y="150"/>
                  <a:pt x="256" y="150"/>
                </a:cubicBezTo>
                <a:cubicBezTo>
                  <a:pt x="255" y="148"/>
                  <a:pt x="255" y="147"/>
                  <a:pt x="255" y="145"/>
                </a:cubicBezTo>
                <a:cubicBezTo>
                  <a:pt x="255" y="145"/>
                  <a:pt x="255" y="145"/>
                  <a:pt x="255" y="145"/>
                </a:cubicBezTo>
                <a:cubicBezTo>
                  <a:pt x="254" y="141"/>
                  <a:pt x="254" y="137"/>
                  <a:pt x="254" y="132"/>
                </a:cubicBezTo>
                <a:cubicBezTo>
                  <a:pt x="254" y="132"/>
                  <a:pt x="254" y="132"/>
                  <a:pt x="254" y="132"/>
                </a:cubicBezTo>
                <a:cubicBezTo>
                  <a:pt x="253" y="124"/>
                  <a:pt x="253" y="114"/>
                  <a:pt x="253" y="106"/>
                </a:cubicBezTo>
                <a:cubicBezTo>
                  <a:pt x="253" y="106"/>
                  <a:pt x="253" y="106"/>
                  <a:pt x="253" y="106"/>
                </a:cubicBezTo>
                <a:cubicBezTo>
                  <a:pt x="253" y="101"/>
                  <a:pt x="253" y="97"/>
                  <a:pt x="253" y="94"/>
                </a:cubicBezTo>
                <a:cubicBezTo>
                  <a:pt x="253" y="94"/>
                  <a:pt x="253" y="94"/>
                  <a:pt x="253" y="94"/>
                </a:cubicBezTo>
                <a:cubicBezTo>
                  <a:pt x="253" y="89"/>
                  <a:pt x="255" y="84"/>
                  <a:pt x="257" y="81"/>
                </a:cubicBezTo>
                <a:cubicBezTo>
                  <a:pt x="257" y="81"/>
                  <a:pt x="257" y="81"/>
                  <a:pt x="257" y="81"/>
                </a:cubicBezTo>
                <a:cubicBezTo>
                  <a:pt x="260" y="77"/>
                  <a:pt x="263" y="74"/>
                  <a:pt x="266" y="72"/>
                </a:cubicBezTo>
                <a:cubicBezTo>
                  <a:pt x="266" y="72"/>
                  <a:pt x="266" y="72"/>
                  <a:pt x="266" y="72"/>
                </a:cubicBezTo>
                <a:cubicBezTo>
                  <a:pt x="268" y="71"/>
                  <a:pt x="270" y="70"/>
                  <a:pt x="272" y="70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2" y="57"/>
                  <a:pt x="272" y="38"/>
                  <a:pt x="272" y="32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23"/>
                  <a:pt x="276" y="14"/>
                  <a:pt x="282" y="8"/>
                </a:cubicBezTo>
                <a:cubicBezTo>
                  <a:pt x="282" y="8"/>
                  <a:pt x="282" y="8"/>
                  <a:pt x="282" y="8"/>
                </a:cubicBezTo>
                <a:cubicBezTo>
                  <a:pt x="289" y="2"/>
                  <a:pt x="296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12" y="0"/>
                  <a:pt x="320" y="3"/>
                  <a:pt x="325" y="9"/>
                </a:cubicBezTo>
                <a:cubicBezTo>
                  <a:pt x="325" y="9"/>
                  <a:pt x="325" y="9"/>
                  <a:pt x="325" y="9"/>
                </a:cubicBezTo>
                <a:cubicBezTo>
                  <a:pt x="331" y="15"/>
                  <a:pt x="334" y="23"/>
                  <a:pt x="334" y="32"/>
                </a:cubicBezTo>
                <a:cubicBezTo>
                  <a:pt x="334" y="32"/>
                  <a:pt x="334" y="32"/>
                  <a:pt x="334" y="32"/>
                </a:cubicBezTo>
                <a:cubicBezTo>
                  <a:pt x="334" y="38"/>
                  <a:pt x="334" y="55"/>
                  <a:pt x="334" y="68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42" y="55"/>
                  <a:pt x="342" y="38"/>
                  <a:pt x="342" y="32"/>
                </a:cubicBezTo>
                <a:cubicBezTo>
                  <a:pt x="342" y="32"/>
                  <a:pt x="342" y="32"/>
                  <a:pt x="342" y="32"/>
                </a:cubicBezTo>
                <a:cubicBezTo>
                  <a:pt x="342" y="23"/>
                  <a:pt x="345" y="15"/>
                  <a:pt x="351" y="9"/>
                </a:cubicBezTo>
                <a:cubicBezTo>
                  <a:pt x="351" y="9"/>
                  <a:pt x="351" y="9"/>
                  <a:pt x="351" y="9"/>
                </a:cubicBezTo>
                <a:cubicBezTo>
                  <a:pt x="356" y="3"/>
                  <a:pt x="365" y="0"/>
                  <a:pt x="373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81" y="0"/>
                  <a:pt x="389" y="4"/>
                  <a:pt x="395" y="1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00" y="16"/>
                  <a:pt x="403" y="24"/>
                  <a:pt x="403" y="32"/>
                </a:cubicBezTo>
                <a:cubicBezTo>
                  <a:pt x="403" y="32"/>
                  <a:pt x="403" y="32"/>
                  <a:pt x="403" y="32"/>
                </a:cubicBezTo>
                <a:cubicBezTo>
                  <a:pt x="403" y="37"/>
                  <a:pt x="403" y="57"/>
                  <a:pt x="403" y="70"/>
                </a:cubicBezTo>
                <a:cubicBezTo>
                  <a:pt x="403" y="70"/>
                  <a:pt x="403" y="70"/>
                  <a:pt x="403" y="70"/>
                </a:cubicBezTo>
                <a:cubicBezTo>
                  <a:pt x="408" y="71"/>
                  <a:pt x="414" y="74"/>
                  <a:pt x="418" y="80"/>
                </a:cubicBezTo>
                <a:cubicBezTo>
                  <a:pt x="418" y="80"/>
                  <a:pt x="418" y="80"/>
                  <a:pt x="418" y="80"/>
                </a:cubicBezTo>
                <a:cubicBezTo>
                  <a:pt x="421" y="84"/>
                  <a:pt x="422" y="89"/>
                  <a:pt x="422" y="95"/>
                </a:cubicBezTo>
                <a:cubicBezTo>
                  <a:pt x="422" y="95"/>
                  <a:pt x="422" y="95"/>
                  <a:pt x="422" y="95"/>
                </a:cubicBezTo>
                <a:cubicBezTo>
                  <a:pt x="422" y="98"/>
                  <a:pt x="422" y="104"/>
                  <a:pt x="422" y="111"/>
                </a:cubicBezTo>
                <a:cubicBezTo>
                  <a:pt x="422" y="111"/>
                  <a:pt x="422" y="111"/>
                  <a:pt x="422" y="111"/>
                </a:cubicBezTo>
                <a:cubicBezTo>
                  <a:pt x="422" y="118"/>
                  <a:pt x="422" y="127"/>
                  <a:pt x="421" y="135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20" y="144"/>
                  <a:pt x="419" y="152"/>
                  <a:pt x="415" y="160"/>
                </a:cubicBezTo>
                <a:cubicBezTo>
                  <a:pt x="415" y="160"/>
                  <a:pt x="415" y="160"/>
                  <a:pt x="415" y="160"/>
                </a:cubicBezTo>
                <a:cubicBezTo>
                  <a:pt x="411" y="167"/>
                  <a:pt x="406" y="171"/>
                  <a:pt x="401" y="175"/>
                </a:cubicBezTo>
                <a:cubicBezTo>
                  <a:pt x="401" y="175"/>
                  <a:pt x="401" y="175"/>
                  <a:pt x="401" y="175"/>
                </a:cubicBezTo>
                <a:cubicBezTo>
                  <a:pt x="395" y="179"/>
                  <a:pt x="390" y="182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403" y="203"/>
                  <a:pt x="420" y="224"/>
                  <a:pt x="433" y="245"/>
                </a:cubicBezTo>
                <a:cubicBezTo>
                  <a:pt x="433" y="245"/>
                  <a:pt x="433" y="245"/>
                  <a:pt x="433" y="245"/>
                </a:cubicBezTo>
                <a:cubicBezTo>
                  <a:pt x="449" y="273"/>
                  <a:pt x="460" y="302"/>
                  <a:pt x="460" y="330"/>
                </a:cubicBezTo>
                <a:cubicBezTo>
                  <a:pt x="460" y="330"/>
                  <a:pt x="460" y="330"/>
                  <a:pt x="460" y="330"/>
                </a:cubicBezTo>
                <a:cubicBezTo>
                  <a:pt x="460" y="351"/>
                  <a:pt x="455" y="373"/>
                  <a:pt x="444" y="395"/>
                </a:cubicBezTo>
                <a:cubicBezTo>
                  <a:pt x="444" y="395"/>
                  <a:pt x="444" y="395"/>
                  <a:pt x="444" y="395"/>
                </a:cubicBezTo>
                <a:cubicBezTo>
                  <a:pt x="433" y="416"/>
                  <a:pt x="416" y="435"/>
                  <a:pt x="390" y="447"/>
                </a:cubicBezTo>
                <a:cubicBezTo>
                  <a:pt x="390" y="447"/>
                  <a:pt x="390" y="447"/>
                  <a:pt x="390" y="447"/>
                </a:cubicBezTo>
                <a:cubicBezTo>
                  <a:pt x="374" y="455"/>
                  <a:pt x="354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07" y="459"/>
                  <a:pt x="287" y="453"/>
                  <a:pt x="271" y="444"/>
                </a:cubicBezTo>
                <a:close/>
                <a:moveTo>
                  <a:pt x="294" y="122"/>
                </a:move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7" name="Freeform 200"/>
          <p:cNvSpPr>
            <a:spLocks noChangeAspect="1"/>
          </p:cNvSpPr>
          <p:nvPr userDrawn="1"/>
        </p:nvSpPr>
        <p:spPr bwMode="auto">
          <a:xfrm>
            <a:off x="7564693" y="2195360"/>
            <a:ext cx="273023" cy="393192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101"/>
              </a:cxn>
              <a:cxn ang="0">
                <a:pos x="8" y="140"/>
              </a:cxn>
              <a:cxn ang="0">
                <a:pos x="9" y="143"/>
              </a:cxn>
              <a:cxn ang="0">
                <a:pos x="10" y="143"/>
              </a:cxn>
              <a:cxn ang="0">
                <a:pos x="31" y="193"/>
              </a:cxn>
              <a:cxn ang="0">
                <a:pos x="48" y="231"/>
              </a:cxn>
              <a:cxn ang="0">
                <a:pos x="90" y="263"/>
              </a:cxn>
              <a:cxn ang="0">
                <a:pos x="119" y="263"/>
              </a:cxn>
              <a:cxn ang="0">
                <a:pos x="68" y="367"/>
              </a:cxn>
              <a:cxn ang="0">
                <a:pos x="230" y="425"/>
              </a:cxn>
              <a:cxn ang="0">
                <a:pos x="168" y="373"/>
              </a:cxn>
              <a:cxn ang="0">
                <a:pos x="149" y="367"/>
              </a:cxn>
              <a:cxn ang="0">
                <a:pos x="200" y="315"/>
              </a:cxn>
              <a:cxn ang="0">
                <a:pos x="187" y="237"/>
              </a:cxn>
              <a:cxn ang="0">
                <a:pos x="174" y="315"/>
              </a:cxn>
              <a:cxn ang="0">
                <a:pos x="122" y="367"/>
              </a:cxn>
              <a:cxn ang="0">
                <a:pos x="188" y="390"/>
              </a:cxn>
              <a:cxn ang="0">
                <a:pos x="210" y="408"/>
              </a:cxn>
              <a:cxn ang="0">
                <a:pos x="114" y="413"/>
              </a:cxn>
              <a:cxn ang="0">
                <a:pos x="137" y="306"/>
              </a:cxn>
              <a:cxn ang="0">
                <a:pos x="146" y="250"/>
              </a:cxn>
              <a:cxn ang="0">
                <a:pos x="89" y="237"/>
              </a:cxn>
              <a:cxn ang="0">
                <a:pos x="72" y="220"/>
              </a:cxn>
              <a:cxn ang="0">
                <a:pos x="56" y="183"/>
              </a:cxn>
              <a:cxn ang="0">
                <a:pos x="36" y="137"/>
              </a:cxn>
              <a:cxn ang="0">
                <a:pos x="33" y="131"/>
              </a:cxn>
              <a:cxn ang="0">
                <a:pos x="26" y="63"/>
              </a:cxn>
              <a:cxn ang="0">
                <a:pos x="61" y="27"/>
              </a:cxn>
              <a:cxn ang="0">
                <a:pos x="259" y="27"/>
              </a:cxn>
              <a:cxn ang="0">
                <a:pos x="290" y="61"/>
              </a:cxn>
              <a:cxn ang="0">
                <a:pos x="283" y="132"/>
              </a:cxn>
              <a:cxn ang="0">
                <a:pos x="227" y="260"/>
              </a:cxn>
              <a:cxn ang="0">
                <a:pos x="307" y="143"/>
              </a:cxn>
              <a:cxn ang="0">
                <a:pos x="317" y="61"/>
              </a:cxn>
              <a:cxn ang="0">
                <a:pos x="258" y="0"/>
              </a:cxn>
              <a:cxn ang="0">
                <a:pos x="61" y="0"/>
              </a:cxn>
            </a:cxnLst>
            <a:rect l="0" t="0" r="r" b="b"/>
            <a:pathLst>
              <a:path w="317" h="458">
                <a:moveTo>
                  <a:pt x="61" y="0"/>
                </a:moveTo>
                <a:cubicBezTo>
                  <a:pt x="14" y="0"/>
                  <a:pt x="0" y="4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5"/>
                  <a:pt x="6" y="133"/>
                  <a:pt x="8" y="140"/>
                </a:cubicBezTo>
                <a:cubicBezTo>
                  <a:pt x="8" y="140"/>
                  <a:pt x="8" y="140"/>
                  <a:pt x="8" y="140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3"/>
                  <a:pt x="10" y="143"/>
                  <a:pt x="10" y="143"/>
                </a:cubicBezTo>
                <a:cubicBezTo>
                  <a:pt x="11" y="145"/>
                  <a:pt x="11" y="147"/>
                  <a:pt x="11" y="147"/>
                </a:cubicBezTo>
                <a:cubicBezTo>
                  <a:pt x="16" y="158"/>
                  <a:pt x="24" y="177"/>
                  <a:pt x="31" y="193"/>
                </a:cubicBezTo>
                <a:cubicBezTo>
                  <a:pt x="32" y="195"/>
                  <a:pt x="33" y="198"/>
                  <a:pt x="36" y="203"/>
                </a:cubicBezTo>
                <a:cubicBezTo>
                  <a:pt x="39" y="211"/>
                  <a:pt x="44" y="220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64" y="264"/>
                  <a:pt x="87" y="263"/>
                  <a:pt x="90" y="263"/>
                </a:cubicBezTo>
                <a:cubicBezTo>
                  <a:pt x="90" y="263"/>
                  <a:pt x="89" y="263"/>
                  <a:pt x="89" y="263"/>
                </a:cubicBezTo>
                <a:cubicBezTo>
                  <a:pt x="89" y="263"/>
                  <a:pt x="106" y="263"/>
                  <a:pt x="119" y="263"/>
                </a:cubicBezTo>
                <a:cubicBezTo>
                  <a:pt x="119" y="272"/>
                  <a:pt x="119" y="278"/>
                  <a:pt x="119" y="284"/>
                </a:cubicBezTo>
                <a:cubicBezTo>
                  <a:pt x="88" y="300"/>
                  <a:pt x="68" y="332"/>
                  <a:pt x="68" y="367"/>
                </a:cubicBezTo>
                <a:cubicBezTo>
                  <a:pt x="68" y="417"/>
                  <a:pt x="109" y="458"/>
                  <a:pt x="160" y="458"/>
                </a:cubicBezTo>
                <a:cubicBezTo>
                  <a:pt x="187" y="458"/>
                  <a:pt x="213" y="446"/>
                  <a:pt x="230" y="425"/>
                </a:cubicBezTo>
                <a:cubicBezTo>
                  <a:pt x="245" y="408"/>
                  <a:pt x="242" y="382"/>
                  <a:pt x="225" y="368"/>
                </a:cubicBezTo>
                <a:cubicBezTo>
                  <a:pt x="208" y="354"/>
                  <a:pt x="182" y="356"/>
                  <a:pt x="168" y="373"/>
                </a:cubicBezTo>
                <a:cubicBezTo>
                  <a:pt x="166" y="376"/>
                  <a:pt x="163" y="377"/>
                  <a:pt x="160" y="377"/>
                </a:cubicBezTo>
                <a:cubicBezTo>
                  <a:pt x="154" y="377"/>
                  <a:pt x="149" y="372"/>
                  <a:pt x="149" y="367"/>
                </a:cubicBezTo>
                <a:cubicBezTo>
                  <a:pt x="149" y="361"/>
                  <a:pt x="154" y="356"/>
                  <a:pt x="160" y="356"/>
                </a:cubicBezTo>
                <a:cubicBezTo>
                  <a:pt x="182" y="356"/>
                  <a:pt x="200" y="338"/>
                  <a:pt x="200" y="315"/>
                </a:cubicBezTo>
                <a:cubicBezTo>
                  <a:pt x="200" y="250"/>
                  <a:pt x="200" y="250"/>
                  <a:pt x="200" y="250"/>
                </a:cubicBezTo>
                <a:cubicBezTo>
                  <a:pt x="200" y="242"/>
                  <a:pt x="194" y="237"/>
                  <a:pt x="187" y="237"/>
                </a:cubicBezTo>
                <a:cubicBezTo>
                  <a:pt x="179" y="237"/>
                  <a:pt x="173" y="243"/>
                  <a:pt x="173" y="250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4" y="323"/>
                  <a:pt x="167" y="329"/>
                  <a:pt x="160" y="329"/>
                </a:cubicBezTo>
                <a:cubicBezTo>
                  <a:pt x="139" y="329"/>
                  <a:pt x="122" y="346"/>
                  <a:pt x="122" y="367"/>
                </a:cubicBezTo>
                <a:cubicBezTo>
                  <a:pt x="122" y="387"/>
                  <a:pt x="139" y="404"/>
                  <a:pt x="160" y="404"/>
                </a:cubicBezTo>
                <a:cubicBezTo>
                  <a:pt x="171" y="404"/>
                  <a:pt x="181" y="399"/>
                  <a:pt x="188" y="390"/>
                </a:cubicBezTo>
                <a:cubicBezTo>
                  <a:pt x="193" y="384"/>
                  <a:pt x="202" y="384"/>
                  <a:pt x="208" y="388"/>
                </a:cubicBezTo>
                <a:cubicBezTo>
                  <a:pt x="214" y="393"/>
                  <a:pt x="215" y="402"/>
                  <a:pt x="210" y="408"/>
                </a:cubicBezTo>
                <a:cubicBezTo>
                  <a:pt x="197" y="423"/>
                  <a:pt x="179" y="432"/>
                  <a:pt x="160" y="432"/>
                </a:cubicBezTo>
                <a:cubicBezTo>
                  <a:pt x="142" y="432"/>
                  <a:pt x="126" y="425"/>
                  <a:pt x="114" y="413"/>
                </a:cubicBezTo>
                <a:cubicBezTo>
                  <a:pt x="101" y="400"/>
                  <a:pt x="94" y="384"/>
                  <a:pt x="94" y="367"/>
                </a:cubicBezTo>
                <a:cubicBezTo>
                  <a:pt x="94" y="340"/>
                  <a:pt x="112" y="315"/>
                  <a:pt x="137" y="306"/>
                </a:cubicBezTo>
                <a:cubicBezTo>
                  <a:pt x="142" y="304"/>
                  <a:pt x="146" y="299"/>
                  <a:pt x="146" y="293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6" y="243"/>
                  <a:pt x="140" y="237"/>
                  <a:pt x="132" y="237"/>
                </a:cubicBezTo>
                <a:cubicBezTo>
                  <a:pt x="132" y="237"/>
                  <a:pt x="89" y="237"/>
                  <a:pt x="89" y="237"/>
                </a:cubicBezTo>
                <a:cubicBezTo>
                  <a:pt x="89" y="237"/>
                  <a:pt x="89" y="237"/>
                  <a:pt x="89" y="237"/>
                </a:cubicBezTo>
                <a:cubicBezTo>
                  <a:pt x="88" y="236"/>
                  <a:pt x="80" y="236"/>
                  <a:pt x="72" y="220"/>
                </a:cubicBezTo>
                <a:cubicBezTo>
                  <a:pt x="68" y="209"/>
                  <a:pt x="63" y="199"/>
                  <a:pt x="60" y="192"/>
                </a:cubicBezTo>
                <a:cubicBezTo>
                  <a:pt x="58" y="188"/>
                  <a:pt x="56" y="184"/>
                  <a:pt x="56" y="183"/>
                </a:cubicBezTo>
                <a:cubicBezTo>
                  <a:pt x="56" y="182"/>
                  <a:pt x="55" y="182"/>
                  <a:pt x="55" y="182"/>
                </a:cubicBezTo>
                <a:cubicBezTo>
                  <a:pt x="49" y="167"/>
                  <a:pt x="40" y="147"/>
                  <a:pt x="36" y="137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4" y="131"/>
                  <a:pt x="34" y="131"/>
                  <a:pt x="33" y="131"/>
                </a:cubicBezTo>
                <a:cubicBezTo>
                  <a:pt x="31" y="124"/>
                  <a:pt x="26" y="110"/>
                  <a:pt x="26" y="101"/>
                </a:cubicBezTo>
                <a:cubicBezTo>
                  <a:pt x="26" y="101"/>
                  <a:pt x="26" y="64"/>
                  <a:pt x="26" y="63"/>
                </a:cubicBezTo>
                <a:cubicBezTo>
                  <a:pt x="26" y="62"/>
                  <a:pt x="27" y="53"/>
                  <a:pt x="32" y="44"/>
                </a:cubicBezTo>
                <a:cubicBezTo>
                  <a:pt x="38" y="32"/>
                  <a:pt x="47" y="27"/>
                  <a:pt x="61" y="27"/>
                </a:cubicBezTo>
                <a:cubicBezTo>
                  <a:pt x="258" y="27"/>
                  <a:pt x="258" y="27"/>
                  <a:pt x="258" y="27"/>
                </a:cubicBezTo>
                <a:cubicBezTo>
                  <a:pt x="258" y="27"/>
                  <a:pt x="259" y="27"/>
                  <a:pt x="259" y="27"/>
                </a:cubicBezTo>
                <a:cubicBezTo>
                  <a:pt x="259" y="27"/>
                  <a:pt x="273" y="27"/>
                  <a:pt x="282" y="36"/>
                </a:cubicBezTo>
                <a:cubicBezTo>
                  <a:pt x="288" y="41"/>
                  <a:pt x="290" y="50"/>
                  <a:pt x="290" y="61"/>
                </a:cubicBezTo>
                <a:cubicBezTo>
                  <a:pt x="290" y="101"/>
                  <a:pt x="290" y="101"/>
                  <a:pt x="290" y="101"/>
                </a:cubicBezTo>
                <a:cubicBezTo>
                  <a:pt x="290" y="113"/>
                  <a:pt x="289" y="119"/>
                  <a:pt x="283" y="132"/>
                </a:cubicBezTo>
                <a:cubicBezTo>
                  <a:pt x="281" y="137"/>
                  <a:pt x="245" y="200"/>
                  <a:pt x="222" y="242"/>
                </a:cubicBezTo>
                <a:cubicBezTo>
                  <a:pt x="219" y="248"/>
                  <a:pt x="221" y="256"/>
                  <a:pt x="227" y="260"/>
                </a:cubicBezTo>
                <a:cubicBezTo>
                  <a:pt x="234" y="264"/>
                  <a:pt x="242" y="261"/>
                  <a:pt x="246" y="255"/>
                </a:cubicBezTo>
                <a:cubicBezTo>
                  <a:pt x="255" y="237"/>
                  <a:pt x="304" y="150"/>
                  <a:pt x="307" y="143"/>
                </a:cubicBezTo>
                <a:cubicBezTo>
                  <a:pt x="315" y="127"/>
                  <a:pt x="317" y="117"/>
                  <a:pt x="317" y="101"/>
                </a:cubicBezTo>
                <a:cubicBezTo>
                  <a:pt x="317" y="61"/>
                  <a:pt x="317" y="61"/>
                  <a:pt x="317" y="61"/>
                </a:cubicBezTo>
                <a:cubicBezTo>
                  <a:pt x="317" y="42"/>
                  <a:pt x="311" y="27"/>
                  <a:pt x="300" y="16"/>
                </a:cubicBezTo>
                <a:cubicBezTo>
                  <a:pt x="283" y="0"/>
                  <a:pt x="260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61" y="0"/>
                  <a:pt x="61" y="0"/>
                  <a:pt x="6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8" name="Freeform 204"/>
          <p:cNvSpPr>
            <a:spLocks noChangeAspect="1"/>
          </p:cNvSpPr>
          <p:nvPr userDrawn="1"/>
        </p:nvSpPr>
        <p:spPr bwMode="auto">
          <a:xfrm>
            <a:off x="6719241" y="3000094"/>
            <a:ext cx="231658" cy="393192"/>
          </a:xfrm>
          <a:custGeom>
            <a:avLst/>
            <a:gdLst/>
            <a:ahLst/>
            <a:cxnLst>
              <a:cxn ang="0">
                <a:pos x="128" y="136"/>
              </a:cxn>
              <a:cxn ang="0">
                <a:pos x="128" y="188"/>
              </a:cxn>
              <a:cxn ang="0">
                <a:pos x="141" y="201"/>
              </a:cxn>
              <a:cxn ang="0">
                <a:pos x="237" y="201"/>
              </a:cxn>
              <a:cxn ang="0">
                <a:pos x="251" y="188"/>
              </a:cxn>
              <a:cxn ang="0">
                <a:pos x="251" y="13"/>
              </a:cxn>
              <a:cxn ang="0">
                <a:pos x="237" y="0"/>
              </a:cxn>
              <a:cxn ang="0">
                <a:pos x="13" y="0"/>
              </a:cxn>
              <a:cxn ang="0">
                <a:pos x="0" y="13"/>
              </a:cxn>
              <a:cxn ang="0">
                <a:pos x="0" y="413"/>
              </a:cxn>
              <a:cxn ang="0">
                <a:pos x="13" y="427"/>
              </a:cxn>
              <a:cxn ang="0">
                <a:pos x="237" y="427"/>
              </a:cxn>
              <a:cxn ang="0">
                <a:pos x="251" y="413"/>
              </a:cxn>
              <a:cxn ang="0">
                <a:pos x="251" y="239"/>
              </a:cxn>
              <a:cxn ang="0">
                <a:pos x="237" y="226"/>
              </a:cxn>
              <a:cxn ang="0">
                <a:pos x="141" y="226"/>
              </a:cxn>
              <a:cxn ang="0">
                <a:pos x="128" y="239"/>
              </a:cxn>
              <a:cxn ang="0">
                <a:pos x="128" y="291"/>
              </a:cxn>
              <a:cxn ang="0">
                <a:pos x="141" y="304"/>
              </a:cxn>
              <a:cxn ang="0">
                <a:pos x="168" y="304"/>
              </a:cxn>
              <a:cxn ang="0">
                <a:pos x="128" y="354"/>
              </a:cxn>
              <a:cxn ang="0">
                <a:pos x="88" y="304"/>
              </a:cxn>
              <a:cxn ang="0">
                <a:pos x="104" y="304"/>
              </a:cxn>
              <a:cxn ang="0">
                <a:pos x="117" y="291"/>
              </a:cxn>
              <a:cxn ang="0">
                <a:pos x="104" y="278"/>
              </a:cxn>
              <a:cxn ang="0">
                <a:pos x="60" y="278"/>
              </a:cxn>
              <a:cxn ang="0">
                <a:pos x="48" y="285"/>
              </a:cxn>
              <a:cxn ang="0">
                <a:pos x="49" y="299"/>
              </a:cxn>
              <a:cxn ang="0">
                <a:pos x="117" y="384"/>
              </a:cxn>
              <a:cxn ang="0">
                <a:pos x="128" y="389"/>
              </a:cxn>
              <a:cxn ang="0">
                <a:pos x="138" y="384"/>
              </a:cxn>
              <a:cxn ang="0">
                <a:pos x="206" y="299"/>
              </a:cxn>
              <a:cxn ang="0">
                <a:pos x="208" y="285"/>
              </a:cxn>
              <a:cxn ang="0">
                <a:pos x="196" y="278"/>
              </a:cxn>
              <a:cxn ang="0">
                <a:pos x="155" y="278"/>
              </a:cxn>
              <a:cxn ang="0">
                <a:pos x="155" y="252"/>
              </a:cxn>
              <a:cxn ang="0">
                <a:pos x="224" y="252"/>
              </a:cxn>
              <a:cxn ang="0">
                <a:pos x="224" y="400"/>
              </a:cxn>
              <a:cxn ang="0">
                <a:pos x="27" y="400"/>
              </a:cxn>
              <a:cxn ang="0">
                <a:pos x="27" y="27"/>
              </a:cxn>
              <a:cxn ang="0">
                <a:pos x="224" y="27"/>
              </a:cxn>
              <a:cxn ang="0">
                <a:pos x="224" y="174"/>
              </a:cxn>
              <a:cxn ang="0">
                <a:pos x="155" y="174"/>
              </a:cxn>
              <a:cxn ang="0">
                <a:pos x="155" y="149"/>
              </a:cxn>
              <a:cxn ang="0">
                <a:pos x="196" y="149"/>
              </a:cxn>
              <a:cxn ang="0">
                <a:pos x="208" y="142"/>
              </a:cxn>
              <a:cxn ang="0">
                <a:pos x="206" y="127"/>
              </a:cxn>
              <a:cxn ang="0">
                <a:pos x="138" y="43"/>
              </a:cxn>
              <a:cxn ang="0">
                <a:pos x="128" y="38"/>
              </a:cxn>
              <a:cxn ang="0">
                <a:pos x="117" y="43"/>
              </a:cxn>
              <a:cxn ang="0">
                <a:pos x="49" y="127"/>
              </a:cxn>
              <a:cxn ang="0">
                <a:pos x="48" y="142"/>
              </a:cxn>
              <a:cxn ang="0">
                <a:pos x="60" y="149"/>
              </a:cxn>
              <a:cxn ang="0">
                <a:pos x="104" y="149"/>
              </a:cxn>
              <a:cxn ang="0">
                <a:pos x="117" y="136"/>
              </a:cxn>
              <a:cxn ang="0">
                <a:pos x="104" y="122"/>
              </a:cxn>
              <a:cxn ang="0">
                <a:pos x="88" y="122"/>
              </a:cxn>
              <a:cxn ang="0">
                <a:pos x="128" y="72"/>
              </a:cxn>
              <a:cxn ang="0">
                <a:pos x="168" y="122"/>
              </a:cxn>
              <a:cxn ang="0">
                <a:pos x="141" y="122"/>
              </a:cxn>
              <a:cxn ang="0">
                <a:pos x="128" y="136"/>
              </a:cxn>
            </a:cxnLst>
            <a:rect l="0" t="0" r="r" b="b"/>
            <a:pathLst>
              <a:path w="251" h="427">
                <a:moveTo>
                  <a:pt x="128" y="136"/>
                </a:moveTo>
                <a:cubicBezTo>
                  <a:pt x="128" y="188"/>
                  <a:pt x="128" y="188"/>
                  <a:pt x="128" y="188"/>
                </a:cubicBezTo>
                <a:cubicBezTo>
                  <a:pt x="128" y="195"/>
                  <a:pt x="134" y="201"/>
                  <a:pt x="141" y="201"/>
                </a:cubicBezTo>
                <a:cubicBezTo>
                  <a:pt x="237" y="201"/>
                  <a:pt x="237" y="201"/>
                  <a:pt x="237" y="201"/>
                </a:cubicBezTo>
                <a:cubicBezTo>
                  <a:pt x="245" y="201"/>
                  <a:pt x="251" y="195"/>
                  <a:pt x="251" y="188"/>
                </a:cubicBezTo>
                <a:cubicBezTo>
                  <a:pt x="251" y="13"/>
                  <a:pt x="251" y="13"/>
                  <a:pt x="251" y="13"/>
                </a:cubicBezTo>
                <a:cubicBezTo>
                  <a:pt x="251" y="6"/>
                  <a:pt x="245" y="0"/>
                  <a:pt x="23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421"/>
                  <a:pt x="6" y="427"/>
                  <a:pt x="13" y="427"/>
                </a:cubicBezTo>
                <a:cubicBezTo>
                  <a:pt x="237" y="427"/>
                  <a:pt x="237" y="427"/>
                  <a:pt x="237" y="427"/>
                </a:cubicBezTo>
                <a:cubicBezTo>
                  <a:pt x="245" y="427"/>
                  <a:pt x="251" y="421"/>
                  <a:pt x="251" y="413"/>
                </a:cubicBezTo>
                <a:cubicBezTo>
                  <a:pt x="251" y="239"/>
                  <a:pt x="251" y="239"/>
                  <a:pt x="251" y="239"/>
                </a:cubicBezTo>
                <a:cubicBezTo>
                  <a:pt x="251" y="232"/>
                  <a:pt x="245" y="226"/>
                  <a:pt x="237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34" y="226"/>
                  <a:pt x="128" y="232"/>
                  <a:pt x="128" y="239"/>
                </a:cubicBezTo>
                <a:cubicBezTo>
                  <a:pt x="128" y="291"/>
                  <a:pt x="128" y="291"/>
                  <a:pt x="128" y="291"/>
                </a:cubicBezTo>
                <a:cubicBezTo>
                  <a:pt x="128" y="298"/>
                  <a:pt x="134" y="304"/>
                  <a:pt x="141" y="304"/>
                </a:cubicBezTo>
                <a:cubicBezTo>
                  <a:pt x="168" y="304"/>
                  <a:pt x="168" y="304"/>
                  <a:pt x="168" y="304"/>
                </a:cubicBezTo>
                <a:cubicBezTo>
                  <a:pt x="128" y="354"/>
                  <a:pt x="128" y="354"/>
                  <a:pt x="128" y="354"/>
                </a:cubicBezTo>
                <a:cubicBezTo>
                  <a:pt x="88" y="304"/>
                  <a:pt x="88" y="304"/>
                  <a:pt x="88" y="304"/>
                </a:cubicBezTo>
                <a:cubicBezTo>
                  <a:pt x="104" y="304"/>
                  <a:pt x="104" y="304"/>
                  <a:pt x="104" y="304"/>
                </a:cubicBezTo>
                <a:cubicBezTo>
                  <a:pt x="111" y="304"/>
                  <a:pt x="117" y="298"/>
                  <a:pt x="117" y="291"/>
                </a:cubicBezTo>
                <a:cubicBezTo>
                  <a:pt x="117" y="283"/>
                  <a:pt x="111" y="278"/>
                  <a:pt x="104" y="278"/>
                </a:cubicBezTo>
                <a:cubicBezTo>
                  <a:pt x="60" y="278"/>
                  <a:pt x="60" y="278"/>
                  <a:pt x="60" y="278"/>
                </a:cubicBezTo>
                <a:cubicBezTo>
                  <a:pt x="55" y="278"/>
                  <a:pt x="50" y="280"/>
                  <a:pt x="48" y="285"/>
                </a:cubicBezTo>
                <a:cubicBezTo>
                  <a:pt x="46" y="290"/>
                  <a:pt x="46" y="295"/>
                  <a:pt x="49" y="299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20" y="387"/>
                  <a:pt x="124" y="389"/>
                  <a:pt x="128" y="389"/>
                </a:cubicBezTo>
                <a:cubicBezTo>
                  <a:pt x="132" y="389"/>
                  <a:pt x="136" y="387"/>
                  <a:pt x="138" y="384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9" y="295"/>
                  <a:pt x="210" y="290"/>
                  <a:pt x="208" y="285"/>
                </a:cubicBezTo>
                <a:cubicBezTo>
                  <a:pt x="206" y="280"/>
                  <a:pt x="201" y="278"/>
                  <a:pt x="196" y="278"/>
                </a:cubicBezTo>
                <a:cubicBezTo>
                  <a:pt x="155" y="278"/>
                  <a:pt x="155" y="278"/>
                  <a:pt x="155" y="278"/>
                </a:cubicBezTo>
                <a:cubicBezTo>
                  <a:pt x="155" y="252"/>
                  <a:pt x="155" y="252"/>
                  <a:pt x="155" y="252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7" y="400"/>
                  <a:pt x="27" y="400"/>
                  <a:pt x="27" y="400"/>
                </a:cubicBezTo>
                <a:cubicBezTo>
                  <a:pt x="27" y="27"/>
                  <a:pt x="27" y="27"/>
                  <a:pt x="27" y="27"/>
                </a:cubicBezTo>
                <a:cubicBezTo>
                  <a:pt x="224" y="27"/>
                  <a:pt x="224" y="27"/>
                  <a:pt x="224" y="27"/>
                </a:cubicBezTo>
                <a:cubicBezTo>
                  <a:pt x="224" y="174"/>
                  <a:pt x="224" y="174"/>
                  <a:pt x="224" y="174"/>
                </a:cubicBezTo>
                <a:cubicBezTo>
                  <a:pt x="155" y="174"/>
                  <a:pt x="155" y="174"/>
                  <a:pt x="155" y="174"/>
                </a:cubicBezTo>
                <a:cubicBezTo>
                  <a:pt x="155" y="149"/>
                  <a:pt x="155" y="149"/>
                  <a:pt x="155" y="149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201" y="149"/>
                  <a:pt x="206" y="146"/>
                  <a:pt x="208" y="142"/>
                </a:cubicBezTo>
                <a:cubicBezTo>
                  <a:pt x="210" y="137"/>
                  <a:pt x="209" y="131"/>
                  <a:pt x="206" y="127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6" y="39"/>
                  <a:pt x="132" y="38"/>
                  <a:pt x="128" y="38"/>
                </a:cubicBezTo>
                <a:cubicBezTo>
                  <a:pt x="124" y="38"/>
                  <a:pt x="120" y="39"/>
                  <a:pt x="117" y="43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6" y="131"/>
                  <a:pt x="46" y="137"/>
                  <a:pt x="48" y="142"/>
                </a:cubicBezTo>
                <a:cubicBezTo>
                  <a:pt x="50" y="146"/>
                  <a:pt x="55" y="149"/>
                  <a:pt x="60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11" y="149"/>
                  <a:pt x="117" y="143"/>
                  <a:pt x="117" y="136"/>
                </a:cubicBezTo>
                <a:cubicBezTo>
                  <a:pt x="117" y="128"/>
                  <a:pt x="111" y="122"/>
                  <a:pt x="104" y="122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34" y="122"/>
                  <a:pt x="128" y="128"/>
                  <a:pt x="128" y="1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9" name="Freeform 212"/>
          <p:cNvSpPr>
            <a:spLocks noChangeAspect="1"/>
          </p:cNvSpPr>
          <p:nvPr userDrawn="1"/>
        </p:nvSpPr>
        <p:spPr bwMode="auto">
          <a:xfrm>
            <a:off x="8487967" y="3838254"/>
            <a:ext cx="201481" cy="404361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0" name="Freeform 228"/>
          <p:cNvSpPr>
            <a:spLocks noChangeAspect="1"/>
          </p:cNvSpPr>
          <p:nvPr userDrawn="1"/>
        </p:nvSpPr>
        <p:spPr bwMode="auto">
          <a:xfrm>
            <a:off x="8402877" y="3000094"/>
            <a:ext cx="371652" cy="393192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1" name="Freeform 208"/>
          <p:cNvSpPr>
            <a:spLocks noChangeAspect="1"/>
          </p:cNvSpPr>
          <p:nvPr userDrawn="1"/>
        </p:nvSpPr>
        <p:spPr bwMode="auto">
          <a:xfrm>
            <a:off x="7574050" y="2941497"/>
            <a:ext cx="254309" cy="45179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3" y="202"/>
              </a:cxn>
              <a:cxn ang="0">
                <a:pos x="24" y="202"/>
              </a:cxn>
              <a:cxn ang="0">
                <a:pos x="32" y="212"/>
              </a:cxn>
              <a:cxn ang="0">
                <a:pos x="32" y="213"/>
              </a:cxn>
              <a:cxn ang="0">
                <a:pos x="62" y="284"/>
              </a:cxn>
              <a:cxn ang="0">
                <a:pos x="77" y="296"/>
              </a:cxn>
              <a:cxn ang="0">
                <a:pos x="89" y="283"/>
              </a:cxn>
              <a:cxn ang="0">
                <a:pos x="89" y="281"/>
              </a:cxn>
              <a:cxn ang="0">
                <a:pos x="51" y="194"/>
              </a:cxn>
              <a:cxn ang="0">
                <a:pos x="45" y="186"/>
              </a:cxn>
              <a:cxn ang="0">
                <a:pos x="27" y="128"/>
              </a:cxn>
              <a:cxn ang="0">
                <a:pos x="128" y="27"/>
              </a:cxn>
              <a:cxn ang="0">
                <a:pos x="230" y="128"/>
              </a:cxn>
              <a:cxn ang="0">
                <a:pos x="207" y="192"/>
              </a:cxn>
              <a:cxn ang="0">
                <a:pos x="201" y="199"/>
              </a:cxn>
              <a:cxn ang="0">
                <a:pos x="169" y="275"/>
              </a:cxn>
              <a:cxn ang="0">
                <a:pos x="170" y="285"/>
              </a:cxn>
              <a:cxn ang="0">
                <a:pos x="170" y="297"/>
              </a:cxn>
              <a:cxn ang="0">
                <a:pos x="170" y="301"/>
              </a:cxn>
              <a:cxn ang="0">
                <a:pos x="166" y="301"/>
              </a:cxn>
              <a:cxn ang="0">
                <a:pos x="165" y="301"/>
              </a:cxn>
              <a:cxn ang="0">
                <a:pos x="155" y="301"/>
              </a:cxn>
              <a:cxn ang="0">
                <a:pos x="98" y="301"/>
              </a:cxn>
              <a:cxn ang="0">
                <a:pos x="69" y="310"/>
              </a:cxn>
              <a:cxn ang="0">
                <a:pos x="59" y="333"/>
              </a:cxn>
              <a:cxn ang="0">
                <a:pos x="94" y="367"/>
              </a:cxn>
              <a:cxn ang="0">
                <a:pos x="159" y="367"/>
              </a:cxn>
              <a:cxn ang="0">
                <a:pos x="170" y="370"/>
              </a:cxn>
              <a:cxn ang="0">
                <a:pos x="171" y="373"/>
              </a:cxn>
              <a:cxn ang="0">
                <a:pos x="162" y="380"/>
              </a:cxn>
              <a:cxn ang="0">
                <a:pos x="121" y="379"/>
              </a:cxn>
              <a:cxn ang="0">
                <a:pos x="66" y="400"/>
              </a:cxn>
              <a:cxn ang="0">
                <a:pos x="80" y="438"/>
              </a:cxn>
              <a:cxn ang="0">
                <a:pos x="133" y="449"/>
              </a:cxn>
              <a:cxn ang="0">
                <a:pos x="144" y="434"/>
              </a:cxn>
              <a:cxn ang="0">
                <a:pos x="128" y="423"/>
              </a:cxn>
              <a:cxn ang="0">
                <a:pos x="99" y="418"/>
              </a:cxn>
              <a:cxn ang="0">
                <a:pos x="93" y="408"/>
              </a:cxn>
              <a:cxn ang="0">
                <a:pos x="161" y="406"/>
              </a:cxn>
              <a:cxn ang="0">
                <a:pos x="162" y="406"/>
              </a:cxn>
              <a:cxn ang="0">
                <a:pos x="162" y="406"/>
              </a:cxn>
              <a:cxn ang="0">
                <a:pos x="198" y="373"/>
              </a:cxn>
              <a:cxn ang="0">
                <a:pos x="187" y="349"/>
              </a:cxn>
              <a:cxn ang="0">
                <a:pos x="159" y="340"/>
              </a:cxn>
              <a:cxn ang="0">
                <a:pos x="94" y="340"/>
              </a:cxn>
              <a:cxn ang="0">
                <a:pos x="85" y="333"/>
              </a:cxn>
              <a:cxn ang="0">
                <a:pos x="87" y="330"/>
              </a:cxn>
              <a:cxn ang="0">
                <a:pos x="98" y="328"/>
              </a:cxn>
              <a:cxn ang="0">
                <a:pos x="155" y="327"/>
              </a:cxn>
              <a:cxn ang="0">
                <a:pos x="162" y="327"/>
              </a:cxn>
              <a:cxn ang="0">
                <a:pos x="164" y="328"/>
              </a:cxn>
              <a:cxn ang="0">
                <a:pos x="189" y="322"/>
              </a:cxn>
              <a:cxn ang="0">
                <a:pos x="196" y="283"/>
              </a:cxn>
              <a:cxn ang="0">
                <a:pos x="222" y="216"/>
              </a:cxn>
              <a:cxn ang="0">
                <a:pos x="228" y="209"/>
              </a:cxn>
              <a:cxn ang="0">
                <a:pos x="256" y="128"/>
              </a:cxn>
              <a:cxn ang="0">
                <a:pos x="128" y="0"/>
              </a:cxn>
              <a:cxn ang="0">
                <a:pos x="0" y="128"/>
              </a:cxn>
            </a:cxnLst>
            <a:rect l="0" t="0" r="r" b="b"/>
            <a:pathLst>
              <a:path w="256" h="454">
                <a:moveTo>
                  <a:pt x="0" y="128"/>
                </a:moveTo>
                <a:cubicBezTo>
                  <a:pt x="0" y="154"/>
                  <a:pt x="8" y="180"/>
                  <a:pt x="23" y="202"/>
                </a:cubicBezTo>
                <a:cubicBezTo>
                  <a:pt x="24" y="202"/>
                  <a:pt x="24" y="202"/>
                  <a:pt x="24" y="202"/>
                </a:cubicBezTo>
                <a:cubicBezTo>
                  <a:pt x="32" y="212"/>
                  <a:pt x="32" y="212"/>
                  <a:pt x="32" y="212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54" y="232"/>
                  <a:pt x="60" y="266"/>
                  <a:pt x="62" y="284"/>
                </a:cubicBezTo>
                <a:cubicBezTo>
                  <a:pt x="63" y="291"/>
                  <a:pt x="69" y="297"/>
                  <a:pt x="77" y="296"/>
                </a:cubicBezTo>
                <a:cubicBezTo>
                  <a:pt x="84" y="295"/>
                  <a:pt x="89" y="290"/>
                  <a:pt x="89" y="283"/>
                </a:cubicBezTo>
                <a:cubicBezTo>
                  <a:pt x="89" y="282"/>
                  <a:pt x="89" y="282"/>
                  <a:pt x="89" y="281"/>
                </a:cubicBezTo>
                <a:cubicBezTo>
                  <a:pt x="86" y="255"/>
                  <a:pt x="77" y="218"/>
                  <a:pt x="51" y="194"/>
                </a:cubicBezTo>
                <a:cubicBezTo>
                  <a:pt x="51" y="193"/>
                  <a:pt x="46" y="187"/>
                  <a:pt x="45" y="186"/>
                </a:cubicBezTo>
                <a:cubicBezTo>
                  <a:pt x="33" y="169"/>
                  <a:pt x="27" y="149"/>
                  <a:pt x="27" y="128"/>
                </a:cubicBezTo>
                <a:cubicBezTo>
                  <a:pt x="27" y="72"/>
                  <a:pt x="72" y="27"/>
                  <a:pt x="128" y="27"/>
                </a:cubicBezTo>
                <a:cubicBezTo>
                  <a:pt x="184" y="27"/>
                  <a:pt x="230" y="72"/>
                  <a:pt x="230" y="128"/>
                </a:cubicBezTo>
                <a:cubicBezTo>
                  <a:pt x="230" y="151"/>
                  <a:pt x="216" y="180"/>
                  <a:pt x="207" y="192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186" y="217"/>
                  <a:pt x="169" y="237"/>
                  <a:pt x="169" y="275"/>
                </a:cubicBezTo>
                <a:cubicBezTo>
                  <a:pt x="169" y="278"/>
                  <a:pt x="170" y="281"/>
                  <a:pt x="170" y="285"/>
                </a:cubicBezTo>
                <a:cubicBezTo>
                  <a:pt x="170" y="290"/>
                  <a:pt x="170" y="294"/>
                  <a:pt x="170" y="297"/>
                </a:cubicBezTo>
                <a:cubicBezTo>
                  <a:pt x="170" y="299"/>
                  <a:pt x="170" y="300"/>
                  <a:pt x="170" y="301"/>
                </a:cubicBezTo>
                <a:cubicBezTo>
                  <a:pt x="169" y="301"/>
                  <a:pt x="168" y="301"/>
                  <a:pt x="166" y="301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2" y="301"/>
                  <a:pt x="162" y="301"/>
                  <a:pt x="155" y="301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83" y="301"/>
                  <a:pt x="74" y="306"/>
                  <a:pt x="69" y="310"/>
                </a:cubicBezTo>
                <a:cubicBezTo>
                  <a:pt x="62" y="316"/>
                  <a:pt x="59" y="324"/>
                  <a:pt x="59" y="333"/>
                </a:cubicBezTo>
                <a:cubicBezTo>
                  <a:pt x="59" y="350"/>
                  <a:pt x="72" y="367"/>
                  <a:pt x="94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4" y="367"/>
                  <a:pt x="168" y="368"/>
                  <a:pt x="170" y="370"/>
                </a:cubicBezTo>
                <a:cubicBezTo>
                  <a:pt x="171" y="371"/>
                  <a:pt x="171" y="372"/>
                  <a:pt x="171" y="373"/>
                </a:cubicBezTo>
                <a:cubicBezTo>
                  <a:pt x="171" y="376"/>
                  <a:pt x="169" y="379"/>
                  <a:pt x="162" y="380"/>
                </a:cubicBezTo>
                <a:cubicBezTo>
                  <a:pt x="159" y="379"/>
                  <a:pt x="140" y="378"/>
                  <a:pt x="121" y="379"/>
                </a:cubicBezTo>
                <a:cubicBezTo>
                  <a:pt x="90" y="379"/>
                  <a:pt x="68" y="383"/>
                  <a:pt x="66" y="400"/>
                </a:cubicBezTo>
                <a:cubicBezTo>
                  <a:pt x="65" y="411"/>
                  <a:pt x="68" y="426"/>
                  <a:pt x="80" y="438"/>
                </a:cubicBezTo>
                <a:cubicBezTo>
                  <a:pt x="89" y="446"/>
                  <a:pt x="105" y="454"/>
                  <a:pt x="133" y="449"/>
                </a:cubicBezTo>
                <a:cubicBezTo>
                  <a:pt x="140" y="448"/>
                  <a:pt x="145" y="441"/>
                  <a:pt x="144" y="434"/>
                </a:cubicBezTo>
                <a:cubicBezTo>
                  <a:pt x="143" y="427"/>
                  <a:pt x="136" y="422"/>
                  <a:pt x="128" y="423"/>
                </a:cubicBezTo>
                <a:cubicBezTo>
                  <a:pt x="115" y="425"/>
                  <a:pt x="105" y="424"/>
                  <a:pt x="99" y="418"/>
                </a:cubicBezTo>
                <a:cubicBezTo>
                  <a:pt x="95" y="415"/>
                  <a:pt x="94" y="411"/>
                  <a:pt x="93" y="408"/>
                </a:cubicBezTo>
                <a:cubicBezTo>
                  <a:pt x="104" y="405"/>
                  <a:pt x="133" y="404"/>
                  <a:pt x="161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84" y="406"/>
                  <a:pt x="198" y="389"/>
                  <a:pt x="198" y="373"/>
                </a:cubicBezTo>
                <a:cubicBezTo>
                  <a:pt x="198" y="364"/>
                  <a:pt x="194" y="355"/>
                  <a:pt x="187" y="349"/>
                </a:cubicBezTo>
                <a:cubicBezTo>
                  <a:pt x="182" y="345"/>
                  <a:pt x="173" y="340"/>
                  <a:pt x="159" y="340"/>
                </a:cubicBezTo>
                <a:cubicBezTo>
                  <a:pt x="94" y="340"/>
                  <a:pt x="94" y="340"/>
                  <a:pt x="94" y="340"/>
                </a:cubicBezTo>
                <a:cubicBezTo>
                  <a:pt x="88" y="340"/>
                  <a:pt x="85" y="336"/>
                  <a:pt x="85" y="333"/>
                </a:cubicBezTo>
                <a:cubicBezTo>
                  <a:pt x="85" y="332"/>
                  <a:pt x="86" y="331"/>
                  <a:pt x="87" y="330"/>
                </a:cubicBezTo>
                <a:cubicBezTo>
                  <a:pt x="89" y="329"/>
                  <a:pt x="93" y="328"/>
                  <a:pt x="98" y="328"/>
                </a:cubicBezTo>
                <a:cubicBezTo>
                  <a:pt x="155" y="327"/>
                  <a:pt x="155" y="327"/>
                  <a:pt x="155" y="327"/>
                </a:cubicBezTo>
                <a:cubicBezTo>
                  <a:pt x="161" y="327"/>
                  <a:pt x="161" y="327"/>
                  <a:pt x="162" y="327"/>
                </a:cubicBezTo>
                <a:cubicBezTo>
                  <a:pt x="164" y="328"/>
                  <a:pt x="164" y="328"/>
                  <a:pt x="164" y="328"/>
                </a:cubicBezTo>
                <a:cubicBezTo>
                  <a:pt x="173" y="329"/>
                  <a:pt x="182" y="329"/>
                  <a:pt x="189" y="322"/>
                </a:cubicBezTo>
                <a:cubicBezTo>
                  <a:pt x="197" y="315"/>
                  <a:pt x="198" y="303"/>
                  <a:pt x="196" y="283"/>
                </a:cubicBezTo>
                <a:cubicBezTo>
                  <a:pt x="194" y="249"/>
                  <a:pt x="206" y="235"/>
                  <a:pt x="222" y="216"/>
                </a:cubicBezTo>
                <a:cubicBezTo>
                  <a:pt x="228" y="209"/>
                  <a:pt x="228" y="209"/>
                  <a:pt x="228" y="209"/>
                </a:cubicBezTo>
                <a:cubicBezTo>
                  <a:pt x="239" y="195"/>
                  <a:pt x="256" y="15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ubicBezTo>
                  <a:pt x="58" y="0"/>
                  <a:pt x="0" y="57"/>
                  <a:pt x="0" y="1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2" name="Freeform 152"/>
          <p:cNvSpPr>
            <a:spLocks noChangeAspect="1"/>
          </p:cNvSpPr>
          <p:nvPr userDrawn="1"/>
        </p:nvSpPr>
        <p:spPr bwMode="auto">
          <a:xfrm>
            <a:off x="8295362" y="4723069"/>
            <a:ext cx="586683" cy="351304"/>
          </a:xfrm>
          <a:custGeom>
            <a:avLst/>
            <a:gdLst/>
            <a:ahLst/>
            <a:cxnLst>
              <a:cxn ang="0">
                <a:pos x="230" y="1"/>
              </a:cxn>
              <a:cxn ang="0">
                <a:pos x="218" y="11"/>
              </a:cxn>
              <a:cxn ang="0">
                <a:pos x="169" y="208"/>
              </a:cxn>
              <a:cxn ang="0">
                <a:pos x="118" y="25"/>
              </a:cxn>
              <a:cxn ang="0">
                <a:pos x="105" y="15"/>
              </a:cxn>
              <a:cxn ang="0">
                <a:pos x="92" y="26"/>
              </a:cxn>
              <a:cxn ang="0">
                <a:pos x="65" y="188"/>
              </a:cxn>
              <a:cxn ang="0">
                <a:pos x="60" y="178"/>
              </a:cxn>
              <a:cxn ang="0">
                <a:pos x="11" y="116"/>
              </a:cxn>
              <a:cxn ang="0">
                <a:pos x="0" y="129"/>
              </a:cxn>
              <a:cxn ang="0">
                <a:pos x="1" y="132"/>
              </a:cxn>
              <a:cxn ang="0">
                <a:pos x="11" y="142"/>
              </a:cxn>
              <a:cxn ang="0">
                <a:pos x="57" y="244"/>
              </a:cxn>
              <a:cxn ang="0">
                <a:pos x="70" y="253"/>
              </a:cxn>
              <a:cxn ang="0">
                <a:pos x="83" y="242"/>
              </a:cxn>
              <a:cxn ang="0">
                <a:pos x="108" y="90"/>
              </a:cxn>
              <a:cxn ang="0">
                <a:pos x="124" y="147"/>
              </a:cxn>
              <a:cxn ang="0">
                <a:pos x="146" y="226"/>
              </a:cxn>
              <a:cxn ang="0">
                <a:pos x="154" y="252"/>
              </a:cxn>
              <a:cxn ang="0">
                <a:pos x="156" y="260"/>
              </a:cxn>
              <a:cxn ang="0">
                <a:pos x="170" y="272"/>
              </a:cxn>
              <a:cxn ang="0">
                <a:pos x="183" y="262"/>
              </a:cxn>
              <a:cxn ang="0">
                <a:pos x="234" y="58"/>
              </a:cxn>
              <a:cxn ang="0">
                <a:pos x="265" y="139"/>
              </a:cxn>
              <a:cxn ang="0">
                <a:pos x="277" y="147"/>
              </a:cxn>
              <a:cxn ang="0">
                <a:pos x="441" y="147"/>
              </a:cxn>
              <a:cxn ang="0">
                <a:pos x="454" y="134"/>
              </a:cxn>
              <a:cxn ang="0">
                <a:pos x="441" y="121"/>
              </a:cxn>
              <a:cxn ang="0">
                <a:pos x="286" y="121"/>
              </a:cxn>
              <a:cxn ang="0">
                <a:pos x="244" y="9"/>
              </a:cxn>
              <a:cxn ang="0">
                <a:pos x="230" y="1"/>
              </a:cxn>
            </a:cxnLst>
            <a:rect l="0" t="0" r="r" b="b"/>
            <a:pathLst>
              <a:path w="454" h="272">
                <a:moveTo>
                  <a:pt x="230" y="1"/>
                </a:moveTo>
                <a:cubicBezTo>
                  <a:pt x="224" y="1"/>
                  <a:pt x="220" y="5"/>
                  <a:pt x="218" y="11"/>
                </a:cubicBezTo>
                <a:cubicBezTo>
                  <a:pt x="218" y="11"/>
                  <a:pt x="184" y="146"/>
                  <a:pt x="169" y="208"/>
                </a:cubicBezTo>
                <a:cubicBezTo>
                  <a:pt x="155" y="159"/>
                  <a:pt x="134" y="82"/>
                  <a:pt x="118" y="25"/>
                </a:cubicBezTo>
                <a:cubicBezTo>
                  <a:pt x="116" y="18"/>
                  <a:pt x="111" y="14"/>
                  <a:pt x="105" y="15"/>
                </a:cubicBezTo>
                <a:cubicBezTo>
                  <a:pt x="98" y="15"/>
                  <a:pt x="93" y="20"/>
                  <a:pt x="92" y="26"/>
                </a:cubicBezTo>
                <a:cubicBezTo>
                  <a:pt x="92" y="26"/>
                  <a:pt x="74" y="131"/>
                  <a:pt x="65" y="188"/>
                </a:cubicBezTo>
                <a:cubicBezTo>
                  <a:pt x="63" y="185"/>
                  <a:pt x="62" y="181"/>
                  <a:pt x="60" y="178"/>
                </a:cubicBezTo>
                <a:cubicBezTo>
                  <a:pt x="40" y="129"/>
                  <a:pt x="27" y="113"/>
                  <a:pt x="11" y="116"/>
                </a:cubicBezTo>
                <a:cubicBezTo>
                  <a:pt x="5" y="117"/>
                  <a:pt x="0" y="123"/>
                  <a:pt x="0" y="129"/>
                </a:cubicBezTo>
                <a:cubicBezTo>
                  <a:pt x="0" y="130"/>
                  <a:pt x="0" y="131"/>
                  <a:pt x="1" y="132"/>
                </a:cubicBezTo>
                <a:cubicBezTo>
                  <a:pt x="2" y="137"/>
                  <a:pt x="6" y="141"/>
                  <a:pt x="11" y="142"/>
                </a:cubicBezTo>
                <a:cubicBezTo>
                  <a:pt x="20" y="151"/>
                  <a:pt x="40" y="196"/>
                  <a:pt x="57" y="244"/>
                </a:cubicBezTo>
                <a:cubicBezTo>
                  <a:pt x="59" y="250"/>
                  <a:pt x="64" y="253"/>
                  <a:pt x="70" y="253"/>
                </a:cubicBezTo>
                <a:cubicBezTo>
                  <a:pt x="77" y="252"/>
                  <a:pt x="82" y="248"/>
                  <a:pt x="83" y="242"/>
                </a:cubicBezTo>
                <a:cubicBezTo>
                  <a:pt x="83" y="242"/>
                  <a:pt x="98" y="151"/>
                  <a:pt x="108" y="90"/>
                </a:cubicBezTo>
                <a:cubicBezTo>
                  <a:pt x="116" y="118"/>
                  <a:pt x="124" y="147"/>
                  <a:pt x="124" y="147"/>
                </a:cubicBezTo>
                <a:cubicBezTo>
                  <a:pt x="146" y="226"/>
                  <a:pt x="146" y="226"/>
                  <a:pt x="146" y="226"/>
                </a:cubicBezTo>
                <a:cubicBezTo>
                  <a:pt x="154" y="252"/>
                  <a:pt x="154" y="252"/>
                  <a:pt x="154" y="252"/>
                </a:cubicBezTo>
                <a:cubicBezTo>
                  <a:pt x="156" y="260"/>
                  <a:pt x="156" y="260"/>
                  <a:pt x="156" y="260"/>
                </a:cubicBezTo>
                <a:cubicBezTo>
                  <a:pt x="157" y="263"/>
                  <a:pt x="160" y="272"/>
                  <a:pt x="170" y="272"/>
                </a:cubicBezTo>
                <a:cubicBezTo>
                  <a:pt x="176" y="272"/>
                  <a:pt x="181" y="268"/>
                  <a:pt x="183" y="262"/>
                </a:cubicBezTo>
                <a:cubicBezTo>
                  <a:pt x="183" y="262"/>
                  <a:pt x="219" y="115"/>
                  <a:pt x="234" y="58"/>
                </a:cubicBezTo>
                <a:cubicBezTo>
                  <a:pt x="247" y="94"/>
                  <a:pt x="265" y="139"/>
                  <a:pt x="265" y="139"/>
                </a:cubicBezTo>
                <a:cubicBezTo>
                  <a:pt x="267" y="144"/>
                  <a:pt x="272" y="147"/>
                  <a:pt x="277" y="147"/>
                </a:cubicBezTo>
                <a:cubicBezTo>
                  <a:pt x="441" y="147"/>
                  <a:pt x="441" y="147"/>
                  <a:pt x="441" y="147"/>
                </a:cubicBezTo>
                <a:cubicBezTo>
                  <a:pt x="448" y="147"/>
                  <a:pt x="454" y="141"/>
                  <a:pt x="454" y="134"/>
                </a:cubicBezTo>
                <a:cubicBezTo>
                  <a:pt x="454" y="127"/>
                  <a:pt x="448" y="121"/>
                  <a:pt x="441" y="121"/>
                </a:cubicBezTo>
                <a:cubicBezTo>
                  <a:pt x="441" y="121"/>
                  <a:pt x="303" y="121"/>
                  <a:pt x="286" y="121"/>
                </a:cubicBezTo>
                <a:cubicBezTo>
                  <a:pt x="281" y="106"/>
                  <a:pt x="244" y="9"/>
                  <a:pt x="244" y="9"/>
                </a:cubicBezTo>
                <a:cubicBezTo>
                  <a:pt x="241" y="4"/>
                  <a:pt x="236" y="0"/>
                  <a:pt x="230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3" name="Freeform 176"/>
          <p:cNvSpPr>
            <a:spLocks noChangeAspect="1"/>
          </p:cNvSpPr>
          <p:nvPr userDrawn="1"/>
        </p:nvSpPr>
        <p:spPr bwMode="auto">
          <a:xfrm>
            <a:off x="5707069" y="2974694"/>
            <a:ext cx="383945" cy="393192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59" y="23"/>
              </a:cxn>
              <a:cxn ang="0">
                <a:pos x="110" y="92"/>
              </a:cxn>
              <a:cxn ang="0">
                <a:pos x="58" y="71"/>
              </a:cxn>
              <a:cxn ang="0">
                <a:pos x="10" y="186"/>
              </a:cxn>
              <a:cxn ang="0">
                <a:pos x="77" y="196"/>
              </a:cxn>
              <a:cxn ang="0">
                <a:pos x="69" y="179"/>
              </a:cxn>
              <a:cxn ang="0">
                <a:pos x="69" y="98"/>
              </a:cxn>
              <a:cxn ang="0">
                <a:pos x="120" y="119"/>
              </a:cxn>
              <a:cxn ang="0">
                <a:pos x="192" y="72"/>
              </a:cxn>
              <a:cxn ang="0">
                <a:pos x="187" y="31"/>
              </a:cxn>
              <a:cxn ang="0">
                <a:pos x="262" y="71"/>
              </a:cxn>
              <a:cxn ang="0">
                <a:pos x="273" y="85"/>
              </a:cxn>
              <a:cxn ang="0">
                <a:pos x="341" y="125"/>
              </a:cxn>
              <a:cxn ang="0">
                <a:pos x="354" y="120"/>
              </a:cxn>
              <a:cxn ang="0">
                <a:pos x="421" y="165"/>
              </a:cxn>
              <a:cxn ang="0">
                <a:pos x="386" y="180"/>
              </a:cxn>
              <a:cxn ang="0">
                <a:pos x="378" y="193"/>
              </a:cxn>
              <a:cxn ang="0">
                <a:pos x="383" y="226"/>
              </a:cxn>
              <a:cxn ang="0">
                <a:pos x="377" y="274"/>
              </a:cxn>
              <a:cxn ang="0">
                <a:pos x="386" y="286"/>
              </a:cxn>
              <a:cxn ang="0">
                <a:pos x="407" y="335"/>
              </a:cxn>
              <a:cxn ang="0">
                <a:pos x="372" y="358"/>
              </a:cxn>
              <a:cxn ang="0">
                <a:pos x="351" y="345"/>
              </a:cxn>
              <a:cxn ang="0">
                <a:pos x="330" y="348"/>
              </a:cxn>
              <a:cxn ang="0">
                <a:pos x="274" y="378"/>
              </a:cxn>
              <a:cxn ang="0">
                <a:pos x="263" y="383"/>
              </a:cxn>
              <a:cxn ang="0">
                <a:pos x="260" y="395"/>
              </a:cxn>
              <a:cxn ang="0">
                <a:pos x="227" y="435"/>
              </a:cxn>
              <a:cxn ang="0">
                <a:pos x="188" y="393"/>
              </a:cxn>
              <a:cxn ang="0">
                <a:pos x="175" y="379"/>
              </a:cxn>
              <a:cxn ang="0">
                <a:pos x="120" y="346"/>
              </a:cxn>
              <a:cxn ang="0">
                <a:pos x="111" y="341"/>
              </a:cxn>
              <a:cxn ang="0">
                <a:pos x="71" y="368"/>
              </a:cxn>
              <a:cxn ang="0">
                <a:pos x="147" y="244"/>
              </a:cxn>
              <a:cxn ang="0">
                <a:pos x="227" y="160"/>
              </a:cxn>
              <a:cxn ang="0">
                <a:pos x="227" y="304"/>
              </a:cxn>
              <a:cxn ang="0">
                <a:pos x="154" y="279"/>
              </a:cxn>
              <a:cxn ang="0">
                <a:pos x="227" y="330"/>
              </a:cxn>
              <a:cxn ang="0">
                <a:pos x="325" y="232"/>
              </a:cxn>
              <a:cxn ang="0">
                <a:pos x="128" y="223"/>
              </a:cxn>
              <a:cxn ang="0">
                <a:pos x="4" y="292"/>
              </a:cxn>
              <a:cxn ang="0">
                <a:pos x="63" y="397"/>
              </a:cxn>
              <a:cxn ang="0">
                <a:pos x="109" y="371"/>
              </a:cxn>
              <a:cxn ang="0">
                <a:pos x="161" y="402"/>
              </a:cxn>
              <a:cxn ang="0">
                <a:pos x="159" y="440"/>
              </a:cxn>
              <a:cxn ang="0">
                <a:pos x="194" y="459"/>
              </a:cxn>
              <a:cxn ang="0">
                <a:pos x="292" y="447"/>
              </a:cxn>
              <a:cxn ang="0">
                <a:pos x="295" y="440"/>
              </a:cxn>
              <a:cxn ang="0">
                <a:pos x="288" y="403"/>
              </a:cxn>
              <a:cxn ang="0">
                <a:pos x="344" y="372"/>
              </a:cxn>
              <a:cxn ang="0">
                <a:pos x="379" y="394"/>
              </a:cxn>
              <a:cxn ang="0">
                <a:pos x="429" y="350"/>
              </a:cxn>
              <a:cxn ang="0">
                <a:pos x="450" y="289"/>
              </a:cxn>
              <a:cxn ang="0">
                <a:pos x="406" y="265"/>
              </a:cxn>
              <a:cxn ang="0">
                <a:pos x="407" y="200"/>
              </a:cxn>
              <a:cxn ang="0">
                <a:pos x="443" y="184"/>
              </a:cxn>
              <a:cxn ang="0">
                <a:pos x="451" y="169"/>
              </a:cxn>
              <a:cxn ang="0">
                <a:pos x="377" y="70"/>
              </a:cxn>
              <a:cxn ang="0">
                <a:pos x="289" y="62"/>
              </a:cxn>
              <a:cxn ang="0">
                <a:pos x="291" y="19"/>
              </a:cxn>
              <a:cxn ang="0">
                <a:pos x="228" y="1"/>
              </a:cxn>
            </a:cxnLst>
            <a:rect l="0" t="0" r="r" b="b"/>
            <a:pathLst>
              <a:path w="451" h="462">
                <a:moveTo>
                  <a:pt x="228" y="1"/>
                </a:moveTo>
                <a:cubicBezTo>
                  <a:pt x="218" y="1"/>
                  <a:pt x="184" y="2"/>
                  <a:pt x="167" y="10"/>
                </a:cubicBezTo>
                <a:cubicBezTo>
                  <a:pt x="162" y="12"/>
                  <a:pt x="159" y="17"/>
                  <a:pt x="159" y="22"/>
                </a:cubicBezTo>
                <a:cubicBezTo>
                  <a:pt x="159" y="22"/>
                  <a:pt x="159" y="23"/>
                  <a:pt x="159" y="23"/>
                </a:cubicBezTo>
                <a:cubicBezTo>
                  <a:pt x="159" y="23"/>
                  <a:pt x="162" y="49"/>
                  <a:pt x="164" y="62"/>
                </a:cubicBezTo>
                <a:cubicBezTo>
                  <a:pt x="143" y="70"/>
                  <a:pt x="123" y="83"/>
                  <a:pt x="110" y="92"/>
                </a:cubicBezTo>
                <a:cubicBezTo>
                  <a:pt x="100" y="86"/>
                  <a:pt x="74" y="70"/>
                  <a:pt x="74" y="70"/>
                </a:cubicBezTo>
                <a:cubicBezTo>
                  <a:pt x="69" y="67"/>
                  <a:pt x="63" y="67"/>
                  <a:pt x="58" y="71"/>
                </a:cubicBezTo>
                <a:cubicBezTo>
                  <a:pt x="46" y="80"/>
                  <a:pt x="10" y="131"/>
                  <a:pt x="1" y="170"/>
                </a:cubicBezTo>
                <a:cubicBezTo>
                  <a:pt x="0" y="177"/>
                  <a:pt x="4" y="183"/>
                  <a:pt x="10" y="186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6" y="207"/>
                  <a:pt x="74" y="203"/>
                  <a:pt x="77" y="196"/>
                </a:cubicBezTo>
                <a:cubicBezTo>
                  <a:pt x="77" y="195"/>
                  <a:pt x="78" y="193"/>
                  <a:pt x="78" y="192"/>
                </a:cubicBezTo>
                <a:cubicBezTo>
                  <a:pt x="78" y="186"/>
                  <a:pt x="74" y="181"/>
                  <a:pt x="69" y="179"/>
                </a:cubicBezTo>
                <a:cubicBezTo>
                  <a:pt x="69" y="179"/>
                  <a:pt x="44" y="170"/>
                  <a:pt x="31" y="165"/>
                </a:cubicBezTo>
                <a:cubicBezTo>
                  <a:pt x="39" y="139"/>
                  <a:pt x="58" y="111"/>
                  <a:pt x="69" y="98"/>
                </a:cubicBezTo>
                <a:cubicBezTo>
                  <a:pt x="80" y="105"/>
                  <a:pt x="104" y="120"/>
                  <a:pt x="104" y="120"/>
                </a:cubicBezTo>
                <a:cubicBezTo>
                  <a:pt x="109" y="123"/>
                  <a:pt x="115" y="123"/>
                  <a:pt x="120" y="119"/>
                </a:cubicBezTo>
                <a:cubicBezTo>
                  <a:pt x="137" y="105"/>
                  <a:pt x="162" y="89"/>
                  <a:pt x="181" y="85"/>
                </a:cubicBezTo>
                <a:cubicBezTo>
                  <a:pt x="187" y="84"/>
                  <a:pt x="192" y="78"/>
                  <a:pt x="192" y="72"/>
                </a:cubicBezTo>
                <a:cubicBezTo>
                  <a:pt x="192" y="72"/>
                  <a:pt x="192" y="71"/>
                  <a:pt x="191" y="71"/>
                </a:cubicBezTo>
                <a:cubicBezTo>
                  <a:pt x="191" y="71"/>
                  <a:pt x="189" y="45"/>
                  <a:pt x="187" y="31"/>
                </a:cubicBezTo>
                <a:cubicBezTo>
                  <a:pt x="208" y="27"/>
                  <a:pt x="247" y="26"/>
                  <a:pt x="264" y="29"/>
                </a:cubicBezTo>
                <a:cubicBezTo>
                  <a:pt x="264" y="40"/>
                  <a:pt x="263" y="60"/>
                  <a:pt x="262" y="71"/>
                </a:cubicBezTo>
                <a:cubicBezTo>
                  <a:pt x="262" y="71"/>
                  <a:pt x="262" y="72"/>
                  <a:pt x="262" y="72"/>
                </a:cubicBezTo>
                <a:cubicBezTo>
                  <a:pt x="262" y="79"/>
                  <a:pt x="266" y="84"/>
                  <a:pt x="273" y="85"/>
                </a:cubicBezTo>
                <a:cubicBezTo>
                  <a:pt x="289" y="88"/>
                  <a:pt x="327" y="112"/>
                  <a:pt x="332" y="119"/>
                </a:cubicBezTo>
                <a:cubicBezTo>
                  <a:pt x="334" y="122"/>
                  <a:pt x="337" y="124"/>
                  <a:pt x="341" y="125"/>
                </a:cubicBezTo>
                <a:cubicBezTo>
                  <a:pt x="344" y="126"/>
                  <a:pt x="348" y="125"/>
                  <a:pt x="351" y="122"/>
                </a:cubicBezTo>
                <a:cubicBezTo>
                  <a:pt x="354" y="120"/>
                  <a:pt x="354" y="120"/>
                  <a:pt x="354" y="120"/>
                </a:cubicBezTo>
                <a:cubicBezTo>
                  <a:pt x="362" y="114"/>
                  <a:pt x="373" y="105"/>
                  <a:pt x="382" y="99"/>
                </a:cubicBezTo>
                <a:cubicBezTo>
                  <a:pt x="395" y="116"/>
                  <a:pt x="413" y="148"/>
                  <a:pt x="421" y="165"/>
                </a:cubicBezTo>
                <a:cubicBezTo>
                  <a:pt x="417" y="167"/>
                  <a:pt x="412" y="169"/>
                  <a:pt x="412" y="169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2" y="182"/>
                  <a:pt x="379" y="185"/>
                  <a:pt x="378" y="189"/>
                </a:cubicBezTo>
                <a:cubicBezTo>
                  <a:pt x="378" y="190"/>
                  <a:pt x="378" y="191"/>
                  <a:pt x="378" y="193"/>
                </a:cubicBezTo>
                <a:cubicBezTo>
                  <a:pt x="378" y="195"/>
                  <a:pt x="378" y="198"/>
                  <a:pt x="379" y="200"/>
                </a:cubicBezTo>
                <a:cubicBezTo>
                  <a:pt x="382" y="203"/>
                  <a:pt x="383" y="214"/>
                  <a:pt x="383" y="226"/>
                </a:cubicBezTo>
                <a:cubicBezTo>
                  <a:pt x="383" y="243"/>
                  <a:pt x="381" y="262"/>
                  <a:pt x="378" y="268"/>
                </a:cubicBezTo>
                <a:cubicBezTo>
                  <a:pt x="377" y="270"/>
                  <a:pt x="377" y="272"/>
                  <a:pt x="377" y="274"/>
                </a:cubicBezTo>
                <a:cubicBezTo>
                  <a:pt x="377" y="276"/>
                  <a:pt x="377" y="277"/>
                  <a:pt x="378" y="279"/>
                </a:cubicBezTo>
                <a:cubicBezTo>
                  <a:pt x="379" y="283"/>
                  <a:pt x="382" y="285"/>
                  <a:pt x="386" y="286"/>
                </a:cubicBezTo>
                <a:cubicBezTo>
                  <a:pt x="401" y="291"/>
                  <a:pt x="410" y="294"/>
                  <a:pt x="423" y="300"/>
                </a:cubicBezTo>
                <a:cubicBezTo>
                  <a:pt x="421" y="307"/>
                  <a:pt x="416" y="319"/>
                  <a:pt x="407" y="335"/>
                </a:cubicBezTo>
                <a:cubicBezTo>
                  <a:pt x="398" y="350"/>
                  <a:pt x="391" y="360"/>
                  <a:pt x="385" y="366"/>
                </a:cubicBezTo>
                <a:cubicBezTo>
                  <a:pt x="381" y="364"/>
                  <a:pt x="376" y="361"/>
                  <a:pt x="372" y="358"/>
                </a:cubicBezTo>
                <a:cubicBezTo>
                  <a:pt x="364" y="353"/>
                  <a:pt x="352" y="346"/>
                  <a:pt x="350" y="344"/>
                </a:cubicBezTo>
                <a:cubicBezTo>
                  <a:pt x="351" y="345"/>
                  <a:pt x="351" y="345"/>
                  <a:pt x="351" y="345"/>
                </a:cubicBezTo>
                <a:cubicBezTo>
                  <a:pt x="348" y="342"/>
                  <a:pt x="344" y="341"/>
                  <a:pt x="340" y="342"/>
                </a:cubicBezTo>
                <a:cubicBezTo>
                  <a:pt x="336" y="342"/>
                  <a:pt x="332" y="345"/>
                  <a:pt x="330" y="348"/>
                </a:cubicBezTo>
                <a:cubicBezTo>
                  <a:pt x="330" y="348"/>
                  <a:pt x="330" y="348"/>
                  <a:pt x="330" y="348"/>
                </a:cubicBezTo>
                <a:cubicBezTo>
                  <a:pt x="324" y="357"/>
                  <a:pt x="284" y="379"/>
                  <a:pt x="274" y="378"/>
                </a:cubicBezTo>
                <a:cubicBezTo>
                  <a:pt x="275" y="378"/>
                  <a:pt x="275" y="378"/>
                  <a:pt x="275" y="378"/>
                </a:cubicBezTo>
                <a:cubicBezTo>
                  <a:pt x="270" y="378"/>
                  <a:pt x="266" y="380"/>
                  <a:pt x="263" y="383"/>
                </a:cubicBezTo>
                <a:cubicBezTo>
                  <a:pt x="260" y="387"/>
                  <a:pt x="259" y="392"/>
                  <a:pt x="260" y="396"/>
                </a:cubicBezTo>
                <a:cubicBezTo>
                  <a:pt x="260" y="395"/>
                  <a:pt x="260" y="395"/>
                  <a:pt x="260" y="395"/>
                </a:cubicBezTo>
                <a:cubicBezTo>
                  <a:pt x="260" y="397"/>
                  <a:pt x="264" y="420"/>
                  <a:pt x="267" y="432"/>
                </a:cubicBezTo>
                <a:cubicBezTo>
                  <a:pt x="261" y="434"/>
                  <a:pt x="248" y="436"/>
                  <a:pt x="227" y="435"/>
                </a:cubicBezTo>
                <a:cubicBezTo>
                  <a:pt x="209" y="435"/>
                  <a:pt x="194" y="432"/>
                  <a:pt x="186" y="431"/>
                </a:cubicBezTo>
                <a:cubicBezTo>
                  <a:pt x="187" y="418"/>
                  <a:pt x="188" y="393"/>
                  <a:pt x="188" y="393"/>
                </a:cubicBezTo>
                <a:cubicBezTo>
                  <a:pt x="188" y="393"/>
                  <a:pt x="188" y="393"/>
                  <a:pt x="188" y="392"/>
                </a:cubicBezTo>
                <a:cubicBezTo>
                  <a:pt x="188" y="385"/>
                  <a:pt x="182" y="379"/>
                  <a:pt x="175" y="379"/>
                </a:cubicBezTo>
                <a:cubicBezTo>
                  <a:pt x="175" y="379"/>
                  <a:pt x="175" y="379"/>
                  <a:pt x="175" y="379"/>
                </a:cubicBezTo>
                <a:cubicBezTo>
                  <a:pt x="166" y="378"/>
                  <a:pt x="126" y="353"/>
                  <a:pt x="120" y="346"/>
                </a:cubicBezTo>
                <a:cubicBezTo>
                  <a:pt x="121" y="347"/>
                  <a:pt x="121" y="347"/>
                  <a:pt x="121" y="347"/>
                </a:cubicBezTo>
                <a:cubicBezTo>
                  <a:pt x="119" y="344"/>
                  <a:pt x="115" y="342"/>
                  <a:pt x="111" y="341"/>
                </a:cubicBezTo>
                <a:cubicBezTo>
                  <a:pt x="108" y="340"/>
                  <a:pt x="103" y="341"/>
                  <a:pt x="101" y="343"/>
                </a:cubicBezTo>
                <a:cubicBezTo>
                  <a:pt x="101" y="343"/>
                  <a:pt x="81" y="359"/>
                  <a:pt x="71" y="368"/>
                </a:cubicBezTo>
                <a:cubicBezTo>
                  <a:pt x="59" y="355"/>
                  <a:pt x="38" y="326"/>
                  <a:pt x="32" y="300"/>
                </a:cubicBezTo>
                <a:cubicBezTo>
                  <a:pt x="47" y="292"/>
                  <a:pt x="147" y="244"/>
                  <a:pt x="147" y="244"/>
                </a:cubicBezTo>
                <a:cubicBezTo>
                  <a:pt x="152" y="241"/>
                  <a:pt x="155" y="237"/>
                  <a:pt x="155" y="232"/>
                </a:cubicBezTo>
                <a:cubicBezTo>
                  <a:pt x="155" y="192"/>
                  <a:pt x="187" y="160"/>
                  <a:pt x="227" y="160"/>
                </a:cubicBezTo>
                <a:cubicBezTo>
                  <a:pt x="266" y="160"/>
                  <a:pt x="299" y="192"/>
                  <a:pt x="299" y="232"/>
                </a:cubicBezTo>
                <a:cubicBezTo>
                  <a:pt x="299" y="271"/>
                  <a:pt x="266" y="304"/>
                  <a:pt x="227" y="304"/>
                </a:cubicBezTo>
                <a:cubicBezTo>
                  <a:pt x="206" y="304"/>
                  <a:pt x="187" y="295"/>
                  <a:pt x="173" y="280"/>
                </a:cubicBezTo>
                <a:cubicBezTo>
                  <a:pt x="168" y="274"/>
                  <a:pt x="160" y="274"/>
                  <a:pt x="154" y="279"/>
                </a:cubicBezTo>
                <a:cubicBezTo>
                  <a:pt x="149" y="284"/>
                  <a:pt x="148" y="292"/>
                  <a:pt x="153" y="298"/>
                </a:cubicBezTo>
                <a:cubicBezTo>
                  <a:pt x="172" y="318"/>
                  <a:pt x="199" y="330"/>
                  <a:pt x="227" y="330"/>
                </a:cubicBezTo>
                <a:cubicBezTo>
                  <a:pt x="253" y="330"/>
                  <a:pt x="278" y="320"/>
                  <a:pt x="296" y="302"/>
                </a:cubicBezTo>
                <a:cubicBezTo>
                  <a:pt x="315" y="283"/>
                  <a:pt x="325" y="258"/>
                  <a:pt x="325" y="232"/>
                </a:cubicBezTo>
                <a:cubicBezTo>
                  <a:pt x="325" y="177"/>
                  <a:pt x="281" y="133"/>
                  <a:pt x="227" y="133"/>
                </a:cubicBezTo>
                <a:cubicBezTo>
                  <a:pt x="175" y="133"/>
                  <a:pt x="133" y="173"/>
                  <a:pt x="128" y="223"/>
                </a:cubicBezTo>
                <a:cubicBezTo>
                  <a:pt x="116" y="229"/>
                  <a:pt x="11" y="280"/>
                  <a:pt x="11" y="280"/>
                </a:cubicBezTo>
                <a:cubicBezTo>
                  <a:pt x="7" y="282"/>
                  <a:pt x="4" y="287"/>
                  <a:pt x="4" y="292"/>
                </a:cubicBezTo>
                <a:cubicBezTo>
                  <a:pt x="4" y="292"/>
                  <a:pt x="4" y="293"/>
                  <a:pt x="4" y="293"/>
                </a:cubicBezTo>
                <a:cubicBezTo>
                  <a:pt x="7" y="336"/>
                  <a:pt x="50" y="389"/>
                  <a:pt x="63" y="397"/>
                </a:cubicBezTo>
                <a:cubicBezTo>
                  <a:pt x="68" y="400"/>
                  <a:pt x="74" y="400"/>
                  <a:pt x="78" y="396"/>
                </a:cubicBezTo>
                <a:cubicBezTo>
                  <a:pt x="78" y="396"/>
                  <a:pt x="98" y="380"/>
                  <a:pt x="109" y="371"/>
                </a:cubicBezTo>
                <a:cubicBezTo>
                  <a:pt x="115" y="377"/>
                  <a:pt x="124" y="382"/>
                  <a:pt x="131" y="387"/>
                </a:cubicBezTo>
                <a:cubicBezTo>
                  <a:pt x="145" y="395"/>
                  <a:pt x="154" y="400"/>
                  <a:pt x="161" y="402"/>
                </a:cubicBezTo>
                <a:cubicBezTo>
                  <a:pt x="160" y="415"/>
                  <a:pt x="159" y="439"/>
                  <a:pt x="159" y="439"/>
                </a:cubicBezTo>
                <a:cubicBezTo>
                  <a:pt x="159" y="439"/>
                  <a:pt x="159" y="439"/>
                  <a:pt x="159" y="440"/>
                </a:cubicBezTo>
                <a:cubicBezTo>
                  <a:pt x="159" y="443"/>
                  <a:pt x="160" y="446"/>
                  <a:pt x="162" y="448"/>
                </a:cubicBezTo>
                <a:cubicBezTo>
                  <a:pt x="165" y="452"/>
                  <a:pt x="170" y="456"/>
                  <a:pt x="194" y="459"/>
                </a:cubicBezTo>
                <a:cubicBezTo>
                  <a:pt x="209" y="461"/>
                  <a:pt x="226" y="462"/>
                  <a:pt x="240" y="462"/>
                </a:cubicBezTo>
                <a:cubicBezTo>
                  <a:pt x="276" y="462"/>
                  <a:pt x="287" y="453"/>
                  <a:pt x="292" y="447"/>
                </a:cubicBezTo>
                <a:cubicBezTo>
                  <a:pt x="293" y="446"/>
                  <a:pt x="294" y="444"/>
                  <a:pt x="294" y="443"/>
                </a:cubicBezTo>
                <a:cubicBezTo>
                  <a:pt x="294" y="442"/>
                  <a:pt x="295" y="441"/>
                  <a:pt x="295" y="440"/>
                </a:cubicBezTo>
                <a:cubicBezTo>
                  <a:pt x="295" y="437"/>
                  <a:pt x="294" y="431"/>
                  <a:pt x="290" y="413"/>
                </a:cubicBezTo>
                <a:cubicBezTo>
                  <a:pt x="289" y="409"/>
                  <a:pt x="289" y="406"/>
                  <a:pt x="288" y="403"/>
                </a:cubicBezTo>
                <a:cubicBezTo>
                  <a:pt x="296" y="400"/>
                  <a:pt x="306" y="396"/>
                  <a:pt x="317" y="390"/>
                </a:cubicBezTo>
                <a:cubicBezTo>
                  <a:pt x="324" y="386"/>
                  <a:pt x="335" y="379"/>
                  <a:pt x="344" y="372"/>
                </a:cubicBezTo>
                <a:cubicBezTo>
                  <a:pt x="347" y="374"/>
                  <a:pt x="352" y="377"/>
                  <a:pt x="358" y="381"/>
                </a:cubicBezTo>
                <a:cubicBezTo>
                  <a:pt x="366" y="386"/>
                  <a:pt x="375" y="391"/>
                  <a:pt x="379" y="394"/>
                </a:cubicBezTo>
                <a:cubicBezTo>
                  <a:pt x="384" y="397"/>
                  <a:pt x="389" y="397"/>
                  <a:pt x="393" y="395"/>
                </a:cubicBezTo>
                <a:cubicBezTo>
                  <a:pt x="406" y="388"/>
                  <a:pt x="426" y="356"/>
                  <a:pt x="429" y="350"/>
                </a:cubicBezTo>
                <a:cubicBezTo>
                  <a:pt x="439" y="333"/>
                  <a:pt x="450" y="310"/>
                  <a:pt x="450" y="294"/>
                </a:cubicBezTo>
                <a:cubicBezTo>
                  <a:pt x="450" y="292"/>
                  <a:pt x="450" y="291"/>
                  <a:pt x="450" y="289"/>
                </a:cubicBezTo>
                <a:cubicBezTo>
                  <a:pt x="449" y="285"/>
                  <a:pt x="446" y="281"/>
                  <a:pt x="442" y="279"/>
                </a:cubicBezTo>
                <a:cubicBezTo>
                  <a:pt x="427" y="273"/>
                  <a:pt x="418" y="269"/>
                  <a:pt x="406" y="265"/>
                </a:cubicBezTo>
                <a:cubicBezTo>
                  <a:pt x="408" y="254"/>
                  <a:pt x="409" y="241"/>
                  <a:pt x="409" y="227"/>
                </a:cubicBezTo>
                <a:cubicBezTo>
                  <a:pt x="409" y="217"/>
                  <a:pt x="409" y="208"/>
                  <a:pt x="407" y="200"/>
                </a:cubicBezTo>
                <a:cubicBezTo>
                  <a:pt x="415" y="197"/>
                  <a:pt x="423" y="193"/>
                  <a:pt x="423" y="193"/>
                </a:cubicBezTo>
                <a:cubicBezTo>
                  <a:pt x="443" y="184"/>
                  <a:pt x="443" y="184"/>
                  <a:pt x="443" y="184"/>
                </a:cubicBezTo>
                <a:cubicBezTo>
                  <a:pt x="448" y="182"/>
                  <a:pt x="451" y="177"/>
                  <a:pt x="451" y="172"/>
                </a:cubicBezTo>
                <a:cubicBezTo>
                  <a:pt x="451" y="171"/>
                  <a:pt x="451" y="170"/>
                  <a:pt x="451" y="169"/>
                </a:cubicBezTo>
                <a:cubicBezTo>
                  <a:pt x="448" y="156"/>
                  <a:pt x="413" y="89"/>
                  <a:pt x="393" y="71"/>
                </a:cubicBezTo>
                <a:cubicBezTo>
                  <a:pt x="388" y="67"/>
                  <a:pt x="382" y="67"/>
                  <a:pt x="377" y="70"/>
                </a:cubicBezTo>
                <a:cubicBezTo>
                  <a:pt x="368" y="76"/>
                  <a:pt x="355" y="86"/>
                  <a:pt x="344" y="94"/>
                </a:cubicBezTo>
                <a:cubicBezTo>
                  <a:pt x="330" y="83"/>
                  <a:pt x="307" y="69"/>
                  <a:pt x="289" y="62"/>
                </a:cubicBezTo>
                <a:cubicBezTo>
                  <a:pt x="290" y="44"/>
                  <a:pt x="291" y="21"/>
                  <a:pt x="291" y="20"/>
                </a:cubicBezTo>
                <a:cubicBezTo>
                  <a:pt x="291" y="20"/>
                  <a:pt x="291" y="19"/>
                  <a:pt x="291" y="19"/>
                </a:cubicBezTo>
                <a:cubicBezTo>
                  <a:pt x="291" y="15"/>
                  <a:pt x="289" y="11"/>
                  <a:pt x="286" y="9"/>
                </a:cubicBezTo>
                <a:cubicBezTo>
                  <a:pt x="277" y="2"/>
                  <a:pt x="258" y="0"/>
                  <a:pt x="228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4" name="Freeform 140"/>
          <p:cNvSpPr>
            <a:spLocks noChangeAspect="1"/>
          </p:cNvSpPr>
          <p:nvPr userDrawn="1"/>
        </p:nvSpPr>
        <p:spPr bwMode="auto">
          <a:xfrm>
            <a:off x="6638473" y="4684275"/>
            <a:ext cx="393194" cy="393192"/>
          </a:xfrm>
          <a:custGeom>
            <a:avLst/>
            <a:gdLst/>
            <a:ahLst/>
            <a:cxnLst>
              <a:cxn ang="0">
                <a:pos x="199" y="26"/>
              </a:cxn>
              <a:cxn ang="0">
                <a:pos x="185" y="99"/>
              </a:cxn>
              <a:cxn ang="0">
                <a:pos x="100" y="80"/>
              </a:cxn>
              <a:cxn ang="0">
                <a:pos x="44" y="43"/>
              </a:cxn>
              <a:cxn ang="0">
                <a:pos x="18" y="52"/>
              </a:cxn>
              <a:cxn ang="0">
                <a:pos x="33" y="80"/>
              </a:cxn>
              <a:cxn ang="0">
                <a:pos x="105" y="171"/>
              </a:cxn>
              <a:cxn ang="0">
                <a:pos x="56" y="215"/>
              </a:cxn>
              <a:cxn ang="0">
                <a:pos x="0" y="244"/>
              </a:cxn>
              <a:cxn ang="0">
                <a:pos x="26" y="262"/>
              </a:cxn>
              <a:cxn ang="0">
                <a:pos x="98" y="275"/>
              </a:cxn>
              <a:cxn ang="0">
                <a:pos x="80" y="361"/>
              </a:cxn>
              <a:cxn ang="0">
                <a:pos x="43" y="417"/>
              </a:cxn>
              <a:cxn ang="0">
                <a:pos x="43" y="439"/>
              </a:cxn>
              <a:cxn ang="0">
                <a:pos x="80" y="427"/>
              </a:cxn>
              <a:cxn ang="0">
                <a:pos x="171" y="356"/>
              </a:cxn>
              <a:cxn ang="0">
                <a:pos x="215" y="404"/>
              </a:cxn>
              <a:cxn ang="0">
                <a:pos x="245" y="461"/>
              </a:cxn>
              <a:cxn ang="0">
                <a:pos x="269" y="401"/>
              </a:cxn>
              <a:cxn ang="0">
                <a:pos x="309" y="346"/>
              </a:cxn>
              <a:cxn ang="0">
                <a:pos x="402" y="408"/>
              </a:cxn>
              <a:cxn ang="0">
                <a:pos x="439" y="418"/>
              </a:cxn>
              <a:cxn ang="0">
                <a:pos x="427" y="381"/>
              </a:cxn>
              <a:cxn ang="0">
                <a:pos x="351" y="283"/>
              </a:cxn>
              <a:cxn ang="0">
                <a:pos x="327" y="292"/>
              </a:cxn>
              <a:cxn ang="0">
                <a:pos x="378" y="361"/>
              </a:cxn>
              <a:cxn ang="0">
                <a:pos x="301" y="319"/>
              </a:cxn>
              <a:cxn ang="0">
                <a:pos x="251" y="349"/>
              </a:cxn>
              <a:cxn ang="0">
                <a:pos x="228" y="351"/>
              </a:cxn>
              <a:cxn ang="0">
                <a:pos x="175" y="329"/>
              </a:cxn>
              <a:cxn ang="0">
                <a:pos x="100" y="378"/>
              </a:cxn>
              <a:cxn ang="0">
                <a:pos x="144" y="309"/>
              </a:cxn>
              <a:cxn ang="0">
                <a:pos x="122" y="261"/>
              </a:cxn>
              <a:cxn ang="0">
                <a:pos x="60" y="242"/>
              </a:cxn>
              <a:cxn ang="0">
                <a:pos x="120" y="216"/>
              </a:cxn>
              <a:cxn ang="0">
                <a:pos x="134" y="169"/>
              </a:cxn>
              <a:cxn ang="0">
                <a:pos x="82" y="100"/>
              </a:cxn>
              <a:cxn ang="0">
                <a:pos x="160" y="141"/>
              </a:cxn>
              <a:cxn ang="0">
                <a:pos x="210" y="112"/>
              </a:cxn>
              <a:cxn ang="0">
                <a:pos x="233" y="110"/>
              </a:cxn>
              <a:cxn ang="0">
                <a:pos x="285" y="132"/>
              </a:cxn>
              <a:cxn ang="0">
                <a:pos x="361" y="82"/>
              </a:cxn>
              <a:cxn ang="0">
                <a:pos x="316" y="152"/>
              </a:cxn>
              <a:cxn ang="0">
                <a:pos x="338" y="200"/>
              </a:cxn>
              <a:cxn ang="0">
                <a:pos x="401" y="219"/>
              </a:cxn>
              <a:cxn ang="0">
                <a:pos x="341" y="246"/>
              </a:cxn>
              <a:cxn ang="0">
                <a:pos x="357" y="259"/>
              </a:cxn>
              <a:cxn ang="0">
                <a:pos x="437" y="236"/>
              </a:cxn>
              <a:cxn ang="0">
                <a:pos x="461" y="216"/>
              </a:cxn>
              <a:cxn ang="0">
                <a:pos x="401" y="192"/>
              </a:cxn>
              <a:cxn ang="0">
                <a:pos x="346" y="151"/>
              </a:cxn>
              <a:cxn ang="0">
                <a:pos x="408" y="59"/>
              </a:cxn>
              <a:cxn ang="0">
                <a:pos x="422" y="31"/>
              </a:cxn>
              <a:cxn ang="0">
                <a:pos x="395" y="23"/>
              </a:cxn>
              <a:cxn ang="0">
                <a:pos x="341" y="64"/>
              </a:cxn>
              <a:cxn ang="0">
                <a:pos x="256" y="95"/>
              </a:cxn>
              <a:cxn ang="0">
                <a:pos x="236" y="24"/>
              </a:cxn>
            </a:cxnLst>
            <a:rect l="0" t="0" r="r" b="b"/>
            <a:pathLst>
              <a:path w="461" h="461">
                <a:moveTo>
                  <a:pt x="216" y="0"/>
                </a:moveTo>
                <a:cubicBezTo>
                  <a:pt x="204" y="1"/>
                  <a:pt x="202" y="12"/>
                  <a:pt x="199" y="26"/>
                </a:cubicBezTo>
                <a:cubicBezTo>
                  <a:pt x="197" y="34"/>
                  <a:pt x="194" y="45"/>
                  <a:pt x="192" y="59"/>
                </a:cubicBezTo>
                <a:cubicBezTo>
                  <a:pt x="189" y="74"/>
                  <a:pt x="187" y="90"/>
                  <a:pt x="185" y="99"/>
                </a:cubicBezTo>
                <a:cubicBezTo>
                  <a:pt x="173" y="103"/>
                  <a:pt x="162" y="108"/>
                  <a:pt x="151" y="115"/>
                </a:cubicBezTo>
                <a:cubicBezTo>
                  <a:pt x="141" y="107"/>
                  <a:pt x="120" y="93"/>
                  <a:pt x="100" y="80"/>
                </a:cubicBezTo>
                <a:cubicBezTo>
                  <a:pt x="83" y="68"/>
                  <a:pt x="69" y="59"/>
                  <a:pt x="59" y="52"/>
                </a:cubicBezTo>
                <a:cubicBezTo>
                  <a:pt x="52" y="48"/>
                  <a:pt x="48" y="45"/>
                  <a:pt x="44" y="43"/>
                </a:cubicBezTo>
                <a:cubicBezTo>
                  <a:pt x="39" y="41"/>
                  <a:pt x="30" y="35"/>
                  <a:pt x="22" y="43"/>
                </a:cubicBezTo>
                <a:cubicBezTo>
                  <a:pt x="19" y="46"/>
                  <a:pt x="18" y="49"/>
                  <a:pt x="18" y="52"/>
                </a:cubicBezTo>
                <a:cubicBezTo>
                  <a:pt x="18" y="58"/>
                  <a:pt x="21" y="63"/>
                  <a:pt x="23" y="66"/>
                </a:cubicBezTo>
                <a:cubicBezTo>
                  <a:pt x="26" y="69"/>
                  <a:pt x="29" y="74"/>
                  <a:pt x="33" y="80"/>
                </a:cubicBezTo>
                <a:cubicBezTo>
                  <a:pt x="41" y="90"/>
                  <a:pt x="51" y="103"/>
                  <a:pt x="64" y="120"/>
                </a:cubicBezTo>
                <a:cubicBezTo>
                  <a:pt x="80" y="140"/>
                  <a:pt x="97" y="161"/>
                  <a:pt x="105" y="171"/>
                </a:cubicBezTo>
                <a:cubicBezTo>
                  <a:pt x="100" y="181"/>
                  <a:pt x="97" y="193"/>
                  <a:pt x="95" y="204"/>
                </a:cubicBezTo>
                <a:cubicBezTo>
                  <a:pt x="86" y="207"/>
                  <a:pt x="71" y="211"/>
                  <a:pt x="56" y="215"/>
                </a:cubicBezTo>
                <a:cubicBezTo>
                  <a:pt x="43" y="219"/>
                  <a:pt x="32" y="222"/>
                  <a:pt x="24" y="225"/>
                </a:cubicBezTo>
                <a:cubicBezTo>
                  <a:pt x="12" y="229"/>
                  <a:pt x="0" y="233"/>
                  <a:pt x="0" y="244"/>
                </a:cubicBezTo>
                <a:cubicBezTo>
                  <a:pt x="0" y="244"/>
                  <a:pt x="0" y="245"/>
                  <a:pt x="0" y="245"/>
                </a:cubicBezTo>
                <a:cubicBezTo>
                  <a:pt x="1" y="257"/>
                  <a:pt x="12" y="259"/>
                  <a:pt x="26" y="262"/>
                </a:cubicBezTo>
                <a:cubicBezTo>
                  <a:pt x="34" y="264"/>
                  <a:pt x="45" y="266"/>
                  <a:pt x="59" y="269"/>
                </a:cubicBezTo>
                <a:cubicBezTo>
                  <a:pt x="74" y="271"/>
                  <a:pt x="89" y="274"/>
                  <a:pt x="98" y="275"/>
                </a:cubicBezTo>
                <a:cubicBezTo>
                  <a:pt x="102" y="287"/>
                  <a:pt x="108" y="299"/>
                  <a:pt x="115" y="309"/>
                </a:cubicBezTo>
                <a:cubicBezTo>
                  <a:pt x="107" y="320"/>
                  <a:pt x="93" y="340"/>
                  <a:pt x="80" y="361"/>
                </a:cubicBezTo>
                <a:cubicBezTo>
                  <a:pt x="68" y="378"/>
                  <a:pt x="59" y="392"/>
                  <a:pt x="52" y="402"/>
                </a:cubicBezTo>
                <a:cubicBezTo>
                  <a:pt x="48" y="408"/>
                  <a:pt x="45" y="413"/>
                  <a:pt x="43" y="417"/>
                </a:cubicBezTo>
                <a:cubicBezTo>
                  <a:pt x="42" y="420"/>
                  <a:pt x="39" y="424"/>
                  <a:pt x="39" y="429"/>
                </a:cubicBezTo>
                <a:cubicBezTo>
                  <a:pt x="39" y="432"/>
                  <a:pt x="40" y="436"/>
                  <a:pt x="43" y="439"/>
                </a:cubicBezTo>
                <a:cubicBezTo>
                  <a:pt x="51" y="447"/>
                  <a:pt x="61" y="440"/>
                  <a:pt x="66" y="437"/>
                </a:cubicBezTo>
                <a:cubicBezTo>
                  <a:pt x="69" y="435"/>
                  <a:pt x="74" y="432"/>
                  <a:pt x="80" y="427"/>
                </a:cubicBezTo>
                <a:cubicBezTo>
                  <a:pt x="90" y="420"/>
                  <a:pt x="103" y="410"/>
                  <a:pt x="120" y="396"/>
                </a:cubicBezTo>
                <a:cubicBezTo>
                  <a:pt x="140" y="380"/>
                  <a:pt x="161" y="364"/>
                  <a:pt x="171" y="356"/>
                </a:cubicBezTo>
                <a:cubicBezTo>
                  <a:pt x="181" y="361"/>
                  <a:pt x="193" y="364"/>
                  <a:pt x="204" y="366"/>
                </a:cubicBezTo>
                <a:cubicBezTo>
                  <a:pt x="207" y="375"/>
                  <a:pt x="211" y="390"/>
                  <a:pt x="215" y="404"/>
                </a:cubicBezTo>
                <a:cubicBezTo>
                  <a:pt x="219" y="418"/>
                  <a:pt x="222" y="429"/>
                  <a:pt x="225" y="437"/>
                </a:cubicBezTo>
                <a:cubicBezTo>
                  <a:pt x="229" y="449"/>
                  <a:pt x="233" y="461"/>
                  <a:pt x="245" y="461"/>
                </a:cubicBezTo>
                <a:cubicBezTo>
                  <a:pt x="257" y="460"/>
                  <a:pt x="259" y="449"/>
                  <a:pt x="262" y="435"/>
                </a:cubicBezTo>
                <a:cubicBezTo>
                  <a:pt x="264" y="427"/>
                  <a:pt x="266" y="416"/>
                  <a:pt x="269" y="401"/>
                </a:cubicBezTo>
                <a:cubicBezTo>
                  <a:pt x="272" y="386"/>
                  <a:pt x="274" y="371"/>
                  <a:pt x="276" y="362"/>
                </a:cubicBezTo>
                <a:cubicBezTo>
                  <a:pt x="288" y="358"/>
                  <a:pt x="299" y="353"/>
                  <a:pt x="309" y="346"/>
                </a:cubicBezTo>
                <a:cubicBezTo>
                  <a:pt x="320" y="353"/>
                  <a:pt x="340" y="367"/>
                  <a:pt x="361" y="381"/>
                </a:cubicBezTo>
                <a:cubicBezTo>
                  <a:pt x="378" y="393"/>
                  <a:pt x="392" y="402"/>
                  <a:pt x="402" y="408"/>
                </a:cubicBezTo>
                <a:cubicBezTo>
                  <a:pt x="408" y="412"/>
                  <a:pt x="413" y="415"/>
                  <a:pt x="417" y="417"/>
                </a:cubicBezTo>
                <a:cubicBezTo>
                  <a:pt x="422" y="420"/>
                  <a:pt x="431" y="425"/>
                  <a:pt x="439" y="418"/>
                </a:cubicBezTo>
                <a:cubicBezTo>
                  <a:pt x="447" y="409"/>
                  <a:pt x="440" y="400"/>
                  <a:pt x="437" y="395"/>
                </a:cubicBezTo>
                <a:cubicBezTo>
                  <a:pt x="435" y="392"/>
                  <a:pt x="432" y="387"/>
                  <a:pt x="427" y="381"/>
                </a:cubicBezTo>
                <a:cubicBezTo>
                  <a:pt x="420" y="371"/>
                  <a:pt x="410" y="357"/>
                  <a:pt x="396" y="341"/>
                </a:cubicBezTo>
                <a:cubicBezTo>
                  <a:pt x="374" y="312"/>
                  <a:pt x="351" y="284"/>
                  <a:pt x="351" y="283"/>
                </a:cubicBezTo>
                <a:cubicBezTo>
                  <a:pt x="346" y="278"/>
                  <a:pt x="338" y="277"/>
                  <a:pt x="332" y="281"/>
                </a:cubicBezTo>
                <a:cubicBezTo>
                  <a:pt x="329" y="284"/>
                  <a:pt x="327" y="288"/>
                  <a:pt x="327" y="292"/>
                </a:cubicBezTo>
                <a:cubicBezTo>
                  <a:pt x="327" y="295"/>
                  <a:pt x="328" y="298"/>
                  <a:pt x="330" y="300"/>
                </a:cubicBezTo>
                <a:cubicBezTo>
                  <a:pt x="347" y="321"/>
                  <a:pt x="364" y="342"/>
                  <a:pt x="378" y="361"/>
                </a:cubicBezTo>
                <a:cubicBezTo>
                  <a:pt x="359" y="348"/>
                  <a:pt x="337" y="333"/>
                  <a:pt x="317" y="319"/>
                </a:cubicBezTo>
                <a:cubicBezTo>
                  <a:pt x="312" y="315"/>
                  <a:pt x="305" y="315"/>
                  <a:pt x="301" y="319"/>
                </a:cubicBezTo>
                <a:cubicBezTo>
                  <a:pt x="290" y="328"/>
                  <a:pt x="275" y="335"/>
                  <a:pt x="261" y="338"/>
                </a:cubicBezTo>
                <a:cubicBezTo>
                  <a:pt x="256" y="339"/>
                  <a:pt x="252" y="343"/>
                  <a:pt x="251" y="349"/>
                </a:cubicBezTo>
                <a:cubicBezTo>
                  <a:pt x="248" y="367"/>
                  <a:pt x="245" y="385"/>
                  <a:pt x="242" y="401"/>
                </a:cubicBezTo>
                <a:cubicBezTo>
                  <a:pt x="237" y="386"/>
                  <a:pt x="232" y="367"/>
                  <a:pt x="228" y="351"/>
                </a:cubicBezTo>
                <a:cubicBezTo>
                  <a:pt x="226" y="345"/>
                  <a:pt x="222" y="341"/>
                  <a:pt x="216" y="341"/>
                </a:cubicBezTo>
                <a:cubicBezTo>
                  <a:pt x="201" y="339"/>
                  <a:pt x="188" y="335"/>
                  <a:pt x="175" y="329"/>
                </a:cubicBezTo>
                <a:cubicBezTo>
                  <a:pt x="170" y="326"/>
                  <a:pt x="165" y="327"/>
                  <a:pt x="161" y="330"/>
                </a:cubicBezTo>
                <a:cubicBezTo>
                  <a:pt x="140" y="346"/>
                  <a:pt x="119" y="364"/>
                  <a:pt x="100" y="378"/>
                </a:cubicBezTo>
                <a:cubicBezTo>
                  <a:pt x="113" y="359"/>
                  <a:pt x="128" y="337"/>
                  <a:pt x="142" y="317"/>
                </a:cubicBezTo>
                <a:cubicBezTo>
                  <a:pt x="144" y="314"/>
                  <a:pt x="144" y="312"/>
                  <a:pt x="144" y="309"/>
                </a:cubicBezTo>
                <a:cubicBezTo>
                  <a:pt x="144" y="306"/>
                  <a:pt x="143" y="303"/>
                  <a:pt x="141" y="301"/>
                </a:cubicBezTo>
                <a:cubicBezTo>
                  <a:pt x="132" y="289"/>
                  <a:pt x="125" y="274"/>
                  <a:pt x="122" y="261"/>
                </a:cubicBezTo>
                <a:cubicBezTo>
                  <a:pt x="121" y="255"/>
                  <a:pt x="117" y="251"/>
                  <a:pt x="111" y="250"/>
                </a:cubicBezTo>
                <a:cubicBezTo>
                  <a:pt x="94" y="248"/>
                  <a:pt x="75" y="245"/>
                  <a:pt x="60" y="242"/>
                </a:cubicBezTo>
                <a:cubicBezTo>
                  <a:pt x="75" y="237"/>
                  <a:pt x="93" y="232"/>
                  <a:pt x="110" y="228"/>
                </a:cubicBezTo>
                <a:cubicBezTo>
                  <a:pt x="115" y="227"/>
                  <a:pt x="119" y="222"/>
                  <a:pt x="120" y="216"/>
                </a:cubicBezTo>
                <a:cubicBezTo>
                  <a:pt x="121" y="201"/>
                  <a:pt x="126" y="188"/>
                  <a:pt x="132" y="175"/>
                </a:cubicBezTo>
                <a:cubicBezTo>
                  <a:pt x="133" y="173"/>
                  <a:pt x="134" y="171"/>
                  <a:pt x="134" y="169"/>
                </a:cubicBezTo>
                <a:cubicBezTo>
                  <a:pt x="134" y="166"/>
                  <a:pt x="133" y="163"/>
                  <a:pt x="131" y="161"/>
                </a:cubicBezTo>
                <a:cubicBezTo>
                  <a:pt x="114" y="140"/>
                  <a:pt x="97" y="119"/>
                  <a:pt x="82" y="100"/>
                </a:cubicBezTo>
                <a:cubicBezTo>
                  <a:pt x="101" y="113"/>
                  <a:pt x="123" y="128"/>
                  <a:pt x="144" y="142"/>
                </a:cubicBezTo>
                <a:cubicBezTo>
                  <a:pt x="149" y="146"/>
                  <a:pt x="155" y="145"/>
                  <a:pt x="160" y="141"/>
                </a:cubicBezTo>
                <a:cubicBezTo>
                  <a:pt x="171" y="133"/>
                  <a:pt x="186" y="126"/>
                  <a:pt x="200" y="123"/>
                </a:cubicBezTo>
                <a:cubicBezTo>
                  <a:pt x="205" y="122"/>
                  <a:pt x="209" y="117"/>
                  <a:pt x="210" y="112"/>
                </a:cubicBezTo>
                <a:cubicBezTo>
                  <a:pt x="213" y="94"/>
                  <a:pt x="216" y="75"/>
                  <a:pt x="219" y="59"/>
                </a:cubicBezTo>
                <a:cubicBezTo>
                  <a:pt x="223" y="75"/>
                  <a:pt x="228" y="93"/>
                  <a:pt x="233" y="110"/>
                </a:cubicBezTo>
                <a:cubicBezTo>
                  <a:pt x="234" y="115"/>
                  <a:pt x="239" y="119"/>
                  <a:pt x="244" y="120"/>
                </a:cubicBezTo>
                <a:cubicBezTo>
                  <a:pt x="259" y="121"/>
                  <a:pt x="273" y="126"/>
                  <a:pt x="285" y="132"/>
                </a:cubicBezTo>
                <a:cubicBezTo>
                  <a:pt x="290" y="135"/>
                  <a:pt x="296" y="134"/>
                  <a:pt x="300" y="131"/>
                </a:cubicBezTo>
                <a:cubicBezTo>
                  <a:pt x="320" y="114"/>
                  <a:pt x="342" y="97"/>
                  <a:pt x="361" y="82"/>
                </a:cubicBezTo>
                <a:cubicBezTo>
                  <a:pt x="348" y="102"/>
                  <a:pt x="333" y="123"/>
                  <a:pt x="319" y="144"/>
                </a:cubicBezTo>
                <a:cubicBezTo>
                  <a:pt x="317" y="146"/>
                  <a:pt x="316" y="149"/>
                  <a:pt x="316" y="152"/>
                </a:cubicBezTo>
                <a:cubicBezTo>
                  <a:pt x="316" y="155"/>
                  <a:pt x="317" y="158"/>
                  <a:pt x="319" y="160"/>
                </a:cubicBezTo>
                <a:cubicBezTo>
                  <a:pt x="328" y="171"/>
                  <a:pt x="335" y="186"/>
                  <a:pt x="338" y="200"/>
                </a:cubicBezTo>
                <a:cubicBezTo>
                  <a:pt x="339" y="205"/>
                  <a:pt x="343" y="209"/>
                  <a:pt x="349" y="210"/>
                </a:cubicBezTo>
                <a:cubicBezTo>
                  <a:pt x="367" y="213"/>
                  <a:pt x="385" y="216"/>
                  <a:pt x="401" y="219"/>
                </a:cubicBezTo>
                <a:cubicBezTo>
                  <a:pt x="386" y="223"/>
                  <a:pt x="367" y="228"/>
                  <a:pt x="351" y="233"/>
                </a:cubicBezTo>
                <a:cubicBezTo>
                  <a:pt x="345" y="234"/>
                  <a:pt x="341" y="240"/>
                  <a:pt x="341" y="246"/>
                </a:cubicBezTo>
                <a:cubicBezTo>
                  <a:pt x="341" y="247"/>
                  <a:pt x="341" y="248"/>
                  <a:pt x="341" y="249"/>
                </a:cubicBezTo>
                <a:cubicBezTo>
                  <a:pt x="343" y="256"/>
                  <a:pt x="350" y="260"/>
                  <a:pt x="357" y="259"/>
                </a:cubicBezTo>
                <a:cubicBezTo>
                  <a:pt x="358" y="259"/>
                  <a:pt x="381" y="252"/>
                  <a:pt x="404" y="246"/>
                </a:cubicBezTo>
                <a:cubicBezTo>
                  <a:pt x="418" y="242"/>
                  <a:pt x="429" y="239"/>
                  <a:pt x="437" y="236"/>
                </a:cubicBezTo>
                <a:cubicBezTo>
                  <a:pt x="449" y="232"/>
                  <a:pt x="461" y="228"/>
                  <a:pt x="461" y="217"/>
                </a:cubicBezTo>
                <a:cubicBezTo>
                  <a:pt x="461" y="216"/>
                  <a:pt x="461" y="216"/>
                  <a:pt x="461" y="216"/>
                </a:cubicBezTo>
                <a:cubicBezTo>
                  <a:pt x="460" y="204"/>
                  <a:pt x="449" y="202"/>
                  <a:pt x="435" y="199"/>
                </a:cubicBezTo>
                <a:cubicBezTo>
                  <a:pt x="427" y="197"/>
                  <a:pt x="416" y="194"/>
                  <a:pt x="401" y="192"/>
                </a:cubicBezTo>
                <a:cubicBezTo>
                  <a:pt x="386" y="189"/>
                  <a:pt x="371" y="187"/>
                  <a:pt x="362" y="185"/>
                </a:cubicBezTo>
                <a:cubicBezTo>
                  <a:pt x="358" y="173"/>
                  <a:pt x="353" y="162"/>
                  <a:pt x="346" y="151"/>
                </a:cubicBezTo>
                <a:cubicBezTo>
                  <a:pt x="353" y="141"/>
                  <a:pt x="367" y="120"/>
                  <a:pt x="381" y="100"/>
                </a:cubicBezTo>
                <a:cubicBezTo>
                  <a:pt x="393" y="83"/>
                  <a:pt x="402" y="69"/>
                  <a:pt x="408" y="59"/>
                </a:cubicBezTo>
                <a:cubicBezTo>
                  <a:pt x="412" y="52"/>
                  <a:pt x="415" y="48"/>
                  <a:pt x="417" y="44"/>
                </a:cubicBezTo>
                <a:cubicBezTo>
                  <a:pt x="419" y="41"/>
                  <a:pt x="422" y="36"/>
                  <a:pt x="422" y="31"/>
                </a:cubicBezTo>
                <a:cubicBezTo>
                  <a:pt x="422" y="28"/>
                  <a:pt x="421" y="25"/>
                  <a:pt x="418" y="22"/>
                </a:cubicBezTo>
                <a:cubicBezTo>
                  <a:pt x="409" y="14"/>
                  <a:pt x="400" y="20"/>
                  <a:pt x="395" y="23"/>
                </a:cubicBezTo>
                <a:cubicBezTo>
                  <a:pt x="392" y="26"/>
                  <a:pt x="387" y="29"/>
                  <a:pt x="381" y="33"/>
                </a:cubicBezTo>
                <a:cubicBezTo>
                  <a:pt x="371" y="41"/>
                  <a:pt x="357" y="51"/>
                  <a:pt x="341" y="64"/>
                </a:cubicBezTo>
                <a:cubicBezTo>
                  <a:pt x="320" y="81"/>
                  <a:pt x="300" y="97"/>
                  <a:pt x="290" y="105"/>
                </a:cubicBezTo>
                <a:cubicBezTo>
                  <a:pt x="279" y="100"/>
                  <a:pt x="268" y="97"/>
                  <a:pt x="256" y="95"/>
                </a:cubicBezTo>
                <a:cubicBezTo>
                  <a:pt x="254" y="86"/>
                  <a:pt x="250" y="71"/>
                  <a:pt x="246" y="56"/>
                </a:cubicBezTo>
                <a:cubicBezTo>
                  <a:pt x="242" y="43"/>
                  <a:pt x="239" y="32"/>
                  <a:pt x="236" y="24"/>
                </a:cubicBezTo>
                <a:cubicBezTo>
                  <a:pt x="232" y="11"/>
                  <a:pt x="228" y="0"/>
                  <a:pt x="216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5" name="Freeform 172"/>
          <p:cNvSpPr>
            <a:spLocks noChangeAspect="1"/>
          </p:cNvSpPr>
          <p:nvPr userDrawn="1"/>
        </p:nvSpPr>
        <p:spPr bwMode="auto">
          <a:xfrm>
            <a:off x="7503419" y="4753648"/>
            <a:ext cx="395565" cy="393192"/>
          </a:xfrm>
          <a:custGeom>
            <a:avLst/>
            <a:gdLst/>
            <a:ahLst/>
            <a:cxnLst>
              <a:cxn ang="0">
                <a:pos x="428" y="13"/>
              </a:cxn>
              <a:cxn ang="0">
                <a:pos x="428" y="250"/>
              </a:cxn>
              <a:cxn ang="0">
                <a:pos x="346" y="251"/>
              </a:cxn>
              <a:cxn ang="0">
                <a:pos x="298" y="167"/>
              </a:cxn>
              <a:cxn ang="0">
                <a:pos x="337" y="159"/>
              </a:cxn>
              <a:cxn ang="0">
                <a:pos x="347" y="146"/>
              </a:cxn>
              <a:cxn ang="0">
                <a:pos x="347" y="144"/>
              </a:cxn>
              <a:cxn ang="0">
                <a:pos x="328" y="31"/>
              </a:cxn>
              <a:cxn ang="0">
                <a:pos x="323" y="22"/>
              </a:cxn>
              <a:cxn ang="0">
                <a:pos x="313" y="20"/>
              </a:cxn>
              <a:cxn ang="0">
                <a:pos x="11" y="73"/>
              </a:cxn>
              <a:cxn ang="0">
                <a:pos x="1" y="81"/>
              </a:cxn>
              <a:cxn ang="0">
                <a:pos x="3" y="93"/>
              </a:cxn>
              <a:cxn ang="0">
                <a:pos x="33" y="140"/>
              </a:cxn>
              <a:cxn ang="0">
                <a:pos x="47" y="145"/>
              </a:cxn>
              <a:cxn ang="0">
                <a:pos x="68" y="142"/>
              </a:cxn>
              <a:cxn ang="0">
                <a:pos x="75" y="182"/>
              </a:cxn>
              <a:cxn ang="0">
                <a:pos x="91" y="192"/>
              </a:cxn>
              <a:cxn ang="0">
                <a:pos x="203" y="173"/>
              </a:cxn>
              <a:cxn ang="0">
                <a:pos x="295" y="318"/>
              </a:cxn>
              <a:cxn ang="0">
                <a:pos x="306" y="324"/>
              </a:cxn>
              <a:cxn ang="0">
                <a:pos x="428" y="324"/>
              </a:cxn>
              <a:cxn ang="0">
                <a:pos x="428" y="438"/>
              </a:cxn>
              <a:cxn ang="0">
                <a:pos x="441" y="451"/>
              </a:cxn>
              <a:cxn ang="0">
                <a:pos x="454" y="438"/>
              </a:cxn>
              <a:cxn ang="0">
                <a:pos x="454" y="311"/>
              </a:cxn>
              <a:cxn ang="0">
                <a:pos x="441" y="297"/>
              </a:cxn>
              <a:cxn ang="0">
                <a:pos x="314" y="297"/>
              </a:cxn>
              <a:cxn ang="0">
                <a:pos x="221" y="151"/>
              </a:cxn>
              <a:cxn ang="0">
                <a:pos x="207" y="145"/>
              </a:cxn>
              <a:cxn ang="0">
                <a:pos x="99" y="164"/>
              </a:cxn>
              <a:cxn ang="0">
                <a:pos x="92" y="124"/>
              </a:cxn>
              <a:cxn ang="0">
                <a:pos x="77" y="113"/>
              </a:cxn>
              <a:cxn ang="0">
                <a:pos x="51" y="118"/>
              </a:cxn>
              <a:cxn ang="0">
                <a:pos x="36" y="96"/>
              </a:cxn>
              <a:cxn ang="0">
                <a:pos x="304" y="48"/>
              </a:cxn>
              <a:cxn ang="0">
                <a:pos x="319" y="136"/>
              </a:cxn>
              <a:cxn ang="0">
                <a:pos x="274" y="145"/>
              </a:cxn>
              <a:cxn ang="0">
                <a:pos x="265" y="152"/>
              </a:cxn>
              <a:cxn ang="0">
                <a:pos x="264" y="158"/>
              </a:cxn>
              <a:cxn ang="0">
                <a:pos x="265" y="165"/>
              </a:cxn>
              <a:cxn ang="0">
                <a:pos x="327" y="271"/>
              </a:cxn>
              <a:cxn ang="0">
                <a:pos x="338" y="278"/>
              </a:cxn>
              <a:cxn ang="0">
                <a:pos x="441" y="277"/>
              </a:cxn>
              <a:cxn ang="0">
                <a:pos x="454" y="264"/>
              </a:cxn>
              <a:cxn ang="0">
                <a:pos x="454" y="13"/>
              </a:cxn>
              <a:cxn ang="0">
                <a:pos x="441" y="0"/>
              </a:cxn>
              <a:cxn ang="0">
                <a:pos x="428" y="13"/>
              </a:cxn>
            </a:cxnLst>
            <a:rect l="0" t="0" r="r" b="b"/>
            <a:pathLst>
              <a:path w="454" h="451">
                <a:moveTo>
                  <a:pt x="428" y="13"/>
                </a:moveTo>
                <a:cubicBezTo>
                  <a:pt x="428" y="13"/>
                  <a:pt x="428" y="227"/>
                  <a:pt x="428" y="250"/>
                </a:cubicBezTo>
                <a:cubicBezTo>
                  <a:pt x="409" y="251"/>
                  <a:pt x="357" y="251"/>
                  <a:pt x="346" y="251"/>
                </a:cubicBezTo>
                <a:cubicBezTo>
                  <a:pt x="340" y="241"/>
                  <a:pt x="310" y="189"/>
                  <a:pt x="298" y="167"/>
                </a:cubicBezTo>
                <a:cubicBezTo>
                  <a:pt x="314" y="164"/>
                  <a:pt x="337" y="159"/>
                  <a:pt x="337" y="159"/>
                </a:cubicBezTo>
                <a:cubicBezTo>
                  <a:pt x="343" y="158"/>
                  <a:pt x="347" y="152"/>
                  <a:pt x="347" y="146"/>
                </a:cubicBezTo>
                <a:cubicBezTo>
                  <a:pt x="347" y="145"/>
                  <a:pt x="347" y="145"/>
                  <a:pt x="347" y="144"/>
                </a:cubicBezTo>
                <a:cubicBezTo>
                  <a:pt x="328" y="31"/>
                  <a:pt x="328" y="31"/>
                  <a:pt x="328" y="31"/>
                </a:cubicBezTo>
                <a:cubicBezTo>
                  <a:pt x="328" y="27"/>
                  <a:pt x="326" y="24"/>
                  <a:pt x="323" y="22"/>
                </a:cubicBezTo>
                <a:cubicBezTo>
                  <a:pt x="320" y="20"/>
                  <a:pt x="316" y="19"/>
                  <a:pt x="313" y="20"/>
                </a:cubicBezTo>
                <a:cubicBezTo>
                  <a:pt x="11" y="73"/>
                  <a:pt x="11" y="73"/>
                  <a:pt x="11" y="73"/>
                </a:cubicBezTo>
                <a:cubicBezTo>
                  <a:pt x="7" y="74"/>
                  <a:pt x="3" y="77"/>
                  <a:pt x="1" y="81"/>
                </a:cubicBezTo>
                <a:cubicBezTo>
                  <a:pt x="0" y="85"/>
                  <a:pt x="0" y="90"/>
                  <a:pt x="3" y="93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6" y="144"/>
                  <a:pt x="41" y="146"/>
                  <a:pt x="47" y="145"/>
                </a:cubicBezTo>
                <a:cubicBezTo>
                  <a:pt x="47" y="145"/>
                  <a:pt x="58" y="143"/>
                  <a:pt x="68" y="142"/>
                </a:cubicBezTo>
                <a:cubicBezTo>
                  <a:pt x="71" y="156"/>
                  <a:pt x="75" y="182"/>
                  <a:pt x="75" y="182"/>
                </a:cubicBezTo>
                <a:cubicBezTo>
                  <a:pt x="76" y="189"/>
                  <a:pt x="83" y="194"/>
                  <a:pt x="91" y="192"/>
                </a:cubicBezTo>
                <a:cubicBezTo>
                  <a:pt x="91" y="192"/>
                  <a:pt x="188" y="175"/>
                  <a:pt x="203" y="173"/>
                </a:cubicBezTo>
                <a:cubicBezTo>
                  <a:pt x="212" y="186"/>
                  <a:pt x="295" y="318"/>
                  <a:pt x="295" y="318"/>
                </a:cubicBezTo>
                <a:cubicBezTo>
                  <a:pt x="297" y="322"/>
                  <a:pt x="302" y="324"/>
                  <a:pt x="306" y="324"/>
                </a:cubicBezTo>
                <a:cubicBezTo>
                  <a:pt x="306" y="324"/>
                  <a:pt x="406" y="324"/>
                  <a:pt x="428" y="324"/>
                </a:cubicBezTo>
                <a:cubicBezTo>
                  <a:pt x="428" y="345"/>
                  <a:pt x="428" y="438"/>
                  <a:pt x="428" y="438"/>
                </a:cubicBezTo>
                <a:cubicBezTo>
                  <a:pt x="428" y="445"/>
                  <a:pt x="434" y="451"/>
                  <a:pt x="441" y="451"/>
                </a:cubicBezTo>
                <a:cubicBezTo>
                  <a:pt x="448" y="451"/>
                  <a:pt x="454" y="445"/>
                  <a:pt x="454" y="438"/>
                </a:cubicBezTo>
                <a:cubicBezTo>
                  <a:pt x="454" y="311"/>
                  <a:pt x="454" y="311"/>
                  <a:pt x="454" y="311"/>
                </a:cubicBezTo>
                <a:cubicBezTo>
                  <a:pt x="454" y="303"/>
                  <a:pt x="448" y="297"/>
                  <a:pt x="441" y="297"/>
                </a:cubicBezTo>
                <a:cubicBezTo>
                  <a:pt x="441" y="297"/>
                  <a:pt x="327" y="297"/>
                  <a:pt x="314" y="297"/>
                </a:cubicBezTo>
                <a:cubicBezTo>
                  <a:pt x="306" y="286"/>
                  <a:pt x="221" y="151"/>
                  <a:pt x="221" y="151"/>
                </a:cubicBezTo>
                <a:cubicBezTo>
                  <a:pt x="218" y="146"/>
                  <a:pt x="213" y="144"/>
                  <a:pt x="207" y="145"/>
                </a:cubicBezTo>
                <a:cubicBezTo>
                  <a:pt x="207" y="145"/>
                  <a:pt x="120" y="160"/>
                  <a:pt x="99" y="164"/>
                </a:cubicBezTo>
                <a:cubicBezTo>
                  <a:pt x="96" y="149"/>
                  <a:pt x="92" y="124"/>
                  <a:pt x="92" y="124"/>
                </a:cubicBezTo>
                <a:cubicBezTo>
                  <a:pt x="91" y="117"/>
                  <a:pt x="84" y="112"/>
                  <a:pt x="77" y="113"/>
                </a:cubicBezTo>
                <a:cubicBezTo>
                  <a:pt x="77" y="113"/>
                  <a:pt x="60" y="116"/>
                  <a:pt x="51" y="118"/>
                </a:cubicBezTo>
                <a:cubicBezTo>
                  <a:pt x="47" y="112"/>
                  <a:pt x="43" y="106"/>
                  <a:pt x="36" y="96"/>
                </a:cubicBezTo>
                <a:cubicBezTo>
                  <a:pt x="69" y="90"/>
                  <a:pt x="282" y="52"/>
                  <a:pt x="304" y="48"/>
                </a:cubicBezTo>
                <a:cubicBezTo>
                  <a:pt x="307" y="66"/>
                  <a:pt x="316" y="118"/>
                  <a:pt x="319" y="136"/>
                </a:cubicBezTo>
                <a:cubicBezTo>
                  <a:pt x="303" y="139"/>
                  <a:pt x="274" y="145"/>
                  <a:pt x="274" y="145"/>
                </a:cubicBezTo>
                <a:cubicBezTo>
                  <a:pt x="270" y="146"/>
                  <a:pt x="266" y="149"/>
                  <a:pt x="265" y="152"/>
                </a:cubicBezTo>
                <a:cubicBezTo>
                  <a:pt x="264" y="154"/>
                  <a:pt x="264" y="156"/>
                  <a:pt x="264" y="158"/>
                </a:cubicBezTo>
                <a:cubicBezTo>
                  <a:pt x="264" y="160"/>
                  <a:pt x="264" y="162"/>
                  <a:pt x="265" y="165"/>
                </a:cubicBezTo>
                <a:cubicBezTo>
                  <a:pt x="327" y="271"/>
                  <a:pt x="327" y="271"/>
                  <a:pt x="327" y="271"/>
                </a:cubicBezTo>
                <a:cubicBezTo>
                  <a:pt x="329" y="275"/>
                  <a:pt x="333" y="278"/>
                  <a:pt x="338" y="278"/>
                </a:cubicBezTo>
                <a:cubicBezTo>
                  <a:pt x="441" y="277"/>
                  <a:pt x="441" y="277"/>
                  <a:pt x="441" y="277"/>
                </a:cubicBezTo>
                <a:cubicBezTo>
                  <a:pt x="448" y="277"/>
                  <a:pt x="454" y="271"/>
                  <a:pt x="454" y="264"/>
                </a:cubicBezTo>
                <a:cubicBezTo>
                  <a:pt x="454" y="13"/>
                  <a:pt x="454" y="13"/>
                  <a:pt x="454" y="13"/>
                </a:cubicBezTo>
                <a:cubicBezTo>
                  <a:pt x="454" y="6"/>
                  <a:pt x="448" y="0"/>
                  <a:pt x="441" y="0"/>
                </a:cubicBezTo>
                <a:cubicBezTo>
                  <a:pt x="434" y="0"/>
                  <a:pt x="428" y="6"/>
                  <a:pt x="428" y="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6" name="Freeform 48"/>
          <p:cNvSpPr>
            <a:spLocks noChangeAspect="1"/>
          </p:cNvSpPr>
          <p:nvPr userDrawn="1"/>
        </p:nvSpPr>
        <p:spPr bwMode="auto">
          <a:xfrm>
            <a:off x="2557575" y="1185552"/>
            <a:ext cx="276964" cy="393192"/>
          </a:xfrm>
          <a:custGeom>
            <a:avLst/>
            <a:gdLst/>
            <a:ahLst/>
            <a:cxnLst>
              <a:cxn ang="0">
                <a:pos x="245" y="8"/>
              </a:cxn>
              <a:cxn ang="0">
                <a:pos x="208" y="64"/>
              </a:cxn>
              <a:cxn ang="0">
                <a:pos x="107" y="64"/>
              </a:cxn>
              <a:cxn ang="0">
                <a:pos x="70" y="8"/>
              </a:cxn>
              <a:cxn ang="0">
                <a:pos x="54" y="2"/>
              </a:cxn>
              <a:cxn ang="0">
                <a:pos x="45" y="15"/>
              </a:cxn>
              <a:cxn ang="0">
                <a:pos x="45" y="17"/>
              </a:cxn>
              <a:cxn ang="0">
                <a:pos x="52" y="71"/>
              </a:cxn>
              <a:cxn ang="0">
                <a:pos x="8" y="90"/>
              </a:cxn>
              <a:cxn ang="0">
                <a:pos x="0" y="102"/>
              </a:cxn>
              <a:cxn ang="0">
                <a:pos x="0" y="105"/>
              </a:cxn>
              <a:cxn ang="0">
                <a:pos x="13" y="116"/>
              </a:cxn>
              <a:cxn ang="0">
                <a:pos x="65" y="116"/>
              </a:cxn>
              <a:cxn ang="0">
                <a:pos x="99" y="215"/>
              </a:cxn>
              <a:cxn ang="0">
                <a:pos x="44" y="430"/>
              </a:cxn>
              <a:cxn ang="0">
                <a:pos x="44" y="434"/>
              </a:cxn>
              <a:cxn ang="0">
                <a:pos x="51" y="445"/>
              </a:cxn>
              <a:cxn ang="0">
                <a:pos x="67" y="443"/>
              </a:cxn>
              <a:cxn ang="0">
                <a:pos x="169" y="340"/>
              </a:cxn>
              <a:cxn ang="0">
                <a:pos x="169" y="321"/>
              </a:cxn>
              <a:cxn ang="0">
                <a:pos x="150" y="321"/>
              </a:cxn>
              <a:cxn ang="0">
                <a:pos x="82" y="390"/>
              </a:cxn>
              <a:cxn ang="0">
                <a:pos x="126" y="217"/>
              </a:cxn>
              <a:cxn ang="0">
                <a:pos x="126" y="214"/>
              </a:cxn>
              <a:cxn ang="0">
                <a:pos x="126" y="210"/>
              </a:cxn>
              <a:cxn ang="0">
                <a:pos x="87" y="99"/>
              </a:cxn>
              <a:cxn ang="0">
                <a:pos x="74" y="90"/>
              </a:cxn>
              <a:cxn ang="0">
                <a:pos x="80" y="79"/>
              </a:cxn>
              <a:cxn ang="0">
                <a:pos x="80" y="78"/>
              </a:cxn>
              <a:cxn ang="0">
                <a:pos x="78" y="69"/>
              </a:cxn>
              <a:cxn ang="0">
                <a:pos x="89" y="85"/>
              </a:cxn>
              <a:cxn ang="0">
                <a:pos x="100" y="91"/>
              </a:cxn>
              <a:cxn ang="0">
                <a:pos x="215" y="91"/>
              </a:cxn>
              <a:cxn ang="0">
                <a:pos x="226" y="85"/>
              </a:cxn>
              <a:cxn ang="0">
                <a:pos x="236" y="69"/>
              </a:cxn>
              <a:cxn ang="0">
                <a:pos x="235" y="78"/>
              </a:cxn>
              <a:cxn ang="0">
                <a:pos x="235" y="79"/>
              </a:cxn>
              <a:cxn ang="0">
                <a:pos x="240" y="90"/>
              </a:cxn>
              <a:cxn ang="0">
                <a:pos x="228" y="99"/>
              </a:cxn>
              <a:cxn ang="0">
                <a:pos x="189" y="210"/>
              </a:cxn>
              <a:cxn ang="0">
                <a:pos x="188" y="214"/>
              </a:cxn>
              <a:cxn ang="0">
                <a:pos x="189" y="217"/>
              </a:cxn>
              <a:cxn ang="0">
                <a:pos x="245" y="437"/>
              </a:cxn>
              <a:cxn ang="0">
                <a:pos x="261" y="447"/>
              </a:cxn>
              <a:cxn ang="0">
                <a:pos x="271" y="434"/>
              </a:cxn>
              <a:cxn ang="0">
                <a:pos x="270" y="430"/>
              </a:cxn>
              <a:cxn ang="0">
                <a:pos x="216" y="215"/>
              </a:cxn>
              <a:cxn ang="0">
                <a:pos x="250" y="116"/>
              </a:cxn>
              <a:cxn ang="0">
                <a:pos x="302" y="116"/>
              </a:cxn>
              <a:cxn ang="0">
                <a:pos x="315" y="105"/>
              </a:cxn>
              <a:cxn ang="0">
                <a:pos x="315" y="102"/>
              </a:cxn>
              <a:cxn ang="0">
                <a:pos x="307" y="90"/>
              </a:cxn>
              <a:cxn ang="0">
                <a:pos x="263" y="71"/>
              </a:cxn>
              <a:cxn ang="0">
                <a:pos x="269" y="17"/>
              </a:cxn>
              <a:cxn ang="0">
                <a:pos x="270" y="15"/>
              </a:cxn>
              <a:cxn ang="0">
                <a:pos x="261" y="2"/>
              </a:cxn>
              <a:cxn ang="0">
                <a:pos x="245" y="8"/>
              </a:cxn>
            </a:cxnLst>
            <a:rect l="0" t="0" r="r" b="b"/>
            <a:pathLst>
              <a:path w="315" h="448">
                <a:moveTo>
                  <a:pt x="245" y="8"/>
                </a:moveTo>
                <a:cubicBezTo>
                  <a:pt x="245" y="8"/>
                  <a:pt x="214" y="54"/>
                  <a:pt x="208" y="64"/>
                </a:cubicBezTo>
                <a:cubicBezTo>
                  <a:pt x="196" y="64"/>
                  <a:pt x="119" y="64"/>
                  <a:pt x="107" y="64"/>
                </a:cubicBezTo>
                <a:cubicBezTo>
                  <a:pt x="101" y="54"/>
                  <a:pt x="70" y="8"/>
                  <a:pt x="70" y="8"/>
                </a:cubicBezTo>
                <a:cubicBezTo>
                  <a:pt x="66" y="2"/>
                  <a:pt x="60" y="0"/>
                  <a:pt x="54" y="2"/>
                </a:cubicBezTo>
                <a:cubicBezTo>
                  <a:pt x="49" y="4"/>
                  <a:pt x="45" y="9"/>
                  <a:pt x="45" y="15"/>
                </a:cubicBezTo>
                <a:cubicBezTo>
                  <a:pt x="45" y="16"/>
                  <a:pt x="45" y="16"/>
                  <a:pt x="45" y="17"/>
                </a:cubicBezTo>
                <a:cubicBezTo>
                  <a:pt x="45" y="17"/>
                  <a:pt x="50" y="57"/>
                  <a:pt x="52" y="71"/>
                </a:cubicBezTo>
                <a:cubicBezTo>
                  <a:pt x="39" y="76"/>
                  <a:pt x="8" y="90"/>
                  <a:pt x="8" y="90"/>
                </a:cubicBezTo>
                <a:cubicBezTo>
                  <a:pt x="3" y="92"/>
                  <a:pt x="0" y="97"/>
                  <a:pt x="0" y="102"/>
                </a:cubicBezTo>
                <a:cubicBezTo>
                  <a:pt x="0" y="103"/>
                  <a:pt x="0" y="104"/>
                  <a:pt x="0" y="105"/>
                </a:cubicBezTo>
                <a:cubicBezTo>
                  <a:pt x="1" y="111"/>
                  <a:pt x="7" y="116"/>
                  <a:pt x="13" y="116"/>
                </a:cubicBezTo>
                <a:cubicBezTo>
                  <a:pt x="13" y="116"/>
                  <a:pt x="51" y="116"/>
                  <a:pt x="65" y="116"/>
                </a:cubicBezTo>
                <a:cubicBezTo>
                  <a:pt x="70" y="131"/>
                  <a:pt x="97" y="208"/>
                  <a:pt x="99" y="215"/>
                </a:cubicBezTo>
                <a:cubicBezTo>
                  <a:pt x="97" y="222"/>
                  <a:pt x="44" y="430"/>
                  <a:pt x="44" y="430"/>
                </a:cubicBezTo>
                <a:cubicBezTo>
                  <a:pt x="44" y="431"/>
                  <a:pt x="44" y="433"/>
                  <a:pt x="44" y="434"/>
                </a:cubicBezTo>
                <a:cubicBezTo>
                  <a:pt x="44" y="438"/>
                  <a:pt x="46" y="443"/>
                  <a:pt x="51" y="445"/>
                </a:cubicBezTo>
                <a:cubicBezTo>
                  <a:pt x="56" y="448"/>
                  <a:pt x="62" y="447"/>
                  <a:pt x="67" y="443"/>
                </a:cubicBezTo>
                <a:cubicBezTo>
                  <a:pt x="169" y="340"/>
                  <a:pt x="169" y="340"/>
                  <a:pt x="169" y="340"/>
                </a:cubicBezTo>
                <a:cubicBezTo>
                  <a:pt x="174" y="335"/>
                  <a:pt x="174" y="326"/>
                  <a:pt x="169" y="321"/>
                </a:cubicBezTo>
                <a:cubicBezTo>
                  <a:pt x="164" y="316"/>
                  <a:pt x="155" y="316"/>
                  <a:pt x="150" y="321"/>
                </a:cubicBezTo>
                <a:cubicBezTo>
                  <a:pt x="150" y="321"/>
                  <a:pt x="112" y="359"/>
                  <a:pt x="82" y="390"/>
                </a:cubicBezTo>
                <a:cubicBezTo>
                  <a:pt x="97" y="331"/>
                  <a:pt x="126" y="217"/>
                  <a:pt x="126" y="217"/>
                </a:cubicBezTo>
                <a:cubicBezTo>
                  <a:pt x="126" y="216"/>
                  <a:pt x="126" y="215"/>
                  <a:pt x="126" y="214"/>
                </a:cubicBezTo>
                <a:cubicBezTo>
                  <a:pt x="126" y="212"/>
                  <a:pt x="126" y="211"/>
                  <a:pt x="126" y="210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3"/>
                  <a:pt x="80" y="90"/>
                  <a:pt x="74" y="90"/>
                </a:cubicBezTo>
                <a:cubicBezTo>
                  <a:pt x="78" y="87"/>
                  <a:pt x="80" y="83"/>
                  <a:pt x="80" y="79"/>
                </a:cubicBezTo>
                <a:cubicBezTo>
                  <a:pt x="80" y="79"/>
                  <a:pt x="80" y="78"/>
                  <a:pt x="80" y="78"/>
                </a:cubicBezTo>
                <a:cubicBezTo>
                  <a:pt x="80" y="78"/>
                  <a:pt x="79" y="71"/>
                  <a:pt x="78" y="69"/>
                </a:cubicBezTo>
                <a:cubicBezTo>
                  <a:pt x="82" y="75"/>
                  <a:pt x="89" y="85"/>
                  <a:pt x="89" y="85"/>
                </a:cubicBezTo>
                <a:cubicBezTo>
                  <a:pt x="91" y="88"/>
                  <a:pt x="96" y="91"/>
                  <a:pt x="10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9" y="91"/>
                  <a:pt x="223" y="88"/>
                  <a:pt x="226" y="85"/>
                </a:cubicBezTo>
                <a:cubicBezTo>
                  <a:pt x="226" y="85"/>
                  <a:pt x="232" y="75"/>
                  <a:pt x="236" y="69"/>
                </a:cubicBezTo>
                <a:cubicBezTo>
                  <a:pt x="236" y="71"/>
                  <a:pt x="235" y="78"/>
                  <a:pt x="235" y="78"/>
                </a:cubicBezTo>
                <a:cubicBezTo>
                  <a:pt x="235" y="78"/>
                  <a:pt x="235" y="79"/>
                  <a:pt x="235" y="79"/>
                </a:cubicBezTo>
                <a:cubicBezTo>
                  <a:pt x="235" y="83"/>
                  <a:pt x="237" y="87"/>
                  <a:pt x="240" y="90"/>
                </a:cubicBezTo>
                <a:cubicBezTo>
                  <a:pt x="235" y="90"/>
                  <a:pt x="230" y="93"/>
                  <a:pt x="228" y="99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9" y="211"/>
                  <a:pt x="188" y="212"/>
                  <a:pt x="188" y="214"/>
                </a:cubicBezTo>
                <a:cubicBezTo>
                  <a:pt x="188" y="215"/>
                  <a:pt x="189" y="216"/>
                  <a:pt x="189" y="217"/>
                </a:cubicBezTo>
                <a:cubicBezTo>
                  <a:pt x="245" y="437"/>
                  <a:pt x="245" y="437"/>
                  <a:pt x="245" y="437"/>
                </a:cubicBezTo>
                <a:cubicBezTo>
                  <a:pt x="246" y="444"/>
                  <a:pt x="254" y="448"/>
                  <a:pt x="261" y="447"/>
                </a:cubicBezTo>
                <a:cubicBezTo>
                  <a:pt x="267" y="445"/>
                  <a:pt x="271" y="440"/>
                  <a:pt x="271" y="434"/>
                </a:cubicBezTo>
                <a:cubicBezTo>
                  <a:pt x="271" y="433"/>
                  <a:pt x="271" y="431"/>
                  <a:pt x="270" y="430"/>
                </a:cubicBezTo>
                <a:cubicBezTo>
                  <a:pt x="270" y="430"/>
                  <a:pt x="218" y="222"/>
                  <a:pt x="216" y="215"/>
                </a:cubicBezTo>
                <a:cubicBezTo>
                  <a:pt x="218" y="208"/>
                  <a:pt x="245" y="131"/>
                  <a:pt x="250" y="116"/>
                </a:cubicBezTo>
                <a:cubicBezTo>
                  <a:pt x="263" y="116"/>
                  <a:pt x="302" y="116"/>
                  <a:pt x="302" y="116"/>
                </a:cubicBezTo>
                <a:cubicBezTo>
                  <a:pt x="308" y="116"/>
                  <a:pt x="313" y="111"/>
                  <a:pt x="315" y="105"/>
                </a:cubicBezTo>
                <a:cubicBezTo>
                  <a:pt x="315" y="104"/>
                  <a:pt x="315" y="103"/>
                  <a:pt x="315" y="102"/>
                </a:cubicBezTo>
                <a:cubicBezTo>
                  <a:pt x="315" y="97"/>
                  <a:pt x="312" y="92"/>
                  <a:pt x="307" y="90"/>
                </a:cubicBezTo>
                <a:cubicBezTo>
                  <a:pt x="307" y="90"/>
                  <a:pt x="275" y="76"/>
                  <a:pt x="263" y="71"/>
                </a:cubicBezTo>
                <a:cubicBezTo>
                  <a:pt x="265" y="57"/>
                  <a:pt x="269" y="17"/>
                  <a:pt x="269" y="17"/>
                </a:cubicBezTo>
                <a:cubicBezTo>
                  <a:pt x="269" y="16"/>
                  <a:pt x="270" y="16"/>
                  <a:pt x="270" y="15"/>
                </a:cubicBezTo>
                <a:cubicBezTo>
                  <a:pt x="270" y="9"/>
                  <a:pt x="266" y="4"/>
                  <a:pt x="261" y="2"/>
                </a:cubicBezTo>
                <a:cubicBezTo>
                  <a:pt x="255" y="0"/>
                  <a:pt x="248" y="2"/>
                  <a:pt x="24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2276530" y="1669181"/>
            <a:ext cx="810056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&amp;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infrastructure</a:t>
            </a:r>
          </a:p>
        </p:txBody>
      </p:sp>
      <p:sp>
        <p:nvSpPr>
          <p:cNvPr id="108" name="Freeform 52"/>
          <p:cNvSpPr>
            <a:spLocks noChangeAspect="1"/>
          </p:cNvSpPr>
          <p:nvPr userDrawn="1"/>
        </p:nvSpPr>
        <p:spPr bwMode="auto">
          <a:xfrm>
            <a:off x="3282575" y="1185552"/>
            <a:ext cx="380589" cy="393192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335" y="12"/>
              </a:cxn>
              <a:cxn ang="0">
                <a:pos x="317" y="204"/>
              </a:cxn>
              <a:cxn ang="0">
                <a:pos x="233" y="119"/>
              </a:cxn>
              <a:cxn ang="0">
                <a:pos x="218" y="116"/>
              </a:cxn>
              <a:cxn ang="0">
                <a:pos x="210" y="128"/>
              </a:cxn>
              <a:cxn ang="0">
                <a:pos x="210" y="202"/>
              </a:cxn>
              <a:cxn ang="0">
                <a:pos x="128" y="119"/>
              </a:cxn>
              <a:cxn ang="0">
                <a:pos x="113" y="116"/>
              </a:cxn>
              <a:cxn ang="0">
                <a:pos x="105" y="128"/>
              </a:cxn>
              <a:cxn ang="0">
                <a:pos x="105" y="201"/>
              </a:cxn>
              <a:cxn ang="0">
                <a:pos x="23" y="119"/>
              </a:cxn>
              <a:cxn ang="0">
                <a:pos x="9" y="116"/>
              </a:cxn>
              <a:cxn ang="0">
                <a:pos x="0" y="128"/>
              </a:cxn>
              <a:cxn ang="0">
                <a:pos x="0" y="426"/>
              </a:cxn>
              <a:cxn ang="0">
                <a:pos x="14" y="439"/>
              </a:cxn>
              <a:cxn ang="0">
                <a:pos x="275" y="439"/>
              </a:cxn>
              <a:cxn ang="0">
                <a:pos x="288" y="426"/>
              </a:cxn>
              <a:cxn ang="0">
                <a:pos x="275" y="412"/>
              </a:cxn>
              <a:cxn ang="0">
                <a:pos x="27" y="412"/>
              </a:cxn>
              <a:cxn ang="0">
                <a:pos x="27" y="161"/>
              </a:cxn>
              <a:cxn ang="0">
                <a:pos x="109" y="243"/>
              </a:cxn>
              <a:cxn ang="0">
                <a:pos x="123" y="246"/>
              </a:cxn>
              <a:cxn ang="0">
                <a:pos x="132" y="234"/>
              </a:cxn>
              <a:cxn ang="0">
                <a:pos x="132" y="161"/>
              </a:cxn>
              <a:cxn ang="0">
                <a:pos x="214" y="243"/>
              </a:cxn>
              <a:cxn ang="0">
                <a:pos x="229" y="246"/>
              </a:cxn>
              <a:cxn ang="0">
                <a:pos x="237" y="234"/>
              </a:cxn>
              <a:cxn ang="0">
                <a:pos x="237" y="161"/>
              </a:cxn>
              <a:cxn ang="0">
                <a:pos x="318" y="243"/>
              </a:cxn>
              <a:cxn ang="0">
                <a:pos x="332" y="246"/>
              </a:cxn>
              <a:cxn ang="0">
                <a:pos x="341" y="235"/>
              </a:cxn>
              <a:cxn ang="0">
                <a:pos x="360" y="26"/>
              </a:cxn>
              <a:cxn ang="0">
                <a:pos x="375" y="26"/>
              </a:cxn>
              <a:cxn ang="0">
                <a:pos x="398" y="426"/>
              </a:cxn>
              <a:cxn ang="0">
                <a:pos x="412" y="439"/>
              </a:cxn>
              <a:cxn ang="0">
                <a:pos x="424" y="425"/>
              </a:cxn>
              <a:cxn ang="0">
                <a:pos x="401" y="12"/>
              </a:cxn>
              <a:cxn ang="0">
                <a:pos x="388" y="0"/>
              </a:cxn>
              <a:cxn ang="0">
                <a:pos x="348" y="0"/>
              </a:cxn>
            </a:cxnLst>
            <a:rect l="0" t="0" r="r" b="b"/>
            <a:pathLst>
              <a:path w="425" h="439">
                <a:moveTo>
                  <a:pt x="348" y="0"/>
                </a:moveTo>
                <a:cubicBezTo>
                  <a:pt x="341" y="0"/>
                  <a:pt x="336" y="5"/>
                  <a:pt x="335" y="12"/>
                </a:cubicBezTo>
                <a:cubicBezTo>
                  <a:pt x="335" y="12"/>
                  <a:pt x="321" y="161"/>
                  <a:pt x="317" y="204"/>
                </a:cubicBezTo>
                <a:cubicBezTo>
                  <a:pt x="291" y="178"/>
                  <a:pt x="233" y="119"/>
                  <a:pt x="233" y="119"/>
                </a:cubicBezTo>
                <a:cubicBezTo>
                  <a:pt x="229" y="115"/>
                  <a:pt x="223" y="114"/>
                  <a:pt x="218" y="116"/>
                </a:cubicBezTo>
                <a:cubicBezTo>
                  <a:pt x="213" y="118"/>
                  <a:pt x="210" y="123"/>
                  <a:pt x="210" y="128"/>
                </a:cubicBezTo>
                <a:cubicBezTo>
                  <a:pt x="210" y="128"/>
                  <a:pt x="210" y="171"/>
                  <a:pt x="210" y="202"/>
                </a:cubicBezTo>
                <a:cubicBezTo>
                  <a:pt x="182" y="174"/>
                  <a:pt x="128" y="119"/>
                  <a:pt x="128" y="119"/>
                </a:cubicBezTo>
                <a:cubicBezTo>
                  <a:pt x="124" y="115"/>
                  <a:pt x="118" y="114"/>
                  <a:pt x="113" y="116"/>
                </a:cubicBezTo>
                <a:cubicBezTo>
                  <a:pt x="108" y="118"/>
                  <a:pt x="105" y="123"/>
                  <a:pt x="105" y="128"/>
                </a:cubicBezTo>
                <a:cubicBezTo>
                  <a:pt x="105" y="128"/>
                  <a:pt x="105" y="170"/>
                  <a:pt x="105" y="201"/>
                </a:cubicBezTo>
                <a:cubicBezTo>
                  <a:pt x="77" y="173"/>
                  <a:pt x="23" y="119"/>
                  <a:pt x="23" y="119"/>
                </a:cubicBezTo>
                <a:cubicBezTo>
                  <a:pt x="19" y="115"/>
                  <a:pt x="14" y="114"/>
                  <a:pt x="9" y="116"/>
                </a:cubicBezTo>
                <a:cubicBezTo>
                  <a:pt x="4" y="118"/>
                  <a:pt x="0" y="123"/>
                  <a:pt x="0" y="128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33"/>
                  <a:pt x="6" y="439"/>
                  <a:pt x="14" y="439"/>
                </a:cubicBezTo>
                <a:cubicBezTo>
                  <a:pt x="275" y="439"/>
                  <a:pt x="275" y="439"/>
                  <a:pt x="275" y="439"/>
                </a:cubicBezTo>
                <a:cubicBezTo>
                  <a:pt x="282" y="439"/>
                  <a:pt x="288" y="433"/>
                  <a:pt x="288" y="426"/>
                </a:cubicBezTo>
                <a:cubicBezTo>
                  <a:pt x="288" y="418"/>
                  <a:pt x="282" y="412"/>
                  <a:pt x="275" y="412"/>
                </a:cubicBezTo>
                <a:cubicBezTo>
                  <a:pt x="275" y="412"/>
                  <a:pt x="51" y="412"/>
                  <a:pt x="27" y="412"/>
                </a:cubicBezTo>
                <a:cubicBezTo>
                  <a:pt x="27" y="391"/>
                  <a:pt x="27" y="210"/>
                  <a:pt x="27" y="161"/>
                </a:cubicBezTo>
                <a:cubicBezTo>
                  <a:pt x="55" y="189"/>
                  <a:pt x="109" y="243"/>
                  <a:pt x="109" y="243"/>
                </a:cubicBezTo>
                <a:cubicBezTo>
                  <a:pt x="113" y="247"/>
                  <a:pt x="118" y="248"/>
                  <a:pt x="123" y="246"/>
                </a:cubicBezTo>
                <a:cubicBezTo>
                  <a:pt x="128" y="244"/>
                  <a:pt x="132" y="239"/>
                  <a:pt x="132" y="234"/>
                </a:cubicBezTo>
                <a:cubicBezTo>
                  <a:pt x="132" y="234"/>
                  <a:pt x="132" y="192"/>
                  <a:pt x="132" y="161"/>
                </a:cubicBezTo>
                <a:cubicBezTo>
                  <a:pt x="159" y="189"/>
                  <a:pt x="214" y="243"/>
                  <a:pt x="214" y="243"/>
                </a:cubicBezTo>
                <a:cubicBezTo>
                  <a:pt x="218" y="247"/>
                  <a:pt x="224" y="248"/>
                  <a:pt x="229" y="246"/>
                </a:cubicBezTo>
                <a:cubicBezTo>
                  <a:pt x="234" y="244"/>
                  <a:pt x="237" y="239"/>
                  <a:pt x="237" y="234"/>
                </a:cubicBezTo>
                <a:cubicBezTo>
                  <a:pt x="237" y="234"/>
                  <a:pt x="237" y="192"/>
                  <a:pt x="237" y="161"/>
                </a:cubicBezTo>
                <a:cubicBezTo>
                  <a:pt x="265" y="189"/>
                  <a:pt x="318" y="243"/>
                  <a:pt x="318" y="243"/>
                </a:cubicBezTo>
                <a:cubicBezTo>
                  <a:pt x="322" y="247"/>
                  <a:pt x="327" y="248"/>
                  <a:pt x="332" y="246"/>
                </a:cubicBezTo>
                <a:cubicBezTo>
                  <a:pt x="337" y="245"/>
                  <a:pt x="340" y="240"/>
                  <a:pt x="341" y="235"/>
                </a:cubicBezTo>
                <a:cubicBezTo>
                  <a:pt x="341" y="235"/>
                  <a:pt x="358" y="48"/>
                  <a:pt x="360" y="26"/>
                </a:cubicBezTo>
                <a:cubicBezTo>
                  <a:pt x="367" y="26"/>
                  <a:pt x="369" y="26"/>
                  <a:pt x="375" y="26"/>
                </a:cubicBezTo>
                <a:cubicBezTo>
                  <a:pt x="376" y="50"/>
                  <a:pt x="398" y="426"/>
                  <a:pt x="398" y="426"/>
                </a:cubicBezTo>
                <a:cubicBezTo>
                  <a:pt x="398" y="434"/>
                  <a:pt x="404" y="439"/>
                  <a:pt x="412" y="439"/>
                </a:cubicBezTo>
                <a:cubicBezTo>
                  <a:pt x="419" y="439"/>
                  <a:pt x="425" y="432"/>
                  <a:pt x="424" y="425"/>
                </a:cubicBezTo>
                <a:cubicBezTo>
                  <a:pt x="401" y="12"/>
                  <a:pt x="401" y="12"/>
                  <a:pt x="401" y="12"/>
                </a:cubicBezTo>
                <a:cubicBezTo>
                  <a:pt x="400" y="5"/>
                  <a:pt x="395" y="0"/>
                  <a:pt x="388" y="0"/>
                </a:cubicBezTo>
                <a:lnTo>
                  <a:pt x="3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3177756" y="1669181"/>
            <a:ext cx="590226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Industry</a:t>
            </a:r>
          </a:p>
        </p:txBody>
      </p:sp>
      <p:sp>
        <p:nvSpPr>
          <p:cNvPr id="110" name="Freeform 68"/>
          <p:cNvSpPr>
            <a:spLocks noChangeAspect="1"/>
          </p:cNvSpPr>
          <p:nvPr userDrawn="1"/>
        </p:nvSpPr>
        <p:spPr bwMode="auto">
          <a:xfrm>
            <a:off x="943035" y="1185552"/>
            <a:ext cx="448619" cy="393192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86" y="14"/>
              </a:cxn>
              <a:cxn ang="0">
                <a:pos x="86" y="117"/>
              </a:cxn>
              <a:cxn ang="0">
                <a:pos x="68" y="117"/>
              </a:cxn>
              <a:cxn ang="0">
                <a:pos x="55" y="130"/>
              </a:cxn>
              <a:cxn ang="0">
                <a:pos x="55" y="293"/>
              </a:cxn>
              <a:cxn ang="0">
                <a:pos x="13" y="293"/>
              </a:cxn>
              <a:cxn ang="0">
                <a:pos x="0" y="306"/>
              </a:cxn>
              <a:cxn ang="0">
                <a:pos x="13" y="320"/>
              </a:cxn>
              <a:cxn ang="0">
                <a:pos x="68" y="320"/>
              </a:cxn>
              <a:cxn ang="0">
                <a:pos x="81" y="306"/>
              </a:cxn>
              <a:cxn ang="0">
                <a:pos x="81" y="143"/>
              </a:cxn>
              <a:cxn ang="0">
                <a:pos x="99" y="143"/>
              </a:cxn>
              <a:cxn ang="0">
                <a:pos x="112" y="130"/>
              </a:cxn>
              <a:cxn ang="0">
                <a:pos x="112" y="27"/>
              </a:cxn>
              <a:cxn ang="0">
                <a:pos x="184" y="27"/>
              </a:cxn>
              <a:cxn ang="0">
                <a:pos x="184" y="207"/>
              </a:cxn>
              <a:cxn ang="0">
                <a:pos x="198" y="220"/>
              </a:cxn>
              <a:cxn ang="0">
                <a:pos x="231" y="220"/>
              </a:cxn>
              <a:cxn ang="0">
                <a:pos x="231" y="270"/>
              </a:cxn>
              <a:cxn ang="0">
                <a:pos x="244" y="284"/>
              </a:cxn>
              <a:cxn ang="0">
                <a:pos x="298" y="284"/>
              </a:cxn>
              <a:cxn ang="0">
                <a:pos x="311" y="270"/>
              </a:cxn>
              <a:cxn ang="0">
                <a:pos x="311" y="83"/>
              </a:cxn>
              <a:cxn ang="0">
                <a:pos x="340" y="83"/>
              </a:cxn>
              <a:cxn ang="0">
                <a:pos x="340" y="307"/>
              </a:cxn>
              <a:cxn ang="0">
                <a:pos x="353" y="320"/>
              </a:cxn>
              <a:cxn ang="0">
                <a:pos x="366" y="307"/>
              </a:cxn>
              <a:cxn ang="0">
                <a:pos x="366" y="70"/>
              </a:cxn>
              <a:cxn ang="0">
                <a:pos x="353" y="57"/>
              </a:cxn>
              <a:cxn ang="0">
                <a:pos x="298" y="57"/>
              </a:cxn>
              <a:cxn ang="0">
                <a:pos x="285" y="70"/>
              </a:cxn>
              <a:cxn ang="0">
                <a:pos x="285" y="257"/>
              </a:cxn>
              <a:cxn ang="0">
                <a:pos x="257" y="257"/>
              </a:cxn>
              <a:cxn ang="0">
                <a:pos x="257" y="207"/>
              </a:cxn>
              <a:cxn ang="0">
                <a:pos x="244" y="193"/>
              </a:cxn>
              <a:cxn ang="0">
                <a:pos x="211" y="193"/>
              </a:cxn>
              <a:cxn ang="0">
                <a:pos x="211" y="14"/>
              </a:cxn>
              <a:cxn ang="0">
                <a:pos x="198" y="0"/>
              </a:cxn>
              <a:cxn ang="0">
                <a:pos x="99" y="0"/>
              </a:cxn>
            </a:cxnLst>
            <a:rect l="0" t="0" r="r" b="b"/>
            <a:pathLst>
              <a:path w="366" h="320">
                <a:moveTo>
                  <a:pt x="99" y="0"/>
                </a:moveTo>
                <a:cubicBezTo>
                  <a:pt x="92" y="0"/>
                  <a:pt x="86" y="6"/>
                  <a:pt x="86" y="14"/>
                </a:cubicBezTo>
                <a:cubicBezTo>
                  <a:pt x="86" y="14"/>
                  <a:pt x="86" y="96"/>
                  <a:pt x="86" y="117"/>
                </a:cubicBezTo>
                <a:cubicBezTo>
                  <a:pt x="77" y="117"/>
                  <a:pt x="68" y="117"/>
                  <a:pt x="68" y="117"/>
                </a:cubicBezTo>
                <a:cubicBezTo>
                  <a:pt x="61" y="117"/>
                  <a:pt x="55" y="123"/>
                  <a:pt x="55" y="130"/>
                </a:cubicBezTo>
                <a:cubicBezTo>
                  <a:pt x="55" y="130"/>
                  <a:pt x="55" y="271"/>
                  <a:pt x="55" y="293"/>
                </a:cubicBezTo>
                <a:cubicBezTo>
                  <a:pt x="40" y="293"/>
                  <a:pt x="13" y="293"/>
                  <a:pt x="13" y="293"/>
                </a:cubicBezTo>
                <a:cubicBezTo>
                  <a:pt x="6" y="293"/>
                  <a:pt x="0" y="299"/>
                  <a:pt x="0" y="306"/>
                </a:cubicBezTo>
                <a:cubicBezTo>
                  <a:pt x="0" y="314"/>
                  <a:pt x="6" y="320"/>
                  <a:pt x="13" y="320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75" y="320"/>
                  <a:pt x="81" y="314"/>
                  <a:pt x="81" y="306"/>
                </a:cubicBezTo>
                <a:cubicBezTo>
                  <a:pt x="81" y="306"/>
                  <a:pt x="81" y="165"/>
                  <a:pt x="81" y="143"/>
                </a:cubicBezTo>
                <a:cubicBezTo>
                  <a:pt x="90" y="143"/>
                  <a:pt x="99" y="143"/>
                  <a:pt x="99" y="143"/>
                </a:cubicBezTo>
                <a:cubicBezTo>
                  <a:pt x="106" y="143"/>
                  <a:pt x="112" y="137"/>
                  <a:pt x="112" y="130"/>
                </a:cubicBezTo>
                <a:cubicBezTo>
                  <a:pt x="112" y="130"/>
                  <a:pt x="112" y="47"/>
                  <a:pt x="112" y="27"/>
                </a:cubicBezTo>
                <a:cubicBezTo>
                  <a:pt x="129" y="27"/>
                  <a:pt x="168" y="27"/>
                  <a:pt x="184" y="27"/>
                </a:cubicBezTo>
                <a:cubicBezTo>
                  <a:pt x="184" y="49"/>
                  <a:pt x="184" y="207"/>
                  <a:pt x="184" y="207"/>
                </a:cubicBezTo>
                <a:cubicBezTo>
                  <a:pt x="184" y="214"/>
                  <a:pt x="190" y="220"/>
                  <a:pt x="198" y="220"/>
                </a:cubicBezTo>
                <a:cubicBezTo>
                  <a:pt x="198" y="220"/>
                  <a:pt x="217" y="220"/>
                  <a:pt x="231" y="220"/>
                </a:cubicBezTo>
                <a:cubicBezTo>
                  <a:pt x="231" y="236"/>
                  <a:pt x="231" y="270"/>
                  <a:pt x="231" y="270"/>
                </a:cubicBezTo>
                <a:cubicBezTo>
                  <a:pt x="231" y="278"/>
                  <a:pt x="237" y="284"/>
                  <a:pt x="244" y="284"/>
                </a:cubicBezTo>
                <a:cubicBezTo>
                  <a:pt x="298" y="284"/>
                  <a:pt x="298" y="284"/>
                  <a:pt x="298" y="284"/>
                </a:cubicBezTo>
                <a:cubicBezTo>
                  <a:pt x="305" y="284"/>
                  <a:pt x="311" y="278"/>
                  <a:pt x="311" y="270"/>
                </a:cubicBezTo>
                <a:cubicBezTo>
                  <a:pt x="311" y="270"/>
                  <a:pt x="311" y="106"/>
                  <a:pt x="311" y="83"/>
                </a:cubicBezTo>
                <a:cubicBezTo>
                  <a:pt x="322" y="83"/>
                  <a:pt x="330" y="83"/>
                  <a:pt x="340" y="83"/>
                </a:cubicBezTo>
                <a:cubicBezTo>
                  <a:pt x="340" y="107"/>
                  <a:pt x="340" y="307"/>
                  <a:pt x="340" y="307"/>
                </a:cubicBezTo>
                <a:cubicBezTo>
                  <a:pt x="340" y="314"/>
                  <a:pt x="346" y="320"/>
                  <a:pt x="353" y="320"/>
                </a:cubicBezTo>
                <a:cubicBezTo>
                  <a:pt x="361" y="320"/>
                  <a:pt x="366" y="314"/>
                  <a:pt x="366" y="307"/>
                </a:cubicBezTo>
                <a:cubicBezTo>
                  <a:pt x="366" y="70"/>
                  <a:pt x="366" y="70"/>
                  <a:pt x="366" y="70"/>
                </a:cubicBezTo>
                <a:cubicBezTo>
                  <a:pt x="366" y="63"/>
                  <a:pt x="361" y="57"/>
                  <a:pt x="353" y="57"/>
                </a:cubicBezTo>
                <a:cubicBezTo>
                  <a:pt x="298" y="57"/>
                  <a:pt x="298" y="57"/>
                  <a:pt x="298" y="57"/>
                </a:cubicBezTo>
                <a:cubicBezTo>
                  <a:pt x="291" y="57"/>
                  <a:pt x="285" y="63"/>
                  <a:pt x="285" y="70"/>
                </a:cubicBezTo>
                <a:cubicBezTo>
                  <a:pt x="285" y="70"/>
                  <a:pt x="285" y="234"/>
                  <a:pt x="285" y="257"/>
                </a:cubicBezTo>
                <a:cubicBezTo>
                  <a:pt x="275" y="257"/>
                  <a:pt x="267" y="257"/>
                  <a:pt x="257" y="257"/>
                </a:cubicBezTo>
                <a:cubicBezTo>
                  <a:pt x="257" y="241"/>
                  <a:pt x="257" y="207"/>
                  <a:pt x="257" y="207"/>
                </a:cubicBezTo>
                <a:cubicBezTo>
                  <a:pt x="257" y="199"/>
                  <a:pt x="251" y="193"/>
                  <a:pt x="244" y="193"/>
                </a:cubicBezTo>
                <a:cubicBezTo>
                  <a:pt x="244" y="193"/>
                  <a:pt x="224" y="193"/>
                  <a:pt x="211" y="193"/>
                </a:cubicBezTo>
                <a:cubicBezTo>
                  <a:pt x="211" y="171"/>
                  <a:pt x="211" y="14"/>
                  <a:pt x="211" y="14"/>
                </a:cubicBezTo>
                <a:cubicBezTo>
                  <a:pt x="211" y="6"/>
                  <a:pt x="205" y="0"/>
                  <a:pt x="198" y="0"/>
                </a:cubicBezTo>
                <a:lnTo>
                  <a:pt x="99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847004" y="1669181"/>
            <a:ext cx="652743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Buildings</a:t>
            </a:r>
          </a:p>
        </p:txBody>
      </p:sp>
      <p:sp>
        <p:nvSpPr>
          <p:cNvPr id="112" name="Freeform 60"/>
          <p:cNvSpPr>
            <a:spLocks noChangeAspect="1"/>
          </p:cNvSpPr>
          <p:nvPr userDrawn="1"/>
        </p:nvSpPr>
        <p:spPr bwMode="auto">
          <a:xfrm>
            <a:off x="1602979" y="1222072"/>
            <a:ext cx="493975" cy="353487"/>
          </a:xfrm>
          <a:custGeom>
            <a:avLst/>
            <a:gdLst/>
            <a:ahLst/>
            <a:cxnLst>
              <a:cxn ang="0">
                <a:pos x="318" y="316"/>
              </a:cxn>
              <a:cxn ang="0">
                <a:pos x="117" y="97"/>
              </a:cxn>
              <a:cxn ang="0">
                <a:pos x="148" y="254"/>
              </a:cxn>
              <a:cxn ang="0">
                <a:pos x="153" y="130"/>
              </a:cxn>
              <a:cxn ang="0">
                <a:pos x="214" y="140"/>
              </a:cxn>
              <a:cxn ang="0">
                <a:pos x="224" y="278"/>
              </a:cxn>
              <a:cxn ang="0">
                <a:pos x="255" y="164"/>
              </a:cxn>
              <a:cxn ang="0">
                <a:pos x="281" y="164"/>
              </a:cxn>
              <a:cxn ang="0">
                <a:pos x="276" y="315"/>
              </a:cxn>
              <a:cxn ang="0">
                <a:pos x="208" y="300"/>
              </a:cxn>
              <a:cxn ang="0">
                <a:pos x="198" y="163"/>
              </a:cxn>
              <a:cxn ang="0">
                <a:pos x="174" y="271"/>
              </a:cxn>
              <a:cxn ang="0">
                <a:pos x="157" y="283"/>
              </a:cxn>
              <a:cxn ang="0">
                <a:pos x="91" y="257"/>
              </a:cxn>
              <a:cxn ang="0">
                <a:pos x="96" y="71"/>
              </a:cxn>
              <a:cxn ang="0">
                <a:pos x="333" y="120"/>
              </a:cxn>
              <a:cxn ang="0">
                <a:pos x="343" y="290"/>
              </a:cxn>
              <a:cxn ang="0">
                <a:pos x="435" y="51"/>
              </a:cxn>
              <a:cxn ang="0">
                <a:pos x="222" y="33"/>
              </a:cxn>
              <a:cxn ang="0">
                <a:pos x="217" y="56"/>
              </a:cxn>
              <a:cxn ang="0">
                <a:pos x="160" y="52"/>
              </a:cxn>
              <a:cxn ang="0">
                <a:pos x="75" y="244"/>
              </a:cxn>
              <a:cxn ang="0">
                <a:pos x="62" y="257"/>
              </a:cxn>
              <a:cxn ang="0">
                <a:pos x="0" y="244"/>
              </a:cxn>
              <a:cxn ang="0">
                <a:pos x="49" y="232"/>
              </a:cxn>
              <a:cxn ang="0">
                <a:pos x="60" y="39"/>
              </a:cxn>
              <a:cxn ang="0">
                <a:pos x="163" y="26"/>
              </a:cxn>
              <a:cxn ang="0">
                <a:pos x="196" y="22"/>
              </a:cxn>
              <a:cxn ang="0">
                <a:pos x="299" y="0"/>
              </a:cxn>
              <a:cxn ang="0">
                <a:pos x="450" y="27"/>
              </a:cxn>
              <a:cxn ang="0">
                <a:pos x="461" y="228"/>
              </a:cxn>
              <a:cxn ang="0">
                <a:pos x="338" y="326"/>
              </a:cxn>
              <a:cxn ang="0">
                <a:pos x="325" y="328"/>
              </a:cxn>
            </a:cxnLst>
            <a:rect l="0" t="0" r="r" b="b"/>
            <a:pathLst>
              <a:path w="461" h="329">
                <a:moveTo>
                  <a:pt x="325" y="328"/>
                </a:moveTo>
                <a:cubicBezTo>
                  <a:pt x="320" y="325"/>
                  <a:pt x="318" y="321"/>
                  <a:pt x="318" y="316"/>
                </a:cubicBezTo>
                <a:cubicBezTo>
                  <a:pt x="318" y="143"/>
                  <a:pt x="318" y="143"/>
                  <a:pt x="318" y="143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246"/>
                  <a:pt x="117" y="246"/>
                  <a:pt x="117" y="246"/>
                </a:cubicBezTo>
                <a:cubicBezTo>
                  <a:pt x="148" y="254"/>
                  <a:pt x="148" y="254"/>
                  <a:pt x="148" y="254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37"/>
                  <a:pt x="149" y="133"/>
                  <a:pt x="153" y="130"/>
                </a:cubicBezTo>
                <a:cubicBezTo>
                  <a:pt x="156" y="128"/>
                  <a:pt x="160" y="127"/>
                  <a:pt x="164" y="128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20" y="141"/>
                  <a:pt x="224" y="147"/>
                  <a:pt x="224" y="153"/>
                </a:cubicBezTo>
                <a:cubicBezTo>
                  <a:pt x="224" y="278"/>
                  <a:pt x="224" y="278"/>
                  <a:pt x="224" y="278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164"/>
                  <a:pt x="255" y="164"/>
                  <a:pt x="255" y="164"/>
                </a:cubicBezTo>
                <a:cubicBezTo>
                  <a:pt x="255" y="157"/>
                  <a:pt x="261" y="151"/>
                  <a:pt x="268" y="151"/>
                </a:cubicBezTo>
                <a:cubicBezTo>
                  <a:pt x="275" y="151"/>
                  <a:pt x="281" y="157"/>
                  <a:pt x="281" y="164"/>
                </a:cubicBezTo>
                <a:cubicBezTo>
                  <a:pt x="281" y="304"/>
                  <a:pt x="281" y="304"/>
                  <a:pt x="281" y="304"/>
                </a:cubicBezTo>
                <a:cubicBezTo>
                  <a:pt x="281" y="308"/>
                  <a:pt x="280" y="312"/>
                  <a:pt x="276" y="315"/>
                </a:cubicBezTo>
                <a:cubicBezTo>
                  <a:pt x="273" y="317"/>
                  <a:pt x="269" y="318"/>
                  <a:pt x="265" y="317"/>
                </a:cubicBezTo>
                <a:cubicBezTo>
                  <a:pt x="208" y="300"/>
                  <a:pt x="208" y="300"/>
                  <a:pt x="208" y="300"/>
                </a:cubicBezTo>
                <a:cubicBezTo>
                  <a:pt x="202" y="298"/>
                  <a:pt x="198" y="293"/>
                  <a:pt x="198" y="287"/>
                </a:cubicBezTo>
                <a:cubicBezTo>
                  <a:pt x="198" y="163"/>
                  <a:pt x="198" y="163"/>
                  <a:pt x="198" y="163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4" y="271"/>
                  <a:pt x="174" y="271"/>
                  <a:pt x="174" y="271"/>
                </a:cubicBezTo>
                <a:cubicBezTo>
                  <a:pt x="174" y="275"/>
                  <a:pt x="172" y="278"/>
                  <a:pt x="169" y="281"/>
                </a:cubicBezTo>
                <a:cubicBezTo>
                  <a:pt x="165" y="283"/>
                  <a:pt x="161" y="284"/>
                  <a:pt x="157" y="283"/>
                </a:cubicBezTo>
                <a:cubicBezTo>
                  <a:pt x="101" y="269"/>
                  <a:pt x="101" y="269"/>
                  <a:pt x="101" y="269"/>
                </a:cubicBezTo>
                <a:cubicBezTo>
                  <a:pt x="95" y="268"/>
                  <a:pt x="91" y="262"/>
                  <a:pt x="91" y="257"/>
                </a:cubicBezTo>
                <a:cubicBezTo>
                  <a:pt x="91" y="81"/>
                  <a:pt x="91" y="81"/>
                  <a:pt x="91" y="81"/>
                </a:cubicBezTo>
                <a:cubicBezTo>
                  <a:pt x="91" y="77"/>
                  <a:pt x="93" y="73"/>
                  <a:pt x="96" y="71"/>
                </a:cubicBezTo>
                <a:cubicBezTo>
                  <a:pt x="99" y="68"/>
                  <a:pt x="103" y="68"/>
                  <a:pt x="107" y="68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9" y="121"/>
                  <a:pt x="343" y="126"/>
                  <a:pt x="343" y="132"/>
                </a:cubicBezTo>
                <a:cubicBezTo>
                  <a:pt x="343" y="290"/>
                  <a:pt x="343" y="290"/>
                  <a:pt x="343" y="290"/>
                </a:cubicBezTo>
                <a:cubicBezTo>
                  <a:pt x="435" y="221"/>
                  <a:pt x="435" y="221"/>
                  <a:pt x="435" y="221"/>
                </a:cubicBezTo>
                <a:cubicBezTo>
                  <a:pt x="435" y="51"/>
                  <a:pt x="435" y="51"/>
                  <a:pt x="435" y="51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2" y="50"/>
                  <a:pt x="220" y="54"/>
                  <a:pt x="217" y="56"/>
                </a:cubicBezTo>
                <a:cubicBezTo>
                  <a:pt x="214" y="59"/>
                  <a:pt x="211" y="60"/>
                  <a:pt x="207" y="5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244"/>
                  <a:pt x="75" y="244"/>
                  <a:pt x="75" y="244"/>
                </a:cubicBezTo>
                <a:cubicBezTo>
                  <a:pt x="75" y="248"/>
                  <a:pt x="73" y="251"/>
                  <a:pt x="71" y="254"/>
                </a:cubicBezTo>
                <a:cubicBezTo>
                  <a:pt x="68" y="256"/>
                  <a:pt x="65" y="257"/>
                  <a:pt x="62" y="257"/>
                </a:cubicBezTo>
                <a:cubicBezTo>
                  <a:pt x="13" y="257"/>
                  <a:pt x="13" y="257"/>
                  <a:pt x="13" y="257"/>
                </a:cubicBezTo>
                <a:cubicBezTo>
                  <a:pt x="5" y="257"/>
                  <a:pt x="0" y="252"/>
                  <a:pt x="0" y="244"/>
                </a:cubicBezTo>
                <a:cubicBezTo>
                  <a:pt x="0" y="237"/>
                  <a:pt x="5" y="232"/>
                  <a:pt x="13" y="232"/>
                </a:cubicBezTo>
                <a:cubicBezTo>
                  <a:pt x="49" y="232"/>
                  <a:pt x="49" y="232"/>
                  <a:pt x="49" y="23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53" y="40"/>
                  <a:pt x="60" y="39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60" y="26"/>
                  <a:pt x="161" y="26"/>
                  <a:pt x="163" y="26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2"/>
                  <a:pt x="196" y="22"/>
                  <a:pt x="196" y="22"/>
                </a:cubicBezTo>
                <a:cubicBezTo>
                  <a:pt x="196" y="15"/>
                  <a:pt x="201" y="9"/>
                  <a:pt x="208" y="9"/>
                </a:cubicBezTo>
                <a:cubicBezTo>
                  <a:pt x="299" y="0"/>
                  <a:pt x="299" y="0"/>
                  <a:pt x="299" y="0"/>
                </a:cubicBezTo>
                <a:cubicBezTo>
                  <a:pt x="300" y="0"/>
                  <a:pt x="302" y="0"/>
                  <a:pt x="303" y="0"/>
                </a:cubicBezTo>
                <a:cubicBezTo>
                  <a:pt x="450" y="27"/>
                  <a:pt x="450" y="27"/>
                  <a:pt x="450" y="27"/>
                </a:cubicBezTo>
                <a:cubicBezTo>
                  <a:pt x="457" y="28"/>
                  <a:pt x="461" y="34"/>
                  <a:pt x="461" y="40"/>
                </a:cubicBezTo>
                <a:cubicBezTo>
                  <a:pt x="461" y="228"/>
                  <a:pt x="461" y="228"/>
                  <a:pt x="461" y="228"/>
                </a:cubicBezTo>
                <a:cubicBezTo>
                  <a:pt x="461" y="232"/>
                  <a:pt x="459" y="236"/>
                  <a:pt x="456" y="238"/>
                </a:cubicBezTo>
                <a:cubicBezTo>
                  <a:pt x="338" y="326"/>
                  <a:pt x="338" y="326"/>
                  <a:pt x="338" y="326"/>
                </a:cubicBezTo>
                <a:cubicBezTo>
                  <a:pt x="336" y="328"/>
                  <a:pt x="333" y="329"/>
                  <a:pt x="330" y="329"/>
                </a:cubicBezTo>
                <a:cubicBezTo>
                  <a:pt x="328" y="329"/>
                  <a:pt x="327" y="329"/>
                  <a:pt x="325" y="32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3" name="TextBox 112"/>
          <p:cNvSpPr txBox="1"/>
          <p:nvPr userDrawn="1"/>
        </p:nvSpPr>
        <p:spPr>
          <a:xfrm>
            <a:off x="1571993" y="1669181"/>
            <a:ext cx="647613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&amp; networks</a:t>
            </a:r>
          </a:p>
        </p:txBody>
      </p:sp>
      <p:sp>
        <p:nvSpPr>
          <p:cNvPr id="114" name="Freeform 64"/>
          <p:cNvSpPr>
            <a:spLocks noChangeAspect="1"/>
          </p:cNvSpPr>
          <p:nvPr userDrawn="1"/>
        </p:nvSpPr>
        <p:spPr bwMode="auto">
          <a:xfrm>
            <a:off x="4043906" y="1185552"/>
            <a:ext cx="358929" cy="393192"/>
          </a:xfrm>
          <a:custGeom>
            <a:avLst/>
            <a:gdLst/>
            <a:ahLst/>
            <a:cxnLst>
              <a:cxn ang="0">
                <a:pos x="146" y="5"/>
              </a:cxn>
              <a:cxn ang="0">
                <a:pos x="6" y="132"/>
              </a:cxn>
              <a:cxn ang="0">
                <a:pos x="5" y="151"/>
              </a:cxn>
              <a:cxn ang="0">
                <a:pos x="23" y="152"/>
              </a:cxn>
              <a:cxn ang="0">
                <a:pos x="155" y="33"/>
              </a:cxn>
              <a:cxn ang="0">
                <a:pos x="283" y="149"/>
              </a:cxn>
              <a:cxn ang="0">
                <a:pos x="283" y="313"/>
              </a:cxn>
              <a:cxn ang="0">
                <a:pos x="45" y="313"/>
              </a:cxn>
              <a:cxn ang="0">
                <a:pos x="45" y="228"/>
              </a:cxn>
              <a:cxn ang="0">
                <a:pos x="56" y="202"/>
              </a:cxn>
              <a:cxn ang="0">
                <a:pos x="100" y="187"/>
              </a:cxn>
              <a:cxn ang="0">
                <a:pos x="152" y="229"/>
              </a:cxn>
              <a:cxn ang="0">
                <a:pos x="152" y="272"/>
              </a:cxn>
              <a:cxn ang="0">
                <a:pos x="165" y="285"/>
              </a:cxn>
              <a:cxn ang="0">
                <a:pos x="178" y="272"/>
              </a:cxn>
              <a:cxn ang="0">
                <a:pos x="178" y="229"/>
              </a:cxn>
              <a:cxn ang="0">
                <a:pos x="159" y="182"/>
              </a:cxn>
              <a:cxn ang="0">
                <a:pos x="100" y="161"/>
              </a:cxn>
              <a:cxn ang="0">
                <a:pos x="36" y="184"/>
              </a:cxn>
              <a:cxn ang="0">
                <a:pos x="18" y="229"/>
              </a:cxn>
              <a:cxn ang="0">
                <a:pos x="18" y="229"/>
              </a:cxn>
              <a:cxn ang="0">
                <a:pos x="18" y="326"/>
              </a:cxn>
              <a:cxn ang="0">
                <a:pos x="22" y="335"/>
              </a:cxn>
              <a:cxn ang="0">
                <a:pos x="32" y="339"/>
              </a:cxn>
              <a:cxn ang="0">
                <a:pos x="296" y="339"/>
              </a:cxn>
              <a:cxn ang="0">
                <a:pos x="309" y="326"/>
              </a:cxn>
              <a:cxn ang="0">
                <a:pos x="309" y="143"/>
              </a:cxn>
              <a:cxn ang="0">
                <a:pos x="305" y="133"/>
              </a:cxn>
              <a:cxn ang="0">
                <a:pos x="164" y="5"/>
              </a:cxn>
              <a:cxn ang="0">
                <a:pos x="146" y="5"/>
              </a:cxn>
            </a:cxnLst>
            <a:rect l="0" t="0" r="r" b="b"/>
            <a:pathLst>
              <a:path w="309" h="339">
                <a:moveTo>
                  <a:pt x="146" y="5"/>
                </a:moveTo>
                <a:cubicBezTo>
                  <a:pt x="6" y="132"/>
                  <a:pt x="6" y="132"/>
                  <a:pt x="6" y="132"/>
                </a:cubicBezTo>
                <a:cubicBezTo>
                  <a:pt x="0" y="137"/>
                  <a:pt x="0" y="146"/>
                  <a:pt x="5" y="151"/>
                </a:cubicBezTo>
                <a:cubicBezTo>
                  <a:pt x="10" y="156"/>
                  <a:pt x="18" y="157"/>
                  <a:pt x="23" y="152"/>
                </a:cubicBezTo>
                <a:cubicBezTo>
                  <a:pt x="23" y="152"/>
                  <a:pt x="139" y="47"/>
                  <a:pt x="155" y="33"/>
                </a:cubicBezTo>
                <a:cubicBezTo>
                  <a:pt x="170" y="46"/>
                  <a:pt x="275" y="142"/>
                  <a:pt x="283" y="149"/>
                </a:cubicBezTo>
                <a:cubicBezTo>
                  <a:pt x="283" y="159"/>
                  <a:pt x="283" y="291"/>
                  <a:pt x="283" y="313"/>
                </a:cubicBezTo>
                <a:cubicBezTo>
                  <a:pt x="260" y="313"/>
                  <a:pt x="68" y="313"/>
                  <a:pt x="45" y="313"/>
                </a:cubicBezTo>
                <a:cubicBezTo>
                  <a:pt x="45" y="293"/>
                  <a:pt x="45" y="229"/>
                  <a:pt x="45" y="228"/>
                </a:cubicBezTo>
                <a:cubicBezTo>
                  <a:pt x="45" y="226"/>
                  <a:pt x="45" y="212"/>
                  <a:pt x="56" y="202"/>
                </a:cubicBezTo>
                <a:cubicBezTo>
                  <a:pt x="65" y="192"/>
                  <a:pt x="80" y="187"/>
                  <a:pt x="100" y="187"/>
                </a:cubicBezTo>
                <a:cubicBezTo>
                  <a:pt x="150" y="187"/>
                  <a:pt x="152" y="224"/>
                  <a:pt x="152" y="229"/>
                </a:cubicBezTo>
                <a:cubicBezTo>
                  <a:pt x="152" y="272"/>
                  <a:pt x="152" y="272"/>
                  <a:pt x="152" y="272"/>
                </a:cubicBezTo>
                <a:cubicBezTo>
                  <a:pt x="152" y="279"/>
                  <a:pt x="158" y="285"/>
                  <a:pt x="165" y="285"/>
                </a:cubicBezTo>
                <a:cubicBezTo>
                  <a:pt x="172" y="285"/>
                  <a:pt x="178" y="279"/>
                  <a:pt x="178" y="272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8"/>
                  <a:pt x="178" y="202"/>
                  <a:pt x="159" y="182"/>
                </a:cubicBezTo>
                <a:cubicBezTo>
                  <a:pt x="145" y="168"/>
                  <a:pt x="125" y="161"/>
                  <a:pt x="100" y="161"/>
                </a:cubicBezTo>
                <a:cubicBezTo>
                  <a:pt x="72" y="161"/>
                  <a:pt x="51" y="169"/>
                  <a:pt x="36" y="184"/>
                </a:cubicBezTo>
                <a:cubicBezTo>
                  <a:pt x="18" y="203"/>
                  <a:pt x="18" y="228"/>
                  <a:pt x="18" y="229"/>
                </a:cubicBezTo>
                <a:cubicBezTo>
                  <a:pt x="18" y="229"/>
                  <a:pt x="18" y="229"/>
                  <a:pt x="18" y="229"/>
                </a:cubicBezTo>
                <a:cubicBezTo>
                  <a:pt x="18" y="326"/>
                  <a:pt x="18" y="326"/>
                  <a:pt x="18" y="326"/>
                </a:cubicBezTo>
                <a:cubicBezTo>
                  <a:pt x="18" y="329"/>
                  <a:pt x="20" y="333"/>
                  <a:pt x="22" y="335"/>
                </a:cubicBezTo>
                <a:cubicBezTo>
                  <a:pt x="25" y="338"/>
                  <a:pt x="28" y="339"/>
                  <a:pt x="32" y="339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304" y="339"/>
                  <a:pt x="309" y="333"/>
                  <a:pt x="309" y="326"/>
                </a:cubicBezTo>
                <a:cubicBezTo>
                  <a:pt x="309" y="143"/>
                  <a:pt x="309" y="143"/>
                  <a:pt x="309" y="143"/>
                </a:cubicBezTo>
                <a:cubicBezTo>
                  <a:pt x="309" y="139"/>
                  <a:pt x="308" y="135"/>
                  <a:pt x="305" y="133"/>
                </a:cubicBezTo>
                <a:cubicBezTo>
                  <a:pt x="164" y="5"/>
                  <a:pt x="164" y="5"/>
                  <a:pt x="164" y="5"/>
                </a:cubicBezTo>
                <a:cubicBezTo>
                  <a:pt x="159" y="0"/>
                  <a:pt x="151" y="0"/>
                  <a:pt x="146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5" name="TextBox 114"/>
          <p:cNvSpPr txBox="1"/>
          <p:nvPr userDrawn="1"/>
        </p:nvSpPr>
        <p:spPr>
          <a:xfrm>
            <a:off x="3948455" y="1669181"/>
            <a:ext cx="54983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116" name="Freeform 148"/>
          <p:cNvSpPr>
            <a:spLocks noChangeAspect="1"/>
          </p:cNvSpPr>
          <p:nvPr userDrawn="1"/>
        </p:nvSpPr>
        <p:spPr bwMode="auto">
          <a:xfrm>
            <a:off x="7477779" y="1260845"/>
            <a:ext cx="446842" cy="340106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0" y="91"/>
              </a:cxn>
              <a:cxn ang="0">
                <a:pos x="12" y="103"/>
              </a:cxn>
              <a:cxn ang="0">
                <a:pos x="36" y="127"/>
              </a:cxn>
              <a:cxn ang="0">
                <a:pos x="12" y="151"/>
              </a:cxn>
              <a:cxn ang="0">
                <a:pos x="0" y="163"/>
              </a:cxn>
              <a:cxn ang="0">
                <a:pos x="84" y="255"/>
              </a:cxn>
              <a:cxn ang="0">
                <a:pos x="180" y="255"/>
              </a:cxn>
              <a:cxn ang="0">
                <a:pos x="192" y="243"/>
              </a:cxn>
              <a:cxn ang="0">
                <a:pos x="192" y="209"/>
              </a:cxn>
              <a:cxn ang="0">
                <a:pos x="300" y="209"/>
              </a:cxn>
              <a:cxn ang="0">
                <a:pos x="301" y="209"/>
              </a:cxn>
              <a:cxn ang="0">
                <a:pos x="335" y="175"/>
              </a:cxn>
              <a:cxn ang="0">
                <a:pos x="302" y="142"/>
              </a:cxn>
              <a:cxn ang="0">
                <a:pos x="300" y="142"/>
              </a:cxn>
              <a:cxn ang="0">
                <a:pos x="184" y="142"/>
              </a:cxn>
              <a:cxn ang="0">
                <a:pos x="172" y="154"/>
              </a:cxn>
              <a:cxn ang="0">
                <a:pos x="184" y="166"/>
              </a:cxn>
              <a:cxn ang="0">
                <a:pos x="300" y="166"/>
              </a:cxn>
              <a:cxn ang="0">
                <a:pos x="301" y="166"/>
              </a:cxn>
              <a:cxn ang="0">
                <a:pos x="311" y="175"/>
              </a:cxn>
              <a:cxn ang="0">
                <a:pos x="302" y="184"/>
              </a:cxn>
              <a:cxn ang="0">
                <a:pos x="300" y="184"/>
              </a:cxn>
              <a:cxn ang="0">
                <a:pos x="180" y="184"/>
              </a:cxn>
              <a:cxn ang="0">
                <a:pos x="167" y="196"/>
              </a:cxn>
              <a:cxn ang="0">
                <a:pos x="167" y="230"/>
              </a:cxn>
              <a:cxn ang="0">
                <a:pos x="84" y="230"/>
              </a:cxn>
              <a:cxn ang="0">
                <a:pos x="25" y="174"/>
              </a:cxn>
              <a:cxn ang="0">
                <a:pos x="60" y="127"/>
              </a:cxn>
              <a:cxn ang="0">
                <a:pos x="25" y="81"/>
              </a:cxn>
              <a:cxn ang="0">
                <a:pos x="84" y="24"/>
              </a:cxn>
              <a:cxn ang="0">
                <a:pos x="167" y="24"/>
              </a:cxn>
              <a:cxn ang="0">
                <a:pos x="167" y="58"/>
              </a:cxn>
              <a:cxn ang="0">
                <a:pos x="180" y="71"/>
              </a:cxn>
              <a:cxn ang="0">
                <a:pos x="300" y="71"/>
              </a:cxn>
              <a:cxn ang="0">
                <a:pos x="302" y="71"/>
              </a:cxn>
              <a:cxn ang="0">
                <a:pos x="311" y="79"/>
              </a:cxn>
              <a:cxn ang="0">
                <a:pos x="302" y="88"/>
              </a:cxn>
              <a:cxn ang="0">
                <a:pos x="300" y="88"/>
              </a:cxn>
              <a:cxn ang="0">
                <a:pos x="184" y="88"/>
              </a:cxn>
              <a:cxn ang="0">
                <a:pos x="172" y="101"/>
              </a:cxn>
              <a:cxn ang="0">
                <a:pos x="184" y="113"/>
              </a:cxn>
              <a:cxn ang="0">
                <a:pos x="300" y="113"/>
              </a:cxn>
              <a:cxn ang="0">
                <a:pos x="302" y="113"/>
              </a:cxn>
              <a:cxn ang="0">
                <a:pos x="335" y="79"/>
              </a:cxn>
              <a:cxn ang="0">
                <a:pos x="302" y="46"/>
              </a:cxn>
              <a:cxn ang="0">
                <a:pos x="300" y="46"/>
              </a:cxn>
              <a:cxn ang="0">
                <a:pos x="192" y="46"/>
              </a:cxn>
              <a:cxn ang="0">
                <a:pos x="192" y="12"/>
              </a:cxn>
              <a:cxn ang="0">
                <a:pos x="180" y="0"/>
              </a:cxn>
              <a:cxn ang="0">
                <a:pos x="84" y="0"/>
              </a:cxn>
            </a:cxnLst>
            <a:rect l="0" t="0" r="r" b="b"/>
            <a:pathLst>
              <a:path w="335" h="255">
                <a:moveTo>
                  <a:pt x="84" y="0"/>
                </a:moveTo>
                <a:cubicBezTo>
                  <a:pt x="31" y="0"/>
                  <a:pt x="0" y="34"/>
                  <a:pt x="0" y="91"/>
                </a:cubicBezTo>
                <a:cubicBezTo>
                  <a:pt x="0" y="98"/>
                  <a:pt x="5" y="103"/>
                  <a:pt x="12" y="103"/>
                </a:cubicBezTo>
                <a:cubicBezTo>
                  <a:pt x="25" y="103"/>
                  <a:pt x="36" y="114"/>
                  <a:pt x="36" y="127"/>
                </a:cubicBezTo>
                <a:cubicBezTo>
                  <a:pt x="36" y="140"/>
                  <a:pt x="25" y="151"/>
                  <a:pt x="12" y="151"/>
                </a:cubicBezTo>
                <a:cubicBezTo>
                  <a:pt x="5" y="151"/>
                  <a:pt x="0" y="157"/>
                  <a:pt x="0" y="163"/>
                </a:cubicBezTo>
                <a:cubicBezTo>
                  <a:pt x="0" y="221"/>
                  <a:pt x="31" y="255"/>
                  <a:pt x="84" y="255"/>
                </a:cubicBezTo>
                <a:cubicBezTo>
                  <a:pt x="180" y="255"/>
                  <a:pt x="180" y="255"/>
                  <a:pt x="180" y="255"/>
                </a:cubicBezTo>
                <a:cubicBezTo>
                  <a:pt x="186" y="255"/>
                  <a:pt x="192" y="249"/>
                  <a:pt x="192" y="243"/>
                </a:cubicBezTo>
                <a:cubicBezTo>
                  <a:pt x="192" y="243"/>
                  <a:pt x="192" y="222"/>
                  <a:pt x="192" y="209"/>
                </a:cubicBezTo>
                <a:cubicBezTo>
                  <a:pt x="212" y="209"/>
                  <a:pt x="300" y="209"/>
                  <a:pt x="300" y="209"/>
                </a:cubicBezTo>
                <a:cubicBezTo>
                  <a:pt x="300" y="209"/>
                  <a:pt x="301" y="209"/>
                  <a:pt x="301" y="209"/>
                </a:cubicBezTo>
                <a:cubicBezTo>
                  <a:pt x="320" y="209"/>
                  <a:pt x="335" y="194"/>
                  <a:pt x="335" y="175"/>
                </a:cubicBezTo>
                <a:cubicBezTo>
                  <a:pt x="335" y="157"/>
                  <a:pt x="320" y="142"/>
                  <a:pt x="302" y="142"/>
                </a:cubicBezTo>
                <a:cubicBezTo>
                  <a:pt x="302" y="142"/>
                  <a:pt x="300" y="142"/>
                  <a:pt x="300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77" y="142"/>
                  <a:pt x="172" y="147"/>
                  <a:pt x="172" y="154"/>
                </a:cubicBezTo>
                <a:cubicBezTo>
                  <a:pt x="172" y="161"/>
                  <a:pt x="177" y="166"/>
                  <a:pt x="184" y="166"/>
                </a:cubicBezTo>
                <a:cubicBezTo>
                  <a:pt x="184" y="166"/>
                  <a:pt x="300" y="166"/>
                  <a:pt x="300" y="166"/>
                </a:cubicBezTo>
                <a:cubicBezTo>
                  <a:pt x="301" y="166"/>
                  <a:pt x="301" y="166"/>
                  <a:pt x="301" y="166"/>
                </a:cubicBezTo>
                <a:cubicBezTo>
                  <a:pt x="307" y="166"/>
                  <a:pt x="311" y="170"/>
                  <a:pt x="311" y="175"/>
                </a:cubicBezTo>
                <a:cubicBezTo>
                  <a:pt x="311" y="180"/>
                  <a:pt x="307" y="184"/>
                  <a:pt x="302" y="184"/>
                </a:cubicBezTo>
                <a:cubicBezTo>
                  <a:pt x="302" y="184"/>
                  <a:pt x="300" y="184"/>
                  <a:pt x="300" y="184"/>
                </a:cubicBezTo>
                <a:cubicBezTo>
                  <a:pt x="180" y="184"/>
                  <a:pt x="180" y="184"/>
                  <a:pt x="180" y="184"/>
                </a:cubicBezTo>
                <a:cubicBezTo>
                  <a:pt x="173" y="184"/>
                  <a:pt x="167" y="190"/>
                  <a:pt x="167" y="196"/>
                </a:cubicBezTo>
                <a:cubicBezTo>
                  <a:pt x="167" y="196"/>
                  <a:pt x="167" y="217"/>
                  <a:pt x="167" y="230"/>
                </a:cubicBezTo>
                <a:cubicBezTo>
                  <a:pt x="149" y="230"/>
                  <a:pt x="84" y="230"/>
                  <a:pt x="84" y="230"/>
                </a:cubicBezTo>
                <a:cubicBezTo>
                  <a:pt x="40" y="230"/>
                  <a:pt x="27" y="202"/>
                  <a:pt x="25" y="174"/>
                </a:cubicBezTo>
                <a:cubicBezTo>
                  <a:pt x="45" y="168"/>
                  <a:pt x="60" y="150"/>
                  <a:pt x="60" y="127"/>
                </a:cubicBezTo>
                <a:cubicBezTo>
                  <a:pt x="60" y="105"/>
                  <a:pt x="45" y="86"/>
                  <a:pt x="25" y="81"/>
                </a:cubicBezTo>
                <a:cubicBezTo>
                  <a:pt x="27" y="53"/>
                  <a:pt x="40" y="24"/>
                  <a:pt x="84" y="24"/>
                </a:cubicBezTo>
                <a:cubicBezTo>
                  <a:pt x="84" y="24"/>
                  <a:pt x="149" y="24"/>
                  <a:pt x="167" y="24"/>
                </a:cubicBezTo>
                <a:cubicBezTo>
                  <a:pt x="167" y="38"/>
                  <a:pt x="167" y="58"/>
                  <a:pt x="167" y="58"/>
                </a:cubicBezTo>
                <a:cubicBezTo>
                  <a:pt x="167" y="65"/>
                  <a:pt x="173" y="71"/>
                  <a:pt x="180" y="71"/>
                </a:cubicBezTo>
                <a:cubicBezTo>
                  <a:pt x="300" y="71"/>
                  <a:pt x="300" y="71"/>
                  <a:pt x="300" y="71"/>
                </a:cubicBezTo>
                <a:cubicBezTo>
                  <a:pt x="300" y="71"/>
                  <a:pt x="302" y="71"/>
                  <a:pt x="302" y="71"/>
                </a:cubicBezTo>
                <a:cubicBezTo>
                  <a:pt x="307" y="71"/>
                  <a:pt x="311" y="75"/>
                  <a:pt x="311" y="79"/>
                </a:cubicBezTo>
                <a:cubicBezTo>
                  <a:pt x="311" y="84"/>
                  <a:pt x="307" y="88"/>
                  <a:pt x="302" y="88"/>
                </a:cubicBezTo>
                <a:cubicBezTo>
                  <a:pt x="301" y="88"/>
                  <a:pt x="300" y="88"/>
                  <a:pt x="300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77" y="88"/>
                  <a:pt x="172" y="94"/>
                  <a:pt x="172" y="101"/>
                </a:cubicBezTo>
                <a:cubicBezTo>
                  <a:pt x="172" y="107"/>
                  <a:pt x="177" y="113"/>
                  <a:pt x="184" y="113"/>
                </a:cubicBezTo>
                <a:cubicBezTo>
                  <a:pt x="300" y="113"/>
                  <a:pt x="300" y="113"/>
                  <a:pt x="300" y="113"/>
                </a:cubicBezTo>
                <a:cubicBezTo>
                  <a:pt x="300" y="113"/>
                  <a:pt x="302" y="113"/>
                  <a:pt x="302" y="113"/>
                </a:cubicBezTo>
                <a:cubicBezTo>
                  <a:pt x="320" y="113"/>
                  <a:pt x="335" y="98"/>
                  <a:pt x="335" y="79"/>
                </a:cubicBezTo>
                <a:cubicBezTo>
                  <a:pt x="335" y="61"/>
                  <a:pt x="320" y="46"/>
                  <a:pt x="302" y="46"/>
                </a:cubicBezTo>
                <a:cubicBezTo>
                  <a:pt x="301" y="46"/>
                  <a:pt x="300" y="46"/>
                  <a:pt x="300" y="46"/>
                </a:cubicBezTo>
                <a:cubicBezTo>
                  <a:pt x="300" y="46"/>
                  <a:pt x="212" y="46"/>
                  <a:pt x="192" y="46"/>
                </a:cubicBezTo>
                <a:cubicBezTo>
                  <a:pt x="192" y="33"/>
                  <a:pt x="192" y="12"/>
                  <a:pt x="192" y="12"/>
                </a:cubicBezTo>
                <a:cubicBezTo>
                  <a:pt x="192" y="5"/>
                  <a:pt x="186" y="0"/>
                  <a:pt x="180" y="0"/>
                </a:cubicBez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7275486" y="1669186"/>
            <a:ext cx="85143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Power management</a:t>
            </a:r>
          </a:p>
        </p:txBody>
      </p:sp>
      <p:sp>
        <p:nvSpPr>
          <p:cNvPr id="118" name="Freeform 184"/>
          <p:cNvSpPr>
            <a:spLocks noChangeAspect="1"/>
          </p:cNvSpPr>
          <p:nvPr userDrawn="1"/>
        </p:nvSpPr>
        <p:spPr bwMode="auto">
          <a:xfrm>
            <a:off x="6590110" y="1207759"/>
            <a:ext cx="489929" cy="393192"/>
          </a:xfrm>
          <a:custGeom>
            <a:avLst/>
            <a:gdLst/>
            <a:ahLst/>
            <a:cxnLst>
              <a:cxn ang="0">
                <a:pos x="69" y="73"/>
              </a:cxn>
              <a:cxn ang="0">
                <a:pos x="95" y="73"/>
              </a:cxn>
              <a:cxn ang="0">
                <a:pos x="95" y="343"/>
              </a:cxn>
              <a:cxn ang="0">
                <a:pos x="0" y="343"/>
              </a:cxn>
              <a:cxn ang="0">
                <a:pos x="0" y="72"/>
              </a:cxn>
              <a:cxn ang="0">
                <a:pos x="31" y="72"/>
              </a:cxn>
              <a:cxn ang="0">
                <a:pos x="31" y="34"/>
              </a:cxn>
              <a:cxn ang="0">
                <a:pos x="82" y="0"/>
              </a:cxn>
              <a:cxn ang="0">
                <a:pos x="127" y="11"/>
              </a:cxn>
              <a:cxn ang="0">
                <a:pos x="139" y="48"/>
              </a:cxn>
              <a:cxn ang="0">
                <a:pos x="139" y="284"/>
              </a:cxn>
              <a:cxn ang="0">
                <a:pos x="207" y="284"/>
              </a:cxn>
              <a:cxn ang="0">
                <a:pos x="207" y="228"/>
              </a:cxn>
              <a:cxn ang="0">
                <a:pos x="181" y="207"/>
              </a:cxn>
              <a:cxn ang="0">
                <a:pos x="181" y="66"/>
              </a:cxn>
              <a:cxn ang="0">
                <a:pos x="278" y="67"/>
              </a:cxn>
              <a:cxn ang="0">
                <a:pos x="278" y="207"/>
              </a:cxn>
              <a:cxn ang="0">
                <a:pos x="254" y="229"/>
              </a:cxn>
              <a:cxn ang="0">
                <a:pos x="254" y="275"/>
              </a:cxn>
              <a:cxn ang="0">
                <a:pos x="254" y="283"/>
              </a:cxn>
              <a:cxn ang="0">
                <a:pos x="352" y="283"/>
              </a:cxn>
              <a:cxn ang="0">
                <a:pos x="316" y="340"/>
              </a:cxn>
              <a:cxn ang="0">
                <a:pos x="428" y="340"/>
              </a:cxn>
              <a:cxn ang="0">
                <a:pos x="385" y="281"/>
              </a:cxn>
              <a:cxn ang="0">
                <a:pos x="428" y="222"/>
              </a:cxn>
              <a:cxn ang="0">
                <a:pos x="316" y="222"/>
              </a:cxn>
              <a:cxn ang="0">
                <a:pos x="336" y="250"/>
              </a:cxn>
            </a:cxnLst>
            <a:rect l="0" t="0" r="r" b="b"/>
            <a:pathLst>
              <a:path w="428" h="343">
                <a:moveTo>
                  <a:pt x="69" y="73"/>
                </a:moveTo>
                <a:cubicBezTo>
                  <a:pt x="95" y="73"/>
                  <a:pt x="95" y="73"/>
                  <a:pt x="95" y="7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72"/>
                  <a:pt x="0" y="72"/>
                  <a:pt x="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3" y="0"/>
                  <a:pt x="82" y="0"/>
                </a:cubicBezTo>
                <a:cubicBezTo>
                  <a:pt x="106" y="0"/>
                  <a:pt x="118" y="4"/>
                  <a:pt x="127" y="11"/>
                </a:cubicBezTo>
                <a:cubicBezTo>
                  <a:pt x="135" y="18"/>
                  <a:pt x="139" y="28"/>
                  <a:pt x="139" y="48"/>
                </a:cubicBezTo>
                <a:cubicBezTo>
                  <a:pt x="139" y="284"/>
                  <a:pt x="139" y="284"/>
                  <a:pt x="139" y="284"/>
                </a:cubicBezTo>
                <a:cubicBezTo>
                  <a:pt x="207" y="284"/>
                  <a:pt x="207" y="284"/>
                  <a:pt x="207" y="284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181" y="207"/>
                  <a:pt x="181" y="207"/>
                  <a:pt x="181" y="207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1" y="66"/>
                  <a:pt x="226" y="28"/>
                  <a:pt x="278" y="6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254" y="229"/>
                  <a:pt x="254" y="229"/>
                  <a:pt x="254" y="229"/>
                </a:cubicBezTo>
                <a:cubicBezTo>
                  <a:pt x="254" y="275"/>
                  <a:pt x="254" y="275"/>
                  <a:pt x="254" y="275"/>
                </a:cubicBezTo>
                <a:cubicBezTo>
                  <a:pt x="254" y="283"/>
                  <a:pt x="254" y="283"/>
                  <a:pt x="254" y="283"/>
                </a:cubicBezTo>
                <a:cubicBezTo>
                  <a:pt x="352" y="283"/>
                  <a:pt x="352" y="283"/>
                  <a:pt x="352" y="283"/>
                </a:cubicBezTo>
                <a:cubicBezTo>
                  <a:pt x="316" y="340"/>
                  <a:pt x="316" y="340"/>
                  <a:pt x="316" y="340"/>
                </a:cubicBezTo>
                <a:cubicBezTo>
                  <a:pt x="428" y="340"/>
                  <a:pt x="428" y="340"/>
                  <a:pt x="428" y="340"/>
                </a:cubicBezTo>
                <a:cubicBezTo>
                  <a:pt x="385" y="281"/>
                  <a:pt x="385" y="281"/>
                  <a:pt x="385" y="281"/>
                </a:cubicBezTo>
                <a:cubicBezTo>
                  <a:pt x="428" y="222"/>
                  <a:pt x="428" y="222"/>
                  <a:pt x="428" y="222"/>
                </a:cubicBezTo>
                <a:cubicBezTo>
                  <a:pt x="316" y="222"/>
                  <a:pt x="316" y="222"/>
                  <a:pt x="316" y="222"/>
                </a:cubicBezTo>
                <a:cubicBezTo>
                  <a:pt x="336" y="250"/>
                  <a:pt x="336" y="250"/>
                  <a:pt x="336" y="250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9" name="TextBox 118"/>
          <p:cNvSpPr txBox="1"/>
          <p:nvPr userDrawn="1"/>
        </p:nvSpPr>
        <p:spPr>
          <a:xfrm>
            <a:off x="6145294" y="1669186"/>
            <a:ext cx="137955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Process/machine management</a:t>
            </a:r>
          </a:p>
        </p:txBody>
      </p:sp>
      <p:sp>
        <p:nvSpPr>
          <p:cNvPr id="120" name="Freeform 132"/>
          <p:cNvSpPr>
            <a:spLocks noChangeAspect="1"/>
          </p:cNvSpPr>
          <p:nvPr userDrawn="1"/>
        </p:nvSpPr>
        <p:spPr bwMode="auto">
          <a:xfrm>
            <a:off x="5707693" y="1207759"/>
            <a:ext cx="386910" cy="393192"/>
          </a:xfrm>
          <a:custGeom>
            <a:avLst/>
            <a:gdLst/>
            <a:ahLst/>
            <a:cxnLst>
              <a:cxn ang="0">
                <a:pos x="283" y="18"/>
              </a:cxn>
              <a:cxn ang="0">
                <a:pos x="255" y="0"/>
              </a:cxn>
              <a:cxn ang="0">
                <a:pos x="0" y="0"/>
              </a:cxn>
              <a:cxn ang="0">
                <a:pos x="0" y="277"/>
              </a:cxn>
              <a:cxn ang="0">
                <a:pos x="56" y="313"/>
              </a:cxn>
              <a:cxn ang="0">
                <a:pos x="56" y="45"/>
              </a:cxn>
              <a:cxn ang="0">
                <a:pos x="308" y="45"/>
              </a:cxn>
              <a:cxn ang="0">
                <a:pos x="308" y="313"/>
              </a:cxn>
              <a:cxn ang="0">
                <a:pos x="229" y="313"/>
              </a:cxn>
              <a:cxn ang="0">
                <a:pos x="229" y="267"/>
              </a:cxn>
              <a:cxn ang="0">
                <a:pos x="278" y="267"/>
              </a:cxn>
              <a:cxn ang="0">
                <a:pos x="278" y="172"/>
              </a:cxn>
              <a:cxn ang="0">
                <a:pos x="142" y="172"/>
              </a:cxn>
              <a:cxn ang="0">
                <a:pos x="142" y="267"/>
              </a:cxn>
              <a:cxn ang="0">
                <a:pos x="197" y="267"/>
              </a:cxn>
              <a:cxn ang="0">
                <a:pos x="172" y="313"/>
              </a:cxn>
              <a:cxn ang="0">
                <a:pos x="97" y="313"/>
              </a:cxn>
            </a:cxnLst>
            <a:rect l="0" t="0" r="r" b="b"/>
            <a:pathLst>
              <a:path w="308" h="313">
                <a:moveTo>
                  <a:pt x="283" y="18"/>
                </a:moveTo>
                <a:lnTo>
                  <a:pt x="255" y="0"/>
                </a:lnTo>
                <a:lnTo>
                  <a:pt x="0" y="0"/>
                </a:lnTo>
                <a:lnTo>
                  <a:pt x="0" y="277"/>
                </a:lnTo>
                <a:lnTo>
                  <a:pt x="56" y="313"/>
                </a:lnTo>
                <a:lnTo>
                  <a:pt x="56" y="45"/>
                </a:lnTo>
                <a:lnTo>
                  <a:pt x="308" y="45"/>
                </a:lnTo>
                <a:lnTo>
                  <a:pt x="308" y="313"/>
                </a:lnTo>
                <a:lnTo>
                  <a:pt x="229" y="313"/>
                </a:lnTo>
                <a:lnTo>
                  <a:pt x="229" y="267"/>
                </a:lnTo>
                <a:lnTo>
                  <a:pt x="278" y="267"/>
                </a:lnTo>
                <a:lnTo>
                  <a:pt x="278" y="172"/>
                </a:lnTo>
                <a:lnTo>
                  <a:pt x="142" y="172"/>
                </a:lnTo>
                <a:lnTo>
                  <a:pt x="142" y="267"/>
                </a:lnTo>
                <a:lnTo>
                  <a:pt x="197" y="267"/>
                </a:lnTo>
                <a:lnTo>
                  <a:pt x="172" y="313"/>
                </a:lnTo>
                <a:lnTo>
                  <a:pt x="97" y="313"/>
                </a:ln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1" name="TextBox 120"/>
          <p:cNvSpPr txBox="1"/>
          <p:nvPr userDrawn="1"/>
        </p:nvSpPr>
        <p:spPr>
          <a:xfrm>
            <a:off x="5372664" y="1669181"/>
            <a:ext cx="1070334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IT room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22" name="Freeform 180"/>
          <p:cNvSpPr>
            <a:spLocks noChangeAspect="1"/>
          </p:cNvSpPr>
          <p:nvPr userDrawn="1"/>
        </p:nvSpPr>
        <p:spPr bwMode="auto">
          <a:xfrm>
            <a:off x="8413554" y="1207759"/>
            <a:ext cx="350298" cy="393192"/>
          </a:xfrm>
          <a:custGeom>
            <a:avLst/>
            <a:gdLst/>
            <a:ahLst/>
            <a:cxnLst>
              <a:cxn ang="0">
                <a:pos x="192" y="296"/>
              </a:cxn>
              <a:cxn ang="0">
                <a:pos x="152" y="369"/>
              </a:cxn>
              <a:cxn ang="0">
                <a:pos x="0" y="336"/>
              </a:cxn>
              <a:cxn ang="0">
                <a:pos x="112" y="300"/>
              </a:cxn>
              <a:cxn ang="0">
                <a:pos x="132" y="219"/>
              </a:cxn>
              <a:cxn ang="0">
                <a:pos x="138" y="150"/>
              </a:cxn>
              <a:cxn ang="0">
                <a:pos x="113" y="189"/>
              </a:cxn>
              <a:cxn ang="0">
                <a:pos x="66" y="198"/>
              </a:cxn>
              <a:cxn ang="0">
                <a:pos x="57" y="152"/>
              </a:cxn>
              <a:cxn ang="0">
                <a:pos x="103" y="84"/>
              </a:cxn>
              <a:cxn ang="0">
                <a:pos x="114" y="82"/>
              </a:cxn>
              <a:cxn ang="0">
                <a:pos x="227" y="99"/>
              </a:cxn>
              <a:cxn ang="0">
                <a:pos x="116" y="108"/>
              </a:cxn>
              <a:cxn ang="0">
                <a:pos x="79" y="166"/>
              </a:cxn>
              <a:cxn ang="0">
                <a:pos x="81" y="176"/>
              </a:cxn>
              <a:cxn ang="0">
                <a:pos x="91" y="174"/>
              </a:cxn>
              <a:cxn ang="0">
                <a:pos x="116" y="134"/>
              </a:cxn>
              <a:cxn ang="0">
                <a:pos x="130" y="124"/>
              </a:cxn>
              <a:cxn ang="0">
                <a:pos x="138" y="123"/>
              </a:cxn>
              <a:cxn ang="0">
                <a:pos x="185" y="126"/>
              </a:cxn>
              <a:cxn ang="0">
                <a:pos x="196" y="145"/>
              </a:cxn>
              <a:cxn ang="0">
                <a:pos x="135" y="316"/>
              </a:cxn>
              <a:cxn ang="0">
                <a:pos x="34" y="329"/>
              </a:cxn>
              <a:cxn ang="0">
                <a:pos x="27" y="336"/>
              </a:cxn>
              <a:cxn ang="0">
                <a:pos x="143" y="343"/>
              </a:cxn>
              <a:cxn ang="0">
                <a:pos x="190" y="251"/>
              </a:cxn>
              <a:cxn ang="0">
                <a:pos x="280" y="414"/>
              </a:cxn>
              <a:cxn ang="0">
                <a:pos x="287" y="420"/>
              </a:cxn>
              <a:cxn ang="0">
                <a:pos x="294" y="413"/>
              </a:cxn>
              <a:cxn ang="0">
                <a:pos x="215" y="234"/>
              </a:cxn>
              <a:cxn ang="0">
                <a:pos x="244" y="165"/>
              </a:cxn>
              <a:cxn ang="0">
                <a:pos x="266" y="163"/>
              </a:cxn>
              <a:cxn ang="0">
                <a:pos x="299" y="199"/>
              </a:cxn>
              <a:cxn ang="0">
                <a:pos x="310" y="205"/>
              </a:cxn>
              <a:cxn ang="0">
                <a:pos x="369" y="202"/>
              </a:cxn>
              <a:cxn ang="0">
                <a:pos x="365" y="191"/>
              </a:cxn>
              <a:cxn ang="0">
                <a:pos x="323" y="191"/>
              </a:cxn>
              <a:cxn ang="0">
                <a:pos x="262" y="127"/>
              </a:cxn>
              <a:cxn ang="0">
                <a:pos x="250" y="100"/>
              </a:cxn>
              <a:cxn ang="0">
                <a:pos x="271" y="77"/>
              </a:cxn>
              <a:cxn ang="0">
                <a:pos x="297" y="51"/>
              </a:cxn>
              <a:cxn ang="0">
                <a:pos x="249" y="51"/>
              </a:cxn>
              <a:cxn ang="0">
                <a:pos x="253" y="65"/>
              </a:cxn>
              <a:cxn ang="0">
                <a:pos x="231" y="79"/>
              </a:cxn>
              <a:cxn ang="0">
                <a:pos x="273" y="0"/>
              </a:cxn>
              <a:cxn ang="0">
                <a:pos x="309" y="87"/>
              </a:cxn>
              <a:cxn ang="0">
                <a:pos x="278" y="105"/>
              </a:cxn>
              <a:cxn ang="0">
                <a:pos x="282" y="110"/>
              </a:cxn>
              <a:cxn ang="0">
                <a:pos x="365" y="164"/>
              </a:cxn>
              <a:cxn ang="0">
                <a:pos x="365" y="231"/>
              </a:cxn>
              <a:cxn ang="0">
                <a:pos x="292" y="227"/>
              </a:cxn>
              <a:cxn ang="0">
                <a:pos x="273" y="210"/>
              </a:cxn>
              <a:cxn ang="0">
                <a:pos x="259" y="195"/>
              </a:cxn>
              <a:cxn ang="0">
                <a:pos x="318" y="400"/>
              </a:cxn>
              <a:cxn ang="0">
                <a:pos x="321" y="413"/>
              </a:cxn>
              <a:cxn ang="0">
                <a:pos x="287" y="447"/>
              </a:cxn>
              <a:cxn ang="0">
                <a:pos x="256" y="426"/>
              </a:cxn>
            </a:cxnLst>
            <a:rect l="0" t="0" r="r" b="b"/>
            <a:pathLst>
              <a:path w="398" h="447">
                <a:moveTo>
                  <a:pt x="256" y="426"/>
                </a:moveTo>
                <a:cubicBezTo>
                  <a:pt x="192" y="296"/>
                  <a:pt x="192" y="296"/>
                  <a:pt x="192" y="296"/>
                </a:cubicBezTo>
                <a:cubicBezTo>
                  <a:pt x="164" y="361"/>
                  <a:pt x="164" y="361"/>
                  <a:pt x="164" y="361"/>
                </a:cubicBezTo>
                <a:cubicBezTo>
                  <a:pt x="162" y="366"/>
                  <a:pt x="157" y="369"/>
                  <a:pt x="152" y="369"/>
                </a:cubicBezTo>
                <a:cubicBezTo>
                  <a:pt x="34" y="370"/>
                  <a:pt x="34" y="370"/>
                  <a:pt x="34" y="370"/>
                </a:cubicBezTo>
                <a:cubicBezTo>
                  <a:pt x="15" y="370"/>
                  <a:pt x="0" y="355"/>
                  <a:pt x="0" y="336"/>
                </a:cubicBezTo>
                <a:cubicBezTo>
                  <a:pt x="0" y="318"/>
                  <a:pt x="15" y="303"/>
                  <a:pt x="34" y="303"/>
                </a:cubicBezTo>
                <a:cubicBezTo>
                  <a:pt x="112" y="300"/>
                  <a:pt x="112" y="300"/>
                  <a:pt x="112" y="300"/>
                </a:cubicBezTo>
                <a:cubicBezTo>
                  <a:pt x="131" y="221"/>
                  <a:pt x="131" y="221"/>
                  <a:pt x="131" y="221"/>
                </a:cubicBezTo>
                <a:cubicBezTo>
                  <a:pt x="131" y="220"/>
                  <a:pt x="132" y="220"/>
                  <a:pt x="132" y="219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06" y="199"/>
                  <a:pt x="96" y="204"/>
                  <a:pt x="85" y="204"/>
                </a:cubicBezTo>
                <a:cubicBezTo>
                  <a:pt x="79" y="204"/>
                  <a:pt x="72" y="202"/>
                  <a:pt x="66" y="198"/>
                </a:cubicBezTo>
                <a:cubicBezTo>
                  <a:pt x="57" y="192"/>
                  <a:pt x="51" y="181"/>
                  <a:pt x="51" y="170"/>
                </a:cubicBezTo>
                <a:cubicBezTo>
                  <a:pt x="51" y="164"/>
                  <a:pt x="53" y="157"/>
                  <a:pt x="57" y="152"/>
                </a:cubicBezTo>
                <a:cubicBezTo>
                  <a:pt x="95" y="92"/>
                  <a:pt x="95" y="92"/>
                  <a:pt x="95" y="92"/>
                </a:cubicBezTo>
                <a:cubicBezTo>
                  <a:pt x="97" y="89"/>
                  <a:pt x="100" y="86"/>
                  <a:pt x="103" y="84"/>
                </a:cubicBezTo>
                <a:cubicBezTo>
                  <a:pt x="106" y="83"/>
                  <a:pt x="110" y="82"/>
                  <a:pt x="113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222" y="85"/>
                  <a:pt x="228" y="91"/>
                  <a:pt x="227" y="99"/>
                </a:cubicBezTo>
                <a:cubicBezTo>
                  <a:pt x="227" y="106"/>
                  <a:pt x="221" y="112"/>
                  <a:pt x="214" y="112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8" y="168"/>
                  <a:pt x="78" y="169"/>
                  <a:pt x="78" y="170"/>
                </a:cubicBezTo>
                <a:cubicBezTo>
                  <a:pt x="78" y="173"/>
                  <a:pt x="79" y="175"/>
                  <a:pt x="81" y="176"/>
                </a:cubicBezTo>
                <a:cubicBezTo>
                  <a:pt x="82" y="177"/>
                  <a:pt x="84" y="177"/>
                  <a:pt x="85" y="177"/>
                </a:cubicBezTo>
                <a:cubicBezTo>
                  <a:pt x="87" y="177"/>
                  <a:pt x="89" y="176"/>
                  <a:pt x="91" y="17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7" y="132"/>
                  <a:pt x="118" y="131"/>
                  <a:pt x="120" y="128"/>
                </a:cubicBezTo>
                <a:cubicBezTo>
                  <a:pt x="123" y="126"/>
                  <a:pt x="126" y="124"/>
                  <a:pt x="130" y="124"/>
                </a:cubicBezTo>
                <a:cubicBezTo>
                  <a:pt x="132" y="123"/>
                  <a:pt x="134" y="123"/>
                  <a:pt x="136" y="123"/>
                </a:cubicBezTo>
                <a:cubicBezTo>
                  <a:pt x="137" y="123"/>
                  <a:pt x="137" y="123"/>
                  <a:pt x="138" y="123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85" y="126"/>
                  <a:pt x="185" y="126"/>
                  <a:pt x="185" y="126"/>
                </a:cubicBezTo>
                <a:cubicBezTo>
                  <a:pt x="190" y="126"/>
                  <a:pt x="194" y="129"/>
                  <a:pt x="196" y="133"/>
                </a:cubicBezTo>
                <a:cubicBezTo>
                  <a:pt x="198" y="137"/>
                  <a:pt x="198" y="141"/>
                  <a:pt x="196" y="145"/>
                </a:cubicBezTo>
                <a:cubicBezTo>
                  <a:pt x="157" y="229"/>
                  <a:pt x="157" y="229"/>
                  <a:pt x="157" y="229"/>
                </a:cubicBezTo>
                <a:cubicBezTo>
                  <a:pt x="135" y="316"/>
                  <a:pt x="135" y="316"/>
                  <a:pt x="135" y="316"/>
                </a:cubicBezTo>
                <a:cubicBezTo>
                  <a:pt x="134" y="322"/>
                  <a:pt x="129" y="326"/>
                  <a:pt x="123" y="326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0" y="329"/>
                  <a:pt x="27" y="332"/>
                  <a:pt x="27" y="336"/>
                </a:cubicBezTo>
                <a:cubicBezTo>
                  <a:pt x="27" y="340"/>
                  <a:pt x="30" y="343"/>
                  <a:pt x="34" y="343"/>
                </a:cubicBezTo>
                <a:cubicBezTo>
                  <a:pt x="143" y="343"/>
                  <a:pt x="143" y="343"/>
                  <a:pt x="143" y="343"/>
                </a:cubicBezTo>
                <a:cubicBezTo>
                  <a:pt x="178" y="259"/>
                  <a:pt x="178" y="259"/>
                  <a:pt x="178" y="259"/>
                </a:cubicBezTo>
                <a:cubicBezTo>
                  <a:pt x="180" y="255"/>
                  <a:pt x="185" y="251"/>
                  <a:pt x="190" y="251"/>
                </a:cubicBezTo>
                <a:cubicBezTo>
                  <a:pt x="195" y="251"/>
                  <a:pt x="200" y="254"/>
                  <a:pt x="203" y="259"/>
                </a:cubicBezTo>
                <a:cubicBezTo>
                  <a:pt x="280" y="414"/>
                  <a:pt x="280" y="414"/>
                  <a:pt x="280" y="414"/>
                </a:cubicBezTo>
                <a:cubicBezTo>
                  <a:pt x="281" y="416"/>
                  <a:pt x="281" y="416"/>
                  <a:pt x="281" y="416"/>
                </a:cubicBezTo>
                <a:cubicBezTo>
                  <a:pt x="282" y="418"/>
                  <a:pt x="284" y="420"/>
                  <a:pt x="287" y="420"/>
                </a:cubicBezTo>
                <a:cubicBezTo>
                  <a:pt x="288" y="420"/>
                  <a:pt x="289" y="420"/>
                  <a:pt x="290" y="419"/>
                </a:cubicBezTo>
                <a:cubicBezTo>
                  <a:pt x="292" y="418"/>
                  <a:pt x="294" y="416"/>
                  <a:pt x="294" y="413"/>
                </a:cubicBezTo>
                <a:cubicBezTo>
                  <a:pt x="294" y="412"/>
                  <a:pt x="294" y="411"/>
                  <a:pt x="293" y="411"/>
                </a:cubicBezTo>
                <a:cubicBezTo>
                  <a:pt x="215" y="234"/>
                  <a:pt x="215" y="234"/>
                  <a:pt x="215" y="234"/>
                </a:cubicBezTo>
                <a:cubicBezTo>
                  <a:pt x="213" y="230"/>
                  <a:pt x="213" y="226"/>
                  <a:pt x="215" y="222"/>
                </a:cubicBezTo>
                <a:cubicBezTo>
                  <a:pt x="244" y="165"/>
                  <a:pt x="244" y="165"/>
                  <a:pt x="244" y="165"/>
                </a:cubicBezTo>
                <a:cubicBezTo>
                  <a:pt x="246" y="162"/>
                  <a:pt x="250" y="159"/>
                  <a:pt x="254" y="158"/>
                </a:cubicBezTo>
                <a:cubicBezTo>
                  <a:pt x="259" y="158"/>
                  <a:pt x="263" y="159"/>
                  <a:pt x="266" y="163"/>
                </a:cubicBezTo>
                <a:cubicBezTo>
                  <a:pt x="266" y="163"/>
                  <a:pt x="283" y="181"/>
                  <a:pt x="292" y="192"/>
                </a:cubicBezTo>
                <a:cubicBezTo>
                  <a:pt x="296" y="195"/>
                  <a:pt x="298" y="198"/>
                  <a:pt x="299" y="199"/>
                </a:cubicBezTo>
                <a:cubicBezTo>
                  <a:pt x="300" y="200"/>
                  <a:pt x="302" y="202"/>
                  <a:pt x="304" y="203"/>
                </a:cubicBezTo>
                <a:cubicBezTo>
                  <a:pt x="306" y="204"/>
                  <a:pt x="308" y="205"/>
                  <a:pt x="310" y="205"/>
                </a:cubicBezTo>
                <a:cubicBezTo>
                  <a:pt x="365" y="205"/>
                  <a:pt x="365" y="205"/>
                  <a:pt x="365" y="205"/>
                </a:cubicBezTo>
                <a:cubicBezTo>
                  <a:pt x="366" y="205"/>
                  <a:pt x="368" y="204"/>
                  <a:pt x="369" y="202"/>
                </a:cubicBezTo>
                <a:cubicBezTo>
                  <a:pt x="371" y="201"/>
                  <a:pt x="372" y="199"/>
                  <a:pt x="372" y="198"/>
                </a:cubicBezTo>
                <a:cubicBezTo>
                  <a:pt x="372" y="194"/>
                  <a:pt x="368" y="191"/>
                  <a:pt x="365" y="191"/>
                </a:cubicBezTo>
                <a:cubicBezTo>
                  <a:pt x="358" y="191"/>
                  <a:pt x="348" y="191"/>
                  <a:pt x="339" y="191"/>
                </a:cubicBezTo>
                <a:cubicBezTo>
                  <a:pt x="331" y="191"/>
                  <a:pt x="324" y="191"/>
                  <a:pt x="323" y="191"/>
                </a:cubicBezTo>
                <a:cubicBezTo>
                  <a:pt x="320" y="191"/>
                  <a:pt x="316" y="189"/>
                  <a:pt x="313" y="186"/>
                </a:cubicBezTo>
                <a:cubicBezTo>
                  <a:pt x="262" y="127"/>
                  <a:pt x="262" y="127"/>
                  <a:pt x="262" y="127"/>
                </a:cubicBezTo>
                <a:cubicBezTo>
                  <a:pt x="252" y="116"/>
                  <a:pt x="252" y="116"/>
                  <a:pt x="252" y="116"/>
                </a:cubicBezTo>
                <a:cubicBezTo>
                  <a:pt x="248" y="111"/>
                  <a:pt x="247" y="105"/>
                  <a:pt x="250" y="100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3" y="79"/>
                  <a:pt x="267" y="77"/>
                  <a:pt x="271" y="77"/>
                </a:cubicBezTo>
                <a:cubicBezTo>
                  <a:pt x="278" y="76"/>
                  <a:pt x="285" y="73"/>
                  <a:pt x="290" y="68"/>
                </a:cubicBezTo>
                <a:cubicBezTo>
                  <a:pt x="295" y="63"/>
                  <a:pt x="297" y="58"/>
                  <a:pt x="297" y="51"/>
                </a:cubicBezTo>
                <a:cubicBezTo>
                  <a:pt x="297" y="38"/>
                  <a:pt x="286" y="27"/>
                  <a:pt x="273" y="27"/>
                </a:cubicBezTo>
                <a:cubicBezTo>
                  <a:pt x="260" y="27"/>
                  <a:pt x="249" y="38"/>
                  <a:pt x="249" y="51"/>
                </a:cubicBezTo>
                <a:cubicBezTo>
                  <a:pt x="249" y="56"/>
                  <a:pt x="250" y="61"/>
                  <a:pt x="253" y="65"/>
                </a:cubicBezTo>
                <a:cubicBezTo>
                  <a:pt x="253" y="65"/>
                  <a:pt x="253" y="65"/>
                  <a:pt x="253" y="65"/>
                </a:cubicBezTo>
                <a:cubicBezTo>
                  <a:pt x="257" y="71"/>
                  <a:pt x="255" y="79"/>
                  <a:pt x="249" y="83"/>
                </a:cubicBezTo>
                <a:cubicBezTo>
                  <a:pt x="243" y="87"/>
                  <a:pt x="235" y="86"/>
                  <a:pt x="231" y="79"/>
                </a:cubicBezTo>
                <a:cubicBezTo>
                  <a:pt x="225" y="71"/>
                  <a:pt x="222" y="61"/>
                  <a:pt x="222" y="51"/>
                </a:cubicBezTo>
                <a:cubicBezTo>
                  <a:pt x="222" y="23"/>
                  <a:pt x="245" y="0"/>
                  <a:pt x="273" y="0"/>
                </a:cubicBezTo>
                <a:cubicBezTo>
                  <a:pt x="301" y="0"/>
                  <a:pt x="324" y="23"/>
                  <a:pt x="324" y="51"/>
                </a:cubicBezTo>
                <a:cubicBezTo>
                  <a:pt x="324" y="65"/>
                  <a:pt x="318" y="78"/>
                  <a:pt x="309" y="87"/>
                </a:cubicBezTo>
                <a:cubicBezTo>
                  <a:pt x="301" y="94"/>
                  <a:pt x="291" y="100"/>
                  <a:pt x="280" y="102"/>
                </a:cubicBezTo>
                <a:cubicBezTo>
                  <a:pt x="278" y="105"/>
                  <a:pt x="278" y="105"/>
                  <a:pt x="278" y="105"/>
                </a:cubicBezTo>
                <a:cubicBezTo>
                  <a:pt x="282" y="109"/>
                  <a:pt x="282" y="109"/>
                  <a:pt x="282" y="109"/>
                </a:cubicBezTo>
                <a:cubicBezTo>
                  <a:pt x="282" y="110"/>
                  <a:pt x="282" y="110"/>
                  <a:pt x="282" y="110"/>
                </a:cubicBezTo>
                <a:cubicBezTo>
                  <a:pt x="330" y="164"/>
                  <a:pt x="330" y="164"/>
                  <a:pt x="330" y="164"/>
                </a:cubicBezTo>
                <a:cubicBezTo>
                  <a:pt x="339" y="164"/>
                  <a:pt x="356" y="164"/>
                  <a:pt x="365" y="164"/>
                </a:cubicBezTo>
                <a:cubicBezTo>
                  <a:pt x="383" y="164"/>
                  <a:pt x="398" y="179"/>
                  <a:pt x="398" y="198"/>
                </a:cubicBezTo>
                <a:cubicBezTo>
                  <a:pt x="398" y="216"/>
                  <a:pt x="383" y="231"/>
                  <a:pt x="365" y="231"/>
                </a:cubicBezTo>
                <a:cubicBezTo>
                  <a:pt x="310" y="231"/>
                  <a:pt x="310" y="231"/>
                  <a:pt x="310" y="231"/>
                </a:cubicBezTo>
                <a:cubicBezTo>
                  <a:pt x="303" y="231"/>
                  <a:pt x="297" y="229"/>
                  <a:pt x="292" y="227"/>
                </a:cubicBezTo>
                <a:cubicBezTo>
                  <a:pt x="287" y="224"/>
                  <a:pt x="283" y="221"/>
                  <a:pt x="279" y="217"/>
                </a:cubicBezTo>
                <a:cubicBezTo>
                  <a:pt x="278" y="216"/>
                  <a:pt x="276" y="213"/>
                  <a:pt x="273" y="210"/>
                </a:cubicBezTo>
                <a:cubicBezTo>
                  <a:pt x="269" y="206"/>
                  <a:pt x="265" y="202"/>
                  <a:pt x="261" y="197"/>
                </a:cubicBezTo>
                <a:cubicBezTo>
                  <a:pt x="261" y="197"/>
                  <a:pt x="260" y="196"/>
                  <a:pt x="259" y="19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318" y="400"/>
                  <a:pt x="318" y="400"/>
                  <a:pt x="318" y="400"/>
                </a:cubicBezTo>
                <a:cubicBezTo>
                  <a:pt x="318" y="401"/>
                  <a:pt x="318" y="401"/>
                  <a:pt x="318" y="401"/>
                </a:cubicBezTo>
                <a:cubicBezTo>
                  <a:pt x="320" y="405"/>
                  <a:pt x="321" y="409"/>
                  <a:pt x="321" y="413"/>
                </a:cubicBezTo>
                <a:cubicBezTo>
                  <a:pt x="321" y="426"/>
                  <a:pt x="313" y="439"/>
                  <a:pt x="299" y="444"/>
                </a:cubicBezTo>
                <a:cubicBezTo>
                  <a:pt x="295" y="446"/>
                  <a:pt x="291" y="447"/>
                  <a:pt x="287" y="447"/>
                </a:cubicBezTo>
                <a:cubicBezTo>
                  <a:pt x="287" y="447"/>
                  <a:pt x="287" y="447"/>
                  <a:pt x="287" y="447"/>
                </a:cubicBezTo>
                <a:cubicBezTo>
                  <a:pt x="274" y="447"/>
                  <a:pt x="261" y="439"/>
                  <a:pt x="256" y="42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3" name="TextBox 122"/>
          <p:cNvSpPr txBox="1"/>
          <p:nvPr userDrawn="1"/>
        </p:nvSpPr>
        <p:spPr>
          <a:xfrm>
            <a:off x="8126733" y="1669181"/>
            <a:ext cx="92394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Security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24" name="Freeform 124"/>
          <p:cNvSpPr>
            <a:spLocks noChangeAspect="1"/>
          </p:cNvSpPr>
          <p:nvPr userDrawn="1"/>
        </p:nvSpPr>
        <p:spPr bwMode="auto">
          <a:xfrm>
            <a:off x="1703864" y="2195360"/>
            <a:ext cx="367063" cy="393192"/>
          </a:xfrm>
          <a:custGeom>
            <a:avLst/>
            <a:gdLst/>
            <a:ahLst/>
            <a:cxnLst>
              <a:cxn ang="0">
                <a:pos x="388" y="4"/>
              </a:cxn>
              <a:cxn ang="0">
                <a:pos x="312" y="62"/>
              </a:cxn>
              <a:cxn ang="0">
                <a:pos x="307" y="77"/>
              </a:cxn>
              <a:cxn ang="0">
                <a:pos x="320" y="86"/>
              </a:cxn>
              <a:cxn ang="0">
                <a:pos x="382" y="86"/>
              </a:cxn>
              <a:cxn ang="0">
                <a:pos x="239" y="194"/>
              </a:cxn>
              <a:cxn ang="0">
                <a:pos x="233" y="205"/>
              </a:cxn>
              <a:cxn ang="0">
                <a:pos x="234" y="209"/>
              </a:cxn>
              <a:cxn ang="0">
                <a:pos x="247" y="218"/>
              </a:cxn>
              <a:cxn ang="0">
                <a:pos x="321" y="218"/>
              </a:cxn>
              <a:cxn ang="0">
                <a:pos x="111" y="366"/>
              </a:cxn>
              <a:cxn ang="0">
                <a:pos x="210" y="260"/>
              </a:cxn>
              <a:cxn ang="0">
                <a:pos x="214" y="251"/>
              </a:cxn>
              <a:cxn ang="0">
                <a:pos x="213" y="246"/>
              </a:cxn>
              <a:cxn ang="0">
                <a:pos x="200" y="238"/>
              </a:cxn>
              <a:cxn ang="0">
                <a:pos x="124" y="238"/>
              </a:cxn>
              <a:cxn ang="0">
                <a:pos x="255" y="131"/>
              </a:cxn>
              <a:cxn ang="0">
                <a:pos x="260" y="120"/>
              </a:cxn>
              <a:cxn ang="0">
                <a:pos x="259" y="116"/>
              </a:cxn>
              <a:cxn ang="0">
                <a:pos x="247" y="107"/>
              </a:cxn>
              <a:cxn ang="0">
                <a:pos x="177" y="107"/>
              </a:cxn>
              <a:cxn ang="0">
                <a:pos x="279" y="29"/>
              </a:cxn>
              <a:cxn ang="0">
                <a:pos x="285" y="18"/>
              </a:cxn>
              <a:cxn ang="0">
                <a:pos x="282" y="10"/>
              </a:cxn>
              <a:cxn ang="0">
                <a:pos x="263" y="7"/>
              </a:cxn>
              <a:cxn ang="0">
                <a:pos x="130" y="110"/>
              </a:cxn>
              <a:cxn ang="0">
                <a:pos x="125" y="125"/>
              </a:cxn>
              <a:cxn ang="0">
                <a:pos x="138" y="134"/>
              </a:cxn>
              <a:cxn ang="0">
                <a:pos x="210" y="134"/>
              </a:cxn>
              <a:cxn ang="0">
                <a:pos x="79" y="241"/>
              </a:cxn>
              <a:cxn ang="0">
                <a:pos x="74" y="251"/>
              </a:cxn>
              <a:cxn ang="0">
                <a:pos x="74" y="256"/>
              </a:cxn>
              <a:cxn ang="0">
                <a:pos x="87" y="264"/>
              </a:cxn>
              <a:cxn ang="0">
                <a:pos x="170" y="264"/>
              </a:cxn>
              <a:cxn ang="0">
                <a:pos x="3" y="442"/>
              </a:cxn>
              <a:cxn ang="0">
                <a:pos x="0" y="452"/>
              </a:cxn>
              <a:cxn ang="0">
                <a:pos x="3" y="460"/>
              </a:cxn>
              <a:cxn ang="0">
                <a:pos x="21" y="462"/>
              </a:cxn>
              <a:cxn ang="0">
                <a:pos x="371" y="216"/>
              </a:cxn>
              <a:cxn ang="0">
                <a:pos x="376" y="201"/>
              </a:cxn>
              <a:cxn ang="0">
                <a:pos x="364" y="191"/>
              </a:cxn>
              <a:cxn ang="0">
                <a:pos x="287" y="191"/>
              </a:cxn>
              <a:cxn ang="0">
                <a:pos x="430" y="84"/>
              </a:cxn>
              <a:cxn ang="0">
                <a:pos x="435" y="73"/>
              </a:cxn>
              <a:cxn ang="0">
                <a:pos x="434" y="69"/>
              </a:cxn>
              <a:cxn ang="0">
                <a:pos x="422" y="60"/>
              </a:cxn>
              <a:cxn ang="0">
                <a:pos x="359" y="60"/>
              </a:cxn>
              <a:cxn ang="0">
                <a:pos x="404" y="26"/>
              </a:cxn>
              <a:cxn ang="0">
                <a:pos x="410" y="15"/>
              </a:cxn>
              <a:cxn ang="0">
                <a:pos x="407" y="7"/>
              </a:cxn>
              <a:cxn ang="0">
                <a:pos x="388" y="4"/>
              </a:cxn>
            </a:cxnLst>
            <a:rect l="0" t="0" r="r" b="b"/>
            <a:pathLst>
              <a:path w="435" h="466">
                <a:moveTo>
                  <a:pt x="388" y="4"/>
                </a:moveTo>
                <a:cubicBezTo>
                  <a:pt x="312" y="62"/>
                  <a:pt x="312" y="62"/>
                  <a:pt x="312" y="62"/>
                </a:cubicBezTo>
                <a:cubicBezTo>
                  <a:pt x="307" y="66"/>
                  <a:pt x="305" y="72"/>
                  <a:pt x="307" y="77"/>
                </a:cubicBezTo>
                <a:cubicBezTo>
                  <a:pt x="309" y="83"/>
                  <a:pt x="314" y="86"/>
                  <a:pt x="320" y="86"/>
                </a:cubicBezTo>
                <a:cubicBezTo>
                  <a:pt x="320" y="86"/>
                  <a:pt x="352" y="86"/>
                  <a:pt x="382" y="86"/>
                </a:cubicBezTo>
                <a:cubicBezTo>
                  <a:pt x="339" y="118"/>
                  <a:pt x="239" y="194"/>
                  <a:pt x="239" y="194"/>
                </a:cubicBezTo>
                <a:cubicBezTo>
                  <a:pt x="235" y="197"/>
                  <a:pt x="233" y="201"/>
                  <a:pt x="233" y="205"/>
                </a:cubicBezTo>
                <a:cubicBezTo>
                  <a:pt x="233" y="206"/>
                  <a:pt x="234" y="207"/>
                  <a:pt x="234" y="209"/>
                </a:cubicBezTo>
                <a:cubicBezTo>
                  <a:pt x="236" y="214"/>
                  <a:pt x="241" y="218"/>
                  <a:pt x="247" y="218"/>
                </a:cubicBezTo>
                <a:cubicBezTo>
                  <a:pt x="247" y="218"/>
                  <a:pt x="287" y="218"/>
                  <a:pt x="321" y="218"/>
                </a:cubicBezTo>
                <a:cubicBezTo>
                  <a:pt x="284" y="244"/>
                  <a:pt x="200" y="304"/>
                  <a:pt x="111" y="366"/>
                </a:cubicBezTo>
                <a:cubicBezTo>
                  <a:pt x="160" y="313"/>
                  <a:pt x="210" y="260"/>
                  <a:pt x="210" y="260"/>
                </a:cubicBezTo>
                <a:cubicBezTo>
                  <a:pt x="212" y="258"/>
                  <a:pt x="214" y="254"/>
                  <a:pt x="214" y="251"/>
                </a:cubicBezTo>
                <a:cubicBezTo>
                  <a:pt x="214" y="249"/>
                  <a:pt x="213" y="248"/>
                  <a:pt x="213" y="246"/>
                </a:cubicBezTo>
                <a:cubicBezTo>
                  <a:pt x="210" y="241"/>
                  <a:pt x="206" y="238"/>
                  <a:pt x="200" y="238"/>
                </a:cubicBezTo>
                <a:cubicBezTo>
                  <a:pt x="200" y="238"/>
                  <a:pt x="158" y="238"/>
                  <a:pt x="124" y="238"/>
                </a:cubicBezTo>
                <a:cubicBezTo>
                  <a:pt x="163" y="206"/>
                  <a:pt x="255" y="131"/>
                  <a:pt x="255" y="131"/>
                </a:cubicBezTo>
                <a:cubicBezTo>
                  <a:pt x="258" y="128"/>
                  <a:pt x="260" y="124"/>
                  <a:pt x="260" y="120"/>
                </a:cubicBezTo>
                <a:cubicBezTo>
                  <a:pt x="260" y="119"/>
                  <a:pt x="260" y="117"/>
                  <a:pt x="259" y="116"/>
                </a:cubicBezTo>
                <a:cubicBezTo>
                  <a:pt x="258" y="111"/>
                  <a:pt x="253" y="107"/>
                  <a:pt x="247" y="107"/>
                </a:cubicBezTo>
                <a:cubicBezTo>
                  <a:pt x="247" y="107"/>
                  <a:pt x="209" y="107"/>
                  <a:pt x="177" y="107"/>
                </a:cubicBezTo>
                <a:cubicBezTo>
                  <a:pt x="214" y="79"/>
                  <a:pt x="279" y="29"/>
                  <a:pt x="279" y="29"/>
                </a:cubicBezTo>
                <a:cubicBezTo>
                  <a:pt x="283" y="26"/>
                  <a:pt x="285" y="22"/>
                  <a:pt x="285" y="18"/>
                </a:cubicBezTo>
                <a:cubicBezTo>
                  <a:pt x="285" y="15"/>
                  <a:pt x="284" y="12"/>
                  <a:pt x="282" y="10"/>
                </a:cubicBezTo>
                <a:cubicBezTo>
                  <a:pt x="277" y="4"/>
                  <a:pt x="269" y="3"/>
                  <a:pt x="263" y="7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5" y="113"/>
                  <a:pt x="123" y="119"/>
                  <a:pt x="125" y="125"/>
                </a:cubicBezTo>
                <a:cubicBezTo>
                  <a:pt x="127" y="130"/>
                  <a:pt x="132" y="134"/>
                  <a:pt x="138" y="134"/>
                </a:cubicBezTo>
                <a:cubicBezTo>
                  <a:pt x="138" y="134"/>
                  <a:pt x="177" y="134"/>
                  <a:pt x="210" y="134"/>
                </a:cubicBezTo>
                <a:cubicBezTo>
                  <a:pt x="171" y="166"/>
                  <a:pt x="79" y="241"/>
                  <a:pt x="79" y="241"/>
                </a:cubicBezTo>
                <a:cubicBezTo>
                  <a:pt x="75" y="243"/>
                  <a:pt x="74" y="247"/>
                  <a:pt x="74" y="251"/>
                </a:cubicBezTo>
                <a:cubicBezTo>
                  <a:pt x="74" y="253"/>
                  <a:pt x="74" y="254"/>
                  <a:pt x="74" y="256"/>
                </a:cubicBezTo>
                <a:cubicBezTo>
                  <a:pt x="76" y="261"/>
                  <a:pt x="81" y="264"/>
                  <a:pt x="87" y="264"/>
                </a:cubicBezTo>
                <a:cubicBezTo>
                  <a:pt x="87" y="264"/>
                  <a:pt x="137" y="264"/>
                  <a:pt x="170" y="264"/>
                </a:cubicBezTo>
                <a:cubicBezTo>
                  <a:pt x="136" y="300"/>
                  <a:pt x="3" y="442"/>
                  <a:pt x="3" y="442"/>
                </a:cubicBezTo>
                <a:cubicBezTo>
                  <a:pt x="1" y="445"/>
                  <a:pt x="0" y="448"/>
                  <a:pt x="0" y="452"/>
                </a:cubicBezTo>
                <a:cubicBezTo>
                  <a:pt x="0" y="455"/>
                  <a:pt x="1" y="458"/>
                  <a:pt x="3" y="460"/>
                </a:cubicBezTo>
                <a:cubicBezTo>
                  <a:pt x="7" y="465"/>
                  <a:pt x="15" y="466"/>
                  <a:pt x="21" y="462"/>
                </a:cubicBezTo>
                <a:cubicBezTo>
                  <a:pt x="371" y="216"/>
                  <a:pt x="371" y="216"/>
                  <a:pt x="371" y="216"/>
                </a:cubicBezTo>
                <a:cubicBezTo>
                  <a:pt x="376" y="212"/>
                  <a:pt x="378" y="206"/>
                  <a:pt x="376" y="201"/>
                </a:cubicBezTo>
                <a:cubicBezTo>
                  <a:pt x="375" y="195"/>
                  <a:pt x="369" y="191"/>
                  <a:pt x="364" y="191"/>
                </a:cubicBezTo>
                <a:cubicBezTo>
                  <a:pt x="364" y="191"/>
                  <a:pt x="321" y="191"/>
                  <a:pt x="287" y="191"/>
                </a:cubicBezTo>
                <a:cubicBezTo>
                  <a:pt x="329" y="159"/>
                  <a:pt x="430" y="84"/>
                  <a:pt x="430" y="84"/>
                </a:cubicBezTo>
                <a:cubicBezTo>
                  <a:pt x="433" y="81"/>
                  <a:pt x="435" y="77"/>
                  <a:pt x="435" y="73"/>
                </a:cubicBezTo>
                <a:cubicBezTo>
                  <a:pt x="435" y="72"/>
                  <a:pt x="435" y="70"/>
                  <a:pt x="434" y="69"/>
                </a:cubicBezTo>
                <a:cubicBezTo>
                  <a:pt x="433" y="63"/>
                  <a:pt x="427" y="60"/>
                  <a:pt x="422" y="60"/>
                </a:cubicBezTo>
                <a:cubicBezTo>
                  <a:pt x="422" y="60"/>
                  <a:pt x="389" y="60"/>
                  <a:pt x="359" y="60"/>
                </a:cubicBezTo>
                <a:cubicBezTo>
                  <a:pt x="381" y="43"/>
                  <a:pt x="404" y="26"/>
                  <a:pt x="404" y="26"/>
                </a:cubicBezTo>
                <a:cubicBezTo>
                  <a:pt x="408" y="23"/>
                  <a:pt x="410" y="19"/>
                  <a:pt x="410" y="15"/>
                </a:cubicBezTo>
                <a:cubicBezTo>
                  <a:pt x="410" y="12"/>
                  <a:pt x="409" y="10"/>
                  <a:pt x="407" y="7"/>
                </a:cubicBezTo>
                <a:cubicBezTo>
                  <a:pt x="403" y="1"/>
                  <a:pt x="394" y="0"/>
                  <a:pt x="388" y="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5" name="TextBox 124"/>
          <p:cNvSpPr txBox="1"/>
          <p:nvPr userDrawn="1"/>
        </p:nvSpPr>
        <p:spPr>
          <a:xfrm>
            <a:off x="1577197" y="2639106"/>
            <a:ext cx="63720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Electric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utilities</a:t>
            </a:r>
          </a:p>
        </p:txBody>
      </p:sp>
      <p:sp>
        <p:nvSpPr>
          <p:cNvPr id="126" name="Freeform 116"/>
          <p:cNvSpPr>
            <a:spLocks noChangeAspect="1"/>
          </p:cNvSpPr>
          <p:nvPr userDrawn="1"/>
        </p:nvSpPr>
        <p:spPr bwMode="auto">
          <a:xfrm>
            <a:off x="999583" y="3831106"/>
            <a:ext cx="385913" cy="393192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200" y="5"/>
              </a:cxn>
              <a:cxn ang="0">
                <a:pos x="135" y="172"/>
              </a:cxn>
              <a:cxn ang="0">
                <a:pos x="158" y="290"/>
              </a:cxn>
              <a:cxn ang="0">
                <a:pos x="139" y="290"/>
              </a:cxn>
              <a:cxn ang="0">
                <a:pos x="126" y="303"/>
              </a:cxn>
              <a:cxn ang="0">
                <a:pos x="126" y="349"/>
              </a:cxn>
              <a:cxn ang="0">
                <a:pos x="14" y="349"/>
              </a:cxn>
              <a:cxn ang="0">
                <a:pos x="0" y="362"/>
              </a:cxn>
              <a:cxn ang="0">
                <a:pos x="0" y="442"/>
              </a:cxn>
              <a:cxn ang="0">
                <a:pos x="14" y="455"/>
              </a:cxn>
              <a:cxn ang="0">
                <a:pos x="376" y="455"/>
              </a:cxn>
              <a:cxn ang="0">
                <a:pos x="390" y="442"/>
              </a:cxn>
              <a:cxn ang="0">
                <a:pos x="376" y="428"/>
              </a:cxn>
              <a:cxn ang="0">
                <a:pos x="27" y="428"/>
              </a:cxn>
              <a:cxn ang="0">
                <a:pos x="27" y="376"/>
              </a:cxn>
              <a:cxn ang="0">
                <a:pos x="139" y="376"/>
              </a:cxn>
              <a:cxn ang="0">
                <a:pos x="153" y="362"/>
              </a:cxn>
              <a:cxn ang="0">
                <a:pos x="153" y="317"/>
              </a:cxn>
              <a:cxn ang="0">
                <a:pos x="185" y="317"/>
              </a:cxn>
              <a:cxn ang="0">
                <a:pos x="198" y="308"/>
              </a:cxn>
              <a:cxn ang="0">
                <a:pos x="199" y="303"/>
              </a:cxn>
              <a:cxn ang="0">
                <a:pos x="193" y="293"/>
              </a:cxn>
              <a:cxn ang="0">
                <a:pos x="162" y="172"/>
              </a:cxn>
              <a:cxn ang="0">
                <a:pos x="211" y="37"/>
              </a:cxn>
              <a:cxn ang="0">
                <a:pos x="260" y="172"/>
              </a:cxn>
              <a:cxn ang="0">
                <a:pos x="228" y="293"/>
              </a:cxn>
              <a:cxn ang="0">
                <a:pos x="223" y="303"/>
              </a:cxn>
              <a:cxn ang="0">
                <a:pos x="224" y="308"/>
              </a:cxn>
              <a:cxn ang="0">
                <a:pos x="236" y="317"/>
              </a:cxn>
              <a:cxn ang="0">
                <a:pos x="272" y="317"/>
              </a:cxn>
              <a:cxn ang="0">
                <a:pos x="272" y="362"/>
              </a:cxn>
              <a:cxn ang="0">
                <a:pos x="286" y="376"/>
              </a:cxn>
              <a:cxn ang="0">
                <a:pos x="421" y="376"/>
              </a:cxn>
              <a:cxn ang="0">
                <a:pos x="421" y="442"/>
              </a:cxn>
              <a:cxn ang="0">
                <a:pos x="434" y="455"/>
              </a:cxn>
              <a:cxn ang="0">
                <a:pos x="448" y="442"/>
              </a:cxn>
              <a:cxn ang="0">
                <a:pos x="448" y="362"/>
              </a:cxn>
              <a:cxn ang="0">
                <a:pos x="434" y="349"/>
              </a:cxn>
              <a:cxn ang="0">
                <a:pos x="299" y="349"/>
              </a:cxn>
              <a:cxn ang="0">
                <a:pos x="299" y="303"/>
              </a:cxn>
              <a:cxn ang="0">
                <a:pos x="286" y="290"/>
              </a:cxn>
              <a:cxn ang="0">
                <a:pos x="264" y="290"/>
              </a:cxn>
              <a:cxn ang="0">
                <a:pos x="286" y="172"/>
              </a:cxn>
              <a:cxn ang="0">
                <a:pos x="221" y="5"/>
              </a:cxn>
              <a:cxn ang="0">
                <a:pos x="211" y="0"/>
              </a:cxn>
            </a:cxnLst>
            <a:rect l="0" t="0" r="r" b="b"/>
            <a:pathLst>
              <a:path w="448" h="455">
                <a:moveTo>
                  <a:pt x="211" y="0"/>
                </a:moveTo>
                <a:cubicBezTo>
                  <a:pt x="207" y="0"/>
                  <a:pt x="203" y="2"/>
                  <a:pt x="200" y="5"/>
                </a:cubicBezTo>
                <a:cubicBezTo>
                  <a:pt x="197" y="8"/>
                  <a:pt x="135" y="91"/>
                  <a:pt x="135" y="172"/>
                </a:cubicBezTo>
                <a:cubicBezTo>
                  <a:pt x="135" y="222"/>
                  <a:pt x="143" y="263"/>
                  <a:pt x="158" y="290"/>
                </a:cubicBezTo>
                <a:cubicBezTo>
                  <a:pt x="149" y="290"/>
                  <a:pt x="139" y="290"/>
                  <a:pt x="139" y="290"/>
                </a:cubicBezTo>
                <a:cubicBezTo>
                  <a:pt x="132" y="290"/>
                  <a:pt x="126" y="296"/>
                  <a:pt x="126" y="303"/>
                </a:cubicBezTo>
                <a:cubicBezTo>
                  <a:pt x="126" y="303"/>
                  <a:pt x="126" y="333"/>
                  <a:pt x="126" y="349"/>
                </a:cubicBezTo>
                <a:cubicBezTo>
                  <a:pt x="105" y="349"/>
                  <a:pt x="14" y="349"/>
                  <a:pt x="14" y="349"/>
                </a:cubicBezTo>
                <a:cubicBezTo>
                  <a:pt x="6" y="349"/>
                  <a:pt x="0" y="355"/>
                  <a:pt x="0" y="362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9"/>
                  <a:pt x="6" y="455"/>
                  <a:pt x="14" y="455"/>
                </a:cubicBezTo>
                <a:cubicBezTo>
                  <a:pt x="376" y="455"/>
                  <a:pt x="376" y="455"/>
                  <a:pt x="376" y="455"/>
                </a:cubicBezTo>
                <a:cubicBezTo>
                  <a:pt x="384" y="455"/>
                  <a:pt x="390" y="449"/>
                  <a:pt x="390" y="442"/>
                </a:cubicBezTo>
                <a:cubicBezTo>
                  <a:pt x="390" y="434"/>
                  <a:pt x="384" y="428"/>
                  <a:pt x="376" y="428"/>
                </a:cubicBezTo>
                <a:cubicBezTo>
                  <a:pt x="376" y="428"/>
                  <a:pt x="52" y="428"/>
                  <a:pt x="27" y="428"/>
                </a:cubicBezTo>
                <a:cubicBezTo>
                  <a:pt x="27" y="414"/>
                  <a:pt x="27" y="390"/>
                  <a:pt x="27" y="376"/>
                </a:cubicBezTo>
                <a:cubicBezTo>
                  <a:pt x="48" y="376"/>
                  <a:pt x="139" y="376"/>
                  <a:pt x="139" y="376"/>
                </a:cubicBezTo>
                <a:cubicBezTo>
                  <a:pt x="147" y="376"/>
                  <a:pt x="153" y="370"/>
                  <a:pt x="153" y="362"/>
                </a:cubicBezTo>
                <a:cubicBezTo>
                  <a:pt x="153" y="362"/>
                  <a:pt x="153" y="333"/>
                  <a:pt x="153" y="317"/>
                </a:cubicBezTo>
                <a:cubicBezTo>
                  <a:pt x="166" y="317"/>
                  <a:pt x="185" y="317"/>
                  <a:pt x="185" y="317"/>
                </a:cubicBezTo>
                <a:cubicBezTo>
                  <a:pt x="191" y="317"/>
                  <a:pt x="196" y="313"/>
                  <a:pt x="198" y="308"/>
                </a:cubicBezTo>
                <a:cubicBezTo>
                  <a:pt x="198" y="306"/>
                  <a:pt x="199" y="305"/>
                  <a:pt x="199" y="303"/>
                </a:cubicBezTo>
                <a:cubicBezTo>
                  <a:pt x="199" y="299"/>
                  <a:pt x="197" y="295"/>
                  <a:pt x="193" y="293"/>
                </a:cubicBezTo>
                <a:cubicBezTo>
                  <a:pt x="174" y="278"/>
                  <a:pt x="162" y="231"/>
                  <a:pt x="162" y="172"/>
                </a:cubicBezTo>
                <a:cubicBezTo>
                  <a:pt x="162" y="119"/>
                  <a:pt x="194" y="63"/>
                  <a:pt x="211" y="37"/>
                </a:cubicBezTo>
                <a:cubicBezTo>
                  <a:pt x="228" y="63"/>
                  <a:pt x="260" y="119"/>
                  <a:pt x="260" y="172"/>
                </a:cubicBezTo>
                <a:cubicBezTo>
                  <a:pt x="260" y="231"/>
                  <a:pt x="248" y="278"/>
                  <a:pt x="228" y="293"/>
                </a:cubicBezTo>
                <a:cubicBezTo>
                  <a:pt x="225" y="295"/>
                  <a:pt x="223" y="299"/>
                  <a:pt x="223" y="303"/>
                </a:cubicBezTo>
                <a:cubicBezTo>
                  <a:pt x="223" y="305"/>
                  <a:pt x="223" y="306"/>
                  <a:pt x="224" y="308"/>
                </a:cubicBezTo>
                <a:cubicBezTo>
                  <a:pt x="225" y="313"/>
                  <a:pt x="230" y="317"/>
                  <a:pt x="236" y="317"/>
                </a:cubicBezTo>
                <a:cubicBezTo>
                  <a:pt x="236" y="317"/>
                  <a:pt x="258" y="317"/>
                  <a:pt x="272" y="317"/>
                </a:cubicBezTo>
                <a:cubicBezTo>
                  <a:pt x="272" y="333"/>
                  <a:pt x="272" y="362"/>
                  <a:pt x="272" y="362"/>
                </a:cubicBezTo>
                <a:cubicBezTo>
                  <a:pt x="272" y="370"/>
                  <a:pt x="278" y="376"/>
                  <a:pt x="286" y="376"/>
                </a:cubicBezTo>
                <a:cubicBezTo>
                  <a:pt x="286" y="376"/>
                  <a:pt x="399" y="376"/>
                  <a:pt x="421" y="376"/>
                </a:cubicBezTo>
                <a:cubicBezTo>
                  <a:pt x="421" y="394"/>
                  <a:pt x="421" y="442"/>
                  <a:pt x="421" y="442"/>
                </a:cubicBezTo>
                <a:cubicBezTo>
                  <a:pt x="421" y="449"/>
                  <a:pt x="427" y="455"/>
                  <a:pt x="434" y="455"/>
                </a:cubicBezTo>
                <a:cubicBezTo>
                  <a:pt x="442" y="455"/>
                  <a:pt x="448" y="449"/>
                  <a:pt x="448" y="442"/>
                </a:cubicBezTo>
                <a:cubicBezTo>
                  <a:pt x="448" y="362"/>
                  <a:pt x="448" y="362"/>
                  <a:pt x="448" y="362"/>
                </a:cubicBezTo>
                <a:cubicBezTo>
                  <a:pt x="448" y="355"/>
                  <a:pt x="442" y="349"/>
                  <a:pt x="434" y="349"/>
                </a:cubicBezTo>
                <a:cubicBezTo>
                  <a:pt x="434" y="349"/>
                  <a:pt x="321" y="349"/>
                  <a:pt x="299" y="349"/>
                </a:cubicBezTo>
                <a:cubicBezTo>
                  <a:pt x="299" y="333"/>
                  <a:pt x="299" y="303"/>
                  <a:pt x="299" y="303"/>
                </a:cubicBezTo>
                <a:cubicBezTo>
                  <a:pt x="299" y="296"/>
                  <a:pt x="293" y="290"/>
                  <a:pt x="286" y="290"/>
                </a:cubicBezTo>
                <a:cubicBezTo>
                  <a:pt x="286" y="290"/>
                  <a:pt x="274" y="290"/>
                  <a:pt x="264" y="290"/>
                </a:cubicBezTo>
                <a:cubicBezTo>
                  <a:pt x="278" y="263"/>
                  <a:pt x="286" y="222"/>
                  <a:pt x="286" y="172"/>
                </a:cubicBezTo>
                <a:cubicBezTo>
                  <a:pt x="286" y="91"/>
                  <a:pt x="224" y="8"/>
                  <a:pt x="221" y="5"/>
                </a:cubicBezTo>
                <a:cubicBezTo>
                  <a:pt x="219" y="2"/>
                  <a:pt x="215" y="0"/>
                  <a:pt x="21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7" name="TextBox 126"/>
          <p:cNvSpPr txBox="1"/>
          <p:nvPr userDrawn="1"/>
        </p:nvSpPr>
        <p:spPr>
          <a:xfrm>
            <a:off x="883445" y="4284674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Oil &amp; gas</a:t>
            </a:r>
          </a:p>
        </p:txBody>
      </p:sp>
      <p:sp>
        <p:nvSpPr>
          <p:cNvPr id="128" name="Freeform 88"/>
          <p:cNvSpPr>
            <a:spLocks noChangeAspect="1"/>
          </p:cNvSpPr>
          <p:nvPr userDrawn="1"/>
        </p:nvSpPr>
        <p:spPr bwMode="auto">
          <a:xfrm>
            <a:off x="3214494" y="3060564"/>
            <a:ext cx="516752" cy="337566"/>
          </a:xfrm>
          <a:custGeom>
            <a:avLst/>
            <a:gdLst/>
            <a:ahLst/>
            <a:cxnLst>
              <a:cxn ang="0">
                <a:pos x="224" y="5"/>
              </a:cxn>
              <a:cxn ang="0">
                <a:pos x="221" y="13"/>
              </a:cxn>
              <a:cxn ang="0">
                <a:pos x="221" y="16"/>
              </a:cxn>
              <a:cxn ang="0">
                <a:pos x="227" y="43"/>
              </a:cxn>
              <a:cxn ang="0">
                <a:pos x="225" y="43"/>
              </a:cxn>
              <a:cxn ang="0">
                <a:pos x="216" y="47"/>
              </a:cxn>
              <a:cxn ang="0">
                <a:pos x="212" y="56"/>
              </a:cxn>
              <a:cxn ang="0">
                <a:pos x="212" y="151"/>
              </a:cxn>
              <a:cxn ang="0">
                <a:pos x="173" y="151"/>
              </a:cxn>
              <a:cxn ang="0">
                <a:pos x="107" y="186"/>
              </a:cxn>
              <a:cxn ang="0">
                <a:pos x="106" y="193"/>
              </a:cxn>
              <a:cxn ang="0">
                <a:pos x="112" y="205"/>
              </a:cxn>
              <a:cxn ang="0">
                <a:pos x="130" y="200"/>
              </a:cxn>
              <a:cxn ang="0">
                <a:pos x="173" y="177"/>
              </a:cxn>
              <a:cxn ang="0">
                <a:pos x="226" y="177"/>
              </a:cxn>
              <a:cxn ang="0">
                <a:pos x="235" y="173"/>
              </a:cxn>
              <a:cxn ang="0">
                <a:pos x="239" y="164"/>
              </a:cxn>
              <a:cxn ang="0">
                <a:pos x="239" y="69"/>
              </a:cxn>
              <a:cxn ang="0">
                <a:pos x="244" y="69"/>
              </a:cxn>
              <a:cxn ang="0">
                <a:pos x="254" y="64"/>
              </a:cxn>
              <a:cxn ang="0">
                <a:pos x="257" y="56"/>
              </a:cxn>
              <a:cxn ang="0">
                <a:pos x="257" y="53"/>
              </a:cxn>
              <a:cxn ang="0">
                <a:pos x="251" y="27"/>
              </a:cxn>
              <a:cxn ang="0">
                <a:pos x="264" y="27"/>
              </a:cxn>
              <a:cxn ang="0">
                <a:pos x="275" y="57"/>
              </a:cxn>
              <a:cxn ang="0">
                <a:pos x="287" y="65"/>
              </a:cxn>
              <a:cxn ang="0">
                <a:pos x="298" y="66"/>
              </a:cxn>
              <a:cxn ang="0">
                <a:pos x="353" y="197"/>
              </a:cxn>
              <a:cxn ang="0">
                <a:pos x="365" y="205"/>
              </a:cxn>
              <a:cxn ang="0">
                <a:pos x="421" y="205"/>
              </a:cxn>
              <a:cxn ang="0">
                <a:pos x="390" y="270"/>
              </a:cxn>
              <a:cxn ang="0">
                <a:pos x="49" y="270"/>
              </a:cxn>
              <a:cxn ang="0">
                <a:pos x="29" y="252"/>
              </a:cxn>
              <a:cxn ang="0">
                <a:pos x="28" y="246"/>
              </a:cxn>
              <a:cxn ang="0">
                <a:pos x="28" y="245"/>
              </a:cxn>
              <a:cxn ang="0">
                <a:pos x="252" y="245"/>
              </a:cxn>
              <a:cxn ang="0">
                <a:pos x="323" y="190"/>
              </a:cxn>
              <a:cxn ang="0">
                <a:pos x="310" y="177"/>
              </a:cxn>
              <a:cxn ang="0">
                <a:pos x="297" y="190"/>
              </a:cxn>
              <a:cxn ang="0">
                <a:pos x="252" y="219"/>
              </a:cxn>
              <a:cxn ang="0">
                <a:pos x="18" y="219"/>
              </a:cxn>
              <a:cxn ang="0">
                <a:pos x="5" y="227"/>
              </a:cxn>
              <a:cxn ang="0">
                <a:pos x="4" y="262"/>
              </a:cxn>
              <a:cxn ang="0">
                <a:pos x="41" y="296"/>
              </a:cxn>
              <a:cxn ang="0">
                <a:pos x="46" y="297"/>
              </a:cxn>
              <a:cxn ang="0">
                <a:pos x="398" y="297"/>
              </a:cxn>
              <a:cxn ang="0">
                <a:pos x="410" y="289"/>
              </a:cxn>
              <a:cxn ang="0">
                <a:pos x="454" y="197"/>
              </a:cxn>
              <a:cxn ang="0">
                <a:pos x="453" y="185"/>
              </a:cxn>
              <a:cxn ang="0">
                <a:pos x="442" y="178"/>
              </a:cxn>
              <a:cxn ang="0">
                <a:pos x="374" y="178"/>
              </a:cxn>
              <a:cxn ang="0">
                <a:pos x="319" y="48"/>
              </a:cxn>
              <a:cxn ang="0">
                <a:pos x="308" y="40"/>
              </a:cxn>
              <a:cxn ang="0">
                <a:pos x="297" y="39"/>
              </a:cxn>
              <a:cxn ang="0">
                <a:pos x="286" y="9"/>
              </a:cxn>
              <a:cxn ang="0">
                <a:pos x="274" y="1"/>
              </a:cxn>
              <a:cxn ang="0">
                <a:pos x="234" y="0"/>
              </a:cxn>
              <a:cxn ang="0">
                <a:pos x="224" y="5"/>
              </a:cxn>
            </a:cxnLst>
            <a:rect l="0" t="0" r="r" b="b"/>
            <a:pathLst>
              <a:path w="456" h="297">
                <a:moveTo>
                  <a:pt x="224" y="5"/>
                </a:moveTo>
                <a:cubicBezTo>
                  <a:pt x="222" y="7"/>
                  <a:pt x="221" y="10"/>
                  <a:pt x="221" y="13"/>
                </a:cubicBezTo>
                <a:cubicBezTo>
                  <a:pt x="221" y="14"/>
                  <a:pt x="221" y="15"/>
                  <a:pt x="221" y="16"/>
                </a:cubicBezTo>
                <a:cubicBezTo>
                  <a:pt x="221" y="16"/>
                  <a:pt x="224" y="30"/>
                  <a:pt x="227" y="43"/>
                </a:cubicBezTo>
                <a:cubicBezTo>
                  <a:pt x="227" y="43"/>
                  <a:pt x="225" y="43"/>
                  <a:pt x="225" y="43"/>
                </a:cubicBezTo>
                <a:cubicBezTo>
                  <a:pt x="222" y="43"/>
                  <a:pt x="218" y="44"/>
                  <a:pt x="216" y="47"/>
                </a:cubicBezTo>
                <a:cubicBezTo>
                  <a:pt x="213" y="49"/>
                  <a:pt x="212" y="53"/>
                  <a:pt x="212" y="56"/>
                </a:cubicBezTo>
                <a:cubicBezTo>
                  <a:pt x="212" y="56"/>
                  <a:pt x="212" y="130"/>
                  <a:pt x="212" y="151"/>
                </a:cubicBezTo>
                <a:cubicBezTo>
                  <a:pt x="198" y="151"/>
                  <a:pt x="173" y="151"/>
                  <a:pt x="173" y="151"/>
                </a:cubicBezTo>
                <a:cubicBezTo>
                  <a:pt x="155" y="151"/>
                  <a:pt x="122" y="162"/>
                  <a:pt x="107" y="186"/>
                </a:cubicBezTo>
                <a:cubicBezTo>
                  <a:pt x="106" y="189"/>
                  <a:pt x="106" y="191"/>
                  <a:pt x="106" y="193"/>
                </a:cubicBezTo>
                <a:cubicBezTo>
                  <a:pt x="106" y="198"/>
                  <a:pt x="108" y="202"/>
                  <a:pt x="112" y="205"/>
                </a:cubicBezTo>
                <a:cubicBezTo>
                  <a:pt x="119" y="208"/>
                  <a:pt x="127" y="206"/>
                  <a:pt x="130" y="200"/>
                </a:cubicBezTo>
                <a:cubicBezTo>
                  <a:pt x="138" y="186"/>
                  <a:pt x="161" y="177"/>
                  <a:pt x="173" y="177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229" y="177"/>
                  <a:pt x="233" y="176"/>
                  <a:pt x="235" y="173"/>
                </a:cubicBezTo>
                <a:cubicBezTo>
                  <a:pt x="238" y="171"/>
                  <a:pt x="239" y="168"/>
                  <a:pt x="239" y="164"/>
                </a:cubicBezTo>
                <a:cubicBezTo>
                  <a:pt x="239" y="164"/>
                  <a:pt x="239" y="90"/>
                  <a:pt x="239" y="69"/>
                </a:cubicBezTo>
                <a:cubicBezTo>
                  <a:pt x="241" y="69"/>
                  <a:pt x="244" y="69"/>
                  <a:pt x="244" y="69"/>
                </a:cubicBezTo>
                <a:cubicBezTo>
                  <a:pt x="248" y="69"/>
                  <a:pt x="252" y="67"/>
                  <a:pt x="254" y="64"/>
                </a:cubicBezTo>
                <a:cubicBezTo>
                  <a:pt x="256" y="62"/>
                  <a:pt x="257" y="59"/>
                  <a:pt x="257" y="56"/>
                </a:cubicBezTo>
                <a:cubicBezTo>
                  <a:pt x="257" y="55"/>
                  <a:pt x="257" y="54"/>
                  <a:pt x="257" y="53"/>
                </a:cubicBezTo>
                <a:cubicBezTo>
                  <a:pt x="257" y="53"/>
                  <a:pt x="253" y="39"/>
                  <a:pt x="251" y="27"/>
                </a:cubicBezTo>
                <a:cubicBezTo>
                  <a:pt x="257" y="27"/>
                  <a:pt x="260" y="27"/>
                  <a:pt x="264" y="27"/>
                </a:cubicBezTo>
                <a:cubicBezTo>
                  <a:pt x="268" y="37"/>
                  <a:pt x="275" y="57"/>
                  <a:pt x="275" y="57"/>
                </a:cubicBezTo>
                <a:cubicBezTo>
                  <a:pt x="277" y="62"/>
                  <a:pt x="281" y="65"/>
                  <a:pt x="287" y="65"/>
                </a:cubicBezTo>
                <a:cubicBezTo>
                  <a:pt x="287" y="65"/>
                  <a:pt x="293" y="66"/>
                  <a:pt x="298" y="66"/>
                </a:cubicBezTo>
                <a:cubicBezTo>
                  <a:pt x="304" y="80"/>
                  <a:pt x="353" y="197"/>
                  <a:pt x="353" y="197"/>
                </a:cubicBezTo>
                <a:cubicBezTo>
                  <a:pt x="355" y="202"/>
                  <a:pt x="360" y="205"/>
                  <a:pt x="365" y="205"/>
                </a:cubicBezTo>
                <a:cubicBezTo>
                  <a:pt x="365" y="205"/>
                  <a:pt x="399" y="205"/>
                  <a:pt x="421" y="205"/>
                </a:cubicBezTo>
                <a:cubicBezTo>
                  <a:pt x="411" y="226"/>
                  <a:pt x="395" y="260"/>
                  <a:pt x="390" y="270"/>
                </a:cubicBezTo>
                <a:cubicBezTo>
                  <a:pt x="374" y="270"/>
                  <a:pt x="55" y="270"/>
                  <a:pt x="49" y="270"/>
                </a:cubicBezTo>
                <a:cubicBezTo>
                  <a:pt x="43" y="267"/>
                  <a:pt x="33" y="261"/>
                  <a:pt x="29" y="252"/>
                </a:cubicBezTo>
                <a:cubicBezTo>
                  <a:pt x="28" y="250"/>
                  <a:pt x="28" y="248"/>
                  <a:pt x="28" y="246"/>
                </a:cubicBezTo>
                <a:cubicBezTo>
                  <a:pt x="28" y="245"/>
                  <a:pt x="28" y="245"/>
                  <a:pt x="28" y="245"/>
                </a:cubicBezTo>
                <a:cubicBezTo>
                  <a:pt x="47" y="245"/>
                  <a:pt x="252" y="245"/>
                  <a:pt x="252" y="245"/>
                </a:cubicBezTo>
                <a:cubicBezTo>
                  <a:pt x="286" y="245"/>
                  <a:pt x="323" y="226"/>
                  <a:pt x="323" y="190"/>
                </a:cubicBezTo>
                <a:cubicBezTo>
                  <a:pt x="323" y="183"/>
                  <a:pt x="317" y="177"/>
                  <a:pt x="310" y="177"/>
                </a:cubicBezTo>
                <a:cubicBezTo>
                  <a:pt x="303" y="177"/>
                  <a:pt x="297" y="183"/>
                  <a:pt x="297" y="190"/>
                </a:cubicBezTo>
                <a:cubicBezTo>
                  <a:pt x="297" y="210"/>
                  <a:pt x="270" y="219"/>
                  <a:pt x="252" y="219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12" y="219"/>
                  <a:pt x="8" y="222"/>
                  <a:pt x="5" y="227"/>
                </a:cubicBezTo>
                <a:cubicBezTo>
                  <a:pt x="0" y="238"/>
                  <a:pt x="0" y="251"/>
                  <a:pt x="4" y="262"/>
                </a:cubicBezTo>
                <a:cubicBezTo>
                  <a:pt x="13" y="284"/>
                  <a:pt x="38" y="294"/>
                  <a:pt x="41" y="296"/>
                </a:cubicBezTo>
                <a:cubicBezTo>
                  <a:pt x="43" y="296"/>
                  <a:pt x="44" y="297"/>
                  <a:pt x="46" y="297"/>
                </a:cubicBezTo>
                <a:cubicBezTo>
                  <a:pt x="398" y="297"/>
                  <a:pt x="398" y="297"/>
                  <a:pt x="398" y="297"/>
                </a:cubicBezTo>
                <a:cubicBezTo>
                  <a:pt x="403" y="297"/>
                  <a:pt x="408" y="294"/>
                  <a:pt x="410" y="289"/>
                </a:cubicBezTo>
                <a:cubicBezTo>
                  <a:pt x="454" y="197"/>
                  <a:pt x="454" y="197"/>
                  <a:pt x="454" y="197"/>
                </a:cubicBezTo>
                <a:cubicBezTo>
                  <a:pt x="456" y="193"/>
                  <a:pt x="456" y="188"/>
                  <a:pt x="453" y="185"/>
                </a:cubicBezTo>
                <a:cubicBezTo>
                  <a:pt x="451" y="181"/>
                  <a:pt x="447" y="178"/>
                  <a:pt x="442" y="178"/>
                </a:cubicBezTo>
                <a:cubicBezTo>
                  <a:pt x="442" y="178"/>
                  <a:pt x="388" y="178"/>
                  <a:pt x="374" y="178"/>
                </a:cubicBezTo>
                <a:cubicBezTo>
                  <a:pt x="368" y="164"/>
                  <a:pt x="319" y="48"/>
                  <a:pt x="319" y="48"/>
                </a:cubicBezTo>
                <a:cubicBezTo>
                  <a:pt x="317" y="44"/>
                  <a:pt x="313" y="41"/>
                  <a:pt x="308" y="40"/>
                </a:cubicBezTo>
                <a:cubicBezTo>
                  <a:pt x="308" y="40"/>
                  <a:pt x="303" y="40"/>
                  <a:pt x="297" y="39"/>
                </a:cubicBezTo>
                <a:cubicBezTo>
                  <a:pt x="293" y="29"/>
                  <a:pt x="286" y="9"/>
                  <a:pt x="286" y="9"/>
                </a:cubicBezTo>
                <a:cubicBezTo>
                  <a:pt x="284" y="4"/>
                  <a:pt x="279" y="1"/>
                  <a:pt x="274" y="1"/>
                </a:cubicBezTo>
                <a:cubicBezTo>
                  <a:pt x="234" y="0"/>
                  <a:pt x="234" y="0"/>
                  <a:pt x="234" y="0"/>
                </a:cubicBezTo>
                <a:cubicBezTo>
                  <a:pt x="230" y="0"/>
                  <a:pt x="226" y="2"/>
                  <a:pt x="224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9" name="TextBox 128"/>
          <p:cNvSpPr txBox="1"/>
          <p:nvPr userDrawn="1"/>
        </p:nvSpPr>
        <p:spPr>
          <a:xfrm>
            <a:off x="3154939" y="3463579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Marine</a:t>
            </a:r>
          </a:p>
        </p:txBody>
      </p:sp>
      <p:sp>
        <p:nvSpPr>
          <p:cNvPr id="130" name="Freeform 220"/>
          <p:cNvSpPr>
            <a:spLocks noChangeAspect="1"/>
          </p:cNvSpPr>
          <p:nvPr userDrawn="1"/>
        </p:nvSpPr>
        <p:spPr bwMode="auto">
          <a:xfrm>
            <a:off x="2404024" y="3900220"/>
            <a:ext cx="586434" cy="324077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31" name="TextBox 130"/>
          <p:cNvSpPr txBox="1"/>
          <p:nvPr userDrawn="1"/>
        </p:nvSpPr>
        <p:spPr>
          <a:xfrm>
            <a:off x="2118402" y="4284674"/>
            <a:ext cx="112631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Transportation</a:t>
            </a:r>
          </a:p>
        </p:txBody>
      </p:sp>
      <p:sp>
        <p:nvSpPr>
          <p:cNvPr id="132" name="Freeform 76"/>
          <p:cNvSpPr>
            <a:spLocks noChangeAspect="1"/>
          </p:cNvSpPr>
          <p:nvPr userDrawn="1"/>
        </p:nvSpPr>
        <p:spPr bwMode="auto">
          <a:xfrm>
            <a:off x="3259016" y="3831106"/>
            <a:ext cx="427715" cy="393192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74" y="80"/>
              </a:cxn>
              <a:cxn ang="0">
                <a:pos x="101" y="80"/>
              </a:cxn>
              <a:cxn ang="0">
                <a:pos x="101" y="129"/>
              </a:cxn>
              <a:cxn ang="0">
                <a:pos x="12" y="129"/>
              </a:cxn>
              <a:cxn ang="0">
                <a:pos x="0" y="141"/>
              </a:cxn>
              <a:cxn ang="0">
                <a:pos x="12" y="154"/>
              </a:cxn>
              <a:cxn ang="0">
                <a:pos x="113" y="154"/>
              </a:cxn>
              <a:cxn ang="0">
                <a:pos x="125" y="141"/>
              </a:cxn>
              <a:cxn ang="0">
                <a:pos x="125" y="68"/>
              </a:cxn>
              <a:cxn ang="0">
                <a:pos x="121" y="59"/>
              </a:cxn>
              <a:cxn ang="0">
                <a:pos x="113" y="55"/>
              </a:cxn>
              <a:cxn ang="0">
                <a:pos x="74" y="56"/>
              </a:cxn>
              <a:cxn ang="0">
                <a:pos x="59" y="40"/>
              </a:cxn>
              <a:cxn ang="0">
                <a:pos x="74" y="25"/>
              </a:cxn>
              <a:cxn ang="0">
                <a:pos x="192" y="25"/>
              </a:cxn>
              <a:cxn ang="0">
                <a:pos x="207" y="40"/>
              </a:cxn>
              <a:cxn ang="0">
                <a:pos x="192" y="56"/>
              </a:cxn>
              <a:cxn ang="0">
                <a:pos x="153" y="56"/>
              </a:cxn>
              <a:cxn ang="0">
                <a:pos x="144" y="59"/>
              </a:cxn>
              <a:cxn ang="0">
                <a:pos x="141" y="68"/>
              </a:cxn>
              <a:cxn ang="0">
                <a:pos x="141" y="140"/>
              </a:cxn>
              <a:cxn ang="0">
                <a:pos x="153" y="153"/>
              </a:cxn>
              <a:cxn ang="0">
                <a:pos x="198" y="153"/>
              </a:cxn>
              <a:cxn ang="0">
                <a:pos x="288" y="243"/>
              </a:cxn>
              <a:cxn ang="0">
                <a:pos x="288" y="264"/>
              </a:cxn>
              <a:cxn ang="0">
                <a:pos x="234" y="264"/>
              </a:cxn>
              <a:cxn ang="0">
                <a:pos x="234" y="243"/>
              </a:cxn>
              <a:cxn ang="0">
                <a:pos x="198" y="207"/>
              </a:cxn>
              <a:cxn ang="0">
                <a:pos x="12" y="207"/>
              </a:cxn>
              <a:cxn ang="0">
                <a:pos x="0" y="220"/>
              </a:cxn>
              <a:cxn ang="0">
                <a:pos x="12" y="232"/>
              </a:cxn>
              <a:cxn ang="0">
                <a:pos x="198" y="232"/>
              </a:cxn>
              <a:cxn ang="0">
                <a:pos x="209" y="243"/>
              </a:cxn>
              <a:cxn ang="0">
                <a:pos x="209" y="276"/>
              </a:cxn>
              <a:cxn ang="0">
                <a:pos x="221" y="288"/>
              </a:cxn>
              <a:cxn ang="0">
                <a:pos x="301" y="288"/>
              </a:cxn>
              <a:cxn ang="0">
                <a:pos x="313" y="276"/>
              </a:cxn>
              <a:cxn ang="0">
                <a:pos x="313" y="243"/>
              </a:cxn>
              <a:cxn ang="0">
                <a:pos x="198" y="128"/>
              </a:cxn>
              <a:cxn ang="0">
                <a:pos x="165" y="128"/>
              </a:cxn>
              <a:cxn ang="0">
                <a:pos x="165" y="80"/>
              </a:cxn>
              <a:cxn ang="0">
                <a:pos x="192" y="80"/>
              </a:cxn>
              <a:cxn ang="0">
                <a:pos x="232" y="40"/>
              </a:cxn>
              <a:cxn ang="0">
                <a:pos x="192" y="0"/>
              </a:cxn>
              <a:cxn ang="0">
                <a:pos x="74" y="0"/>
              </a:cxn>
              <a:cxn ang="0">
                <a:pos x="34" y="40"/>
              </a:cxn>
            </a:cxnLst>
            <a:rect l="0" t="0" r="r" b="b"/>
            <a:pathLst>
              <a:path w="313" h="288">
                <a:moveTo>
                  <a:pt x="34" y="40"/>
                </a:moveTo>
                <a:cubicBezTo>
                  <a:pt x="34" y="62"/>
                  <a:pt x="52" y="80"/>
                  <a:pt x="74" y="80"/>
                </a:cubicBezTo>
                <a:cubicBezTo>
                  <a:pt x="74" y="80"/>
                  <a:pt x="89" y="80"/>
                  <a:pt x="101" y="80"/>
                </a:cubicBezTo>
                <a:cubicBezTo>
                  <a:pt x="101" y="94"/>
                  <a:pt x="101" y="115"/>
                  <a:pt x="101" y="129"/>
                </a:cubicBezTo>
                <a:cubicBezTo>
                  <a:pt x="82" y="129"/>
                  <a:pt x="12" y="129"/>
                  <a:pt x="12" y="129"/>
                </a:cubicBezTo>
                <a:cubicBezTo>
                  <a:pt x="5" y="129"/>
                  <a:pt x="0" y="135"/>
                  <a:pt x="0" y="141"/>
                </a:cubicBezTo>
                <a:cubicBezTo>
                  <a:pt x="0" y="148"/>
                  <a:pt x="5" y="154"/>
                  <a:pt x="12" y="154"/>
                </a:cubicBezTo>
                <a:cubicBezTo>
                  <a:pt x="113" y="154"/>
                  <a:pt x="113" y="154"/>
                  <a:pt x="113" y="154"/>
                </a:cubicBezTo>
                <a:cubicBezTo>
                  <a:pt x="120" y="154"/>
                  <a:pt x="125" y="148"/>
                  <a:pt x="125" y="141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4"/>
                  <a:pt x="124" y="61"/>
                  <a:pt x="121" y="59"/>
                </a:cubicBezTo>
                <a:cubicBezTo>
                  <a:pt x="119" y="57"/>
                  <a:pt x="116" y="55"/>
                  <a:pt x="113" y="55"/>
                </a:cubicBezTo>
                <a:cubicBezTo>
                  <a:pt x="74" y="56"/>
                  <a:pt x="74" y="56"/>
                  <a:pt x="74" y="56"/>
                </a:cubicBezTo>
                <a:cubicBezTo>
                  <a:pt x="66" y="56"/>
                  <a:pt x="59" y="49"/>
                  <a:pt x="59" y="40"/>
                </a:cubicBezTo>
                <a:cubicBezTo>
                  <a:pt x="59" y="32"/>
                  <a:pt x="66" y="25"/>
                  <a:pt x="74" y="25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200" y="25"/>
                  <a:pt x="207" y="32"/>
                  <a:pt x="207" y="40"/>
                </a:cubicBezTo>
                <a:cubicBezTo>
                  <a:pt x="207" y="49"/>
                  <a:pt x="200" y="56"/>
                  <a:pt x="192" y="56"/>
                </a:cubicBezTo>
                <a:cubicBezTo>
                  <a:pt x="192" y="56"/>
                  <a:pt x="153" y="56"/>
                  <a:pt x="153" y="56"/>
                </a:cubicBezTo>
                <a:cubicBezTo>
                  <a:pt x="150" y="56"/>
                  <a:pt x="147" y="57"/>
                  <a:pt x="144" y="59"/>
                </a:cubicBezTo>
                <a:cubicBezTo>
                  <a:pt x="142" y="62"/>
                  <a:pt x="141" y="65"/>
                  <a:pt x="141" y="68"/>
                </a:cubicBezTo>
                <a:cubicBezTo>
                  <a:pt x="141" y="140"/>
                  <a:pt x="141" y="140"/>
                  <a:pt x="141" y="140"/>
                </a:cubicBezTo>
                <a:cubicBezTo>
                  <a:pt x="141" y="147"/>
                  <a:pt x="146" y="153"/>
                  <a:pt x="153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248" y="153"/>
                  <a:pt x="288" y="193"/>
                  <a:pt x="288" y="243"/>
                </a:cubicBezTo>
                <a:cubicBezTo>
                  <a:pt x="288" y="243"/>
                  <a:pt x="288" y="254"/>
                  <a:pt x="288" y="264"/>
                </a:cubicBezTo>
                <a:cubicBezTo>
                  <a:pt x="274" y="264"/>
                  <a:pt x="248" y="264"/>
                  <a:pt x="234" y="264"/>
                </a:cubicBezTo>
                <a:cubicBezTo>
                  <a:pt x="234" y="254"/>
                  <a:pt x="234" y="243"/>
                  <a:pt x="234" y="243"/>
                </a:cubicBezTo>
                <a:cubicBezTo>
                  <a:pt x="234" y="223"/>
                  <a:pt x="218" y="207"/>
                  <a:pt x="198" y="207"/>
                </a:cubicBezTo>
                <a:cubicBezTo>
                  <a:pt x="12" y="207"/>
                  <a:pt x="12" y="207"/>
                  <a:pt x="12" y="207"/>
                </a:cubicBezTo>
                <a:cubicBezTo>
                  <a:pt x="5" y="207"/>
                  <a:pt x="0" y="213"/>
                  <a:pt x="0" y="220"/>
                </a:cubicBezTo>
                <a:cubicBezTo>
                  <a:pt x="0" y="227"/>
                  <a:pt x="5" y="232"/>
                  <a:pt x="12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204" y="232"/>
                  <a:pt x="209" y="237"/>
                  <a:pt x="209" y="243"/>
                </a:cubicBezTo>
                <a:cubicBezTo>
                  <a:pt x="209" y="243"/>
                  <a:pt x="209" y="276"/>
                  <a:pt x="209" y="276"/>
                </a:cubicBezTo>
                <a:cubicBezTo>
                  <a:pt x="209" y="283"/>
                  <a:pt x="215" y="288"/>
                  <a:pt x="221" y="288"/>
                </a:cubicBezTo>
                <a:cubicBezTo>
                  <a:pt x="301" y="288"/>
                  <a:pt x="301" y="288"/>
                  <a:pt x="301" y="288"/>
                </a:cubicBezTo>
                <a:cubicBezTo>
                  <a:pt x="307" y="288"/>
                  <a:pt x="313" y="283"/>
                  <a:pt x="313" y="276"/>
                </a:cubicBezTo>
                <a:cubicBezTo>
                  <a:pt x="313" y="243"/>
                  <a:pt x="313" y="243"/>
                  <a:pt x="313" y="243"/>
                </a:cubicBezTo>
                <a:cubicBezTo>
                  <a:pt x="313" y="180"/>
                  <a:pt x="261" y="128"/>
                  <a:pt x="198" y="128"/>
                </a:cubicBezTo>
                <a:cubicBezTo>
                  <a:pt x="198" y="128"/>
                  <a:pt x="179" y="128"/>
                  <a:pt x="165" y="128"/>
                </a:cubicBezTo>
                <a:cubicBezTo>
                  <a:pt x="165" y="115"/>
                  <a:pt x="165" y="94"/>
                  <a:pt x="165" y="80"/>
                </a:cubicBezTo>
                <a:cubicBezTo>
                  <a:pt x="177" y="80"/>
                  <a:pt x="192" y="80"/>
                  <a:pt x="192" y="80"/>
                </a:cubicBezTo>
                <a:cubicBezTo>
                  <a:pt x="214" y="80"/>
                  <a:pt x="232" y="63"/>
                  <a:pt x="232" y="40"/>
                </a:cubicBezTo>
                <a:cubicBezTo>
                  <a:pt x="232" y="18"/>
                  <a:pt x="214" y="0"/>
                  <a:pt x="192" y="0"/>
                </a:cubicBezTo>
                <a:cubicBezTo>
                  <a:pt x="192" y="0"/>
                  <a:pt x="74" y="0"/>
                  <a:pt x="74" y="0"/>
                </a:cubicBezTo>
                <a:cubicBezTo>
                  <a:pt x="52" y="0"/>
                  <a:pt x="34" y="18"/>
                  <a:pt x="34" y="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33" name="TextBox 132"/>
          <p:cNvSpPr txBox="1"/>
          <p:nvPr userDrawn="1"/>
        </p:nvSpPr>
        <p:spPr>
          <a:xfrm>
            <a:off x="2928609" y="4284674"/>
            <a:ext cx="108852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Water &amp; 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waste water</a:t>
            </a:r>
          </a:p>
        </p:txBody>
      </p:sp>
      <p:sp>
        <p:nvSpPr>
          <p:cNvPr id="134" name="Freeform 120"/>
          <p:cNvSpPr>
            <a:spLocks noChangeAspect="1"/>
          </p:cNvSpPr>
          <p:nvPr userDrawn="1"/>
        </p:nvSpPr>
        <p:spPr bwMode="auto">
          <a:xfrm>
            <a:off x="3986532" y="3004938"/>
            <a:ext cx="473683" cy="362948"/>
          </a:xfrm>
          <a:custGeom>
            <a:avLst/>
            <a:gdLst/>
            <a:ahLst/>
            <a:cxnLst>
              <a:cxn ang="0">
                <a:pos x="344" y="10"/>
              </a:cxn>
              <a:cxn ang="0">
                <a:pos x="334" y="27"/>
              </a:cxn>
              <a:cxn ang="0">
                <a:pos x="160" y="118"/>
              </a:cxn>
              <a:cxn ang="0">
                <a:pos x="55" y="128"/>
              </a:cxn>
              <a:cxn ang="0">
                <a:pos x="35" y="237"/>
              </a:cxn>
              <a:cxn ang="0">
                <a:pos x="97" y="259"/>
              </a:cxn>
              <a:cxn ang="0">
                <a:pos x="34" y="263"/>
              </a:cxn>
              <a:cxn ang="0">
                <a:pos x="34" y="333"/>
              </a:cxn>
              <a:cxn ang="0">
                <a:pos x="292" y="298"/>
              </a:cxn>
              <a:cxn ang="0">
                <a:pos x="201" y="263"/>
              </a:cxn>
              <a:cxn ang="0">
                <a:pos x="204" y="259"/>
              </a:cxn>
              <a:cxn ang="0">
                <a:pos x="217" y="167"/>
              </a:cxn>
              <a:cxn ang="0">
                <a:pos x="269" y="106"/>
              </a:cxn>
              <a:cxn ang="0">
                <a:pos x="350" y="73"/>
              </a:cxn>
              <a:cxn ang="0">
                <a:pos x="333" y="60"/>
              </a:cxn>
              <a:cxn ang="0">
                <a:pos x="259" y="81"/>
              </a:cxn>
              <a:cxn ang="0">
                <a:pos x="198" y="142"/>
              </a:cxn>
              <a:cxn ang="0">
                <a:pos x="189" y="166"/>
              </a:cxn>
              <a:cxn ang="0">
                <a:pos x="198" y="232"/>
              </a:cxn>
              <a:cxn ang="0">
                <a:pos x="175" y="246"/>
              </a:cxn>
              <a:cxn ang="0">
                <a:pos x="188" y="290"/>
              </a:cxn>
              <a:cxn ang="0">
                <a:pos x="265" y="298"/>
              </a:cxn>
              <a:cxn ang="0">
                <a:pos x="34" y="306"/>
              </a:cxn>
              <a:cxn ang="0">
                <a:pos x="34" y="290"/>
              </a:cxn>
              <a:cxn ang="0">
                <a:pos x="123" y="277"/>
              </a:cxn>
              <a:cxn ang="0">
                <a:pos x="110" y="232"/>
              </a:cxn>
              <a:cxn ang="0">
                <a:pos x="61" y="155"/>
              </a:cxn>
              <a:cxn ang="0">
                <a:pos x="181" y="145"/>
              </a:cxn>
              <a:cxn ang="0">
                <a:pos x="233" y="77"/>
              </a:cxn>
              <a:cxn ang="0">
                <a:pos x="348" y="50"/>
              </a:cxn>
              <a:cxn ang="0">
                <a:pos x="354" y="45"/>
              </a:cxn>
              <a:cxn ang="0">
                <a:pos x="371" y="41"/>
              </a:cxn>
              <a:cxn ang="0">
                <a:pos x="388" y="175"/>
              </a:cxn>
              <a:cxn ang="0">
                <a:pos x="405" y="190"/>
              </a:cxn>
              <a:cxn ang="0">
                <a:pos x="404" y="201"/>
              </a:cxn>
              <a:cxn ang="0">
                <a:pos x="394" y="209"/>
              </a:cxn>
              <a:cxn ang="0">
                <a:pos x="330" y="245"/>
              </a:cxn>
              <a:cxn ang="0">
                <a:pos x="348" y="257"/>
              </a:cxn>
              <a:cxn ang="0">
                <a:pos x="403" y="234"/>
              </a:cxn>
              <a:cxn ang="0">
                <a:pos x="433" y="194"/>
              </a:cxn>
              <a:cxn ang="0">
                <a:pos x="411" y="156"/>
              </a:cxn>
              <a:cxn ang="0">
                <a:pos x="406" y="154"/>
              </a:cxn>
              <a:cxn ang="0">
                <a:pos x="393" y="25"/>
              </a:cxn>
              <a:cxn ang="0">
                <a:pos x="374" y="6"/>
              </a:cxn>
            </a:cxnLst>
            <a:rect l="0" t="0" r="r" b="b"/>
            <a:pathLst>
              <a:path w="433" h="333">
                <a:moveTo>
                  <a:pt x="358" y="0"/>
                </a:moveTo>
                <a:cubicBezTo>
                  <a:pt x="351" y="1"/>
                  <a:pt x="346" y="6"/>
                  <a:pt x="344" y="10"/>
                </a:cubicBezTo>
                <a:cubicBezTo>
                  <a:pt x="344" y="10"/>
                  <a:pt x="345" y="9"/>
                  <a:pt x="345" y="9"/>
                </a:cubicBezTo>
                <a:cubicBezTo>
                  <a:pt x="345" y="9"/>
                  <a:pt x="337" y="21"/>
                  <a:pt x="334" y="27"/>
                </a:cubicBezTo>
                <a:cubicBezTo>
                  <a:pt x="325" y="29"/>
                  <a:pt x="227" y="51"/>
                  <a:pt x="227" y="51"/>
                </a:cubicBezTo>
                <a:cubicBezTo>
                  <a:pt x="192" y="60"/>
                  <a:pt x="169" y="82"/>
                  <a:pt x="160" y="118"/>
                </a:cubicBezTo>
                <a:cubicBezTo>
                  <a:pt x="160" y="118"/>
                  <a:pt x="159" y="123"/>
                  <a:pt x="157" y="128"/>
                </a:cubicBezTo>
                <a:cubicBezTo>
                  <a:pt x="140" y="128"/>
                  <a:pt x="55" y="128"/>
                  <a:pt x="55" y="128"/>
                </a:cubicBezTo>
                <a:cubicBezTo>
                  <a:pt x="44" y="128"/>
                  <a:pt x="35" y="137"/>
                  <a:pt x="35" y="148"/>
                </a:cubicBezTo>
                <a:cubicBezTo>
                  <a:pt x="35" y="148"/>
                  <a:pt x="35" y="237"/>
                  <a:pt x="35" y="237"/>
                </a:cubicBezTo>
                <a:cubicBezTo>
                  <a:pt x="35" y="249"/>
                  <a:pt x="44" y="259"/>
                  <a:pt x="56" y="259"/>
                </a:cubicBezTo>
                <a:cubicBezTo>
                  <a:pt x="56" y="259"/>
                  <a:pt x="82" y="259"/>
                  <a:pt x="97" y="259"/>
                </a:cubicBezTo>
                <a:cubicBezTo>
                  <a:pt x="97" y="261"/>
                  <a:pt x="97" y="261"/>
                  <a:pt x="97" y="263"/>
                </a:cubicBezTo>
                <a:cubicBezTo>
                  <a:pt x="78" y="263"/>
                  <a:pt x="34" y="263"/>
                  <a:pt x="34" y="263"/>
                </a:cubicBezTo>
                <a:cubicBezTo>
                  <a:pt x="15" y="263"/>
                  <a:pt x="0" y="279"/>
                  <a:pt x="0" y="298"/>
                </a:cubicBezTo>
                <a:cubicBezTo>
                  <a:pt x="0" y="317"/>
                  <a:pt x="15" y="333"/>
                  <a:pt x="34" y="333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77" y="333"/>
                  <a:pt x="292" y="317"/>
                  <a:pt x="292" y="298"/>
                </a:cubicBezTo>
                <a:cubicBezTo>
                  <a:pt x="292" y="279"/>
                  <a:pt x="277" y="263"/>
                  <a:pt x="257" y="263"/>
                </a:cubicBezTo>
                <a:cubicBezTo>
                  <a:pt x="257" y="263"/>
                  <a:pt x="219" y="263"/>
                  <a:pt x="201" y="263"/>
                </a:cubicBezTo>
                <a:cubicBezTo>
                  <a:pt x="201" y="261"/>
                  <a:pt x="201" y="261"/>
                  <a:pt x="201" y="259"/>
                </a:cubicBezTo>
                <a:cubicBezTo>
                  <a:pt x="202" y="259"/>
                  <a:pt x="204" y="259"/>
                  <a:pt x="204" y="259"/>
                </a:cubicBezTo>
                <a:cubicBezTo>
                  <a:pt x="216" y="259"/>
                  <a:pt x="225" y="250"/>
                  <a:pt x="225" y="239"/>
                </a:cubicBezTo>
                <a:cubicBezTo>
                  <a:pt x="225" y="209"/>
                  <a:pt x="222" y="185"/>
                  <a:pt x="217" y="167"/>
                </a:cubicBezTo>
                <a:cubicBezTo>
                  <a:pt x="219" y="162"/>
                  <a:pt x="223" y="151"/>
                  <a:pt x="223" y="151"/>
                </a:cubicBezTo>
                <a:cubicBezTo>
                  <a:pt x="230" y="130"/>
                  <a:pt x="246" y="115"/>
                  <a:pt x="269" y="106"/>
                </a:cubicBezTo>
                <a:cubicBezTo>
                  <a:pt x="270" y="105"/>
                  <a:pt x="341" y="85"/>
                  <a:pt x="341" y="85"/>
                </a:cubicBezTo>
                <a:cubicBezTo>
                  <a:pt x="347" y="84"/>
                  <a:pt x="350" y="78"/>
                  <a:pt x="350" y="73"/>
                </a:cubicBezTo>
                <a:cubicBezTo>
                  <a:pt x="350" y="71"/>
                  <a:pt x="350" y="70"/>
                  <a:pt x="350" y="69"/>
                </a:cubicBezTo>
                <a:cubicBezTo>
                  <a:pt x="348" y="62"/>
                  <a:pt x="341" y="58"/>
                  <a:pt x="333" y="6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80"/>
                  <a:pt x="260" y="81"/>
                  <a:pt x="259" y="81"/>
                </a:cubicBezTo>
                <a:cubicBezTo>
                  <a:pt x="229" y="93"/>
                  <a:pt x="208" y="114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3"/>
                  <a:pt x="189" y="165"/>
                  <a:pt x="189" y="166"/>
                </a:cubicBezTo>
                <a:cubicBezTo>
                  <a:pt x="189" y="168"/>
                  <a:pt x="190" y="169"/>
                  <a:pt x="190" y="171"/>
                </a:cubicBezTo>
                <a:cubicBezTo>
                  <a:pt x="195" y="185"/>
                  <a:pt x="197" y="206"/>
                  <a:pt x="198" y="232"/>
                </a:cubicBezTo>
                <a:cubicBezTo>
                  <a:pt x="193" y="232"/>
                  <a:pt x="188" y="232"/>
                  <a:pt x="188" y="232"/>
                </a:cubicBezTo>
                <a:cubicBezTo>
                  <a:pt x="181" y="232"/>
                  <a:pt x="175" y="238"/>
                  <a:pt x="175" y="246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84"/>
                  <a:pt x="181" y="290"/>
                  <a:pt x="188" y="290"/>
                </a:cubicBezTo>
                <a:cubicBezTo>
                  <a:pt x="257" y="290"/>
                  <a:pt x="257" y="290"/>
                  <a:pt x="257" y="290"/>
                </a:cubicBezTo>
                <a:cubicBezTo>
                  <a:pt x="262" y="290"/>
                  <a:pt x="265" y="294"/>
                  <a:pt x="265" y="298"/>
                </a:cubicBezTo>
                <a:cubicBezTo>
                  <a:pt x="265" y="303"/>
                  <a:pt x="262" y="306"/>
                  <a:pt x="257" y="306"/>
                </a:cubicBezTo>
                <a:cubicBezTo>
                  <a:pt x="34" y="306"/>
                  <a:pt x="34" y="306"/>
                  <a:pt x="34" y="306"/>
                </a:cubicBezTo>
                <a:cubicBezTo>
                  <a:pt x="30" y="306"/>
                  <a:pt x="26" y="303"/>
                  <a:pt x="26" y="298"/>
                </a:cubicBezTo>
                <a:cubicBezTo>
                  <a:pt x="26" y="294"/>
                  <a:pt x="30" y="290"/>
                  <a:pt x="34" y="290"/>
                </a:cubicBezTo>
                <a:cubicBezTo>
                  <a:pt x="110" y="290"/>
                  <a:pt x="110" y="290"/>
                  <a:pt x="110" y="290"/>
                </a:cubicBezTo>
                <a:cubicBezTo>
                  <a:pt x="117" y="290"/>
                  <a:pt x="123" y="284"/>
                  <a:pt x="123" y="277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23" y="238"/>
                  <a:pt x="117" y="232"/>
                  <a:pt x="110" y="232"/>
                </a:cubicBezTo>
                <a:cubicBezTo>
                  <a:pt x="110" y="232"/>
                  <a:pt x="69" y="232"/>
                  <a:pt x="61" y="232"/>
                </a:cubicBezTo>
                <a:cubicBezTo>
                  <a:pt x="61" y="218"/>
                  <a:pt x="61" y="172"/>
                  <a:pt x="61" y="155"/>
                </a:cubicBezTo>
                <a:cubicBezTo>
                  <a:pt x="73" y="155"/>
                  <a:pt x="168" y="155"/>
                  <a:pt x="168" y="155"/>
                </a:cubicBezTo>
                <a:cubicBezTo>
                  <a:pt x="174" y="155"/>
                  <a:pt x="179" y="151"/>
                  <a:pt x="181" y="14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3" y="98"/>
                  <a:pt x="208" y="83"/>
                  <a:pt x="233" y="77"/>
                </a:cubicBezTo>
                <a:cubicBezTo>
                  <a:pt x="233" y="77"/>
                  <a:pt x="345" y="51"/>
                  <a:pt x="345" y="51"/>
                </a:cubicBezTo>
                <a:cubicBezTo>
                  <a:pt x="346" y="51"/>
                  <a:pt x="347" y="51"/>
                  <a:pt x="348" y="50"/>
                </a:cubicBezTo>
                <a:cubicBezTo>
                  <a:pt x="349" y="49"/>
                  <a:pt x="349" y="49"/>
                  <a:pt x="349" y="49"/>
                </a:cubicBezTo>
                <a:cubicBezTo>
                  <a:pt x="351" y="48"/>
                  <a:pt x="352" y="47"/>
                  <a:pt x="354" y="45"/>
                </a:cubicBezTo>
                <a:cubicBezTo>
                  <a:pt x="354" y="45"/>
                  <a:pt x="358" y="38"/>
                  <a:pt x="362" y="32"/>
                </a:cubicBezTo>
                <a:cubicBezTo>
                  <a:pt x="366" y="36"/>
                  <a:pt x="368" y="38"/>
                  <a:pt x="371" y="41"/>
                </a:cubicBezTo>
                <a:cubicBezTo>
                  <a:pt x="372" y="50"/>
                  <a:pt x="380" y="164"/>
                  <a:pt x="380" y="164"/>
                </a:cubicBezTo>
                <a:cubicBezTo>
                  <a:pt x="381" y="169"/>
                  <a:pt x="384" y="173"/>
                  <a:pt x="388" y="175"/>
                </a:cubicBezTo>
                <a:cubicBezTo>
                  <a:pt x="388" y="175"/>
                  <a:pt x="399" y="180"/>
                  <a:pt x="400" y="180"/>
                </a:cubicBezTo>
                <a:cubicBezTo>
                  <a:pt x="402" y="181"/>
                  <a:pt x="403" y="184"/>
                  <a:pt x="405" y="190"/>
                </a:cubicBezTo>
                <a:cubicBezTo>
                  <a:pt x="406" y="191"/>
                  <a:pt x="406" y="193"/>
                  <a:pt x="406" y="194"/>
                </a:cubicBezTo>
                <a:cubicBezTo>
                  <a:pt x="406" y="196"/>
                  <a:pt x="405" y="199"/>
                  <a:pt x="404" y="201"/>
                </a:cubicBezTo>
                <a:cubicBezTo>
                  <a:pt x="402" y="205"/>
                  <a:pt x="399" y="208"/>
                  <a:pt x="395" y="209"/>
                </a:cubicBezTo>
                <a:cubicBezTo>
                  <a:pt x="395" y="209"/>
                  <a:pt x="394" y="209"/>
                  <a:pt x="394" y="209"/>
                </a:cubicBezTo>
                <a:cubicBezTo>
                  <a:pt x="338" y="232"/>
                  <a:pt x="338" y="232"/>
                  <a:pt x="338" y="232"/>
                </a:cubicBezTo>
                <a:cubicBezTo>
                  <a:pt x="333" y="234"/>
                  <a:pt x="330" y="239"/>
                  <a:pt x="330" y="245"/>
                </a:cubicBezTo>
                <a:cubicBezTo>
                  <a:pt x="330" y="246"/>
                  <a:pt x="330" y="248"/>
                  <a:pt x="331" y="250"/>
                </a:cubicBezTo>
                <a:cubicBezTo>
                  <a:pt x="334" y="256"/>
                  <a:pt x="341" y="260"/>
                  <a:pt x="348" y="257"/>
                </a:cubicBezTo>
                <a:cubicBezTo>
                  <a:pt x="404" y="234"/>
                  <a:pt x="404" y="234"/>
                  <a:pt x="404" y="234"/>
                </a:cubicBezTo>
                <a:cubicBezTo>
                  <a:pt x="404" y="234"/>
                  <a:pt x="404" y="234"/>
                  <a:pt x="403" y="234"/>
                </a:cubicBezTo>
                <a:cubicBezTo>
                  <a:pt x="414" y="231"/>
                  <a:pt x="423" y="223"/>
                  <a:pt x="428" y="213"/>
                </a:cubicBezTo>
                <a:cubicBezTo>
                  <a:pt x="431" y="207"/>
                  <a:pt x="433" y="200"/>
                  <a:pt x="433" y="194"/>
                </a:cubicBezTo>
                <a:cubicBezTo>
                  <a:pt x="433" y="190"/>
                  <a:pt x="432" y="186"/>
                  <a:pt x="431" y="182"/>
                </a:cubicBezTo>
                <a:cubicBezTo>
                  <a:pt x="428" y="173"/>
                  <a:pt x="423" y="162"/>
                  <a:pt x="411" y="156"/>
                </a:cubicBezTo>
                <a:cubicBezTo>
                  <a:pt x="411" y="156"/>
                  <a:pt x="411" y="156"/>
                  <a:pt x="411" y="156"/>
                </a:cubicBezTo>
                <a:cubicBezTo>
                  <a:pt x="411" y="156"/>
                  <a:pt x="408" y="155"/>
                  <a:pt x="406" y="154"/>
                </a:cubicBezTo>
                <a:cubicBezTo>
                  <a:pt x="405" y="140"/>
                  <a:pt x="398" y="33"/>
                  <a:pt x="398" y="33"/>
                </a:cubicBezTo>
                <a:cubicBezTo>
                  <a:pt x="397" y="30"/>
                  <a:pt x="396" y="27"/>
                  <a:pt x="393" y="25"/>
                </a:cubicBezTo>
                <a:cubicBezTo>
                  <a:pt x="374" y="6"/>
                  <a:pt x="374" y="6"/>
                  <a:pt x="374" y="6"/>
                </a:cubicBezTo>
                <a:cubicBezTo>
                  <a:pt x="374" y="6"/>
                  <a:pt x="374" y="6"/>
                  <a:pt x="374" y="6"/>
                </a:cubicBezTo>
                <a:cubicBezTo>
                  <a:pt x="368" y="0"/>
                  <a:pt x="361" y="0"/>
                  <a:pt x="358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>
            <a:off x="3692882" y="3463579"/>
            <a:ext cx="106097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Mining, minerals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&amp; metals</a:t>
            </a:r>
          </a:p>
        </p:txBody>
      </p:sp>
      <p:sp>
        <p:nvSpPr>
          <p:cNvPr id="136" name="Freeform 112"/>
          <p:cNvSpPr>
            <a:spLocks noChangeAspect="1"/>
          </p:cNvSpPr>
          <p:nvPr userDrawn="1"/>
        </p:nvSpPr>
        <p:spPr bwMode="auto">
          <a:xfrm>
            <a:off x="3222798" y="2195360"/>
            <a:ext cx="500144" cy="393192"/>
          </a:xfrm>
          <a:custGeom>
            <a:avLst/>
            <a:gdLst/>
            <a:ahLst/>
            <a:cxnLst>
              <a:cxn ang="0">
                <a:pos x="49" y="5"/>
              </a:cxn>
              <a:cxn ang="0">
                <a:pos x="32" y="98"/>
              </a:cxn>
              <a:cxn ang="0">
                <a:pos x="0" y="335"/>
              </a:cxn>
              <a:cxn ang="0">
                <a:pos x="26" y="335"/>
              </a:cxn>
              <a:cxn ang="0">
                <a:pos x="58" y="107"/>
              </a:cxn>
              <a:cxn ang="0">
                <a:pos x="59" y="34"/>
              </a:cxn>
              <a:cxn ang="0">
                <a:pos x="78" y="27"/>
              </a:cxn>
              <a:cxn ang="0">
                <a:pos x="95" y="29"/>
              </a:cxn>
              <a:cxn ang="0">
                <a:pos x="97" y="101"/>
              </a:cxn>
              <a:cxn ang="0">
                <a:pos x="130" y="183"/>
              </a:cxn>
              <a:cxn ang="0">
                <a:pos x="143" y="349"/>
              </a:cxn>
              <a:cxn ang="0">
                <a:pos x="283" y="338"/>
              </a:cxn>
              <a:cxn ang="0">
                <a:pos x="275" y="323"/>
              </a:cxn>
              <a:cxn ang="0">
                <a:pos x="235" y="256"/>
              </a:cxn>
              <a:cxn ang="0">
                <a:pos x="302" y="173"/>
              </a:cxn>
              <a:cxn ang="0">
                <a:pos x="302" y="163"/>
              </a:cxn>
              <a:cxn ang="0">
                <a:pos x="299" y="116"/>
              </a:cxn>
              <a:cxn ang="0">
                <a:pos x="322" y="154"/>
              </a:cxn>
              <a:cxn ang="0">
                <a:pos x="366" y="129"/>
              </a:cxn>
              <a:cxn ang="0">
                <a:pos x="378" y="151"/>
              </a:cxn>
              <a:cxn ang="0">
                <a:pos x="349" y="172"/>
              </a:cxn>
              <a:cxn ang="0">
                <a:pos x="357" y="184"/>
              </a:cxn>
              <a:cxn ang="0">
                <a:pos x="390" y="303"/>
              </a:cxn>
              <a:cxn ang="0">
                <a:pos x="358" y="335"/>
              </a:cxn>
              <a:cxn ang="0">
                <a:pos x="378" y="347"/>
              </a:cxn>
              <a:cxn ang="0">
                <a:pos x="433" y="256"/>
              </a:cxn>
              <a:cxn ang="0">
                <a:pos x="446" y="113"/>
              </a:cxn>
              <a:cxn ang="0">
                <a:pos x="445" y="102"/>
              </a:cxn>
              <a:cxn ang="0">
                <a:pos x="354" y="106"/>
              </a:cxn>
              <a:cxn ang="0">
                <a:pos x="314" y="92"/>
              </a:cxn>
              <a:cxn ang="0">
                <a:pos x="251" y="102"/>
              </a:cxn>
              <a:cxn ang="0">
                <a:pos x="242" y="115"/>
              </a:cxn>
              <a:cxn ang="0">
                <a:pos x="272" y="160"/>
              </a:cxn>
              <a:cxn ang="0">
                <a:pos x="208" y="256"/>
              </a:cxn>
              <a:cxn ang="0">
                <a:pos x="232" y="322"/>
              </a:cxn>
              <a:cxn ang="0">
                <a:pos x="157" y="183"/>
              </a:cxn>
              <a:cxn ang="0">
                <a:pos x="124" y="34"/>
              </a:cxn>
              <a:cxn ang="0">
                <a:pos x="79" y="0"/>
              </a:cxn>
            </a:cxnLst>
            <a:rect l="0" t="0" r="r" b="b"/>
            <a:pathLst>
              <a:path w="447" h="351">
                <a:moveTo>
                  <a:pt x="78" y="0"/>
                </a:moveTo>
                <a:cubicBezTo>
                  <a:pt x="69" y="0"/>
                  <a:pt x="58" y="1"/>
                  <a:pt x="49" y="5"/>
                </a:cubicBezTo>
                <a:cubicBezTo>
                  <a:pt x="38" y="11"/>
                  <a:pt x="32" y="21"/>
                  <a:pt x="32" y="34"/>
                </a:cubicBezTo>
                <a:cubicBezTo>
                  <a:pt x="32" y="34"/>
                  <a:pt x="32" y="92"/>
                  <a:pt x="32" y="98"/>
                </a:cubicBezTo>
                <a:cubicBezTo>
                  <a:pt x="23" y="116"/>
                  <a:pt x="0" y="165"/>
                  <a:pt x="0" y="183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3"/>
                  <a:pt x="6" y="349"/>
                  <a:pt x="13" y="349"/>
                </a:cubicBezTo>
                <a:cubicBezTo>
                  <a:pt x="20" y="349"/>
                  <a:pt x="26" y="343"/>
                  <a:pt x="26" y="335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26" y="175"/>
                  <a:pt x="42" y="137"/>
                  <a:pt x="58" y="107"/>
                </a:cubicBezTo>
                <a:cubicBezTo>
                  <a:pt x="58" y="105"/>
                  <a:pt x="59" y="103"/>
                  <a:pt x="59" y="101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0"/>
                  <a:pt x="60" y="29"/>
                  <a:pt x="61" y="29"/>
                </a:cubicBezTo>
                <a:cubicBezTo>
                  <a:pt x="64" y="27"/>
                  <a:pt x="70" y="27"/>
                  <a:pt x="78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87" y="27"/>
                  <a:pt x="92" y="27"/>
                  <a:pt x="95" y="29"/>
                </a:cubicBezTo>
                <a:cubicBezTo>
                  <a:pt x="96" y="29"/>
                  <a:pt x="97" y="30"/>
                  <a:pt x="97" y="34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7" y="103"/>
                  <a:pt x="98" y="105"/>
                  <a:pt x="99" y="107"/>
                </a:cubicBezTo>
                <a:cubicBezTo>
                  <a:pt x="114" y="137"/>
                  <a:pt x="130" y="175"/>
                  <a:pt x="130" y="183"/>
                </a:cubicBezTo>
                <a:cubicBezTo>
                  <a:pt x="130" y="335"/>
                  <a:pt x="130" y="335"/>
                  <a:pt x="130" y="335"/>
                </a:cubicBezTo>
                <a:cubicBezTo>
                  <a:pt x="130" y="343"/>
                  <a:pt x="136" y="349"/>
                  <a:pt x="143" y="349"/>
                </a:cubicBezTo>
                <a:cubicBezTo>
                  <a:pt x="270" y="349"/>
                  <a:pt x="270" y="349"/>
                  <a:pt x="270" y="349"/>
                </a:cubicBezTo>
                <a:cubicBezTo>
                  <a:pt x="276" y="349"/>
                  <a:pt x="282" y="344"/>
                  <a:pt x="283" y="338"/>
                </a:cubicBezTo>
                <a:cubicBezTo>
                  <a:pt x="283" y="337"/>
                  <a:pt x="283" y="336"/>
                  <a:pt x="283" y="335"/>
                </a:cubicBezTo>
                <a:cubicBezTo>
                  <a:pt x="283" y="330"/>
                  <a:pt x="280" y="325"/>
                  <a:pt x="275" y="323"/>
                </a:cubicBezTo>
                <a:cubicBezTo>
                  <a:pt x="274" y="323"/>
                  <a:pt x="253" y="314"/>
                  <a:pt x="241" y="286"/>
                </a:cubicBezTo>
                <a:cubicBezTo>
                  <a:pt x="237" y="276"/>
                  <a:pt x="235" y="266"/>
                  <a:pt x="235" y="256"/>
                </a:cubicBezTo>
                <a:cubicBezTo>
                  <a:pt x="235" y="221"/>
                  <a:pt x="259" y="191"/>
                  <a:pt x="294" y="180"/>
                </a:cubicBezTo>
                <a:cubicBezTo>
                  <a:pt x="297" y="179"/>
                  <a:pt x="300" y="177"/>
                  <a:pt x="302" y="173"/>
                </a:cubicBezTo>
                <a:cubicBezTo>
                  <a:pt x="303" y="172"/>
                  <a:pt x="303" y="170"/>
                  <a:pt x="303" y="168"/>
                </a:cubicBezTo>
                <a:cubicBezTo>
                  <a:pt x="303" y="166"/>
                  <a:pt x="303" y="164"/>
                  <a:pt x="302" y="163"/>
                </a:cubicBezTo>
                <a:cubicBezTo>
                  <a:pt x="295" y="144"/>
                  <a:pt x="288" y="133"/>
                  <a:pt x="279" y="122"/>
                </a:cubicBezTo>
                <a:cubicBezTo>
                  <a:pt x="289" y="119"/>
                  <a:pt x="293" y="118"/>
                  <a:pt x="299" y="116"/>
                </a:cubicBezTo>
                <a:cubicBezTo>
                  <a:pt x="303" y="123"/>
                  <a:pt x="309" y="133"/>
                  <a:pt x="313" y="145"/>
                </a:cubicBezTo>
                <a:cubicBezTo>
                  <a:pt x="314" y="150"/>
                  <a:pt x="317" y="153"/>
                  <a:pt x="322" y="154"/>
                </a:cubicBezTo>
                <a:cubicBezTo>
                  <a:pt x="326" y="156"/>
                  <a:pt x="331" y="155"/>
                  <a:pt x="335" y="151"/>
                </a:cubicBezTo>
                <a:cubicBezTo>
                  <a:pt x="343" y="144"/>
                  <a:pt x="354" y="136"/>
                  <a:pt x="366" y="129"/>
                </a:cubicBezTo>
                <a:cubicBezTo>
                  <a:pt x="382" y="121"/>
                  <a:pt x="399" y="119"/>
                  <a:pt x="412" y="119"/>
                </a:cubicBezTo>
                <a:cubicBezTo>
                  <a:pt x="404" y="130"/>
                  <a:pt x="393" y="143"/>
                  <a:pt x="378" y="151"/>
                </a:cubicBezTo>
                <a:cubicBezTo>
                  <a:pt x="371" y="154"/>
                  <a:pt x="365" y="157"/>
                  <a:pt x="358" y="159"/>
                </a:cubicBezTo>
                <a:cubicBezTo>
                  <a:pt x="353" y="161"/>
                  <a:pt x="350" y="166"/>
                  <a:pt x="349" y="172"/>
                </a:cubicBezTo>
                <a:cubicBezTo>
                  <a:pt x="349" y="172"/>
                  <a:pt x="349" y="172"/>
                  <a:pt x="349" y="172"/>
                </a:cubicBezTo>
                <a:cubicBezTo>
                  <a:pt x="349" y="177"/>
                  <a:pt x="353" y="182"/>
                  <a:pt x="357" y="184"/>
                </a:cubicBezTo>
                <a:cubicBezTo>
                  <a:pt x="387" y="197"/>
                  <a:pt x="406" y="225"/>
                  <a:pt x="406" y="256"/>
                </a:cubicBezTo>
                <a:cubicBezTo>
                  <a:pt x="406" y="273"/>
                  <a:pt x="401" y="289"/>
                  <a:pt x="390" y="303"/>
                </a:cubicBezTo>
                <a:cubicBezTo>
                  <a:pt x="383" y="311"/>
                  <a:pt x="375" y="318"/>
                  <a:pt x="365" y="324"/>
                </a:cubicBezTo>
                <a:cubicBezTo>
                  <a:pt x="361" y="326"/>
                  <a:pt x="358" y="331"/>
                  <a:pt x="358" y="335"/>
                </a:cubicBezTo>
                <a:cubicBezTo>
                  <a:pt x="358" y="338"/>
                  <a:pt x="359" y="340"/>
                  <a:pt x="360" y="342"/>
                </a:cubicBezTo>
                <a:cubicBezTo>
                  <a:pt x="364" y="348"/>
                  <a:pt x="372" y="351"/>
                  <a:pt x="378" y="347"/>
                </a:cubicBezTo>
                <a:cubicBezTo>
                  <a:pt x="391" y="340"/>
                  <a:pt x="402" y="330"/>
                  <a:pt x="411" y="319"/>
                </a:cubicBezTo>
                <a:cubicBezTo>
                  <a:pt x="425" y="301"/>
                  <a:pt x="433" y="279"/>
                  <a:pt x="433" y="256"/>
                </a:cubicBezTo>
                <a:cubicBezTo>
                  <a:pt x="433" y="224"/>
                  <a:pt x="417" y="194"/>
                  <a:pt x="391" y="174"/>
                </a:cubicBezTo>
                <a:cubicBezTo>
                  <a:pt x="428" y="154"/>
                  <a:pt x="445" y="115"/>
                  <a:pt x="446" y="113"/>
                </a:cubicBezTo>
                <a:cubicBezTo>
                  <a:pt x="447" y="112"/>
                  <a:pt x="447" y="110"/>
                  <a:pt x="447" y="108"/>
                </a:cubicBezTo>
                <a:cubicBezTo>
                  <a:pt x="447" y="106"/>
                  <a:pt x="446" y="104"/>
                  <a:pt x="445" y="102"/>
                </a:cubicBezTo>
                <a:cubicBezTo>
                  <a:pt x="444" y="98"/>
                  <a:pt x="440" y="96"/>
                  <a:pt x="436" y="95"/>
                </a:cubicBezTo>
                <a:cubicBezTo>
                  <a:pt x="435" y="95"/>
                  <a:pt x="392" y="86"/>
                  <a:pt x="354" y="106"/>
                </a:cubicBezTo>
                <a:cubicBezTo>
                  <a:pt x="346" y="110"/>
                  <a:pt x="338" y="115"/>
                  <a:pt x="331" y="120"/>
                </a:cubicBezTo>
                <a:cubicBezTo>
                  <a:pt x="324" y="104"/>
                  <a:pt x="315" y="93"/>
                  <a:pt x="314" y="92"/>
                </a:cubicBezTo>
                <a:cubicBezTo>
                  <a:pt x="311" y="88"/>
                  <a:pt x="305" y="86"/>
                  <a:pt x="300" y="88"/>
                </a:cubicBezTo>
                <a:cubicBezTo>
                  <a:pt x="251" y="102"/>
                  <a:pt x="251" y="102"/>
                  <a:pt x="251" y="102"/>
                </a:cubicBezTo>
                <a:cubicBezTo>
                  <a:pt x="247" y="104"/>
                  <a:pt x="243" y="107"/>
                  <a:pt x="242" y="112"/>
                </a:cubicBezTo>
                <a:cubicBezTo>
                  <a:pt x="242" y="113"/>
                  <a:pt x="242" y="114"/>
                  <a:pt x="242" y="115"/>
                </a:cubicBezTo>
                <a:cubicBezTo>
                  <a:pt x="242" y="119"/>
                  <a:pt x="243" y="122"/>
                  <a:pt x="245" y="124"/>
                </a:cubicBezTo>
                <a:cubicBezTo>
                  <a:pt x="258" y="138"/>
                  <a:pt x="265" y="145"/>
                  <a:pt x="272" y="160"/>
                </a:cubicBezTo>
                <a:cubicBezTo>
                  <a:pt x="233" y="178"/>
                  <a:pt x="208" y="214"/>
                  <a:pt x="208" y="256"/>
                </a:cubicBezTo>
                <a:cubicBezTo>
                  <a:pt x="208" y="256"/>
                  <a:pt x="208" y="256"/>
                  <a:pt x="208" y="256"/>
                </a:cubicBezTo>
                <a:cubicBezTo>
                  <a:pt x="208" y="269"/>
                  <a:pt x="211" y="283"/>
                  <a:pt x="216" y="296"/>
                </a:cubicBezTo>
                <a:cubicBezTo>
                  <a:pt x="221" y="307"/>
                  <a:pt x="226" y="315"/>
                  <a:pt x="232" y="322"/>
                </a:cubicBezTo>
                <a:cubicBezTo>
                  <a:pt x="206" y="322"/>
                  <a:pt x="172" y="322"/>
                  <a:pt x="157" y="322"/>
                </a:cubicBezTo>
                <a:cubicBezTo>
                  <a:pt x="157" y="300"/>
                  <a:pt x="157" y="183"/>
                  <a:pt x="157" y="183"/>
                </a:cubicBezTo>
                <a:cubicBezTo>
                  <a:pt x="157" y="165"/>
                  <a:pt x="133" y="116"/>
                  <a:pt x="124" y="98"/>
                </a:cubicBezTo>
                <a:cubicBezTo>
                  <a:pt x="124" y="92"/>
                  <a:pt x="124" y="34"/>
                  <a:pt x="124" y="34"/>
                </a:cubicBezTo>
                <a:cubicBezTo>
                  <a:pt x="124" y="21"/>
                  <a:pt x="118" y="11"/>
                  <a:pt x="107" y="5"/>
                </a:cubicBezTo>
                <a:cubicBezTo>
                  <a:pt x="98" y="1"/>
                  <a:pt x="87" y="0"/>
                  <a:pt x="79" y="0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37" name="TextBox 136"/>
          <p:cNvSpPr txBox="1"/>
          <p:nvPr userDrawn="1"/>
        </p:nvSpPr>
        <p:spPr>
          <a:xfrm>
            <a:off x="3211341" y="2639106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Food &amp;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beverage</a:t>
            </a:r>
          </a:p>
        </p:txBody>
      </p:sp>
      <p:sp>
        <p:nvSpPr>
          <p:cNvPr id="138" name="Freeform 108"/>
          <p:cNvSpPr>
            <a:spLocks noChangeAspect="1"/>
          </p:cNvSpPr>
          <p:nvPr userDrawn="1"/>
        </p:nvSpPr>
        <p:spPr bwMode="auto">
          <a:xfrm>
            <a:off x="1656141" y="3060615"/>
            <a:ext cx="479320" cy="337566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311"/>
              </a:cxn>
              <a:cxn ang="0">
                <a:pos x="13" y="325"/>
              </a:cxn>
              <a:cxn ang="0">
                <a:pos x="70" y="325"/>
              </a:cxn>
              <a:cxn ang="0">
                <a:pos x="84" y="311"/>
              </a:cxn>
              <a:cxn ang="0">
                <a:pos x="84" y="259"/>
              </a:cxn>
              <a:cxn ang="0">
                <a:pos x="377" y="259"/>
              </a:cxn>
              <a:cxn ang="0">
                <a:pos x="377" y="311"/>
              </a:cxn>
              <a:cxn ang="0">
                <a:pos x="390" y="325"/>
              </a:cxn>
              <a:cxn ang="0">
                <a:pos x="448" y="325"/>
              </a:cxn>
              <a:cxn ang="0">
                <a:pos x="461" y="311"/>
              </a:cxn>
              <a:cxn ang="0">
                <a:pos x="461" y="183"/>
              </a:cxn>
              <a:cxn ang="0">
                <a:pos x="461" y="182"/>
              </a:cxn>
              <a:cxn ang="0">
                <a:pos x="381" y="126"/>
              </a:cxn>
              <a:cxn ang="0">
                <a:pos x="199" y="126"/>
              </a:cxn>
              <a:cxn ang="0">
                <a:pos x="186" y="140"/>
              </a:cxn>
              <a:cxn ang="0">
                <a:pos x="186" y="193"/>
              </a:cxn>
              <a:cxn ang="0">
                <a:pos x="199" y="207"/>
              </a:cxn>
              <a:cxn ang="0">
                <a:pos x="213" y="193"/>
              </a:cxn>
              <a:cxn ang="0">
                <a:pos x="213" y="153"/>
              </a:cxn>
              <a:cxn ang="0">
                <a:pos x="381" y="153"/>
              </a:cxn>
              <a:cxn ang="0">
                <a:pos x="434" y="184"/>
              </a:cxn>
              <a:cxn ang="0">
                <a:pos x="434" y="298"/>
              </a:cxn>
              <a:cxn ang="0">
                <a:pos x="404" y="298"/>
              </a:cxn>
              <a:cxn ang="0">
                <a:pos x="404" y="246"/>
              </a:cxn>
              <a:cxn ang="0">
                <a:pos x="390" y="232"/>
              </a:cxn>
              <a:cxn ang="0">
                <a:pos x="70" y="232"/>
              </a:cxn>
              <a:cxn ang="0">
                <a:pos x="57" y="246"/>
              </a:cxn>
              <a:cxn ang="0">
                <a:pos x="57" y="298"/>
              </a:cxn>
              <a:cxn ang="0">
                <a:pos x="26" y="298"/>
              </a:cxn>
              <a:cxn ang="0">
                <a:pos x="26" y="27"/>
              </a:cxn>
              <a:cxn ang="0">
                <a:pos x="57" y="27"/>
              </a:cxn>
              <a:cxn ang="0">
                <a:pos x="57" y="140"/>
              </a:cxn>
              <a:cxn ang="0">
                <a:pos x="70" y="153"/>
              </a:cxn>
              <a:cxn ang="0">
                <a:pos x="160" y="153"/>
              </a:cxn>
              <a:cxn ang="0">
                <a:pos x="173" y="141"/>
              </a:cxn>
              <a:cxn ang="0">
                <a:pos x="155" y="81"/>
              </a:cxn>
              <a:cxn ang="0">
                <a:pos x="113" y="64"/>
              </a:cxn>
              <a:cxn ang="0">
                <a:pos x="100" y="77"/>
              </a:cxn>
              <a:cxn ang="0">
                <a:pos x="113" y="90"/>
              </a:cxn>
              <a:cxn ang="0">
                <a:pos x="135" y="99"/>
              </a:cxn>
              <a:cxn ang="0">
                <a:pos x="146" y="126"/>
              </a:cxn>
              <a:cxn ang="0">
                <a:pos x="84" y="126"/>
              </a:cxn>
              <a:cxn ang="0">
                <a:pos x="84" y="13"/>
              </a:cxn>
              <a:cxn ang="0">
                <a:pos x="70" y="0"/>
              </a:cxn>
              <a:cxn ang="0">
                <a:pos x="13" y="0"/>
              </a:cxn>
            </a:cxnLst>
            <a:rect l="0" t="0" r="r" b="b"/>
            <a:pathLst>
              <a:path w="461" h="325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9"/>
                  <a:pt x="6" y="325"/>
                  <a:pt x="13" y="325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8" y="325"/>
                  <a:pt x="84" y="319"/>
                  <a:pt x="84" y="311"/>
                </a:cubicBezTo>
                <a:cubicBezTo>
                  <a:pt x="84" y="311"/>
                  <a:pt x="84" y="276"/>
                  <a:pt x="84" y="259"/>
                </a:cubicBezTo>
                <a:cubicBezTo>
                  <a:pt x="107" y="259"/>
                  <a:pt x="354" y="259"/>
                  <a:pt x="377" y="259"/>
                </a:cubicBezTo>
                <a:cubicBezTo>
                  <a:pt x="377" y="276"/>
                  <a:pt x="377" y="311"/>
                  <a:pt x="377" y="311"/>
                </a:cubicBezTo>
                <a:cubicBezTo>
                  <a:pt x="377" y="319"/>
                  <a:pt x="383" y="325"/>
                  <a:pt x="390" y="325"/>
                </a:cubicBezTo>
                <a:cubicBezTo>
                  <a:pt x="448" y="325"/>
                  <a:pt x="448" y="325"/>
                  <a:pt x="448" y="325"/>
                </a:cubicBezTo>
                <a:cubicBezTo>
                  <a:pt x="455" y="325"/>
                  <a:pt x="461" y="319"/>
                  <a:pt x="461" y="311"/>
                </a:cubicBezTo>
                <a:cubicBezTo>
                  <a:pt x="461" y="183"/>
                  <a:pt x="461" y="183"/>
                  <a:pt x="461" y="183"/>
                </a:cubicBezTo>
                <a:cubicBezTo>
                  <a:pt x="461" y="182"/>
                  <a:pt x="461" y="182"/>
                  <a:pt x="461" y="182"/>
                </a:cubicBezTo>
                <a:cubicBezTo>
                  <a:pt x="460" y="163"/>
                  <a:pt x="441" y="126"/>
                  <a:pt x="381" y="126"/>
                </a:cubicBezTo>
                <a:cubicBezTo>
                  <a:pt x="199" y="126"/>
                  <a:pt x="199" y="126"/>
                  <a:pt x="199" y="126"/>
                </a:cubicBezTo>
                <a:cubicBezTo>
                  <a:pt x="192" y="126"/>
                  <a:pt x="186" y="132"/>
                  <a:pt x="186" y="140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186" y="201"/>
                  <a:pt x="192" y="207"/>
                  <a:pt x="199" y="207"/>
                </a:cubicBezTo>
                <a:cubicBezTo>
                  <a:pt x="207" y="207"/>
                  <a:pt x="213" y="201"/>
                  <a:pt x="213" y="193"/>
                </a:cubicBezTo>
                <a:cubicBezTo>
                  <a:pt x="213" y="193"/>
                  <a:pt x="213" y="168"/>
                  <a:pt x="213" y="153"/>
                </a:cubicBezTo>
                <a:cubicBezTo>
                  <a:pt x="231" y="153"/>
                  <a:pt x="381" y="153"/>
                  <a:pt x="381" y="153"/>
                </a:cubicBezTo>
                <a:cubicBezTo>
                  <a:pt x="428" y="153"/>
                  <a:pt x="434" y="179"/>
                  <a:pt x="434" y="184"/>
                </a:cubicBezTo>
                <a:cubicBezTo>
                  <a:pt x="434" y="185"/>
                  <a:pt x="434" y="277"/>
                  <a:pt x="434" y="298"/>
                </a:cubicBezTo>
                <a:cubicBezTo>
                  <a:pt x="423" y="298"/>
                  <a:pt x="415" y="298"/>
                  <a:pt x="404" y="298"/>
                </a:cubicBezTo>
                <a:cubicBezTo>
                  <a:pt x="404" y="281"/>
                  <a:pt x="404" y="246"/>
                  <a:pt x="404" y="246"/>
                </a:cubicBezTo>
                <a:cubicBezTo>
                  <a:pt x="404" y="238"/>
                  <a:pt x="398" y="232"/>
                  <a:pt x="390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63" y="232"/>
                  <a:pt x="57" y="238"/>
                  <a:pt x="57" y="246"/>
                </a:cubicBezTo>
                <a:cubicBezTo>
                  <a:pt x="57" y="246"/>
                  <a:pt x="57" y="281"/>
                  <a:pt x="57" y="298"/>
                </a:cubicBezTo>
                <a:cubicBezTo>
                  <a:pt x="46" y="298"/>
                  <a:pt x="37" y="298"/>
                  <a:pt x="26" y="298"/>
                </a:cubicBezTo>
                <a:cubicBezTo>
                  <a:pt x="26" y="275"/>
                  <a:pt x="26" y="50"/>
                  <a:pt x="26" y="27"/>
                </a:cubicBezTo>
                <a:cubicBezTo>
                  <a:pt x="37" y="27"/>
                  <a:pt x="46" y="27"/>
                  <a:pt x="57" y="27"/>
                </a:cubicBezTo>
                <a:cubicBezTo>
                  <a:pt x="57" y="48"/>
                  <a:pt x="57" y="140"/>
                  <a:pt x="57" y="140"/>
                </a:cubicBezTo>
                <a:cubicBezTo>
                  <a:pt x="57" y="147"/>
                  <a:pt x="63" y="153"/>
                  <a:pt x="70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7" y="153"/>
                  <a:pt x="172" y="148"/>
                  <a:pt x="173" y="141"/>
                </a:cubicBezTo>
                <a:cubicBezTo>
                  <a:pt x="173" y="139"/>
                  <a:pt x="175" y="103"/>
                  <a:pt x="155" y="81"/>
                </a:cubicBezTo>
                <a:cubicBezTo>
                  <a:pt x="144" y="70"/>
                  <a:pt x="130" y="64"/>
                  <a:pt x="113" y="64"/>
                </a:cubicBezTo>
                <a:cubicBezTo>
                  <a:pt x="106" y="64"/>
                  <a:pt x="100" y="70"/>
                  <a:pt x="100" y="77"/>
                </a:cubicBezTo>
                <a:cubicBezTo>
                  <a:pt x="100" y="84"/>
                  <a:pt x="106" y="90"/>
                  <a:pt x="113" y="90"/>
                </a:cubicBezTo>
                <a:cubicBezTo>
                  <a:pt x="123" y="90"/>
                  <a:pt x="130" y="93"/>
                  <a:pt x="135" y="99"/>
                </a:cubicBezTo>
                <a:cubicBezTo>
                  <a:pt x="142" y="106"/>
                  <a:pt x="145" y="117"/>
                  <a:pt x="146" y="126"/>
                </a:cubicBezTo>
                <a:cubicBezTo>
                  <a:pt x="129" y="126"/>
                  <a:pt x="99" y="126"/>
                  <a:pt x="84" y="126"/>
                </a:cubicBezTo>
                <a:cubicBezTo>
                  <a:pt x="84" y="105"/>
                  <a:pt x="84" y="13"/>
                  <a:pt x="84" y="13"/>
                </a:cubicBezTo>
                <a:cubicBezTo>
                  <a:pt x="84" y="6"/>
                  <a:pt x="78" y="0"/>
                  <a:pt x="70" y="0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39" name="TextBox 138"/>
          <p:cNvSpPr txBox="1"/>
          <p:nvPr userDrawn="1"/>
        </p:nvSpPr>
        <p:spPr>
          <a:xfrm>
            <a:off x="1577869" y="3463579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Hotels</a:t>
            </a:r>
          </a:p>
        </p:txBody>
      </p:sp>
      <p:sp>
        <p:nvSpPr>
          <p:cNvPr id="140" name="Freeform 80"/>
          <p:cNvSpPr>
            <a:spLocks noChangeAspect="1"/>
          </p:cNvSpPr>
          <p:nvPr userDrawn="1"/>
        </p:nvSpPr>
        <p:spPr bwMode="auto">
          <a:xfrm>
            <a:off x="999584" y="3004989"/>
            <a:ext cx="332363" cy="393192"/>
          </a:xfrm>
          <a:custGeom>
            <a:avLst/>
            <a:gdLst/>
            <a:ahLst/>
            <a:cxnLst>
              <a:cxn ang="0">
                <a:pos x="237" y="0"/>
              </a:cxn>
              <a:cxn ang="0">
                <a:pos x="200" y="37"/>
              </a:cxn>
              <a:cxn ang="0">
                <a:pos x="200" y="129"/>
              </a:cxn>
              <a:cxn ang="0">
                <a:pos x="199" y="132"/>
              </a:cxn>
              <a:cxn ang="0">
                <a:pos x="115" y="132"/>
              </a:cxn>
              <a:cxn ang="0">
                <a:pos x="115" y="130"/>
              </a:cxn>
              <a:cxn ang="0">
                <a:pos x="115" y="37"/>
              </a:cxn>
              <a:cxn ang="0">
                <a:pos x="78" y="1"/>
              </a:cxn>
              <a:cxn ang="0">
                <a:pos x="37" y="1"/>
              </a:cxn>
              <a:cxn ang="0">
                <a:pos x="0" y="37"/>
              </a:cxn>
              <a:cxn ang="0">
                <a:pos x="0" y="336"/>
              </a:cxn>
              <a:cxn ang="0">
                <a:pos x="11" y="362"/>
              </a:cxn>
              <a:cxn ang="0">
                <a:pos x="37" y="373"/>
              </a:cxn>
              <a:cxn ang="0">
                <a:pos x="78" y="373"/>
              </a:cxn>
              <a:cxn ang="0">
                <a:pos x="104" y="362"/>
              </a:cxn>
              <a:cxn ang="0">
                <a:pos x="115" y="337"/>
              </a:cxn>
              <a:cxn ang="0">
                <a:pos x="115" y="337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233"/>
              </a:cxn>
              <a:cxn ang="0">
                <a:pos x="116" y="229"/>
              </a:cxn>
              <a:cxn ang="0">
                <a:pos x="199" y="229"/>
              </a:cxn>
              <a:cxn ang="0">
                <a:pos x="200" y="232"/>
              </a:cxn>
              <a:cxn ang="0">
                <a:pos x="200" y="336"/>
              </a:cxn>
              <a:cxn ang="0">
                <a:pos x="200" y="336"/>
              </a:cxn>
              <a:cxn ang="0">
                <a:pos x="237" y="372"/>
              </a:cxn>
              <a:cxn ang="0">
                <a:pos x="278" y="372"/>
              </a:cxn>
              <a:cxn ang="0">
                <a:pos x="315" y="335"/>
              </a:cxn>
              <a:cxn ang="0">
                <a:pos x="315" y="100"/>
              </a:cxn>
              <a:cxn ang="0">
                <a:pos x="301" y="86"/>
              </a:cxn>
              <a:cxn ang="0">
                <a:pos x="288" y="100"/>
              </a:cxn>
              <a:cxn ang="0">
                <a:pos x="288" y="335"/>
              </a:cxn>
              <a:cxn ang="0">
                <a:pos x="278" y="345"/>
              </a:cxn>
              <a:cxn ang="0">
                <a:pos x="237" y="345"/>
              </a:cxn>
              <a:cxn ang="0">
                <a:pos x="227" y="335"/>
              </a:cxn>
              <a:cxn ang="0">
                <a:pos x="227" y="335"/>
              </a:cxn>
              <a:cxn ang="0">
                <a:pos x="227" y="232"/>
              </a:cxn>
              <a:cxn ang="0">
                <a:pos x="201" y="202"/>
              </a:cxn>
              <a:cxn ang="0">
                <a:pos x="114" y="202"/>
              </a:cxn>
              <a:cxn ang="0">
                <a:pos x="88" y="233"/>
              </a:cxn>
              <a:cxn ang="0">
                <a:pos x="88" y="336"/>
              </a:cxn>
              <a:cxn ang="0">
                <a:pos x="78" y="346"/>
              </a:cxn>
              <a:cxn ang="0">
                <a:pos x="37" y="346"/>
              </a:cxn>
              <a:cxn ang="0">
                <a:pos x="27" y="336"/>
              </a:cxn>
              <a:cxn ang="0">
                <a:pos x="27" y="37"/>
              </a:cxn>
              <a:cxn ang="0">
                <a:pos x="37" y="27"/>
              </a:cxn>
              <a:cxn ang="0">
                <a:pos x="78" y="27"/>
              </a:cxn>
              <a:cxn ang="0">
                <a:pos x="88" y="37"/>
              </a:cxn>
              <a:cxn ang="0">
                <a:pos x="88" y="130"/>
              </a:cxn>
              <a:cxn ang="0">
                <a:pos x="114" y="158"/>
              </a:cxn>
              <a:cxn ang="0">
                <a:pos x="201" y="158"/>
              </a:cxn>
              <a:cxn ang="0">
                <a:pos x="227" y="129"/>
              </a:cxn>
              <a:cxn ang="0">
                <a:pos x="227" y="37"/>
              </a:cxn>
              <a:cxn ang="0">
                <a:pos x="237" y="27"/>
              </a:cxn>
              <a:cxn ang="0">
                <a:pos x="289" y="27"/>
              </a:cxn>
              <a:cxn ang="0">
                <a:pos x="302" y="13"/>
              </a:cxn>
              <a:cxn ang="0">
                <a:pos x="289" y="0"/>
              </a:cxn>
              <a:cxn ang="0">
                <a:pos x="237" y="0"/>
              </a:cxn>
            </a:cxnLst>
            <a:rect l="0" t="0" r="r" b="b"/>
            <a:pathLst>
              <a:path w="315" h="373">
                <a:moveTo>
                  <a:pt x="237" y="0"/>
                </a:moveTo>
                <a:cubicBezTo>
                  <a:pt x="217" y="0"/>
                  <a:pt x="200" y="16"/>
                  <a:pt x="200" y="37"/>
                </a:cubicBezTo>
                <a:cubicBezTo>
                  <a:pt x="200" y="37"/>
                  <a:pt x="200" y="129"/>
                  <a:pt x="200" y="129"/>
                </a:cubicBezTo>
                <a:cubicBezTo>
                  <a:pt x="200" y="130"/>
                  <a:pt x="200" y="131"/>
                  <a:pt x="199" y="132"/>
                </a:cubicBezTo>
                <a:cubicBezTo>
                  <a:pt x="197" y="132"/>
                  <a:pt x="117" y="132"/>
                  <a:pt x="115" y="132"/>
                </a:cubicBezTo>
                <a:cubicBezTo>
                  <a:pt x="115" y="131"/>
                  <a:pt x="115" y="130"/>
                  <a:pt x="115" y="130"/>
                </a:cubicBezTo>
                <a:cubicBezTo>
                  <a:pt x="115" y="129"/>
                  <a:pt x="115" y="37"/>
                  <a:pt x="115" y="37"/>
                </a:cubicBezTo>
                <a:cubicBezTo>
                  <a:pt x="115" y="17"/>
                  <a:pt x="98" y="1"/>
                  <a:pt x="78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17" y="1"/>
                  <a:pt x="0" y="17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46"/>
                  <a:pt x="4" y="355"/>
                  <a:pt x="11" y="362"/>
                </a:cubicBezTo>
                <a:cubicBezTo>
                  <a:pt x="18" y="369"/>
                  <a:pt x="27" y="373"/>
                  <a:pt x="37" y="373"/>
                </a:cubicBezTo>
                <a:cubicBezTo>
                  <a:pt x="78" y="373"/>
                  <a:pt x="78" y="373"/>
                  <a:pt x="78" y="373"/>
                </a:cubicBezTo>
                <a:cubicBezTo>
                  <a:pt x="87" y="373"/>
                  <a:pt x="97" y="369"/>
                  <a:pt x="104" y="362"/>
                </a:cubicBezTo>
                <a:cubicBezTo>
                  <a:pt x="111" y="355"/>
                  <a:pt x="114" y="346"/>
                  <a:pt x="115" y="337"/>
                </a:cubicBezTo>
                <a:cubicBezTo>
                  <a:pt x="115" y="337"/>
                  <a:pt x="115" y="337"/>
                  <a:pt x="115" y="337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5"/>
                  <a:pt x="115" y="233"/>
                  <a:pt x="115" y="233"/>
                </a:cubicBezTo>
                <a:cubicBezTo>
                  <a:pt x="115" y="232"/>
                  <a:pt x="115" y="230"/>
                  <a:pt x="116" y="229"/>
                </a:cubicBezTo>
                <a:cubicBezTo>
                  <a:pt x="118" y="229"/>
                  <a:pt x="197" y="229"/>
                  <a:pt x="199" y="229"/>
                </a:cubicBezTo>
                <a:cubicBezTo>
                  <a:pt x="200" y="230"/>
                  <a:pt x="200" y="231"/>
                  <a:pt x="200" y="232"/>
                </a:cubicBezTo>
                <a:cubicBezTo>
                  <a:pt x="200" y="232"/>
                  <a:pt x="200" y="336"/>
                  <a:pt x="200" y="336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200" y="356"/>
                  <a:pt x="217" y="372"/>
                  <a:pt x="237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98" y="372"/>
                  <a:pt x="315" y="356"/>
                  <a:pt x="315" y="335"/>
                </a:cubicBezTo>
                <a:cubicBezTo>
                  <a:pt x="315" y="100"/>
                  <a:pt x="315" y="100"/>
                  <a:pt x="315" y="100"/>
                </a:cubicBezTo>
                <a:cubicBezTo>
                  <a:pt x="315" y="92"/>
                  <a:pt x="309" y="86"/>
                  <a:pt x="301" y="86"/>
                </a:cubicBezTo>
                <a:cubicBezTo>
                  <a:pt x="294" y="86"/>
                  <a:pt x="288" y="92"/>
                  <a:pt x="288" y="100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41"/>
                  <a:pt x="283" y="345"/>
                  <a:pt x="278" y="345"/>
                </a:cubicBezTo>
                <a:cubicBezTo>
                  <a:pt x="237" y="345"/>
                  <a:pt x="237" y="345"/>
                  <a:pt x="237" y="345"/>
                </a:cubicBezTo>
                <a:cubicBezTo>
                  <a:pt x="231" y="345"/>
                  <a:pt x="227" y="341"/>
                  <a:pt x="227" y="335"/>
                </a:cubicBezTo>
                <a:cubicBezTo>
                  <a:pt x="227" y="335"/>
                  <a:pt x="227" y="335"/>
                  <a:pt x="227" y="335"/>
                </a:cubicBezTo>
                <a:cubicBezTo>
                  <a:pt x="227" y="334"/>
                  <a:pt x="227" y="232"/>
                  <a:pt x="227" y="232"/>
                </a:cubicBezTo>
                <a:cubicBezTo>
                  <a:pt x="227" y="217"/>
                  <a:pt x="218" y="202"/>
                  <a:pt x="201" y="202"/>
                </a:cubicBezTo>
                <a:cubicBezTo>
                  <a:pt x="114" y="202"/>
                  <a:pt x="114" y="202"/>
                  <a:pt x="114" y="202"/>
                </a:cubicBezTo>
                <a:cubicBezTo>
                  <a:pt x="97" y="202"/>
                  <a:pt x="88" y="217"/>
                  <a:pt x="88" y="233"/>
                </a:cubicBezTo>
                <a:cubicBezTo>
                  <a:pt x="88" y="233"/>
                  <a:pt x="88" y="335"/>
                  <a:pt x="88" y="336"/>
                </a:cubicBezTo>
                <a:cubicBezTo>
                  <a:pt x="88" y="342"/>
                  <a:pt x="83" y="346"/>
                  <a:pt x="78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1" y="346"/>
                  <a:pt x="27" y="342"/>
                  <a:pt x="27" y="336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2"/>
                  <a:pt x="31" y="27"/>
                  <a:pt x="37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83" y="27"/>
                  <a:pt x="88" y="32"/>
                  <a:pt x="88" y="37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44"/>
                  <a:pt x="97" y="158"/>
                  <a:pt x="114" y="158"/>
                </a:cubicBezTo>
                <a:cubicBezTo>
                  <a:pt x="201" y="158"/>
                  <a:pt x="201" y="158"/>
                  <a:pt x="201" y="158"/>
                </a:cubicBezTo>
                <a:cubicBezTo>
                  <a:pt x="218" y="158"/>
                  <a:pt x="227" y="144"/>
                  <a:pt x="227" y="129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1"/>
                  <a:pt x="231" y="27"/>
                  <a:pt x="237" y="27"/>
                </a:cubicBezTo>
                <a:cubicBezTo>
                  <a:pt x="289" y="27"/>
                  <a:pt x="289" y="27"/>
                  <a:pt x="289" y="27"/>
                </a:cubicBezTo>
                <a:cubicBezTo>
                  <a:pt x="296" y="27"/>
                  <a:pt x="302" y="21"/>
                  <a:pt x="302" y="13"/>
                </a:cubicBezTo>
                <a:cubicBezTo>
                  <a:pt x="302" y="6"/>
                  <a:pt x="296" y="0"/>
                  <a:pt x="289" y="0"/>
                </a:cubicBezTo>
                <a:lnTo>
                  <a:pt x="237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1" name="TextBox 140"/>
          <p:cNvSpPr txBox="1"/>
          <p:nvPr userDrawn="1"/>
        </p:nvSpPr>
        <p:spPr>
          <a:xfrm>
            <a:off x="788410" y="3463579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Healthcare</a:t>
            </a:r>
          </a:p>
        </p:txBody>
      </p:sp>
      <p:sp>
        <p:nvSpPr>
          <p:cNvPr id="142" name="Freeform 100"/>
          <p:cNvSpPr>
            <a:spLocks noChangeAspect="1"/>
          </p:cNvSpPr>
          <p:nvPr userDrawn="1"/>
        </p:nvSpPr>
        <p:spPr bwMode="auto">
          <a:xfrm>
            <a:off x="2551636" y="2874442"/>
            <a:ext cx="330960" cy="523747"/>
          </a:xfrm>
          <a:custGeom>
            <a:avLst/>
            <a:gdLst/>
            <a:ahLst/>
            <a:cxnLst>
              <a:cxn ang="0">
                <a:pos x="116" y="75"/>
              </a:cxn>
              <a:cxn ang="0">
                <a:pos x="46" y="287"/>
              </a:cxn>
              <a:cxn ang="0">
                <a:pos x="131" y="323"/>
              </a:cxn>
              <a:cxn ang="0">
                <a:pos x="148" y="314"/>
              </a:cxn>
              <a:cxn ang="0">
                <a:pos x="157" y="229"/>
              </a:cxn>
              <a:cxn ang="0">
                <a:pos x="144" y="189"/>
              </a:cxn>
              <a:cxn ang="0">
                <a:pos x="181" y="184"/>
              </a:cxn>
              <a:cxn ang="0">
                <a:pos x="185" y="220"/>
              </a:cxn>
              <a:cxn ang="0">
                <a:pos x="204" y="302"/>
              </a:cxn>
              <a:cxn ang="0">
                <a:pos x="125" y="348"/>
              </a:cxn>
              <a:cxn ang="0">
                <a:pos x="32" y="337"/>
              </a:cxn>
              <a:cxn ang="0">
                <a:pos x="4" y="453"/>
              </a:cxn>
              <a:cxn ang="0">
                <a:pos x="276" y="459"/>
              </a:cxn>
              <a:cxn ang="0">
                <a:pos x="276" y="432"/>
              </a:cxn>
              <a:cxn ang="0">
                <a:pos x="54" y="357"/>
              </a:cxn>
              <a:cxn ang="0">
                <a:pos x="187" y="365"/>
              </a:cxn>
              <a:cxn ang="0">
                <a:pos x="233" y="285"/>
              </a:cxn>
              <a:cxn ang="0">
                <a:pos x="217" y="205"/>
              </a:cxn>
              <a:cxn ang="0">
                <a:pos x="197" y="163"/>
              </a:cxn>
              <a:cxn ang="0">
                <a:pos x="123" y="173"/>
              </a:cxn>
              <a:cxn ang="0">
                <a:pos x="113" y="211"/>
              </a:cxn>
              <a:cxn ang="0">
                <a:pos x="125" y="294"/>
              </a:cxn>
              <a:cxn ang="0">
                <a:pos x="122" y="104"/>
              </a:cxn>
              <a:cxn ang="0">
                <a:pos x="155" y="32"/>
              </a:cxn>
              <a:cxn ang="0">
                <a:pos x="163" y="101"/>
              </a:cxn>
              <a:cxn ang="0">
                <a:pos x="172" y="117"/>
              </a:cxn>
              <a:cxn ang="0">
                <a:pos x="169" y="132"/>
              </a:cxn>
              <a:cxn ang="0">
                <a:pos x="195" y="136"/>
              </a:cxn>
              <a:cxn ang="0">
                <a:pos x="202" y="108"/>
              </a:cxn>
              <a:cxn ang="0">
                <a:pos x="193" y="95"/>
              </a:cxn>
              <a:cxn ang="0">
                <a:pos x="210" y="29"/>
              </a:cxn>
              <a:cxn ang="0">
                <a:pos x="200" y="16"/>
              </a:cxn>
              <a:cxn ang="0">
                <a:pos x="133" y="12"/>
              </a:cxn>
            </a:cxnLst>
            <a:rect l="0" t="0" r="r" b="b"/>
            <a:pathLst>
              <a:path w="290" h="459">
                <a:moveTo>
                  <a:pt x="133" y="12"/>
                </a:moveTo>
                <a:cubicBezTo>
                  <a:pt x="133" y="12"/>
                  <a:pt x="121" y="57"/>
                  <a:pt x="116" y="75"/>
                </a:cubicBezTo>
                <a:cubicBezTo>
                  <a:pt x="109" y="73"/>
                  <a:pt x="102" y="77"/>
                  <a:pt x="100" y="84"/>
                </a:cubicBezTo>
                <a:cubicBezTo>
                  <a:pt x="46" y="287"/>
                  <a:pt x="46" y="287"/>
                  <a:pt x="46" y="287"/>
                </a:cubicBezTo>
                <a:cubicBezTo>
                  <a:pt x="44" y="294"/>
                  <a:pt x="48" y="301"/>
                  <a:pt x="55" y="30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35" y="324"/>
                  <a:pt x="138" y="324"/>
                  <a:pt x="141" y="322"/>
                </a:cubicBezTo>
                <a:cubicBezTo>
                  <a:pt x="144" y="320"/>
                  <a:pt x="147" y="317"/>
                  <a:pt x="148" y="314"/>
                </a:cubicBezTo>
                <a:cubicBezTo>
                  <a:pt x="166" y="245"/>
                  <a:pt x="166" y="245"/>
                  <a:pt x="166" y="245"/>
                </a:cubicBezTo>
                <a:cubicBezTo>
                  <a:pt x="168" y="238"/>
                  <a:pt x="164" y="231"/>
                  <a:pt x="157" y="229"/>
                </a:cubicBezTo>
                <a:cubicBezTo>
                  <a:pt x="147" y="226"/>
                  <a:pt x="140" y="218"/>
                  <a:pt x="139" y="208"/>
                </a:cubicBezTo>
                <a:cubicBezTo>
                  <a:pt x="138" y="201"/>
                  <a:pt x="140" y="194"/>
                  <a:pt x="144" y="189"/>
                </a:cubicBezTo>
                <a:cubicBezTo>
                  <a:pt x="150" y="182"/>
                  <a:pt x="159" y="178"/>
                  <a:pt x="168" y="179"/>
                </a:cubicBezTo>
                <a:cubicBezTo>
                  <a:pt x="173" y="179"/>
                  <a:pt x="177" y="181"/>
                  <a:pt x="181" y="184"/>
                </a:cubicBezTo>
                <a:cubicBezTo>
                  <a:pt x="186" y="188"/>
                  <a:pt x="190" y="194"/>
                  <a:pt x="191" y="201"/>
                </a:cubicBezTo>
                <a:cubicBezTo>
                  <a:pt x="191" y="208"/>
                  <a:pt x="190" y="215"/>
                  <a:pt x="185" y="220"/>
                </a:cubicBezTo>
                <a:cubicBezTo>
                  <a:pt x="181" y="226"/>
                  <a:pt x="182" y="233"/>
                  <a:pt x="187" y="238"/>
                </a:cubicBezTo>
                <a:cubicBezTo>
                  <a:pt x="204" y="255"/>
                  <a:pt x="211" y="279"/>
                  <a:pt x="204" y="302"/>
                </a:cubicBezTo>
                <a:cubicBezTo>
                  <a:pt x="200" y="319"/>
                  <a:pt x="189" y="333"/>
                  <a:pt x="174" y="342"/>
                </a:cubicBezTo>
                <a:cubicBezTo>
                  <a:pt x="159" y="350"/>
                  <a:pt x="141" y="353"/>
                  <a:pt x="125" y="348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42" y="326"/>
                  <a:pt x="35" y="330"/>
                  <a:pt x="32" y="337"/>
                </a:cubicBezTo>
                <a:cubicBezTo>
                  <a:pt x="2" y="442"/>
                  <a:pt x="2" y="442"/>
                  <a:pt x="2" y="442"/>
                </a:cubicBezTo>
                <a:cubicBezTo>
                  <a:pt x="0" y="446"/>
                  <a:pt x="1" y="450"/>
                  <a:pt x="4" y="453"/>
                </a:cubicBezTo>
                <a:cubicBezTo>
                  <a:pt x="6" y="457"/>
                  <a:pt x="10" y="459"/>
                  <a:pt x="14" y="459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84" y="459"/>
                  <a:pt x="290" y="453"/>
                  <a:pt x="290" y="445"/>
                </a:cubicBezTo>
                <a:cubicBezTo>
                  <a:pt x="290" y="438"/>
                  <a:pt x="284" y="432"/>
                  <a:pt x="276" y="432"/>
                </a:cubicBezTo>
                <a:cubicBezTo>
                  <a:pt x="276" y="432"/>
                  <a:pt x="63" y="432"/>
                  <a:pt x="32" y="432"/>
                </a:cubicBezTo>
                <a:cubicBezTo>
                  <a:pt x="38" y="412"/>
                  <a:pt x="50" y="373"/>
                  <a:pt x="54" y="357"/>
                </a:cubicBezTo>
                <a:cubicBezTo>
                  <a:pt x="72" y="362"/>
                  <a:pt x="118" y="374"/>
                  <a:pt x="118" y="374"/>
                </a:cubicBezTo>
                <a:cubicBezTo>
                  <a:pt x="141" y="380"/>
                  <a:pt x="166" y="377"/>
                  <a:pt x="187" y="365"/>
                </a:cubicBezTo>
                <a:cubicBezTo>
                  <a:pt x="209" y="352"/>
                  <a:pt x="224" y="333"/>
                  <a:pt x="230" y="309"/>
                </a:cubicBezTo>
                <a:cubicBezTo>
                  <a:pt x="232" y="301"/>
                  <a:pt x="233" y="293"/>
                  <a:pt x="233" y="285"/>
                </a:cubicBezTo>
                <a:cubicBezTo>
                  <a:pt x="233" y="264"/>
                  <a:pt x="226" y="243"/>
                  <a:pt x="213" y="227"/>
                </a:cubicBezTo>
                <a:cubicBezTo>
                  <a:pt x="216" y="220"/>
                  <a:pt x="217" y="212"/>
                  <a:pt x="217" y="205"/>
                </a:cubicBezTo>
                <a:cubicBezTo>
                  <a:pt x="217" y="202"/>
                  <a:pt x="217" y="200"/>
                  <a:pt x="217" y="198"/>
                </a:cubicBezTo>
                <a:cubicBezTo>
                  <a:pt x="215" y="184"/>
                  <a:pt x="208" y="171"/>
                  <a:pt x="197" y="163"/>
                </a:cubicBezTo>
                <a:cubicBezTo>
                  <a:pt x="189" y="157"/>
                  <a:pt x="181" y="154"/>
                  <a:pt x="171" y="152"/>
                </a:cubicBezTo>
                <a:cubicBezTo>
                  <a:pt x="153" y="150"/>
                  <a:pt x="134" y="158"/>
                  <a:pt x="123" y="173"/>
                </a:cubicBezTo>
                <a:cubicBezTo>
                  <a:pt x="116" y="182"/>
                  <a:pt x="112" y="193"/>
                  <a:pt x="112" y="205"/>
                </a:cubicBezTo>
                <a:cubicBezTo>
                  <a:pt x="112" y="207"/>
                  <a:pt x="112" y="209"/>
                  <a:pt x="113" y="211"/>
                </a:cubicBezTo>
                <a:cubicBezTo>
                  <a:pt x="115" y="227"/>
                  <a:pt x="124" y="241"/>
                  <a:pt x="137" y="249"/>
                </a:cubicBezTo>
                <a:cubicBezTo>
                  <a:pt x="134" y="261"/>
                  <a:pt x="129" y="280"/>
                  <a:pt x="125" y="294"/>
                </a:cubicBezTo>
                <a:cubicBezTo>
                  <a:pt x="111" y="290"/>
                  <a:pt x="89" y="284"/>
                  <a:pt x="75" y="281"/>
                </a:cubicBezTo>
                <a:cubicBezTo>
                  <a:pt x="81" y="260"/>
                  <a:pt x="117" y="125"/>
                  <a:pt x="122" y="104"/>
                </a:cubicBezTo>
                <a:cubicBezTo>
                  <a:pt x="130" y="106"/>
                  <a:pt x="137" y="102"/>
                  <a:pt x="139" y="95"/>
                </a:cubicBezTo>
                <a:cubicBezTo>
                  <a:pt x="139" y="95"/>
                  <a:pt x="151" y="49"/>
                  <a:pt x="155" y="32"/>
                </a:cubicBezTo>
                <a:cubicBezTo>
                  <a:pt x="165" y="34"/>
                  <a:pt x="171" y="36"/>
                  <a:pt x="180" y="38"/>
                </a:cubicBezTo>
                <a:cubicBezTo>
                  <a:pt x="176" y="56"/>
                  <a:pt x="163" y="101"/>
                  <a:pt x="163" y="101"/>
                </a:cubicBezTo>
                <a:cubicBezTo>
                  <a:pt x="163" y="102"/>
                  <a:pt x="163" y="104"/>
                  <a:pt x="163" y="105"/>
                </a:cubicBezTo>
                <a:cubicBezTo>
                  <a:pt x="163" y="110"/>
                  <a:pt x="167" y="116"/>
                  <a:pt x="172" y="117"/>
                </a:cubicBezTo>
                <a:cubicBezTo>
                  <a:pt x="171" y="123"/>
                  <a:pt x="169" y="128"/>
                  <a:pt x="169" y="128"/>
                </a:cubicBezTo>
                <a:cubicBezTo>
                  <a:pt x="169" y="130"/>
                  <a:pt x="169" y="131"/>
                  <a:pt x="169" y="132"/>
                </a:cubicBezTo>
                <a:cubicBezTo>
                  <a:pt x="169" y="138"/>
                  <a:pt x="172" y="143"/>
                  <a:pt x="178" y="145"/>
                </a:cubicBezTo>
                <a:cubicBezTo>
                  <a:pt x="185" y="147"/>
                  <a:pt x="193" y="143"/>
                  <a:pt x="195" y="136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11"/>
                  <a:pt x="202" y="109"/>
                  <a:pt x="202" y="108"/>
                </a:cubicBezTo>
                <a:cubicBezTo>
                  <a:pt x="202" y="106"/>
                  <a:pt x="202" y="104"/>
                  <a:pt x="201" y="102"/>
                </a:cubicBezTo>
                <a:cubicBezTo>
                  <a:pt x="199" y="98"/>
                  <a:pt x="196" y="96"/>
                  <a:pt x="193" y="95"/>
                </a:cubicBezTo>
                <a:cubicBezTo>
                  <a:pt x="197" y="78"/>
                  <a:pt x="209" y="32"/>
                  <a:pt x="209" y="32"/>
                </a:cubicBezTo>
                <a:cubicBezTo>
                  <a:pt x="210" y="31"/>
                  <a:pt x="210" y="30"/>
                  <a:pt x="210" y="29"/>
                </a:cubicBezTo>
                <a:cubicBezTo>
                  <a:pt x="210" y="26"/>
                  <a:pt x="209" y="24"/>
                  <a:pt x="208" y="22"/>
                </a:cubicBezTo>
                <a:cubicBezTo>
                  <a:pt x="206" y="19"/>
                  <a:pt x="203" y="17"/>
                  <a:pt x="200" y="16"/>
                </a:cubicBezTo>
                <a:cubicBezTo>
                  <a:pt x="149" y="2"/>
                  <a:pt x="149" y="2"/>
                  <a:pt x="149" y="2"/>
                </a:cubicBezTo>
                <a:cubicBezTo>
                  <a:pt x="142" y="0"/>
                  <a:pt x="135" y="5"/>
                  <a:pt x="133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3" name="TextBox 142"/>
          <p:cNvSpPr txBox="1"/>
          <p:nvPr userDrawn="1"/>
        </p:nvSpPr>
        <p:spPr>
          <a:xfrm>
            <a:off x="2420029" y="3463579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Life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sciences</a:t>
            </a:r>
          </a:p>
        </p:txBody>
      </p:sp>
      <p:sp>
        <p:nvSpPr>
          <p:cNvPr id="144" name="Freeform 104"/>
          <p:cNvSpPr>
            <a:spLocks noChangeAspect="1"/>
          </p:cNvSpPr>
          <p:nvPr userDrawn="1"/>
        </p:nvSpPr>
        <p:spPr bwMode="auto">
          <a:xfrm>
            <a:off x="1644697" y="3733696"/>
            <a:ext cx="479233" cy="479229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3" y="55"/>
              </a:cxn>
              <a:cxn ang="0">
                <a:pos x="69" y="253"/>
              </a:cxn>
              <a:cxn ang="0">
                <a:pos x="95" y="253"/>
              </a:cxn>
              <a:cxn ang="0">
                <a:pos x="94" y="173"/>
              </a:cxn>
              <a:cxn ang="0">
                <a:pos x="26" y="38"/>
              </a:cxn>
              <a:cxn ang="0">
                <a:pos x="38" y="26"/>
              </a:cxn>
              <a:cxn ang="0">
                <a:pos x="50" y="34"/>
              </a:cxn>
              <a:cxn ang="0">
                <a:pos x="105" y="142"/>
              </a:cxn>
              <a:cxn ang="0">
                <a:pos x="338" y="305"/>
              </a:cxn>
              <a:cxn ang="0">
                <a:pos x="68" y="318"/>
              </a:cxn>
              <a:cxn ang="0">
                <a:pos x="82" y="386"/>
              </a:cxn>
              <a:cxn ang="0">
                <a:pos x="93" y="394"/>
              </a:cxn>
              <a:cxn ang="0">
                <a:pos x="131" y="433"/>
              </a:cxn>
              <a:cxn ang="0">
                <a:pos x="169" y="386"/>
              </a:cxn>
              <a:cxn ang="0">
                <a:pos x="281" y="394"/>
              </a:cxn>
              <a:cxn ang="0">
                <a:pos x="358" y="394"/>
              </a:cxn>
              <a:cxn ang="0">
                <a:pos x="323" y="364"/>
              </a:cxn>
              <a:cxn ang="0">
                <a:pos x="331" y="394"/>
              </a:cxn>
              <a:cxn ang="0">
                <a:pos x="319" y="406"/>
              </a:cxn>
              <a:cxn ang="0">
                <a:pos x="308" y="394"/>
              </a:cxn>
              <a:cxn ang="0">
                <a:pos x="311" y="365"/>
              </a:cxn>
              <a:cxn ang="0">
                <a:pos x="151" y="359"/>
              </a:cxn>
              <a:cxn ang="0">
                <a:pos x="139" y="377"/>
              </a:cxn>
              <a:cxn ang="0">
                <a:pos x="140" y="403"/>
              </a:cxn>
              <a:cxn ang="0">
                <a:pos x="123" y="403"/>
              </a:cxn>
              <a:cxn ang="0">
                <a:pos x="122" y="382"/>
              </a:cxn>
              <a:cxn ang="0">
                <a:pos x="114" y="359"/>
              </a:cxn>
              <a:cxn ang="0">
                <a:pos x="95" y="331"/>
              </a:cxn>
              <a:cxn ang="0">
                <a:pos x="359" y="323"/>
              </a:cxn>
              <a:cxn ang="0">
                <a:pos x="432" y="129"/>
              </a:cxn>
              <a:cxn ang="0">
                <a:pos x="418" y="115"/>
              </a:cxn>
              <a:cxn ang="0">
                <a:pos x="74" y="24"/>
              </a:cxn>
              <a:cxn ang="0">
                <a:pos x="38" y="0"/>
              </a:cxn>
            </a:cxnLst>
            <a:rect l="0" t="0" r="r" b="b"/>
            <a:pathLst>
              <a:path w="432" h="433">
                <a:moveTo>
                  <a:pt x="11" y="11"/>
                </a:moveTo>
                <a:cubicBezTo>
                  <a:pt x="4" y="18"/>
                  <a:pt x="0" y="28"/>
                  <a:pt x="0" y="38"/>
                </a:cubicBezTo>
                <a:cubicBezTo>
                  <a:pt x="0" y="44"/>
                  <a:pt x="1" y="49"/>
                  <a:pt x="3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5"/>
                  <a:pt x="66" y="177"/>
                  <a:pt x="69" y="182"/>
                </a:cubicBezTo>
                <a:cubicBezTo>
                  <a:pt x="69" y="188"/>
                  <a:pt x="69" y="253"/>
                  <a:pt x="69" y="253"/>
                </a:cubicBezTo>
                <a:cubicBezTo>
                  <a:pt x="69" y="261"/>
                  <a:pt x="74" y="267"/>
                  <a:pt x="82" y="267"/>
                </a:cubicBezTo>
                <a:cubicBezTo>
                  <a:pt x="89" y="267"/>
                  <a:pt x="95" y="261"/>
                  <a:pt x="95" y="253"/>
                </a:cubicBezTo>
                <a:cubicBezTo>
                  <a:pt x="95" y="179"/>
                  <a:pt x="95" y="179"/>
                  <a:pt x="95" y="179"/>
                </a:cubicBezTo>
                <a:cubicBezTo>
                  <a:pt x="95" y="177"/>
                  <a:pt x="95" y="175"/>
                  <a:pt x="94" y="173"/>
                </a:cubicBezTo>
                <a:cubicBezTo>
                  <a:pt x="94" y="173"/>
                  <a:pt x="28" y="44"/>
                  <a:pt x="27" y="43"/>
                </a:cubicBezTo>
                <a:cubicBezTo>
                  <a:pt x="27" y="42"/>
                  <a:pt x="26" y="40"/>
                  <a:pt x="26" y="38"/>
                </a:cubicBezTo>
                <a:cubicBezTo>
                  <a:pt x="26" y="35"/>
                  <a:pt x="28" y="32"/>
                  <a:pt x="30" y="30"/>
                </a:cubicBezTo>
                <a:cubicBezTo>
                  <a:pt x="32" y="28"/>
                  <a:pt x="35" y="26"/>
                  <a:pt x="38" y="26"/>
                </a:cubicBezTo>
                <a:cubicBezTo>
                  <a:pt x="43" y="26"/>
                  <a:pt x="48" y="29"/>
                  <a:pt x="49" y="34"/>
                </a:cubicBezTo>
                <a:cubicBezTo>
                  <a:pt x="49" y="34"/>
                  <a:pt x="50" y="34"/>
                  <a:pt x="50" y="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5" y="139"/>
                  <a:pt x="100" y="142"/>
                  <a:pt x="105" y="142"/>
                </a:cubicBezTo>
                <a:cubicBezTo>
                  <a:pt x="105" y="142"/>
                  <a:pt x="365" y="142"/>
                  <a:pt x="399" y="142"/>
                </a:cubicBezTo>
                <a:cubicBezTo>
                  <a:pt x="388" y="170"/>
                  <a:pt x="343" y="291"/>
                  <a:pt x="338" y="305"/>
                </a:cubicBezTo>
                <a:cubicBezTo>
                  <a:pt x="320" y="305"/>
                  <a:pt x="82" y="305"/>
                  <a:pt x="82" y="305"/>
                </a:cubicBezTo>
                <a:cubicBezTo>
                  <a:pt x="74" y="305"/>
                  <a:pt x="68" y="311"/>
                  <a:pt x="68" y="318"/>
                </a:cubicBezTo>
                <a:cubicBezTo>
                  <a:pt x="68" y="372"/>
                  <a:pt x="68" y="372"/>
                  <a:pt x="68" y="372"/>
                </a:cubicBezTo>
                <a:cubicBezTo>
                  <a:pt x="68" y="380"/>
                  <a:pt x="74" y="386"/>
                  <a:pt x="82" y="386"/>
                </a:cubicBezTo>
                <a:cubicBezTo>
                  <a:pt x="82" y="386"/>
                  <a:pt x="88" y="386"/>
                  <a:pt x="93" y="386"/>
                </a:cubicBezTo>
                <a:cubicBezTo>
                  <a:pt x="93" y="389"/>
                  <a:pt x="93" y="393"/>
                  <a:pt x="93" y="394"/>
                </a:cubicBezTo>
                <a:cubicBezTo>
                  <a:pt x="93" y="405"/>
                  <a:pt x="97" y="414"/>
                  <a:pt x="104" y="422"/>
                </a:cubicBezTo>
                <a:cubicBezTo>
                  <a:pt x="111" y="429"/>
                  <a:pt x="121" y="433"/>
                  <a:pt x="131" y="433"/>
                </a:cubicBezTo>
                <a:cubicBezTo>
                  <a:pt x="152" y="433"/>
                  <a:pt x="170" y="416"/>
                  <a:pt x="170" y="394"/>
                </a:cubicBezTo>
                <a:cubicBezTo>
                  <a:pt x="170" y="392"/>
                  <a:pt x="169" y="389"/>
                  <a:pt x="169" y="386"/>
                </a:cubicBezTo>
                <a:cubicBezTo>
                  <a:pt x="193" y="386"/>
                  <a:pt x="258" y="386"/>
                  <a:pt x="282" y="386"/>
                </a:cubicBezTo>
                <a:cubicBezTo>
                  <a:pt x="281" y="389"/>
                  <a:pt x="281" y="392"/>
                  <a:pt x="281" y="394"/>
                </a:cubicBezTo>
                <a:cubicBezTo>
                  <a:pt x="281" y="416"/>
                  <a:pt x="298" y="433"/>
                  <a:pt x="319" y="433"/>
                </a:cubicBezTo>
                <a:cubicBezTo>
                  <a:pt x="341" y="433"/>
                  <a:pt x="358" y="416"/>
                  <a:pt x="358" y="394"/>
                </a:cubicBezTo>
                <a:cubicBezTo>
                  <a:pt x="358" y="381"/>
                  <a:pt x="352" y="368"/>
                  <a:pt x="342" y="361"/>
                </a:cubicBezTo>
                <a:cubicBezTo>
                  <a:pt x="336" y="357"/>
                  <a:pt x="328" y="358"/>
                  <a:pt x="323" y="364"/>
                </a:cubicBezTo>
                <a:cubicBezTo>
                  <a:pt x="319" y="370"/>
                  <a:pt x="320" y="379"/>
                  <a:pt x="326" y="383"/>
                </a:cubicBezTo>
                <a:cubicBezTo>
                  <a:pt x="329" y="385"/>
                  <a:pt x="331" y="390"/>
                  <a:pt x="331" y="394"/>
                </a:cubicBezTo>
                <a:cubicBezTo>
                  <a:pt x="331" y="398"/>
                  <a:pt x="330" y="401"/>
                  <a:pt x="328" y="403"/>
                </a:cubicBezTo>
                <a:cubicBezTo>
                  <a:pt x="326" y="405"/>
                  <a:pt x="323" y="406"/>
                  <a:pt x="319" y="406"/>
                </a:cubicBezTo>
                <a:cubicBezTo>
                  <a:pt x="316" y="406"/>
                  <a:pt x="313" y="405"/>
                  <a:pt x="311" y="403"/>
                </a:cubicBezTo>
                <a:cubicBezTo>
                  <a:pt x="309" y="401"/>
                  <a:pt x="308" y="398"/>
                  <a:pt x="308" y="394"/>
                </a:cubicBezTo>
                <a:cubicBezTo>
                  <a:pt x="308" y="391"/>
                  <a:pt x="310" y="383"/>
                  <a:pt x="312" y="377"/>
                </a:cubicBezTo>
                <a:cubicBezTo>
                  <a:pt x="314" y="373"/>
                  <a:pt x="313" y="368"/>
                  <a:pt x="311" y="365"/>
                </a:cubicBezTo>
                <a:cubicBezTo>
                  <a:pt x="308" y="361"/>
                  <a:pt x="304" y="359"/>
                  <a:pt x="300" y="359"/>
                </a:cubicBezTo>
                <a:cubicBezTo>
                  <a:pt x="151" y="359"/>
                  <a:pt x="151" y="359"/>
                  <a:pt x="151" y="359"/>
                </a:cubicBezTo>
                <a:cubicBezTo>
                  <a:pt x="147" y="359"/>
                  <a:pt x="143" y="361"/>
                  <a:pt x="140" y="365"/>
                </a:cubicBezTo>
                <a:cubicBezTo>
                  <a:pt x="138" y="368"/>
                  <a:pt x="137" y="373"/>
                  <a:pt x="139" y="377"/>
                </a:cubicBezTo>
                <a:cubicBezTo>
                  <a:pt x="141" y="382"/>
                  <a:pt x="143" y="390"/>
                  <a:pt x="143" y="394"/>
                </a:cubicBezTo>
                <a:cubicBezTo>
                  <a:pt x="143" y="398"/>
                  <a:pt x="142" y="401"/>
                  <a:pt x="140" y="403"/>
                </a:cubicBezTo>
                <a:cubicBezTo>
                  <a:pt x="137" y="405"/>
                  <a:pt x="134" y="406"/>
                  <a:pt x="131" y="406"/>
                </a:cubicBezTo>
                <a:cubicBezTo>
                  <a:pt x="128" y="406"/>
                  <a:pt x="125" y="405"/>
                  <a:pt x="123" y="403"/>
                </a:cubicBezTo>
                <a:cubicBezTo>
                  <a:pt x="121" y="401"/>
                  <a:pt x="119" y="398"/>
                  <a:pt x="119" y="394"/>
                </a:cubicBezTo>
                <a:cubicBezTo>
                  <a:pt x="119" y="388"/>
                  <a:pt x="121" y="383"/>
                  <a:pt x="122" y="382"/>
                </a:cubicBezTo>
                <a:cubicBezTo>
                  <a:pt x="126" y="379"/>
                  <a:pt x="128" y="373"/>
                  <a:pt x="126" y="368"/>
                </a:cubicBezTo>
                <a:cubicBezTo>
                  <a:pt x="124" y="362"/>
                  <a:pt x="119" y="359"/>
                  <a:pt x="114" y="359"/>
                </a:cubicBezTo>
                <a:cubicBezTo>
                  <a:pt x="114" y="359"/>
                  <a:pt x="104" y="359"/>
                  <a:pt x="95" y="359"/>
                </a:cubicBezTo>
                <a:cubicBezTo>
                  <a:pt x="95" y="349"/>
                  <a:pt x="95" y="342"/>
                  <a:pt x="95" y="331"/>
                </a:cubicBezTo>
                <a:cubicBezTo>
                  <a:pt x="119" y="331"/>
                  <a:pt x="347" y="331"/>
                  <a:pt x="347" y="331"/>
                </a:cubicBezTo>
                <a:cubicBezTo>
                  <a:pt x="352" y="331"/>
                  <a:pt x="357" y="328"/>
                  <a:pt x="359" y="323"/>
                </a:cubicBezTo>
                <a:cubicBezTo>
                  <a:pt x="431" y="133"/>
                  <a:pt x="431" y="133"/>
                  <a:pt x="431" y="133"/>
                </a:cubicBezTo>
                <a:cubicBezTo>
                  <a:pt x="431" y="132"/>
                  <a:pt x="432" y="130"/>
                  <a:pt x="432" y="129"/>
                </a:cubicBezTo>
                <a:cubicBezTo>
                  <a:pt x="432" y="126"/>
                  <a:pt x="431" y="123"/>
                  <a:pt x="429" y="121"/>
                </a:cubicBezTo>
                <a:cubicBezTo>
                  <a:pt x="427" y="118"/>
                  <a:pt x="423" y="115"/>
                  <a:pt x="418" y="115"/>
                </a:cubicBezTo>
                <a:cubicBezTo>
                  <a:pt x="418" y="115"/>
                  <a:pt x="131" y="115"/>
                  <a:pt x="114" y="115"/>
                </a:cubicBezTo>
                <a:cubicBezTo>
                  <a:pt x="108" y="102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8" y="9"/>
                  <a:pt x="54" y="0"/>
                  <a:pt x="38" y="0"/>
                </a:cubicBezTo>
                <a:cubicBezTo>
                  <a:pt x="28" y="0"/>
                  <a:pt x="18" y="4"/>
                  <a:pt x="11" y="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5" name="TextBox 144"/>
          <p:cNvSpPr txBox="1"/>
          <p:nvPr userDrawn="1"/>
        </p:nvSpPr>
        <p:spPr>
          <a:xfrm>
            <a:off x="1510837" y="4284674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Retail</a:t>
            </a:r>
          </a:p>
        </p:txBody>
      </p:sp>
      <p:sp>
        <p:nvSpPr>
          <p:cNvPr id="146" name="Freeform 56"/>
          <p:cNvSpPr>
            <a:spLocks noChangeAspect="1"/>
          </p:cNvSpPr>
          <p:nvPr userDrawn="1"/>
        </p:nvSpPr>
        <p:spPr bwMode="auto">
          <a:xfrm>
            <a:off x="4033384" y="2195360"/>
            <a:ext cx="379970" cy="393192"/>
          </a:xfrm>
          <a:custGeom>
            <a:avLst/>
            <a:gdLst/>
            <a:ahLst/>
            <a:cxnLst>
              <a:cxn ang="0">
                <a:pos x="427" y="4"/>
              </a:cxn>
              <a:cxn ang="0">
                <a:pos x="238" y="2"/>
              </a:cxn>
              <a:cxn ang="0">
                <a:pos x="119" y="27"/>
              </a:cxn>
              <a:cxn ang="0">
                <a:pos x="23" y="257"/>
              </a:cxn>
              <a:cxn ang="0">
                <a:pos x="97" y="324"/>
              </a:cxn>
              <a:cxn ang="0">
                <a:pos x="111" y="311"/>
              </a:cxn>
              <a:cxn ang="0">
                <a:pos x="123" y="199"/>
              </a:cxn>
              <a:cxn ang="0">
                <a:pos x="136" y="112"/>
              </a:cxn>
              <a:cxn ang="0">
                <a:pos x="181" y="241"/>
              </a:cxn>
              <a:cxn ang="0">
                <a:pos x="218" y="255"/>
              </a:cxn>
              <a:cxn ang="0">
                <a:pos x="231" y="305"/>
              </a:cxn>
              <a:cxn ang="0">
                <a:pos x="283" y="291"/>
              </a:cxn>
              <a:cxn ang="0">
                <a:pos x="298" y="154"/>
              </a:cxn>
              <a:cxn ang="0">
                <a:pos x="312" y="246"/>
              </a:cxn>
              <a:cxn ang="0">
                <a:pos x="325" y="141"/>
              </a:cxn>
              <a:cxn ang="0">
                <a:pos x="270" y="127"/>
              </a:cxn>
              <a:cxn ang="0">
                <a:pos x="257" y="278"/>
              </a:cxn>
              <a:cxn ang="0">
                <a:pos x="245" y="241"/>
              </a:cxn>
              <a:cxn ang="0">
                <a:pos x="208" y="228"/>
              </a:cxn>
              <a:cxn ang="0">
                <a:pos x="195" y="86"/>
              </a:cxn>
              <a:cxn ang="0">
                <a:pos x="110" y="99"/>
              </a:cxn>
              <a:cxn ang="0">
                <a:pos x="98" y="172"/>
              </a:cxn>
              <a:cxn ang="0">
                <a:pos x="84" y="289"/>
              </a:cxn>
              <a:cxn ang="0">
                <a:pos x="39" y="150"/>
              </a:cxn>
              <a:cxn ang="0">
                <a:pos x="240" y="28"/>
              </a:cxn>
              <a:cxn ang="0">
                <a:pos x="396" y="32"/>
              </a:cxn>
              <a:cxn ang="0">
                <a:pos x="342" y="262"/>
              </a:cxn>
              <a:cxn ang="0">
                <a:pos x="135" y="348"/>
              </a:cxn>
              <a:cxn ang="0">
                <a:pos x="134" y="348"/>
              </a:cxn>
              <a:cxn ang="0">
                <a:pos x="132" y="347"/>
              </a:cxn>
              <a:cxn ang="0">
                <a:pos x="131" y="347"/>
              </a:cxn>
              <a:cxn ang="0">
                <a:pos x="130" y="348"/>
              </a:cxn>
              <a:cxn ang="0">
                <a:pos x="128" y="348"/>
              </a:cxn>
              <a:cxn ang="0">
                <a:pos x="127" y="348"/>
              </a:cxn>
              <a:cxn ang="0">
                <a:pos x="126" y="349"/>
              </a:cxn>
              <a:cxn ang="0">
                <a:pos x="125" y="349"/>
              </a:cxn>
              <a:cxn ang="0">
                <a:pos x="124" y="350"/>
              </a:cxn>
              <a:cxn ang="0">
                <a:pos x="123" y="351"/>
              </a:cxn>
              <a:cxn ang="0">
                <a:pos x="122" y="352"/>
              </a:cxn>
              <a:cxn ang="0">
                <a:pos x="121" y="353"/>
              </a:cxn>
              <a:cxn ang="0">
                <a:pos x="112" y="412"/>
              </a:cxn>
              <a:cxn ang="0">
                <a:pos x="158" y="460"/>
              </a:cxn>
              <a:cxn ang="0">
                <a:pos x="162" y="434"/>
              </a:cxn>
              <a:cxn ang="0">
                <a:pos x="138" y="376"/>
              </a:cxn>
              <a:cxn ang="0">
                <a:pos x="366" y="273"/>
              </a:cxn>
              <a:cxn ang="0">
                <a:pos x="436" y="29"/>
              </a:cxn>
            </a:cxnLst>
            <a:rect l="0" t="0" r="r" b="b"/>
            <a:pathLst>
              <a:path w="443" h="460">
                <a:moveTo>
                  <a:pt x="441" y="13"/>
                </a:moveTo>
                <a:cubicBezTo>
                  <a:pt x="439" y="7"/>
                  <a:pt x="433" y="4"/>
                  <a:pt x="427" y="4"/>
                </a:cubicBezTo>
                <a:cubicBezTo>
                  <a:pt x="411" y="6"/>
                  <a:pt x="374" y="5"/>
                  <a:pt x="338" y="3"/>
                </a:cubicBezTo>
                <a:cubicBezTo>
                  <a:pt x="300" y="1"/>
                  <a:pt x="260" y="0"/>
                  <a:pt x="238" y="2"/>
                </a:cubicBezTo>
                <a:cubicBezTo>
                  <a:pt x="236" y="2"/>
                  <a:pt x="235" y="2"/>
                  <a:pt x="233" y="2"/>
                </a:cubicBezTo>
                <a:cubicBezTo>
                  <a:pt x="209" y="5"/>
                  <a:pt x="163" y="9"/>
                  <a:pt x="119" y="27"/>
                </a:cubicBezTo>
                <a:cubicBezTo>
                  <a:pt x="63" y="51"/>
                  <a:pt x="28" y="90"/>
                  <a:pt x="14" y="143"/>
                </a:cubicBezTo>
                <a:cubicBezTo>
                  <a:pt x="0" y="193"/>
                  <a:pt x="12" y="233"/>
                  <a:pt x="23" y="257"/>
                </a:cubicBezTo>
                <a:cubicBezTo>
                  <a:pt x="38" y="287"/>
                  <a:pt x="63" y="311"/>
                  <a:pt x="90" y="323"/>
                </a:cubicBezTo>
                <a:cubicBezTo>
                  <a:pt x="92" y="324"/>
                  <a:pt x="95" y="324"/>
                  <a:pt x="97" y="324"/>
                </a:cubicBezTo>
                <a:cubicBezTo>
                  <a:pt x="97" y="324"/>
                  <a:pt x="97" y="324"/>
                  <a:pt x="98" y="324"/>
                </a:cubicBezTo>
                <a:cubicBezTo>
                  <a:pt x="105" y="324"/>
                  <a:pt x="111" y="318"/>
                  <a:pt x="111" y="311"/>
                </a:cubicBezTo>
                <a:cubicBezTo>
                  <a:pt x="111" y="199"/>
                  <a:pt x="111" y="199"/>
                  <a:pt x="111" y="199"/>
                </a:cubicBezTo>
                <a:cubicBezTo>
                  <a:pt x="123" y="199"/>
                  <a:pt x="123" y="199"/>
                  <a:pt x="123" y="199"/>
                </a:cubicBezTo>
                <a:cubicBezTo>
                  <a:pt x="130" y="199"/>
                  <a:pt x="136" y="193"/>
                  <a:pt x="136" y="185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81" y="112"/>
                  <a:pt x="181" y="112"/>
                  <a:pt x="181" y="112"/>
                </a:cubicBezTo>
                <a:cubicBezTo>
                  <a:pt x="181" y="241"/>
                  <a:pt x="181" y="241"/>
                  <a:pt x="181" y="241"/>
                </a:cubicBezTo>
                <a:cubicBezTo>
                  <a:pt x="181" y="249"/>
                  <a:pt x="187" y="255"/>
                  <a:pt x="195" y="255"/>
                </a:cubicBezTo>
                <a:cubicBezTo>
                  <a:pt x="218" y="255"/>
                  <a:pt x="218" y="255"/>
                  <a:pt x="218" y="255"/>
                </a:cubicBezTo>
                <a:cubicBezTo>
                  <a:pt x="218" y="291"/>
                  <a:pt x="218" y="291"/>
                  <a:pt x="218" y="291"/>
                </a:cubicBezTo>
                <a:cubicBezTo>
                  <a:pt x="218" y="299"/>
                  <a:pt x="224" y="305"/>
                  <a:pt x="231" y="305"/>
                </a:cubicBezTo>
                <a:cubicBezTo>
                  <a:pt x="270" y="305"/>
                  <a:pt x="270" y="305"/>
                  <a:pt x="270" y="305"/>
                </a:cubicBezTo>
                <a:cubicBezTo>
                  <a:pt x="277" y="305"/>
                  <a:pt x="283" y="299"/>
                  <a:pt x="283" y="291"/>
                </a:cubicBezTo>
                <a:cubicBezTo>
                  <a:pt x="283" y="154"/>
                  <a:pt x="283" y="154"/>
                  <a:pt x="283" y="154"/>
                </a:cubicBezTo>
                <a:cubicBezTo>
                  <a:pt x="298" y="154"/>
                  <a:pt x="298" y="154"/>
                  <a:pt x="298" y="154"/>
                </a:cubicBezTo>
                <a:cubicBezTo>
                  <a:pt x="298" y="232"/>
                  <a:pt x="298" y="232"/>
                  <a:pt x="298" y="232"/>
                </a:cubicBezTo>
                <a:cubicBezTo>
                  <a:pt x="298" y="240"/>
                  <a:pt x="304" y="246"/>
                  <a:pt x="312" y="246"/>
                </a:cubicBezTo>
                <a:cubicBezTo>
                  <a:pt x="319" y="246"/>
                  <a:pt x="325" y="240"/>
                  <a:pt x="325" y="232"/>
                </a:cubicBezTo>
                <a:cubicBezTo>
                  <a:pt x="325" y="141"/>
                  <a:pt x="325" y="141"/>
                  <a:pt x="325" y="141"/>
                </a:cubicBezTo>
                <a:cubicBezTo>
                  <a:pt x="325" y="133"/>
                  <a:pt x="319" y="127"/>
                  <a:pt x="312" y="127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3" y="127"/>
                  <a:pt x="257" y="133"/>
                  <a:pt x="257" y="141"/>
                </a:cubicBezTo>
                <a:cubicBezTo>
                  <a:pt x="257" y="278"/>
                  <a:pt x="257" y="278"/>
                  <a:pt x="257" y="278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34"/>
                  <a:pt x="239" y="228"/>
                  <a:pt x="231" y="228"/>
                </a:cubicBezTo>
                <a:cubicBezTo>
                  <a:pt x="208" y="228"/>
                  <a:pt x="208" y="228"/>
                  <a:pt x="208" y="228"/>
                </a:cubicBezTo>
                <a:cubicBezTo>
                  <a:pt x="208" y="99"/>
                  <a:pt x="208" y="99"/>
                  <a:pt x="208" y="99"/>
                </a:cubicBezTo>
                <a:cubicBezTo>
                  <a:pt x="208" y="92"/>
                  <a:pt x="202" y="86"/>
                  <a:pt x="195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16" y="86"/>
                  <a:pt x="110" y="92"/>
                  <a:pt x="110" y="99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0" y="172"/>
                  <a:pt x="84" y="178"/>
                  <a:pt x="84" y="185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69" y="279"/>
                  <a:pt x="56" y="264"/>
                  <a:pt x="47" y="245"/>
                </a:cubicBezTo>
                <a:cubicBezTo>
                  <a:pt x="38" y="225"/>
                  <a:pt x="28" y="192"/>
                  <a:pt x="39" y="150"/>
                </a:cubicBezTo>
                <a:cubicBezTo>
                  <a:pt x="68" y="45"/>
                  <a:pt x="190" y="33"/>
                  <a:pt x="236" y="29"/>
                </a:cubicBezTo>
                <a:cubicBezTo>
                  <a:pt x="237" y="29"/>
                  <a:pt x="239" y="29"/>
                  <a:pt x="240" y="28"/>
                </a:cubicBezTo>
                <a:cubicBezTo>
                  <a:pt x="261" y="26"/>
                  <a:pt x="300" y="28"/>
                  <a:pt x="337" y="30"/>
                </a:cubicBezTo>
                <a:cubicBezTo>
                  <a:pt x="358" y="31"/>
                  <a:pt x="379" y="32"/>
                  <a:pt x="396" y="32"/>
                </a:cubicBezTo>
                <a:cubicBezTo>
                  <a:pt x="374" y="64"/>
                  <a:pt x="370" y="108"/>
                  <a:pt x="365" y="152"/>
                </a:cubicBezTo>
                <a:cubicBezTo>
                  <a:pt x="361" y="190"/>
                  <a:pt x="357" y="230"/>
                  <a:pt x="342" y="262"/>
                </a:cubicBezTo>
                <a:cubicBezTo>
                  <a:pt x="305" y="338"/>
                  <a:pt x="222" y="373"/>
                  <a:pt x="135" y="348"/>
                </a:cubicBezTo>
                <a:cubicBezTo>
                  <a:pt x="135" y="348"/>
                  <a:pt x="135" y="348"/>
                  <a:pt x="135" y="348"/>
                </a:cubicBezTo>
                <a:cubicBezTo>
                  <a:pt x="135" y="348"/>
                  <a:pt x="134" y="348"/>
                  <a:pt x="134" y="348"/>
                </a:cubicBezTo>
                <a:cubicBezTo>
                  <a:pt x="134" y="348"/>
                  <a:pt x="134" y="348"/>
                  <a:pt x="134" y="348"/>
                </a:cubicBezTo>
                <a:cubicBezTo>
                  <a:pt x="133" y="348"/>
                  <a:pt x="133" y="348"/>
                  <a:pt x="133" y="348"/>
                </a:cubicBezTo>
                <a:cubicBezTo>
                  <a:pt x="133" y="348"/>
                  <a:pt x="132" y="347"/>
                  <a:pt x="132" y="347"/>
                </a:cubicBezTo>
                <a:cubicBezTo>
                  <a:pt x="132" y="347"/>
                  <a:pt x="132" y="347"/>
                  <a:pt x="132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0" y="348"/>
                  <a:pt x="130" y="348"/>
                  <a:pt x="130" y="348"/>
                </a:cubicBezTo>
                <a:cubicBezTo>
                  <a:pt x="130" y="348"/>
                  <a:pt x="129" y="348"/>
                  <a:pt x="129" y="348"/>
                </a:cubicBezTo>
                <a:cubicBezTo>
                  <a:pt x="129" y="348"/>
                  <a:pt x="129" y="348"/>
                  <a:pt x="128" y="348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28" y="348"/>
                  <a:pt x="127" y="348"/>
                  <a:pt x="127" y="348"/>
                </a:cubicBezTo>
                <a:cubicBezTo>
                  <a:pt x="127" y="348"/>
                  <a:pt x="127" y="348"/>
                  <a:pt x="127" y="348"/>
                </a:cubicBezTo>
                <a:cubicBezTo>
                  <a:pt x="126" y="348"/>
                  <a:pt x="126" y="349"/>
                  <a:pt x="126" y="349"/>
                </a:cubicBezTo>
                <a:cubicBezTo>
                  <a:pt x="126" y="349"/>
                  <a:pt x="126" y="349"/>
                  <a:pt x="125" y="349"/>
                </a:cubicBezTo>
                <a:cubicBezTo>
                  <a:pt x="125" y="349"/>
                  <a:pt x="125" y="349"/>
                  <a:pt x="125" y="349"/>
                </a:cubicBezTo>
                <a:cubicBezTo>
                  <a:pt x="125" y="349"/>
                  <a:pt x="124" y="349"/>
                  <a:pt x="124" y="350"/>
                </a:cubicBezTo>
                <a:cubicBezTo>
                  <a:pt x="124" y="350"/>
                  <a:pt x="124" y="350"/>
                  <a:pt x="124" y="350"/>
                </a:cubicBezTo>
                <a:cubicBezTo>
                  <a:pt x="124" y="350"/>
                  <a:pt x="123" y="350"/>
                  <a:pt x="123" y="350"/>
                </a:cubicBezTo>
                <a:cubicBezTo>
                  <a:pt x="123" y="350"/>
                  <a:pt x="123" y="351"/>
                  <a:pt x="123" y="351"/>
                </a:cubicBezTo>
                <a:cubicBezTo>
                  <a:pt x="123" y="351"/>
                  <a:pt x="122" y="351"/>
                  <a:pt x="122" y="351"/>
                </a:cubicBezTo>
                <a:cubicBezTo>
                  <a:pt x="122" y="351"/>
                  <a:pt x="122" y="351"/>
                  <a:pt x="122" y="352"/>
                </a:cubicBezTo>
                <a:cubicBezTo>
                  <a:pt x="122" y="352"/>
                  <a:pt x="122" y="352"/>
                  <a:pt x="121" y="352"/>
                </a:cubicBezTo>
                <a:cubicBezTo>
                  <a:pt x="121" y="352"/>
                  <a:pt x="121" y="352"/>
                  <a:pt x="121" y="353"/>
                </a:cubicBezTo>
                <a:cubicBezTo>
                  <a:pt x="121" y="353"/>
                  <a:pt x="121" y="353"/>
                  <a:pt x="121" y="353"/>
                </a:cubicBezTo>
                <a:cubicBezTo>
                  <a:pt x="108" y="370"/>
                  <a:pt x="105" y="391"/>
                  <a:pt x="112" y="412"/>
                </a:cubicBezTo>
                <a:cubicBezTo>
                  <a:pt x="119" y="434"/>
                  <a:pt x="138" y="455"/>
                  <a:pt x="155" y="459"/>
                </a:cubicBezTo>
                <a:cubicBezTo>
                  <a:pt x="156" y="460"/>
                  <a:pt x="157" y="460"/>
                  <a:pt x="158" y="460"/>
                </a:cubicBezTo>
                <a:cubicBezTo>
                  <a:pt x="164" y="460"/>
                  <a:pt x="170" y="456"/>
                  <a:pt x="171" y="450"/>
                </a:cubicBezTo>
                <a:cubicBezTo>
                  <a:pt x="173" y="443"/>
                  <a:pt x="169" y="436"/>
                  <a:pt x="162" y="434"/>
                </a:cubicBezTo>
                <a:cubicBezTo>
                  <a:pt x="156" y="432"/>
                  <a:pt x="143" y="420"/>
                  <a:pt x="137" y="403"/>
                </a:cubicBezTo>
                <a:cubicBezTo>
                  <a:pt x="134" y="394"/>
                  <a:pt x="134" y="384"/>
                  <a:pt x="138" y="376"/>
                </a:cubicBezTo>
                <a:cubicBezTo>
                  <a:pt x="156" y="381"/>
                  <a:pt x="173" y="383"/>
                  <a:pt x="191" y="383"/>
                </a:cubicBezTo>
                <a:cubicBezTo>
                  <a:pt x="266" y="383"/>
                  <a:pt x="332" y="343"/>
                  <a:pt x="366" y="273"/>
                </a:cubicBezTo>
                <a:cubicBezTo>
                  <a:pt x="383" y="238"/>
                  <a:pt x="387" y="196"/>
                  <a:pt x="392" y="155"/>
                </a:cubicBezTo>
                <a:cubicBezTo>
                  <a:pt x="397" y="102"/>
                  <a:pt x="402" y="51"/>
                  <a:pt x="436" y="29"/>
                </a:cubicBezTo>
                <a:cubicBezTo>
                  <a:pt x="441" y="25"/>
                  <a:pt x="443" y="19"/>
                  <a:pt x="441" y="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7" name="TextBox 146"/>
          <p:cNvSpPr txBox="1"/>
          <p:nvPr userDrawn="1"/>
        </p:nvSpPr>
        <p:spPr>
          <a:xfrm>
            <a:off x="3838405" y="2639106"/>
            <a:ext cx="76992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Green buildings</a:t>
            </a:r>
          </a:p>
        </p:txBody>
      </p:sp>
      <p:sp>
        <p:nvSpPr>
          <p:cNvPr id="148" name="Freeform 216"/>
          <p:cNvSpPr>
            <a:spLocks noChangeAspect="1"/>
          </p:cNvSpPr>
          <p:nvPr userDrawn="1"/>
        </p:nvSpPr>
        <p:spPr bwMode="auto">
          <a:xfrm>
            <a:off x="2461214" y="2195360"/>
            <a:ext cx="421382" cy="393192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9" name="TextBox 148"/>
          <p:cNvSpPr txBox="1"/>
          <p:nvPr userDrawn="1"/>
        </p:nvSpPr>
        <p:spPr>
          <a:xfrm>
            <a:off x="2363627" y="2639106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Finance</a:t>
            </a:r>
          </a:p>
        </p:txBody>
      </p:sp>
      <p:sp>
        <p:nvSpPr>
          <p:cNvPr id="150" name="Freeform 224"/>
          <p:cNvSpPr>
            <a:spLocks noChangeAspect="1"/>
          </p:cNvSpPr>
          <p:nvPr userDrawn="1"/>
        </p:nvSpPr>
        <p:spPr bwMode="auto">
          <a:xfrm>
            <a:off x="943033" y="2242598"/>
            <a:ext cx="525440" cy="345954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51" name="TextBox 150"/>
          <p:cNvSpPr txBox="1"/>
          <p:nvPr userDrawn="1"/>
        </p:nvSpPr>
        <p:spPr>
          <a:xfrm>
            <a:off x="847004" y="2639106"/>
            <a:ext cx="65270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Cloud and telecom</a:t>
            </a:r>
          </a:p>
        </p:txBody>
      </p:sp>
      <p:sp>
        <p:nvSpPr>
          <p:cNvPr id="152" name="TextBox 151"/>
          <p:cNvSpPr txBox="1"/>
          <p:nvPr userDrawn="1"/>
        </p:nvSpPr>
        <p:spPr>
          <a:xfrm>
            <a:off x="8044443" y="3463580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Management software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8126736" y="4284674"/>
            <a:ext cx="923938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Power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154" name="TextBox 153"/>
          <p:cNvSpPr txBox="1"/>
          <p:nvPr userDrawn="1"/>
        </p:nvSpPr>
        <p:spPr>
          <a:xfrm>
            <a:off x="5363571" y="3463579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Intelligent power and motor control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6290810" y="5200289"/>
            <a:ext cx="1088520" cy="205184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Renewable energy conversion</a:t>
            </a:r>
          </a:p>
        </p:txBody>
      </p:sp>
      <p:sp>
        <p:nvSpPr>
          <p:cNvPr id="156" name="TextBox 155"/>
          <p:cNvSpPr txBox="1"/>
          <p:nvPr userDrawn="1"/>
        </p:nvSpPr>
        <p:spPr>
          <a:xfrm>
            <a:off x="6312157" y="2639106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Electric vehicle recharging</a:t>
            </a:r>
          </a:p>
        </p:txBody>
      </p:sp>
      <p:sp>
        <p:nvSpPr>
          <p:cNvPr id="157" name="TextBox 156"/>
          <p:cNvSpPr txBox="1"/>
          <p:nvPr userDrawn="1"/>
        </p:nvSpPr>
        <p:spPr>
          <a:xfrm>
            <a:off x="6269467" y="3463575"/>
            <a:ext cx="1131215" cy="369332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Lifts and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escalators 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58" name="TextBox 157"/>
          <p:cNvSpPr txBox="1"/>
          <p:nvPr userDrawn="1"/>
        </p:nvSpPr>
        <p:spPr>
          <a:xfrm>
            <a:off x="5385429" y="4312910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Material handling control</a:t>
            </a:r>
          </a:p>
        </p:txBody>
      </p:sp>
      <p:sp>
        <p:nvSpPr>
          <p:cNvPr id="159" name="TextBox 158"/>
          <p:cNvSpPr txBox="1"/>
          <p:nvPr userDrawn="1"/>
        </p:nvSpPr>
        <p:spPr>
          <a:xfrm>
            <a:off x="7156940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Hoisting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0" name="TextBox 159"/>
          <p:cNvSpPr txBox="1"/>
          <p:nvPr userDrawn="1"/>
        </p:nvSpPr>
        <p:spPr>
          <a:xfrm>
            <a:off x="8044443" y="5200289"/>
            <a:ext cx="1088520" cy="292388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Uninterruptable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power supply</a:t>
            </a:r>
          </a:p>
        </p:txBody>
      </p:sp>
      <p:sp>
        <p:nvSpPr>
          <p:cNvPr id="161" name="TextBox 160"/>
          <p:cNvSpPr txBox="1"/>
          <p:nvPr userDrawn="1"/>
        </p:nvSpPr>
        <p:spPr>
          <a:xfrm>
            <a:off x="7156940" y="5200297"/>
            <a:ext cx="1088520" cy="123111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Surveillance</a:t>
            </a:r>
          </a:p>
        </p:txBody>
      </p:sp>
      <p:sp>
        <p:nvSpPr>
          <p:cNvPr id="162" name="TextBox 161"/>
          <p:cNvSpPr txBox="1"/>
          <p:nvPr userDrawn="1"/>
        </p:nvSpPr>
        <p:spPr>
          <a:xfrm>
            <a:off x="8044443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HVAC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3" name="TextBox 162"/>
          <p:cNvSpPr txBox="1"/>
          <p:nvPr userDrawn="1"/>
        </p:nvSpPr>
        <p:spPr>
          <a:xfrm>
            <a:off x="7135597" y="3463579"/>
            <a:ext cx="1131215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Lighting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4" name="Freeform 196"/>
          <p:cNvSpPr>
            <a:spLocks noChangeAspect="1"/>
          </p:cNvSpPr>
          <p:nvPr userDrawn="1"/>
        </p:nvSpPr>
        <p:spPr bwMode="auto">
          <a:xfrm>
            <a:off x="5736498" y="2195360"/>
            <a:ext cx="327661" cy="393192"/>
          </a:xfrm>
          <a:custGeom>
            <a:avLst/>
            <a:gdLst/>
            <a:ahLst/>
            <a:cxnLst>
              <a:cxn ang="0">
                <a:pos x="47" y="131"/>
              </a:cxn>
              <a:cxn ang="0">
                <a:pos x="47" y="135"/>
              </a:cxn>
              <a:cxn ang="0">
                <a:pos x="86" y="174"/>
              </a:cxn>
              <a:cxn ang="0">
                <a:pos x="133" y="107"/>
              </a:cxn>
              <a:cxn ang="0">
                <a:pos x="226" y="133"/>
              </a:cxn>
              <a:cxn ang="0">
                <a:pos x="181" y="196"/>
              </a:cxn>
              <a:cxn ang="0">
                <a:pos x="167" y="240"/>
              </a:cxn>
              <a:cxn ang="0">
                <a:pos x="181" y="344"/>
              </a:cxn>
              <a:cxn ang="0">
                <a:pos x="231" y="275"/>
              </a:cxn>
              <a:cxn ang="0">
                <a:pos x="205" y="283"/>
              </a:cxn>
              <a:cxn ang="0">
                <a:pos x="181" y="317"/>
              </a:cxn>
              <a:cxn ang="0">
                <a:pos x="181" y="265"/>
              </a:cxn>
              <a:cxn ang="0">
                <a:pos x="194" y="223"/>
              </a:cxn>
              <a:cxn ang="0">
                <a:pos x="253" y="209"/>
              </a:cxn>
              <a:cxn ang="0">
                <a:pos x="175" y="55"/>
              </a:cxn>
              <a:cxn ang="0">
                <a:pos x="97" y="134"/>
              </a:cxn>
              <a:cxn ang="0">
                <a:pos x="86" y="147"/>
              </a:cxn>
              <a:cxn ang="0">
                <a:pos x="74" y="135"/>
              </a:cxn>
              <a:cxn ang="0">
                <a:pos x="73" y="130"/>
              </a:cxn>
              <a:cxn ang="0">
                <a:pos x="281" y="130"/>
              </a:cxn>
              <a:cxn ang="0">
                <a:pos x="281" y="206"/>
              </a:cxn>
              <a:cxn ang="0">
                <a:pos x="295" y="223"/>
              </a:cxn>
              <a:cxn ang="0">
                <a:pos x="346" y="370"/>
              </a:cxn>
              <a:cxn ang="0">
                <a:pos x="79" y="422"/>
              </a:cxn>
              <a:cxn ang="0">
                <a:pos x="26" y="276"/>
              </a:cxn>
              <a:cxn ang="0">
                <a:pos x="99" y="223"/>
              </a:cxn>
              <a:cxn ang="0">
                <a:pos x="99" y="197"/>
              </a:cxn>
              <a:cxn ang="0">
                <a:pos x="0" y="276"/>
              </a:cxn>
              <a:cxn ang="0">
                <a:pos x="79" y="449"/>
              </a:cxn>
              <a:cxn ang="0">
                <a:pos x="373" y="370"/>
              </a:cxn>
              <a:cxn ang="0">
                <a:pos x="308" y="198"/>
              </a:cxn>
              <a:cxn ang="0">
                <a:pos x="177" y="0"/>
              </a:cxn>
            </a:cxnLst>
            <a:rect l="0" t="0" r="r" b="b"/>
            <a:pathLst>
              <a:path w="373" h="449">
                <a:moveTo>
                  <a:pt x="47" y="130"/>
                </a:moveTo>
                <a:cubicBezTo>
                  <a:pt x="47" y="130"/>
                  <a:pt x="47" y="131"/>
                  <a:pt x="47" y="131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7" y="136"/>
                  <a:pt x="47" y="136"/>
                  <a:pt x="47" y="135"/>
                </a:cubicBezTo>
                <a:cubicBezTo>
                  <a:pt x="47" y="146"/>
                  <a:pt x="51" y="155"/>
                  <a:pt x="58" y="163"/>
                </a:cubicBezTo>
                <a:cubicBezTo>
                  <a:pt x="66" y="170"/>
                  <a:pt x="75" y="174"/>
                  <a:pt x="86" y="174"/>
                </a:cubicBezTo>
                <a:cubicBezTo>
                  <a:pt x="106" y="174"/>
                  <a:pt x="123" y="157"/>
                  <a:pt x="124" y="136"/>
                </a:cubicBezTo>
                <a:cubicBezTo>
                  <a:pt x="124" y="136"/>
                  <a:pt x="125" y="121"/>
                  <a:pt x="133" y="107"/>
                </a:cubicBezTo>
                <a:cubicBezTo>
                  <a:pt x="142" y="90"/>
                  <a:pt x="156" y="82"/>
                  <a:pt x="175" y="82"/>
                </a:cubicBezTo>
                <a:cubicBezTo>
                  <a:pt x="204" y="82"/>
                  <a:pt x="226" y="105"/>
                  <a:pt x="226" y="133"/>
                </a:cubicBezTo>
                <a:cubicBezTo>
                  <a:pt x="226" y="133"/>
                  <a:pt x="226" y="178"/>
                  <a:pt x="226" y="196"/>
                </a:cubicBezTo>
                <a:cubicBezTo>
                  <a:pt x="210" y="196"/>
                  <a:pt x="181" y="196"/>
                  <a:pt x="181" y="196"/>
                </a:cubicBezTo>
                <a:cubicBezTo>
                  <a:pt x="173" y="196"/>
                  <a:pt x="167" y="202"/>
                  <a:pt x="167" y="209"/>
                </a:cubicBezTo>
                <a:cubicBezTo>
                  <a:pt x="167" y="209"/>
                  <a:pt x="167" y="228"/>
                  <a:pt x="167" y="240"/>
                </a:cubicBezTo>
                <a:cubicBezTo>
                  <a:pt x="145" y="246"/>
                  <a:pt x="128" y="267"/>
                  <a:pt x="128" y="291"/>
                </a:cubicBezTo>
                <a:cubicBezTo>
                  <a:pt x="128" y="320"/>
                  <a:pt x="152" y="344"/>
                  <a:pt x="181" y="344"/>
                </a:cubicBezTo>
                <a:cubicBezTo>
                  <a:pt x="210" y="344"/>
                  <a:pt x="233" y="320"/>
                  <a:pt x="233" y="291"/>
                </a:cubicBezTo>
                <a:cubicBezTo>
                  <a:pt x="233" y="285"/>
                  <a:pt x="232" y="280"/>
                  <a:pt x="231" y="275"/>
                </a:cubicBezTo>
                <a:cubicBezTo>
                  <a:pt x="228" y="268"/>
                  <a:pt x="221" y="264"/>
                  <a:pt x="214" y="266"/>
                </a:cubicBezTo>
                <a:cubicBezTo>
                  <a:pt x="207" y="268"/>
                  <a:pt x="203" y="276"/>
                  <a:pt x="205" y="283"/>
                </a:cubicBezTo>
                <a:cubicBezTo>
                  <a:pt x="206" y="285"/>
                  <a:pt x="207" y="288"/>
                  <a:pt x="207" y="291"/>
                </a:cubicBezTo>
                <a:cubicBezTo>
                  <a:pt x="207" y="305"/>
                  <a:pt x="195" y="317"/>
                  <a:pt x="181" y="317"/>
                </a:cubicBezTo>
                <a:cubicBezTo>
                  <a:pt x="166" y="317"/>
                  <a:pt x="155" y="305"/>
                  <a:pt x="155" y="291"/>
                </a:cubicBezTo>
                <a:cubicBezTo>
                  <a:pt x="155" y="277"/>
                  <a:pt x="166" y="265"/>
                  <a:pt x="181" y="265"/>
                </a:cubicBezTo>
                <a:cubicBezTo>
                  <a:pt x="188" y="265"/>
                  <a:pt x="194" y="259"/>
                  <a:pt x="194" y="252"/>
                </a:cubicBezTo>
                <a:cubicBezTo>
                  <a:pt x="194" y="252"/>
                  <a:pt x="194" y="235"/>
                  <a:pt x="194" y="223"/>
                </a:cubicBezTo>
                <a:cubicBezTo>
                  <a:pt x="210" y="223"/>
                  <a:pt x="240" y="223"/>
                  <a:pt x="240" y="223"/>
                </a:cubicBezTo>
                <a:cubicBezTo>
                  <a:pt x="247" y="223"/>
                  <a:pt x="253" y="217"/>
                  <a:pt x="253" y="209"/>
                </a:cubicBezTo>
                <a:cubicBezTo>
                  <a:pt x="253" y="133"/>
                  <a:pt x="253" y="133"/>
                  <a:pt x="253" y="133"/>
                </a:cubicBezTo>
                <a:cubicBezTo>
                  <a:pt x="253" y="90"/>
                  <a:pt x="218" y="55"/>
                  <a:pt x="175" y="55"/>
                </a:cubicBezTo>
                <a:cubicBezTo>
                  <a:pt x="146" y="55"/>
                  <a:pt x="123" y="69"/>
                  <a:pt x="109" y="96"/>
                </a:cubicBezTo>
                <a:cubicBezTo>
                  <a:pt x="99" y="114"/>
                  <a:pt x="97" y="133"/>
                  <a:pt x="97" y="134"/>
                </a:cubicBezTo>
                <a:cubicBezTo>
                  <a:pt x="97" y="134"/>
                  <a:pt x="97" y="135"/>
                  <a:pt x="97" y="135"/>
                </a:cubicBezTo>
                <a:cubicBezTo>
                  <a:pt x="97" y="142"/>
                  <a:pt x="92" y="147"/>
                  <a:pt x="86" y="147"/>
                </a:cubicBezTo>
                <a:cubicBezTo>
                  <a:pt x="82" y="147"/>
                  <a:pt x="79" y="146"/>
                  <a:pt x="77" y="144"/>
                </a:cubicBezTo>
                <a:cubicBezTo>
                  <a:pt x="75" y="141"/>
                  <a:pt x="74" y="138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4" y="135"/>
                  <a:pt x="73" y="131"/>
                  <a:pt x="73" y="130"/>
                </a:cubicBezTo>
                <a:cubicBezTo>
                  <a:pt x="74" y="73"/>
                  <a:pt x="120" y="27"/>
                  <a:pt x="177" y="27"/>
                </a:cubicBezTo>
                <a:cubicBezTo>
                  <a:pt x="235" y="27"/>
                  <a:pt x="281" y="73"/>
                  <a:pt x="281" y="130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10"/>
                  <a:pt x="281" y="210"/>
                  <a:pt x="281" y="210"/>
                </a:cubicBezTo>
                <a:cubicBezTo>
                  <a:pt x="281" y="217"/>
                  <a:pt x="287" y="223"/>
                  <a:pt x="295" y="223"/>
                </a:cubicBezTo>
                <a:cubicBezTo>
                  <a:pt x="323" y="223"/>
                  <a:pt x="346" y="247"/>
                  <a:pt x="346" y="276"/>
                </a:cubicBezTo>
                <a:cubicBezTo>
                  <a:pt x="346" y="370"/>
                  <a:pt x="346" y="370"/>
                  <a:pt x="346" y="370"/>
                </a:cubicBezTo>
                <a:cubicBezTo>
                  <a:pt x="346" y="399"/>
                  <a:pt x="323" y="422"/>
                  <a:pt x="294" y="422"/>
                </a:cubicBezTo>
                <a:cubicBezTo>
                  <a:pt x="79" y="422"/>
                  <a:pt x="79" y="422"/>
                  <a:pt x="79" y="422"/>
                </a:cubicBezTo>
                <a:cubicBezTo>
                  <a:pt x="50" y="422"/>
                  <a:pt x="26" y="399"/>
                  <a:pt x="26" y="370"/>
                </a:cubicBezTo>
                <a:cubicBezTo>
                  <a:pt x="26" y="276"/>
                  <a:pt x="26" y="276"/>
                  <a:pt x="26" y="276"/>
                </a:cubicBezTo>
                <a:cubicBezTo>
                  <a:pt x="26" y="247"/>
                  <a:pt x="50" y="223"/>
                  <a:pt x="7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106" y="223"/>
                  <a:pt x="112" y="217"/>
                  <a:pt x="112" y="210"/>
                </a:cubicBezTo>
                <a:cubicBezTo>
                  <a:pt x="112" y="202"/>
                  <a:pt x="106" y="197"/>
                  <a:pt x="99" y="197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35" y="197"/>
                  <a:pt x="0" y="232"/>
                  <a:pt x="0" y="276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413"/>
                  <a:pt x="35" y="449"/>
                  <a:pt x="79" y="449"/>
                </a:cubicBezTo>
                <a:cubicBezTo>
                  <a:pt x="294" y="449"/>
                  <a:pt x="294" y="449"/>
                  <a:pt x="294" y="449"/>
                </a:cubicBezTo>
                <a:cubicBezTo>
                  <a:pt x="337" y="449"/>
                  <a:pt x="373" y="413"/>
                  <a:pt x="373" y="370"/>
                </a:cubicBezTo>
                <a:cubicBezTo>
                  <a:pt x="373" y="276"/>
                  <a:pt x="373" y="276"/>
                  <a:pt x="373" y="276"/>
                </a:cubicBezTo>
                <a:cubicBezTo>
                  <a:pt x="373" y="237"/>
                  <a:pt x="345" y="204"/>
                  <a:pt x="308" y="198"/>
                </a:cubicBezTo>
                <a:cubicBezTo>
                  <a:pt x="308" y="185"/>
                  <a:pt x="308" y="130"/>
                  <a:pt x="308" y="130"/>
                </a:cubicBezTo>
                <a:cubicBezTo>
                  <a:pt x="308" y="58"/>
                  <a:pt x="249" y="0"/>
                  <a:pt x="177" y="0"/>
                </a:cubicBezTo>
                <a:cubicBezTo>
                  <a:pt x="105" y="0"/>
                  <a:pt x="47" y="58"/>
                  <a:pt x="47" y="1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5" name="TextBox 164"/>
          <p:cNvSpPr txBox="1"/>
          <p:nvPr userDrawn="1"/>
        </p:nvSpPr>
        <p:spPr>
          <a:xfrm>
            <a:off x="5363571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Access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6" name="Freeform 165"/>
          <p:cNvSpPr>
            <a:spLocks noChangeAspect="1"/>
          </p:cNvSpPr>
          <p:nvPr userDrawn="1"/>
        </p:nvSpPr>
        <p:spPr bwMode="auto">
          <a:xfrm>
            <a:off x="6580387" y="3849421"/>
            <a:ext cx="509366" cy="393192"/>
          </a:xfrm>
          <a:custGeom>
            <a:avLst/>
            <a:gdLst/>
            <a:ahLst/>
            <a:cxnLst>
              <a:cxn ang="0">
                <a:pos x="197" y="14"/>
              </a:cxn>
              <a:cxn ang="0">
                <a:pos x="180" y="79"/>
              </a:cxn>
              <a:cxn ang="0">
                <a:pos x="167" y="92"/>
              </a:cxn>
              <a:cxn ang="0">
                <a:pos x="196" y="139"/>
              </a:cxn>
              <a:cxn ang="0">
                <a:pos x="220" y="175"/>
              </a:cxn>
              <a:cxn ang="0">
                <a:pos x="234" y="185"/>
              </a:cxn>
              <a:cxn ang="0">
                <a:pos x="233" y="291"/>
              </a:cxn>
              <a:cxn ang="0">
                <a:pos x="185" y="188"/>
              </a:cxn>
              <a:cxn ang="0">
                <a:pos x="194" y="168"/>
              </a:cxn>
              <a:cxn ang="0">
                <a:pos x="125" y="79"/>
              </a:cxn>
              <a:cxn ang="0">
                <a:pos x="69" y="89"/>
              </a:cxn>
              <a:cxn ang="0">
                <a:pos x="3" y="354"/>
              </a:cxn>
              <a:cxn ang="0">
                <a:pos x="450" y="359"/>
              </a:cxn>
              <a:cxn ang="0">
                <a:pos x="463" y="343"/>
              </a:cxn>
              <a:cxn ang="0">
                <a:pos x="385" y="79"/>
              </a:cxn>
              <a:cxn ang="0">
                <a:pos x="316" y="92"/>
              </a:cxn>
              <a:cxn ang="0">
                <a:pos x="375" y="106"/>
              </a:cxn>
              <a:cxn ang="0">
                <a:pos x="31" y="333"/>
              </a:cxn>
              <a:cxn ang="0">
                <a:pos x="118" y="106"/>
              </a:cxn>
              <a:cxn ang="0">
                <a:pos x="72" y="241"/>
              </a:cxn>
              <a:cxn ang="0">
                <a:pos x="341" y="300"/>
              </a:cxn>
              <a:cxn ang="0">
                <a:pos x="342" y="180"/>
              </a:cxn>
              <a:cxn ang="0">
                <a:pos x="205" y="106"/>
              </a:cxn>
              <a:cxn ang="0">
                <a:pos x="223" y="92"/>
              </a:cxn>
              <a:cxn ang="0">
                <a:pos x="244" y="27"/>
              </a:cxn>
              <a:cxn ang="0">
                <a:pos x="257" y="106"/>
              </a:cxn>
              <a:cxn ang="0">
                <a:pos x="245" y="131"/>
              </a:cxn>
              <a:cxn ang="0">
                <a:pos x="248" y="150"/>
              </a:cxn>
              <a:cxn ang="0">
                <a:pos x="298" y="100"/>
              </a:cxn>
              <a:cxn ang="0">
                <a:pos x="287" y="79"/>
              </a:cxn>
              <a:cxn ang="0">
                <a:pos x="270" y="14"/>
              </a:cxn>
              <a:cxn ang="0">
                <a:pos x="210" y="0"/>
              </a:cxn>
            </a:cxnLst>
            <a:rect l="0" t="0" r="r" b="b"/>
            <a:pathLst>
              <a:path w="464" h="359">
                <a:moveTo>
                  <a:pt x="210" y="0"/>
                </a:moveTo>
                <a:cubicBezTo>
                  <a:pt x="203" y="0"/>
                  <a:pt x="197" y="6"/>
                  <a:pt x="197" y="14"/>
                </a:cubicBezTo>
                <a:cubicBezTo>
                  <a:pt x="197" y="14"/>
                  <a:pt x="197" y="61"/>
                  <a:pt x="197" y="79"/>
                </a:cubicBezTo>
                <a:cubicBezTo>
                  <a:pt x="188" y="79"/>
                  <a:pt x="180" y="79"/>
                  <a:pt x="180" y="79"/>
                </a:cubicBezTo>
                <a:cubicBezTo>
                  <a:pt x="175" y="79"/>
                  <a:pt x="171" y="82"/>
                  <a:pt x="168" y="86"/>
                </a:cubicBezTo>
                <a:cubicBezTo>
                  <a:pt x="167" y="88"/>
                  <a:pt x="167" y="90"/>
                  <a:pt x="167" y="92"/>
                </a:cubicBezTo>
                <a:cubicBezTo>
                  <a:pt x="167" y="95"/>
                  <a:pt x="168" y="98"/>
                  <a:pt x="169" y="100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214" y="166"/>
                  <a:pt x="214" y="166"/>
                  <a:pt x="214" y="166"/>
                </a:cubicBezTo>
                <a:cubicBezTo>
                  <a:pt x="220" y="175"/>
                  <a:pt x="220" y="175"/>
                  <a:pt x="220" y="175"/>
                </a:cubicBezTo>
                <a:cubicBezTo>
                  <a:pt x="224" y="180"/>
                  <a:pt x="226" y="184"/>
                  <a:pt x="233" y="185"/>
                </a:cubicBezTo>
                <a:cubicBezTo>
                  <a:pt x="233" y="185"/>
                  <a:pt x="234" y="185"/>
                  <a:pt x="234" y="185"/>
                </a:cubicBezTo>
                <a:cubicBezTo>
                  <a:pt x="311" y="185"/>
                  <a:pt x="365" y="215"/>
                  <a:pt x="365" y="241"/>
                </a:cubicBezTo>
                <a:cubicBezTo>
                  <a:pt x="365" y="266"/>
                  <a:pt x="316" y="291"/>
                  <a:pt x="233" y="291"/>
                </a:cubicBezTo>
                <a:cubicBezTo>
                  <a:pt x="150" y="291"/>
                  <a:pt x="99" y="265"/>
                  <a:pt x="99" y="241"/>
                </a:cubicBezTo>
                <a:cubicBezTo>
                  <a:pt x="99" y="219"/>
                  <a:pt x="135" y="197"/>
                  <a:pt x="185" y="188"/>
                </a:cubicBezTo>
                <a:cubicBezTo>
                  <a:pt x="190" y="188"/>
                  <a:pt x="193" y="185"/>
                  <a:pt x="195" y="180"/>
                </a:cubicBezTo>
                <a:cubicBezTo>
                  <a:pt x="197" y="176"/>
                  <a:pt x="196" y="171"/>
                  <a:pt x="194" y="168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4" y="81"/>
                  <a:pt x="130" y="79"/>
                  <a:pt x="125" y="79"/>
                </a:cubicBezTo>
                <a:cubicBezTo>
                  <a:pt x="82" y="79"/>
                  <a:pt x="82" y="79"/>
                  <a:pt x="82" y="79"/>
                </a:cubicBezTo>
                <a:cubicBezTo>
                  <a:pt x="76" y="79"/>
                  <a:pt x="70" y="83"/>
                  <a:pt x="69" y="89"/>
                </a:cubicBezTo>
                <a:cubicBezTo>
                  <a:pt x="1" y="342"/>
                  <a:pt x="1" y="342"/>
                  <a:pt x="1" y="342"/>
                </a:cubicBezTo>
                <a:cubicBezTo>
                  <a:pt x="0" y="346"/>
                  <a:pt x="1" y="351"/>
                  <a:pt x="3" y="354"/>
                </a:cubicBezTo>
                <a:cubicBezTo>
                  <a:pt x="6" y="357"/>
                  <a:pt x="10" y="359"/>
                  <a:pt x="14" y="359"/>
                </a:cubicBezTo>
                <a:cubicBezTo>
                  <a:pt x="450" y="359"/>
                  <a:pt x="450" y="359"/>
                  <a:pt x="450" y="359"/>
                </a:cubicBezTo>
                <a:cubicBezTo>
                  <a:pt x="454" y="359"/>
                  <a:pt x="458" y="357"/>
                  <a:pt x="461" y="354"/>
                </a:cubicBezTo>
                <a:cubicBezTo>
                  <a:pt x="463" y="351"/>
                  <a:pt x="464" y="347"/>
                  <a:pt x="463" y="343"/>
                </a:cubicBezTo>
                <a:cubicBezTo>
                  <a:pt x="398" y="89"/>
                  <a:pt x="398" y="89"/>
                  <a:pt x="398" y="89"/>
                </a:cubicBezTo>
                <a:cubicBezTo>
                  <a:pt x="397" y="83"/>
                  <a:pt x="391" y="79"/>
                  <a:pt x="385" y="79"/>
                </a:cubicBezTo>
                <a:cubicBezTo>
                  <a:pt x="329" y="79"/>
                  <a:pt x="329" y="79"/>
                  <a:pt x="329" y="79"/>
                </a:cubicBezTo>
                <a:cubicBezTo>
                  <a:pt x="321" y="79"/>
                  <a:pt x="316" y="85"/>
                  <a:pt x="316" y="92"/>
                </a:cubicBezTo>
                <a:cubicBezTo>
                  <a:pt x="316" y="100"/>
                  <a:pt x="321" y="106"/>
                  <a:pt x="329" y="106"/>
                </a:cubicBezTo>
                <a:cubicBezTo>
                  <a:pt x="329" y="106"/>
                  <a:pt x="361" y="106"/>
                  <a:pt x="375" y="106"/>
                </a:cubicBezTo>
                <a:cubicBezTo>
                  <a:pt x="379" y="123"/>
                  <a:pt x="426" y="305"/>
                  <a:pt x="433" y="333"/>
                </a:cubicBezTo>
                <a:cubicBezTo>
                  <a:pt x="403" y="333"/>
                  <a:pt x="62" y="333"/>
                  <a:pt x="31" y="333"/>
                </a:cubicBezTo>
                <a:cubicBezTo>
                  <a:pt x="39" y="304"/>
                  <a:pt x="87" y="123"/>
                  <a:pt x="92" y="106"/>
                </a:cubicBezTo>
                <a:cubicBezTo>
                  <a:pt x="101" y="106"/>
                  <a:pt x="111" y="106"/>
                  <a:pt x="118" y="106"/>
                </a:cubicBezTo>
                <a:cubicBezTo>
                  <a:pt x="124" y="113"/>
                  <a:pt x="147" y="147"/>
                  <a:pt x="160" y="166"/>
                </a:cubicBezTo>
                <a:cubicBezTo>
                  <a:pt x="106" y="180"/>
                  <a:pt x="72" y="208"/>
                  <a:pt x="72" y="241"/>
                </a:cubicBezTo>
                <a:cubicBezTo>
                  <a:pt x="72" y="286"/>
                  <a:pt x="138" y="318"/>
                  <a:pt x="233" y="318"/>
                </a:cubicBezTo>
                <a:cubicBezTo>
                  <a:pt x="275" y="318"/>
                  <a:pt x="313" y="311"/>
                  <a:pt x="341" y="300"/>
                </a:cubicBezTo>
                <a:cubicBezTo>
                  <a:pt x="374" y="286"/>
                  <a:pt x="392" y="265"/>
                  <a:pt x="392" y="241"/>
                </a:cubicBezTo>
                <a:cubicBezTo>
                  <a:pt x="392" y="217"/>
                  <a:pt x="374" y="195"/>
                  <a:pt x="342" y="180"/>
                </a:cubicBezTo>
                <a:cubicBezTo>
                  <a:pt x="315" y="167"/>
                  <a:pt x="279" y="159"/>
                  <a:pt x="241" y="158"/>
                </a:cubicBezTo>
                <a:cubicBezTo>
                  <a:pt x="234" y="148"/>
                  <a:pt x="218" y="125"/>
                  <a:pt x="205" y="106"/>
                </a:cubicBezTo>
                <a:cubicBezTo>
                  <a:pt x="206" y="106"/>
                  <a:pt x="210" y="106"/>
                  <a:pt x="210" y="106"/>
                </a:cubicBezTo>
                <a:cubicBezTo>
                  <a:pt x="217" y="106"/>
                  <a:pt x="223" y="100"/>
                  <a:pt x="223" y="92"/>
                </a:cubicBezTo>
                <a:cubicBezTo>
                  <a:pt x="223" y="92"/>
                  <a:pt x="223" y="45"/>
                  <a:pt x="223" y="27"/>
                </a:cubicBezTo>
                <a:cubicBezTo>
                  <a:pt x="232" y="27"/>
                  <a:pt x="235" y="27"/>
                  <a:pt x="244" y="27"/>
                </a:cubicBezTo>
                <a:cubicBezTo>
                  <a:pt x="244" y="45"/>
                  <a:pt x="244" y="92"/>
                  <a:pt x="244" y="92"/>
                </a:cubicBezTo>
                <a:cubicBezTo>
                  <a:pt x="244" y="100"/>
                  <a:pt x="250" y="106"/>
                  <a:pt x="257" y="106"/>
                </a:cubicBezTo>
                <a:cubicBezTo>
                  <a:pt x="257" y="106"/>
                  <a:pt x="261" y="106"/>
                  <a:pt x="262" y="106"/>
                </a:cubicBezTo>
                <a:cubicBezTo>
                  <a:pt x="253" y="118"/>
                  <a:pt x="245" y="131"/>
                  <a:pt x="245" y="131"/>
                </a:cubicBezTo>
                <a:cubicBezTo>
                  <a:pt x="243" y="133"/>
                  <a:pt x="242" y="136"/>
                  <a:pt x="242" y="139"/>
                </a:cubicBezTo>
                <a:cubicBezTo>
                  <a:pt x="242" y="143"/>
                  <a:pt x="244" y="147"/>
                  <a:pt x="248" y="150"/>
                </a:cubicBezTo>
                <a:cubicBezTo>
                  <a:pt x="254" y="154"/>
                  <a:pt x="262" y="152"/>
                  <a:pt x="267" y="146"/>
                </a:cubicBezTo>
                <a:cubicBezTo>
                  <a:pt x="298" y="100"/>
                  <a:pt x="298" y="100"/>
                  <a:pt x="298" y="100"/>
                </a:cubicBezTo>
                <a:cubicBezTo>
                  <a:pt x="301" y="96"/>
                  <a:pt x="301" y="91"/>
                  <a:pt x="299" y="86"/>
                </a:cubicBezTo>
                <a:cubicBezTo>
                  <a:pt x="296" y="82"/>
                  <a:pt x="292" y="79"/>
                  <a:pt x="287" y="79"/>
                </a:cubicBezTo>
                <a:cubicBezTo>
                  <a:pt x="287" y="79"/>
                  <a:pt x="279" y="79"/>
                  <a:pt x="270" y="79"/>
                </a:cubicBezTo>
                <a:cubicBezTo>
                  <a:pt x="270" y="61"/>
                  <a:pt x="270" y="14"/>
                  <a:pt x="270" y="14"/>
                </a:cubicBezTo>
                <a:cubicBezTo>
                  <a:pt x="270" y="6"/>
                  <a:pt x="265" y="0"/>
                  <a:pt x="257" y="0"/>
                </a:cubicBezTo>
                <a:lnTo>
                  <a:pt x="21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7" name="Freeform 160"/>
          <p:cNvSpPr>
            <a:spLocks noChangeAspect="1" noEditPoints="1"/>
          </p:cNvSpPr>
          <p:nvPr userDrawn="1"/>
        </p:nvSpPr>
        <p:spPr bwMode="auto">
          <a:xfrm>
            <a:off x="7440361" y="3824021"/>
            <a:ext cx="521678" cy="393192"/>
          </a:xfrm>
          <a:custGeom>
            <a:avLst/>
            <a:gdLst/>
            <a:ahLst/>
            <a:cxnLst>
              <a:cxn ang="0">
                <a:pos x="457" y="83"/>
              </a:cxn>
              <a:cxn ang="0">
                <a:pos x="449" y="73"/>
              </a:cxn>
              <a:cxn ang="0">
                <a:pos x="277" y="2"/>
              </a:cxn>
              <a:cxn ang="0">
                <a:pos x="264" y="3"/>
              </a:cxn>
              <a:cxn ang="0">
                <a:pos x="191" y="57"/>
              </a:cxn>
              <a:cxn ang="0">
                <a:pos x="186" y="69"/>
              </a:cxn>
              <a:cxn ang="0">
                <a:pos x="194" y="80"/>
              </a:cxn>
              <a:cxn ang="0">
                <a:pos x="311" y="126"/>
              </a:cxn>
              <a:cxn ang="0">
                <a:pos x="214" y="153"/>
              </a:cxn>
              <a:cxn ang="0">
                <a:pos x="179" y="87"/>
              </a:cxn>
              <a:cxn ang="0">
                <a:pos x="173" y="81"/>
              </a:cxn>
              <a:cxn ang="0">
                <a:pos x="21" y="7"/>
              </a:cxn>
              <a:cxn ang="0">
                <a:pos x="5" y="10"/>
              </a:cxn>
              <a:cxn ang="0">
                <a:pos x="3" y="26"/>
              </a:cxn>
              <a:cxn ang="0">
                <a:pos x="44" y="98"/>
              </a:cxn>
              <a:cxn ang="0">
                <a:pos x="44" y="250"/>
              </a:cxn>
              <a:cxn ang="0">
                <a:pos x="50" y="261"/>
              </a:cxn>
              <a:cxn ang="0">
                <a:pos x="168" y="336"/>
              </a:cxn>
              <a:cxn ang="0">
                <a:pos x="186" y="332"/>
              </a:cxn>
              <a:cxn ang="0">
                <a:pos x="182" y="314"/>
              </a:cxn>
              <a:cxn ang="0">
                <a:pos x="70" y="243"/>
              </a:cxn>
              <a:cxn ang="0">
                <a:pos x="70" y="95"/>
              </a:cxn>
              <a:cxn ang="0">
                <a:pos x="69" y="88"/>
              </a:cxn>
              <a:cxn ang="0">
                <a:pos x="47" y="50"/>
              </a:cxn>
              <a:cxn ang="0">
                <a:pos x="157" y="103"/>
              </a:cxn>
              <a:cxn ang="0">
                <a:pos x="176" y="139"/>
              </a:cxn>
              <a:cxn ang="0">
                <a:pos x="99" y="98"/>
              </a:cxn>
              <a:cxn ang="0">
                <a:pos x="81" y="104"/>
              </a:cxn>
              <a:cxn ang="0">
                <a:pos x="87" y="122"/>
              </a:cxn>
              <a:cxn ang="0">
                <a:pos x="196" y="179"/>
              </a:cxn>
              <a:cxn ang="0">
                <a:pos x="196" y="331"/>
              </a:cxn>
              <a:cxn ang="0">
                <a:pos x="201" y="342"/>
              </a:cxn>
              <a:cxn ang="0">
                <a:pos x="213" y="343"/>
              </a:cxn>
              <a:cxn ang="0">
                <a:pos x="389" y="285"/>
              </a:cxn>
              <a:cxn ang="0">
                <a:pos x="398" y="273"/>
              </a:cxn>
              <a:cxn ang="0">
                <a:pos x="398" y="139"/>
              </a:cxn>
              <a:cxn ang="0">
                <a:pos x="452" y="95"/>
              </a:cxn>
              <a:cxn ang="0">
                <a:pos x="457" y="83"/>
              </a:cxn>
              <a:cxn ang="0">
                <a:pos x="376" y="122"/>
              </a:cxn>
              <a:cxn ang="0">
                <a:pos x="371" y="133"/>
              </a:cxn>
              <a:cxn ang="0">
                <a:pos x="371" y="263"/>
              </a:cxn>
              <a:cxn ang="0">
                <a:pos x="222" y="312"/>
              </a:cxn>
              <a:cxn ang="0">
                <a:pos x="222" y="178"/>
              </a:cxn>
              <a:cxn ang="0">
                <a:pos x="357" y="141"/>
              </a:cxn>
              <a:cxn ang="0">
                <a:pos x="367" y="129"/>
              </a:cxn>
              <a:cxn ang="0">
                <a:pos x="359" y="116"/>
              </a:cxn>
              <a:cxn ang="0">
                <a:pos x="226" y="64"/>
              </a:cxn>
              <a:cxn ang="0">
                <a:pos x="274" y="29"/>
              </a:cxn>
              <a:cxn ang="0">
                <a:pos x="418" y="89"/>
              </a:cxn>
              <a:cxn ang="0">
                <a:pos x="376" y="122"/>
              </a:cxn>
            </a:cxnLst>
            <a:rect l="0" t="0" r="r" b="b"/>
            <a:pathLst>
              <a:path w="458" h="345">
                <a:moveTo>
                  <a:pt x="457" y="83"/>
                </a:moveTo>
                <a:cubicBezTo>
                  <a:pt x="456" y="78"/>
                  <a:pt x="453" y="75"/>
                  <a:pt x="449" y="73"/>
                </a:cubicBezTo>
                <a:cubicBezTo>
                  <a:pt x="277" y="2"/>
                  <a:pt x="277" y="2"/>
                  <a:pt x="277" y="2"/>
                </a:cubicBezTo>
                <a:cubicBezTo>
                  <a:pt x="273" y="0"/>
                  <a:pt x="268" y="0"/>
                  <a:pt x="264" y="3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187" y="59"/>
                  <a:pt x="185" y="64"/>
                  <a:pt x="186" y="69"/>
                </a:cubicBezTo>
                <a:cubicBezTo>
                  <a:pt x="186" y="74"/>
                  <a:pt x="189" y="78"/>
                  <a:pt x="194" y="80"/>
                </a:cubicBezTo>
                <a:cubicBezTo>
                  <a:pt x="311" y="126"/>
                  <a:pt x="311" y="126"/>
                  <a:pt x="311" y="126"/>
                </a:cubicBezTo>
                <a:cubicBezTo>
                  <a:pt x="214" y="153"/>
                  <a:pt x="214" y="153"/>
                  <a:pt x="214" y="153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77" y="84"/>
                  <a:pt x="175" y="82"/>
                  <a:pt x="173" y="81"/>
                </a:cubicBezTo>
                <a:cubicBezTo>
                  <a:pt x="21" y="7"/>
                  <a:pt x="21" y="7"/>
                  <a:pt x="21" y="7"/>
                </a:cubicBezTo>
                <a:cubicBezTo>
                  <a:pt x="15" y="5"/>
                  <a:pt x="9" y="6"/>
                  <a:pt x="5" y="10"/>
                </a:cubicBezTo>
                <a:cubicBezTo>
                  <a:pt x="1" y="14"/>
                  <a:pt x="0" y="21"/>
                  <a:pt x="3" y="26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250"/>
                  <a:pt x="44" y="250"/>
                  <a:pt x="44" y="250"/>
                </a:cubicBezTo>
                <a:cubicBezTo>
                  <a:pt x="44" y="254"/>
                  <a:pt x="46" y="259"/>
                  <a:pt x="50" y="261"/>
                </a:cubicBezTo>
                <a:cubicBezTo>
                  <a:pt x="168" y="336"/>
                  <a:pt x="168" y="336"/>
                  <a:pt x="168" y="336"/>
                </a:cubicBezTo>
                <a:cubicBezTo>
                  <a:pt x="174" y="340"/>
                  <a:pt x="182" y="339"/>
                  <a:pt x="186" y="332"/>
                </a:cubicBezTo>
                <a:cubicBezTo>
                  <a:pt x="190" y="326"/>
                  <a:pt x="189" y="318"/>
                  <a:pt x="182" y="314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0" y="95"/>
                  <a:pt x="70" y="95"/>
                  <a:pt x="70" y="95"/>
                </a:cubicBezTo>
                <a:cubicBezTo>
                  <a:pt x="70" y="92"/>
                  <a:pt x="70" y="90"/>
                  <a:pt x="69" y="88"/>
                </a:cubicBezTo>
                <a:cubicBezTo>
                  <a:pt x="47" y="50"/>
                  <a:pt x="47" y="50"/>
                  <a:pt x="47" y="5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99" y="98"/>
                  <a:pt x="99" y="98"/>
                  <a:pt x="99" y="98"/>
                </a:cubicBezTo>
                <a:cubicBezTo>
                  <a:pt x="93" y="95"/>
                  <a:pt x="84" y="97"/>
                  <a:pt x="81" y="104"/>
                </a:cubicBezTo>
                <a:cubicBezTo>
                  <a:pt x="78" y="110"/>
                  <a:pt x="80" y="118"/>
                  <a:pt x="87" y="122"/>
                </a:cubicBezTo>
                <a:cubicBezTo>
                  <a:pt x="196" y="179"/>
                  <a:pt x="196" y="179"/>
                  <a:pt x="196" y="179"/>
                </a:cubicBezTo>
                <a:cubicBezTo>
                  <a:pt x="196" y="331"/>
                  <a:pt x="196" y="331"/>
                  <a:pt x="196" y="331"/>
                </a:cubicBezTo>
                <a:cubicBezTo>
                  <a:pt x="196" y="335"/>
                  <a:pt x="198" y="339"/>
                  <a:pt x="201" y="342"/>
                </a:cubicBezTo>
                <a:cubicBezTo>
                  <a:pt x="205" y="344"/>
                  <a:pt x="209" y="345"/>
                  <a:pt x="213" y="343"/>
                </a:cubicBezTo>
                <a:cubicBezTo>
                  <a:pt x="389" y="285"/>
                  <a:pt x="389" y="285"/>
                  <a:pt x="389" y="285"/>
                </a:cubicBezTo>
                <a:cubicBezTo>
                  <a:pt x="394" y="284"/>
                  <a:pt x="398" y="279"/>
                  <a:pt x="398" y="273"/>
                </a:cubicBezTo>
                <a:cubicBezTo>
                  <a:pt x="398" y="139"/>
                  <a:pt x="398" y="139"/>
                  <a:pt x="398" y="139"/>
                </a:cubicBezTo>
                <a:cubicBezTo>
                  <a:pt x="452" y="95"/>
                  <a:pt x="452" y="95"/>
                  <a:pt x="452" y="95"/>
                </a:cubicBezTo>
                <a:cubicBezTo>
                  <a:pt x="456" y="92"/>
                  <a:pt x="458" y="88"/>
                  <a:pt x="457" y="83"/>
                </a:cubicBezTo>
                <a:close/>
                <a:moveTo>
                  <a:pt x="376" y="122"/>
                </a:moveTo>
                <a:cubicBezTo>
                  <a:pt x="373" y="125"/>
                  <a:pt x="371" y="129"/>
                  <a:pt x="371" y="133"/>
                </a:cubicBezTo>
                <a:cubicBezTo>
                  <a:pt x="371" y="263"/>
                  <a:pt x="371" y="263"/>
                  <a:pt x="371" y="263"/>
                </a:cubicBezTo>
                <a:cubicBezTo>
                  <a:pt x="222" y="312"/>
                  <a:pt x="222" y="312"/>
                  <a:pt x="222" y="312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357" y="141"/>
                  <a:pt x="357" y="141"/>
                  <a:pt x="357" y="141"/>
                </a:cubicBezTo>
                <a:cubicBezTo>
                  <a:pt x="363" y="140"/>
                  <a:pt x="367" y="135"/>
                  <a:pt x="367" y="129"/>
                </a:cubicBezTo>
                <a:cubicBezTo>
                  <a:pt x="367" y="123"/>
                  <a:pt x="364" y="118"/>
                  <a:pt x="359" y="116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418" y="89"/>
                  <a:pt x="418" y="89"/>
                  <a:pt x="418" y="89"/>
                </a:cubicBezTo>
                <a:lnTo>
                  <a:pt x="376" y="1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8" name="Freeform 164"/>
          <p:cNvSpPr>
            <a:spLocks noChangeAspect="1"/>
          </p:cNvSpPr>
          <p:nvPr userDrawn="1"/>
        </p:nvSpPr>
        <p:spPr bwMode="auto">
          <a:xfrm>
            <a:off x="5736498" y="4684275"/>
            <a:ext cx="393193" cy="393192"/>
          </a:xfrm>
          <a:custGeom>
            <a:avLst/>
            <a:gdLst/>
            <a:ahLst/>
            <a:cxnLst>
              <a:cxn ang="0">
                <a:pos x="307" y="183"/>
              </a:cxn>
              <a:cxn ang="0">
                <a:pos x="256" y="269"/>
              </a:cxn>
              <a:cxn ang="0">
                <a:pos x="207" y="180"/>
              </a:cxn>
              <a:cxn ang="0">
                <a:pos x="141" y="85"/>
              </a:cxn>
              <a:cxn ang="0">
                <a:pos x="27" y="183"/>
              </a:cxn>
              <a:cxn ang="0">
                <a:pos x="331" y="101"/>
              </a:cxn>
              <a:cxn ang="0">
                <a:pos x="369" y="143"/>
              </a:cxn>
              <a:cxn ang="0">
                <a:pos x="369" y="143"/>
              </a:cxn>
              <a:cxn ang="0">
                <a:pos x="371" y="144"/>
              </a:cxn>
              <a:cxn ang="0">
                <a:pos x="373" y="144"/>
              </a:cxn>
              <a:cxn ang="0">
                <a:pos x="375" y="144"/>
              </a:cxn>
              <a:cxn ang="0">
                <a:pos x="377" y="143"/>
              </a:cxn>
              <a:cxn ang="0">
                <a:pos x="379" y="143"/>
              </a:cxn>
              <a:cxn ang="0">
                <a:pos x="380" y="142"/>
              </a:cxn>
              <a:cxn ang="0">
                <a:pos x="382" y="141"/>
              </a:cxn>
              <a:cxn ang="0">
                <a:pos x="383" y="139"/>
              </a:cxn>
              <a:cxn ang="0">
                <a:pos x="384" y="138"/>
              </a:cxn>
              <a:cxn ang="0">
                <a:pos x="385" y="137"/>
              </a:cxn>
              <a:cxn ang="0">
                <a:pos x="386" y="135"/>
              </a:cxn>
              <a:cxn ang="0">
                <a:pos x="386" y="134"/>
              </a:cxn>
              <a:cxn ang="0">
                <a:pos x="387" y="132"/>
              </a:cxn>
              <a:cxn ang="0">
                <a:pos x="387" y="131"/>
              </a:cxn>
              <a:cxn ang="0">
                <a:pos x="363" y="79"/>
              </a:cxn>
              <a:cxn ang="0">
                <a:pos x="197" y="0"/>
              </a:cxn>
              <a:cxn ang="0">
                <a:pos x="86" y="210"/>
              </a:cxn>
              <a:cxn ang="0">
                <a:pos x="141" y="111"/>
              </a:cxn>
              <a:cxn ang="0">
                <a:pos x="185" y="200"/>
              </a:cxn>
              <a:cxn ang="0">
                <a:pos x="307" y="244"/>
              </a:cxn>
              <a:cxn ang="0">
                <a:pos x="197" y="367"/>
              </a:cxn>
              <a:cxn ang="0">
                <a:pos x="69" y="297"/>
              </a:cxn>
              <a:cxn ang="0">
                <a:pos x="29" y="251"/>
              </a:cxn>
              <a:cxn ang="0">
                <a:pos x="27" y="250"/>
              </a:cxn>
              <a:cxn ang="0">
                <a:pos x="21" y="250"/>
              </a:cxn>
              <a:cxn ang="0">
                <a:pos x="19" y="250"/>
              </a:cxn>
              <a:cxn ang="0">
                <a:pos x="18" y="251"/>
              </a:cxn>
              <a:cxn ang="0">
                <a:pos x="16" y="252"/>
              </a:cxn>
              <a:cxn ang="0">
                <a:pos x="15" y="253"/>
              </a:cxn>
              <a:cxn ang="0">
                <a:pos x="13" y="254"/>
              </a:cxn>
              <a:cxn ang="0">
                <a:pos x="11" y="259"/>
              </a:cxn>
              <a:cxn ang="0">
                <a:pos x="4" y="312"/>
              </a:cxn>
              <a:cxn ang="0">
                <a:pos x="30" y="315"/>
              </a:cxn>
              <a:cxn ang="0">
                <a:pos x="197" y="394"/>
              </a:cxn>
            </a:cxnLst>
            <a:rect l="0" t="0" r="r" b="b"/>
            <a:pathLst>
              <a:path w="394" h="394">
                <a:moveTo>
                  <a:pt x="380" y="183"/>
                </a:moveTo>
                <a:cubicBezTo>
                  <a:pt x="307" y="183"/>
                  <a:pt x="307" y="183"/>
                  <a:pt x="307" y="18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01" y="183"/>
                  <a:pt x="295" y="188"/>
                  <a:pt x="294" y="194"/>
                </a:cubicBezTo>
                <a:cubicBezTo>
                  <a:pt x="294" y="194"/>
                  <a:pt x="290" y="215"/>
                  <a:pt x="282" y="235"/>
                </a:cubicBezTo>
                <a:cubicBezTo>
                  <a:pt x="274" y="256"/>
                  <a:pt x="264" y="269"/>
                  <a:pt x="256" y="269"/>
                </a:cubicBezTo>
                <a:cubicBezTo>
                  <a:pt x="232" y="269"/>
                  <a:pt x="219" y="222"/>
                  <a:pt x="212" y="197"/>
                </a:cubicBezTo>
                <a:cubicBezTo>
                  <a:pt x="211" y="193"/>
                  <a:pt x="211" y="193"/>
                  <a:pt x="211" y="193"/>
                </a:cubicBezTo>
                <a:cubicBezTo>
                  <a:pt x="210" y="189"/>
                  <a:pt x="209" y="185"/>
                  <a:pt x="207" y="180"/>
                </a:cubicBezTo>
                <a:cubicBezTo>
                  <a:pt x="203" y="163"/>
                  <a:pt x="197" y="141"/>
                  <a:pt x="188" y="122"/>
                </a:cubicBezTo>
                <a:cubicBezTo>
                  <a:pt x="176" y="97"/>
                  <a:pt x="160" y="85"/>
                  <a:pt x="141" y="8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19" y="85"/>
                  <a:pt x="102" y="104"/>
                  <a:pt x="87" y="143"/>
                </a:cubicBezTo>
                <a:cubicBezTo>
                  <a:pt x="81" y="158"/>
                  <a:pt x="77" y="174"/>
                  <a:pt x="75" y="183"/>
                </a:cubicBezTo>
                <a:cubicBezTo>
                  <a:pt x="27" y="183"/>
                  <a:pt x="27" y="183"/>
                  <a:pt x="27" y="183"/>
                </a:cubicBezTo>
                <a:cubicBezTo>
                  <a:pt x="34" y="96"/>
                  <a:pt x="107" y="26"/>
                  <a:pt x="197" y="26"/>
                </a:cubicBezTo>
                <a:cubicBezTo>
                  <a:pt x="256" y="26"/>
                  <a:pt x="309" y="56"/>
                  <a:pt x="340" y="105"/>
                </a:cubicBezTo>
                <a:cubicBezTo>
                  <a:pt x="331" y="101"/>
                  <a:pt x="331" y="101"/>
                  <a:pt x="331" y="101"/>
                </a:cubicBezTo>
                <a:cubicBezTo>
                  <a:pt x="324" y="99"/>
                  <a:pt x="316" y="102"/>
                  <a:pt x="314" y="109"/>
                </a:cubicBezTo>
                <a:cubicBezTo>
                  <a:pt x="311" y="116"/>
                  <a:pt x="315" y="124"/>
                  <a:pt x="322" y="126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70" y="143"/>
                  <a:pt x="370" y="143"/>
                  <a:pt x="370" y="144"/>
                </a:cubicBezTo>
                <a:cubicBezTo>
                  <a:pt x="370" y="144"/>
                  <a:pt x="371" y="144"/>
                  <a:pt x="371" y="144"/>
                </a:cubicBezTo>
                <a:cubicBezTo>
                  <a:pt x="371" y="144"/>
                  <a:pt x="371" y="144"/>
                  <a:pt x="371" y="144"/>
                </a:cubicBezTo>
                <a:cubicBezTo>
                  <a:pt x="372" y="144"/>
                  <a:pt x="372" y="144"/>
                  <a:pt x="372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4" y="144"/>
                  <a:pt x="374" y="144"/>
                  <a:pt x="375" y="144"/>
                </a:cubicBezTo>
                <a:cubicBezTo>
                  <a:pt x="375" y="144"/>
                  <a:pt x="375" y="144"/>
                  <a:pt x="375" y="144"/>
                </a:cubicBezTo>
                <a:cubicBezTo>
                  <a:pt x="375" y="144"/>
                  <a:pt x="375" y="144"/>
                  <a:pt x="376" y="144"/>
                </a:cubicBezTo>
                <a:cubicBezTo>
                  <a:pt x="376" y="144"/>
                  <a:pt x="376" y="144"/>
                  <a:pt x="376" y="144"/>
                </a:cubicBezTo>
                <a:cubicBezTo>
                  <a:pt x="376" y="144"/>
                  <a:pt x="377" y="144"/>
                  <a:pt x="377" y="143"/>
                </a:cubicBezTo>
                <a:cubicBezTo>
                  <a:pt x="377" y="143"/>
                  <a:pt x="377" y="143"/>
                  <a:pt x="377" y="143"/>
                </a:cubicBezTo>
                <a:cubicBezTo>
                  <a:pt x="378" y="143"/>
                  <a:pt x="378" y="143"/>
                  <a:pt x="378" y="143"/>
                </a:cubicBezTo>
                <a:cubicBezTo>
                  <a:pt x="378" y="143"/>
                  <a:pt x="378" y="143"/>
                  <a:pt x="379" y="143"/>
                </a:cubicBezTo>
                <a:cubicBezTo>
                  <a:pt x="379" y="143"/>
                  <a:pt x="379" y="143"/>
                  <a:pt x="379" y="143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1" y="142"/>
                  <a:pt x="381" y="142"/>
                  <a:pt x="381" y="142"/>
                </a:cubicBezTo>
                <a:cubicBezTo>
                  <a:pt x="381" y="142"/>
                  <a:pt x="381" y="141"/>
                  <a:pt x="381" y="141"/>
                </a:cubicBezTo>
                <a:cubicBezTo>
                  <a:pt x="381" y="141"/>
                  <a:pt x="382" y="141"/>
                  <a:pt x="382" y="141"/>
                </a:cubicBezTo>
                <a:cubicBezTo>
                  <a:pt x="382" y="141"/>
                  <a:pt x="382" y="141"/>
                  <a:pt x="382" y="140"/>
                </a:cubicBezTo>
                <a:cubicBezTo>
                  <a:pt x="383" y="140"/>
                  <a:pt x="383" y="140"/>
                  <a:pt x="383" y="140"/>
                </a:cubicBezTo>
                <a:cubicBezTo>
                  <a:pt x="383" y="140"/>
                  <a:pt x="383" y="140"/>
                  <a:pt x="383" y="139"/>
                </a:cubicBezTo>
                <a:cubicBezTo>
                  <a:pt x="383" y="139"/>
                  <a:pt x="383" y="139"/>
                  <a:pt x="383" y="139"/>
                </a:cubicBezTo>
                <a:cubicBezTo>
                  <a:pt x="384" y="139"/>
                  <a:pt x="384" y="139"/>
                  <a:pt x="384" y="139"/>
                </a:cubicBezTo>
                <a:cubicBezTo>
                  <a:pt x="384" y="139"/>
                  <a:pt x="384" y="138"/>
                  <a:pt x="384" y="138"/>
                </a:cubicBezTo>
                <a:cubicBezTo>
                  <a:pt x="384" y="138"/>
                  <a:pt x="385" y="138"/>
                  <a:pt x="385" y="138"/>
                </a:cubicBezTo>
                <a:cubicBezTo>
                  <a:pt x="385" y="138"/>
                  <a:pt x="385" y="137"/>
                  <a:pt x="385" y="137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5" y="137"/>
                  <a:pt x="385" y="136"/>
                  <a:pt x="385" y="136"/>
                </a:cubicBezTo>
                <a:cubicBezTo>
                  <a:pt x="386" y="136"/>
                  <a:pt x="386" y="136"/>
                  <a:pt x="386" y="136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4"/>
                  <a:pt x="386" y="134"/>
                </a:cubicBezTo>
                <a:cubicBezTo>
                  <a:pt x="386" y="134"/>
                  <a:pt x="386" y="134"/>
                  <a:pt x="386" y="133"/>
                </a:cubicBezTo>
                <a:cubicBezTo>
                  <a:pt x="386" y="133"/>
                  <a:pt x="387" y="133"/>
                  <a:pt x="387" y="133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87" y="132"/>
                  <a:pt x="387" y="132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90" y="81"/>
                  <a:pt x="390" y="81"/>
                  <a:pt x="390" y="81"/>
                </a:cubicBezTo>
                <a:cubicBezTo>
                  <a:pt x="390" y="73"/>
                  <a:pt x="385" y="67"/>
                  <a:pt x="377" y="66"/>
                </a:cubicBezTo>
                <a:cubicBezTo>
                  <a:pt x="370" y="66"/>
                  <a:pt x="364" y="72"/>
                  <a:pt x="363" y="79"/>
                </a:cubicBezTo>
                <a:cubicBezTo>
                  <a:pt x="363" y="90"/>
                  <a:pt x="363" y="90"/>
                  <a:pt x="363" y="90"/>
                </a:cubicBezTo>
                <a:cubicBezTo>
                  <a:pt x="347" y="66"/>
                  <a:pt x="327" y="46"/>
                  <a:pt x="303" y="30"/>
                </a:cubicBezTo>
                <a:cubicBezTo>
                  <a:pt x="271" y="10"/>
                  <a:pt x="234" y="0"/>
                  <a:pt x="197" y="0"/>
                </a:cubicBezTo>
                <a:cubicBezTo>
                  <a:pt x="88" y="0"/>
                  <a:pt x="0" y="88"/>
                  <a:pt x="0" y="197"/>
                </a:cubicBezTo>
                <a:cubicBezTo>
                  <a:pt x="0" y="204"/>
                  <a:pt x="6" y="210"/>
                  <a:pt x="13" y="210"/>
                </a:cubicBezTo>
                <a:cubicBezTo>
                  <a:pt x="86" y="210"/>
                  <a:pt x="86" y="210"/>
                  <a:pt x="86" y="210"/>
                </a:cubicBezTo>
                <a:cubicBezTo>
                  <a:pt x="92" y="210"/>
                  <a:pt x="97" y="206"/>
                  <a:pt x="99" y="199"/>
                </a:cubicBezTo>
                <a:cubicBezTo>
                  <a:pt x="99" y="199"/>
                  <a:pt x="103" y="175"/>
                  <a:pt x="112" y="152"/>
                </a:cubicBezTo>
                <a:cubicBezTo>
                  <a:pt x="124" y="122"/>
                  <a:pt x="135" y="111"/>
                  <a:pt x="141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62" y="111"/>
                  <a:pt x="175" y="161"/>
                  <a:pt x="182" y="187"/>
                </a:cubicBezTo>
                <a:cubicBezTo>
                  <a:pt x="183" y="192"/>
                  <a:pt x="184" y="196"/>
                  <a:pt x="185" y="200"/>
                </a:cubicBezTo>
                <a:cubicBezTo>
                  <a:pt x="186" y="205"/>
                  <a:pt x="186" y="205"/>
                  <a:pt x="186" y="205"/>
                </a:cubicBezTo>
                <a:cubicBezTo>
                  <a:pt x="196" y="239"/>
                  <a:pt x="212" y="295"/>
                  <a:pt x="256" y="295"/>
                </a:cubicBezTo>
                <a:cubicBezTo>
                  <a:pt x="277" y="295"/>
                  <a:pt x="294" y="278"/>
                  <a:pt x="307" y="244"/>
                </a:cubicBezTo>
                <a:cubicBezTo>
                  <a:pt x="312" y="231"/>
                  <a:pt x="316" y="219"/>
                  <a:pt x="318" y="210"/>
                </a:cubicBezTo>
                <a:cubicBezTo>
                  <a:pt x="367" y="210"/>
                  <a:pt x="367" y="210"/>
                  <a:pt x="367" y="210"/>
                </a:cubicBezTo>
                <a:cubicBezTo>
                  <a:pt x="360" y="298"/>
                  <a:pt x="286" y="367"/>
                  <a:pt x="197" y="367"/>
                </a:cubicBezTo>
                <a:cubicBezTo>
                  <a:pt x="140" y="367"/>
                  <a:pt x="87" y="338"/>
                  <a:pt x="55" y="292"/>
                </a:cubicBezTo>
                <a:cubicBezTo>
                  <a:pt x="63" y="295"/>
                  <a:pt x="63" y="295"/>
                  <a:pt x="63" y="295"/>
                </a:cubicBezTo>
                <a:cubicBezTo>
                  <a:pt x="65" y="296"/>
                  <a:pt x="67" y="297"/>
                  <a:pt x="69" y="297"/>
                </a:cubicBezTo>
                <a:cubicBezTo>
                  <a:pt x="74" y="297"/>
                  <a:pt x="78" y="294"/>
                  <a:pt x="81" y="289"/>
                </a:cubicBezTo>
                <a:cubicBezTo>
                  <a:pt x="84" y="282"/>
                  <a:pt x="81" y="274"/>
                  <a:pt x="74" y="27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9" y="250"/>
                  <a:pt x="28" y="250"/>
                  <a:pt x="28" y="250"/>
                </a:cubicBezTo>
                <a:cubicBezTo>
                  <a:pt x="28" y="250"/>
                  <a:pt x="28" y="250"/>
                  <a:pt x="27" y="250"/>
                </a:cubicBezTo>
                <a:cubicBezTo>
                  <a:pt x="27" y="250"/>
                  <a:pt x="27" y="250"/>
                  <a:pt x="27" y="250"/>
                </a:cubicBezTo>
                <a:cubicBezTo>
                  <a:pt x="25" y="249"/>
                  <a:pt x="24" y="249"/>
                  <a:pt x="23" y="249"/>
                </a:cubicBezTo>
                <a:cubicBezTo>
                  <a:pt x="22" y="249"/>
                  <a:pt x="22" y="250"/>
                  <a:pt x="22" y="250"/>
                </a:cubicBezTo>
                <a:cubicBezTo>
                  <a:pt x="22" y="250"/>
                  <a:pt x="21" y="250"/>
                  <a:pt x="21" y="250"/>
                </a:cubicBezTo>
                <a:cubicBezTo>
                  <a:pt x="21" y="250"/>
                  <a:pt x="21" y="250"/>
                  <a:pt x="20" y="250"/>
                </a:cubicBezTo>
                <a:cubicBezTo>
                  <a:pt x="20" y="250"/>
                  <a:pt x="20" y="250"/>
                  <a:pt x="20" y="250"/>
                </a:cubicBezTo>
                <a:cubicBezTo>
                  <a:pt x="20" y="250"/>
                  <a:pt x="19" y="250"/>
                  <a:pt x="19" y="250"/>
                </a:cubicBezTo>
                <a:cubicBezTo>
                  <a:pt x="19" y="250"/>
                  <a:pt x="19" y="250"/>
                  <a:pt x="19" y="250"/>
                </a:cubicBezTo>
                <a:cubicBezTo>
                  <a:pt x="19" y="250"/>
                  <a:pt x="18" y="250"/>
                  <a:pt x="18" y="251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18" y="251"/>
                  <a:pt x="17" y="251"/>
                  <a:pt x="17" y="251"/>
                </a:cubicBezTo>
                <a:cubicBezTo>
                  <a:pt x="17" y="251"/>
                  <a:pt x="17" y="251"/>
                  <a:pt x="17" y="251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16" y="252"/>
                  <a:pt x="16" y="252"/>
                  <a:pt x="15" y="252"/>
                </a:cubicBezTo>
                <a:cubicBezTo>
                  <a:pt x="15" y="252"/>
                  <a:pt x="15" y="252"/>
                  <a:pt x="15" y="252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4" y="253"/>
                  <a:pt x="14" y="253"/>
                  <a:pt x="14" y="253"/>
                </a:cubicBezTo>
                <a:cubicBezTo>
                  <a:pt x="14" y="253"/>
                  <a:pt x="14" y="254"/>
                  <a:pt x="14" y="254"/>
                </a:cubicBezTo>
                <a:cubicBezTo>
                  <a:pt x="14" y="254"/>
                  <a:pt x="14" y="254"/>
                  <a:pt x="13" y="254"/>
                </a:cubicBezTo>
                <a:cubicBezTo>
                  <a:pt x="13" y="254"/>
                  <a:pt x="13" y="255"/>
                  <a:pt x="13" y="255"/>
                </a:cubicBezTo>
                <a:cubicBezTo>
                  <a:pt x="12" y="256"/>
                  <a:pt x="11" y="257"/>
                  <a:pt x="11" y="258"/>
                </a:cubicBezTo>
                <a:cubicBezTo>
                  <a:pt x="11" y="259"/>
                  <a:pt x="11" y="259"/>
                  <a:pt x="11" y="259"/>
                </a:cubicBezTo>
                <a:cubicBezTo>
                  <a:pt x="11" y="259"/>
                  <a:pt x="11" y="260"/>
                  <a:pt x="11" y="260"/>
                </a:cubicBezTo>
                <a:cubicBezTo>
                  <a:pt x="11" y="260"/>
                  <a:pt x="10" y="261"/>
                  <a:pt x="10" y="261"/>
                </a:cubicBezTo>
                <a:cubicBezTo>
                  <a:pt x="4" y="312"/>
                  <a:pt x="4" y="312"/>
                  <a:pt x="4" y="312"/>
                </a:cubicBezTo>
                <a:cubicBezTo>
                  <a:pt x="3" y="319"/>
                  <a:pt x="8" y="326"/>
                  <a:pt x="15" y="327"/>
                </a:cubicBezTo>
                <a:cubicBezTo>
                  <a:pt x="16" y="327"/>
                  <a:pt x="16" y="327"/>
                  <a:pt x="17" y="327"/>
                </a:cubicBezTo>
                <a:cubicBezTo>
                  <a:pt x="24" y="327"/>
                  <a:pt x="29" y="322"/>
                  <a:pt x="30" y="315"/>
                </a:cubicBezTo>
                <a:cubicBezTo>
                  <a:pt x="32" y="304"/>
                  <a:pt x="32" y="304"/>
                  <a:pt x="32" y="304"/>
                </a:cubicBezTo>
                <a:cubicBezTo>
                  <a:pt x="47" y="328"/>
                  <a:pt x="67" y="347"/>
                  <a:pt x="90" y="363"/>
                </a:cubicBezTo>
                <a:cubicBezTo>
                  <a:pt x="122" y="383"/>
                  <a:pt x="159" y="394"/>
                  <a:pt x="197" y="394"/>
                </a:cubicBezTo>
                <a:cubicBezTo>
                  <a:pt x="305" y="394"/>
                  <a:pt x="394" y="305"/>
                  <a:pt x="394" y="197"/>
                </a:cubicBezTo>
                <a:cubicBezTo>
                  <a:pt x="394" y="189"/>
                  <a:pt x="388" y="183"/>
                  <a:pt x="380" y="18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9" name="TextBox 168"/>
          <p:cNvSpPr txBox="1"/>
          <p:nvPr userDrawn="1"/>
        </p:nvSpPr>
        <p:spPr>
          <a:xfrm>
            <a:off x="5410177" y="5200297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Prosumer</a:t>
            </a: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microgrid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 userDrawn="1"/>
        </p:nvSpPr>
        <p:spPr>
          <a:xfrm>
            <a:off x="7178287" y="4284674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Packaging control</a:t>
            </a:r>
          </a:p>
        </p:txBody>
      </p:sp>
      <p:sp>
        <p:nvSpPr>
          <p:cNvPr id="171" name="TextBox 170"/>
          <p:cNvSpPr txBox="1"/>
          <p:nvPr userDrawn="1"/>
        </p:nvSpPr>
        <p:spPr>
          <a:xfrm>
            <a:off x="6312157" y="4312910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Material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working</a:t>
            </a:r>
          </a:p>
        </p:txBody>
      </p:sp>
      <p:sp>
        <p:nvSpPr>
          <p:cNvPr id="172" name="Freeform 673"/>
          <p:cNvSpPr>
            <a:spLocks noEditPoints="1"/>
          </p:cNvSpPr>
          <p:nvPr userDrawn="1"/>
        </p:nvSpPr>
        <p:spPr bwMode="auto">
          <a:xfrm>
            <a:off x="5752773" y="5579234"/>
            <a:ext cx="386320" cy="504066"/>
          </a:xfrm>
          <a:custGeom>
            <a:avLst/>
            <a:gdLst/>
            <a:ahLst/>
            <a:cxnLst>
              <a:cxn ang="0">
                <a:pos x="313" y="120"/>
              </a:cxn>
              <a:cxn ang="0">
                <a:pos x="299" y="120"/>
              </a:cxn>
              <a:cxn ang="0">
                <a:pos x="196" y="181"/>
              </a:cxn>
              <a:cxn ang="0">
                <a:pos x="191" y="199"/>
              </a:cxn>
              <a:cxn ang="0">
                <a:pos x="210" y="204"/>
              </a:cxn>
              <a:cxn ang="0">
                <a:pos x="291" y="156"/>
              </a:cxn>
              <a:cxn ang="0">
                <a:pos x="279" y="343"/>
              </a:cxn>
              <a:cxn ang="0">
                <a:pos x="179" y="421"/>
              </a:cxn>
              <a:cxn ang="0">
                <a:pos x="179" y="172"/>
              </a:cxn>
              <a:cxn ang="0">
                <a:pos x="313" y="94"/>
              </a:cxn>
              <a:cxn ang="0">
                <a:pos x="320" y="82"/>
              </a:cxn>
              <a:cxn ang="0">
                <a:pos x="320" y="82"/>
              </a:cxn>
              <a:cxn ang="0">
                <a:pos x="312" y="70"/>
              </a:cxn>
              <a:cxn ang="0">
                <a:pos x="157" y="2"/>
              </a:cxn>
              <a:cxn ang="0">
                <a:pos x="145" y="2"/>
              </a:cxn>
              <a:cxn ang="0">
                <a:pos x="8" y="69"/>
              </a:cxn>
              <a:cxn ang="0">
                <a:pos x="1" y="82"/>
              </a:cxn>
              <a:cxn ang="0">
                <a:pos x="18" y="362"/>
              </a:cxn>
              <a:cxn ang="0">
                <a:pos x="24" y="373"/>
              </a:cxn>
              <a:cxn ang="0">
                <a:pos x="115" y="437"/>
              </a:cxn>
              <a:cxn ang="0">
                <a:pos x="129" y="438"/>
              </a:cxn>
              <a:cxn ang="0">
                <a:pos x="136" y="426"/>
              </a:cxn>
              <a:cxn ang="0">
                <a:pos x="136" y="177"/>
              </a:cxn>
              <a:cxn ang="0">
                <a:pos x="123" y="163"/>
              </a:cxn>
              <a:cxn ang="0">
                <a:pos x="110" y="177"/>
              </a:cxn>
              <a:cxn ang="0">
                <a:pos x="110" y="400"/>
              </a:cxn>
              <a:cxn ang="0">
                <a:pos x="44" y="354"/>
              </a:cxn>
              <a:cxn ang="0">
                <a:pos x="28" y="89"/>
              </a:cxn>
              <a:cxn ang="0">
                <a:pos x="151" y="29"/>
              </a:cxn>
              <a:cxn ang="0">
                <a:pos x="277" y="84"/>
              </a:cxn>
              <a:cxn ang="0">
                <a:pos x="159" y="152"/>
              </a:cxn>
              <a:cxn ang="0">
                <a:pos x="153" y="164"/>
              </a:cxn>
              <a:cxn ang="0">
                <a:pos x="152" y="449"/>
              </a:cxn>
              <a:cxn ang="0">
                <a:pos x="160" y="461"/>
              </a:cxn>
              <a:cxn ang="0">
                <a:pos x="174" y="459"/>
              </a:cxn>
              <a:cxn ang="0">
                <a:pos x="300" y="360"/>
              </a:cxn>
              <a:cxn ang="0">
                <a:pos x="305" y="350"/>
              </a:cxn>
              <a:cxn ang="0">
                <a:pos x="319" y="132"/>
              </a:cxn>
              <a:cxn ang="0">
                <a:pos x="313" y="120"/>
              </a:cxn>
              <a:cxn ang="0">
                <a:pos x="274" y="279"/>
              </a:cxn>
              <a:cxn ang="0">
                <a:pos x="275" y="256"/>
              </a:cxn>
              <a:cxn ang="0">
                <a:pos x="262" y="242"/>
              </a:cxn>
              <a:cxn ang="0">
                <a:pos x="248" y="255"/>
              </a:cxn>
              <a:cxn ang="0">
                <a:pos x="247" y="278"/>
              </a:cxn>
              <a:cxn ang="0">
                <a:pos x="260" y="292"/>
              </a:cxn>
              <a:cxn ang="0">
                <a:pos x="274" y="279"/>
              </a:cxn>
            </a:cxnLst>
            <a:rect l="0" t="0" r="r" b="b"/>
            <a:pathLst>
              <a:path w="320" h="463">
                <a:moveTo>
                  <a:pt x="313" y="120"/>
                </a:moveTo>
                <a:cubicBezTo>
                  <a:pt x="309" y="117"/>
                  <a:pt x="303" y="117"/>
                  <a:pt x="299" y="120"/>
                </a:cubicBezTo>
                <a:cubicBezTo>
                  <a:pt x="196" y="181"/>
                  <a:pt x="196" y="181"/>
                  <a:pt x="196" y="181"/>
                </a:cubicBezTo>
                <a:cubicBezTo>
                  <a:pt x="190" y="185"/>
                  <a:pt x="188" y="193"/>
                  <a:pt x="191" y="199"/>
                </a:cubicBezTo>
                <a:cubicBezTo>
                  <a:pt x="195" y="206"/>
                  <a:pt x="203" y="208"/>
                  <a:pt x="210" y="204"/>
                </a:cubicBezTo>
                <a:cubicBezTo>
                  <a:pt x="210" y="204"/>
                  <a:pt x="264" y="172"/>
                  <a:pt x="291" y="156"/>
                </a:cubicBezTo>
                <a:cubicBezTo>
                  <a:pt x="288" y="194"/>
                  <a:pt x="279" y="333"/>
                  <a:pt x="279" y="343"/>
                </a:cubicBezTo>
                <a:cubicBezTo>
                  <a:pt x="271" y="348"/>
                  <a:pt x="207" y="399"/>
                  <a:pt x="179" y="421"/>
                </a:cubicBezTo>
                <a:cubicBezTo>
                  <a:pt x="179" y="378"/>
                  <a:pt x="179" y="185"/>
                  <a:pt x="179" y="172"/>
                </a:cubicBezTo>
                <a:cubicBezTo>
                  <a:pt x="191" y="165"/>
                  <a:pt x="313" y="94"/>
                  <a:pt x="313" y="94"/>
                </a:cubicBezTo>
                <a:cubicBezTo>
                  <a:pt x="317" y="91"/>
                  <a:pt x="320" y="87"/>
                  <a:pt x="320" y="82"/>
                </a:cubicBezTo>
                <a:cubicBezTo>
                  <a:pt x="320" y="82"/>
                  <a:pt x="320" y="82"/>
                  <a:pt x="320" y="82"/>
                </a:cubicBezTo>
                <a:cubicBezTo>
                  <a:pt x="320" y="77"/>
                  <a:pt x="317" y="72"/>
                  <a:pt x="312" y="70"/>
                </a:cubicBezTo>
                <a:cubicBezTo>
                  <a:pt x="157" y="2"/>
                  <a:pt x="157" y="2"/>
                  <a:pt x="157" y="2"/>
                </a:cubicBezTo>
                <a:cubicBezTo>
                  <a:pt x="153" y="0"/>
                  <a:pt x="149" y="0"/>
                  <a:pt x="145" y="2"/>
                </a:cubicBezTo>
                <a:cubicBezTo>
                  <a:pt x="8" y="69"/>
                  <a:pt x="8" y="69"/>
                  <a:pt x="8" y="69"/>
                </a:cubicBezTo>
                <a:cubicBezTo>
                  <a:pt x="3" y="71"/>
                  <a:pt x="0" y="77"/>
                  <a:pt x="1" y="82"/>
                </a:cubicBezTo>
                <a:cubicBezTo>
                  <a:pt x="18" y="362"/>
                  <a:pt x="18" y="362"/>
                  <a:pt x="18" y="362"/>
                </a:cubicBezTo>
                <a:cubicBezTo>
                  <a:pt x="19" y="367"/>
                  <a:pt x="21" y="370"/>
                  <a:pt x="24" y="373"/>
                </a:cubicBezTo>
                <a:cubicBezTo>
                  <a:pt x="115" y="437"/>
                  <a:pt x="115" y="437"/>
                  <a:pt x="115" y="437"/>
                </a:cubicBezTo>
                <a:cubicBezTo>
                  <a:pt x="119" y="439"/>
                  <a:pt x="125" y="440"/>
                  <a:pt x="129" y="438"/>
                </a:cubicBezTo>
                <a:cubicBezTo>
                  <a:pt x="134" y="435"/>
                  <a:pt x="136" y="431"/>
                  <a:pt x="136" y="42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6" y="169"/>
                  <a:pt x="130" y="163"/>
                  <a:pt x="123" y="163"/>
                </a:cubicBezTo>
                <a:cubicBezTo>
                  <a:pt x="116" y="163"/>
                  <a:pt x="110" y="169"/>
                  <a:pt x="110" y="177"/>
                </a:cubicBezTo>
                <a:cubicBezTo>
                  <a:pt x="110" y="177"/>
                  <a:pt x="110" y="359"/>
                  <a:pt x="110" y="400"/>
                </a:cubicBezTo>
                <a:cubicBezTo>
                  <a:pt x="87" y="384"/>
                  <a:pt x="52" y="359"/>
                  <a:pt x="44" y="354"/>
                </a:cubicBezTo>
                <a:cubicBezTo>
                  <a:pt x="44" y="343"/>
                  <a:pt x="29" y="105"/>
                  <a:pt x="28" y="89"/>
                </a:cubicBezTo>
                <a:cubicBezTo>
                  <a:pt x="41" y="83"/>
                  <a:pt x="142" y="33"/>
                  <a:pt x="151" y="29"/>
                </a:cubicBezTo>
                <a:cubicBezTo>
                  <a:pt x="160" y="32"/>
                  <a:pt x="244" y="69"/>
                  <a:pt x="277" y="84"/>
                </a:cubicBezTo>
                <a:cubicBezTo>
                  <a:pt x="245" y="102"/>
                  <a:pt x="159" y="152"/>
                  <a:pt x="159" y="152"/>
                </a:cubicBezTo>
                <a:cubicBezTo>
                  <a:pt x="155" y="155"/>
                  <a:pt x="153" y="159"/>
                  <a:pt x="153" y="164"/>
                </a:cubicBezTo>
                <a:cubicBezTo>
                  <a:pt x="153" y="164"/>
                  <a:pt x="152" y="449"/>
                  <a:pt x="152" y="449"/>
                </a:cubicBezTo>
                <a:cubicBezTo>
                  <a:pt x="152" y="454"/>
                  <a:pt x="155" y="459"/>
                  <a:pt x="160" y="461"/>
                </a:cubicBezTo>
                <a:cubicBezTo>
                  <a:pt x="164" y="463"/>
                  <a:pt x="170" y="462"/>
                  <a:pt x="174" y="459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03" y="358"/>
                  <a:pt x="304" y="354"/>
                  <a:pt x="305" y="350"/>
                </a:cubicBezTo>
                <a:cubicBezTo>
                  <a:pt x="319" y="132"/>
                  <a:pt x="319" y="132"/>
                  <a:pt x="319" y="132"/>
                </a:cubicBezTo>
                <a:cubicBezTo>
                  <a:pt x="320" y="127"/>
                  <a:pt x="317" y="122"/>
                  <a:pt x="313" y="120"/>
                </a:cubicBezTo>
                <a:close/>
                <a:moveTo>
                  <a:pt x="274" y="279"/>
                </a:moveTo>
                <a:cubicBezTo>
                  <a:pt x="275" y="256"/>
                  <a:pt x="275" y="256"/>
                  <a:pt x="275" y="256"/>
                </a:cubicBezTo>
                <a:cubicBezTo>
                  <a:pt x="275" y="249"/>
                  <a:pt x="270" y="242"/>
                  <a:pt x="262" y="242"/>
                </a:cubicBezTo>
                <a:cubicBezTo>
                  <a:pt x="255" y="242"/>
                  <a:pt x="249" y="247"/>
                  <a:pt x="248" y="255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47" y="285"/>
                  <a:pt x="253" y="291"/>
                  <a:pt x="260" y="292"/>
                </a:cubicBezTo>
                <a:cubicBezTo>
                  <a:pt x="267" y="292"/>
                  <a:pt x="273" y="286"/>
                  <a:pt x="274" y="27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73" name="TextBox 172"/>
          <p:cNvSpPr txBox="1"/>
          <p:nvPr userDrawn="1"/>
        </p:nvSpPr>
        <p:spPr>
          <a:xfrm>
            <a:off x="5491464" y="6054246"/>
            <a:ext cx="90893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Panel builders</a:t>
            </a:r>
          </a:p>
        </p:txBody>
      </p:sp>
      <p:sp>
        <p:nvSpPr>
          <p:cNvPr id="174" name="Rounded Rectangle 173"/>
          <p:cNvSpPr/>
          <p:nvPr userDrawn="1"/>
        </p:nvSpPr>
        <p:spPr>
          <a:xfrm>
            <a:off x="323693" y="4684275"/>
            <a:ext cx="4153059" cy="1611134"/>
          </a:xfrm>
          <a:prstGeom prst="roundRect">
            <a:avLst>
              <a:gd name="adj" fmla="val 9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520700" indent="-292100" fontAlgn="auto">
              <a:spcBef>
                <a:spcPts val="0"/>
              </a:spcBef>
              <a:spcAft>
                <a:spcPts val="200"/>
              </a:spcAft>
              <a:tabLst>
                <a:tab pos="173038" algn="l"/>
                <a:tab pos="457200" algn="l"/>
              </a:tabLst>
            </a:pPr>
            <a:r>
              <a:rPr lang="en-US" sz="1400" b="1" dirty="0">
                <a:solidFill>
                  <a:srgbClr val="009530"/>
                </a:solidFill>
              </a:rPr>
              <a:t>To add a </a:t>
            </a:r>
            <a:r>
              <a:rPr lang="en-US" sz="1400" b="1" dirty="0" err="1">
                <a:solidFill>
                  <a:srgbClr val="009530"/>
                </a:solidFill>
              </a:rPr>
              <a:t>picto</a:t>
            </a:r>
            <a:r>
              <a:rPr lang="en-US" sz="1400" b="1" dirty="0">
                <a:solidFill>
                  <a:srgbClr val="009530"/>
                </a:solidFill>
              </a:rPr>
              <a:t> to your presentation: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srgbClr val="009530"/>
                </a:solidFill>
              </a:rPr>
              <a:t>Select view/slide master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srgbClr val="009530"/>
                </a:solidFill>
              </a:rPr>
              <a:t>Go to slide with </a:t>
            </a:r>
            <a:r>
              <a:rPr lang="en-US" sz="1200" dirty="0" err="1">
                <a:solidFill>
                  <a:srgbClr val="009530"/>
                </a:solidFill>
              </a:rPr>
              <a:t>pictos</a:t>
            </a:r>
            <a:endParaRPr lang="en-US" sz="1200" dirty="0">
              <a:solidFill>
                <a:srgbClr val="009530"/>
              </a:solidFill>
            </a:endParaRP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srgbClr val="009530"/>
                </a:solidFill>
              </a:rPr>
              <a:t>Select and copy the </a:t>
            </a:r>
            <a:r>
              <a:rPr lang="en-US" sz="1200" dirty="0" err="1">
                <a:solidFill>
                  <a:srgbClr val="009530"/>
                </a:solidFill>
              </a:rPr>
              <a:t>picto</a:t>
            </a:r>
            <a:r>
              <a:rPr lang="en-US" sz="1200" dirty="0">
                <a:solidFill>
                  <a:srgbClr val="009530"/>
                </a:solidFill>
              </a:rPr>
              <a:t> that you would like to add </a:t>
            </a:r>
            <a:br>
              <a:rPr lang="en-US" sz="1200" dirty="0">
                <a:solidFill>
                  <a:srgbClr val="009530"/>
                </a:solidFill>
              </a:rPr>
            </a:br>
            <a:r>
              <a:rPr lang="en-US" sz="1200" dirty="0">
                <a:solidFill>
                  <a:srgbClr val="009530"/>
                </a:solidFill>
              </a:rPr>
              <a:t>(ctrl-c)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srgbClr val="009530"/>
                </a:solidFill>
              </a:rPr>
              <a:t>Close master view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srgbClr val="009530"/>
                </a:solidFill>
              </a:rPr>
              <a:t>Paste </a:t>
            </a:r>
            <a:r>
              <a:rPr lang="en-US" sz="1200" dirty="0" err="1">
                <a:solidFill>
                  <a:srgbClr val="009530"/>
                </a:solidFill>
              </a:rPr>
              <a:t>picto</a:t>
            </a:r>
            <a:r>
              <a:rPr lang="en-US" sz="1200" dirty="0">
                <a:solidFill>
                  <a:srgbClr val="009530"/>
                </a:solidFill>
              </a:rPr>
              <a:t> onto your slide (ctrl-p)</a:t>
            </a:r>
          </a:p>
        </p:txBody>
      </p:sp>
      <p:sp>
        <p:nvSpPr>
          <p:cNvPr id="175" name="TextBox 174"/>
          <p:cNvSpPr txBox="1"/>
          <p:nvPr userDrawn="1"/>
        </p:nvSpPr>
        <p:spPr>
          <a:xfrm>
            <a:off x="119958" y="1235453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Markets</a:t>
            </a:r>
          </a:p>
        </p:txBody>
      </p:sp>
      <p:sp>
        <p:nvSpPr>
          <p:cNvPr id="176" name="TextBox 175"/>
          <p:cNvSpPr txBox="1"/>
          <p:nvPr userDrawn="1"/>
        </p:nvSpPr>
        <p:spPr>
          <a:xfrm>
            <a:off x="-11616" y="2195148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Market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Segments</a:t>
            </a:r>
          </a:p>
        </p:txBody>
      </p:sp>
      <p:sp>
        <p:nvSpPr>
          <p:cNvPr id="177" name="TextBox 176"/>
          <p:cNvSpPr txBox="1"/>
          <p:nvPr userDrawn="1"/>
        </p:nvSpPr>
        <p:spPr>
          <a:xfrm>
            <a:off x="4818157" y="123127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Domains</a:t>
            </a:r>
          </a:p>
        </p:txBody>
      </p:sp>
      <p:sp>
        <p:nvSpPr>
          <p:cNvPr id="178" name="TextBox 177"/>
          <p:cNvSpPr txBox="1"/>
          <p:nvPr userDrawn="1"/>
        </p:nvSpPr>
        <p:spPr>
          <a:xfrm>
            <a:off x="4596942" y="2187141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  <p:sp>
        <p:nvSpPr>
          <p:cNvPr id="179" name="TextBox 178"/>
          <p:cNvSpPr txBox="1"/>
          <p:nvPr userDrawn="1"/>
        </p:nvSpPr>
        <p:spPr>
          <a:xfrm>
            <a:off x="4451067" y="5723022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Intermediaries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322263" y="6345960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82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6409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icto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Generic Pictograms and Symbols</a:t>
            </a:r>
            <a:endParaRPr lang="en-US" noProof="0" dirty="0"/>
          </a:p>
        </p:txBody>
      </p:sp>
      <p:sp>
        <p:nvSpPr>
          <p:cNvPr id="194" name="TextBox 193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01" name="Freeform 207"/>
          <p:cNvSpPr>
            <a:spLocks/>
          </p:cNvSpPr>
          <p:nvPr userDrawn="1"/>
        </p:nvSpPr>
        <p:spPr bwMode="auto">
          <a:xfrm>
            <a:off x="335568" y="4514227"/>
            <a:ext cx="363202" cy="373018"/>
          </a:xfrm>
          <a:custGeom>
            <a:avLst/>
            <a:gdLst/>
            <a:ahLst/>
            <a:cxnLst>
              <a:cxn ang="0">
                <a:pos x="199" y="31"/>
              </a:cxn>
              <a:cxn ang="0">
                <a:pos x="197" y="40"/>
              </a:cxn>
              <a:cxn ang="0">
                <a:pos x="194" y="53"/>
              </a:cxn>
              <a:cxn ang="0">
                <a:pos x="183" y="63"/>
              </a:cxn>
              <a:cxn ang="0">
                <a:pos x="117" y="123"/>
              </a:cxn>
              <a:cxn ang="0">
                <a:pos x="99" y="197"/>
              </a:cxn>
              <a:cxn ang="0">
                <a:pos x="91" y="286"/>
              </a:cxn>
              <a:cxn ang="0">
                <a:pos x="53" y="351"/>
              </a:cxn>
              <a:cxn ang="0">
                <a:pos x="31" y="363"/>
              </a:cxn>
              <a:cxn ang="0">
                <a:pos x="31" y="376"/>
              </a:cxn>
              <a:cxn ang="0">
                <a:pos x="117" y="376"/>
              </a:cxn>
              <a:cxn ang="0">
                <a:pos x="154" y="376"/>
              </a:cxn>
              <a:cxn ang="0">
                <a:pos x="157" y="377"/>
              </a:cxn>
              <a:cxn ang="0">
                <a:pos x="163" y="380"/>
              </a:cxn>
              <a:cxn ang="0">
                <a:pos x="202" y="397"/>
              </a:cxn>
              <a:cxn ang="0">
                <a:pos x="233" y="381"/>
              </a:cxn>
              <a:cxn ang="0">
                <a:pos x="233" y="381"/>
              </a:cxn>
              <a:cxn ang="0">
                <a:pos x="255" y="378"/>
              </a:cxn>
              <a:cxn ang="0">
                <a:pos x="258" y="399"/>
              </a:cxn>
              <a:cxn ang="0">
                <a:pos x="244" y="414"/>
              </a:cxn>
              <a:cxn ang="0">
                <a:pos x="202" y="428"/>
              </a:cxn>
              <a:cxn ang="0">
                <a:pos x="202" y="428"/>
              </a:cxn>
              <a:cxn ang="0">
                <a:pos x="148" y="407"/>
              </a:cxn>
              <a:cxn ang="0">
                <a:pos x="143" y="407"/>
              </a:cxn>
              <a:cxn ang="0">
                <a:pos x="117" y="407"/>
              </a:cxn>
              <a:cxn ang="0">
                <a:pos x="16" y="407"/>
              </a:cxn>
              <a:cxn ang="0">
                <a:pos x="5" y="403"/>
              </a:cxn>
              <a:cxn ang="0">
                <a:pos x="0" y="392"/>
              </a:cxn>
              <a:cxn ang="0">
                <a:pos x="0" y="352"/>
              </a:cxn>
              <a:cxn ang="0">
                <a:pos x="12" y="337"/>
              </a:cxn>
              <a:cxn ang="0">
                <a:pos x="12" y="337"/>
              </a:cxn>
              <a:cxn ang="0">
                <a:pos x="14" y="336"/>
              </a:cxn>
              <a:cxn ang="0">
                <a:pos x="19" y="335"/>
              </a:cxn>
              <a:cxn ang="0">
                <a:pos x="36" y="326"/>
              </a:cxn>
              <a:cxn ang="0">
                <a:pos x="60" y="284"/>
              </a:cxn>
              <a:cxn ang="0">
                <a:pos x="68" y="193"/>
              </a:cxn>
              <a:cxn ang="0">
                <a:pos x="90" y="108"/>
              </a:cxn>
              <a:cxn ang="0">
                <a:pos x="166" y="37"/>
              </a:cxn>
              <a:cxn ang="0">
                <a:pos x="167" y="35"/>
              </a:cxn>
              <a:cxn ang="0">
                <a:pos x="177" y="9"/>
              </a:cxn>
              <a:cxn ang="0">
                <a:pos x="202" y="0"/>
              </a:cxn>
              <a:cxn ang="0">
                <a:pos x="235" y="11"/>
              </a:cxn>
              <a:cxn ang="0">
                <a:pos x="247" y="39"/>
              </a:cxn>
              <a:cxn ang="0">
                <a:pos x="267" y="47"/>
              </a:cxn>
              <a:cxn ang="0">
                <a:pos x="324" y="110"/>
              </a:cxn>
              <a:cxn ang="0">
                <a:pos x="355" y="282"/>
              </a:cxn>
              <a:cxn ang="0">
                <a:pos x="376" y="322"/>
              </a:cxn>
              <a:cxn ang="0">
                <a:pos x="402" y="335"/>
              </a:cxn>
              <a:cxn ang="0">
                <a:pos x="404" y="335"/>
              </a:cxn>
              <a:cxn ang="0">
                <a:pos x="417" y="350"/>
              </a:cxn>
              <a:cxn ang="0">
                <a:pos x="412" y="402"/>
              </a:cxn>
              <a:cxn ang="0">
                <a:pos x="401" y="406"/>
              </a:cxn>
              <a:cxn ang="0">
                <a:pos x="301" y="406"/>
              </a:cxn>
              <a:cxn ang="0">
                <a:pos x="285" y="391"/>
              </a:cxn>
              <a:cxn ang="0">
                <a:pos x="301" y="376"/>
              </a:cxn>
              <a:cxn ang="0">
                <a:pos x="386" y="362"/>
              </a:cxn>
              <a:cxn ang="0">
                <a:pos x="364" y="352"/>
              </a:cxn>
              <a:cxn ang="0">
                <a:pos x="324" y="285"/>
              </a:cxn>
              <a:cxn ang="0">
                <a:pos x="296" y="123"/>
              </a:cxn>
              <a:cxn ang="0">
                <a:pos x="260" y="78"/>
              </a:cxn>
              <a:cxn ang="0">
                <a:pos x="231" y="66"/>
              </a:cxn>
              <a:cxn ang="0">
                <a:pos x="222" y="61"/>
              </a:cxn>
              <a:cxn ang="0">
                <a:pos x="216" y="49"/>
              </a:cxn>
            </a:cxnLst>
            <a:rect l="0" t="0" r="r" b="b"/>
            <a:pathLst>
              <a:path w="417" h="428">
                <a:moveTo>
                  <a:pt x="214" y="32"/>
                </a:moveTo>
                <a:cubicBezTo>
                  <a:pt x="214" y="32"/>
                  <a:pt x="208" y="30"/>
                  <a:pt x="199" y="31"/>
                </a:cubicBezTo>
                <a:cubicBezTo>
                  <a:pt x="199" y="31"/>
                  <a:pt x="199" y="31"/>
                  <a:pt x="199" y="31"/>
                </a:cubicBezTo>
                <a:cubicBezTo>
                  <a:pt x="198" y="32"/>
                  <a:pt x="197" y="35"/>
                  <a:pt x="197" y="40"/>
                </a:cubicBezTo>
                <a:cubicBezTo>
                  <a:pt x="197" y="40"/>
                  <a:pt x="197" y="40"/>
                  <a:pt x="197" y="40"/>
                </a:cubicBezTo>
                <a:cubicBezTo>
                  <a:pt x="196" y="44"/>
                  <a:pt x="196" y="47"/>
                  <a:pt x="194" y="53"/>
                </a:cubicBezTo>
                <a:cubicBezTo>
                  <a:pt x="194" y="53"/>
                  <a:pt x="194" y="53"/>
                  <a:pt x="194" y="53"/>
                </a:cubicBezTo>
                <a:cubicBezTo>
                  <a:pt x="192" y="56"/>
                  <a:pt x="189" y="61"/>
                  <a:pt x="183" y="63"/>
                </a:cubicBezTo>
                <a:cubicBezTo>
                  <a:pt x="183" y="63"/>
                  <a:pt x="183" y="63"/>
                  <a:pt x="183" y="63"/>
                </a:cubicBezTo>
                <a:cubicBezTo>
                  <a:pt x="150" y="77"/>
                  <a:pt x="137" y="86"/>
                  <a:pt x="117" y="123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109" y="139"/>
                  <a:pt x="102" y="167"/>
                  <a:pt x="99" y="197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5" y="227"/>
                  <a:pt x="93" y="259"/>
                  <a:pt x="91" y="286"/>
                </a:cubicBezTo>
                <a:cubicBezTo>
                  <a:pt x="91" y="286"/>
                  <a:pt x="91" y="286"/>
                  <a:pt x="91" y="286"/>
                </a:cubicBezTo>
                <a:cubicBezTo>
                  <a:pt x="89" y="319"/>
                  <a:pt x="70" y="340"/>
                  <a:pt x="53" y="351"/>
                </a:cubicBezTo>
                <a:cubicBezTo>
                  <a:pt x="53" y="351"/>
                  <a:pt x="53" y="351"/>
                  <a:pt x="53" y="351"/>
                </a:cubicBezTo>
                <a:cubicBezTo>
                  <a:pt x="45" y="357"/>
                  <a:pt x="37" y="361"/>
                  <a:pt x="31" y="363"/>
                </a:cubicBezTo>
                <a:cubicBezTo>
                  <a:pt x="31" y="363"/>
                  <a:pt x="31" y="363"/>
                  <a:pt x="31" y="363"/>
                </a:cubicBezTo>
                <a:cubicBezTo>
                  <a:pt x="31" y="376"/>
                  <a:pt x="31" y="376"/>
                  <a:pt x="31" y="376"/>
                </a:cubicBezTo>
                <a:cubicBezTo>
                  <a:pt x="52" y="376"/>
                  <a:pt x="89" y="376"/>
                  <a:pt x="117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137" y="376"/>
                  <a:pt x="150" y="376"/>
                  <a:pt x="154" y="376"/>
                </a:cubicBezTo>
                <a:cubicBezTo>
                  <a:pt x="154" y="376"/>
                  <a:pt x="154" y="376"/>
                  <a:pt x="154" y="376"/>
                </a:cubicBezTo>
                <a:cubicBezTo>
                  <a:pt x="155" y="376"/>
                  <a:pt x="154" y="376"/>
                  <a:pt x="157" y="377"/>
                </a:cubicBezTo>
                <a:cubicBezTo>
                  <a:pt x="157" y="377"/>
                  <a:pt x="157" y="377"/>
                  <a:pt x="157" y="377"/>
                </a:cubicBezTo>
                <a:cubicBezTo>
                  <a:pt x="158" y="377"/>
                  <a:pt x="159" y="377"/>
                  <a:pt x="163" y="380"/>
                </a:cubicBezTo>
                <a:cubicBezTo>
                  <a:pt x="163" y="380"/>
                  <a:pt x="163" y="380"/>
                  <a:pt x="163" y="380"/>
                </a:cubicBezTo>
                <a:cubicBezTo>
                  <a:pt x="180" y="394"/>
                  <a:pt x="193" y="397"/>
                  <a:pt x="202" y="397"/>
                </a:cubicBezTo>
                <a:cubicBezTo>
                  <a:pt x="202" y="397"/>
                  <a:pt x="202" y="397"/>
                  <a:pt x="202" y="397"/>
                </a:cubicBezTo>
                <a:cubicBezTo>
                  <a:pt x="220" y="397"/>
                  <a:pt x="232" y="383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8" y="374"/>
                  <a:pt x="248" y="373"/>
                  <a:pt x="255" y="378"/>
                </a:cubicBezTo>
                <a:cubicBezTo>
                  <a:pt x="255" y="378"/>
                  <a:pt x="255" y="378"/>
                  <a:pt x="255" y="378"/>
                </a:cubicBezTo>
                <a:cubicBezTo>
                  <a:pt x="262" y="383"/>
                  <a:pt x="263" y="392"/>
                  <a:pt x="258" y="399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8" y="400"/>
                  <a:pt x="253" y="407"/>
                  <a:pt x="244" y="414"/>
                </a:cubicBezTo>
                <a:cubicBezTo>
                  <a:pt x="244" y="414"/>
                  <a:pt x="244" y="414"/>
                  <a:pt x="244" y="414"/>
                </a:cubicBezTo>
                <a:cubicBezTo>
                  <a:pt x="234" y="421"/>
                  <a:pt x="220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185" y="428"/>
                  <a:pt x="167" y="422"/>
                  <a:pt x="148" y="407"/>
                </a:cubicBezTo>
                <a:cubicBezTo>
                  <a:pt x="148" y="407"/>
                  <a:pt x="148" y="407"/>
                  <a:pt x="148" y="407"/>
                </a:cubicBezTo>
                <a:cubicBezTo>
                  <a:pt x="146" y="407"/>
                  <a:pt x="145" y="407"/>
                  <a:pt x="143" y="407"/>
                </a:cubicBezTo>
                <a:cubicBezTo>
                  <a:pt x="143" y="407"/>
                  <a:pt x="143" y="407"/>
                  <a:pt x="143" y="407"/>
                </a:cubicBezTo>
                <a:cubicBezTo>
                  <a:pt x="136" y="407"/>
                  <a:pt x="128" y="407"/>
                  <a:pt x="117" y="407"/>
                </a:cubicBezTo>
                <a:cubicBezTo>
                  <a:pt x="117" y="407"/>
                  <a:pt x="117" y="407"/>
                  <a:pt x="117" y="407"/>
                </a:cubicBezTo>
                <a:cubicBezTo>
                  <a:pt x="77" y="407"/>
                  <a:pt x="16" y="407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2" y="407"/>
                  <a:pt x="8" y="406"/>
                  <a:pt x="5" y="403"/>
                </a:cubicBezTo>
                <a:cubicBezTo>
                  <a:pt x="5" y="403"/>
                  <a:pt x="5" y="403"/>
                  <a:pt x="5" y="403"/>
                </a:cubicBezTo>
                <a:cubicBezTo>
                  <a:pt x="2" y="400"/>
                  <a:pt x="0" y="396"/>
                  <a:pt x="0" y="392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45"/>
                  <a:pt x="5" y="338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3" y="337"/>
                  <a:pt x="13" y="337"/>
                  <a:pt x="14" y="336"/>
                </a:cubicBezTo>
                <a:cubicBezTo>
                  <a:pt x="14" y="336"/>
                  <a:pt x="14" y="336"/>
                  <a:pt x="14" y="336"/>
                </a:cubicBezTo>
                <a:cubicBezTo>
                  <a:pt x="15" y="336"/>
                  <a:pt x="17" y="335"/>
                  <a:pt x="19" y="335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24" y="333"/>
                  <a:pt x="30" y="330"/>
                  <a:pt x="36" y="326"/>
                </a:cubicBezTo>
                <a:cubicBezTo>
                  <a:pt x="36" y="326"/>
                  <a:pt x="36" y="326"/>
                  <a:pt x="36" y="326"/>
                </a:cubicBezTo>
                <a:cubicBezTo>
                  <a:pt x="48" y="317"/>
                  <a:pt x="59" y="305"/>
                  <a:pt x="60" y="284"/>
                </a:cubicBezTo>
                <a:cubicBezTo>
                  <a:pt x="60" y="284"/>
                  <a:pt x="60" y="284"/>
                  <a:pt x="60" y="284"/>
                </a:cubicBezTo>
                <a:cubicBezTo>
                  <a:pt x="62" y="257"/>
                  <a:pt x="64" y="224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2" y="161"/>
                  <a:pt x="78" y="131"/>
                  <a:pt x="90" y="108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110" y="69"/>
                  <a:pt x="133" y="50"/>
                  <a:pt x="166" y="37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66" y="36"/>
                  <a:pt x="166" y="35"/>
                  <a:pt x="167" y="35"/>
                </a:cubicBezTo>
                <a:cubicBezTo>
                  <a:pt x="167" y="35"/>
                  <a:pt x="167" y="35"/>
                  <a:pt x="167" y="35"/>
                </a:cubicBezTo>
                <a:cubicBezTo>
                  <a:pt x="168" y="29"/>
                  <a:pt x="168" y="18"/>
                  <a:pt x="177" y="9"/>
                </a:cubicBezTo>
                <a:cubicBezTo>
                  <a:pt x="177" y="9"/>
                  <a:pt x="177" y="9"/>
                  <a:pt x="177" y="9"/>
                </a:cubicBezTo>
                <a:cubicBezTo>
                  <a:pt x="184" y="3"/>
                  <a:pt x="193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15" y="0"/>
                  <a:pt x="225" y="1"/>
                  <a:pt x="235" y="11"/>
                </a:cubicBezTo>
                <a:cubicBezTo>
                  <a:pt x="235" y="11"/>
                  <a:pt x="235" y="11"/>
                  <a:pt x="235" y="11"/>
                </a:cubicBezTo>
                <a:cubicBezTo>
                  <a:pt x="243" y="18"/>
                  <a:pt x="246" y="28"/>
                  <a:pt x="247" y="39"/>
                </a:cubicBezTo>
                <a:cubicBezTo>
                  <a:pt x="247" y="39"/>
                  <a:pt x="247" y="39"/>
                  <a:pt x="247" y="39"/>
                </a:cubicBezTo>
                <a:cubicBezTo>
                  <a:pt x="252" y="40"/>
                  <a:pt x="259" y="43"/>
                  <a:pt x="267" y="47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85" y="56"/>
                  <a:pt x="308" y="74"/>
                  <a:pt x="324" y="110"/>
                </a:cubicBezTo>
                <a:cubicBezTo>
                  <a:pt x="324" y="110"/>
                  <a:pt x="324" y="110"/>
                  <a:pt x="324" y="110"/>
                </a:cubicBezTo>
                <a:cubicBezTo>
                  <a:pt x="359" y="184"/>
                  <a:pt x="352" y="249"/>
                  <a:pt x="355" y="282"/>
                </a:cubicBezTo>
                <a:cubicBezTo>
                  <a:pt x="355" y="282"/>
                  <a:pt x="355" y="282"/>
                  <a:pt x="355" y="282"/>
                </a:cubicBezTo>
                <a:cubicBezTo>
                  <a:pt x="356" y="303"/>
                  <a:pt x="365" y="314"/>
                  <a:pt x="376" y="322"/>
                </a:cubicBezTo>
                <a:cubicBezTo>
                  <a:pt x="376" y="322"/>
                  <a:pt x="376" y="322"/>
                  <a:pt x="376" y="322"/>
                </a:cubicBezTo>
                <a:cubicBezTo>
                  <a:pt x="386" y="330"/>
                  <a:pt x="398" y="334"/>
                  <a:pt x="402" y="335"/>
                </a:cubicBezTo>
                <a:cubicBezTo>
                  <a:pt x="402" y="335"/>
                  <a:pt x="402" y="335"/>
                  <a:pt x="402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11" y="336"/>
                  <a:pt x="417" y="343"/>
                  <a:pt x="417" y="350"/>
                </a:cubicBezTo>
                <a:cubicBezTo>
                  <a:pt x="417" y="350"/>
                  <a:pt x="417" y="350"/>
                  <a:pt x="417" y="350"/>
                </a:cubicBezTo>
                <a:cubicBezTo>
                  <a:pt x="417" y="391"/>
                  <a:pt x="417" y="391"/>
                  <a:pt x="417" y="391"/>
                </a:cubicBezTo>
                <a:cubicBezTo>
                  <a:pt x="417" y="395"/>
                  <a:pt x="415" y="399"/>
                  <a:pt x="412" y="402"/>
                </a:cubicBezTo>
                <a:cubicBezTo>
                  <a:pt x="412" y="402"/>
                  <a:pt x="412" y="402"/>
                  <a:pt x="412" y="402"/>
                </a:cubicBezTo>
                <a:cubicBezTo>
                  <a:pt x="409" y="405"/>
                  <a:pt x="405" y="406"/>
                  <a:pt x="401" y="406"/>
                </a:cubicBezTo>
                <a:cubicBezTo>
                  <a:pt x="401" y="406"/>
                  <a:pt x="401" y="406"/>
                  <a:pt x="401" y="406"/>
                </a:cubicBezTo>
                <a:cubicBezTo>
                  <a:pt x="301" y="406"/>
                  <a:pt x="301" y="406"/>
                  <a:pt x="301" y="406"/>
                </a:cubicBezTo>
                <a:cubicBezTo>
                  <a:pt x="292" y="406"/>
                  <a:pt x="285" y="399"/>
                  <a:pt x="285" y="391"/>
                </a:cubicBezTo>
                <a:cubicBezTo>
                  <a:pt x="285" y="391"/>
                  <a:pt x="285" y="391"/>
                  <a:pt x="285" y="391"/>
                </a:cubicBezTo>
                <a:cubicBezTo>
                  <a:pt x="285" y="382"/>
                  <a:pt x="292" y="376"/>
                  <a:pt x="301" y="376"/>
                </a:cubicBezTo>
                <a:cubicBezTo>
                  <a:pt x="301" y="376"/>
                  <a:pt x="301" y="376"/>
                  <a:pt x="301" y="376"/>
                </a:cubicBezTo>
                <a:cubicBezTo>
                  <a:pt x="386" y="376"/>
                  <a:pt x="386" y="376"/>
                  <a:pt x="386" y="376"/>
                </a:cubicBezTo>
                <a:cubicBezTo>
                  <a:pt x="386" y="362"/>
                  <a:pt x="386" y="362"/>
                  <a:pt x="386" y="362"/>
                </a:cubicBezTo>
                <a:cubicBezTo>
                  <a:pt x="380" y="360"/>
                  <a:pt x="372" y="357"/>
                  <a:pt x="364" y="352"/>
                </a:cubicBezTo>
                <a:cubicBezTo>
                  <a:pt x="364" y="352"/>
                  <a:pt x="364" y="352"/>
                  <a:pt x="364" y="352"/>
                </a:cubicBezTo>
                <a:cubicBezTo>
                  <a:pt x="346" y="341"/>
                  <a:pt x="326" y="319"/>
                  <a:pt x="324" y="285"/>
                </a:cubicBezTo>
                <a:cubicBezTo>
                  <a:pt x="324" y="285"/>
                  <a:pt x="324" y="285"/>
                  <a:pt x="324" y="285"/>
                </a:cubicBezTo>
                <a:cubicBezTo>
                  <a:pt x="321" y="246"/>
                  <a:pt x="327" y="190"/>
                  <a:pt x="296" y="123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85" y="99"/>
                  <a:pt x="271" y="86"/>
                  <a:pt x="260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8" y="71"/>
                  <a:pt x="239" y="69"/>
                  <a:pt x="231" y="66"/>
                </a:cubicBezTo>
                <a:cubicBezTo>
                  <a:pt x="231" y="66"/>
                  <a:pt x="231" y="66"/>
                  <a:pt x="231" y="66"/>
                </a:cubicBezTo>
                <a:cubicBezTo>
                  <a:pt x="229" y="65"/>
                  <a:pt x="227" y="65"/>
                  <a:pt x="222" y="61"/>
                </a:cubicBezTo>
                <a:cubicBezTo>
                  <a:pt x="222" y="61"/>
                  <a:pt x="222" y="61"/>
                  <a:pt x="222" y="61"/>
                </a:cubicBezTo>
                <a:cubicBezTo>
                  <a:pt x="220" y="60"/>
                  <a:pt x="217" y="55"/>
                  <a:pt x="216" y="49"/>
                </a:cubicBezTo>
                <a:cubicBezTo>
                  <a:pt x="216" y="49"/>
                  <a:pt x="216" y="49"/>
                  <a:pt x="216" y="49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8" name="Freeform 203"/>
          <p:cNvSpPr>
            <a:spLocks/>
          </p:cNvSpPr>
          <p:nvPr userDrawn="1"/>
        </p:nvSpPr>
        <p:spPr bwMode="auto">
          <a:xfrm>
            <a:off x="783400" y="4501957"/>
            <a:ext cx="408602" cy="397558"/>
          </a:xfrm>
          <a:custGeom>
            <a:avLst/>
            <a:gdLst/>
            <a:ahLst/>
            <a:cxnLst>
              <a:cxn ang="0">
                <a:pos x="217" y="41"/>
              </a:cxn>
              <a:cxn ang="0">
                <a:pos x="184" y="188"/>
              </a:cxn>
              <a:cxn ang="0">
                <a:pos x="0" y="389"/>
              </a:cxn>
              <a:cxn ang="0">
                <a:pos x="5" y="453"/>
              </a:cxn>
              <a:cxn ang="0">
                <a:pos x="14" y="457"/>
              </a:cxn>
              <a:cxn ang="0">
                <a:pos x="88" y="453"/>
              </a:cxn>
              <a:cxn ang="0">
                <a:pos x="112" y="429"/>
              </a:cxn>
              <a:cxn ang="0">
                <a:pos x="113" y="410"/>
              </a:cxn>
              <a:cxn ang="0">
                <a:pos x="132" y="391"/>
              </a:cxn>
              <a:cxn ang="0">
                <a:pos x="172" y="370"/>
              </a:cxn>
              <a:cxn ang="0">
                <a:pos x="175" y="365"/>
              </a:cxn>
              <a:cxn ang="0">
                <a:pos x="172" y="339"/>
              </a:cxn>
              <a:cxn ang="0">
                <a:pos x="184" y="339"/>
              </a:cxn>
              <a:cxn ang="0">
                <a:pos x="203" y="339"/>
              </a:cxn>
              <a:cxn ang="0">
                <a:pos x="416" y="240"/>
              </a:cxn>
              <a:cxn ang="0">
                <a:pos x="425" y="73"/>
              </a:cxn>
              <a:cxn ang="0">
                <a:pos x="397" y="221"/>
              </a:cxn>
              <a:cxn ang="0">
                <a:pos x="266" y="244"/>
              </a:cxn>
              <a:cxn ang="0">
                <a:pos x="255" y="248"/>
              </a:cxn>
              <a:cxn ang="0">
                <a:pos x="178" y="310"/>
              </a:cxn>
              <a:cxn ang="0">
                <a:pos x="143" y="345"/>
              </a:cxn>
              <a:cxn ang="0">
                <a:pos x="140" y="364"/>
              </a:cxn>
              <a:cxn ang="0">
                <a:pos x="82" y="400"/>
              </a:cxn>
              <a:cxn ang="0">
                <a:pos x="73" y="430"/>
              </a:cxn>
              <a:cxn ang="0">
                <a:pos x="26" y="394"/>
              </a:cxn>
              <a:cxn ang="0">
                <a:pos x="212" y="194"/>
              </a:cxn>
              <a:cxn ang="0">
                <a:pos x="213" y="190"/>
              </a:cxn>
              <a:cxn ang="0">
                <a:pos x="202" y="140"/>
              </a:cxn>
              <a:cxn ang="0">
                <a:pos x="316" y="27"/>
              </a:cxn>
              <a:cxn ang="0">
                <a:pos x="373" y="65"/>
              </a:cxn>
              <a:cxn ang="0">
                <a:pos x="334" y="123"/>
              </a:cxn>
              <a:cxn ang="0">
                <a:pos x="383" y="109"/>
              </a:cxn>
              <a:cxn ang="0">
                <a:pos x="352" y="104"/>
              </a:cxn>
              <a:cxn ang="0">
                <a:pos x="365" y="91"/>
              </a:cxn>
              <a:cxn ang="0">
                <a:pos x="384" y="92"/>
              </a:cxn>
              <a:cxn ang="0">
                <a:pos x="418" y="46"/>
              </a:cxn>
              <a:cxn ang="0">
                <a:pos x="414" y="40"/>
              </a:cxn>
            </a:cxnLst>
            <a:rect l="0" t="0" r="r" b="b"/>
            <a:pathLst>
              <a:path w="469" h="457">
                <a:moveTo>
                  <a:pt x="315" y="0"/>
                </a:moveTo>
                <a:cubicBezTo>
                  <a:pt x="278" y="0"/>
                  <a:pt x="243" y="15"/>
                  <a:pt x="217" y="41"/>
                </a:cubicBezTo>
                <a:cubicBezTo>
                  <a:pt x="190" y="68"/>
                  <a:pt x="176" y="104"/>
                  <a:pt x="176" y="140"/>
                </a:cubicBezTo>
                <a:cubicBezTo>
                  <a:pt x="176" y="156"/>
                  <a:pt x="179" y="173"/>
                  <a:pt x="184" y="188"/>
                </a:cubicBezTo>
                <a:cubicBezTo>
                  <a:pt x="175" y="198"/>
                  <a:pt x="3" y="380"/>
                  <a:pt x="3" y="380"/>
                </a:cubicBezTo>
                <a:cubicBezTo>
                  <a:pt x="1" y="382"/>
                  <a:pt x="0" y="385"/>
                  <a:pt x="0" y="389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47"/>
                  <a:pt x="2" y="451"/>
                  <a:pt x="5" y="453"/>
                </a:cubicBezTo>
                <a:cubicBezTo>
                  <a:pt x="6" y="454"/>
                  <a:pt x="6" y="454"/>
                  <a:pt x="6" y="454"/>
                </a:cubicBezTo>
                <a:cubicBezTo>
                  <a:pt x="8" y="456"/>
                  <a:pt x="11" y="457"/>
                  <a:pt x="14" y="457"/>
                </a:cubicBezTo>
                <a:cubicBezTo>
                  <a:pt x="78" y="457"/>
                  <a:pt x="78" y="457"/>
                  <a:pt x="78" y="457"/>
                </a:cubicBezTo>
                <a:cubicBezTo>
                  <a:pt x="82" y="457"/>
                  <a:pt x="85" y="455"/>
                  <a:pt x="88" y="453"/>
                </a:cubicBezTo>
                <a:cubicBezTo>
                  <a:pt x="112" y="430"/>
                  <a:pt x="112" y="430"/>
                  <a:pt x="112" y="430"/>
                </a:cubicBezTo>
                <a:cubicBezTo>
                  <a:pt x="112" y="430"/>
                  <a:pt x="112" y="429"/>
                  <a:pt x="112" y="429"/>
                </a:cubicBezTo>
                <a:cubicBezTo>
                  <a:pt x="113" y="429"/>
                  <a:pt x="113" y="429"/>
                  <a:pt x="113" y="429"/>
                </a:cubicBezTo>
                <a:cubicBezTo>
                  <a:pt x="118" y="423"/>
                  <a:pt x="118" y="415"/>
                  <a:pt x="113" y="410"/>
                </a:cubicBezTo>
                <a:cubicBezTo>
                  <a:pt x="107" y="405"/>
                  <a:pt x="107" y="396"/>
                  <a:pt x="113" y="391"/>
                </a:cubicBezTo>
                <a:cubicBezTo>
                  <a:pt x="118" y="385"/>
                  <a:pt x="127" y="385"/>
                  <a:pt x="132" y="391"/>
                </a:cubicBezTo>
                <a:cubicBezTo>
                  <a:pt x="137" y="396"/>
                  <a:pt x="146" y="396"/>
                  <a:pt x="151" y="391"/>
                </a:cubicBezTo>
                <a:cubicBezTo>
                  <a:pt x="172" y="370"/>
                  <a:pt x="172" y="370"/>
                  <a:pt x="172" y="370"/>
                </a:cubicBezTo>
                <a:cubicBezTo>
                  <a:pt x="173" y="368"/>
                  <a:pt x="174" y="367"/>
                  <a:pt x="175" y="365"/>
                </a:cubicBezTo>
                <a:cubicBezTo>
                  <a:pt x="175" y="365"/>
                  <a:pt x="175" y="365"/>
                  <a:pt x="175" y="365"/>
                </a:cubicBezTo>
                <a:cubicBezTo>
                  <a:pt x="177" y="360"/>
                  <a:pt x="176" y="354"/>
                  <a:pt x="172" y="350"/>
                </a:cubicBezTo>
                <a:cubicBezTo>
                  <a:pt x="169" y="347"/>
                  <a:pt x="169" y="342"/>
                  <a:pt x="172" y="339"/>
                </a:cubicBezTo>
                <a:cubicBezTo>
                  <a:pt x="174" y="337"/>
                  <a:pt x="176" y="336"/>
                  <a:pt x="178" y="336"/>
                </a:cubicBezTo>
                <a:cubicBezTo>
                  <a:pt x="180" y="336"/>
                  <a:pt x="182" y="337"/>
                  <a:pt x="184" y="339"/>
                </a:cubicBezTo>
                <a:cubicBezTo>
                  <a:pt x="186" y="341"/>
                  <a:pt x="190" y="343"/>
                  <a:pt x="193" y="343"/>
                </a:cubicBezTo>
                <a:cubicBezTo>
                  <a:pt x="197" y="343"/>
                  <a:pt x="200" y="341"/>
                  <a:pt x="203" y="339"/>
                </a:cubicBezTo>
                <a:cubicBezTo>
                  <a:pt x="203" y="339"/>
                  <a:pt x="260" y="282"/>
                  <a:pt x="269" y="273"/>
                </a:cubicBezTo>
                <a:cubicBezTo>
                  <a:pt x="320" y="291"/>
                  <a:pt x="377" y="279"/>
                  <a:pt x="416" y="240"/>
                </a:cubicBezTo>
                <a:cubicBezTo>
                  <a:pt x="458" y="197"/>
                  <a:pt x="469" y="133"/>
                  <a:pt x="443" y="79"/>
                </a:cubicBezTo>
                <a:cubicBezTo>
                  <a:pt x="440" y="72"/>
                  <a:pt x="432" y="70"/>
                  <a:pt x="425" y="73"/>
                </a:cubicBezTo>
                <a:cubicBezTo>
                  <a:pt x="418" y="76"/>
                  <a:pt x="416" y="84"/>
                  <a:pt x="419" y="91"/>
                </a:cubicBezTo>
                <a:cubicBezTo>
                  <a:pt x="440" y="134"/>
                  <a:pt x="431" y="187"/>
                  <a:pt x="397" y="221"/>
                </a:cubicBezTo>
                <a:cubicBezTo>
                  <a:pt x="364" y="254"/>
                  <a:pt x="315" y="263"/>
                  <a:pt x="272" y="245"/>
                </a:cubicBezTo>
                <a:cubicBezTo>
                  <a:pt x="270" y="244"/>
                  <a:pt x="268" y="244"/>
                  <a:pt x="266" y="244"/>
                </a:cubicBezTo>
                <a:cubicBezTo>
                  <a:pt x="263" y="245"/>
                  <a:pt x="263" y="245"/>
                  <a:pt x="263" y="245"/>
                </a:cubicBezTo>
                <a:cubicBezTo>
                  <a:pt x="260" y="245"/>
                  <a:pt x="258" y="246"/>
                  <a:pt x="255" y="248"/>
                </a:cubicBezTo>
                <a:cubicBezTo>
                  <a:pt x="255" y="248"/>
                  <a:pt x="203" y="301"/>
                  <a:pt x="191" y="312"/>
                </a:cubicBezTo>
                <a:cubicBezTo>
                  <a:pt x="187" y="311"/>
                  <a:pt x="183" y="310"/>
                  <a:pt x="178" y="310"/>
                </a:cubicBezTo>
                <a:cubicBezTo>
                  <a:pt x="169" y="310"/>
                  <a:pt x="160" y="313"/>
                  <a:pt x="153" y="320"/>
                </a:cubicBezTo>
                <a:cubicBezTo>
                  <a:pt x="147" y="327"/>
                  <a:pt x="143" y="336"/>
                  <a:pt x="143" y="345"/>
                </a:cubicBezTo>
                <a:cubicBezTo>
                  <a:pt x="143" y="349"/>
                  <a:pt x="144" y="354"/>
                  <a:pt x="146" y="358"/>
                </a:cubicBezTo>
                <a:cubicBezTo>
                  <a:pt x="143" y="361"/>
                  <a:pt x="143" y="361"/>
                  <a:pt x="140" y="364"/>
                </a:cubicBezTo>
                <a:cubicBezTo>
                  <a:pt x="125" y="357"/>
                  <a:pt x="106" y="359"/>
                  <a:pt x="94" y="372"/>
                </a:cubicBezTo>
                <a:cubicBezTo>
                  <a:pt x="86" y="380"/>
                  <a:pt x="82" y="390"/>
                  <a:pt x="82" y="400"/>
                </a:cubicBezTo>
                <a:cubicBezTo>
                  <a:pt x="82" y="406"/>
                  <a:pt x="83" y="412"/>
                  <a:pt x="86" y="417"/>
                </a:cubicBezTo>
                <a:cubicBezTo>
                  <a:pt x="80" y="423"/>
                  <a:pt x="76" y="427"/>
                  <a:pt x="73" y="430"/>
                </a:cubicBezTo>
                <a:cubicBezTo>
                  <a:pt x="66" y="430"/>
                  <a:pt x="41" y="430"/>
                  <a:pt x="26" y="430"/>
                </a:cubicBezTo>
                <a:cubicBezTo>
                  <a:pt x="26" y="417"/>
                  <a:pt x="26" y="400"/>
                  <a:pt x="26" y="394"/>
                </a:cubicBezTo>
                <a:cubicBezTo>
                  <a:pt x="33" y="387"/>
                  <a:pt x="209" y="201"/>
                  <a:pt x="209" y="201"/>
                </a:cubicBezTo>
                <a:cubicBezTo>
                  <a:pt x="210" y="199"/>
                  <a:pt x="212" y="197"/>
                  <a:pt x="212" y="194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13" y="191"/>
                  <a:pt x="213" y="191"/>
                  <a:pt x="213" y="190"/>
                </a:cubicBezTo>
                <a:cubicBezTo>
                  <a:pt x="213" y="188"/>
                  <a:pt x="212" y="187"/>
                  <a:pt x="212" y="185"/>
                </a:cubicBezTo>
                <a:cubicBezTo>
                  <a:pt x="205" y="170"/>
                  <a:pt x="202" y="155"/>
                  <a:pt x="202" y="140"/>
                </a:cubicBezTo>
                <a:cubicBezTo>
                  <a:pt x="202" y="111"/>
                  <a:pt x="214" y="82"/>
                  <a:pt x="236" y="60"/>
                </a:cubicBezTo>
                <a:cubicBezTo>
                  <a:pt x="257" y="39"/>
                  <a:pt x="285" y="27"/>
                  <a:pt x="316" y="27"/>
                </a:cubicBezTo>
                <a:cubicBezTo>
                  <a:pt x="342" y="26"/>
                  <a:pt x="367" y="35"/>
                  <a:pt x="387" y="51"/>
                </a:cubicBezTo>
                <a:cubicBezTo>
                  <a:pt x="381" y="57"/>
                  <a:pt x="378" y="60"/>
                  <a:pt x="373" y="65"/>
                </a:cubicBezTo>
                <a:cubicBezTo>
                  <a:pt x="360" y="60"/>
                  <a:pt x="344" y="62"/>
                  <a:pt x="334" y="73"/>
                </a:cubicBezTo>
                <a:cubicBezTo>
                  <a:pt x="320" y="87"/>
                  <a:pt x="320" y="109"/>
                  <a:pt x="334" y="123"/>
                </a:cubicBezTo>
                <a:cubicBezTo>
                  <a:pt x="346" y="136"/>
                  <a:pt x="365" y="137"/>
                  <a:pt x="379" y="127"/>
                </a:cubicBezTo>
                <a:cubicBezTo>
                  <a:pt x="385" y="123"/>
                  <a:pt x="387" y="115"/>
                  <a:pt x="383" y="109"/>
                </a:cubicBezTo>
                <a:cubicBezTo>
                  <a:pt x="378" y="103"/>
                  <a:pt x="370" y="101"/>
                  <a:pt x="364" y="105"/>
                </a:cubicBezTo>
                <a:cubicBezTo>
                  <a:pt x="360" y="108"/>
                  <a:pt x="356" y="108"/>
                  <a:pt x="352" y="104"/>
                </a:cubicBezTo>
                <a:cubicBezTo>
                  <a:pt x="349" y="101"/>
                  <a:pt x="349" y="95"/>
                  <a:pt x="352" y="92"/>
                </a:cubicBezTo>
                <a:cubicBezTo>
                  <a:pt x="356" y="88"/>
                  <a:pt x="361" y="88"/>
                  <a:pt x="365" y="91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71" y="97"/>
                  <a:pt x="379" y="97"/>
                  <a:pt x="384" y="92"/>
                </a:cubicBezTo>
                <a:cubicBezTo>
                  <a:pt x="415" y="61"/>
                  <a:pt x="415" y="61"/>
                  <a:pt x="415" y="61"/>
                </a:cubicBezTo>
                <a:cubicBezTo>
                  <a:pt x="419" y="57"/>
                  <a:pt x="420" y="51"/>
                  <a:pt x="418" y="46"/>
                </a:cubicBezTo>
                <a:cubicBezTo>
                  <a:pt x="417" y="44"/>
                  <a:pt x="417" y="44"/>
                  <a:pt x="417" y="44"/>
                </a:cubicBezTo>
                <a:cubicBezTo>
                  <a:pt x="417" y="43"/>
                  <a:pt x="416" y="41"/>
                  <a:pt x="414" y="40"/>
                </a:cubicBezTo>
                <a:cubicBezTo>
                  <a:pt x="388" y="14"/>
                  <a:pt x="353" y="0"/>
                  <a:pt x="315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3" name="Freeform 221"/>
          <p:cNvSpPr>
            <a:spLocks/>
          </p:cNvSpPr>
          <p:nvPr userDrawn="1"/>
        </p:nvSpPr>
        <p:spPr bwMode="auto">
          <a:xfrm>
            <a:off x="1889505" y="4535095"/>
            <a:ext cx="376699" cy="331299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61" y="126"/>
              </a:cxn>
              <a:cxn ang="0">
                <a:pos x="59" y="133"/>
              </a:cxn>
              <a:cxn ang="0">
                <a:pos x="67" y="146"/>
              </a:cxn>
              <a:cxn ang="0">
                <a:pos x="107" y="158"/>
              </a:cxn>
              <a:cxn ang="0">
                <a:pos x="55" y="178"/>
              </a:cxn>
              <a:cxn ang="0">
                <a:pos x="26" y="105"/>
              </a:cxn>
              <a:cxn ang="0">
                <a:pos x="8" y="95"/>
              </a:cxn>
              <a:cxn ang="0">
                <a:pos x="3" y="113"/>
              </a:cxn>
              <a:cxn ang="0">
                <a:pos x="3" y="113"/>
              </a:cxn>
              <a:cxn ang="0">
                <a:pos x="37" y="199"/>
              </a:cxn>
              <a:cxn ang="0">
                <a:pos x="52" y="203"/>
              </a:cxn>
              <a:cxn ang="0">
                <a:pos x="141" y="167"/>
              </a:cxn>
              <a:cxn ang="0">
                <a:pos x="149" y="156"/>
              </a:cxn>
              <a:cxn ang="0">
                <a:pos x="140" y="144"/>
              </a:cxn>
              <a:cxn ang="0">
                <a:pos x="85" y="127"/>
              </a:cxn>
              <a:cxn ang="0">
                <a:pos x="85" y="126"/>
              </a:cxn>
              <a:cxn ang="0">
                <a:pos x="122" y="72"/>
              </a:cxn>
              <a:cxn ang="0">
                <a:pos x="240" y="23"/>
              </a:cxn>
              <a:cxn ang="0">
                <a:pos x="359" y="72"/>
              </a:cxn>
              <a:cxn ang="0">
                <a:pos x="408" y="191"/>
              </a:cxn>
              <a:cxn ang="0">
                <a:pos x="359" y="309"/>
              </a:cxn>
              <a:cxn ang="0">
                <a:pos x="240" y="358"/>
              </a:cxn>
              <a:cxn ang="0">
                <a:pos x="122" y="309"/>
              </a:cxn>
              <a:cxn ang="0">
                <a:pos x="92" y="268"/>
              </a:cxn>
              <a:cxn ang="0">
                <a:pos x="198" y="224"/>
              </a:cxn>
              <a:cxn ang="0">
                <a:pos x="199" y="224"/>
              </a:cxn>
              <a:cxn ang="0">
                <a:pos x="207" y="209"/>
              </a:cxn>
              <a:cxn ang="0">
                <a:pos x="203" y="192"/>
              </a:cxn>
              <a:cxn ang="0">
                <a:pos x="241" y="154"/>
              </a:cxn>
              <a:cxn ang="0">
                <a:pos x="278" y="192"/>
              </a:cxn>
              <a:cxn ang="0">
                <a:pos x="241" y="230"/>
              </a:cxn>
              <a:cxn ang="0">
                <a:pos x="235" y="229"/>
              </a:cxn>
              <a:cxn ang="0">
                <a:pos x="233" y="229"/>
              </a:cxn>
              <a:cxn ang="0">
                <a:pos x="233" y="229"/>
              </a:cxn>
              <a:cxn ang="0">
                <a:pos x="231" y="229"/>
              </a:cxn>
              <a:cxn ang="0">
                <a:pos x="219" y="239"/>
              </a:cxn>
              <a:cxn ang="0">
                <a:pos x="219" y="240"/>
              </a:cxn>
              <a:cxn ang="0">
                <a:pos x="230" y="253"/>
              </a:cxn>
              <a:cxn ang="0">
                <a:pos x="230" y="253"/>
              </a:cxn>
              <a:cxn ang="0">
                <a:pos x="230" y="253"/>
              </a:cxn>
              <a:cxn ang="0">
                <a:pos x="241" y="254"/>
              </a:cxn>
              <a:cxn ang="0">
                <a:pos x="302" y="192"/>
              </a:cxn>
              <a:cxn ang="0">
                <a:pos x="241" y="130"/>
              </a:cxn>
              <a:cxn ang="0">
                <a:pos x="179" y="192"/>
              </a:cxn>
              <a:cxn ang="0">
                <a:pos x="180" y="206"/>
              </a:cxn>
              <a:cxn ang="0">
                <a:pos x="74" y="250"/>
              </a:cxn>
              <a:cxn ang="0">
                <a:pos x="66" y="268"/>
              </a:cxn>
              <a:cxn ang="0">
                <a:pos x="71" y="277"/>
              </a:cxn>
              <a:cxn ang="0">
                <a:pos x="240" y="381"/>
              </a:cxn>
              <a:cxn ang="0">
                <a:pos x="431" y="191"/>
              </a:cxn>
              <a:cxn ang="0">
                <a:pos x="240" y="0"/>
              </a:cxn>
            </a:cxnLst>
            <a:rect l="0" t="0" r="r" b="b"/>
            <a:pathLst>
              <a:path w="431" h="381">
                <a:moveTo>
                  <a:pt x="240" y="0"/>
                </a:moveTo>
                <a:cubicBezTo>
                  <a:pt x="158" y="0"/>
                  <a:pt x="88" y="53"/>
                  <a:pt x="61" y="126"/>
                </a:cubicBezTo>
                <a:cubicBezTo>
                  <a:pt x="60" y="129"/>
                  <a:pt x="60" y="130"/>
                  <a:pt x="59" y="133"/>
                </a:cubicBezTo>
                <a:cubicBezTo>
                  <a:pt x="57" y="140"/>
                  <a:pt x="60" y="144"/>
                  <a:pt x="67" y="146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3" y="95"/>
                  <a:pt x="15" y="92"/>
                  <a:pt x="8" y="95"/>
                </a:cubicBezTo>
                <a:cubicBezTo>
                  <a:pt x="0" y="97"/>
                  <a:pt x="0" y="106"/>
                  <a:pt x="3" y="113"/>
                </a:cubicBezTo>
                <a:cubicBezTo>
                  <a:pt x="3" y="113"/>
                  <a:pt x="3" y="113"/>
                  <a:pt x="3" y="113"/>
                </a:cubicBezTo>
                <a:cubicBezTo>
                  <a:pt x="37" y="199"/>
                  <a:pt x="37" y="199"/>
                  <a:pt x="37" y="199"/>
                </a:cubicBezTo>
                <a:cubicBezTo>
                  <a:pt x="40" y="205"/>
                  <a:pt x="47" y="205"/>
                  <a:pt x="52" y="203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7" y="164"/>
                  <a:pt x="149" y="162"/>
                  <a:pt x="149" y="156"/>
                </a:cubicBezTo>
                <a:cubicBezTo>
                  <a:pt x="148" y="150"/>
                  <a:pt x="146" y="146"/>
                  <a:pt x="140" y="14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6"/>
                  <a:pt x="85" y="126"/>
                  <a:pt x="85" y="126"/>
                </a:cubicBezTo>
                <a:cubicBezTo>
                  <a:pt x="94" y="106"/>
                  <a:pt x="107" y="87"/>
                  <a:pt x="122" y="72"/>
                </a:cubicBezTo>
                <a:cubicBezTo>
                  <a:pt x="152" y="42"/>
                  <a:pt x="194" y="23"/>
                  <a:pt x="240" y="23"/>
                </a:cubicBezTo>
                <a:cubicBezTo>
                  <a:pt x="287" y="23"/>
                  <a:pt x="329" y="42"/>
                  <a:pt x="359" y="72"/>
                </a:cubicBezTo>
                <a:cubicBezTo>
                  <a:pt x="389" y="103"/>
                  <a:pt x="408" y="144"/>
                  <a:pt x="408" y="191"/>
                </a:cubicBezTo>
                <a:cubicBezTo>
                  <a:pt x="408" y="237"/>
                  <a:pt x="389" y="279"/>
                  <a:pt x="359" y="309"/>
                </a:cubicBezTo>
                <a:cubicBezTo>
                  <a:pt x="329" y="339"/>
                  <a:pt x="287" y="358"/>
                  <a:pt x="240" y="358"/>
                </a:cubicBezTo>
                <a:cubicBezTo>
                  <a:pt x="194" y="358"/>
                  <a:pt x="152" y="339"/>
                  <a:pt x="122" y="309"/>
                </a:cubicBezTo>
                <a:cubicBezTo>
                  <a:pt x="110" y="297"/>
                  <a:pt x="100" y="283"/>
                  <a:pt x="92" y="268"/>
                </a:cubicBezTo>
                <a:cubicBezTo>
                  <a:pt x="92" y="268"/>
                  <a:pt x="165" y="238"/>
                  <a:pt x="198" y="224"/>
                </a:cubicBezTo>
                <a:cubicBezTo>
                  <a:pt x="198" y="224"/>
                  <a:pt x="198" y="224"/>
                  <a:pt x="199" y="224"/>
                </a:cubicBezTo>
                <a:cubicBezTo>
                  <a:pt x="209" y="219"/>
                  <a:pt x="207" y="209"/>
                  <a:pt x="207" y="209"/>
                </a:cubicBezTo>
                <a:cubicBezTo>
                  <a:pt x="204" y="204"/>
                  <a:pt x="203" y="198"/>
                  <a:pt x="203" y="192"/>
                </a:cubicBezTo>
                <a:cubicBezTo>
                  <a:pt x="203" y="171"/>
                  <a:pt x="220" y="154"/>
                  <a:pt x="241" y="154"/>
                </a:cubicBezTo>
                <a:cubicBezTo>
                  <a:pt x="261" y="154"/>
                  <a:pt x="278" y="171"/>
                  <a:pt x="278" y="192"/>
                </a:cubicBezTo>
                <a:cubicBezTo>
                  <a:pt x="278" y="213"/>
                  <a:pt x="261" y="230"/>
                  <a:pt x="241" y="230"/>
                </a:cubicBezTo>
                <a:cubicBezTo>
                  <a:pt x="239" y="230"/>
                  <a:pt x="237" y="230"/>
                  <a:pt x="235" y="229"/>
                </a:cubicBezTo>
                <a:cubicBezTo>
                  <a:pt x="235" y="229"/>
                  <a:pt x="234" y="229"/>
                  <a:pt x="233" y="229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232" y="229"/>
                  <a:pt x="232" y="229"/>
                  <a:pt x="231" y="229"/>
                </a:cubicBezTo>
                <a:cubicBezTo>
                  <a:pt x="225" y="229"/>
                  <a:pt x="220" y="233"/>
                  <a:pt x="219" y="239"/>
                </a:cubicBezTo>
                <a:cubicBezTo>
                  <a:pt x="219" y="239"/>
                  <a:pt x="219" y="240"/>
                  <a:pt x="219" y="240"/>
                </a:cubicBezTo>
                <a:cubicBezTo>
                  <a:pt x="219" y="246"/>
                  <a:pt x="224" y="251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4" y="253"/>
                  <a:pt x="237" y="254"/>
                  <a:pt x="241" y="254"/>
                </a:cubicBezTo>
                <a:cubicBezTo>
                  <a:pt x="275" y="254"/>
                  <a:pt x="302" y="226"/>
                  <a:pt x="302" y="192"/>
                </a:cubicBezTo>
                <a:cubicBezTo>
                  <a:pt x="302" y="158"/>
                  <a:pt x="275" y="130"/>
                  <a:pt x="241" y="130"/>
                </a:cubicBezTo>
                <a:cubicBezTo>
                  <a:pt x="206" y="130"/>
                  <a:pt x="179" y="158"/>
                  <a:pt x="179" y="192"/>
                </a:cubicBezTo>
                <a:cubicBezTo>
                  <a:pt x="179" y="197"/>
                  <a:pt x="179" y="201"/>
                  <a:pt x="180" y="206"/>
                </a:cubicBezTo>
                <a:cubicBezTo>
                  <a:pt x="74" y="250"/>
                  <a:pt x="74" y="250"/>
                  <a:pt x="74" y="250"/>
                </a:cubicBezTo>
                <a:cubicBezTo>
                  <a:pt x="68" y="253"/>
                  <a:pt x="62" y="257"/>
                  <a:pt x="66" y="268"/>
                </a:cubicBezTo>
                <a:cubicBezTo>
                  <a:pt x="71" y="277"/>
                  <a:pt x="71" y="277"/>
                  <a:pt x="71" y="277"/>
                </a:cubicBezTo>
                <a:cubicBezTo>
                  <a:pt x="102" y="339"/>
                  <a:pt x="166" y="381"/>
                  <a:pt x="240" y="381"/>
                </a:cubicBezTo>
                <a:cubicBezTo>
                  <a:pt x="346" y="381"/>
                  <a:pt x="431" y="296"/>
                  <a:pt x="431" y="191"/>
                </a:cubicBezTo>
                <a:cubicBezTo>
                  <a:pt x="431" y="86"/>
                  <a:pt x="346" y="0"/>
                  <a:pt x="240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0" name="Freeform 238"/>
          <p:cNvSpPr>
            <a:spLocks/>
          </p:cNvSpPr>
          <p:nvPr userDrawn="1"/>
        </p:nvSpPr>
        <p:spPr bwMode="auto">
          <a:xfrm>
            <a:off x="2347767" y="4516690"/>
            <a:ext cx="407375" cy="368109"/>
          </a:xfrm>
          <a:custGeom>
            <a:avLst/>
            <a:gdLst/>
            <a:ahLst/>
            <a:cxnLst>
              <a:cxn ang="0">
                <a:pos x="162" y="286"/>
              </a:cxn>
              <a:cxn ang="0">
                <a:pos x="162" y="268"/>
              </a:cxn>
              <a:cxn ang="0">
                <a:pos x="181" y="48"/>
              </a:cxn>
              <a:cxn ang="0">
                <a:pos x="177" y="118"/>
              </a:cxn>
              <a:cxn ang="0">
                <a:pos x="168" y="122"/>
              </a:cxn>
              <a:cxn ang="0">
                <a:pos x="27" y="122"/>
              </a:cxn>
              <a:cxn ang="0">
                <a:pos x="168" y="171"/>
              </a:cxn>
              <a:cxn ang="0">
                <a:pos x="182" y="184"/>
              </a:cxn>
              <a:cxn ang="0">
                <a:pos x="168" y="198"/>
              </a:cxn>
              <a:cxn ang="0">
                <a:pos x="13" y="198"/>
              </a:cxn>
              <a:cxn ang="0">
                <a:pos x="4" y="194"/>
              </a:cxn>
              <a:cxn ang="0">
                <a:pos x="0" y="184"/>
              </a:cxn>
              <a:cxn ang="0">
                <a:pos x="4" y="100"/>
              </a:cxn>
              <a:cxn ang="0">
                <a:pos x="13" y="96"/>
              </a:cxn>
              <a:cxn ang="0">
                <a:pos x="155" y="96"/>
              </a:cxn>
              <a:cxn ang="0">
                <a:pos x="163" y="2"/>
              </a:cxn>
              <a:cxn ang="0">
                <a:pos x="178" y="6"/>
              </a:cxn>
              <a:cxn ang="0">
                <a:pos x="304" y="138"/>
              </a:cxn>
              <a:cxn ang="0">
                <a:pos x="304" y="156"/>
              </a:cxn>
              <a:cxn ang="0">
                <a:pos x="286" y="376"/>
              </a:cxn>
              <a:cxn ang="0">
                <a:pos x="289" y="305"/>
              </a:cxn>
              <a:cxn ang="0">
                <a:pos x="299" y="301"/>
              </a:cxn>
              <a:cxn ang="0">
                <a:pos x="440" y="301"/>
              </a:cxn>
              <a:cxn ang="0">
                <a:pos x="298" y="252"/>
              </a:cxn>
              <a:cxn ang="0">
                <a:pos x="285" y="239"/>
              </a:cxn>
              <a:cxn ang="0">
                <a:pos x="298" y="226"/>
              </a:cxn>
              <a:cxn ang="0">
                <a:pos x="463" y="229"/>
              </a:cxn>
              <a:cxn ang="0">
                <a:pos x="467" y="239"/>
              </a:cxn>
              <a:cxn ang="0">
                <a:pos x="467" y="314"/>
              </a:cxn>
              <a:cxn ang="0">
                <a:pos x="463" y="324"/>
              </a:cxn>
              <a:cxn ang="0">
                <a:pos x="453" y="328"/>
              </a:cxn>
              <a:cxn ang="0">
                <a:pos x="312" y="409"/>
              </a:cxn>
              <a:cxn ang="0">
                <a:pos x="304" y="421"/>
              </a:cxn>
              <a:cxn ang="0">
                <a:pos x="299" y="422"/>
              </a:cxn>
            </a:cxnLst>
            <a:rect l="0" t="0" r="r" b="b"/>
            <a:pathLst>
              <a:path w="467" h="422">
                <a:moveTo>
                  <a:pt x="289" y="418"/>
                </a:moveTo>
                <a:cubicBezTo>
                  <a:pt x="162" y="286"/>
                  <a:pt x="162" y="286"/>
                  <a:pt x="162" y="286"/>
                </a:cubicBezTo>
                <a:cubicBezTo>
                  <a:pt x="157" y="281"/>
                  <a:pt x="157" y="273"/>
                  <a:pt x="162" y="268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276" y="147"/>
                  <a:pt x="276" y="147"/>
                  <a:pt x="276" y="147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109"/>
                  <a:pt x="181" y="109"/>
                  <a:pt x="181" y="109"/>
                </a:cubicBezTo>
                <a:cubicBezTo>
                  <a:pt x="181" y="113"/>
                  <a:pt x="180" y="116"/>
                  <a:pt x="177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75" y="121"/>
                  <a:pt x="171" y="122"/>
                  <a:pt x="168" y="12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76" y="171"/>
                  <a:pt x="182" y="177"/>
                  <a:pt x="182" y="184"/>
                </a:cubicBezTo>
                <a:cubicBezTo>
                  <a:pt x="182" y="184"/>
                  <a:pt x="182" y="184"/>
                  <a:pt x="182" y="184"/>
                </a:cubicBezTo>
                <a:cubicBezTo>
                  <a:pt x="182" y="192"/>
                  <a:pt x="176" y="198"/>
                  <a:pt x="168" y="198"/>
                </a:cubicBezTo>
                <a:cubicBezTo>
                  <a:pt x="168" y="198"/>
                  <a:pt x="168" y="198"/>
                  <a:pt x="168" y="198"/>
                </a:cubicBezTo>
                <a:cubicBezTo>
                  <a:pt x="13" y="198"/>
                  <a:pt x="13" y="198"/>
                  <a:pt x="13" y="198"/>
                </a:cubicBezTo>
                <a:cubicBezTo>
                  <a:pt x="10" y="198"/>
                  <a:pt x="6" y="196"/>
                  <a:pt x="4" y="194"/>
                </a:cubicBezTo>
                <a:cubicBezTo>
                  <a:pt x="4" y="194"/>
                  <a:pt x="4" y="194"/>
                  <a:pt x="4" y="194"/>
                </a:cubicBezTo>
                <a:cubicBezTo>
                  <a:pt x="2" y="191"/>
                  <a:pt x="0" y="188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6"/>
                  <a:pt x="2" y="102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6" y="97"/>
                  <a:pt x="10" y="96"/>
                  <a:pt x="13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9"/>
                  <a:pt x="158" y="4"/>
                  <a:pt x="163" y="2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4" y="2"/>
                  <a:pt x="178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304" y="138"/>
                  <a:pt x="304" y="138"/>
                  <a:pt x="304" y="138"/>
                </a:cubicBezTo>
                <a:cubicBezTo>
                  <a:pt x="309" y="143"/>
                  <a:pt x="309" y="151"/>
                  <a:pt x="304" y="156"/>
                </a:cubicBezTo>
                <a:cubicBezTo>
                  <a:pt x="304" y="156"/>
                  <a:pt x="304" y="156"/>
                  <a:pt x="304" y="156"/>
                </a:cubicBezTo>
                <a:cubicBezTo>
                  <a:pt x="190" y="277"/>
                  <a:pt x="190" y="277"/>
                  <a:pt x="190" y="277"/>
                </a:cubicBezTo>
                <a:cubicBezTo>
                  <a:pt x="286" y="376"/>
                  <a:pt x="286" y="376"/>
                  <a:pt x="286" y="376"/>
                </a:cubicBezTo>
                <a:cubicBezTo>
                  <a:pt x="286" y="314"/>
                  <a:pt x="286" y="314"/>
                  <a:pt x="286" y="314"/>
                </a:cubicBezTo>
                <a:cubicBezTo>
                  <a:pt x="286" y="311"/>
                  <a:pt x="287" y="307"/>
                  <a:pt x="289" y="305"/>
                </a:cubicBezTo>
                <a:cubicBezTo>
                  <a:pt x="289" y="305"/>
                  <a:pt x="289" y="305"/>
                  <a:pt x="289" y="305"/>
                </a:cubicBezTo>
                <a:cubicBezTo>
                  <a:pt x="292" y="302"/>
                  <a:pt x="295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440" y="301"/>
                  <a:pt x="440" y="301"/>
                  <a:pt x="440" y="301"/>
                </a:cubicBezTo>
                <a:cubicBezTo>
                  <a:pt x="440" y="252"/>
                  <a:pt x="440" y="252"/>
                  <a:pt x="440" y="252"/>
                </a:cubicBezTo>
                <a:cubicBezTo>
                  <a:pt x="298" y="252"/>
                  <a:pt x="298" y="252"/>
                  <a:pt x="298" y="252"/>
                </a:cubicBezTo>
                <a:cubicBezTo>
                  <a:pt x="291" y="252"/>
                  <a:pt x="285" y="246"/>
                  <a:pt x="285" y="239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5" y="231"/>
                  <a:pt x="291" y="226"/>
                  <a:pt x="298" y="226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453" y="226"/>
                  <a:pt x="453" y="226"/>
                  <a:pt x="453" y="226"/>
                </a:cubicBezTo>
                <a:cubicBezTo>
                  <a:pt x="457" y="226"/>
                  <a:pt x="460" y="227"/>
                  <a:pt x="463" y="229"/>
                </a:cubicBezTo>
                <a:cubicBezTo>
                  <a:pt x="463" y="229"/>
                  <a:pt x="463" y="229"/>
                  <a:pt x="463" y="229"/>
                </a:cubicBezTo>
                <a:cubicBezTo>
                  <a:pt x="465" y="232"/>
                  <a:pt x="467" y="235"/>
                  <a:pt x="467" y="239"/>
                </a:cubicBezTo>
                <a:cubicBezTo>
                  <a:pt x="467" y="239"/>
                  <a:pt x="467" y="239"/>
                  <a:pt x="467" y="239"/>
                </a:cubicBezTo>
                <a:cubicBezTo>
                  <a:pt x="467" y="314"/>
                  <a:pt x="467" y="314"/>
                  <a:pt x="467" y="314"/>
                </a:cubicBezTo>
                <a:cubicBezTo>
                  <a:pt x="467" y="318"/>
                  <a:pt x="465" y="321"/>
                  <a:pt x="463" y="324"/>
                </a:cubicBezTo>
                <a:cubicBezTo>
                  <a:pt x="463" y="324"/>
                  <a:pt x="463" y="324"/>
                  <a:pt x="463" y="324"/>
                </a:cubicBezTo>
                <a:cubicBezTo>
                  <a:pt x="460" y="326"/>
                  <a:pt x="457" y="328"/>
                  <a:pt x="453" y="328"/>
                </a:cubicBezTo>
                <a:cubicBezTo>
                  <a:pt x="453" y="328"/>
                  <a:pt x="453" y="328"/>
                  <a:pt x="453" y="328"/>
                </a:cubicBezTo>
                <a:cubicBezTo>
                  <a:pt x="312" y="328"/>
                  <a:pt x="312" y="328"/>
                  <a:pt x="312" y="328"/>
                </a:cubicBezTo>
                <a:cubicBezTo>
                  <a:pt x="312" y="409"/>
                  <a:pt x="312" y="409"/>
                  <a:pt x="312" y="409"/>
                </a:cubicBezTo>
                <a:cubicBezTo>
                  <a:pt x="312" y="414"/>
                  <a:pt x="309" y="419"/>
                  <a:pt x="304" y="421"/>
                </a:cubicBezTo>
                <a:cubicBezTo>
                  <a:pt x="304" y="421"/>
                  <a:pt x="304" y="421"/>
                  <a:pt x="304" y="421"/>
                </a:cubicBezTo>
                <a:cubicBezTo>
                  <a:pt x="302" y="422"/>
                  <a:pt x="301" y="422"/>
                  <a:pt x="299" y="422"/>
                </a:cubicBezTo>
                <a:cubicBezTo>
                  <a:pt x="299" y="422"/>
                  <a:pt x="299" y="422"/>
                  <a:pt x="299" y="422"/>
                </a:cubicBezTo>
                <a:cubicBezTo>
                  <a:pt x="295" y="422"/>
                  <a:pt x="292" y="420"/>
                  <a:pt x="289" y="41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27" name="Group 214"/>
          <p:cNvGrpSpPr>
            <a:grpSpLocks noChangeAspect="1"/>
          </p:cNvGrpSpPr>
          <p:nvPr userDrawn="1"/>
        </p:nvGrpSpPr>
        <p:grpSpPr bwMode="auto">
          <a:xfrm>
            <a:off x="2874225" y="4486745"/>
            <a:ext cx="301661" cy="427982"/>
            <a:chOff x="1257" y="2375"/>
            <a:chExt cx="320" cy="454"/>
          </a:xfrm>
          <a:solidFill>
            <a:srgbClr val="009530"/>
          </a:solidFill>
        </p:grpSpPr>
        <p:sp>
          <p:nvSpPr>
            <p:cNvPr id="228" name="Freeform 215"/>
            <p:cNvSpPr>
              <a:spLocks/>
            </p:cNvSpPr>
            <p:nvPr/>
          </p:nvSpPr>
          <p:spPr bwMode="auto">
            <a:xfrm>
              <a:off x="1257" y="2375"/>
              <a:ext cx="320" cy="45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40"/>
                </a:cxn>
                <a:cxn ang="0">
                  <a:pos x="40" y="240"/>
                </a:cxn>
                <a:cxn ang="0">
                  <a:pos x="55" y="38"/>
                </a:cxn>
                <a:cxn ang="0">
                  <a:pos x="412" y="54"/>
                </a:cxn>
                <a:cxn ang="0">
                  <a:pos x="396" y="601"/>
                </a:cxn>
                <a:cxn ang="0">
                  <a:pos x="281" y="581"/>
                </a:cxn>
                <a:cxn ang="0">
                  <a:pos x="169" y="581"/>
                </a:cxn>
                <a:cxn ang="0">
                  <a:pos x="54" y="601"/>
                </a:cxn>
                <a:cxn ang="0">
                  <a:pos x="39" y="337"/>
                </a:cxn>
                <a:cxn ang="0">
                  <a:pos x="98" y="277"/>
                </a:cxn>
                <a:cxn ang="0">
                  <a:pos x="346" y="105"/>
                </a:cxn>
                <a:cxn ang="0">
                  <a:pos x="99" y="475"/>
                </a:cxn>
                <a:cxn ang="0">
                  <a:pos x="80" y="334"/>
                </a:cxn>
                <a:cxn ang="0">
                  <a:pos x="61" y="494"/>
                </a:cxn>
                <a:cxn ang="0">
                  <a:pos x="80" y="513"/>
                </a:cxn>
                <a:cxn ang="0">
                  <a:pos x="385" y="494"/>
                </a:cxn>
                <a:cxn ang="0">
                  <a:pos x="366" y="66"/>
                </a:cxn>
                <a:cxn ang="0">
                  <a:pos x="60" y="86"/>
                </a:cxn>
                <a:cxn ang="0">
                  <a:pos x="60" y="268"/>
                </a:cxn>
                <a:cxn ang="0">
                  <a:pos x="0" y="330"/>
                </a:cxn>
                <a:cxn ang="0">
                  <a:pos x="0" y="586"/>
                </a:cxn>
                <a:cxn ang="0">
                  <a:pos x="193" y="640"/>
                </a:cxn>
                <a:cxn ang="0">
                  <a:pos x="198" y="640"/>
                </a:cxn>
                <a:cxn ang="0">
                  <a:pos x="216" y="603"/>
                </a:cxn>
                <a:cxn ang="0">
                  <a:pos x="210" y="588"/>
                </a:cxn>
                <a:cxn ang="0">
                  <a:pos x="225" y="563"/>
                </a:cxn>
                <a:cxn ang="0">
                  <a:pos x="241" y="588"/>
                </a:cxn>
                <a:cxn ang="0">
                  <a:pos x="237" y="602"/>
                </a:cxn>
                <a:cxn ang="0">
                  <a:pos x="254" y="639"/>
                </a:cxn>
                <a:cxn ang="0">
                  <a:pos x="259" y="640"/>
                </a:cxn>
                <a:cxn ang="0">
                  <a:pos x="450" y="585"/>
                </a:cxn>
                <a:cxn ang="0">
                  <a:pos x="396" y="0"/>
                </a:cxn>
              </a:cxnLst>
              <a:rect l="0" t="0" r="r" b="b"/>
              <a:pathLst>
                <a:path w="450" h="640">
                  <a:moveTo>
                    <a:pt x="39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1" y="24"/>
                    <a:pt x="0" y="54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50"/>
                    <a:pt x="9" y="259"/>
                    <a:pt x="20" y="259"/>
                  </a:cubicBezTo>
                  <a:cubicBezTo>
                    <a:pt x="30" y="259"/>
                    <a:pt x="40" y="250"/>
                    <a:pt x="40" y="240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5"/>
                    <a:pt x="46" y="38"/>
                    <a:pt x="55" y="38"/>
                  </a:cubicBezTo>
                  <a:cubicBezTo>
                    <a:pt x="396" y="38"/>
                    <a:pt x="396" y="38"/>
                    <a:pt x="396" y="38"/>
                  </a:cubicBezTo>
                  <a:cubicBezTo>
                    <a:pt x="405" y="38"/>
                    <a:pt x="412" y="45"/>
                    <a:pt x="412" y="54"/>
                  </a:cubicBezTo>
                  <a:cubicBezTo>
                    <a:pt x="412" y="585"/>
                    <a:pt x="412" y="585"/>
                    <a:pt x="412" y="585"/>
                  </a:cubicBezTo>
                  <a:cubicBezTo>
                    <a:pt x="412" y="593"/>
                    <a:pt x="405" y="601"/>
                    <a:pt x="396" y="601"/>
                  </a:cubicBezTo>
                  <a:cubicBezTo>
                    <a:pt x="278" y="601"/>
                    <a:pt x="278" y="601"/>
                    <a:pt x="278" y="601"/>
                  </a:cubicBezTo>
                  <a:cubicBezTo>
                    <a:pt x="280" y="594"/>
                    <a:pt x="281" y="588"/>
                    <a:pt x="281" y="581"/>
                  </a:cubicBezTo>
                  <a:cubicBezTo>
                    <a:pt x="281" y="550"/>
                    <a:pt x="256" y="525"/>
                    <a:pt x="225" y="525"/>
                  </a:cubicBezTo>
                  <a:cubicBezTo>
                    <a:pt x="195" y="525"/>
                    <a:pt x="169" y="550"/>
                    <a:pt x="169" y="581"/>
                  </a:cubicBezTo>
                  <a:cubicBezTo>
                    <a:pt x="169" y="588"/>
                    <a:pt x="171" y="595"/>
                    <a:pt x="17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6" y="601"/>
                    <a:pt x="39" y="594"/>
                    <a:pt x="39" y="586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96" y="289"/>
                    <a:pt x="98" y="283"/>
                    <a:pt x="98" y="277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6" y="475"/>
                    <a:pt x="346" y="475"/>
                    <a:pt x="346" y="475"/>
                  </a:cubicBezTo>
                  <a:cubicBezTo>
                    <a:pt x="99" y="475"/>
                    <a:pt x="99" y="475"/>
                    <a:pt x="99" y="475"/>
                  </a:cubicBezTo>
                  <a:cubicBezTo>
                    <a:pt x="100" y="353"/>
                    <a:pt x="100" y="353"/>
                    <a:pt x="100" y="353"/>
                  </a:cubicBezTo>
                  <a:cubicBezTo>
                    <a:pt x="100" y="343"/>
                    <a:pt x="91" y="334"/>
                    <a:pt x="80" y="334"/>
                  </a:cubicBezTo>
                  <a:cubicBezTo>
                    <a:pt x="70" y="334"/>
                    <a:pt x="61" y="343"/>
                    <a:pt x="61" y="353"/>
                  </a:cubicBezTo>
                  <a:cubicBezTo>
                    <a:pt x="61" y="494"/>
                    <a:pt x="61" y="494"/>
                    <a:pt x="61" y="494"/>
                  </a:cubicBezTo>
                  <a:cubicBezTo>
                    <a:pt x="61" y="499"/>
                    <a:pt x="63" y="504"/>
                    <a:pt x="67" y="508"/>
                  </a:cubicBezTo>
                  <a:cubicBezTo>
                    <a:pt x="70" y="511"/>
                    <a:pt x="75" y="513"/>
                    <a:pt x="80" y="513"/>
                  </a:cubicBezTo>
                  <a:cubicBezTo>
                    <a:pt x="366" y="513"/>
                    <a:pt x="366" y="513"/>
                    <a:pt x="366" y="513"/>
                  </a:cubicBezTo>
                  <a:cubicBezTo>
                    <a:pt x="377" y="513"/>
                    <a:pt x="385" y="505"/>
                    <a:pt x="385" y="494"/>
                  </a:cubicBezTo>
                  <a:cubicBezTo>
                    <a:pt x="385" y="86"/>
                    <a:pt x="385" y="86"/>
                    <a:pt x="385" y="86"/>
                  </a:cubicBezTo>
                  <a:cubicBezTo>
                    <a:pt x="385" y="75"/>
                    <a:pt x="377" y="66"/>
                    <a:pt x="366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68" y="66"/>
                    <a:pt x="60" y="75"/>
                    <a:pt x="60" y="86"/>
                  </a:cubicBezTo>
                  <a:cubicBezTo>
                    <a:pt x="60" y="86"/>
                    <a:pt x="60" y="87"/>
                    <a:pt x="60" y="87"/>
                  </a:cubicBezTo>
                  <a:cubicBezTo>
                    <a:pt x="60" y="268"/>
                    <a:pt x="60" y="268"/>
                    <a:pt x="60" y="268"/>
                  </a:cubicBezTo>
                  <a:cubicBezTo>
                    <a:pt x="7" y="313"/>
                    <a:pt x="7" y="313"/>
                    <a:pt x="7" y="313"/>
                  </a:cubicBezTo>
                  <a:cubicBezTo>
                    <a:pt x="2" y="317"/>
                    <a:pt x="0" y="324"/>
                    <a:pt x="0" y="330"/>
                  </a:cubicBezTo>
                  <a:cubicBezTo>
                    <a:pt x="0" y="331"/>
                    <a:pt x="0" y="331"/>
                    <a:pt x="0" y="332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615"/>
                    <a:pt x="25" y="640"/>
                    <a:pt x="54" y="640"/>
                  </a:cubicBezTo>
                  <a:cubicBezTo>
                    <a:pt x="193" y="640"/>
                    <a:pt x="193" y="640"/>
                    <a:pt x="193" y="640"/>
                  </a:cubicBezTo>
                  <a:cubicBezTo>
                    <a:pt x="194" y="640"/>
                    <a:pt x="194" y="640"/>
                    <a:pt x="195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208" y="639"/>
                    <a:pt x="216" y="630"/>
                    <a:pt x="216" y="620"/>
                  </a:cubicBezTo>
                  <a:cubicBezTo>
                    <a:pt x="216" y="603"/>
                    <a:pt x="216" y="603"/>
                    <a:pt x="216" y="603"/>
                  </a:cubicBezTo>
                  <a:cubicBezTo>
                    <a:pt x="216" y="598"/>
                    <a:pt x="215" y="596"/>
                    <a:pt x="213" y="593"/>
                  </a:cubicBezTo>
                  <a:cubicBezTo>
                    <a:pt x="210" y="588"/>
                    <a:pt x="210" y="588"/>
                    <a:pt x="210" y="588"/>
                  </a:cubicBezTo>
                  <a:cubicBezTo>
                    <a:pt x="209" y="586"/>
                    <a:pt x="208" y="583"/>
                    <a:pt x="208" y="581"/>
                  </a:cubicBezTo>
                  <a:cubicBezTo>
                    <a:pt x="208" y="569"/>
                    <a:pt x="216" y="563"/>
                    <a:pt x="225" y="563"/>
                  </a:cubicBezTo>
                  <a:cubicBezTo>
                    <a:pt x="236" y="563"/>
                    <a:pt x="243" y="570"/>
                    <a:pt x="243" y="581"/>
                  </a:cubicBezTo>
                  <a:cubicBezTo>
                    <a:pt x="243" y="583"/>
                    <a:pt x="242" y="586"/>
                    <a:pt x="241" y="588"/>
                  </a:cubicBezTo>
                  <a:cubicBezTo>
                    <a:pt x="239" y="593"/>
                    <a:pt x="239" y="593"/>
                    <a:pt x="239" y="593"/>
                  </a:cubicBezTo>
                  <a:cubicBezTo>
                    <a:pt x="237" y="595"/>
                    <a:pt x="237" y="599"/>
                    <a:pt x="237" y="602"/>
                  </a:cubicBezTo>
                  <a:cubicBezTo>
                    <a:pt x="237" y="619"/>
                    <a:pt x="237" y="619"/>
                    <a:pt x="237" y="619"/>
                  </a:cubicBezTo>
                  <a:cubicBezTo>
                    <a:pt x="237" y="630"/>
                    <a:pt x="244" y="638"/>
                    <a:pt x="254" y="639"/>
                  </a:cubicBezTo>
                  <a:cubicBezTo>
                    <a:pt x="258" y="639"/>
                    <a:pt x="258" y="639"/>
                    <a:pt x="258" y="639"/>
                  </a:cubicBezTo>
                  <a:cubicBezTo>
                    <a:pt x="258" y="639"/>
                    <a:pt x="259" y="640"/>
                    <a:pt x="259" y="640"/>
                  </a:cubicBezTo>
                  <a:cubicBezTo>
                    <a:pt x="396" y="640"/>
                    <a:pt x="396" y="640"/>
                    <a:pt x="396" y="640"/>
                  </a:cubicBezTo>
                  <a:cubicBezTo>
                    <a:pt x="426" y="640"/>
                    <a:pt x="450" y="615"/>
                    <a:pt x="450" y="585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24"/>
                    <a:pt x="426" y="0"/>
                    <a:pt x="39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29" name="Line 216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30" name="Line 217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38" name="Freeform 312"/>
          <p:cNvSpPr>
            <a:spLocks/>
          </p:cNvSpPr>
          <p:nvPr userDrawn="1"/>
        </p:nvSpPr>
        <p:spPr bwMode="auto">
          <a:xfrm>
            <a:off x="3352026" y="4525279"/>
            <a:ext cx="352159" cy="350931"/>
          </a:xfrm>
          <a:custGeom>
            <a:avLst/>
            <a:gdLst/>
            <a:ahLst/>
            <a:cxnLst>
              <a:cxn ang="0">
                <a:pos x="398" y="125"/>
              </a:cxn>
              <a:cxn ang="0">
                <a:pos x="277" y="4"/>
              </a:cxn>
              <a:cxn ang="0">
                <a:pos x="268" y="0"/>
              </a:cxn>
              <a:cxn ang="0">
                <a:pos x="259" y="4"/>
              </a:cxn>
              <a:cxn ang="0">
                <a:pos x="171" y="92"/>
              </a:cxn>
              <a:cxn ang="0">
                <a:pos x="171" y="111"/>
              </a:cxn>
              <a:cxn ang="0">
                <a:pos x="189" y="111"/>
              </a:cxn>
              <a:cxn ang="0">
                <a:pos x="268" y="32"/>
              </a:cxn>
              <a:cxn ang="0">
                <a:pos x="370" y="134"/>
              </a:cxn>
              <a:cxn ang="0">
                <a:pos x="293" y="212"/>
              </a:cxn>
              <a:cxn ang="0">
                <a:pos x="271" y="202"/>
              </a:cxn>
              <a:cxn ang="0">
                <a:pos x="254" y="205"/>
              </a:cxn>
              <a:cxn ang="0">
                <a:pos x="253" y="207"/>
              </a:cxn>
              <a:cxn ang="0">
                <a:pos x="153" y="326"/>
              </a:cxn>
              <a:cxn ang="0">
                <a:pos x="122" y="333"/>
              </a:cxn>
              <a:cxn ang="0">
                <a:pos x="97" y="337"/>
              </a:cxn>
              <a:cxn ang="0">
                <a:pos x="82" y="341"/>
              </a:cxn>
              <a:cxn ang="0">
                <a:pos x="152" y="270"/>
              </a:cxn>
              <a:cxn ang="0">
                <a:pos x="152" y="251"/>
              </a:cxn>
              <a:cxn ang="0">
                <a:pos x="133" y="251"/>
              </a:cxn>
              <a:cxn ang="0">
                <a:pos x="62" y="323"/>
              </a:cxn>
              <a:cxn ang="0">
                <a:pos x="66" y="306"/>
              </a:cxn>
              <a:cxn ang="0">
                <a:pos x="70" y="281"/>
              </a:cxn>
              <a:cxn ang="0">
                <a:pos x="77" y="250"/>
              </a:cxn>
              <a:cxn ang="0">
                <a:pos x="197" y="151"/>
              </a:cxn>
              <a:cxn ang="0">
                <a:pos x="201" y="140"/>
              </a:cxn>
              <a:cxn ang="0">
                <a:pos x="198" y="132"/>
              </a:cxn>
              <a:cxn ang="0">
                <a:pos x="180" y="130"/>
              </a:cxn>
              <a:cxn ang="0">
                <a:pos x="59" y="230"/>
              </a:cxn>
              <a:cxn ang="0">
                <a:pos x="44" y="277"/>
              </a:cxn>
              <a:cxn ang="0">
                <a:pos x="40" y="301"/>
              </a:cxn>
              <a:cxn ang="0">
                <a:pos x="7" y="371"/>
              </a:cxn>
              <a:cxn ang="0">
                <a:pos x="6" y="372"/>
              </a:cxn>
              <a:cxn ang="0">
                <a:pos x="8" y="395"/>
              </a:cxn>
              <a:cxn ang="0">
                <a:pos x="31" y="397"/>
              </a:cxn>
              <a:cxn ang="0">
                <a:pos x="32" y="396"/>
              </a:cxn>
              <a:cxn ang="0">
                <a:pos x="102" y="363"/>
              </a:cxn>
              <a:cxn ang="0">
                <a:pos x="126" y="359"/>
              </a:cxn>
              <a:cxn ang="0">
                <a:pos x="173" y="344"/>
              </a:cxn>
              <a:cxn ang="0">
                <a:pos x="267" y="231"/>
              </a:cxn>
              <a:cxn ang="0">
                <a:pos x="310" y="232"/>
              </a:cxn>
              <a:cxn ang="0">
                <a:pos x="398" y="144"/>
              </a:cxn>
              <a:cxn ang="0">
                <a:pos x="398" y="125"/>
              </a:cxn>
            </a:cxnLst>
            <a:rect l="0" t="0" r="r" b="b"/>
            <a:pathLst>
              <a:path w="404" h="403">
                <a:moveTo>
                  <a:pt x="398" y="125"/>
                </a:moveTo>
                <a:cubicBezTo>
                  <a:pt x="277" y="4"/>
                  <a:pt x="277" y="4"/>
                  <a:pt x="277" y="4"/>
                </a:cubicBezTo>
                <a:cubicBezTo>
                  <a:pt x="275" y="1"/>
                  <a:pt x="272" y="0"/>
                  <a:pt x="268" y="0"/>
                </a:cubicBezTo>
                <a:cubicBezTo>
                  <a:pt x="264" y="0"/>
                  <a:pt x="261" y="1"/>
                  <a:pt x="259" y="4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65" y="97"/>
                  <a:pt x="165" y="105"/>
                  <a:pt x="171" y="111"/>
                </a:cubicBezTo>
                <a:cubicBezTo>
                  <a:pt x="176" y="116"/>
                  <a:pt x="184" y="116"/>
                  <a:pt x="189" y="111"/>
                </a:cubicBezTo>
                <a:cubicBezTo>
                  <a:pt x="189" y="111"/>
                  <a:pt x="253" y="47"/>
                  <a:pt x="268" y="32"/>
                </a:cubicBezTo>
                <a:cubicBezTo>
                  <a:pt x="283" y="47"/>
                  <a:pt x="355" y="120"/>
                  <a:pt x="370" y="134"/>
                </a:cubicBezTo>
                <a:cubicBezTo>
                  <a:pt x="355" y="149"/>
                  <a:pt x="295" y="209"/>
                  <a:pt x="293" y="212"/>
                </a:cubicBezTo>
                <a:cubicBezTo>
                  <a:pt x="290" y="211"/>
                  <a:pt x="283" y="210"/>
                  <a:pt x="271" y="202"/>
                </a:cubicBezTo>
                <a:cubicBezTo>
                  <a:pt x="265" y="199"/>
                  <a:pt x="258" y="200"/>
                  <a:pt x="254" y="205"/>
                </a:cubicBezTo>
                <a:cubicBezTo>
                  <a:pt x="253" y="207"/>
                  <a:pt x="253" y="207"/>
                  <a:pt x="253" y="207"/>
                </a:cubicBezTo>
                <a:cubicBezTo>
                  <a:pt x="220" y="246"/>
                  <a:pt x="159" y="320"/>
                  <a:pt x="153" y="326"/>
                </a:cubicBezTo>
                <a:cubicBezTo>
                  <a:pt x="151" y="328"/>
                  <a:pt x="137" y="330"/>
                  <a:pt x="122" y="333"/>
                </a:cubicBezTo>
                <a:cubicBezTo>
                  <a:pt x="97" y="337"/>
                  <a:pt x="97" y="337"/>
                  <a:pt x="97" y="337"/>
                </a:cubicBezTo>
                <a:cubicBezTo>
                  <a:pt x="92" y="338"/>
                  <a:pt x="87" y="339"/>
                  <a:pt x="82" y="341"/>
                </a:cubicBezTo>
                <a:cubicBezTo>
                  <a:pt x="152" y="270"/>
                  <a:pt x="152" y="270"/>
                  <a:pt x="152" y="270"/>
                </a:cubicBezTo>
                <a:cubicBezTo>
                  <a:pt x="157" y="265"/>
                  <a:pt x="157" y="257"/>
                  <a:pt x="152" y="251"/>
                </a:cubicBezTo>
                <a:cubicBezTo>
                  <a:pt x="147" y="246"/>
                  <a:pt x="139" y="246"/>
                  <a:pt x="133" y="251"/>
                </a:cubicBezTo>
                <a:cubicBezTo>
                  <a:pt x="62" y="323"/>
                  <a:pt x="62" y="323"/>
                  <a:pt x="62" y="323"/>
                </a:cubicBezTo>
                <a:cubicBezTo>
                  <a:pt x="64" y="317"/>
                  <a:pt x="65" y="312"/>
                  <a:pt x="66" y="306"/>
                </a:cubicBezTo>
                <a:cubicBezTo>
                  <a:pt x="70" y="281"/>
                  <a:pt x="70" y="281"/>
                  <a:pt x="70" y="281"/>
                </a:cubicBezTo>
                <a:cubicBezTo>
                  <a:pt x="73" y="266"/>
                  <a:pt x="75" y="253"/>
                  <a:pt x="77" y="250"/>
                </a:cubicBezTo>
                <a:cubicBezTo>
                  <a:pt x="83" y="245"/>
                  <a:pt x="158" y="183"/>
                  <a:pt x="197" y="151"/>
                </a:cubicBezTo>
                <a:cubicBezTo>
                  <a:pt x="200" y="148"/>
                  <a:pt x="201" y="144"/>
                  <a:pt x="201" y="140"/>
                </a:cubicBezTo>
                <a:cubicBezTo>
                  <a:pt x="201" y="137"/>
                  <a:pt x="200" y="134"/>
                  <a:pt x="198" y="132"/>
                </a:cubicBezTo>
                <a:cubicBezTo>
                  <a:pt x="194" y="126"/>
                  <a:pt x="185" y="125"/>
                  <a:pt x="180" y="130"/>
                </a:cubicBezTo>
                <a:cubicBezTo>
                  <a:pt x="175" y="134"/>
                  <a:pt x="66" y="224"/>
                  <a:pt x="59" y="230"/>
                </a:cubicBezTo>
                <a:cubicBezTo>
                  <a:pt x="50" y="238"/>
                  <a:pt x="49" y="248"/>
                  <a:pt x="44" y="277"/>
                </a:cubicBezTo>
                <a:cubicBezTo>
                  <a:pt x="40" y="301"/>
                  <a:pt x="40" y="301"/>
                  <a:pt x="40" y="301"/>
                </a:cubicBezTo>
                <a:cubicBezTo>
                  <a:pt x="33" y="341"/>
                  <a:pt x="7" y="371"/>
                  <a:pt x="7" y="371"/>
                </a:cubicBezTo>
                <a:cubicBezTo>
                  <a:pt x="6" y="371"/>
                  <a:pt x="6" y="372"/>
                  <a:pt x="6" y="372"/>
                </a:cubicBezTo>
                <a:cubicBezTo>
                  <a:pt x="2" y="378"/>
                  <a:pt x="0" y="388"/>
                  <a:pt x="8" y="395"/>
                </a:cubicBezTo>
                <a:cubicBezTo>
                  <a:pt x="15" y="403"/>
                  <a:pt x="25" y="402"/>
                  <a:pt x="31" y="397"/>
                </a:cubicBezTo>
                <a:cubicBezTo>
                  <a:pt x="31" y="397"/>
                  <a:pt x="32" y="397"/>
                  <a:pt x="32" y="396"/>
                </a:cubicBezTo>
                <a:cubicBezTo>
                  <a:pt x="33" y="396"/>
                  <a:pt x="63" y="370"/>
                  <a:pt x="102" y="363"/>
                </a:cubicBezTo>
                <a:cubicBezTo>
                  <a:pt x="102" y="363"/>
                  <a:pt x="126" y="359"/>
                  <a:pt x="126" y="359"/>
                </a:cubicBezTo>
                <a:cubicBezTo>
                  <a:pt x="155" y="354"/>
                  <a:pt x="166" y="353"/>
                  <a:pt x="173" y="344"/>
                </a:cubicBezTo>
                <a:cubicBezTo>
                  <a:pt x="178" y="338"/>
                  <a:pt x="246" y="256"/>
                  <a:pt x="267" y="231"/>
                </a:cubicBezTo>
                <a:cubicBezTo>
                  <a:pt x="287" y="240"/>
                  <a:pt x="301" y="241"/>
                  <a:pt x="310" y="232"/>
                </a:cubicBezTo>
                <a:cubicBezTo>
                  <a:pt x="398" y="144"/>
                  <a:pt x="398" y="144"/>
                  <a:pt x="398" y="144"/>
                </a:cubicBezTo>
                <a:cubicBezTo>
                  <a:pt x="404" y="138"/>
                  <a:pt x="404" y="130"/>
                  <a:pt x="398" y="12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6" name="Freeform 349"/>
          <p:cNvSpPr>
            <a:spLocks/>
          </p:cNvSpPr>
          <p:nvPr userDrawn="1"/>
        </p:nvSpPr>
        <p:spPr bwMode="auto">
          <a:xfrm>
            <a:off x="3879002" y="4497671"/>
            <a:ext cx="295715" cy="406147"/>
          </a:xfrm>
          <a:custGeom>
            <a:avLst/>
            <a:gdLst/>
            <a:ahLst/>
            <a:cxnLst>
              <a:cxn ang="0">
                <a:pos x="299" y="75"/>
              </a:cxn>
              <a:cxn ang="0">
                <a:pos x="227" y="20"/>
              </a:cxn>
              <a:cxn ang="0">
                <a:pos x="170" y="0"/>
              </a:cxn>
              <a:cxn ang="0">
                <a:pos x="102" y="30"/>
              </a:cxn>
              <a:cxn ang="0">
                <a:pos x="56" y="67"/>
              </a:cxn>
              <a:cxn ang="0">
                <a:pos x="0" y="151"/>
              </a:cxn>
              <a:cxn ang="0">
                <a:pos x="35" y="222"/>
              </a:cxn>
              <a:cxn ang="0">
                <a:pos x="39" y="274"/>
              </a:cxn>
              <a:cxn ang="0">
                <a:pos x="116" y="325"/>
              </a:cxn>
              <a:cxn ang="0">
                <a:pos x="130" y="323"/>
              </a:cxn>
              <a:cxn ang="0">
                <a:pos x="95" y="440"/>
              </a:cxn>
              <a:cxn ang="0">
                <a:pos x="95" y="466"/>
              </a:cxn>
              <a:cxn ang="0">
                <a:pos x="152" y="462"/>
              </a:cxn>
              <a:cxn ang="0">
                <a:pos x="156" y="306"/>
              </a:cxn>
              <a:cxn ang="0">
                <a:pos x="139" y="293"/>
              </a:cxn>
              <a:cxn ang="0">
                <a:pos x="130" y="296"/>
              </a:cxn>
              <a:cxn ang="0">
                <a:pos x="118" y="298"/>
              </a:cxn>
              <a:cxn ang="0">
                <a:pos x="94" y="293"/>
              </a:cxn>
              <a:cxn ang="0">
                <a:pos x="59" y="241"/>
              </a:cxn>
              <a:cxn ang="0">
                <a:pos x="57" y="206"/>
              </a:cxn>
              <a:cxn ang="0">
                <a:pos x="27" y="151"/>
              </a:cxn>
              <a:cxn ang="0">
                <a:pos x="55" y="97"/>
              </a:cxn>
              <a:cxn ang="0">
                <a:pos x="93" y="86"/>
              </a:cxn>
              <a:cxn ang="0">
                <a:pos x="129" y="41"/>
              </a:cxn>
              <a:cxn ang="0">
                <a:pos x="170" y="26"/>
              </a:cxn>
              <a:cxn ang="0">
                <a:pos x="218" y="48"/>
              </a:cxn>
              <a:cxn ang="0">
                <a:pos x="246" y="86"/>
              </a:cxn>
              <a:cxn ang="0">
                <a:pos x="273" y="91"/>
              </a:cxn>
              <a:cxn ang="0">
                <a:pos x="313" y="151"/>
              </a:cxn>
              <a:cxn ang="0">
                <a:pos x="282" y="206"/>
              </a:cxn>
              <a:cxn ang="0">
                <a:pos x="280" y="241"/>
              </a:cxn>
              <a:cxn ang="0">
                <a:pos x="255" y="288"/>
              </a:cxn>
              <a:cxn ang="0">
                <a:pos x="221" y="298"/>
              </a:cxn>
              <a:cxn ang="0">
                <a:pos x="205" y="294"/>
              </a:cxn>
              <a:cxn ang="0">
                <a:pos x="201" y="293"/>
              </a:cxn>
              <a:cxn ang="0">
                <a:pos x="200" y="293"/>
              </a:cxn>
              <a:cxn ang="0">
                <a:pos x="189" y="296"/>
              </a:cxn>
              <a:cxn ang="0">
                <a:pos x="183" y="453"/>
              </a:cxn>
              <a:cxn ang="0">
                <a:pos x="197" y="466"/>
              </a:cxn>
              <a:cxn ang="0">
                <a:pos x="258" y="453"/>
              </a:cxn>
              <a:cxn ang="0">
                <a:pos x="210" y="440"/>
              </a:cxn>
              <a:cxn ang="0">
                <a:pos x="213" y="324"/>
              </a:cxn>
              <a:cxn ang="0">
                <a:pos x="224" y="324"/>
              </a:cxn>
              <a:cxn ang="0">
                <a:pos x="293" y="288"/>
              </a:cxn>
              <a:cxn ang="0">
                <a:pos x="305" y="222"/>
              </a:cxn>
              <a:cxn ang="0">
                <a:pos x="339" y="151"/>
              </a:cxn>
            </a:cxnLst>
            <a:rect l="0" t="0" r="r" b="b"/>
            <a:pathLst>
              <a:path w="339" h="466">
                <a:moveTo>
                  <a:pt x="332" y="115"/>
                </a:moveTo>
                <a:cubicBezTo>
                  <a:pt x="325" y="99"/>
                  <a:pt x="314" y="85"/>
                  <a:pt x="299" y="75"/>
                </a:cubicBezTo>
                <a:cubicBezTo>
                  <a:pt x="287" y="67"/>
                  <a:pt x="272" y="61"/>
                  <a:pt x="255" y="60"/>
                </a:cubicBezTo>
                <a:cubicBezTo>
                  <a:pt x="250" y="44"/>
                  <a:pt x="240" y="30"/>
                  <a:pt x="227" y="20"/>
                </a:cubicBezTo>
                <a:cubicBezTo>
                  <a:pt x="219" y="14"/>
                  <a:pt x="210" y="9"/>
                  <a:pt x="200" y="5"/>
                </a:cubicBezTo>
                <a:cubicBezTo>
                  <a:pt x="191" y="2"/>
                  <a:pt x="180" y="0"/>
                  <a:pt x="170" y="0"/>
                </a:cubicBezTo>
                <a:cubicBezTo>
                  <a:pt x="159" y="0"/>
                  <a:pt x="149" y="2"/>
                  <a:pt x="139" y="5"/>
                </a:cubicBezTo>
                <a:cubicBezTo>
                  <a:pt x="125" y="10"/>
                  <a:pt x="112" y="19"/>
                  <a:pt x="102" y="30"/>
                </a:cubicBezTo>
                <a:cubicBezTo>
                  <a:pt x="94" y="39"/>
                  <a:pt x="88" y="49"/>
                  <a:pt x="84" y="60"/>
                </a:cubicBezTo>
                <a:cubicBezTo>
                  <a:pt x="74" y="61"/>
                  <a:pt x="65" y="63"/>
                  <a:pt x="56" y="67"/>
                </a:cubicBezTo>
                <a:cubicBezTo>
                  <a:pt x="39" y="74"/>
                  <a:pt x="25" y="85"/>
                  <a:pt x="16" y="100"/>
                </a:cubicBezTo>
                <a:cubicBezTo>
                  <a:pt x="6" y="114"/>
                  <a:pt x="0" y="132"/>
                  <a:pt x="0" y="151"/>
                </a:cubicBezTo>
                <a:cubicBezTo>
                  <a:pt x="0" y="167"/>
                  <a:pt x="4" y="182"/>
                  <a:pt x="12" y="196"/>
                </a:cubicBezTo>
                <a:cubicBezTo>
                  <a:pt x="18" y="206"/>
                  <a:pt x="25" y="215"/>
                  <a:pt x="35" y="222"/>
                </a:cubicBezTo>
                <a:cubicBezTo>
                  <a:pt x="33" y="228"/>
                  <a:pt x="32" y="235"/>
                  <a:pt x="32" y="241"/>
                </a:cubicBezTo>
                <a:cubicBezTo>
                  <a:pt x="32" y="253"/>
                  <a:pt x="35" y="264"/>
                  <a:pt x="39" y="274"/>
                </a:cubicBezTo>
                <a:cubicBezTo>
                  <a:pt x="45" y="289"/>
                  <a:pt x="56" y="301"/>
                  <a:pt x="69" y="310"/>
                </a:cubicBezTo>
                <a:cubicBezTo>
                  <a:pt x="82" y="319"/>
                  <a:pt x="99" y="325"/>
                  <a:pt x="116" y="325"/>
                </a:cubicBezTo>
                <a:cubicBezTo>
                  <a:pt x="118" y="325"/>
                  <a:pt x="119" y="324"/>
                  <a:pt x="121" y="324"/>
                </a:cubicBezTo>
                <a:cubicBezTo>
                  <a:pt x="124" y="324"/>
                  <a:pt x="127" y="324"/>
                  <a:pt x="130" y="323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95" y="440"/>
                  <a:pt x="95" y="440"/>
                  <a:pt x="95" y="440"/>
                </a:cubicBezTo>
                <a:cubicBezTo>
                  <a:pt x="88" y="440"/>
                  <a:pt x="82" y="446"/>
                  <a:pt x="82" y="453"/>
                </a:cubicBezTo>
                <a:cubicBezTo>
                  <a:pt x="82" y="460"/>
                  <a:pt x="88" y="466"/>
                  <a:pt x="95" y="466"/>
                </a:cubicBezTo>
                <a:cubicBezTo>
                  <a:pt x="143" y="466"/>
                  <a:pt x="143" y="466"/>
                  <a:pt x="143" y="466"/>
                </a:cubicBezTo>
                <a:cubicBezTo>
                  <a:pt x="146" y="466"/>
                  <a:pt x="150" y="465"/>
                  <a:pt x="152" y="462"/>
                </a:cubicBezTo>
                <a:cubicBezTo>
                  <a:pt x="155" y="460"/>
                  <a:pt x="156" y="456"/>
                  <a:pt x="156" y="453"/>
                </a:cubicBezTo>
                <a:cubicBezTo>
                  <a:pt x="156" y="306"/>
                  <a:pt x="156" y="306"/>
                  <a:pt x="156" y="306"/>
                </a:cubicBezTo>
                <a:cubicBezTo>
                  <a:pt x="156" y="302"/>
                  <a:pt x="154" y="298"/>
                  <a:pt x="151" y="296"/>
                </a:cubicBezTo>
                <a:cubicBezTo>
                  <a:pt x="148" y="293"/>
                  <a:pt x="143" y="292"/>
                  <a:pt x="139" y="293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3"/>
                  <a:pt x="135" y="295"/>
                  <a:pt x="130" y="296"/>
                </a:cubicBezTo>
                <a:cubicBezTo>
                  <a:pt x="127" y="296"/>
                  <a:pt x="124" y="297"/>
                  <a:pt x="122" y="297"/>
                </a:cubicBezTo>
                <a:cubicBezTo>
                  <a:pt x="121" y="297"/>
                  <a:pt x="119" y="298"/>
                  <a:pt x="118" y="298"/>
                </a:cubicBezTo>
                <a:cubicBezTo>
                  <a:pt x="117" y="298"/>
                  <a:pt x="116" y="298"/>
                  <a:pt x="116" y="298"/>
                </a:cubicBezTo>
                <a:cubicBezTo>
                  <a:pt x="108" y="298"/>
                  <a:pt x="100" y="296"/>
                  <a:pt x="94" y="293"/>
                </a:cubicBezTo>
                <a:cubicBezTo>
                  <a:pt x="84" y="289"/>
                  <a:pt x="75" y="282"/>
                  <a:pt x="69" y="273"/>
                </a:cubicBezTo>
                <a:cubicBezTo>
                  <a:pt x="63" y="264"/>
                  <a:pt x="59" y="253"/>
                  <a:pt x="59" y="241"/>
                </a:cubicBezTo>
                <a:cubicBezTo>
                  <a:pt x="59" y="234"/>
                  <a:pt x="60" y="228"/>
                  <a:pt x="63" y="221"/>
                </a:cubicBezTo>
                <a:cubicBezTo>
                  <a:pt x="65" y="216"/>
                  <a:pt x="62" y="209"/>
                  <a:pt x="57" y="206"/>
                </a:cubicBezTo>
                <a:cubicBezTo>
                  <a:pt x="48" y="200"/>
                  <a:pt x="40" y="192"/>
                  <a:pt x="35" y="183"/>
                </a:cubicBezTo>
                <a:cubicBezTo>
                  <a:pt x="30" y="173"/>
                  <a:pt x="27" y="162"/>
                  <a:pt x="27" y="151"/>
                </a:cubicBezTo>
                <a:cubicBezTo>
                  <a:pt x="27" y="142"/>
                  <a:pt x="29" y="133"/>
                  <a:pt x="32" y="126"/>
                </a:cubicBezTo>
                <a:cubicBezTo>
                  <a:pt x="37" y="114"/>
                  <a:pt x="45" y="104"/>
                  <a:pt x="55" y="97"/>
                </a:cubicBezTo>
                <a:cubicBezTo>
                  <a:pt x="65" y="90"/>
                  <a:pt x="78" y="86"/>
                  <a:pt x="91" y="86"/>
                </a:cubicBezTo>
                <a:cubicBezTo>
                  <a:pt x="92" y="86"/>
                  <a:pt x="93" y="86"/>
                  <a:pt x="93" y="86"/>
                </a:cubicBezTo>
                <a:cubicBezTo>
                  <a:pt x="100" y="87"/>
                  <a:pt x="105" y="82"/>
                  <a:pt x="107" y="76"/>
                </a:cubicBezTo>
                <a:cubicBezTo>
                  <a:pt x="110" y="62"/>
                  <a:pt x="118" y="49"/>
                  <a:pt x="129" y="41"/>
                </a:cubicBezTo>
                <a:cubicBezTo>
                  <a:pt x="135" y="36"/>
                  <a:pt x="141" y="33"/>
                  <a:pt x="148" y="30"/>
                </a:cubicBezTo>
                <a:cubicBezTo>
                  <a:pt x="155" y="28"/>
                  <a:pt x="162" y="26"/>
                  <a:pt x="170" y="26"/>
                </a:cubicBezTo>
                <a:cubicBezTo>
                  <a:pt x="177" y="26"/>
                  <a:pt x="185" y="28"/>
                  <a:pt x="191" y="30"/>
                </a:cubicBezTo>
                <a:cubicBezTo>
                  <a:pt x="202" y="34"/>
                  <a:pt x="211" y="40"/>
                  <a:pt x="218" y="48"/>
                </a:cubicBezTo>
                <a:cubicBezTo>
                  <a:pt x="225" y="56"/>
                  <a:pt x="230" y="65"/>
                  <a:pt x="232" y="76"/>
                </a:cubicBezTo>
                <a:cubicBezTo>
                  <a:pt x="234" y="82"/>
                  <a:pt x="240" y="87"/>
                  <a:pt x="246" y="86"/>
                </a:cubicBezTo>
                <a:cubicBezTo>
                  <a:pt x="247" y="86"/>
                  <a:pt x="248" y="86"/>
                  <a:pt x="248" y="86"/>
                </a:cubicBezTo>
                <a:cubicBezTo>
                  <a:pt x="257" y="86"/>
                  <a:pt x="266" y="88"/>
                  <a:pt x="273" y="91"/>
                </a:cubicBezTo>
                <a:cubicBezTo>
                  <a:pt x="285" y="96"/>
                  <a:pt x="295" y="104"/>
                  <a:pt x="302" y="115"/>
                </a:cubicBezTo>
                <a:cubicBezTo>
                  <a:pt x="309" y="125"/>
                  <a:pt x="313" y="137"/>
                  <a:pt x="313" y="151"/>
                </a:cubicBezTo>
                <a:cubicBezTo>
                  <a:pt x="313" y="162"/>
                  <a:pt x="310" y="173"/>
                  <a:pt x="304" y="183"/>
                </a:cubicBezTo>
                <a:cubicBezTo>
                  <a:pt x="299" y="192"/>
                  <a:pt x="292" y="200"/>
                  <a:pt x="282" y="206"/>
                </a:cubicBezTo>
                <a:cubicBezTo>
                  <a:pt x="277" y="209"/>
                  <a:pt x="275" y="216"/>
                  <a:pt x="277" y="221"/>
                </a:cubicBezTo>
                <a:cubicBezTo>
                  <a:pt x="279" y="228"/>
                  <a:pt x="280" y="234"/>
                  <a:pt x="280" y="241"/>
                </a:cubicBezTo>
                <a:cubicBezTo>
                  <a:pt x="280" y="249"/>
                  <a:pt x="279" y="256"/>
                  <a:pt x="276" y="263"/>
                </a:cubicBezTo>
                <a:cubicBezTo>
                  <a:pt x="272" y="273"/>
                  <a:pt x="265" y="282"/>
                  <a:pt x="255" y="288"/>
                </a:cubicBezTo>
                <a:cubicBezTo>
                  <a:pt x="246" y="294"/>
                  <a:pt x="236" y="298"/>
                  <a:pt x="224" y="298"/>
                </a:cubicBezTo>
                <a:cubicBezTo>
                  <a:pt x="223" y="298"/>
                  <a:pt x="222" y="298"/>
                  <a:pt x="221" y="298"/>
                </a:cubicBezTo>
                <a:cubicBezTo>
                  <a:pt x="219" y="297"/>
                  <a:pt x="217" y="297"/>
                  <a:pt x="215" y="297"/>
                </a:cubicBezTo>
                <a:cubicBezTo>
                  <a:pt x="211" y="296"/>
                  <a:pt x="207" y="295"/>
                  <a:pt x="205" y="294"/>
                </a:cubicBezTo>
                <a:cubicBezTo>
                  <a:pt x="203" y="294"/>
                  <a:pt x="202" y="294"/>
                  <a:pt x="202" y="294"/>
                </a:cubicBezTo>
                <a:cubicBezTo>
                  <a:pt x="201" y="294"/>
                  <a:pt x="201" y="293"/>
                  <a:pt x="201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196" y="292"/>
                  <a:pt x="192" y="293"/>
                  <a:pt x="189" y="296"/>
                </a:cubicBezTo>
                <a:cubicBezTo>
                  <a:pt x="185" y="298"/>
                  <a:pt x="183" y="302"/>
                  <a:pt x="183" y="306"/>
                </a:cubicBezTo>
                <a:cubicBezTo>
                  <a:pt x="183" y="453"/>
                  <a:pt x="183" y="453"/>
                  <a:pt x="183" y="453"/>
                </a:cubicBezTo>
                <a:cubicBezTo>
                  <a:pt x="183" y="456"/>
                  <a:pt x="185" y="460"/>
                  <a:pt x="187" y="462"/>
                </a:cubicBezTo>
                <a:cubicBezTo>
                  <a:pt x="190" y="465"/>
                  <a:pt x="193" y="466"/>
                  <a:pt x="197" y="466"/>
                </a:cubicBezTo>
                <a:cubicBezTo>
                  <a:pt x="244" y="466"/>
                  <a:pt x="244" y="466"/>
                  <a:pt x="244" y="466"/>
                </a:cubicBezTo>
                <a:cubicBezTo>
                  <a:pt x="252" y="466"/>
                  <a:pt x="258" y="460"/>
                  <a:pt x="258" y="453"/>
                </a:cubicBezTo>
                <a:cubicBezTo>
                  <a:pt x="258" y="446"/>
                  <a:pt x="252" y="440"/>
                  <a:pt x="244" y="440"/>
                </a:cubicBezTo>
                <a:cubicBezTo>
                  <a:pt x="210" y="440"/>
                  <a:pt x="210" y="440"/>
                  <a:pt x="210" y="440"/>
                </a:cubicBezTo>
                <a:cubicBezTo>
                  <a:pt x="210" y="323"/>
                  <a:pt x="210" y="323"/>
                  <a:pt x="210" y="323"/>
                </a:cubicBezTo>
                <a:cubicBezTo>
                  <a:pt x="211" y="323"/>
                  <a:pt x="212" y="323"/>
                  <a:pt x="213" y="324"/>
                </a:cubicBezTo>
                <a:cubicBezTo>
                  <a:pt x="215" y="324"/>
                  <a:pt x="217" y="324"/>
                  <a:pt x="219" y="324"/>
                </a:cubicBezTo>
                <a:cubicBezTo>
                  <a:pt x="220" y="324"/>
                  <a:pt x="222" y="324"/>
                  <a:pt x="224" y="324"/>
                </a:cubicBezTo>
                <a:cubicBezTo>
                  <a:pt x="235" y="324"/>
                  <a:pt x="246" y="322"/>
                  <a:pt x="256" y="318"/>
                </a:cubicBezTo>
                <a:cubicBezTo>
                  <a:pt x="271" y="312"/>
                  <a:pt x="284" y="301"/>
                  <a:pt x="293" y="288"/>
                </a:cubicBezTo>
                <a:cubicBezTo>
                  <a:pt x="302" y="274"/>
                  <a:pt x="307" y="258"/>
                  <a:pt x="307" y="241"/>
                </a:cubicBezTo>
                <a:cubicBezTo>
                  <a:pt x="307" y="235"/>
                  <a:pt x="306" y="228"/>
                  <a:pt x="305" y="222"/>
                </a:cubicBezTo>
                <a:cubicBezTo>
                  <a:pt x="314" y="215"/>
                  <a:pt x="322" y="206"/>
                  <a:pt x="328" y="196"/>
                </a:cubicBezTo>
                <a:cubicBezTo>
                  <a:pt x="335" y="182"/>
                  <a:pt x="339" y="167"/>
                  <a:pt x="339" y="151"/>
                </a:cubicBezTo>
                <a:cubicBezTo>
                  <a:pt x="339" y="138"/>
                  <a:pt x="337" y="126"/>
                  <a:pt x="332" y="11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7" name="Freeform 357"/>
          <p:cNvSpPr>
            <a:spLocks/>
          </p:cNvSpPr>
          <p:nvPr userDrawn="1"/>
        </p:nvSpPr>
        <p:spPr bwMode="auto">
          <a:xfrm>
            <a:off x="4292478" y="4490922"/>
            <a:ext cx="412283" cy="419645"/>
          </a:xfrm>
          <a:custGeom>
            <a:avLst/>
            <a:gdLst/>
            <a:ahLst/>
            <a:cxnLst>
              <a:cxn ang="0">
                <a:pos x="470" y="225"/>
              </a:cxn>
              <a:cxn ang="0">
                <a:pos x="376" y="221"/>
              </a:cxn>
              <a:cxn ang="0">
                <a:pos x="392" y="271"/>
              </a:cxn>
              <a:cxn ang="0">
                <a:pos x="404" y="280"/>
              </a:cxn>
              <a:cxn ang="0">
                <a:pos x="362" y="365"/>
              </a:cxn>
              <a:cxn ang="0">
                <a:pos x="349" y="345"/>
              </a:cxn>
              <a:cxn ang="0">
                <a:pos x="302" y="280"/>
              </a:cxn>
              <a:cxn ang="0">
                <a:pos x="320" y="245"/>
              </a:cxn>
              <a:cxn ang="0">
                <a:pos x="361" y="188"/>
              </a:cxn>
              <a:cxn ang="0">
                <a:pos x="293" y="188"/>
              </a:cxn>
              <a:cxn ang="0">
                <a:pos x="320" y="146"/>
              </a:cxn>
              <a:cxn ang="0">
                <a:pos x="362" y="161"/>
              </a:cxn>
              <a:cxn ang="0">
                <a:pos x="404" y="143"/>
              </a:cxn>
              <a:cxn ang="0">
                <a:pos x="377" y="138"/>
              </a:cxn>
              <a:cxn ang="0">
                <a:pos x="354" y="129"/>
              </a:cxn>
              <a:cxn ang="0">
                <a:pos x="266" y="187"/>
              </a:cxn>
              <a:cxn ang="0">
                <a:pos x="340" y="205"/>
              </a:cxn>
              <a:cxn ang="0">
                <a:pos x="336" y="218"/>
              </a:cxn>
              <a:cxn ang="0">
                <a:pos x="261" y="260"/>
              </a:cxn>
              <a:cxn ang="0">
                <a:pos x="321" y="338"/>
              </a:cxn>
              <a:cxn ang="0">
                <a:pos x="353" y="394"/>
              </a:cxn>
              <a:cxn ang="0">
                <a:pos x="427" y="295"/>
              </a:cxn>
              <a:cxn ang="0">
                <a:pos x="409" y="251"/>
              </a:cxn>
              <a:cxn ang="0">
                <a:pos x="440" y="221"/>
              </a:cxn>
              <a:cxn ang="0">
                <a:pos x="445" y="245"/>
              </a:cxn>
              <a:cxn ang="0">
                <a:pos x="215" y="448"/>
              </a:cxn>
              <a:cxn ang="0">
                <a:pos x="266" y="335"/>
              </a:cxn>
              <a:cxn ang="0">
                <a:pos x="191" y="271"/>
              </a:cxn>
              <a:cxn ang="0">
                <a:pos x="148" y="236"/>
              </a:cxn>
              <a:cxn ang="0">
                <a:pos x="216" y="176"/>
              </a:cxn>
              <a:cxn ang="0">
                <a:pos x="102" y="117"/>
              </a:cxn>
              <a:cxn ang="0">
                <a:pos x="55" y="221"/>
              </a:cxn>
              <a:cxn ang="0">
                <a:pos x="126" y="313"/>
              </a:cxn>
              <a:cxn ang="0">
                <a:pos x="133" y="366"/>
              </a:cxn>
              <a:cxn ang="0">
                <a:pos x="127" y="416"/>
              </a:cxn>
              <a:cxn ang="0">
                <a:pos x="266" y="42"/>
              </a:cxn>
              <a:cxn ang="0">
                <a:pos x="316" y="86"/>
              </a:cxn>
              <a:cxn ang="0">
                <a:pos x="383" y="90"/>
              </a:cxn>
              <a:cxn ang="0">
                <a:pos x="384" y="24"/>
              </a:cxn>
              <a:cxn ang="0">
                <a:pos x="358" y="29"/>
              </a:cxn>
              <a:cxn ang="0">
                <a:pos x="269" y="16"/>
              </a:cxn>
              <a:cxn ang="0">
                <a:pos x="138" y="443"/>
              </a:cxn>
              <a:cxn ang="0">
                <a:pos x="144" y="334"/>
              </a:cxn>
              <a:cxn ang="0">
                <a:pos x="142" y="292"/>
              </a:cxn>
              <a:cxn ang="0">
                <a:pos x="85" y="194"/>
              </a:cxn>
              <a:cxn ang="0">
                <a:pos x="131" y="142"/>
              </a:cxn>
              <a:cxn ang="0">
                <a:pos x="186" y="188"/>
              </a:cxn>
              <a:cxn ang="0">
                <a:pos x="112" y="230"/>
              </a:cxn>
              <a:cxn ang="0">
                <a:pos x="176" y="294"/>
              </a:cxn>
              <a:cxn ang="0">
                <a:pos x="239" y="334"/>
              </a:cxn>
              <a:cxn ang="0">
                <a:pos x="184" y="393"/>
              </a:cxn>
              <a:cxn ang="0">
                <a:pos x="164" y="463"/>
              </a:cxn>
              <a:cxn ang="0">
                <a:pos x="470" y="274"/>
              </a:cxn>
            </a:cxnLst>
            <a:rect l="0" t="0" r="r" b="b"/>
            <a:pathLst>
              <a:path w="472" h="481">
                <a:moveTo>
                  <a:pt x="471" y="235"/>
                </a:moveTo>
                <a:cubicBezTo>
                  <a:pt x="471" y="234"/>
                  <a:pt x="471" y="234"/>
                  <a:pt x="471" y="234"/>
                </a:cubicBezTo>
                <a:cubicBezTo>
                  <a:pt x="470" y="225"/>
                  <a:pt x="470" y="225"/>
                  <a:pt x="470" y="225"/>
                </a:cubicBezTo>
                <a:cubicBezTo>
                  <a:pt x="470" y="224"/>
                  <a:pt x="470" y="224"/>
                  <a:pt x="470" y="224"/>
                </a:cubicBezTo>
                <a:cubicBezTo>
                  <a:pt x="467" y="207"/>
                  <a:pt x="458" y="200"/>
                  <a:pt x="450" y="197"/>
                </a:cubicBezTo>
                <a:cubicBezTo>
                  <a:pt x="426" y="187"/>
                  <a:pt x="390" y="210"/>
                  <a:pt x="376" y="221"/>
                </a:cubicBezTo>
                <a:cubicBezTo>
                  <a:pt x="370" y="225"/>
                  <a:pt x="367" y="231"/>
                  <a:pt x="367" y="238"/>
                </a:cubicBezTo>
                <a:cubicBezTo>
                  <a:pt x="367" y="238"/>
                  <a:pt x="367" y="238"/>
                  <a:pt x="367" y="238"/>
                </a:cubicBezTo>
                <a:cubicBezTo>
                  <a:pt x="367" y="252"/>
                  <a:pt x="380" y="262"/>
                  <a:pt x="392" y="271"/>
                </a:cubicBezTo>
                <a:cubicBezTo>
                  <a:pt x="393" y="272"/>
                  <a:pt x="393" y="272"/>
                  <a:pt x="393" y="272"/>
                </a:cubicBezTo>
                <a:cubicBezTo>
                  <a:pt x="393" y="272"/>
                  <a:pt x="400" y="277"/>
                  <a:pt x="400" y="277"/>
                </a:cubicBezTo>
                <a:cubicBezTo>
                  <a:pt x="401" y="278"/>
                  <a:pt x="403" y="279"/>
                  <a:pt x="404" y="280"/>
                </a:cubicBezTo>
                <a:cubicBezTo>
                  <a:pt x="404" y="280"/>
                  <a:pt x="404" y="281"/>
                  <a:pt x="403" y="282"/>
                </a:cubicBezTo>
                <a:cubicBezTo>
                  <a:pt x="397" y="293"/>
                  <a:pt x="393" y="305"/>
                  <a:pt x="388" y="316"/>
                </a:cubicBezTo>
                <a:cubicBezTo>
                  <a:pt x="381" y="334"/>
                  <a:pt x="374" y="352"/>
                  <a:pt x="362" y="365"/>
                </a:cubicBezTo>
                <a:cubicBezTo>
                  <a:pt x="360" y="367"/>
                  <a:pt x="357" y="368"/>
                  <a:pt x="356" y="368"/>
                </a:cubicBezTo>
                <a:cubicBezTo>
                  <a:pt x="355" y="368"/>
                  <a:pt x="355" y="367"/>
                  <a:pt x="354" y="366"/>
                </a:cubicBezTo>
                <a:cubicBezTo>
                  <a:pt x="351" y="361"/>
                  <a:pt x="350" y="353"/>
                  <a:pt x="349" y="345"/>
                </a:cubicBezTo>
                <a:cubicBezTo>
                  <a:pt x="348" y="341"/>
                  <a:pt x="348" y="337"/>
                  <a:pt x="347" y="333"/>
                </a:cubicBezTo>
                <a:cubicBezTo>
                  <a:pt x="342" y="305"/>
                  <a:pt x="323" y="294"/>
                  <a:pt x="305" y="282"/>
                </a:cubicBezTo>
                <a:cubicBezTo>
                  <a:pt x="302" y="280"/>
                  <a:pt x="302" y="280"/>
                  <a:pt x="302" y="280"/>
                </a:cubicBezTo>
                <a:cubicBezTo>
                  <a:pt x="294" y="275"/>
                  <a:pt x="288" y="266"/>
                  <a:pt x="287" y="259"/>
                </a:cubicBezTo>
                <a:cubicBezTo>
                  <a:pt x="287" y="255"/>
                  <a:pt x="289" y="252"/>
                  <a:pt x="292" y="250"/>
                </a:cubicBezTo>
                <a:cubicBezTo>
                  <a:pt x="299" y="245"/>
                  <a:pt x="307" y="245"/>
                  <a:pt x="320" y="245"/>
                </a:cubicBezTo>
                <a:cubicBezTo>
                  <a:pt x="326" y="245"/>
                  <a:pt x="333" y="245"/>
                  <a:pt x="340" y="245"/>
                </a:cubicBezTo>
                <a:cubicBezTo>
                  <a:pt x="350" y="243"/>
                  <a:pt x="359" y="235"/>
                  <a:pt x="364" y="224"/>
                </a:cubicBezTo>
                <a:cubicBezTo>
                  <a:pt x="370" y="211"/>
                  <a:pt x="368" y="197"/>
                  <a:pt x="361" y="188"/>
                </a:cubicBezTo>
                <a:cubicBezTo>
                  <a:pt x="349" y="172"/>
                  <a:pt x="327" y="179"/>
                  <a:pt x="312" y="184"/>
                </a:cubicBezTo>
                <a:cubicBezTo>
                  <a:pt x="306" y="186"/>
                  <a:pt x="298" y="188"/>
                  <a:pt x="296" y="188"/>
                </a:cubicBezTo>
                <a:cubicBezTo>
                  <a:pt x="294" y="188"/>
                  <a:pt x="293" y="188"/>
                  <a:pt x="293" y="188"/>
                </a:cubicBezTo>
                <a:cubicBezTo>
                  <a:pt x="293" y="187"/>
                  <a:pt x="293" y="187"/>
                  <a:pt x="293" y="186"/>
                </a:cubicBezTo>
                <a:cubicBezTo>
                  <a:pt x="293" y="184"/>
                  <a:pt x="294" y="179"/>
                  <a:pt x="297" y="173"/>
                </a:cubicBezTo>
                <a:cubicBezTo>
                  <a:pt x="304" y="158"/>
                  <a:pt x="316" y="147"/>
                  <a:pt x="320" y="146"/>
                </a:cubicBezTo>
                <a:cubicBezTo>
                  <a:pt x="325" y="145"/>
                  <a:pt x="332" y="148"/>
                  <a:pt x="339" y="152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8" y="156"/>
                  <a:pt x="355" y="159"/>
                  <a:pt x="362" y="161"/>
                </a:cubicBezTo>
                <a:cubicBezTo>
                  <a:pt x="362" y="161"/>
                  <a:pt x="365" y="162"/>
                  <a:pt x="365" y="162"/>
                </a:cubicBezTo>
                <a:cubicBezTo>
                  <a:pt x="371" y="164"/>
                  <a:pt x="382" y="168"/>
                  <a:pt x="391" y="162"/>
                </a:cubicBezTo>
                <a:cubicBezTo>
                  <a:pt x="398" y="157"/>
                  <a:pt x="401" y="150"/>
                  <a:pt x="404" y="143"/>
                </a:cubicBezTo>
                <a:cubicBezTo>
                  <a:pt x="406" y="136"/>
                  <a:pt x="403" y="129"/>
                  <a:pt x="396" y="126"/>
                </a:cubicBezTo>
                <a:cubicBezTo>
                  <a:pt x="389" y="123"/>
                  <a:pt x="381" y="127"/>
                  <a:pt x="379" y="134"/>
                </a:cubicBezTo>
                <a:cubicBezTo>
                  <a:pt x="378" y="136"/>
                  <a:pt x="377" y="137"/>
                  <a:pt x="377" y="138"/>
                </a:cubicBezTo>
                <a:cubicBezTo>
                  <a:pt x="376" y="138"/>
                  <a:pt x="375" y="137"/>
                  <a:pt x="374" y="137"/>
                </a:cubicBezTo>
                <a:cubicBezTo>
                  <a:pt x="371" y="136"/>
                  <a:pt x="371" y="136"/>
                  <a:pt x="371" y="136"/>
                </a:cubicBezTo>
                <a:cubicBezTo>
                  <a:pt x="364" y="134"/>
                  <a:pt x="359" y="131"/>
                  <a:pt x="354" y="129"/>
                </a:cubicBezTo>
                <a:cubicBezTo>
                  <a:pt x="350" y="128"/>
                  <a:pt x="350" y="128"/>
                  <a:pt x="350" y="128"/>
                </a:cubicBezTo>
                <a:cubicBezTo>
                  <a:pt x="341" y="123"/>
                  <a:pt x="329" y="117"/>
                  <a:pt x="314" y="120"/>
                </a:cubicBezTo>
                <a:cubicBezTo>
                  <a:pt x="293" y="125"/>
                  <a:pt x="266" y="162"/>
                  <a:pt x="266" y="187"/>
                </a:cubicBezTo>
                <a:cubicBezTo>
                  <a:pt x="267" y="202"/>
                  <a:pt x="276" y="212"/>
                  <a:pt x="292" y="215"/>
                </a:cubicBezTo>
                <a:cubicBezTo>
                  <a:pt x="300" y="216"/>
                  <a:pt x="310" y="213"/>
                  <a:pt x="320" y="209"/>
                </a:cubicBezTo>
                <a:cubicBezTo>
                  <a:pt x="326" y="208"/>
                  <a:pt x="337" y="204"/>
                  <a:pt x="340" y="205"/>
                </a:cubicBezTo>
                <a:cubicBezTo>
                  <a:pt x="341" y="205"/>
                  <a:pt x="341" y="206"/>
                  <a:pt x="341" y="207"/>
                </a:cubicBezTo>
                <a:cubicBezTo>
                  <a:pt x="341" y="209"/>
                  <a:pt x="341" y="212"/>
                  <a:pt x="340" y="214"/>
                </a:cubicBezTo>
                <a:cubicBezTo>
                  <a:pt x="338" y="217"/>
                  <a:pt x="337" y="218"/>
                  <a:pt x="336" y="218"/>
                </a:cubicBezTo>
                <a:cubicBezTo>
                  <a:pt x="332" y="219"/>
                  <a:pt x="326" y="218"/>
                  <a:pt x="321" y="218"/>
                </a:cubicBezTo>
                <a:cubicBezTo>
                  <a:pt x="307" y="218"/>
                  <a:pt x="290" y="217"/>
                  <a:pt x="276" y="229"/>
                </a:cubicBezTo>
                <a:cubicBezTo>
                  <a:pt x="265" y="237"/>
                  <a:pt x="260" y="248"/>
                  <a:pt x="261" y="260"/>
                </a:cubicBezTo>
                <a:cubicBezTo>
                  <a:pt x="262" y="279"/>
                  <a:pt x="275" y="295"/>
                  <a:pt x="288" y="303"/>
                </a:cubicBezTo>
                <a:cubicBezTo>
                  <a:pt x="290" y="305"/>
                  <a:pt x="290" y="305"/>
                  <a:pt x="290" y="305"/>
                </a:cubicBezTo>
                <a:cubicBezTo>
                  <a:pt x="308" y="316"/>
                  <a:pt x="318" y="323"/>
                  <a:pt x="321" y="338"/>
                </a:cubicBezTo>
                <a:cubicBezTo>
                  <a:pt x="321" y="341"/>
                  <a:pt x="322" y="345"/>
                  <a:pt x="322" y="348"/>
                </a:cubicBezTo>
                <a:cubicBezTo>
                  <a:pt x="324" y="358"/>
                  <a:pt x="325" y="370"/>
                  <a:pt x="331" y="380"/>
                </a:cubicBezTo>
                <a:cubicBezTo>
                  <a:pt x="336" y="388"/>
                  <a:pt x="344" y="393"/>
                  <a:pt x="353" y="394"/>
                </a:cubicBezTo>
                <a:cubicBezTo>
                  <a:pt x="363" y="395"/>
                  <a:pt x="374" y="391"/>
                  <a:pt x="381" y="383"/>
                </a:cubicBezTo>
                <a:cubicBezTo>
                  <a:pt x="397" y="366"/>
                  <a:pt x="405" y="345"/>
                  <a:pt x="413" y="325"/>
                </a:cubicBezTo>
                <a:cubicBezTo>
                  <a:pt x="418" y="315"/>
                  <a:pt x="422" y="304"/>
                  <a:pt x="427" y="295"/>
                </a:cubicBezTo>
                <a:cubicBezTo>
                  <a:pt x="430" y="288"/>
                  <a:pt x="432" y="283"/>
                  <a:pt x="432" y="279"/>
                </a:cubicBezTo>
                <a:cubicBezTo>
                  <a:pt x="432" y="266"/>
                  <a:pt x="421" y="259"/>
                  <a:pt x="415" y="254"/>
                </a:cubicBezTo>
                <a:cubicBezTo>
                  <a:pt x="409" y="251"/>
                  <a:pt x="409" y="251"/>
                  <a:pt x="409" y="251"/>
                </a:cubicBezTo>
                <a:cubicBezTo>
                  <a:pt x="407" y="249"/>
                  <a:pt x="407" y="249"/>
                  <a:pt x="407" y="249"/>
                </a:cubicBezTo>
                <a:cubicBezTo>
                  <a:pt x="401" y="245"/>
                  <a:pt x="398" y="242"/>
                  <a:pt x="396" y="240"/>
                </a:cubicBezTo>
                <a:cubicBezTo>
                  <a:pt x="414" y="227"/>
                  <a:pt x="434" y="219"/>
                  <a:pt x="440" y="221"/>
                </a:cubicBezTo>
                <a:cubicBezTo>
                  <a:pt x="442" y="222"/>
                  <a:pt x="443" y="225"/>
                  <a:pt x="444" y="228"/>
                </a:cubicBezTo>
                <a:cubicBezTo>
                  <a:pt x="444" y="229"/>
                  <a:pt x="445" y="235"/>
                  <a:pt x="445" y="236"/>
                </a:cubicBezTo>
                <a:cubicBezTo>
                  <a:pt x="445" y="239"/>
                  <a:pt x="445" y="242"/>
                  <a:pt x="445" y="245"/>
                </a:cubicBezTo>
                <a:cubicBezTo>
                  <a:pt x="445" y="254"/>
                  <a:pt x="444" y="262"/>
                  <a:pt x="443" y="271"/>
                </a:cubicBezTo>
                <a:cubicBezTo>
                  <a:pt x="436" y="325"/>
                  <a:pt x="409" y="373"/>
                  <a:pt x="366" y="406"/>
                </a:cubicBezTo>
                <a:cubicBezTo>
                  <a:pt x="323" y="439"/>
                  <a:pt x="269" y="454"/>
                  <a:pt x="215" y="448"/>
                </a:cubicBezTo>
                <a:cubicBezTo>
                  <a:pt x="201" y="447"/>
                  <a:pt x="188" y="443"/>
                  <a:pt x="180" y="440"/>
                </a:cubicBezTo>
                <a:cubicBezTo>
                  <a:pt x="185" y="431"/>
                  <a:pt x="203" y="409"/>
                  <a:pt x="246" y="372"/>
                </a:cubicBezTo>
                <a:cubicBezTo>
                  <a:pt x="259" y="360"/>
                  <a:pt x="266" y="347"/>
                  <a:pt x="266" y="335"/>
                </a:cubicBezTo>
                <a:cubicBezTo>
                  <a:pt x="266" y="333"/>
                  <a:pt x="266" y="332"/>
                  <a:pt x="266" y="330"/>
                </a:cubicBezTo>
                <a:cubicBezTo>
                  <a:pt x="262" y="304"/>
                  <a:pt x="229" y="289"/>
                  <a:pt x="202" y="276"/>
                </a:cubicBezTo>
                <a:cubicBezTo>
                  <a:pt x="191" y="271"/>
                  <a:pt x="191" y="271"/>
                  <a:pt x="191" y="271"/>
                </a:cubicBezTo>
                <a:cubicBezTo>
                  <a:pt x="185" y="269"/>
                  <a:pt x="185" y="269"/>
                  <a:pt x="185" y="269"/>
                </a:cubicBezTo>
                <a:cubicBezTo>
                  <a:pt x="147" y="255"/>
                  <a:pt x="137" y="247"/>
                  <a:pt x="135" y="244"/>
                </a:cubicBezTo>
                <a:cubicBezTo>
                  <a:pt x="137" y="242"/>
                  <a:pt x="140" y="239"/>
                  <a:pt x="148" y="236"/>
                </a:cubicBezTo>
                <a:cubicBezTo>
                  <a:pt x="152" y="235"/>
                  <a:pt x="157" y="233"/>
                  <a:pt x="161" y="232"/>
                </a:cubicBezTo>
                <a:cubicBezTo>
                  <a:pt x="178" y="227"/>
                  <a:pt x="199" y="220"/>
                  <a:pt x="210" y="200"/>
                </a:cubicBezTo>
                <a:cubicBezTo>
                  <a:pt x="214" y="192"/>
                  <a:pt x="216" y="184"/>
                  <a:pt x="216" y="176"/>
                </a:cubicBezTo>
                <a:cubicBezTo>
                  <a:pt x="216" y="161"/>
                  <a:pt x="209" y="147"/>
                  <a:pt x="196" y="138"/>
                </a:cubicBezTo>
                <a:cubicBezTo>
                  <a:pt x="178" y="126"/>
                  <a:pt x="157" y="118"/>
                  <a:pt x="134" y="115"/>
                </a:cubicBezTo>
                <a:cubicBezTo>
                  <a:pt x="122" y="114"/>
                  <a:pt x="111" y="114"/>
                  <a:pt x="102" y="117"/>
                </a:cubicBezTo>
                <a:cubicBezTo>
                  <a:pt x="74" y="123"/>
                  <a:pt x="65" y="161"/>
                  <a:pt x="60" y="184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56" y="200"/>
                  <a:pt x="55" y="211"/>
                  <a:pt x="55" y="221"/>
                </a:cubicBezTo>
                <a:cubicBezTo>
                  <a:pt x="55" y="237"/>
                  <a:pt x="58" y="250"/>
                  <a:pt x="65" y="261"/>
                </a:cubicBezTo>
                <a:cubicBezTo>
                  <a:pt x="77" y="281"/>
                  <a:pt x="97" y="294"/>
                  <a:pt x="114" y="306"/>
                </a:cubicBezTo>
                <a:cubicBezTo>
                  <a:pt x="114" y="306"/>
                  <a:pt x="125" y="313"/>
                  <a:pt x="126" y="313"/>
                </a:cubicBezTo>
                <a:cubicBezTo>
                  <a:pt x="122" y="318"/>
                  <a:pt x="118" y="324"/>
                  <a:pt x="118" y="334"/>
                </a:cubicBezTo>
                <a:cubicBezTo>
                  <a:pt x="118" y="334"/>
                  <a:pt x="118" y="334"/>
                  <a:pt x="118" y="335"/>
                </a:cubicBezTo>
                <a:cubicBezTo>
                  <a:pt x="118" y="349"/>
                  <a:pt x="126" y="358"/>
                  <a:pt x="133" y="366"/>
                </a:cubicBezTo>
                <a:cubicBezTo>
                  <a:pt x="139" y="373"/>
                  <a:pt x="142" y="377"/>
                  <a:pt x="142" y="384"/>
                </a:cubicBezTo>
                <a:cubicBezTo>
                  <a:pt x="142" y="385"/>
                  <a:pt x="142" y="385"/>
                  <a:pt x="142" y="386"/>
                </a:cubicBezTo>
                <a:cubicBezTo>
                  <a:pt x="142" y="397"/>
                  <a:pt x="134" y="408"/>
                  <a:pt x="127" y="416"/>
                </a:cubicBezTo>
                <a:cubicBezTo>
                  <a:pt x="70" y="377"/>
                  <a:pt x="36" y="313"/>
                  <a:pt x="36" y="245"/>
                </a:cubicBezTo>
                <a:cubicBezTo>
                  <a:pt x="36" y="237"/>
                  <a:pt x="36" y="228"/>
                  <a:pt x="37" y="220"/>
                </a:cubicBezTo>
                <a:cubicBezTo>
                  <a:pt x="52" y="108"/>
                  <a:pt x="154" y="28"/>
                  <a:pt x="266" y="42"/>
                </a:cubicBezTo>
                <a:cubicBezTo>
                  <a:pt x="294" y="46"/>
                  <a:pt x="321" y="55"/>
                  <a:pt x="345" y="70"/>
                </a:cubicBezTo>
                <a:cubicBezTo>
                  <a:pt x="335" y="72"/>
                  <a:pt x="327" y="73"/>
                  <a:pt x="327" y="73"/>
                </a:cubicBezTo>
                <a:cubicBezTo>
                  <a:pt x="320" y="74"/>
                  <a:pt x="316" y="80"/>
                  <a:pt x="316" y="86"/>
                </a:cubicBezTo>
                <a:cubicBezTo>
                  <a:pt x="316" y="87"/>
                  <a:pt x="316" y="88"/>
                  <a:pt x="316" y="89"/>
                </a:cubicBezTo>
                <a:cubicBezTo>
                  <a:pt x="317" y="96"/>
                  <a:pt x="324" y="101"/>
                  <a:pt x="332" y="99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6" y="89"/>
                  <a:pt x="389" y="87"/>
                  <a:pt x="391" y="84"/>
                </a:cubicBezTo>
                <a:cubicBezTo>
                  <a:pt x="393" y="81"/>
                  <a:pt x="394" y="78"/>
                  <a:pt x="394" y="74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3" y="16"/>
                  <a:pt x="376" y="12"/>
                  <a:pt x="368" y="13"/>
                </a:cubicBezTo>
                <a:cubicBezTo>
                  <a:pt x="362" y="14"/>
                  <a:pt x="357" y="20"/>
                  <a:pt x="357" y="26"/>
                </a:cubicBezTo>
                <a:cubicBezTo>
                  <a:pt x="357" y="27"/>
                  <a:pt x="358" y="28"/>
                  <a:pt x="358" y="29"/>
                </a:cubicBezTo>
                <a:cubicBezTo>
                  <a:pt x="358" y="29"/>
                  <a:pt x="360" y="38"/>
                  <a:pt x="362" y="48"/>
                </a:cubicBezTo>
                <a:cubicBezTo>
                  <a:pt x="361" y="48"/>
                  <a:pt x="361" y="48"/>
                  <a:pt x="361" y="48"/>
                </a:cubicBezTo>
                <a:cubicBezTo>
                  <a:pt x="333" y="31"/>
                  <a:pt x="302" y="20"/>
                  <a:pt x="269" y="16"/>
                </a:cubicBezTo>
                <a:cubicBezTo>
                  <a:pt x="143" y="0"/>
                  <a:pt x="27" y="90"/>
                  <a:pt x="11" y="216"/>
                </a:cubicBezTo>
                <a:cubicBezTo>
                  <a:pt x="0" y="307"/>
                  <a:pt x="43" y="397"/>
                  <a:pt x="122" y="444"/>
                </a:cubicBezTo>
                <a:cubicBezTo>
                  <a:pt x="127" y="447"/>
                  <a:pt x="133" y="447"/>
                  <a:pt x="138" y="443"/>
                </a:cubicBezTo>
                <a:cubicBezTo>
                  <a:pt x="141" y="440"/>
                  <a:pt x="167" y="417"/>
                  <a:pt x="169" y="388"/>
                </a:cubicBezTo>
                <a:cubicBezTo>
                  <a:pt x="171" y="368"/>
                  <a:pt x="160" y="356"/>
                  <a:pt x="153" y="348"/>
                </a:cubicBezTo>
                <a:cubicBezTo>
                  <a:pt x="147" y="342"/>
                  <a:pt x="144" y="339"/>
                  <a:pt x="144" y="334"/>
                </a:cubicBezTo>
                <a:cubicBezTo>
                  <a:pt x="144" y="333"/>
                  <a:pt x="145" y="332"/>
                  <a:pt x="148" y="329"/>
                </a:cubicBezTo>
                <a:cubicBezTo>
                  <a:pt x="151" y="325"/>
                  <a:pt x="156" y="319"/>
                  <a:pt x="155" y="310"/>
                </a:cubicBezTo>
                <a:cubicBezTo>
                  <a:pt x="154" y="302"/>
                  <a:pt x="147" y="296"/>
                  <a:pt x="142" y="292"/>
                </a:cubicBezTo>
                <a:cubicBezTo>
                  <a:pt x="142" y="292"/>
                  <a:pt x="129" y="283"/>
                  <a:pt x="129" y="283"/>
                </a:cubicBezTo>
                <a:cubicBezTo>
                  <a:pt x="113" y="273"/>
                  <a:pt x="97" y="262"/>
                  <a:pt x="88" y="248"/>
                </a:cubicBezTo>
                <a:cubicBezTo>
                  <a:pt x="81" y="235"/>
                  <a:pt x="80" y="218"/>
                  <a:pt x="85" y="194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89" y="178"/>
                  <a:pt x="96" y="145"/>
                  <a:pt x="108" y="142"/>
                </a:cubicBezTo>
                <a:cubicBezTo>
                  <a:pt x="115" y="141"/>
                  <a:pt x="122" y="141"/>
                  <a:pt x="131" y="142"/>
                </a:cubicBezTo>
                <a:cubicBezTo>
                  <a:pt x="150" y="144"/>
                  <a:pt x="166" y="150"/>
                  <a:pt x="181" y="160"/>
                </a:cubicBezTo>
                <a:cubicBezTo>
                  <a:pt x="188" y="165"/>
                  <a:pt x="190" y="170"/>
                  <a:pt x="190" y="175"/>
                </a:cubicBezTo>
                <a:cubicBezTo>
                  <a:pt x="190" y="180"/>
                  <a:pt x="188" y="185"/>
                  <a:pt x="186" y="188"/>
                </a:cubicBezTo>
                <a:cubicBezTo>
                  <a:pt x="181" y="198"/>
                  <a:pt x="168" y="202"/>
                  <a:pt x="153" y="206"/>
                </a:cubicBezTo>
                <a:cubicBezTo>
                  <a:pt x="148" y="208"/>
                  <a:pt x="143" y="210"/>
                  <a:pt x="138" y="211"/>
                </a:cubicBezTo>
                <a:cubicBezTo>
                  <a:pt x="125" y="217"/>
                  <a:pt x="117" y="222"/>
                  <a:pt x="112" y="230"/>
                </a:cubicBezTo>
                <a:cubicBezTo>
                  <a:pt x="109" y="234"/>
                  <a:pt x="108" y="239"/>
                  <a:pt x="108" y="243"/>
                </a:cubicBezTo>
                <a:cubicBezTo>
                  <a:pt x="108" y="246"/>
                  <a:pt x="108" y="248"/>
                  <a:pt x="109" y="251"/>
                </a:cubicBezTo>
                <a:cubicBezTo>
                  <a:pt x="114" y="266"/>
                  <a:pt x="134" y="279"/>
                  <a:pt x="176" y="294"/>
                </a:cubicBezTo>
                <a:cubicBezTo>
                  <a:pt x="176" y="294"/>
                  <a:pt x="179" y="295"/>
                  <a:pt x="179" y="295"/>
                </a:cubicBezTo>
                <a:cubicBezTo>
                  <a:pt x="181" y="296"/>
                  <a:pt x="191" y="301"/>
                  <a:pt x="191" y="301"/>
                </a:cubicBezTo>
                <a:cubicBezTo>
                  <a:pt x="208" y="309"/>
                  <a:pt x="238" y="322"/>
                  <a:pt x="239" y="334"/>
                </a:cubicBezTo>
                <a:cubicBezTo>
                  <a:pt x="239" y="334"/>
                  <a:pt x="239" y="335"/>
                  <a:pt x="239" y="335"/>
                </a:cubicBezTo>
                <a:cubicBezTo>
                  <a:pt x="239" y="339"/>
                  <a:pt x="235" y="345"/>
                  <a:pt x="228" y="352"/>
                </a:cubicBezTo>
                <a:cubicBezTo>
                  <a:pt x="211" y="367"/>
                  <a:pt x="196" y="381"/>
                  <a:pt x="184" y="393"/>
                </a:cubicBezTo>
                <a:cubicBezTo>
                  <a:pt x="157" y="422"/>
                  <a:pt x="151" y="435"/>
                  <a:pt x="151" y="444"/>
                </a:cubicBezTo>
                <a:cubicBezTo>
                  <a:pt x="151" y="446"/>
                  <a:pt x="151" y="447"/>
                  <a:pt x="151" y="448"/>
                </a:cubicBezTo>
                <a:cubicBezTo>
                  <a:pt x="152" y="455"/>
                  <a:pt x="157" y="461"/>
                  <a:pt x="164" y="463"/>
                </a:cubicBezTo>
                <a:cubicBezTo>
                  <a:pt x="165" y="464"/>
                  <a:pt x="189" y="472"/>
                  <a:pt x="212" y="475"/>
                </a:cubicBezTo>
                <a:cubicBezTo>
                  <a:pt x="273" y="481"/>
                  <a:pt x="334" y="464"/>
                  <a:pt x="382" y="427"/>
                </a:cubicBezTo>
                <a:cubicBezTo>
                  <a:pt x="431" y="389"/>
                  <a:pt x="462" y="335"/>
                  <a:pt x="470" y="274"/>
                </a:cubicBezTo>
                <a:cubicBezTo>
                  <a:pt x="471" y="261"/>
                  <a:pt x="472" y="248"/>
                  <a:pt x="471" y="23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4" name="Freeform 385"/>
          <p:cNvSpPr>
            <a:spLocks noEditPoints="1"/>
          </p:cNvSpPr>
          <p:nvPr userDrawn="1"/>
        </p:nvSpPr>
        <p:spPr bwMode="auto">
          <a:xfrm>
            <a:off x="4772824" y="4519749"/>
            <a:ext cx="396332" cy="361974"/>
          </a:xfrm>
          <a:custGeom>
            <a:avLst/>
            <a:gdLst/>
            <a:ahLst/>
            <a:cxnLst>
              <a:cxn ang="0">
                <a:pos x="67" y="59"/>
              </a:cxn>
              <a:cxn ang="0">
                <a:pos x="67" y="61"/>
              </a:cxn>
              <a:cxn ang="0">
                <a:pos x="79" y="147"/>
              </a:cxn>
              <a:cxn ang="0">
                <a:pos x="23" y="157"/>
              </a:cxn>
              <a:cxn ang="0">
                <a:pos x="0" y="192"/>
              </a:cxn>
              <a:cxn ang="0">
                <a:pos x="0" y="202"/>
              </a:cxn>
              <a:cxn ang="0">
                <a:pos x="53" y="280"/>
              </a:cxn>
              <a:cxn ang="0">
                <a:pos x="103" y="308"/>
              </a:cxn>
              <a:cxn ang="0">
                <a:pos x="108" y="347"/>
              </a:cxn>
              <a:cxn ang="0">
                <a:pos x="157" y="398"/>
              </a:cxn>
              <a:cxn ang="0">
                <a:pos x="261" y="415"/>
              </a:cxn>
              <a:cxn ang="0">
                <a:pos x="365" y="398"/>
              </a:cxn>
              <a:cxn ang="0">
                <a:pos x="415" y="347"/>
              </a:cxn>
              <a:cxn ang="0">
                <a:pos x="455" y="64"/>
              </a:cxn>
              <a:cxn ang="0">
                <a:pos x="455" y="62"/>
              </a:cxn>
              <a:cxn ang="0">
                <a:pos x="449" y="51"/>
              </a:cxn>
              <a:cxn ang="0">
                <a:pos x="434" y="51"/>
              </a:cxn>
              <a:cxn ang="0">
                <a:pos x="261" y="92"/>
              </a:cxn>
              <a:cxn ang="0">
                <a:pos x="141" y="80"/>
              </a:cxn>
              <a:cxn ang="0">
                <a:pos x="93" y="59"/>
              </a:cxn>
              <a:cxn ang="0">
                <a:pos x="93" y="59"/>
              </a:cxn>
              <a:cxn ang="0">
                <a:pos x="141" y="39"/>
              </a:cxn>
              <a:cxn ang="0">
                <a:pos x="261" y="27"/>
              </a:cxn>
              <a:cxn ang="0">
                <a:pos x="367" y="36"/>
              </a:cxn>
              <a:cxn ang="0">
                <a:pos x="383" y="25"/>
              </a:cxn>
              <a:cxn ang="0">
                <a:pos x="372" y="9"/>
              </a:cxn>
              <a:cxn ang="0">
                <a:pos x="261" y="0"/>
              </a:cxn>
              <a:cxn ang="0">
                <a:pos x="67" y="59"/>
              </a:cxn>
              <a:cxn ang="0">
                <a:pos x="425" y="86"/>
              </a:cxn>
              <a:cxn ang="0">
                <a:pos x="388" y="344"/>
              </a:cxn>
              <a:cxn ang="0">
                <a:pos x="388" y="346"/>
              </a:cxn>
              <a:cxn ang="0">
                <a:pos x="261" y="388"/>
              </a:cxn>
              <a:cxn ang="0">
                <a:pos x="134" y="346"/>
              </a:cxn>
              <a:cxn ang="0">
                <a:pos x="134" y="344"/>
              </a:cxn>
              <a:cxn ang="0">
                <a:pos x="128" y="297"/>
              </a:cxn>
              <a:cxn ang="0">
                <a:pos x="120" y="287"/>
              </a:cxn>
              <a:cxn ang="0">
                <a:pos x="27" y="196"/>
              </a:cxn>
              <a:cxn ang="0">
                <a:pos x="37" y="179"/>
              </a:cxn>
              <a:cxn ang="0">
                <a:pos x="91" y="176"/>
              </a:cxn>
              <a:cxn ang="0">
                <a:pos x="104" y="173"/>
              </a:cxn>
              <a:cxn ang="0">
                <a:pos x="108" y="163"/>
              </a:cxn>
              <a:cxn ang="0">
                <a:pos x="108" y="161"/>
              </a:cxn>
              <a:cxn ang="0">
                <a:pos x="98" y="94"/>
              </a:cxn>
              <a:cxn ang="0">
                <a:pos x="261" y="119"/>
              </a:cxn>
              <a:cxn ang="0">
                <a:pos x="425" y="86"/>
              </a:cxn>
            </a:cxnLst>
            <a:rect l="0" t="0" r="r" b="b"/>
            <a:pathLst>
              <a:path w="455" h="415">
                <a:moveTo>
                  <a:pt x="67" y="59"/>
                </a:moveTo>
                <a:cubicBezTo>
                  <a:pt x="67" y="60"/>
                  <a:pt x="67" y="61"/>
                  <a:pt x="67" y="61"/>
                </a:cubicBezTo>
                <a:cubicBezTo>
                  <a:pt x="67" y="61"/>
                  <a:pt x="75" y="122"/>
                  <a:pt x="79" y="147"/>
                </a:cubicBezTo>
                <a:cubicBezTo>
                  <a:pt x="63" y="145"/>
                  <a:pt x="40" y="146"/>
                  <a:pt x="23" y="157"/>
                </a:cubicBezTo>
                <a:cubicBezTo>
                  <a:pt x="11" y="165"/>
                  <a:pt x="3" y="177"/>
                  <a:pt x="0" y="192"/>
                </a:cubicBezTo>
                <a:cubicBezTo>
                  <a:pt x="0" y="195"/>
                  <a:pt x="0" y="198"/>
                  <a:pt x="0" y="202"/>
                </a:cubicBezTo>
                <a:cubicBezTo>
                  <a:pt x="0" y="222"/>
                  <a:pt x="10" y="250"/>
                  <a:pt x="53" y="280"/>
                </a:cubicBezTo>
                <a:cubicBezTo>
                  <a:pt x="72" y="294"/>
                  <a:pt x="92" y="304"/>
                  <a:pt x="103" y="308"/>
                </a:cubicBezTo>
                <a:cubicBezTo>
                  <a:pt x="104" y="319"/>
                  <a:pt x="108" y="347"/>
                  <a:pt x="108" y="347"/>
                </a:cubicBezTo>
                <a:cubicBezTo>
                  <a:pt x="108" y="367"/>
                  <a:pt x="126" y="385"/>
                  <a:pt x="157" y="398"/>
                </a:cubicBezTo>
                <a:cubicBezTo>
                  <a:pt x="185" y="409"/>
                  <a:pt x="222" y="415"/>
                  <a:pt x="261" y="415"/>
                </a:cubicBezTo>
                <a:cubicBezTo>
                  <a:pt x="300" y="415"/>
                  <a:pt x="337" y="409"/>
                  <a:pt x="365" y="398"/>
                </a:cubicBezTo>
                <a:cubicBezTo>
                  <a:pt x="396" y="385"/>
                  <a:pt x="414" y="367"/>
                  <a:pt x="415" y="347"/>
                </a:cubicBezTo>
                <a:cubicBezTo>
                  <a:pt x="415" y="347"/>
                  <a:pt x="455" y="64"/>
                  <a:pt x="455" y="64"/>
                </a:cubicBezTo>
                <a:cubicBezTo>
                  <a:pt x="455" y="64"/>
                  <a:pt x="455" y="63"/>
                  <a:pt x="455" y="62"/>
                </a:cubicBezTo>
                <a:cubicBezTo>
                  <a:pt x="455" y="58"/>
                  <a:pt x="453" y="53"/>
                  <a:pt x="449" y="51"/>
                </a:cubicBezTo>
                <a:cubicBezTo>
                  <a:pt x="445" y="48"/>
                  <a:pt x="439" y="48"/>
                  <a:pt x="434" y="51"/>
                </a:cubicBezTo>
                <a:cubicBezTo>
                  <a:pt x="434" y="52"/>
                  <a:pt x="372" y="92"/>
                  <a:pt x="261" y="92"/>
                </a:cubicBezTo>
                <a:cubicBezTo>
                  <a:pt x="216" y="92"/>
                  <a:pt x="173" y="88"/>
                  <a:pt x="141" y="80"/>
                </a:cubicBezTo>
                <a:cubicBezTo>
                  <a:pt x="106" y="72"/>
                  <a:pt x="95" y="62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5" y="56"/>
                  <a:pt x="106" y="47"/>
                  <a:pt x="141" y="39"/>
                </a:cubicBezTo>
                <a:cubicBezTo>
                  <a:pt x="173" y="31"/>
                  <a:pt x="216" y="27"/>
                  <a:pt x="261" y="27"/>
                </a:cubicBezTo>
                <a:cubicBezTo>
                  <a:pt x="300" y="27"/>
                  <a:pt x="337" y="30"/>
                  <a:pt x="367" y="36"/>
                </a:cubicBezTo>
                <a:cubicBezTo>
                  <a:pt x="375" y="37"/>
                  <a:pt x="382" y="32"/>
                  <a:pt x="383" y="25"/>
                </a:cubicBezTo>
                <a:cubicBezTo>
                  <a:pt x="384" y="18"/>
                  <a:pt x="380" y="11"/>
                  <a:pt x="372" y="9"/>
                </a:cubicBezTo>
                <a:cubicBezTo>
                  <a:pt x="340" y="3"/>
                  <a:pt x="302" y="0"/>
                  <a:pt x="261" y="0"/>
                </a:cubicBezTo>
                <a:cubicBezTo>
                  <a:pt x="189" y="0"/>
                  <a:pt x="67" y="12"/>
                  <a:pt x="67" y="59"/>
                </a:cubicBezTo>
                <a:close/>
                <a:moveTo>
                  <a:pt x="425" y="86"/>
                </a:moveTo>
                <a:cubicBezTo>
                  <a:pt x="419" y="129"/>
                  <a:pt x="388" y="344"/>
                  <a:pt x="388" y="344"/>
                </a:cubicBezTo>
                <a:cubicBezTo>
                  <a:pt x="388" y="345"/>
                  <a:pt x="388" y="345"/>
                  <a:pt x="388" y="346"/>
                </a:cubicBezTo>
                <a:cubicBezTo>
                  <a:pt x="388" y="363"/>
                  <a:pt x="339" y="388"/>
                  <a:pt x="261" y="388"/>
                </a:cubicBezTo>
                <a:cubicBezTo>
                  <a:pt x="184" y="388"/>
                  <a:pt x="134" y="363"/>
                  <a:pt x="134" y="346"/>
                </a:cubicBezTo>
                <a:cubicBezTo>
                  <a:pt x="134" y="345"/>
                  <a:pt x="134" y="345"/>
                  <a:pt x="134" y="344"/>
                </a:cubicBezTo>
                <a:cubicBezTo>
                  <a:pt x="128" y="297"/>
                  <a:pt x="128" y="297"/>
                  <a:pt x="128" y="297"/>
                </a:cubicBezTo>
                <a:cubicBezTo>
                  <a:pt x="128" y="293"/>
                  <a:pt x="125" y="289"/>
                  <a:pt x="120" y="287"/>
                </a:cubicBezTo>
                <a:cubicBezTo>
                  <a:pt x="92" y="275"/>
                  <a:pt x="20" y="236"/>
                  <a:pt x="27" y="196"/>
                </a:cubicBezTo>
                <a:cubicBezTo>
                  <a:pt x="28" y="189"/>
                  <a:pt x="31" y="183"/>
                  <a:pt x="37" y="179"/>
                </a:cubicBezTo>
                <a:cubicBezTo>
                  <a:pt x="53" y="169"/>
                  <a:pt x="82" y="173"/>
                  <a:pt x="91" y="176"/>
                </a:cubicBezTo>
                <a:cubicBezTo>
                  <a:pt x="96" y="177"/>
                  <a:pt x="100" y="175"/>
                  <a:pt x="104" y="173"/>
                </a:cubicBezTo>
                <a:cubicBezTo>
                  <a:pt x="106" y="170"/>
                  <a:pt x="108" y="166"/>
                  <a:pt x="108" y="163"/>
                </a:cubicBezTo>
                <a:cubicBezTo>
                  <a:pt x="108" y="162"/>
                  <a:pt x="108" y="161"/>
                  <a:pt x="108" y="161"/>
                </a:cubicBezTo>
                <a:cubicBezTo>
                  <a:pt x="108" y="161"/>
                  <a:pt x="103" y="124"/>
                  <a:pt x="98" y="94"/>
                </a:cubicBezTo>
                <a:cubicBezTo>
                  <a:pt x="140" y="113"/>
                  <a:pt x="213" y="119"/>
                  <a:pt x="261" y="119"/>
                </a:cubicBezTo>
                <a:cubicBezTo>
                  <a:pt x="340" y="119"/>
                  <a:pt x="395" y="100"/>
                  <a:pt x="425" y="8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1" name="Freeform 397"/>
          <p:cNvSpPr>
            <a:spLocks noEditPoints="1"/>
          </p:cNvSpPr>
          <p:nvPr userDrawn="1"/>
        </p:nvSpPr>
        <p:spPr bwMode="auto">
          <a:xfrm>
            <a:off x="5291824" y="4498889"/>
            <a:ext cx="296942" cy="403694"/>
          </a:xfrm>
          <a:custGeom>
            <a:avLst/>
            <a:gdLst/>
            <a:ahLst/>
            <a:cxnLst>
              <a:cxn ang="0">
                <a:pos x="58" y="26"/>
              </a:cxn>
              <a:cxn ang="0">
                <a:pos x="35" y="72"/>
              </a:cxn>
              <a:cxn ang="0">
                <a:pos x="39" y="96"/>
              </a:cxn>
              <a:cxn ang="0">
                <a:pos x="130" y="182"/>
              </a:cxn>
              <a:cxn ang="0">
                <a:pos x="15" y="202"/>
              </a:cxn>
              <a:cxn ang="0">
                <a:pos x="4" y="205"/>
              </a:cxn>
              <a:cxn ang="0">
                <a:pos x="0" y="215"/>
              </a:cxn>
              <a:cxn ang="0">
                <a:pos x="0" y="379"/>
              </a:cxn>
              <a:cxn ang="0">
                <a:pos x="8" y="392"/>
              </a:cxn>
              <a:cxn ang="0">
                <a:pos x="170" y="461"/>
              </a:cxn>
              <a:cxn ang="0">
                <a:pos x="183" y="460"/>
              </a:cxn>
              <a:cxn ang="0">
                <a:pos x="189" y="449"/>
              </a:cxn>
              <a:cxn ang="0">
                <a:pos x="189" y="286"/>
              </a:cxn>
              <a:cxn ang="0">
                <a:pos x="175" y="273"/>
              </a:cxn>
              <a:cxn ang="0">
                <a:pos x="162" y="286"/>
              </a:cxn>
              <a:cxn ang="0">
                <a:pos x="162" y="428"/>
              </a:cxn>
              <a:cxn ang="0">
                <a:pos x="27" y="371"/>
              </a:cxn>
              <a:cxn ang="0">
                <a:pos x="27" y="228"/>
              </a:cxn>
              <a:cxn ang="0">
                <a:pos x="163" y="201"/>
              </a:cxn>
              <a:cxn ang="0">
                <a:pos x="171" y="199"/>
              </a:cxn>
              <a:cxn ang="0">
                <a:pos x="312" y="220"/>
              </a:cxn>
              <a:cxn ang="0">
                <a:pos x="312" y="358"/>
              </a:cxn>
              <a:cxn ang="0">
                <a:pos x="218" y="413"/>
              </a:cxn>
              <a:cxn ang="0">
                <a:pos x="211" y="424"/>
              </a:cxn>
              <a:cxn ang="0">
                <a:pos x="213" y="431"/>
              </a:cxn>
              <a:cxn ang="0">
                <a:pos x="231" y="436"/>
              </a:cxn>
              <a:cxn ang="0">
                <a:pos x="332" y="378"/>
              </a:cxn>
              <a:cxn ang="0">
                <a:pos x="339" y="366"/>
              </a:cxn>
              <a:cxn ang="0">
                <a:pos x="339" y="206"/>
              </a:cxn>
              <a:cxn ang="0">
                <a:pos x="335" y="197"/>
              </a:cxn>
              <a:cxn ang="0">
                <a:pos x="325" y="193"/>
              </a:cxn>
              <a:cxn ang="0">
                <a:pos x="216" y="184"/>
              </a:cxn>
              <a:cxn ang="0">
                <a:pos x="304" y="121"/>
              </a:cxn>
              <a:cxn ang="0">
                <a:pos x="307" y="107"/>
              </a:cxn>
              <a:cxn ang="0">
                <a:pos x="285" y="69"/>
              </a:cxn>
              <a:cxn ang="0">
                <a:pos x="225" y="56"/>
              </a:cxn>
              <a:cxn ang="0">
                <a:pos x="187" y="103"/>
              </a:cxn>
              <a:cxn ang="0">
                <a:pos x="131" y="9"/>
              </a:cxn>
              <a:cxn ang="0">
                <a:pos x="58" y="26"/>
              </a:cxn>
              <a:cxn ang="0">
                <a:pos x="64" y="87"/>
              </a:cxn>
              <a:cxn ang="0">
                <a:pos x="61" y="72"/>
              </a:cxn>
              <a:cxn ang="0">
                <a:pos x="74" y="47"/>
              </a:cxn>
              <a:cxn ang="0">
                <a:pos x="120" y="34"/>
              </a:cxn>
              <a:cxn ang="0">
                <a:pos x="170" y="170"/>
              </a:cxn>
              <a:cxn ang="0">
                <a:pos x="64" y="87"/>
              </a:cxn>
              <a:cxn ang="0">
                <a:pos x="236" y="81"/>
              </a:cxn>
              <a:cxn ang="0">
                <a:pos x="268" y="90"/>
              </a:cxn>
              <a:cxn ang="0">
                <a:pos x="281" y="107"/>
              </a:cxn>
              <a:cxn ang="0">
                <a:pos x="280" y="112"/>
              </a:cxn>
              <a:cxn ang="0">
                <a:pos x="199" y="161"/>
              </a:cxn>
              <a:cxn ang="0">
                <a:pos x="236" y="81"/>
              </a:cxn>
            </a:cxnLst>
            <a:rect l="0" t="0" r="r" b="b"/>
            <a:pathLst>
              <a:path w="339" h="463">
                <a:moveTo>
                  <a:pt x="58" y="26"/>
                </a:moveTo>
                <a:cubicBezTo>
                  <a:pt x="43" y="38"/>
                  <a:pt x="35" y="54"/>
                  <a:pt x="35" y="72"/>
                </a:cubicBezTo>
                <a:cubicBezTo>
                  <a:pt x="35" y="79"/>
                  <a:pt x="36" y="88"/>
                  <a:pt x="39" y="96"/>
                </a:cubicBezTo>
                <a:cubicBezTo>
                  <a:pt x="50" y="127"/>
                  <a:pt x="82" y="159"/>
                  <a:pt x="130" y="182"/>
                </a:cubicBezTo>
                <a:cubicBezTo>
                  <a:pt x="77" y="196"/>
                  <a:pt x="29" y="203"/>
                  <a:pt x="15" y="202"/>
                </a:cubicBezTo>
                <a:cubicBezTo>
                  <a:pt x="11" y="201"/>
                  <a:pt x="7" y="203"/>
                  <a:pt x="4" y="205"/>
                </a:cubicBezTo>
                <a:cubicBezTo>
                  <a:pt x="2" y="208"/>
                  <a:pt x="0" y="211"/>
                  <a:pt x="0" y="215"/>
                </a:cubicBezTo>
                <a:cubicBezTo>
                  <a:pt x="0" y="379"/>
                  <a:pt x="0" y="379"/>
                  <a:pt x="0" y="379"/>
                </a:cubicBezTo>
                <a:cubicBezTo>
                  <a:pt x="0" y="385"/>
                  <a:pt x="3" y="390"/>
                  <a:pt x="8" y="392"/>
                </a:cubicBezTo>
                <a:cubicBezTo>
                  <a:pt x="170" y="461"/>
                  <a:pt x="170" y="461"/>
                  <a:pt x="170" y="461"/>
                </a:cubicBezTo>
                <a:cubicBezTo>
                  <a:pt x="174" y="463"/>
                  <a:pt x="179" y="462"/>
                  <a:pt x="183" y="460"/>
                </a:cubicBezTo>
                <a:cubicBezTo>
                  <a:pt x="187" y="457"/>
                  <a:pt x="189" y="453"/>
                  <a:pt x="189" y="449"/>
                </a:cubicBezTo>
                <a:cubicBezTo>
                  <a:pt x="189" y="286"/>
                  <a:pt x="189" y="286"/>
                  <a:pt x="189" y="286"/>
                </a:cubicBezTo>
                <a:cubicBezTo>
                  <a:pt x="189" y="279"/>
                  <a:pt x="183" y="273"/>
                  <a:pt x="175" y="273"/>
                </a:cubicBezTo>
                <a:cubicBezTo>
                  <a:pt x="168" y="273"/>
                  <a:pt x="162" y="279"/>
                  <a:pt x="162" y="286"/>
                </a:cubicBezTo>
                <a:cubicBezTo>
                  <a:pt x="162" y="286"/>
                  <a:pt x="162" y="397"/>
                  <a:pt x="162" y="428"/>
                </a:cubicBezTo>
                <a:cubicBezTo>
                  <a:pt x="135" y="417"/>
                  <a:pt x="40" y="376"/>
                  <a:pt x="27" y="371"/>
                </a:cubicBezTo>
                <a:cubicBezTo>
                  <a:pt x="27" y="356"/>
                  <a:pt x="27" y="249"/>
                  <a:pt x="27" y="228"/>
                </a:cubicBezTo>
                <a:cubicBezTo>
                  <a:pt x="57" y="227"/>
                  <a:pt x="113" y="216"/>
                  <a:pt x="163" y="201"/>
                </a:cubicBezTo>
                <a:cubicBezTo>
                  <a:pt x="166" y="200"/>
                  <a:pt x="168" y="200"/>
                  <a:pt x="171" y="199"/>
                </a:cubicBezTo>
                <a:cubicBezTo>
                  <a:pt x="211" y="212"/>
                  <a:pt x="258" y="220"/>
                  <a:pt x="312" y="220"/>
                </a:cubicBezTo>
                <a:cubicBezTo>
                  <a:pt x="312" y="241"/>
                  <a:pt x="312" y="346"/>
                  <a:pt x="312" y="358"/>
                </a:cubicBezTo>
                <a:cubicBezTo>
                  <a:pt x="300" y="365"/>
                  <a:pt x="218" y="413"/>
                  <a:pt x="218" y="413"/>
                </a:cubicBezTo>
                <a:cubicBezTo>
                  <a:pt x="214" y="415"/>
                  <a:pt x="211" y="420"/>
                  <a:pt x="211" y="424"/>
                </a:cubicBezTo>
                <a:cubicBezTo>
                  <a:pt x="211" y="426"/>
                  <a:pt x="212" y="429"/>
                  <a:pt x="213" y="431"/>
                </a:cubicBezTo>
                <a:cubicBezTo>
                  <a:pt x="217" y="437"/>
                  <a:pt x="225" y="439"/>
                  <a:pt x="231" y="436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6" y="375"/>
                  <a:pt x="339" y="371"/>
                  <a:pt x="339" y="366"/>
                </a:cubicBezTo>
                <a:cubicBezTo>
                  <a:pt x="339" y="206"/>
                  <a:pt x="339" y="206"/>
                  <a:pt x="339" y="206"/>
                </a:cubicBezTo>
                <a:cubicBezTo>
                  <a:pt x="339" y="203"/>
                  <a:pt x="337" y="199"/>
                  <a:pt x="335" y="197"/>
                </a:cubicBezTo>
                <a:cubicBezTo>
                  <a:pt x="332" y="194"/>
                  <a:pt x="328" y="193"/>
                  <a:pt x="325" y="193"/>
                </a:cubicBezTo>
                <a:cubicBezTo>
                  <a:pt x="284" y="194"/>
                  <a:pt x="247" y="191"/>
                  <a:pt x="216" y="184"/>
                </a:cubicBezTo>
                <a:cubicBezTo>
                  <a:pt x="266" y="164"/>
                  <a:pt x="296" y="143"/>
                  <a:pt x="304" y="121"/>
                </a:cubicBezTo>
                <a:cubicBezTo>
                  <a:pt x="306" y="118"/>
                  <a:pt x="307" y="113"/>
                  <a:pt x="307" y="107"/>
                </a:cubicBezTo>
                <a:cubicBezTo>
                  <a:pt x="307" y="97"/>
                  <a:pt x="302" y="83"/>
                  <a:pt x="285" y="69"/>
                </a:cubicBezTo>
                <a:cubicBezTo>
                  <a:pt x="263" y="53"/>
                  <a:pt x="243" y="48"/>
                  <a:pt x="225" y="56"/>
                </a:cubicBezTo>
                <a:cubicBezTo>
                  <a:pt x="207" y="64"/>
                  <a:pt x="195" y="83"/>
                  <a:pt x="187" y="103"/>
                </a:cubicBezTo>
                <a:cubicBezTo>
                  <a:pt x="177" y="63"/>
                  <a:pt x="161" y="22"/>
                  <a:pt x="131" y="9"/>
                </a:cubicBezTo>
                <a:cubicBezTo>
                  <a:pt x="109" y="0"/>
                  <a:pt x="85" y="5"/>
                  <a:pt x="58" y="26"/>
                </a:cubicBezTo>
                <a:close/>
                <a:moveTo>
                  <a:pt x="64" y="87"/>
                </a:moveTo>
                <a:cubicBezTo>
                  <a:pt x="62" y="81"/>
                  <a:pt x="61" y="76"/>
                  <a:pt x="61" y="72"/>
                </a:cubicBezTo>
                <a:cubicBezTo>
                  <a:pt x="61" y="62"/>
                  <a:pt x="66" y="53"/>
                  <a:pt x="74" y="47"/>
                </a:cubicBezTo>
                <a:cubicBezTo>
                  <a:pt x="93" y="33"/>
                  <a:pt x="108" y="28"/>
                  <a:pt x="120" y="34"/>
                </a:cubicBezTo>
                <a:cubicBezTo>
                  <a:pt x="144" y="45"/>
                  <a:pt x="163" y="97"/>
                  <a:pt x="170" y="170"/>
                </a:cubicBezTo>
                <a:cubicBezTo>
                  <a:pt x="111" y="148"/>
                  <a:pt x="74" y="115"/>
                  <a:pt x="64" y="87"/>
                </a:cubicBezTo>
                <a:close/>
                <a:moveTo>
                  <a:pt x="236" y="81"/>
                </a:moveTo>
                <a:cubicBezTo>
                  <a:pt x="244" y="77"/>
                  <a:pt x="255" y="80"/>
                  <a:pt x="268" y="90"/>
                </a:cubicBezTo>
                <a:cubicBezTo>
                  <a:pt x="278" y="98"/>
                  <a:pt x="281" y="104"/>
                  <a:pt x="281" y="107"/>
                </a:cubicBezTo>
                <a:cubicBezTo>
                  <a:pt x="281" y="109"/>
                  <a:pt x="280" y="111"/>
                  <a:pt x="280" y="112"/>
                </a:cubicBezTo>
                <a:cubicBezTo>
                  <a:pt x="275" y="124"/>
                  <a:pt x="251" y="142"/>
                  <a:pt x="199" y="161"/>
                </a:cubicBezTo>
                <a:cubicBezTo>
                  <a:pt x="204" y="130"/>
                  <a:pt x="216" y="89"/>
                  <a:pt x="236" y="8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9" name="Freeform 389"/>
          <p:cNvSpPr>
            <a:spLocks/>
          </p:cNvSpPr>
          <p:nvPr userDrawn="1"/>
        </p:nvSpPr>
        <p:spPr bwMode="auto">
          <a:xfrm>
            <a:off x="5744565" y="4585395"/>
            <a:ext cx="332526" cy="230682"/>
          </a:xfrm>
          <a:custGeom>
            <a:avLst/>
            <a:gdLst/>
            <a:ahLst/>
            <a:cxnLst>
              <a:cxn ang="0">
                <a:pos x="274" y="19"/>
              </a:cxn>
              <a:cxn ang="0">
                <a:pos x="255" y="64"/>
              </a:cxn>
              <a:cxn ang="0">
                <a:pos x="256" y="75"/>
              </a:cxn>
              <a:cxn ang="0">
                <a:pos x="151" y="181"/>
              </a:cxn>
              <a:cxn ang="0">
                <a:pos x="142" y="202"/>
              </a:cxn>
              <a:cxn ang="0">
                <a:pos x="142" y="202"/>
              </a:cxn>
              <a:cxn ang="0">
                <a:pos x="147" y="220"/>
              </a:cxn>
              <a:cxn ang="0">
                <a:pos x="123" y="235"/>
              </a:cxn>
              <a:cxn ang="0">
                <a:pos x="104" y="233"/>
              </a:cxn>
              <a:cxn ang="0">
                <a:pos x="100" y="213"/>
              </a:cxn>
              <a:cxn ang="0">
                <a:pos x="81" y="170"/>
              </a:cxn>
              <a:cxn ang="0">
                <a:pos x="32" y="182"/>
              </a:cxn>
              <a:cxn ang="0">
                <a:pos x="7" y="218"/>
              </a:cxn>
              <a:cxn ang="0">
                <a:pos x="5" y="221"/>
              </a:cxn>
              <a:cxn ang="0">
                <a:pos x="6" y="221"/>
              </a:cxn>
              <a:cxn ang="0">
                <a:pos x="5" y="239"/>
              </a:cxn>
              <a:cxn ang="0">
                <a:pos x="23" y="241"/>
              </a:cxn>
              <a:cxn ang="0">
                <a:pos x="30" y="231"/>
              </a:cxn>
              <a:cxn ang="0">
                <a:pos x="31" y="231"/>
              </a:cxn>
              <a:cxn ang="0">
                <a:pos x="70" y="194"/>
              </a:cxn>
              <a:cxn ang="0">
                <a:pos x="73" y="211"/>
              </a:cxn>
              <a:cxn ang="0">
                <a:pos x="89" y="255"/>
              </a:cxn>
              <a:cxn ang="0">
                <a:pos x="129" y="261"/>
              </a:cxn>
              <a:cxn ang="0">
                <a:pos x="176" y="225"/>
              </a:cxn>
              <a:cxn ang="0">
                <a:pos x="178" y="219"/>
              </a:cxn>
              <a:cxn ang="0">
                <a:pos x="174" y="209"/>
              </a:cxn>
              <a:cxn ang="0">
                <a:pos x="170" y="205"/>
              </a:cxn>
              <a:cxn ang="0">
                <a:pos x="168" y="202"/>
              </a:cxn>
              <a:cxn ang="0">
                <a:pos x="170" y="200"/>
              </a:cxn>
              <a:cxn ang="0">
                <a:pos x="280" y="89"/>
              </a:cxn>
              <a:cxn ang="0">
                <a:pos x="284" y="76"/>
              </a:cxn>
              <a:cxn ang="0">
                <a:pos x="293" y="38"/>
              </a:cxn>
              <a:cxn ang="0">
                <a:pos x="319" y="27"/>
              </a:cxn>
              <a:cxn ang="0">
                <a:pos x="346" y="38"/>
              </a:cxn>
              <a:cxn ang="0">
                <a:pos x="357" y="65"/>
              </a:cxn>
              <a:cxn ang="0">
                <a:pos x="346" y="91"/>
              </a:cxn>
              <a:cxn ang="0">
                <a:pos x="308" y="100"/>
              </a:cxn>
              <a:cxn ang="0">
                <a:pos x="295" y="104"/>
              </a:cxn>
              <a:cxn ang="0">
                <a:pos x="193" y="206"/>
              </a:cxn>
              <a:cxn ang="0">
                <a:pos x="193" y="225"/>
              </a:cxn>
              <a:cxn ang="0">
                <a:pos x="212" y="225"/>
              </a:cxn>
              <a:cxn ang="0">
                <a:pos x="308" y="128"/>
              </a:cxn>
              <a:cxn ang="0">
                <a:pos x="365" y="110"/>
              </a:cxn>
              <a:cxn ang="0">
                <a:pos x="383" y="65"/>
              </a:cxn>
              <a:cxn ang="0">
                <a:pos x="365" y="19"/>
              </a:cxn>
              <a:cxn ang="0">
                <a:pos x="319" y="0"/>
              </a:cxn>
              <a:cxn ang="0">
                <a:pos x="274" y="19"/>
              </a:cxn>
            </a:cxnLst>
            <a:rect l="0" t="0" r="r" b="b"/>
            <a:pathLst>
              <a:path w="383" h="264">
                <a:moveTo>
                  <a:pt x="274" y="19"/>
                </a:moveTo>
                <a:cubicBezTo>
                  <a:pt x="262" y="31"/>
                  <a:pt x="255" y="48"/>
                  <a:pt x="255" y="64"/>
                </a:cubicBezTo>
                <a:cubicBezTo>
                  <a:pt x="255" y="68"/>
                  <a:pt x="256" y="72"/>
                  <a:pt x="256" y="75"/>
                </a:cubicBezTo>
                <a:cubicBezTo>
                  <a:pt x="247" y="85"/>
                  <a:pt x="151" y="181"/>
                  <a:pt x="151" y="181"/>
                </a:cubicBezTo>
                <a:cubicBezTo>
                  <a:pt x="145" y="187"/>
                  <a:pt x="142" y="194"/>
                  <a:pt x="142" y="202"/>
                </a:cubicBezTo>
                <a:cubicBezTo>
                  <a:pt x="142" y="202"/>
                  <a:pt x="142" y="202"/>
                  <a:pt x="142" y="202"/>
                </a:cubicBezTo>
                <a:cubicBezTo>
                  <a:pt x="142" y="209"/>
                  <a:pt x="144" y="215"/>
                  <a:pt x="147" y="220"/>
                </a:cubicBezTo>
                <a:cubicBezTo>
                  <a:pt x="141" y="227"/>
                  <a:pt x="132" y="232"/>
                  <a:pt x="123" y="235"/>
                </a:cubicBezTo>
                <a:cubicBezTo>
                  <a:pt x="117" y="236"/>
                  <a:pt x="110" y="237"/>
                  <a:pt x="104" y="233"/>
                </a:cubicBezTo>
                <a:cubicBezTo>
                  <a:pt x="99" y="229"/>
                  <a:pt x="99" y="225"/>
                  <a:pt x="100" y="213"/>
                </a:cubicBezTo>
                <a:cubicBezTo>
                  <a:pt x="101" y="201"/>
                  <a:pt x="103" y="180"/>
                  <a:pt x="81" y="170"/>
                </a:cubicBezTo>
                <a:cubicBezTo>
                  <a:pt x="71" y="165"/>
                  <a:pt x="52" y="161"/>
                  <a:pt x="32" y="182"/>
                </a:cubicBezTo>
                <a:cubicBezTo>
                  <a:pt x="21" y="193"/>
                  <a:pt x="13" y="208"/>
                  <a:pt x="7" y="218"/>
                </a:cubicBezTo>
                <a:cubicBezTo>
                  <a:pt x="6" y="221"/>
                  <a:pt x="5" y="221"/>
                  <a:pt x="5" y="221"/>
                </a:cubicBezTo>
                <a:cubicBezTo>
                  <a:pt x="6" y="221"/>
                  <a:pt x="6" y="221"/>
                  <a:pt x="6" y="221"/>
                </a:cubicBezTo>
                <a:cubicBezTo>
                  <a:pt x="1" y="225"/>
                  <a:pt x="0" y="234"/>
                  <a:pt x="5" y="239"/>
                </a:cubicBezTo>
                <a:cubicBezTo>
                  <a:pt x="10" y="245"/>
                  <a:pt x="17" y="246"/>
                  <a:pt x="23" y="241"/>
                </a:cubicBezTo>
                <a:cubicBezTo>
                  <a:pt x="25" y="239"/>
                  <a:pt x="28" y="236"/>
                  <a:pt x="30" y="231"/>
                </a:cubicBezTo>
                <a:cubicBezTo>
                  <a:pt x="30" y="231"/>
                  <a:pt x="31" y="231"/>
                  <a:pt x="31" y="231"/>
                </a:cubicBezTo>
                <a:cubicBezTo>
                  <a:pt x="45" y="204"/>
                  <a:pt x="57" y="188"/>
                  <a:pt x="70" y="194"/>
                </a:cubicBezTo>
                <a:cubicBezTo>
                  <a:pt x="74" y="196"/>
                  <a:pt x="75" y="197"/>
                  <a:pt x="73" y="211"/>
                </a:cubicBezTo>
                <a:cubicBezTo>
                  <a:pt x="72" y="223"/>
                  <a:pt x="71" y="242"/>
                  <a:pt x="89" y="255"/>
                </a:cubicBezTo>
                <a:cubicBezTo>
                  <a:pt x="100" y="262"/>
                  <a:pt x="114" y="264"/>
                  <a:pt x="129" y="261"/>
                </a:cubicBezTo>
                <a:cubicBezTo>
                  <a:pt x="148" y="256"/>
                  <a:pt x="167" y="242"/>
                  <a:pt x="176" y="225"/>
                </a:cubicBezTo>
                <a:cubicBezTo>
                  <a:pt x="176" y="225"/>
                  <a:pt x="178" y="219"/>
                  <a:pt x="178" y="219"/>
                </a:cubicBezTo>
                <a:cubicBezTo>
                  <a:pt x="179" y="215"/>
                  <a:pt x="177" y="213"/>
                  <a:pt x="174" y="209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69" y="204"/>
                  <a:pt x="168" y="203"/>
                  <a:pt x="168" y="202"/>
                </a:cubicBezTo>
                <a:cubicBezTo>
                  <a:pt x="168" y="202"/>
                  <a:pt x="169" y="201"/>
                  <a:pt x="170" y="200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284" y="86"/>
                  <a:pt x="285" y="80"/>
                  <a:pt x="284" y="76"/>
                </a:cubicBezTo>
                <a:cubicBezTo>
                  <a:pt x="279" y="62"/>
                  <a:pt x="283" y="48"/>
                  <a:pt x="293" y="38"/>
                </a:cubicBezTo>
                <a:cubicBezTo>
                  <a:pt x="300" y="31"/>
                  <a:pt x="309" y="27"/>
                  <a:pt x="319" y="27"/>
                </a:cubicBezTo>
                <a:cubicBezTo>
                  <a:pt x="329" y="27"/>
                  <a:pt x="339" y="31"/>
                  <a:pt x="346" y="38"/>
                </a:cubicBezTo>
                <a:cubicBezTo>
                  <a:pt x="353" y="45"/>
                  <a:pt x="357" y="55"/>
                  <a:pt x="357" y="65"/>
                </a:cubicBezTo>
                <a:cubicBezTo>
                  <a:pt x="357" y="75"/>
                  <a:pt x="353" y="84"/>
                  <a:pt x="346" y="91"/>
                </a:cubicBezTo>
                <a:cubicBezTo>
                  <a:pt x="336" y="101"/>
                  <a:pt x="322" y="104"/>
                  <a:pt x="308" y="100"/>
                </a:cubicBezTo>
                <a:cubicBezTo>
                  <a:pt x="304" y="99"/>
                  <a:pt x="298" y="100"/>
                  <a:pt x="295" y="104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88" y="211"/>
                  <a:pt x="188" y="219"/>
                  <a:pt x="193" y="225"/>
                </a:cubicBezTo>
                <a:cubicBezTo>
                  <a:pt x="198" y="230"/>
                  <a:pt x="206" y="230"/>
                  <a:pt x="212" y="225"/>
                </a:cubicBezTo>
                <a:cubicBezTo>
                  <a:pt x="212" y="225"/>
                  <a:pt x="299" y="137"/>
                  <a:pt x="308" y="128"/>
                </a:cubicBezTo>
                <a:cubicBezTo>
                  <a:pt x="329" y="131"/>
                  <a:pt x="350" y="125"/>
                  <a:pt x="365" y="110"/>
                </a:cubicBezTo>
                <a:cubicBezTo>
                  <a:pt x="377" y="98"/>
                  <a:pt x="383" y="82"/>
                  <a:pt x="383" y="65"/>
                </a:cubicBezTo>
                <a:cubicBezTo>
                  <a:pt x="383" y="47"/>
                  <a:pt x="377" y="31"/>
                  <a:pt x="365" y="19"/>
                </a:cubicBezTo>
                <a:cubicBezTo>
                  <a:pt x="353" y="7"/>
                  <a:pt x="336" y="0"/>
                  <a:pt x="319" y="0"/>
                </a:cubicBezTo>
                <a:cubicBezTo>
                  <a:pt x="302" y="0"/>
                  <a:pt x="286" y="7"/>
                  <a:pt x="274" y="1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6" name="Freeform 425"/>
          <p:cNvSpPr>
            <a:spLocks/>
          </p:cNvSpPr>
          <p:nvPr userDrawn="1"/>
        </p:nvSpPr>
        <p:spPr bwMode="auto">
          <a:xfrm>
            <a:off x="6224914" y="4567603"/>
            <a:ext cx="311666" cy="266266"/>
          </a:xfrm>
          <a:custGeom>
            <a:avLst/>
            <a:gdLst/>
            <a:ahLst/>
            <a:cxnLst>
              <a:cxn ang="0">
                <a:pos x="144" y="305"/>
              </a:cxn>
              <a:cxn ang="0">
                <a:pos x="23" y="305"/>
              </a:cxn>
              <a:cxn ang="0">
                <a:pos x="0" y="273"/>
              </a:cxn>
              <a:cxn ang="0">
                <a:pos x="0" y="102"/>
              </a:cxn>
              <a:cxn ang="0">
                <a:pos x="72" y="42"/>
              </a:cxn>
              <a:cxn ang="0">
                <a:pos x="100" y="42"/>
              </a:cxn>
              <a:cxn ang="0">
                <a:pos x="179" y="0"/>
              </a:cxn>
              <a:cxn ang="0">
                <a:pos x="265" y="42"/>
              </a:cxn>
              <a:cxn ang="0">
                <a:pos x="301" y="42"/>
              </a:cxn>
              <a:cxn ang="0">
                <a:pos x="358" y="102"/>
              </a:cxn>
              <a:cxn ang="0">
                <a:pos x="358" y="275"/>
              </a:cxn>
              <a:cxn ang="0">
                <a:pos x="331" y="305"/>
              </a:cxn>
              <a:cxn ang="0">
                <a:pos x="205" y="305"/>
              </a:cxn>
              <a:cxn ang="0">
                <a:pos x="170" y="269"/>
              </a:cxn>
              <a:cxn ang="0">
                <a:pos x="90" y="178"/>
              </a:cxn>
              <a:cxn ang="0">
                <a:pos x="175" y="88"/>
              </a:cxn>
              <a:cxn ang="0">
                <a:pos x="269" y="172"/>
              </a:cxn>
              <a:cxn ang="0">
                <a:pos x="218" y="257"/>
              </a:cxn>
            </a:cxnLst>
            <a:rect l="0" t="0" r="r" b="b"/>
            <a:pathLst>
              <a:path w="358" h="305">
                <a:moveTo>
                  <a:pt x="144" y="305"/>
                </a:moveTo>
                <a:cubicBezTo>
                  <a:pt x="144" y="305"/>
                  <a:pt x="45" y="305"/>
                  <a:pt x="23" y="305"/>
                </a:cubicBezTo>
                <a:cubicBezTo>
                  <a:pt x="1" y="305"/>
                  <a:pt x="0" y="304"/>
                  <a:pt x="0" y="273"/>
                </a:cubicBezTo>
                <a:cubicBezTo>
                  <a:pt x="0" y="242"/>
                  <a:pt x="0" y="114"/>
                  <a:pt x="0" y="102"/>
                </a:cubicBezTo>
                <a:cubicBezTo>
                  <a:pt x="0" y="60"/>
                  <a:pt x="24" y="42"/>
                  <a:pt x="72" y="42"/>
                </a:cubicBezTo>
                <a:cubicBezTo>
                  <a:pt x="80" y="42"/>
                  <a:pt x="89" y="42"/>
                  <a:pt x="100" y="42"/>
                </a:cubicBezTo>
                <a:cubicBezTo>
                  <a:pt x="153" y="42"/>
                  <a:pt x="112" y="0"/>
                  <a:pt x="179" y="0"/>
                </a:cubicBezTo>
                <a:cubicBezTo>
                  <a:pt x="251" y="0"/>
                  <a:pt x="208" y="42"/>
                  <a:pt x="265" y="42"/>
                </a:cubicBezTo>
                <a:cubicBezTo>
                  <a:pt x="274" y="42"/>
                  <a:pt x="279" y="42"/>
                  <a:pt x="301" y="42"/>
                </a:cubicBezTo>
                <a:cubicBezTo>
                  <a:pt x="338" y="42"/>
                  <a:pt x="358" y="70"/>
                  <a:pt x="358" y="102"/>
                </a:cubicBezTo>
                <a:cubicBezTo>
                  <a:pt x="358" y="117"/>
                  <a:pt x="358" y="245"/>
                  <a:pt x="358" y="275"/>
                </a:cubicBezTo>
                <a:cubicBezTo>
                  <a:pt x="358" y="304"/>
                  <a:pt x="358" y="305"/>
                  <a:pt x="331" y="305"/>
                </a:cubicBezTo>
                <a:cubicBezTo>
                  <a:pt x="305" y="305"/>
                  <a:pt x="205" y="305"/>
                  <a:pt x="205" y="305"/>
                </a:cubicBezTo>
                <a:cubicBezTo>
                  <a:pt x="205" y="305"/>
                  <a:pt x="184" y="283"/>
                  <a:pt x="170" y="269"/>
                </a:cubicBezTo>
                <a:cubicBezTo>
                  <a:pt x="127" y="260"/>
                  <a:pt x="90" y="230"/>
                  <a:pt x="90" y="178"/>
                </a:cubicBezTo>
                <a:cubicBezTo>
                  <a:pt x="90" y="121"/>
                  <a:pt x="133" y="88"/>
                  <a:pt x="175" y="88"/>
                </a:cubicBezTo>
                <a:cubicBezTo>
                  <a:pt x="227" y="88"/>
                  <a:pt x="269" y="126"/>
                  <a:pt x="269" y="172"/>
                </a:cubicBezTo>
                <a:cubicBezTo>
                  <a:pt x="269" y="239"/>
                  <a:pt x="218" y="257"/>
                  <a:pt x="218" y="257"/>
                </a:cubicBezTo>
              </a:path>
            </a:pathLst>
          </a:custGeom>
          <a:noFill/>
          <a:ln w="31750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3" name="Freeform 226"/>
          <p:cNvSpPr>
            <a:spLocks/>
          </p:cNvSpPr>
          <p:nvPr userDrawn="1"/>
        </p:nvSpPr>
        <p:spPr bwMode="auto">
          <a:xfrm>
            <a:off x="1335531" y="4500116"/>
            <a:ext cx="395104" cy="401240"/>
          </a:xfrm>
          <a:custGeom>
            <a:avLst/>
            <a:gdLst/>
            <a:ahLst/>
            <a:cxnLst>
              <a:cxn ang="0">
                <a:pos x="167" y="32"/>
              </a:cxn>
              <a:cxn ang="0">
                <a:pos x="110" y="81"/>
              </a:cxn>
              <a:cxn ang="0">
                <a:pos x="42" y="119"/>
              </a:cxn>
              <a:cxn ang="0">
                <a:pos x="68" y="178"/>
              </a:cxn>
              <a:cxn ang="0">
                <a:pos x="38" y="206"/>
              </a:cxn>
              <a:cxn ang="0">
                <a:pos x="7" y="267"/>
              </a:cxn>
              <a:cxn ang="0">
                <a:pos x="79" y="305"/>
              </a:cxn>
              <a:cxn ang="0">
                <a:pos x="89" y="337"/>
              </a:cxn>
              <a:cxn ang="0">
                <a:pos x="68" y="386"/>
              </a:cxn>
              <a:cxn ang="0">
                <a:pos x="127" y="412"/>
              </a:cxn>
              <a:cxn ang="0">
                <a:pos x="205" y="402"/>
              </a:cxn>
              <a:cxn ang="0">
                <a:pos x="262" y="449"/>
              </a:cxn>
              <a:cxn ang="0">
                <a:pos x="300" y="378"/>
              </a:cxn>
              <a:cxn ang="0">
                <a:pos x="349" y="390"/>
              </a:cxn>
              <a:cxn ang="0">
                <a:pos x="407" y="329"/>
              </a:cxn>
              <a:cxn ang="0">
                <a:pos x="383" y="260"/>
              </a:cxn>
              <a:cxn ang="0">
                <a:pos x="444" y="194"/>
              </a:cxn>
              <a:cxn ang="0">
                <a:pos x="276" y="171"/>
              </a:cxn>
              <a:cxn ang="0">
                <a:pos x="271" y="190"/>
              </a:cxn>
              <a:cxn ang="0">
                <a:pos x="235" y="291"/>
              </a:cxn>
              <a:cxn ang="0">
                <a:pos x="227" y="155"/>
              </a:cxn>
              <a:cxn ang="0">
                <a:pos x="239" y="317"/>
              </a:cxn>
              <a:cxn ang="0">
                <a:pos x="302" y="189"/>
              </a:cxn>
              <a:cxn ang="0">
                <a:pos x="422" y="216"/>
              </a:cxn>
              <a:cxn ang="0">
                <a:pos x="353" y="272"/>
              </a:cxn>
              <a:cxn ang="0">
                <a:pos x="381" y="337"/>
              </a:cxn>
              <a:cxn ang="0">
                <a:pos x="364" y="365"/>
              </a:cxn>
              <a:cxn ang="0">
                <a:pos x="273" y="375"/>
              </a:cxn>
              <a:cxn ang="0">
                <a:pos x="250" y="425"/>
              </a:cxn>
              <a:cxn ang="0">
                <a:pos x="231" y="397"/>
              </a:cxn>
              <a:cxn ang="0">
                <a:pos x="159" y="365"/>
              </a:cxn>
              <a:cxn ang="0">
                <a:pos x="92" y="374"/>
              </a:cxn>
              <a:cxn ang="0">
                <a:pos x="120" y="325"/>
              </a:cxn>
              <a:cxn ang="0">
                <a:pos x="83" y="279"/>
              </a:cxn>
              <a:cxn ang="0">
                <a:pos x="28" y="244"/>
              </a:cxn>
              <a:cxn ang="0">
                <a:pos x="89" y="216"/>
              </a:cxn>
              <a:cxn ang="0">
                <a:pos x="90" y="164"/>
              </a:cxn>
              <a:cxn ang="0">
                <a:pos x="70" y="110"/>
              </a:cxn>
              <a:cxn ang="0">
                <a:pos x="177" y="89"/>
              </a:cxn>
              <a:cxn ang="0">
                <a:pos x="200" y="36"/>
              </a:cxn>
              <a:cxn ang="0">
                <a:pos x="220" y="64"/>
              </a:cxn>
              <a:cxn ang="0">
                <a:pos x="292" y="95"/>
              </a:cxn>
              <a:cxn ang="0">
                <a:pos x="359" y="87"/>
              </a:cxn>
              <a:cxn ang="0">
                <a:pos x="338" y="114"/>
              </a:cxn>
              <a:cxn ang="0">
                <a:pos x="375" y="115"/>
              </a:cxn>
              <a:cxn ang="0">
                <a:pos x="354" y="50"/>
              </a:cxn>
              <a:cxn ang="0">
                <a:pos x="278" y="72"/>
              </a:cxn>
              <a:cxn ang="0">
                <a:pos x="246" y="59"/>
              </a:cxn>
              <a:cxn ang="0">
                <a:pos x="189" y="12"/>
              </a:cxn>
            </a:cxnLst>
            <a:rect l="0" t="0" r="r" b="b"/>
            <a:pathLst>
              <a:path w="455" h="460">
                <a:moveTo>
                  <a:pt x="189" y="12"/>
                </a:moveTo>
                <a:cubicBezTo>
                  <a:pt x="180" y="16"/>
                  <a:pt x="172" y="23"/>
                  <a:pt x="167" y="31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59" y="49"/>
                  <a:pt x="153" y="66"/>
                  <a:pt x="151" y="83"/>
                </a:cubicBezTo>
                <a:cubicBezTo>
                  <a:pt x="148" y="90"/>
                  <a:pt x="142" y="96"/>
                  <a:pt x="135" y="98"/>
                </a:cubicBezTo>
                <a:cubicBezTo>
                  <a:pt x="123" y="100"/>
                  <a:pt x="112" y="92"/>
                  <a:pt x="110" y="81"/>
                </a:cubicBezTo>
                <a:cubicBezTo>
                  <a:pt x="109" y="76"/>
                  <a:pt x="106" y="72"/>
                  <a:pt x="101" y="71"/>
                </a:cubicBezTo>
                <a:cubicBezTo>
                  <a:pt x="79" y="63"/>
                  <a:pt x="54" y="77"/>
                  <a:pt x="45" y="101"/>
                </a:cubicBezTo>
                <a:cubicBezTo>
                  <a:pt x="43" y="107"/>
                  <a:pt x="42" y="113"/>
                  <a:pt x="42" y="119"/>
                </a:cubicBezTo>
                <a:cubicBezTo>
                  <a:pt x="42" y="123"/>
                  <a:pt x="42" y="127"/>
                  <a:pt x="43" y="131"/>
                </a:cubicBezTo>
                <a:cubicBezTo>
                  <a:pt x="44" y="131"/>
                  <a:pt x="44" y="132"/>
                  <a:pt x="44" y="132"/>
                </a:cubicBezTo>
                <a:cubicBezTo>
                  <a:pt x="50" y="149"/>
                  <a:pt x="58" y="165"/>
                  <a:pt x="68" y="178"/>
                </a:cubicBezTo>
                <a:cubicBezTo>
                  <a:pt x="70" y="182"/>
                  <a:pt x="71" y="185"/>
                  <a:pt x="71" y="189"/>
                </a:cubicBezTo>
                <a:cubicBezTo>
                  <a:pt x="71" y="193"/>
                  <a:pt x="70" y="197"/>
                  <a:pt x="67" y="201"/>
                </a:cubicBezTo>
                <a:cubicBezTo>
                  <a:pt x="61" y="210"/>
                  <a:pt x="48" y="213"/>
                  <a:pt x="38" y="206"/>
                </a:cubicBezTo>
                <a:cubicBezTo>
                  <a:pt x="34" y="204"/>
                  <a:pt x="29" y="203"/>
                  <a:pt x="25" y="205"/>
                </a:cubicBezTo>
                <a:cubicBezTo>
                  <a:pt x="15" y="210"/>
                  <a:pt x="8" y="218"/>
                  <a:pt x="4" y="229"/>
                </a:cubicBezTo>
                <a:cubicBezTo>
                  <a:pt x="0" y="241"/>
                  <a:pt x="1" y="255"/>
                  <a:pt x="7" y="267"/>
                </a:cubicBezTo>
                <a:cubicBezTo>
                  <a:pt x="11" y="276"/>
                  <a:pt x="18" y="283"/>
                  <a:pt x="26" y="289"/>
                </a:cubicBezTo>
                <a:cubicBezTo>
                  <a:pt x="27" y="289"/>
                  <a:pt x="27" y="289"/>
                  <a:pt x="27" y="289"/>
                </a:cubicBezTo>
                <a:cubicBezTo>
                  <a:pt x="44" y="297"/>
                  <a:pt x="62" y="303"/>
                  <a:pt x="79" y="305"/>
                </a:cubicBezTo>
                <a:cubicBezTo>
                  <a:pt x="78" y="305"/>
                  <a:pt x="78" y="305"/>
                  <a:pt x="77" y="305"/>
                </a:cubicBezTo>
                <a:cubicBezTo>
                  <a:pt x="85" y="307"/>
                  <a:pt x="91" y="313"/>
                  <a:pt x="93" y="321"/>
                </a:cubicBezTo>
                <a:cubicBezTo>
                  <a:pt x="94" y="327"/>
                  <a:pt x="93" y="332"/>
                  <a:pt x="89" y="337"/>
                </a:cubicBezTo>
                <a:cubicBezTo>
                  <a:pt x="86" y="342"/>
                  <a:pt x="81" y="345"/>
                  <a:pt x="76" y="346"/>
                </a:cubicBezTo>
                <a:cubicBezTo>
                  <a:pt x="71" y="347"/>
                  <a:pt x="67" y="350"/>
                  <a:pt x="66" y="355"/>
                </a:cubicBezTo>
                <a:cubicBezTo>
                  <a:pt x="62" y="365"/>
                  <a:pt x="63" y="376"/>
                  <a:pt x="68" y="386"/>
                </a:cubicBezTo>
                <a:cubicBezTo>
                  <a:pt x="73" y="397"/>
                  <a:pt x="84" y="406"/>
                  <a:pt x="96" y="411"/>
                </a:cubicBezTo>
                <a:cubicBezTo>
                  <a:pt x="106" y="414"/>
                  <a:pt x="116" y="415"/>
                  <a:pt x="126" y="412"/>
                </a:cubicBezTo>
                <a:cubicBezTo>
                  <a:pt x="126" y="412"/>
                  <a:pt x="127" y="412"/>
                  <a:pt x="127" y="412"/>
                </a:cubicBezTo>
                <a:cubicBezTo>
                  <a:pt x="144" y="406"/>
                  <a:pt x="159" y="398"/>
                  <a:pt x="173" y="388"/>
                </a:cubicBezTo>
                <a:cubicBezTo>
                  <a:pt x="180" y="384"/>
                  <a:pt x="189" y="384"/>
                  <a:pt x="196" y="388"/>
                </a:cubicBezTo>
                <a:cubicBezTo>
                  <a:pt x="200" y="392"/>
                  <a:pt x="204" y="396"/>
                  <a:pt x="205" y="402"/>
                </a:cubicBezTo>
                <a:cubicBezTo>
                  <a:pt x="206" y="407"/>
                  <a:pt x="205" y="413"/>
                  <a:pt x="201" y="418"/>
                </a:cubicBezTo>
                <a:cubicBezTo>
                  <a:pt x="199" y="422"/>
                  <a:pt x="198" y="427"/>
                  <a:pt x="200" y="431"/>
                </a:cubicBezTo>
                <a:cubicBezTo>
                  <a:pt x="211" y="452"/>
                  <a:pt x="238" y="460"/>
                  <a:pt x="262" y="449"/>
                </a:cubicBezTo>
                <a:cubicBezTo>
                  <a:pt x="271" y="445"/>
                  <a:pt x="278" y="438"/>
                  <a:pt x="284" y="429"/>
                </a:cubicBezTo>
                <a:cubicBezTo>
                  <a:pt x="284" y="429"/>
                  <a:pt x="284" y="429"/>
                  <a:pt x="284" y="428"/>
                </a:cubicBezTo>
                <a:cubicBezTo>
                  <a:pt x="292" y="412"/>
                  <a:pt x="297" y="396"/>
                  <a:pt x="300" y="378"/>
                </a:cubicBezTo>
                <a:cubicBezTo>
                  <a:pt x="302" y="370"/>
                  <a:pt x="308" y="365"/>
                  <a:pt x="316" y="363"/>
                </a:cubicBezTo>
                <a:cubicBezTo>
                  <a:pt x="327" y="361"/>
                  <a:pt x="338" y="368"/>
                  <a:pt x="341" y="380"/>
                </a:cubicBezTo>
                <a:cubicBezTo>
                  <a:pt x="342" y="384"/>
                  <a:pt x="345" y="388"/>
                  <a:pt x="349" y="390"/>
                </a:cubicBezTo>
                <a:cubicBezTo>
                  <a:pt x="372" y="398"/>
                  <a:pt x="397" y="384"/>
                  <a:pt x="405" y="359"/>
                </a:cubicBezTo>
                <a:cubicBezTo>
                  <a:pt x="409" y="350"/>
                  <a:pt x="409" y="339"/>
                  <a:pt x="407" y="330"/>
                </a:cubicBezTo>
                <a:cubicBezTo>
                  <a:pt x="407" y="330"/>
                  <a:pt x="407" y="329"/>
                  <a:pt x="407" y="329"/>
                </a:cubicBezTo>
                <a:cubicBezTo>
                  <a:pt x="400" y="311"/>
                  <a:pt x="392" y="295"/>
                  <a:pt x="382" y="281"/>
                </a:cubicBezTo>
                <a:cubicBezTo>
                  <a:pt x="382" y="282"/>
                  <a:pt x="382" y="282"/>
                  <a:pt x="383" y="282"/>
                </a:cubicBezTo>
                <a:cubicBezTo>
                  <a:pt x="379" y="275"/>
                  <a:pt x="379" y="267"/>
                  <a:pt x="383" y="260"/>
                </a:cubicBezTo>
                <a:cubicBezTo>
                  <a:pt x="390" y="250"/>
                  <a:pt x="403" y="248"/>
                  <a:pt x="413" y="254"/>
                </a:cubicBezTo>
                <a:cubicBezTo>
                  <a:pt x="417" y="257"/>
                  <a:pt x="422" y="257"/>
                  <a:pt x="426" y="255"/>
                </a:cubicBezTo>
                <a:cubicBezTo>
                  <a:pt x="447" y="245"/>
                  <a:pt x="455" y="218"/>
                  <a:pt x="444" y="194"/>
                </a:cubicBezTo>
                <a:cubicBezTo>
                  <a:pt x="440" y="185"/>
                  <a:pt x="433" y="177"/>
                  <a:pt x="424" y="172"/>
                </a:cubicBezTo>
                <a:cubicBezTo>
                  <a:pt x="424" y="172"/>
                  <a:pt x="424" y="172"/>
                  <a:pt x="423" y="172"/>
                </a:cubicBezTo>
                <a:cubicBezTo>
                  <a:pt x="373" y="148"/>
                  <a:pt x="322" y="148"/>
                  <a:pt x="276" y="171"/>
                </a:cubicBezTo>
                <a:cubicBezTo>
                  <a:pt x="273" y="173"/>
                  <a:pt x="271" y="176"/>
                  <a:pt x="270" y="180"/>
                </a:cubicBezTo>
                <a:cubicBezTo>
                  <a:pt x="269" y="183"/>
                  <a:pt x="269" y="187"/>
                  <a:pt x="271" y="19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72" y="191"/>
                  <a:pt x="272" y="191"/>
                  <a:pt x="272" y="192"/>
                </a:cubicBezTo>
                <a:cubicBezTo>
                  <a:pt x="279" y="200"/>
                  <a:pt x="284" y="210"/>
                  <a:pt x="285" y="221"/>
                </a:cubicBezTo>
                <a:cubicBezTo>
                  <a:pt x="291" y="254"/>
                  <a:pt x="268" y="285"/>
                  <a:pt x="235" y="291"/>
                </a:cubicBezTo>
                <a:cubicBezTo>
                  <a:pt x="202" y="296"/>
                  <a:pt x="171" y="273"/>
                  <a:pt x="165" y="240"/>
                </a:cubicBezTo>
                <a:cubicBezTo>
                  <a:pt x="160" y="207"/>
                  <a:pt x="182" y="176"/>
                  <a:pt x="216" y="170"/>
                </a:cubicBezTo>
                <a:cubicBezTo>
                  <a:pt x="223" y="169"/>
                  <a:pt x="228" y="162"/>
                  <a:pt x="227" y="155"/>
                </a:cubicBezTo>
                <a:cubicBezTo>
                  <a:pt x="225" y="148"/>
                  <a:pt x="218" y="143"/>
                  <a:pt x="211" y="144"/>
                </a:cubicBezTo>
                <a:cubicBezTo>
                  <a:pt x="164" y="152"/>
                  <a:pt x="131" y="197"/>
                  <a:pt x="139" y="245"/>
                </a:cubicBezTo>
                <a:cubicBezTo>
                  <a:pt x="147" y="292"/>
                  <a:pt x="192" y="325"/>
                  <a:pt x="239" y="317"/>
                </a:cubicBezTo>
                <a:cubicBezTo>
                  <a:pt x="282" y="310"/>
                  <a:pt x="313" y="273"/>
                  <a:pt x="313" y="230"/>
                </a:cubicBezTo>
                <a:cubicBezTo>
                  <a:pt x="313" y="226"/>
                  <a:pt x="312" y="221"/>
                  <a:pt x="312" y="216"/>
                </a:cubicBezTo>
                <a:cubicBezTo>
                  <a:pt x="310" y="207"/>
                  <a:pt x="307" y="197"/>
                  <a:pt x="302" y="189"/>
                </a:cubicBezTo>
                <a:cubicBezTo>
                  <a:pt x="337" y="176"/>
                  <a:pt x="373" y="178"/>
                  <a:pt x="411" y="195"/>
                </a:cubicBezTo>
                <a:cubicBezTo>
                  <a:pt x="415" y="197"/>
                  <a:pt x="418" y="201"/>
                  <a:pt x="420" y="205"/>
                </a:cubicBezTo>
                <a:cubicBezTo>
                  <a:pt x="422" y="209"/>
                  <a:pt x="422" y="213"/>
                  <a:pt x="422" y="216"/>
                </a:cubicBezTo>
                <a:cubicBezTo>
                  <a:pt x="422" y="221"/>
                  <a:pt x="421" y="225"/>
                  <a:pt x="419" y="228"/>
                </a:cubicBezTo>
                <a:cubicBezTo>
                  <a:pt x="398" y="219"/>
                  <a:pt x="374" y="226"/>
                  <a:pt x="361" y="245"/>
                </a:cubicBezTo>
                <a:cubicBezTo>
                  <a:pt x="356" y="253"/>
                  <a:pt x="353" y="262"/>
                  <a:pt x="353" y="272"/>
                </a:cubicBezTo>
                <a:cubicBezTo>
                  <a:pt x="353" y="280"/>
                  <a:pt x="355" y="288"/>
                  <a:pt x="360" y="296"/>
                </a:cubicBezTo>
                <a:cubicBezTo>
                  <a:pt x="360" y="296"/>
                  <a:pt x="360" y="297"/>
                  <a:pt x="360" y="297"/>
                </a:cubicBezTo>
                <a:cubicBezTo>
                  <a:pt x="369" y="308"/>
                  <a:pt x="376" y="322"/>
                  <a:pt x="381" y="337"/>
                </a:cubicBezTo>
                <a:cubicBezTo>
                  <a:pt x="382" y="338"/>
                  <a:pt x="382" y="340"/>
                  <a:pt x="382" y="342"/>
                </a:cubicBezTo>
                <a:cubicBezTo>
                  <a:pt x="382" y="345"/>
                  <a:pt x="381" y="348"/>
                  <a:pt x="380" y="350"/>
                </a:cubicBezTo>
                <a:cubicBezTo>
                  <a:pt x="377" y="359"/>
                  <a:pt x="371" y="364"/>
                  <a:pt x="364" y="365"/>
                </a:cubicBezTo>
                <a:cubicBezTo>
                  <a:pt x="355" y="345"/>
                  <a:pt x="333" y="332"/>
                  <a:pt x="311" y="337"/>
                </a:cubicBezTo>
                <a:cubicBezTo>
                  <a:pt x="293" y="340"/>
                  <a:pt x="278" y="354"/>
                  <a:pt x="274" y="372"/>
                </a:cubicBezTo>
                <a:cubicBezTo>
                  <a:pt x="273" y="373"/>
                  <a:pt x="273" y="374"/>
                  <a:pt x="273" y="375"/>
                </a:cubicBezTo>
                <a:cubicBezTo>
                  <a:pt x="273" y="374"/>
                  <a:pt x="273" y="374"/>
                  <a:pt x="273" y="373"/>
                </a:cubicBezTo>
                <a:cubicBezTo>
                  <a:pt x="271" y="388"/>
                  <a:pt x="267" y="402"/>
                  <a:pt x="261" y="416"/>
                </a:cubicBezTo>
                <a:cubicBezTo>
                  <a:pt x="258" y="420"/>
                  <a:pt x="255" y="423"/>
                  <a:pt x="250" y="425"/>
                </a:cubicBezTo>
                <a:cubicBezTo>
                  <a:pt x="242" y="429"/>
                  <a:pt x="233" y="428"/>
                  <a:pt x="228" y="424"/>
                </a:cubicBezTo>
                <a:cubicBezTo>
                  <a:pt x="230" y="418"/>
                  <a:pt x="232" y="412"/>
                  <a:pt x="232" y="406"/>
                </a:cubicBezTo>
                <a:cubicBezTo>
                  <a:pt x="232" y="403"/>
                  <a:pt x="231" y="400"/>
                  <a:pt x="231" y="397"/>
                </a:cubicBezTo>
                <a:cubicBezTo>
                  <a:pt x="228" y="384"/>
                  <a:pt x="221" y="373"/>
                  <a:pt x="211" y="366"/>
                </a:cubicBezTo>
                <a:cubicBezTo>
                  <a:pt x="195" y="356"/>
                  <a:pt x="176" y="355"/>
                  <a:pt x="160" y="365"/>
                </a:cubicBezTo>
                <a:cubicBezTo>
                  <a:pt x="159" y="365"/>
                  <a:pt x="159" y="365"/>
                  <a:pt x="159" y="365"/>
                </a:cubicBezTo>
                <a:cubicBezTo>
                  <a:pt x="147" y="374"/>
                  <a:pt x="133" y="381"/>
                  <a:pt x="119" y="386"/>
                </a:cubicBezTo>
                <a:cubicBezTo>
                  <a:pt x="115" y="387"/>
                  <a:pt x="110" y="387"/>
                  <a:pt x="105" y="386"/>
                </a:cubicBezTo>
                <a:cubicBezTo>
                  <a:pt x="99" y="383"/>
                  <a:pt x="94" y="379"/>
                  <a:pt x="92" y="374"/>
                </a:cubicBezTo>
                <a:cubicBezTo>
                  <a:pt x="91" y="373"/>
                  <a:pt x="91" y="371"/>
                  <a:pt x="91" y="369"/>
                </a:cubicBezTo>
                <a:cubicBezTo>
                  <a:pt x="99" y="366"/>
                  <a:pt x="106" y="360"/>
                  <a:pt x="112" y="352"/>
                </a:cubicBezTo>
                <a:cubicBezTo>
                  <a:pt x="117" y="344"/>
                  <a:pt x="120" y="335"/>
                  <a:pt x="120" y="325"/>
                </a:cubicBezTo>
                <a:cubicBezTo>
                  <a:pt x="120" y="322"/>
                  <a:pt x="119" y="319"/>
                  <a:pt x="119" y="316"/>
                </a:cubicBezTo>
                <a:cubicBezTo>
                  <a:pt x="115" y="298"/>
                  <a:pt x="102" y="284"/>
                  <a:pt x="84" y="279"/>
                </a:cubicBezTo>
                <a:cubicBezTo>
                  <a:pt x="84" y="279"/>
                  <a:pt x="83" y="279"/>
                  <a:pt x="83" y="279"/>
                </a:cubicBezTo>
                <a:cubicBezTo>
                  <a:pt x="69" y="277"/>
                  <a:pt x="54" y="272"/>
                  <a:pt x="40" y="265"/>
                </a:cubicBezTo>
                <a:cubicBezTo>
                  <a:pt x="36" y="263"/>
                  <a:pt x="33" y="260"/>
                  <a:pt x="31" y="255"/>
                </a:cubicBezTo>
                <a:cubicBezTo>
                  <a:pt x="29" y="252"/>
                  <a:pt x="28" y="248"/>
                  <a:pt x="28" y="244"/>
                </a:cubicBezTo>
                <a:cubicBezTo>
                  <a:pt x="28" y="242"/>
                  <a:pt x="29" y="240"/>
                  <a:pt x="29" y="238"/>
                </a:cubicBezTo>
                <a:cubicBezTo>
                  <a:pt x="30" y="236"/>
                  <a:pt x="31" y="235"/>
                  <a:pt x="32" y="233"/>
                </a:cubicBezTo>
                <a:cubicBezTo>
                  <a:pt x="52" y="241"/>
                  <a:pt x="77" y="235"/>
                  <a:pt x="89" y="216"/>
                </a:cubicBezTo>
                <a:cubicBezTo>
                  <a:pt x="95" y="208"/>
                  <a:pt x="97" y="198"/>
                  <a:pt x="97" y="189"/>
                </a:cubicBezTo>
                <a:cubicBezTo>
                  <a:pt x="97" y="181"/>
                  <a:pt x="95" y="172"/>
                  <a:pt x="91" y="165"/>
                </a:cubicBezTo>
                <a:cubicBezTo>
                  <a:pt x="91" y="164"/>
                  <a:pt x="90" y="164"/>
                  <a:pt x="90" y="164"/>
                </a:cubicBezTo>
                <a:cubicBezTo>
                  <a:pt x="82" y="152"/>
                  <a:pt x="75" y="139"/>
                  <a:pt x="69" y="124"/>
                </a:cubicBezTo>
                <a:cubicBezTo>
                  <a:pt x="69" y="122"/>
                  <a:pt x="69" y="121"/>
                  <a:pt x="69" y="119"/>
                </a:cubicBezTo>
                <a:cubicBezTo>
                  <a:pt x="69" y="116"/>
                  <a:pt x="69" y="113"/>
                  <a:pt x="70" y="110"/>
                </a:cubicBezTo>
                <a:cubicBezTo>
                  <a:pt x="73" y="102"/>
                  <a:pt x="80" y="96"/>
                  <a:pt x="87" y="96"/>
                </a:cubicBezTo>
                <a:cubicBezTo>
                  <a:pt x="95" y="116"/>
                  <a:pt x="117" y="128"/>
                  <a:pt x="140" y="124"/>
                </a:cubicBezTo>
                <a:cubicBezTo>
                  <a:pt x="158" y="120"/>
                  <a:pt x="172" y="107"/>
                  <a:pt x="177" y="89"/>
                </a:cubicBezTo>
                <a:cubicBezTo>
                  <a:pt x="177" y="89"/>
                  <a:pt x="177" y="88"/>
                  <a:pt x="177" y="88"/>
                </a:cubicBezTo>
                <a:cubicBezTo>
                  <a:pt x="179" y="74"/>
                  <a:pt x="183" y="59"/>
                  <a:pt x="190" y="45"/>
                </a:cubicBezTo>
                <a:cubicBezTo>
                  <a:pt x="193" y="41"/>
                  <a:pt x="196" y="38"/>
                  <a:pt x="200" y="36"/>
                </a:cubicBezTo>
                <a:cubicBezTo>
                  <a:pt x="208" y="32"/>
                  <a:pt x="217" y="33"/>
                  <a:pt x="223" y="37"/>
                </a:cubicBezTo>
                <a:cubicBezTo>
                  <a:pt x="220" y="43"/>
                  <a:pt x="219" y="49"/>
                  <a:pt x="219" y="55"/>
                </a:cubicBezTo>
                <a:cubicBezTo>
                  <a:pt x="219" y="58"/>
                  <a:pt x="219" y="61"/>
                  <a:pt x="220" y="64"/>
                </a:cubicBezTo>
                <a:cubicBezTo>
                  <a:pt x="222" y="77"/>
                  <a:pt x="230" y="87"/>
                  <a:pt x="240" y="94"/>
                </a:cubicBezTo>
                <a:cubicBezTo>
                  <a:pt x="254" y="104"/>
                  <a:pt x="273" y="105"/>
                  <a:pt x="288" y="97"/>
                </a:cubicBezTo>
                <a:cubicBezTo>
                  <a:pt x="289" y="97"/>
                  <a:pt x="291" y="96"/>
                  <a:pt x="292" y="95"/>
                </a:cubicBezTo>
                <a:cubicBezTo>
                  <a:pt x="303" y="87"/>
                  <a:pt x="317" y="80"/>
                  <a:pt x="332" y="74"/>
                </a:cubicBezTo>
                <a:cubicBezTo>
                  <a:pt x="336" y="73"/>
                  <a:pt x="341" y="74"/>
                  <a:pt x="345" y="75"/>
                </a:cubicBezTo>
                <a:cubicBezTo>
                  <a:pt x="351" y="77"/>
                  <a:pt x="356" y="81"/>
                  <a:pt x="359" y="87"/>
                </a:cubicBezTo>
                <a:cubicBezTo>
                  <a:pt x="359" y="88"/>
                  <a:pt x="360" y="90"/>
                  <a:pt x="360" y="92"/>
                </a:cubicBezTo>
                <a:cubicBezTo>
                  <a:pt x="353" y="95"/>
                  <a:pt x="346" y="100"/>
                  <a:pt x="341" y="106"/>
                </a:cubicBezTo>
                <a:cubicBezTo>
                  <a:pt x="339" y="108"/>
                  <a:pt x="338" y="111"/>
                  <a:pt x="338" y="114"/>
                </a:cubicBezTo>
                <a:cubicBezTo>
                  <a:pt x="338" y="118"/>
                  <a:pt x="340" y="122"/>
                  <a:pt x="344" y="125"/>
                </a:cubicBezTo>
                <a:cubicBezTo>
                  <a:pt x="349" y="129"/>
                  <a:pt x="358" y="128"/>
                  <a:pt x="362" y="122"/>
                </a:cubicBezTo>
                <a:cubicBezTo>
                  <a:pt x="365" y="118"/>
                  <a:pt x="370" y="116"/>
                  <a:pt x="375" y="115"/>
                </a:cubicBezTo>
                <a:cubicBezTo>
                  <a:pt x="379" y="114"/>
                  <a:pt x="383" y="111"/>
                  <a:pt x="385" y="106"/>
                </a:cubicBezTo>
                <a:cubicBezTo>
                  <a:pt x="388" y="96"/>
                  <a:pt x="388" y="85"/>
                  <a:pt x="383" y="75"/>
                </a:cubicBezTo>
                <a:cubicBezTo>
                  <a:pt x="377" y="64"/>
                  <a:pt x="367" y="54"/>
                  <a:pt x="354" y="50"/>
                </a:cubicBezTo>
                <a:cubicBezTo>
                  <a:pt x="345" y="47"/>
                  <a:pt x="334" y="46"/>
                  <a:pt x="325" y="48"/>
                </a:cubicBezTo>
                <a:cubicBezTo>
                  <a:pt x="325" y="49"/>
                  <a:pt x="324" y="49"/>
                  <a:pt x="324" y="49"/>
                </a:cubicBezTo>
                <a:cubicBezTo>
                  <a:pt x="307" y="55"/>
                  <a:pt x="291" y="63"/>
                  <a:pt x="278" y="72"/>
                </a:cubicBezTo>
                <a:cubicBezTo>
                  <a:pt x="278" y="73"/>
                  <a:pt x="278" y="73"/>
                  <a:pt x="277" y="73"/>
                </a:cubicBezTo>
                <a:cubicBezTo>
                  <a:pt x="270" y="77"/>
                  <a:pt x="262" y="77"/>
                  <a:pt x="255" y="72"/>
                </a:cubicBezTo>
                <a:cubicBezTo>
                  <a:pt x="250" y="69"/>
                  <a:pt x="247" y="64"/>
                  <a:pt x="246" y="59"/>
                </a:cubicBezTo>
                <a:cubicBezTo>
                  <a:pt x="245" y="53"/>
                  <a:pt x="246" y="48"/>
                  <a:pt x="249" y="43"/>
                </a:cubicBezTo>
                <a:cubicBezTo>
                  <a:pt x="252" y="39"/>
                  <a:pt x="252" y="34"/>
                  <a:pt x="250" y="30"/>
                </a:cubicBezTo>
                <a:cubicBezTo>
                  <a:pt x="240" y="8"/>
                  <a:pt x="213" y="0"/>
                  <a:pt x="189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1" name="Freeform 421"/>
          <p:cNvSpPr>
            <a:spLocks noEditPoints="1"/>
          </p:cNvSpPr>
          <p:nvPr userDrawn="1"/>
        </p:nvSpPr>
        <p:spPr bwMode="auto">
          <a:xfrm>
            <a:off x="6708335" y="4503184"/>
            <a:ext cx="282217" cy="395104"/>
          </a:xfrm>
          <a:custGeom>
            <a:avLst/>
            <a:gdLst/>
            <a:ahLst/>
            <a:cxnLst>
              <a:cxn ang="0">
                <a:pos x="163" y="453"/>
              </a:cxn>
              <a:cxn ang="0">
                <a:pos x="97" y="425"/>
              </a:cxn>
              <a:cxn ang="0">
                <a:pos x="0" y="100"/>
              </a:cxn>
              <a:cxn ang="0">
                <a:pos x="4" y="70"/>
              </a:cxn>
              <a:cxn ang="0">
                <a:pos x="14" y="58"/>
              </a:cxn>
              <a:cxn ang="0">
                <a:pos x="62" y="29"/>
              </a:cxn>
              <a:cxn ang="0">
                <a:pos x="163" y="0"/>
              </a:cxn>
              <a:cxn ang="0">
                <a:pos x="311" y="58"/>
              </a:cxn>
              <a:cxn ang="0">
                <a:pos x="318" y="83"/>
              </a:cxn>
              <a:cxn ang="0">
                <a:pos x="295" y="79"/>
              </a:cxn>
              <a:cxn ang="0">
                <a:pos x="251" y="52"/>
              </a:cxn>
              <a:cxn ang="0">
                <a:pos x="85" y="47"/>
              </a:cxn>
              <a:cxn ang="0">
                <a:pos x="28" y="82"/>
              </a:cxn>
              <a:cxn ang="0">
                <a:pos x="27" y="100"/>
              </a:cxn>
              <a:cxn ang="0">
                <a:pos x="115" y="404"/>
              </a:cxn>
              <a:cxn ang="0">
                <a:pos x="162" y="427"/>
              </a:cxn>
              <a:cxn ang="0">
                <a:pos x="183" y="423"/>
              </a:cxn>
              <a:cxn ang="0">
                <a:pos x="287" y="257"/>
              </a:cxn>
              <a:cxn ang="0">
                <a:pos x="258" y="261"/>
              </a:cxn>
              <a:cxn ang="0">
                <a:pos x="146" y="334"/>
              </a:cxn>
              <a:cxn ang="0">
                <a:pos x="69" y="286"/>
              </a:cxn>
              <a:cxn ang="0">
                <a:pos x="58" y="202"/>
              </a:cxn>
              <a:cxn ang="0">
                <a:pos x="162" y="107"/>
              </a:cxn>
              <a:cxn ang="0">
                <a:pos x="229" y="139"/>
              </a:cxn>
              <a:cxn ang="0">
                <a:pos x="237" y="220"/>
              </a:cxn>
              <a:cxn ang="0">
                <a:pos x="215" y="261"/>
              </a:cxn>
              <a:cxn ang="0">
                <a:pos x="195" y="273"/>
              </a:cxn>
              <a:cxn ang="0">
                <a:pos x="179" y="264"/>
              </a:cxn>
              <a:cxn ang="0">
                <a:pos x="167" y="271"/>
              </a:cxn>
              <a:cxn ang="0">
                <a:pos x="115" y="273"/>
              </a:cxn>
              <a:cxn ang="0">
                <a:pos x="93" y="232"/>
              </a:cxn>
              <a:cxn ang="0">
                <a:pos x="118" y="170"/>
              </a:cxn>
              <a:cxn ang="0">
                <a:pos x="160" y="152"/>
              </a:cxn>
              <a:cxn ang="0">
                <a:pos x="199" y="174"/>
              </a:cxn>
              <a:cxn ang="0">
                <a:pos x="205" y="226"/>
              </a:cxn>
              <a:cxn ang="0">
                <a:pos x="218" y="186"/>
              </a:cxn>
              <a:cxn ang="0">
                <a:pos x="178" y="136"/>
              </a:cxn>
              <a:cxn ang="0">
                <a:pos x="112" y="156"/>
              </a:cxn>
              <a:cxn ang="0">
                <a:pos x="82" y="230"/>
              </a:cxn>
              <a:cxn ang="0">
                <a:pos x="117" y="301"/>
              </a:cxn>
              <a:cxn ang="0">
                <a:pos x="211" y="279"/>
              </a:cxn>
              <a:cxn ang="0">
                <a:pos x="249" y="224"/>
              </a:cxn>
              <a:cxn ang="0">
                <a:pos x="298" y="126"/>
              </a:cxn>
              <a:cxn ang="0">
                <a:pos x="302" y="121"/>
              </a:cxn>
              <a:cxn ang="0">
                <a:pos x="311" y="117"/>
              </a:cxn>
              <a:cxn ang="0">
                <a:pos x="311" y="117"/>
              </a:cxn>
              <a:cxn ang="0">
                <a:pos x="311" y="117"/>
              </a:cxn>
              <a:cxn ang="0">
                <a:pos x="320" y="120"/>
              </a:cxn>
              <a:cxn ang="0">
                <a:pos x="322" y="122"/>
              </a:cxn>
              <a:cxn ang="0">
                <a:pos x="322" y="122"/>
              </a:cxn>
              <a:cxn ang="0">
                <a:pos x="324" y="131"/>
              </a:cxn>
              <a:cxn ang="0">
                <a:pos x="228" y="425"/>
              </a:cxn>
              <a:cxn ang="0">
                <a:pos x="163" y="453"/>
              </a:cxn>
              <a:cxn ang="0">
                <a:pos x="172" y="231"/>
              </a:cxn>
              <a:cxn ang="0">
                <a:pos x="180" y="212"/>
              </a:cxn>
              <a:cxn ang="0">
                <a:pos x="176" y="188"/>
              </a:cxn>
              <a:cxn ang="0">
                <a:pos x="160" y="179"/>
              </a:cxn>
              <a:cxn ang="0">
                <a:pos x="137" y="188"/>
              </a:cxn>
              <a:cxn ang="0">
                <a:pos x="120" y="232"/>
              </a:cxn>
              <a:cxn ang="0">
                <a:pos x="128" y="249"/>
              </a:cxn>
              <a:cxn ang="0">
                <a:pos x="154" y="248"/>
              </a:cxn>
            </a:cxnLst>
            <a:rect l="0" t="0" r="r" b="b"/>
            <a:pathLst>
              <a:path w="324" h="453">
                <a:moveTo>
                  <a:pt x="163" y="453"/>
                </a:move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54" y="453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6" y="398"/>
                  <a:pt x="25" y="347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8"/>
                  <a:pt x="0" y="1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0"/>
                  <a:pt x="1" y="83"/>
                  <a:pt x="2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6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9" y="62"/>
                  <a:pt x="11" y="61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4" y="0"/>
                  <a:pt x="226" y="11"/>
                  <a:pt x="252" y="23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6" y="62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8"/>
                  <a:pt x="305" y="88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9" y="83"/>
                  <a:pt x="298" y="81"/>
                  <a:pt x="295" y="79"/>
                </a:cubicBezTo>
                <a:cubicBezTo>
                  <a:pt x="295" y="79"/>
                  <a:pt x="295" y="79"/>
                  <a:pt x="295" y="79"/>
                </a:cubicBezTo>
                <a:cubicBezTo>
                  <a:pt x="292" y="77"/>
                  <a:pt x="289" y="75"/>
                  <a:pt x="284" y="72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76" y="66"/>
                  <a:pt x="264" y="59"/>
                  <a:pt x="251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60" y="59"/>
                  <a:pt x="40" y="72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7"/>
                  <a:pt x="27" y="93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42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1"/>
                  <a:pt x="115" y="404"/>
                </a:cubicBezTo>
                <a:cubicBezTo>
                  <a:pt x="115" y="404"/>
                  <a:pt x="115" y="404"/>
                  <a:pt x="115" y="404"/>
                </a:cubicBezTo>
                <a:cubicBezTo>
                  <a:pt x="126" y="414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5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0" y="420"/>
                  <a:pt x="200" y="414"/>
                  <a:pt x="211" y="404"/>
                </a:cubicBezTo>
                <a:cubicBezTo>
                  <a:pt x="211" y="404"/>
                  <a:pt x="211" y="404"/>
                  <a:pt x="211" y="404"/>
                </a:cubicBezTo>
                <a:cubicBezTo>
                  <a:pt x="238" y="381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8" y="245"/>
                  <a:pt x="291" y="224"/>
                  <a:pt x="293" y="200"/>
                </a:cubicBezTo>
                <a:cubicBezTo>
                  <a:pt x="293" y="200"/>
                  <a:pt x="293" y="200"/>
                  <a:pt x="293" y="200"/>
                </a:cubicBezTo>
                <a:cubicBezTo>
                  <a:pt x="282" y="220"/>
                  <a:pt x="270" y="242"/>
                  <a:pt x="258" y="261"/>
                </a:cubicBezTo>
                <a:cubicBezTo>
                  <a:pt x="258" y="261"/>
                  <a:pt x="258" y="261"/>
                  <a:pt x="258" y="261"/>
                </a:cubicBezTo>
                <a:cubicBezTo>
                  <a:pt x="248" y="276"/>
                  <a:pt x="239" y="289"/>
                  <a:pt x="229" y="298"/>
                </a:cubicBezTo>
                <a:cubicBezTo>
                  <a:pt x="229" y="298"/>
                  <a:pt x="229" y="298"/>
                  <a:pt x="229" y="298"/>
                </a:cubicBezTo>
                <a:cubicBezTo>
                  <a:pt x="205" y="322"/>
                  <a:pt x="174" y="334"/>
                  <a:pt x="146" y="334"/>
                </a:cubicBezTo>
                <a:cubicBezTo>
                  <a:pt x="146" y="334"/>
                  <a:pt x="146" y="334"/>
                  <a:pt x="146" y="334"/>
                </a:cubicBezTo>
                <a:cubicBezTo>
                  <a:pt x="131" y="334"/>
                  <a:pt x="117" y="331"/>
                  <a:pt x="104" y="324"/>
                </a:cubicBezTo>
                <a:cubicBezTo>
                  <a:pt x="104" y="324"/>
                  <a:pt x="104" y="324"/>
                  <a:pt x="104" y="324"/>
                </a:cubicBezTo>
                <a:cubicBezTo>
                  <a:pt x="90" y="316"/>
                  <a:pt x="78" y="303"/>
                  <a:pt x="69" y="286"/>
                </a:cubicBezTo>
                <a:cubicBezTo>
                  <a:pt x="69" y="286"/>
                  <a:pt x="69" y="286"/>
                  <a:pt x="69" y="286"/>
                </a:cubicBezTo>
                <a:cubicBezTo>
                  <a:pt x="60" y="270"/>
                  <a:pt x="55" y="251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21"/>
                  <a:pt x="56" y="211"/>
                  <a:pt x="58" y="202"/>
                </a:cubicBezTo>
                <a:cubicBezTo>
                  <a:pt x="58" y="202"/>
                  <a:pt x="58" y="202"/>
                  <a:pt x="58" y="202"/>
                </a:cubicBezTo>
                <a:cubicBezTo>
                  <a:pt x="64" y="178"/>
                  <a:pt x="76" y="155"/>
                  <a:pt x="93" y="138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111" y="120"/>
                  <a:pt x="134" y="107"/>
                  <a:pt x="162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9" y="107"/>
                  <a:pt x="176" y="108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204" y="114"/>
                  <a:pt x="219" y="125"/>
                  <a:pt x="229" y="139"/>
                </a:cubicBezTo>
                <a:cubicBezTo>
                  <a:pt x="229" y="139"/>
                  <a:pt x="229" y="139"/>
                  <a:pt x="229" y="139"/>
                </a:cubicBezTo>
                <a:cubicBezTo>
                  <a:pt x="240" y="152"/>
                  <a:pt x="245" y="169"/>
                  <a:pt x="245" y="186"/>
                </a:cubicBezTo>
                <a:cubicBezTo>
                  <a:pt x="245" y="186"/>
                  <a:pt x="245" y="186"/>
                  <a:pt x="245" y="186"/>
                </a:cubicBezTo>
                <a:cubicBezTo>
                  <a:pt x="245" y="197"/>
                  <a:pt x="242" y="209"/>
                  <a:pt x="237" y="220"/>
                </a:cubicBezTo>
                <a:cubicBezTo>
                  <a:pt x="237" y="220"/>
                  <a:pt x="237" y="220"/>
                  <a:pt x="237" y="220"/>
                </a:cubicBezTo>
                <a:cubicBezTo>
                  <a:pt x="234" y="227"/>
                  <a:pt x="231" y="235"/>
                  <a:pt x="227" y="242"/>
                </a:cubicBezTo>
                <a:cubicBezTo>
                  <a:pt x="227" y="242"/>
                  <a:pt x="227" y="242"/>
                  <a:pt x="227" y="242"/>
                </a:cubicBezTo>
                <a:cubicBezTo>
                  <a:pt x="223" y="249"/>
                  <a:pt x="219" y="255"/>
                  <a:pt x="215" y="261"/>
                </a:cubicBezTo>
                <a:cubicBezTo>
                  <a:pt x="215" y="261"/>
                  <a:pt x="215" y="261"/>
                  <a:pt x="215" y="261"/>
                </a:cubicBezTo>
                <a:cubicBezTo>
                  <a:pt x="212" y="264"/>
                  <a:pt x="210" y="268"/>
                  <a:pt x="205" y="270"/>
                </a:cubicBezTo>
                <a:cubicBezTo>
                  <a:pt x="205" y="270"/>
                  <a:pt x="205" y="270"/>
                  <a:pt x="205" y="270"/>
                </a:cubicBezTo>
                <a:cubicBezTo>
                  <a:pt x="203" y="272"/>
                  <a:pt x="199" y="273"/>
                  <a:pt x="195" y="273"/>
                </a:cubicBezTo>
                <a:cubicBezTo>
                  <a:pt x="195" y="273"/>
                  <a:pt x="195" y="273"/>
                  <a:pt x="195" y="273"/>
                </a:cubicBezTo>
                <a:cubicBezTo>
                  <a:pt x="191" y="274"/>
                  <a:pt x="188" y="272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2" y="269"/>
                  <a:pt x="180" y="266"/>
                  <a:pt x="179" y="264"/>
                </a:cubicBezTo>
                <a:cubicBezTo>
                  <a:pt x="179" y="264"/>
                  <a:pt x="179" y="264"/>
                  <a:pt x="179" y="264"/>
                </a:cubicBezTo>
                <a:cubicBezTo>
                  <a:pt x="179" y="264"/>
                  <a:pt x="179" y="264"/>
                  <a:pt x="179" y="263"/>
                </a:cubicBezTo>
                <a:cubicBezTo>
                  <a:pt x="179" y="263"/>
                  <a:pt x="179" y="263"/>
                  <a:pt x="179" y="263"/>
                </a:cubicBezTo>
                <a:cubicBezTo>
                  <a:pt x="175" y="266"/>
                  <a:pt x="172" y="269"/>
                  <a:pt x="167" y="271"/>
                </a:cubicBezTo>
                <a:cubicBezTo>
                  <a:pt x="167" y="271"/>
                  <a:pt x="167" y="271"/>
                  <a:pt x="167" y="271"/>
                </a:cubicBezTo>
                <a:cubicBezTo>
                  <a:pt x="159" y="276"/>
                  <a:pt x="149" y="279"/>
                  <a:pt x="139" y="279"/>
                </a:cubicBezTo>
                <a:cubicBezTo>
                  <a:pt x="139" y="279"/>
                  <a:pt x="139" y="279"/>
                  <a:pt x="139" y="279"/>
                </a:cubicBezTo>
                <a:cubicBezTo>
                  <a:pt x="131" y="279"/>
                  <a:pt x="123" y="277"/>
                  <a:pt x="115" y="273"/>
                </a:cubicBezTo>
                <a:cubicBezTo>
                  <a:pt x="115" y="273"/>
                  <a:pt x="115" y="273"/>
                  <a:pt x="115" y="273"/>
                </a:cubicBezTo>
                <a:cubicBezTo>
                  <a:pt x="107" y="269"/>
                  <a:pt x="100" y="262"/>
                  <a:pt x="97" y="253"/>
                </a:cubicBezTo>
                <a:cubicBezTo>
                  <a:pt x="97" y="253"/>
                  <a:pt x="97" y="253"/>
                  <a:pt x="97" y="253"/>
                </a:cubicBezTo>
                <a:cubicBezTo>
                  <a:pt x="94" y="246"/>
                  <a:pt x="93" y="239"/>
                  <a:pt x="93" y="232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19"/>
                  <a:pt x="96" y="207"/>
                  <a:pt x="101" y="196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6" y="186"/>
                  <a:pt x="111" y="176"/>
                  <a:pt x="118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23" y="165"/>
                  <a:pt x="129" y="161"/>
                  <a:pt x="136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43" y="154"/>
                  <a:pt x="151" y="152"/>
                  <a:pt x="160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7" y="152"/>
                  <a:pt x="174" y="154"/>
                  <a:pt x="181" y="157"/>
                </a:cubicBezTo>
                <a:cubicBezTo>
                  <a:pt x="181" y="157"/>
                  <a:pt x="181" y="157"/>
                  <a:pt x="181" y="157"/>
                </a:cubicBezTo>
                <a:cubicBezTo>
                  <a:pt x="188" y="161"/>
                  <a:pt x="194" y="166"/>
                  <a:pt x="199" y="174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5" y="184"/>
                  <a:pt x="207" y="19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12"/>
                  <a:pt x="206" y="219"/>
                  <a:pt x="205" y="22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8" y="220"/>
                  <a:pt x="210" y="215"/>
                  <a:pt x="213" y="209"/>
                </a:cubicBezTo>
                <a:cubicBezTo>
                  <a:pt x="213" y="209"/>
                  <a:pt x="213" y="209"/>
                  <a:pt x="213" y="209"/>
                </a:cubicBezTo>
                <a:cubicBezTo>
                  <a:pt x="216" y="201"/>
                  <a:pt x="218" y="193"/>
                  <a:pt x="218" y="186"/>
                </a:cubicBezTo>
                <a:cubicBezTo>
                  <a:pt x="218" y="186"/>
                  <a:pt x="218" y="186"/>
                  <a:pt x="218" y="186"/>
                </a:cubicBezTo>
                <a:cubicBezTo>
                  <a:pt x="218" y="174"/>
                  <a:pt x="215" y="163"/>
                  <a:pt x="208" y="155"/>
                </a:cubicBezTo>
                <a:cubicBezTo>
                  <a:pt x="208" y="155"/>
                  <a:pt x="208" y="155"/>
                  <a:pt x="208" y="155"/>
                </a:cubicBezTo>
                <a:cubicBezTo>
                  <a:pt x="201" y="146"/>
                  <a:pt x="192" y="139"/>
                  <a:pt x="178" y="136"/>
                </a:cubicBezTo>
                <a:cubicBezTo>
                  <a:pt x="178" y="136"/>
                  <a:pt x="178" y="136"/>
                  <a:pt x="178" y="136"/>
                </a:cubicBezTo>
                <a:cubicBezTo>
                  <a:pt x="172" y="135"/>
                  <a:pt x="167" y="134"/>
                  <a:pt x="162" y="134"/>
                </a:cubicBezTo>
                <a:cubicBezTo>
                  <a:pt x="162" y="134"/>
                  <a:pt x="162" y="134"/>
                  <a:pt x="162" y="134"/>
                </a:cubicBezTo>
                <a:cubicBezTo>
                  <a:pt x="143" y="134"/>
                  <a:pt x="126" y="143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99" y="170"/>
                  <a:pt x="89" y="189"/>
                  <a:pt x="84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3" y="215"/>
                  <a:pt x="82" y="223"/>
                  <a:pt x="82" y="230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2" y="246"/>
                  <a:pt x="86" y="262"/>
                  <a:pt x="92" y="274"/>
                </a:cubicBezTo>
                <a:cubicBezTo>
                  <a:pt x="92" y="274"/>
                  <a:pt x="92" y="274"/>
                  <a:pt x="92" y="274"/>
                </a:cubicBezTo>
                <a:cubicBezTo>
                  <a:pt x="99" y="286"/>
                  <a:pt x="108" y="296"/>
                  <a:pt x="117" y="301"/>
                </a:cubicBezTo>
                <a:cubicBezTo>
                  <a:pt x="117" y="301"/>
                  <a:pt x="117" y="301"/>
                  <a:pt x="117" y="301"/>
                </a:cubicBezTo>
                <a:cubicBezTo>
                  <a:pt x="125" y="305"/>
                  <a:pt x="135" y="308"/>
                  <a:pt x="146" y="308"/>
                </a:cubicBezTo>
                <a:cubicBezTo>
                  <a:pt x="146" y="308"/>
                  <a:pt x="146" y="308"/>
                  <a:pt x="146" y="308"/>
                </a:cubicBezTo>
                <a:cubicBezTo>
                  <a:pt x="167" y="308"/>
                  <a:pt x="191" y="299"/>
                  <a:pt x="211" y="279"/>
                </a:cubicBezTo>
                <a:cubicBezTo>
                  <a:pt x="211" y="279"/>
                  <a:pt x="211" y="279"/>
                  <a:pt x="211" y="279"/>
                </a:cubicBezTo>
                <a:cubicBezTo>
                  <a:pt x="216" y="274"/>
                  <a:pt x="222" y="266"/>
                  <a:pt x="229" y="256"/>
                </a:cubicBezTo>
                <a:cubicBezTo>
                  <a:pt x="229" y="256"/>
                  <a:pt x="229" y="256"/>
                  <a:pt x="229" y="256"/>
                </a:cubicBezTo>
                <a:cubicBezTo>
                  <a:pt x="235" y="247"/>
                  <a:pt x="242" y="235"/>
                  <a:pt x="249" y="224"/>
                </a:cubicBezTo>
                <a:cubicBezTo>
                  <a:pt x="249" y="224"/>
                  <a:pt x="249" y="224"/>
                  <a:pt x="249" y="224"/>
                </a:cubicBezTo>
                <a:cubicBezTo>
                  <a:pt x="263" y="200"/>
                  <a:pt x="276" y="174"/>
                  <a:pt x="286" y="154"/>
                </a:cubicBezTo>
                <a:cubicBezTo>
                  <a:pt x="286" y="154"/>
                  <a:pt x="286" y="154"/>
                  <a:pt x="286" y="154"/>
                </a:cubicBezTo>
                <a:cubicBezTo>
                  <a:pt x="292" y="141"/>
                  <a:pt x="297" y="130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9" y="124"/>
                  <a:pt x="300" y="122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4" y="118"/>
                  <a:pt x="308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5" y="117"/>
                  <a:pt x="318" y="118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1" y="121"/>
                  <a:pt x="321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3"/>
                  <a:pt x="322" y="123"/>
                </a:cubicBezTo>
                <a:cubicBezTo>
                  <a:pt x="322" y="123"/>
                  <a:pt x="322" y="123"/>
                  <a:pt x="322" y="123"/>
                </a:cubicBezTo>
                <a:cubicBezTo>
                  <a:pt x="324" y="125"/>
                  <a:pt x="324" y="128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7"/>
                  <a:pt x="259" y="398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5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lose/>
                <a:moveTo>
                  <a:pt x="154" y="248"/>
                </a:moveTo>
                <a:cubicBezTo>
                  <a:pt x="162" y="243"/>
                  <a:pt x="168" y="237"/>
                  <a:pt x="172" y="231"/>
                </a:cubicBezTo>
                <a:cubicBezTo>
                  <a:pt x="172" y="231"/>
                  <a:pt x="172" y="231"/>
                  <a:pt x="172" y="231"/>
                </a:cubicBezTo>
                <a:cubicBezTo>
                  <a:pt x="176" y="225"/>
                  <a:pt x="178" y="220"/>
                  <a:pt x="179" y="216"/>
                </a:cubicBezTo>
                <a:cubicBezTo>
                  <a:pt x="179" y="216"/>
                  <a:pt x="179" y="216"/>
                  <a:pt x="179" y="216"/>
                </a:cubicBezTo>
                <a:cubicBezTo>
                  <a:pt x="180" y="214"/>
                  <a:pt x="180" y="213"/>
                  <a:pt x="180" y="212"/>
                </a:cubicBezTo>
                <a:cubicBezTo>
                  <a:pt x="180" y="212"/>
                  <a:pt x="180" y="212"/>
                  <a:pt x="180" y="212"/>
                </a:cubicBezTo>
                <a:cubicBezTo>
                  <a:pt x="180" y="210"/>
                  <a:pt x="180" y="207"/>
                  <a:pt x="180" y="205"/>
                </a:cubicBezTo>
                <a:cubicBezTo>
                  <a:pt x="180" y="205"/>
                  <a:pt x="180" y="205"/>
                  <a:pt x="180" y="205"/>
                </a:cubicBezTo>
                <a:cubicBezTo>
                  <a:pt x="180" y="198"/>
                  <a:pt x="179" y="193"/>
                  <a:pt x="176" y="188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74" y="185"/>
                  <a:pt x="171" y="182"/>
                  <a:pt x="169" y="181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66" y="180"/>
                  <a:pt x="163" y="179"/>
                  <a:pt x="160" y="179"/>
                </a:cubicBezTo>
                <a:cubicBezTo>
                  <a:pt x="160" y="179"/>
                  <a:pt x="160" y="179"/>
                  <a:pt x="160" y="179"/>
                </a:cubicBezTo>
                <a:cubicBezTo>
                  <a:pt x="156" y="179"/>
                  <a:pt x="151" y="180"/>
                  <a:pt x="147" y="182"/>
                </a:cubicBezTo>
                <a:cubicBezTo>
                  <a:pt x="147" y="182"/>
                  <a:pt x="147" y="182"/>
                  <a:pt x="147" y="182"/>
                </a:cubicBezTo>
                <a:cubicBezTo>
                  <a:pt x="143" y="184"/>
                  <a:pt x="139" y="186"/>
                  <a:pt x="137" y="188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34" y="192"/>
                  <a:pt x="129" y="199"/>
                  <a:pt x="125" y="207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2" y="215"/>
                  <a:pt x="120" y="224"/>
                  <a:pt x="120" y="232"/>
                </a:cubicBezTo>
                <a:cubicBezTo>
                  <a:pt x="120" y="232"/>
                  <a:pt x="120" y="232"/>
                  <a:pt x="120" y="232"/>
                </a:cubicBezTo>
                <a:cubicBezTo>
                  <a:pt x="120" y="236"/>
                  <a:pt x="120" y="240"/>
                  <a:pt x="122" y="243"/>
                </a:cubicBezTo>
                <a:cubicBezTo>
                  <a:pt x="122" y="243"/>
                  <a:pt x="122" y="243"/>
                  <a:pt x="122" y="243"/>
                </a:cubicBezTo>
                <a:cubicBezTo>
                  <a:pt x="123" y="246"/>
                  <a:pt x="125" y="248"/>
                  <a:pt x="128" y="249"/>
                </a:cubicBezTo>
                <a:cubicBezTo>
                  <a:pt x="128" y="249"/>
                  <a:pt x="128" y="249"/>
                  <a:pt x="128" y="249"/>
                </a:cubicBezTo>
                <a:cubicBezTo>
                  <a:pt x="131" y="251"/>
                  <a:pt x="135" y="252"/>
                  <a:pt x="139" y="252"/>
                </a:cubicBezTo>
                <a:cubicBezTo>
                  <a:pt x="139" y="252"/>
                  <a:pt x="139" y="252"/>
                  <a:pt x="139" y="252"/>
                </a:cubicBezTo>
                <a:cubicBezTo>
                  <a:pt x="145" y="252"/>
                  <a:pt x="150" y="250"/>
                  <a:pt x="154" y="24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07" name="Group 413"/>
          <p:cNvGrpSpPr>
            <a:grpSpLocks noChangeAspect="1"/>
          </p:cNvGrpSpPr>
          <p:nvPr userDrawn="1"/>
        </p:nvGrpSpPr>
        <p:grpSpPr bwMode="auto">
          <a:xfrm>
            <a:off x="7138373" y="4584168"/>
            <a:ext cx="353385" cy="233136"/>
            <a:chOff x="4193" y="3192"/>
            <a:chExt cx="288" cy="190"/>
          </a:xfrm>
          <a:noFill/>
        </p:grpSpPr>
        <p:sp>
          <p:nvSpPr>
            <p:cNvPr id="308" name="Freeform 414"/>
            <p:cNvSpPr>
              <a:spLocks/>
            </p:cNvSpPr>
            <p:nvPr/>
          </p:nvSpPr>
          <p:spPr bwMode="auto">
            <a:xfrm>
              <a:off x="4193" y="3192"/>
              <a:ext cx="288" cy="190"/>
            </a:xfrm>
            <a:custGeom>
              <a:avLst/>
              <a:gdLst/>
              <a:ahLst/>
              <a:cxnLst>
                <a:cxn ang="0">
                  <a:pos x="313" y="171"/>
                </a:cxn>
                <a:cxn ang="0">
                  <a:pos x="405" y="145"/>
                </a:cxn>
                <a:cxn ang="0">
                  <a:pos x="200" y="0"/>
                </a:cxn>
                <a:cxn ang="0">
                  <a:pos x="0" y="143"/>
                </a:cxn>
                <a:cxn ang="0">
                  <a:pos x="158" y="195"/>
                </a:cxn>
                <a:cxn ang="0">
                  <a:pos x="241" y="223"/>
                </a:cxn>
                <a:cxn ang="0">
                  <a:pos x="197" y="159"/>
                </a:cxn>
                <a:cxn ang="0">
                  <a:pos x="173" y="85"/>
                </a:cxn>
              </a:cxnLst>
              <a:rect l="0" t="0" r="r" b="b"/>
              <a:pathLst>
                <a:path w="405" h="267">
                  <a:moveTo>
                    <a:pt x="313" y="171"/>
                  </a:moveTo>
                  <a:cubicBezTo>
                    <a:pt x="405" y="145"/>
                    <a:pt x="405" y="145"/>
                    <a:pt x="405" y="145"/>
                  </a:cubicBezTo>
                  <a:cubicBezTo>
                    <a:pt x="405" y="145"/>
                    <a:pt x="368" y="3"/>
                    <a:pt x="200" y="0"/>
                  </a:cubicBezTo>
                  <a:cubicBezTo>
                    <a:pt x="52" y="1"/>
                    <a:pt x="0" y="143"/>
                    <a:pt x="0" y="143"/>
                  </a:cubicBezTo>
                  <a:cubicBezTo>
                    <a:pt x="0" y="143"/>
                    <a:pt x="149" y="192"/>
                    <a:pt x="158" y="195"/>
                  </a:cubicBezTo>
                  <a:cubicBezTo>
                    <a:pt x="146" y="248"/>
                    <a:pt x="221" y="267"/>
                    <a:pt x="241" y="223"/>
                  </a:cubicBezTo>
                  <a:cubicBezTo>
                    <a:pt x="258" y="185"/>
                    <a:pt x="225" y="155"/>
                    <a:pt x="197" y="159"/>
                  </a:cubicBezTo>
                  <a:cubicBezTo>
                    <a:pt x="188" y="131"/>
                    <a:pt x="173" y="85"/>
                    <a:pt x="173" y="85"/>
                  </a:cubicBezTo>
                </a:path>
              </a:pathLst>
            </a:cu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09" name="Line 415"/>
            <p:cNvSpPr>
              <a:spLocks noChangeShapeType="1"/>
            </p:cNvSpPr>
            <p:nvPr/>
          </p:nvSpPr>
          <p:spPr bwMode="auto">
            <a:xfrm flipH="1" flipV="1">
              <a:off x="4232" y="3235"/>
              <a:ext cx="20" cy="19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10" name="Line 416"/>
            <p:cNvSpPr>
              <a:spLocks noChangeShapeType="1"/>
            </p:cNvSpPr>
            <p:nvPr/>
          </p:nvSpPr>
          <p:spPr bwMode="auto">
            <a:xfrm flipV="1">
              <a:off x="4335" y="3192"/>
              <a:ext cx="1" cy="28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11" name="Line 417"/>
            <p:cNvSpPr>
              <a:spLocks noChangeShapeType="1"/>
            </p:cNvSpPr>
            <p:nvPr/>
          </p:nvSpPr>
          <p:spPr bwMode="auto">
            <a:xfrm flipV="1">
              <a:off x="4424" y="3235"/>
              <a:ext cx="17" cy="21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18" name="Freeform 493"/>
          <p:cNvSpPr>
            <a:spLocks/>
          </p:cNvSpPr>
          <p:nvPr userDrawn="1"/>
        </p:nvSpPr>
        <p:spPr bwMode="auto">
          <a:xfrm>
            <a:off x="7643261" y="4501352"/>
            <a:ext cx="245406" cy="398785"/>
          </a:xfrm>
          <a:custGeom>
            <a:avLst/>
            <a:gdLst/>
            <a:ahLst/>
            <a:cxnLst>
              <a:cxn ang="0">
                <a:pos x="265" y="150"/>
              </a:cxn>
              <a:cxn ang="0">
                <a:pos x="275" y="105"/>
              </a:cxn>
              <a:cxn ang="0">
                <a:pos x="277" y="53"/>
              </a:cxn>
              <a:cxn ang="0">
                <a:pos x="260" y="17"/>
              </a:cxn>
              <a:cxn ang="0">
                <a:pos x="190" y="12"/>
              </a:cxn>
              <a:cxn ang="0">
                <a:pos x="58" y="19"/>
              </a:cxn>
              <a:cxn ang="0">
                <a:pos x="31" y="34"/>
              </a:cxn>
              <a:cxn ang="0">
                <a:pos x="0" y="80"/>
              </a:cxn>
              <a:cxn ang="0">
                <a:pos x="0" y="142"/>
              </a:cxn>
              <a:cxn ang="0">
                <a:pos x="11" y="174"/>
              </a:cxn>
              <a:cxn ang="0">
                <a:pos x="0" y="209"/>
              </a:cxn>
              <a:cxn ang="0">
                <a:pos x="43" y="240"/>
              </a:cxn>
              <a:cxn ang="0">
                <a:pos x="26" y="208"/>
              </a:cxn>
              <a:cxn ang="0">
                <a:pos x="49" y="173"/>
              </a:cxn>
              <a:cxn ang="0">
                <a:pos x="26" y="143"/>
              </a:cxn>
              <a:cxn ang="0">
                <a:pos x="38" y="125"/>
              </a:cxn>
              <a:cxn ang="0">
                <a:pos x="49" y="114"/>
              </a:cxn>
              <a:cxn ang="0">
                <a:pos x="48" y="103"/>
              </a:cxn>
              <a:cxn ang="0">
                <a:pos x="26" y="79"/>
              </a:cxn>
              <a:cxn ang="0">
                <a:pos x="38" y="60"/>
              </a:cxn>
              <a:cxn ang="0">
                <a:pos x="71" y="42"/>
              </a:cxn>
              <a:cxn ang="0">
                <a:pos x="106" y="27"/>
              </a:cxn>
              <a:cxn ang="0">
                <a:pos x="191" y="39"/>
              </a:cxn>
              <a:cxn ang="0">
                <a:pos x="231" y="35"/>
              </a:cxn>
              <a:cxn ang="0">
                <a:pos x="249" y="44"/>
              </a:cxn>
              <a:cxn ang="0">
                <a:pos x="236" y="71"/>
              </a:cxn>
              <a:cxn ang="0">
                <a:pos x="82" y="107"/>
              </a:cxn>
              <a:cxn ang="0">
                <a:pos x="238" y="98"/>
              </a:cxn>
              <a:cxn ang="0">
                <a:pos x="249" y="109"/>
              </a:cxn>
              <a:cxn ang="0">
                <a:pos x="236" y="137"/>
              </a:cxn>
              <a:cxn ang="0">
                <a:pos x="227" y="138"/>
              </a:cxn>
              <a:cxn ang="0">
                <a:pos x="96" y="155"/>
              </a:cxn>
              <a:cxn ang="0">
                <a:pos x="99" y="181"/>
              </a:cxn>
              <a:cxn ang="0">
                <a:pos x="231" y="165"/>
              </a:cxn>
              <a:cxn ang="0">
                <a:pos x="249" y="174"/>
              </a:cxn>
              <a:cxn ang="0">
                <a:pos x="251" y="188"/>
              </a:cxn>
              <a:cxn ang="0">
                <a:pos x="90" y="224"/>
              </a:cxn>
              <a:cxn ang="0">
                <a:pos x="58" y="247"/>
              </a:cxn>
              <a:cxn ang="0">
                <a:pos x="64" y="267"/>
              </a:cxn>
              <a:cxn ang="0">
                <a:pos x="54" y="278"/>
              </a:cxn>
              <a:cxn ang="0">
                <a:pos x="36" y="321"/>
              </a:cxn>
              <a:cxn ang="0">
                <a:pos x="91" y="394"/>
              </a:cxn>
              <a:cxn ang="0">
                <a:pos x="97" y="441"/>
              </a:cxn>
              <a:cxn ang="0">
                <a:pos x="139" y="459"/>
              </a:cxn>
              <a:cxn ang="0">
                <a:pos x="182" y="437"/>
              </a:cxn>
              <a:cxn ang="0">
                <a:pos x="231" y="360"/>
              </a:cxn>
              <a:cxn ang="0">
                <a:pos x="235" y="287"/>
              </a:cxn>
              <a:cxn ang="0">
                <a:pos x="186" y="278"/>
              </a:cxn>
              <a:cxn ang="0">
                <a:pos x="189" y="267"/>
              </a:cxn>
              <a:cxn ang="0">
                <a:pos x="163" y="262"/>
              </a:cxn>
              <a:cxn ang="0">
                <a:pos x="156" y="299"/>
              </a:cxn>
              <a:cxn ang="0">
                <a:pos x="212" y="304"/>
              </a:cxn>
              <a:cxn ang="0">
                <a:pos x="208" y="347"/>
              </a:cxn>
              <a:cxn ang="0">
                <a:pos x="160" y="383"/>
              </a:cxn>
              <a:cxn ang="0">
                <a:pos x="140" y="432"/>
              </a:cxn>
              <a:cxn ang="0">
                <a:pos x="121" y="428"/>
              </a:cxn>
              <a:cxn ang="0">
                <a:pos x="106" y="371"/>
              </a:cxn>
              <a:cxn ang="0">
                <a:pos x="63" y="321"/>
              </a:cxn>
              <a:cxn ang="0">
                <a:pos x="110" y="304"/>
              </a:cxn>
              <a:cxn ang="0">
                <a:pos x="124" y="291"/>
              </a:cxn>
              <a:cxn ang="0">
                <a:pos x="88" y="253"/>
              </a:cxn>
              <a:cxn ang="0">
                <a:pos x="240" y="227"/>
              </a:cxn>
              <a:cxn ang="0">
                <a:pos x="277" y="183"/>
              </a:cxn>
            </a:cxnLst>
            <a:rect l="0" t="0" r="r" b="b"/>
            <a:pathLst>
              <a:path w="280" h="459">
                <a:moveTo>
                  <a:pt x="275" y="170"/>
                </a:moveTo>
                <a:cubicBezTo>
                  <a:pt x="274" y="162"/>
                  <a:pt x="271" y="156"/>
                  <a:pt x="265" y="150"/>
                </a:cubicBezTo>
                <a:cubicBezTo>
                  <a:pt x="274" y="142"/>
                  <a:pt x="279" y="130"/>
                  <a:pt x="277" y="118"/>
                </a:cubicBezTo>
                <a:cubicBezTo>
                  <a:pt x="275" y="105"/>
                  <a:pt x="275" y="105"/>
                  <a:pt x="275" y="105"/>
                </a:cubicBezTo>
                <a:cubicBezTo>
                  <a:pt x="274" y="97"/>
                  <a:pt x="271" y="90"/>
                  <a:pt x="266" y="85"/>
                </a:cubicBezTo>
                <a:cubicBezTo>
                  <a:pt x="274" y="77"/>
                  <a:pt x="279" y="65"/>
                  <a:pt x="277" y="53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4" y="31"/>
                  <a:pt x="268" y="23"/>
                  <a:pt x="260" y="17"/>
                </a:cubicBezTo>
                <a:cubicBezTo>
                  <a:pt x="251" y="10"/>
                  <a:pt x="239" y="7"/>
                  <a:pt x="228" y="9"/>
                </a:cubicBezTo>
                <a:cubicBezTo>
                  <a:pt x="225" y="9"/>
                  <a:pt x="193" y="12"/>
                  <a:pt x="190" y="12"/>
                </a:cubicBezTo>
                <a:cubicBezTo>
                  <a:pt x="166" y="8"/>
                  <a:pt x="113" y="0"/>
                  <a:pt x="106" y="0"/>
                </a:cubicBezTo>
                <a:cubicBezTo>
                  <a:pt x="93" y="0"/>
                  <a:pt x="58" y="19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34" y="32"/>
                  <a:pt x="31" y="34"/>
                </a:cubicBezTo>
                <a:cubicBezTo>
                  <a:pt x="12" y="38"/>
                  <a:pt x="0" y="55"/>
                  <a:pt x="0" y="77"/>
                </a:cubicBezTo>
                <a:cubicBezTo>
                  <a:pt x="0" y="78"/>
                  <a:pt x="0" y="79"/>
                  <a:pt x="0" y="80"/>
                </a:cubicBezTo>
                <a:cubicBezTo>
                  <a:pt x="0" y="92"/>
                  <a:pt x="5" y="102"/>
                  <a:pt x="11" y="110"/>
                </a:cubicBezTo>
                <a:cubicBezTo>
                  <a:pt x="4" y="118"/>
                  <a:pt x="0" y="129"/>
                  <a:pt x="0" y="142"/>
                </a:cubicBezTo>
                <a:cubicBezTo>
                  <a:pt x="0" y="143"/>
                  <a:pt x="0" y="143"/>
                  <a:pt x="0" y="144"/>
                </a:cubicBezTo>
                <a:cubicBezTo>
                  <a:pt x="0" y="156"/>
                  <a:pt x="5" y="166"/>
                  <a:pt x="11" y="174"/>
                </a:cubicBezTo>
                <a:cubicBezTo>
                  <a:pt x="4" y="183"/>
                  <a:pt x="0" y="195"/>
                  <a:pt x="0" y="207"/>
                </a:cubicBezTo>
                <a:cubicBezTo>
                  <a:pt x="0" y="208"/>
                  <a:pt x="0" y="208"/>
                  <a:pt x="0" y="209"/>
                </a:cubicBezTo>
                <a:cubicBezTo>
                  <a:pt x="0" y="221"/>
                  <a:pt x="5" y="237"/>
                  <a:pt x="25" y="246"/>
                </a:cubicBezTo>
                <a:cubicBezTo>
                  <a:pt x="32" y="250"/>
                  <a:pt x="40" y="247"/>
                  <a:pt x="43" y="240"/>
                </a:cubicBezTo>
                <a:cubicBezTo>
                  <a:pt x="46" y="234"/>
                  <a:pt x="44" y="226"/>
                  <a:pt x="37" y="223"/>
                </a:cubicBezTo>
                <a:cubicBezTo>
                  <a:pt x="30" y="219"/>
                  <a:pt x="27" y="215"/>
                  <a:pt x="26" y="208"/>
                </a:cubicBezTo>
                <a:cubicBezTo>
                  <a:pt x="26" y="200"/>
                  <a:pt x="31" y="189"/>
                  <a:pt x="38" y="187"/>
                </a:cubicBezTo>
                <a:cubicBezTo>
                  <a:pt x="45" y="186"/>
                  <a:pt x="50" y="180"/>
                  <a:pt x="49" y="173"/>
                </a:cubicBezTo>
                <a:cubicBezTo>
                  <a:pt x="48" y="166"/>
                  <a:pt x="42" y="161"/>
                  <a:pt x="35" y="161"/>
                </a:cubicBezTo>
                <a:cubicBezTo>
                  <a:pt x="32" y="159"/>
                  <a:pt x="27" y="152"/>
                  <a:pt x="26" y="143"/>
                </a:cubicBezTo>
                <a:cubicBezTo>
                  <a:pt x="26" y="143"/>
                  <a:pt x="26" y="142"/>
                  <a:pt x="26" y="142"/>
                </a:cubicBezTo>
                <a:cubicBezTo>
                  <a:pt x="26" y="135"/>
                  <a:pt x="28" y="127"/>
                  <a:pt x="38" y="125"/>
                </a:cubicBezTo>
                <a:cubicBezTo>
                  <a:pt x="43" y="124"/>
                  <a:pt x="47" y="121"/>
                  <a:pt x="49" y="116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0" y="111"/>
                  <a:pt x="50" y="110"/>
                </a:cubicBezTo>
                <a:cubicBezTo>
                  <a:pt x="50" y="108"/>
                  <a:pt x="49" y="105"/>
                  <a:pt x="48" y="103"/>
                </a:cubicBezTo>
                <a:cubicBezTo>
                  <a:pt x="45" y="100"/>
                  <a:pt x="42" y="97"/>
                  <a:pt x="38" y="97"/>
                </a:cubicBezTo>
                <a:cubicBezTo>
                  <a:pt x="33" y="96"/>
                  <a:pt x="27" y="89"/>
                  <a:pt x="26" y="79"/>
                </a:cubicBezTo>
                <a:cubicBezTo>
                  <a:pt x="26" y="78"/>
                  <a:pt x="26" y="78"/>
                  <a:pt x="26" y="77"/>
                </a:cubicBezTo>
                <a:cubicBezTo>
                  <a:pt x="26" y="72"/>
                  <a:pt x="28" y="61"/>
                  <a:pt x="38" y="60"/>
                </a:cubicBezTo>
                <a:cubicBezTo>
                  <a:pt x="39" y="59"/>
                  <a:pt x="41" y="59"/>
                  <a:pt x="42" y="58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8" y="38"/>
                  <a:pt x="100" y="28"/>
                  <a:pt x="106" y="27"/>
                </a:cubicBezTo>
                <a:cubicBezTo>
                  <a:pt x="113" y="27"/>
                  <a:pt x="158" y="34"/>
                  <a:pt x="188" y="39"/>
                </a:cubicBezTo>
                <a:cubicBezTo>
                  <a:pt x="189" y="39"/>
                  <a:pt x="190" y="39"/>
                  <a:pt x="191" y="39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30" y="35"/>
                  <a:pt x="231" y="35"/>
                  <a:pt x="231" y="35"/>
                </a:cubicBezTo>
                <a:cubicBezTo>
                  <a:pt x="236" y="35"/>
                  <a:pt x="241" y="36"/>
                  <a:pt x="245" y="38"/>
                </a:cubicBezTo>
                <a:cubicBezTo>
                  <a:pt x="246" y="39"/>
                  <a:pt x="248" y="41"/>
                  <a:pt x="249" y="44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1" y="64"/>
                  <a:pt x="245" y="70"/>
                  <a:pt x="236" y="71"/>
                </a:cubicBezTo>
                <a:cubicBezTo>
                  <a:pt x="93" y="92"/>
                  <a:pt x="93" y="92"/>
                  <a:pt x="93" y="92"/>
                </a:cubicBezTo>
                <a:cubicBezTo>
                  <a:pt x="86" y="93"/>
                  <a:pt x="81" y="100"/>
                  <a:pt x="82" y="107"/>
                </a:cubicBezTo>
                <a:cubicBezTo>
                  <a:pt x="83" y="114"/>
                  <a:pt x="90" y="119"/>
                  <a:pt x="97" y="118"/>
                </a:cubicBezTo>
                <a:cubicBezTo>
                  <a:pt x="238" y="98"/>
                  <a:pt x="238" y="98"/>
                  <a:pt x="238" y="98"/>
                </a:cubicBezTo>
                <a:cubicBezTo>
                  <a:pt x="238" y="98"/>
                  <a:pt x="239" y="98"/>
                  <a:pt x="239" y="98"/>
                </a:cubicBezTo>
                <a:cubicBezTo>
                  <a:pt x="245" y="100"/>
                  <a:pt x="248" y="105"/>
                  <a:pt x="249" y="109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1" y="128"/>
                  <a:pt x="245" y="135"/>
                  <a:pt x="236" y="137"/>
                </a:cubicBezTo>
                <a:cubicBezTo>
                  <a:pt x="235" y="137"/>
                  <a:pt x="234" y="137"/>
                  <a:pt x="233" y="138"/>
                </a:cubicBezTo>
                <a:cubicBezTo>
                  <a:pt x="231" y="138"/>
                  <a:pt x="229" y="138"/>
                  <a:pt x="227" y="138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96" y="155"/>
                  <a:pt x="96" y="155"/>
                  <a:pt x="96" y="155"/>
                </a:cubicBezTo>
                <a:cubicBezTo>
                  <a:pt x="89" y="156"/>
                  <a:pt x="84" y="162"/>
                  <a:pt x="85" y="169"/>
                </a:cubicBezTo>
                <a:cubicBezTo>
                  <a:pt x="85" y="177"/>
                  <a:pt x="92" y="182"/>
                  <a:pt x="99" y="181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6" y="164"/>
                  <a:pt x="241" y="165"/>
                  <a:pt x="245" y="168"/>
                </a:cubicBezTo>
                <a:cubicBezTo>
                  <a:pt x="246" y="169"/>
                  <a:pt x="248" y="171"/>
                  <a:pt x="249" y="174"/>
                </a:cubicBezTo>
                <a:cubicBezTo>
                  <a:pt x="251" y="187"/>
                  <a:pt x="251" y="187"/>
                  <a:pt x="251" y="187"/>
                </a:cubicBezTo>
                <a:cubicBezTo>
                  <a:pt x="251" y="187"/>
                  <a:pt x="251" y="187"/>
                  <a:pt x="251" y="188"/>
                </a:cubicBezTo>
                <a:cubicBezTo>
                  <a:pt x="251" y="194"/>
                  <a:pt x="244" y="199"/>
                  <a:pt x="236" y="200"/>
                </a:cubicBezTo>
                <a:cubicBezTo>
                  <a:pt x="236" y="200"/>
                  <a:pt x="90" y="224"/>
                  <a:pt x="90" y="224"/>
                </a:cubicBezTo>
                <a:cubicBezTo>
                  <a:pt x="90" y="224"/>
                  <a:pt x="89" y="224"/>
                  <a:pt x="89" y="224"/>
                </a:cubicBezTo>
                <a:cubicBezTo>
                  <a:pt x="81" y="226"/>
                  <a:pt x="62" y="233"/>
                  <a:pt x="58" y="247"/>
                </a:cubicBezTo>
                <a:cubicBezTo>
                  <a:pt x="58" y="248"/>
                  <a:pt x="58" y="250"/>
                  <a:pt x="58" y="252"/>
                </a:cubicBezTo>
                <a:cubicBezTo>
                  <a:pt x="58" y="257"/>
                  <a:pt x="60" y="262"/>
                  <a:pt x="64" y="267"/>
                </a:cubicBezTo>
                <a:cubicBezTo>
                  <a:pt x="68" y="270"/>
                  <a:pt x="72" y="274"/>
                  <a:pt x="76" y="278"/>
                </a:cubicBezTo>
                <a:cubicBezTo>
                  <a:pt x="66" y="278"/>
                  <a:pt x="54" y="278"/>
                  <a:pt x="54" y="278"/>
                </a:cubicBezTo>
                <a:cubicBezTo>
                  <a:pt x="49" y="278"/>
                  <a:pt x="43" y="281"/>
                  <a:pt x="42" y="287"/>
                </a:cubicBezTo>
                <a:cubicBezTo>
                  <a:pt x="41" y="288"/>
                  <a:pt x="36" y="302"/>
                  <a:pt x="36" y="321"/>
                </a:cubicBezTo>
                <a:cubicBezTo>
                  <a:pt x="36" y="333"/>
                  <a:pt x="38" y="347"/>
                  <a:pt x="46" y="360"/>
                </a:cubicBezTo>
                <a:cubicBezTo>
                  <a:pt x="55" y="377"/>
                  <a:pt x="70" y="388"/>
                  <a:pt x="91" y="394"/>
                </a:cubicBezTo>
                <a:cubicBezTo>
                  <a:pt x="92" y="420"/>
                  <a:pt x="95" y="436"/>
                  <a:pt x="95" y="437"/>
                </a:cubicBezTo>
                <a:cubicBezTo>
                  <a:pt x="95" y="438"/>
                  <a:pt x="96" y="440"/>
                  <a:pt x="97" y="441"/>
                </a:cubicBezTo>
                <a:cubicBezTo>
                  <a:pt x="98" y="443"/>
                  <a:pt x="108" y="459"/>
                  <a:pt x="137" y="459"/>
                </a:cubicBezTo>
                <a:cubicBezTo>
                  <a:pt x="139" y="459"/>
                  <a:pt x="139" y="459"/>
                  <a:pt x="139" y="459"/>
                </a:cubicBezTo>
                <a:cubicBezTo>
                  <a:pt x="169" y="459"/>
                  <a:pt x="179" y="443"/>
                  <a:pt x="180" y="441"/>
                </a:cubicBezTo>
                <a:cubicBezTo>
                  <a:pt x="181" y="440"/>
                  <a:pt x="181" y="438"/>
                  <a:pt x="182" y="437"/>
                </a:cubicBezTo>
                <a:cubicBezTo>
                  <a:pt x="182" y="436"/>
                  <a:pt x="185" y="420"/>
                  <a:pt x="186" y="394"/>
                </a:cubicBezTo>
                <a:cubicBezTo>
                  <a:pt x="207" y="388"/>
                  <a:pt x="222" y="377"/>
                  <a:pt x="231" y="360"/>
                </a:cubicBezTo>
                <a:cubicBezTo>
                  <a:pt x="238" y="347"/>
                  <a:pt x="241" y="333"/>
                  <a:pt x="241" y="321"/>
                </a:cubicBezTo>
                <a:cubicBezTo>
                  <a:pt x="241" y="302"/>
                  <a:pt x="235" y="288"/>
                  <a:pt x="235" y="287"/>
                </a:cubicBezTo>
                <a:cubicBezTo>
                  <a:pt x="233" y="281"/>
                  <a:pt x="228" y="278"/>
                  <a:pt x="223" y="278"/>
                </a:cubicBezTo>
                <a:cubicBezTo>
                  <a:pt x="223" y="278"/>
                  <a:pt x="203" y="278"/>
                  <a:pt x="186" y="278"/>
                </a:cubicBezTo>
                <a:cubicBezTo>
                  <a:pt x="187" y="276"/>
                  <a:pt x="188" y="272"/>
                  <a:pt x="188" y="272"/>
                </a:cubicBezTo>
                <a:cubicBezTo>
                  <a:pt x="189" y="270"/>
                  <a:pt x="189" y="269"/>
                  <a:pt x="189" y="267"/>
                </a:cubicBezTo>
                <a:cubicBezTo>
                  <a:pt x="189" y="262"/>
                  <a:pt x="186" y="257"/>
                  <a:pt x="181" y="255"/>
                </a:cubicBezTo>
                <a:cubicBezTo>
                  <a:pt x="174" y="252"/>
                  <a:pt x="166" y="255"/>
                  <a:pt x="163" y="262"/>
                </a:cubicBezTo>
                <a:cubicBezTo>
                  <a:pt x="154" y="286"/>
                  <a:pt x="154" y="286"/>
                  <a:pt x="154" y="286"/>
                </a:cubicBezTo>
                <a:cubicBezTo>
                  <a:pt x="152" y="290"/>
                  <a:pt x="153" y="295"/>
                  <a:pt x="156" y="299"/>
                </a:cubicBezTo>
                <a:cubicBezTo>
                  <a:pt x="158" y="302"/>
                  <a:pt x="162" y="304"/>
                  <a:pt x="167" y="304"/>
                </a:cubicBezTo>
                <a:cubicBezTo>
                  <a:pt x="167" y="304"/>
                  <a:pt x="199" y="304"/>
                  <a:pt x="212" y="304"/>
                </a:cubicBezTo>
                <a:cubicBezTo>
                  <a:pt x="213" y="309"/>
                  <a:pt x="214" y="315"/>
                  <a:pt x="214" y="321"/>
                </a:cubicBezTo>
                <a:cubicBezTo>
                  <a:pt x="214" y="330"/>
                  <a:pt x="213" y="339"/>
                  <a:pt x="208" y="347"/>
                </a:cubicBezTo>
                <a:cubicBezTo>
                  <a:pt x="201" y="359"/>
                  <a:pt x="189" y="367"/>
                  <a:pt x="170" y="371"/>
                </a:cubicBezTo>
                <a:cubicBezTo>
                  <a:pt x="164" y="372"/>
                  <a:pt x="160" y="377"/>
                  <a:pt x="160" y="383"/>
                </a:cubicBezTo>
                <a:cubicBezTo>
                  <a:pt x="159" y="405"/>
                  <a:pt x="157" y="421"/>
                  <a:pt x="156" y="428"/>
                </a:cubicBezTo>
                <a:cubicBezTo>
                  <a:pt x="154" y="430"/>
                  <a:pt x="149" y="432"/>
                  <a:pt x="140" y="432"/>
                </a:cubicBezTo>
                <a:cubicBezTo>
                  <a:pt x="140" y="432"/>
                  <a:pt x="137" y="432"/>
                  <a:pt x="137" y="432"/>
                </a:cubicBezTo>
                <a:cubicBezTo>
                  <a:pt x="128" y="432"/>
                  <a:pt x="123" y="430"/>
                  <a:pt x="121" y="428"/>
                </a:cubicBezTo>
                <a:cubicBezTo>
                  <a:pt x="120" y="421"/>
                  <a:pt x="118" y="405"/>
                  <a:pt x="117" y="383"/>
                </a:cubicBezTo>
                <a:cubicBezTo>
                  <a:pt x="117" y="377"/>
                  <a:pt x="112" y="372"/>
                  <a:pt x="106" y="371"/>
                </a:cubicBezTo>
                <a:cubicBezTo>
                  <a:pt x="88" y="367"/>
                  <a:pt x="76" y="359"/>
                  <a:pt x="69" y="347"/>
                </a:cubicBezTo>
                <a:cubicBezTo>
                  <a:pt x="64" y="339"/>
                  <a:pt x="63" y="330"/>
                  <a:pt x="63" y="321"/>
                </a:cubicBezTo>
                <a:cubicBezTo>
                  <a:pt x="63" y="315"/>
                  <a:pt x="64" y="309"/>
                  <a:pt x="64" y="304"/>
                </a:cubicBezTo>
                <a:cubicBezTo>
                  <a:pt x="78" y="304"/>
                  <a:pt x="110" y="304"/>
                  <a:pt x="110" y="304"/>
                </a:cubicBezTo>
                <a:cubicBezTo>
                  <a:pt x="116" y="304"/>
                  <a:pt x="121" y="301"/>
                  <a:pt x="123" y="296"/>
                </a:cubicBezTo>
                <a:cubicBezTo>
                  <a:pt x="123" y="294"/>
                  <a:pt x="124" y="293"/>
                  <a:pt x="124" y="291"/>
                </a:cubicBezTo>
                <a:cubicBezTo>
                  <a:pt x="124" y="287"/>
                  <a:pt x="122" y="284"/>
                  <a:pt x="119" y="281"/>
                </a:cubicBezTo>
                <a:cubicBezTo>
                  <a:pt x="119" y="281"/>
                  <a:pt x="101" y="265"/>
                  <a:pt x="88" y="253"/>
                </a:cubicBezTo>
                <a:cubicBezTo>
                  <a:pt x="90" y="252"/>
                  <a:pt x="93" y="251"/>
                  <a:pt x="95" y="250"/>
                </a:cubicBezTo>
                <a:cubicBezTo>
                  <a:pt x="97" y="250"/>
                  <a:pt x="240" y="227"/>
                  <a:pt x="240" y="227"/>
                </a:cubicBezTo>
                <a:cubicBezTo>
                  <a:pt x="240" y="227"/>
                  <a:pt x="240" y="227"/>
                  <a:pt x="240" y="227"/>
                </a:cubicBezTo>
                <a:cubicBezTo>
                  <a:pt x="263" y="223"/>
                  <a:pt x="280" y="204"/>
                  <a:pt x="277" y="183"/>
                </a:cubicBezTo>
                <a:lnTo>
                  <a:pt x="275" y="17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6" name="Freeform 576"/>
          <p:cNvSpPr>
            <a:spLocks noEditPoints="1"/>
          </p:cNvSpPr>
          <p:nvPr userDrawn="1"/>
        </p:nvSpPr>
        <p:spPr bwMode="auto">
          <a:xfrm>
            <a:off x="8026679" y="4555333"/>
            <a:ext cx="377927" cy="290806"/>
          </a:xfrm>
          <a:custGeom>
            <a:avLst/>
            <a:gdLst/>
            <a:ahLst/>
            <a:cxnLst>
              <a:cxn ang="0">
                <a:pos x="223" y="107"/>
              </a:cxn>
              <a:cxn ang="0">
                <a:pos x="387" y="290"/>
              </a:cxn>
              <a:cxn ang="0">
                <a:pos x="237" y="290"/>
              </a:cxn>
              <a:cxn ang="0">
                <a:pos x="283" y="267"/>
              </a:cxn>
              <a:cxn ang="0">
                <a:pos x="285" y="266"/>
              </a:cxn>
              <a:cxn ang="0">
                <a:pos x="287" y="263"/>
              </a:cxn>
              <a:cxn ang="0">
                <a:pos x="291" y="259"/>
              </a:cxn>
              <a:cxn ang="0">
                <a:pos x="295" y="255"/>
              </a:cxn>
              <a:cxn ang="0">
                <a:pos x="299" y="250"/>
              </a:cxn>
              <a:cxn ang="0">
                <a:pos x="303" y="244"/>
              </a:cxn>
              <a:cxn ang="0">
                <a:pos x="309" y="229"/>
              </a:cxn>
              <a:cxn ang="0">
                <a:pos x="303" y="195"/>
              </a:cxn>
              <a:cxn ang="0">
                <a:pos x="278" y="167"/>
              </a:cxn>
              <a:cxn ang="0">
                <a:pos x="195" y="136"/>
              </a:cxn>
              <a:cxn ang="0">
                <a:pos x="172" y="107"/>
              </a:cxn>
              <a:cxn ang="0">
                <a:pos x="201" y="114"/>
              </a:cxn>
              <a:cxn ang="0">
                <a:pos x="204" y="114"/>
              </a:cxn>
              <a:cxn ang="0">
                <a:pos x="209" y="112"/>
              </a:cxn>
              <a:cxn ang="0">
                <a:pos x="211" y="110"/>
              </a:cxn>
              <a:cxn ang="0">
                <a:pos x="214" y="105"/>
              </a:cxn>
              <a:cxn ang="0">
                <a:pos x="214" y="102"/>
              </a:cxn>
              <a:cxn ang="0">
                <a:pos x="214" y="98"/>
              </a:cxn>
              <a:cxn ang="0">
                <a:pos x="149" y="36"/>
              </a:cxn>
              <a:cxn ang="0">
                <a:pos x="150" y="194"/>
              </a:cxn>
              <a:cxn ang="0">
                <a:pos x="27" y="196"/>
              </a:cxn>
              <a:cxn ang="0">
                <a:pos x="168" y="16"/>
              </a:cxn>
              <a:cxn ang="0">
                <a:pos x="0" y="29"/>
              </a:cxn>
              <a:cxn ang="0">
                <a:pos x="55" y="232"/>
              </a:cxn>
              <a:cxn ang="0">
                <a:pos x="179" y="175"/>
              </a:cxn>
              <a:cxn ang="0">
                <a:pos x="178" y="171"/>
              </a:cxn>
              <a:cxn ang="0">
                <a:pos x="175" y="167"/>
              </a:cxn>
              <a:cxn ang="0">
                <a:pos x="173" y="165"/>
              </a:cxn>
              <a:cxn ang="0">
                <a:pos x="169" y="163"/>
              </a:cxn>
              <a:cxn ang="0">
                <a:pos x="163" y="163"/>
              </a:cxn>
              <a:cxn ang="0">
                <a:pos x="102" y="115"/>
              </a:cxn>
              <a:cxn ang="0">
                <a:pos x="179" y="81"/>
              </a:cxn>
              <a:cxn ang="0">
                <a:pos x="174" y="80"/>
              </a:cxn>
              <a:cxn ang="0">
                <a:pos x="170" y="80"/>
              </a:cxn>
              <a:cxn ang="0">
                <a:pos x="164" y="80"/>
              </a:cxn>
              <a:cxn ang="0">
                <a:pos x="205" y="191"/>
              </a:cxn>
              <a:cxn ang="0">
                <a:pos x="251" y="325"/>
              </a:cxn>
              <a:cxn ang="0">
                <a:pos x="404" y="310"/>
              </a:cxn>
              <a:cxn ang="0">
                <a:pos x="245" y="181"/>
              </a:cxn>
              <a:cxn ang="0">
                <a:pos x="262" y="189"/>
              </a:cxn>
              <a:cxn ang="0">
                <a:pos x="257" y="196"/>
              </a:cxn>
              <a:cxn ang="0">
                <a:pos x="253" y="203"/>
              </a:cxn>
              <a:cxn ang="0">
                <a:pos x="252" y="207"/>
              </a:cxn>
              <a:cxn ang="0">
                <a:pos x="251" y="213"/>
              </a:cxn>
              <a:cxn ang="0">
                <a:pos x="252" y="216"/>
              </a:cxn>
              <a:cxn ang="0">
                <a:pos x="269" y="233"/>
              </a:cxn>
              <a:cxn ang="0">
                <a:pos x="273" y="240"/>
              </a:cxn>
              <a:cxn ang="0">
                <a:pos x="253" y="247"/>
              </a:cxn>
            </a:cxnLst>
            <a:rect l="0" t="0" r="r" b="b"/>
            <a:pathLst>
              <a:path w="432" h="333">
                <a:moveTo>
                  <a:pt x="424" y="179"/>
                </a:moveTo>
                <a:cubicBezTo>
                  <a:pt x="294" y="116"/>
                  <a:pt x="275" y="108"/>
                  <a:pt x="27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2" y="96"/>
                  <a:pt x="225" y="100"/>
                  <a:pt x="223" y="107"/>
                </a:cubicBezTo>
                <a:cubicBezTo>
                  <a:pt x="222" y="112"/>
                  <a:pt x="223" y="116"/>
                  <a:pt x="226" y="120"/>
                </a:cubicBezTo>
                <a:cubicBezTo>
                  <a:pt x="228" y="121"/>
                  <a:pt x="230" y="123"/>
                  <a:pt x="232" y="123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72" y="136"/>
                  <a:pt x="348" y="172"/>
                  <a:pt x="403" y="198"/>
                </a:cubicBezTo>
                <a:cubicBezTo>
                  <a:pt x="387" y="290"/>
                  <a:pt x="387" y="290"/>
                  <a:pt x="387" y="290"/>
                </a:cubicBezTo>
                <a:cubicBezTo>
                  <a:pt x="383" y="292"/>
                  <a:pt x="379" y="295"/>
                  <a:pt x="375" y="297"/>
                </a:cubicBezTo>
                <a:cubicBezTo>
                  <a:pt x="369" y="301"/>
                  <a:pt x="364" y="305"/>
                  <a:pt x="359" y="307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1" y="298"/>
                  <a:pt x="250" y="298"/>
                  <a:pt x="249" y="298"/>
                </a:cubicBezTo>
                <a:cubicBezTo>
                  <a:pt x="246" y="299"/>
                  <a:pt x="238" y="299"/>
                  <a:pt x="237" y="290"/>
                </a:cubicBezTo>
                <a:cubicBezTo>
                  <a:pt x="236" y="286"/>
                  <a:pt x="237" y="283"/>
                  <a:pt x="238" y="280"/>
                </a:cubicBezTo>
                <a:cubicBezTo>
                  <a:pt x="239" y="278"/>
                  <a:pt x="241" y="276"/>
                  <a:pt x="244" y="275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79" y="269"/>
                  <a:pt x="281" y="269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4" y="266"/>
                  <a:pt x="284" y="266"/>
                </a:cubicBezTo>
                <a:cubicBezTo>
                  <a:pt x="284" y="266"/>
                  <a:pt x="284" y="266"/>
                  <a:pt x="284" y="266"/>
                </a:cubicBezTo>
                <a:cubicBezTo>
                  <a:pt x="284" y="266"/>
                  <a:pt x="284" y="266"/>
                  <a:pt x="285" y="266"/>
                </a:cubicBezTo>
                <a:cubicBezTo>
                  <a:pt x="285" y="266"/>
                  <a:pt x="285" y="265"/>
                  <a:pt x="285" y="265"/>
                </a:cubicBezTo>
                <a:cubicBezTo>
                  <a:pt x="285" y="265"/>
                  <a:pt x="285" y="265"/>
                  <a:pt x="286" y="265"/>
                </a:cubicBezTo>
                <a:cubicBezTo>
                  <a:pt x="286" y="265"/>
                  <a:pt x="286" y="264"/>
                  <a:pt x="286" y="264"/>
                </a:cubicBezTo>
                <a:cubicBezTo>
                  <a:pt x="286" y="264"/>
                  <a:pt x="287" y="264"/>
                  <a:pt x="287" y="264"/>
                </a:cubicBezTo>
                <a:cubicBezTo>
                  <a:pt x="287" y="264"/>
                  <a:pt x="287" y="263"/>
                  <a:pt x="287" y="263"/>
                </a:cubicBezTo>
                <a:cubicBezTo>
                  <a:pt x="288" y="263"/>
                  <a:pt x="288" y="263"/>
                  <a:pt x="288" y="262"/>
                </a:cubicBezTo>
                <a:cubicBezTo>
                  <a:pt x="288" y="262"/>
                  <a:pt x="289" y="262"/>
                  <a:pt x="289" y="262"/>
                </a:cubicBezTo>
                <a:cubicBezTo>
                  <a:pt x="289" y="262"/>
                  <a:pt x="289" y="261"/>
                  <a:pt x="290" y="261"/>
                </a:cubicBezTo>
                <a:cubicBezTo>
                  <a:pt x="290" y="261"/>
                  <a:pt x="290" y="260"/>
                  <a:pt x="290" y="260"/>
                </a:cubicBezTo>
                <a:cubicBezTo>
                  <a:pt x="291" y="260"/>
                  <a:pt x="291" y="260"/>
                  <a:pt x="291" y="259"/>
                </a:cubicBezTo>
                <a:cubicBezTo>
                  <a:pt x="291" y="259"/>
                  <a:pt x="292" y="259"/>
                  <a:pt x="292" y="259"/>
                </a:cubicBezTo>
                <a:cubicBezTo>
                  <a:pt x="292" y="258"/>
                  <a:pt x="293" y="258"/>
                  <a:pt x="293" y="258"/>
                </a:cubicBezTo>
                <a:cubicBezTo>
                  <a:pt x="293" y="257"/>
                  <a:pt x="293" y="257"/>
                  <a:pt x="294" y="257"/>
                </a:cubicBezTo>
                <a:cubicBezTo>
                  <a:pt x="294" y="256"/>
                  <a:pt x="294" y="256"/>
                  <a:pt x="295" y="256"/>
                </a:cubicBezTo>
                <a:cubicBezTo>
                  <a:pt x="295" y="255"/>
                  <a:pt x="295" y="255"/>
                  <a:pt x="295" y="255"/>
                </a:cubicBezTo>
                <a:cubicBezTo>
                  <a:pt x="296" y="254"/>
                  <a:pt x="296" y="254"/>
                  <a:pt x="296" y="254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2"/>
                  <a:pt x="298" y="252"/>
                  <a:pt x="298" y="251"/>
                </a:cubicBezTo>
                <a:cubicBezTo>
                  <a:pt x="298" y="251"/>
                  <a:pt x="299" y="251"/>
                  <a:pt x="299" y="250"/>
                </a:cubicBezTo>
                <a:cubicBezTo>
                  <a:pt x="299" y="250"/>
                  <a:pt x="300" y="249"/>
                  <a:pt x="300" y="249"/>
                </a:cubicBezTo>
                <a:cubicBezTo>
                  <a:pt x="300" y="249"/>
                  <a:pt x="300" y="248"/>
                  <a:pt x="301" y="248"/>
                </a:cubicBezTo>
                <a:cubicBezTo>
                  <a:pt x="301" y="247"/>
                  <a:pt x="301" y="247"/>
                  <a:pt x="302" y="246"/>
                </a:cubicBezTo>
                <a:cubicBezTo>
                  <a:pt x="302" y="246"/>
                  <a:pt x="302" y="246"/>
                  <a:pt x="302" y="245"/>
                </a:cubicBezTo>
                <a:cubicBezTo>
                  <a:pt x="303" y="245"/>
                  <a:pt x="303" y="244"/>
                  <a:pt x="303" y="244"/>
                </a:cubicBezTo>
                <a:cubicBezTo>
                  <a:pt x="303" y="243"/>
                  <a:pt x="304" y="243"/>
                  <a:pt x="304" y="243"/>
                </a:cubicBezTo>
                <a:cubicBezTo>
                  <a:pt x="304" y="242"/>
                  <a:pt x="305" y="241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7" y="236"/>
                  <a:pt x="308" y="233"/>
                  <a:pt x="309" y="229"/>
                </a:cubicBezTo>
                <a:cubicBezTo>
                  <a:pt x="310" y="225"/>
                  <a:pt x="310" y="222"/>
                  <a:pt x="310" y="218"/>
                </a:cubicBezTo>
                <a:cubicBezTo>
                  <a:pt x="310" y="217"/>
                  <a:pt x="310" y="216"/>
                  <a:pt x="310" y="216"/>
                </a:cubicBezTo>
                <a:cubicBezTo>
                  <a:pt x="310" y="212"/>
                  <a:pt x="309" y="209"/>
                  <a:pt x="308" y="206"/>
                </a:cubicBezTo>
                <a:cubicBezTo>
                  <a:pt x="307" y="203"/>
                  <a:pt x="305" y="200"/>
                  <a:pt x="304" y="197"/>
                </a:cubicBezTo>
                <a:cubicBezTo>
                  <a:pt x="303" y="196"/>
                  <a:pt x="303" y="196"/>
                  <a:pt x="303" y="195"/>
                </a:cubicBezTo>
                <a:cubicBezTo>
                  <a:pt x="301" y="192"/>
                  <a:pt x="299" y="190"/>
                  <a:pt x="298" y="187"/>
                </a:cubicBezTo>
                <a:cubicBezTo>
                  <a:pt x="296" y="186"/>
                  <a:pt x="295" y="184"/>
                  <a:pt x="293" y="182"/>
                </a:cubicBezTo>
                <a:cubicBezTo>
                  <a:pt x="292" y="181"/>
                  <a:pt x="291" y="180"/>
                  <a:pt x="290" y="178"/>
                </a:cubicBezTo>
                <a:cubicBezTo>
                  <a:pt x="285" y="173"/>
                  <a:pt x="281" y="169"/>
                  <a:pt x="279" y="168"/>
                </a:cubicBezTo>
                <a:cubicBezTo>
                  <a:pt x="279" y="168"/>
                  <a:pt x="278" y="167"/>
                  <a:pt x="278" y="167"/>
                </a:cubicBezTo>
                <a:cubicBezTo>
                  <a:pt x="278" y="167"/>
                  <a:pt x="277" y="167"/>
                  <a:pt x="276" y="166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65" y="160"/>
                  <a:pt x="237" y="150"/>
                  <a:pt x="237" y="150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65" y="126"/>
                  <a:pt x="165" y="126"/>
                  <a:pt x="165" y="126"/>
                </a:cubicBezTo>
                <a:cubicBezTo>
                  <a:pt x="162" y="125"/>
                  <a:pt x="160" y="123"/>
                  <a:pt x="159" y="121"/>
                </a:cubicBezTo>
                <a:cubicBezTo>
                  <a:pt x="158" y="119"/>
                  <a:pt x="158" y="116"/>
                  <a:pt x="159" y="113"/>
                </a:cubicBezTo>
                <a:cubicBezTo>
                  <a:pt x="160" y="109"/>
                  <a:pt x="163" y="107"/>
                  <a:pt x="167" y="106"/>
                </a:cubicBezTo>
                <a:cubicBezTo>
                  <a:pt x="169" y="106"/>
                  <a:pt x="170" y="106"/>
                  <a:pt x="172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97" y="114"/>
                  <a:pt x="197" y="114"/>
                  <a:pt x="197" y="114"/>
                </a:cubicBezTo>
                <a:cubicBezTo>
                  <a:pt x="198" y="114"/>
                  <a:pt x="199" y="114"/>
                  <a:pt x="199" y="114"/>
                </a:cubicBezTo>
                <a:cubicBezTo>
                  <a:pt x="199" y="114"/>
                  <a:pt x="199" y="114"/>
                  <a:pt x="199" y="114"/>
                </a:cubicBezTo>
                <a:cubicBezTo>
                  <a:pt x="200" y="114"/>
                  <a:pt x="200" y="114"/>
                  <a:pt x="201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4"/>
                  <a:pt x="202" y="114"/>
                  <a:pt x="202" y="114"/>
                </a:cubicBezTo>
                <a:cubicBezTo>
                  <a:pt x="202" y="114"/>
                  <a:pt x="202" y="114"/>
                  <a:pt x="203" y="114"/>
                </a:cubicBezTo>
                <a:cubicBezTo>
                  <a:pt x="203" y="114"/>
                  <a:pt x="204" y="114"/>
                  <a:pt x="204" y="114"/>
                </a:cubicBezTo>
                <a:cubicBezTo>
                  <a:pt x="204" y="114"/>
                  <a:pt x="204" y="114"/>
                  <a:pt x="204" y="114"/>
                </a:cubicBezTo>
                <a:cubicBezTo>
                  <a:pt x="205" y="114"/>
                  <a:pt x="205" y="114"/>
                  <a:pt x="205" y="114"/>
                </a:cubicBezTo>
                <a:cubicBezTo>
                  <a:pt x="206" y="114"/>
                  <a:pt x="206" y="113"/>
                  <a:pt x="206" y="113"/>
                </a:cubicBezTo>
                <a:cubicBezTo>
                  <a:pt x="206" y="113"/>
                  <a:pt x="207" y="113"/>
                  <a:pt x="207" y="113"/>
                </a:cubicBezTo>
                <a:cubicBezTo>
                  <a:pt x="207" y="113"/>
                  <a:pt x="207" y="113"/>
                  <a:pt x="207" y="113"/>
                </a:cubicBezTo>
                <a:cubicBezTo>
                  <a:pt x="208" y="113"/>
                  <a:pt x="208" y="112"/>
                  <a:pt x="209" y="112"/>
                </a:cubicBezTo>
                <a:cubicBezTo>
                  <a:pt x="209" y="112"/>
                  <a:pt x="209" y="112"/>
                  <a:pt x="209" y="112"/>
                </a:cubicBezTo>
                <a:cubicBezTo>
                  <a:pt x="209" y="112"/>
                  <a:pt x="209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0"/>
                  <a:pt x="211" y="110"/>
                  <a:pt x="211" y="110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2" y="109"/>
                  <a:pt x="212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4"/>
                  <a:pt x="214" y="104"/>
                  <a:pt x="214" y="104"/>
                </a:cubicBezTo>
                <a:cubicBezTo>
                  <a:pt x="214" y="104"/>
                  <a:pt x="214" y="104"/>
                  <a:pt x="214" y="103"/>
                </a:cubicBezTo>
                <a:cubicBezTo>
                  <a:pt x="214" y="103"/>
                  <a:pt x="214" y="103"/>
                  <a:pt x="214" y="102"/>
                </a:cubicBezTo>
                <a:cubicBezTo>
                  <a:pt x="214" y="102"/>
                  <a:pt x="214" y="102"/>
                  <a:pt x="214" y="102"/>
                </a:cubicBezTo>
                <a:cubicBezTo>
                  <a:pt x="214" y="101"/>
                  <a:pt x="214" y="101"/>
                  <a:pt x="214" y="100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100"/>
                  <a:pt x="214" y="99"/>
                  <a:pt x="214" y="99"/>
                </a:cubicBezTo>
                <a:cubicBezTo>
                  <a:pt x="214" y="99"/>
                  <a:pt x="214" y="99"/>
                  <a:pt x="214" y="99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09" y="72"/>
                  <a:pt x="193" y="51"/>
                  <a:pt x="171" y="41"/>
                </a:cubicBezTo>
                <a:cubicBezTo>
                  <a:pt x="168" y="40"/>
                  <a:pt x="165" y="39"/>
                  <a:pt x="161" y="38"/>
                </a:cubicBezTo>
                <a:cubicBezTo>
                  <a:pt x="158" y="37"/>
                  <a:pt x="155" y="36"/>
                  <a:pt x="152" y="36"/>
                </a:cubicBezTo>
                <a:cubicBezTo>
                  <a:pt x="151" y="36"/>
                  <a:pt x="150" y="36"/>
                  <a:pt x="149" y="36"/>
                </a:cubicBezTo>
                <a:cubicBezTo>
                  <a:pt x="148" y="36"/>
                  <a:pt x="147" y="36"/>
                  <a:pt x="145" y="36"/>
                </a:cubicBezTo>
                <a:cubicBezTo>
                  <a:pt x="107" y="36"/>
                  <a:pt x="75" y="71"/>
                  <a:pt x="75" y="115"/>
                </a:cubicBezTo>
                <a:cubicBezTo>
                  <a:pt x="75" y="159"/>
                  <a:pt x="107" y="194"/>
                  <a:pt x="145" y="194"/>
                </a:cubicBezTo>
                <a:cubicBezTo>
                  <a:pt x="147" y="194"/>
                  <a:pt x="148" y="194"/>
                  <a:pt x="149" y="194"/>
                </a:cubicBezTo>
                <a:cubicBezTo>
                  <a:pt x="149" y="194"/>
                  <a:pt x="150" y="194"/>
                  <a:pt x="150" y="194"/>
                </a:cubicBezTo>
                <a:cubicBezTo>
                  <a:pt x="151" y="194"/>
                  <a:pt x="151" y="194"/>
                  <a:pt x="152" y="194"/>
                </a:cubicBezTo>
                <a:cubicBezTo>
                  <a:pt x="152" y="194"/>
                  <a:pt x="152" y="194"/>
                  <a:pt x="152" y="194"/>
                </a:cubicBezTo>
                <a:cubicBezTo>
                  <a:pt x="152" y="201"/>
                  <a:pt x="152" y="201"/>
                  <a:pt x="152" y="201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7" y="38"/>
                  <a:pt x="27" y="38"/>
                  <a:pt x="27" y="38"/>
                </a:cubicBezTo>
                <a:cubicBezTo>
                  <a:pt x="57" y="26"/>
                  <a:pt x="57" y="26"/>
                  <a:pt x="57" y="26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6" y="29"/>
                  <a:pt x="157" y="29"/>
                  <a:pt x="159" y="29"/>
                </a:cubicBezTo>
                <a:cubicBezTo>
                  <a:pt x="164" y="27"/>
                  <a:pt x="168" y="22"/>
                  <a:pt x="168" y="16"/>
                </a:cubicBezTo>
                <a:cubicBezTo>
                  <a:pt x="169" y="9"/>
                  <a:pt x="163" y="3"/>
                  <a:pt x="155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0"/>
                  <a:pt x="50" y="1"/>
                </a:cubicBezTo>
                <a:cubicBezTo>
                  <a:pt x="9" y="16"/>
                  <a:pt x="9" y="16"/>
                  <a:pt x="9" y="16"/>
                </a:cubicBezTo>
                <a:cubicBezTo>
                  <a:pt x="4" y="18"/>
                  <a:pt x="0" y="23"/>
                  <a:pt x="0" y="29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11"/>
                  <a:pt x="4" y="216"/>
                  <a:pt x="9" y="218"/>
                </a:cubicBezTo>
                <a:cubicBezTo>
                  <a:pt x="50" y="232"/>
                  <a:pt x="50" y="232"/>
                  <a:pt x="50" y="232"/>
                </a:cubicBezTo>
                <a:cubicBezTo>
                  <a:pt x="51" y="232"/>
                  <a:pt x="53" y="232"/>
                  <a:pt x="54" y="232"/>
                </a:cubicBezTo>
                <a:cubicBezTo>
                  <a:pt x="55" y="232"/>
                  <a:pt x="55" y="232"/>
                  <a:pt x="55" y="232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73" y="227"/>
                  <a:pt x="179" y="221"/>
                  <a:pt x="179" y="214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5"/>
                  <a:pt x="179" y="175"/>
                </a:cubicBezTo>
                <a:cubicBezTo>
                  <a:pt x="179" y="175"/>
                  <a:pt x="179" y="175"/>
                  <a:pt x="179" y="175"/>
                </a:cubicBezTo>
                <a:cubicBezTo>
                  <a:pt x="179" y="174"/>
                  <a:pt x="179" y="174"/>
                  <a:pt x="179" y="173"/>
                </a:cubicBezTo>
                <a:cubicBezTo>
                  <a:pt x="179" y="173"/>
                  <a:pt x="179" y="173"/>
                  <a:pt x="178" y="173"/>
                </a:cubicBezTo>
                <a:cubicBezTo>
                  <a:pt x="178" y="173"/>
                  <a:pt x="178" y="172"/>
                  <a:pt x="178" y="172"/>
                </a:cubicBezTo>
                <a:cubicBezTo>
                  <a:pt x="178" y="172"/>
                  <a:pt x="178" y="172"/>
                  <a:pt x="178" y="171"/>
                </a:cubicBezTo>
                <a:cubicBezTo>
                  <a:pt x="178" y="171"/>
                  <a:pt x="178" y="171"/>
                  <a:pt x="178" y="170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70"/>
                  <a:pt x="177" y="169"/>
                  <a:pt x="177" y="169"/>
                </a:cubicBezTo>
                <a:cubicBezTo>
                  <a:pt x="176" y="168"/>
                  <a:pt x="176" y="168"/>
                  <a:pt x="176" y="168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4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66"/>
                  <a:pt x="173" y="166"/>
                  <a:pt x="173" y="165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71" y="164"/>
                  <a:pt x="171" y="164"/>
                  <a:pt x="170" y="164"/>
                </a:cubicBezTo>
                <a:cubicBezTo>
                  <a:pt x="170" y="164"/>
                  <a:pt x="170" y="164"/>
                  <a:pt x="170" y="164"/>
                </a:cubicBezTo>
                <a:cubicBezTo>
                  <a:pt x="169" y="164"/>
                  <a:pt x="169" y="164"/>
                  <a:pt x="169" y="163"/>
                </a:cubicBezTo>
                <a:cubicBezTo>
                  <a:pt x="169" y="163"/>
                  <a:pt x="168" y="163"/>
                  <a:pt x="168" y="163"/>
                </a:cubicBezTo>
                <a:cubicBezTo>
                  <a:pt x="167" y="163"/>
                  <a:pt x="166" y="163"/>
                  <a:pt x="165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4" y="163"/>
                  <a:pt x="163" y="163"/>
                  <a:pt x="163" y="163"/>
                </a:cubicBezTo>
                <a:cubicBezTo>
                  <a:pt x="163" y="163"/>
                  <a:pt x="162" y="164"/>
                  <a:pt x="162" y="164"/>
                </a:cubicBezTo>
                <a:cubicBezTo>
                  <a:pt x="162" y="164"/>
                  <a:pt x="162" y="164"/>
                  <a:pt x="162" y="164"/>
                </a:cubicBezTo>
                <a:cubicBezTo>
                  <a:pt x="161" y="164"/>
                  <a:pt x="161" y="164"/>
                  <a:pt x="160" y="164"/>
                </a:cubicBezTo>
                <a:cubicBezTo>
                  <a:pt x="156" y="166"/>
                  <a:pt x="151" y="167"/>
                  <a:pt x="145" y="167"/>
                </a:cubicBezTo>
                <a:cubicBezTo>
                  <a:pt x="122" y="167"/>
                  <a:pt x="102" y="144"/>
                  <a:pt x="102" y="115"/>
                </a:cubicBezTo>
                <a:cubicBezTo>
                  <a:pt x="102" y="86"/>
                  <a:pt x="122" y="62"/>
                  <a:pt x="145" y="62"/>
                </a:cubicBezTo>
                <a:cubicBezTo>
                  <a:pt x="147" y="62"/>
                  <a:pt x="148" y="62"/>
                  <a:pt x="149" y="63"/>
                </a:cubicBezTo>
                <a:cubicBezTo>
                  <a:pt x="153" y="63"/>
                  <a:pt x="157" y="64"/>
                  <a:pt x="160" y="65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7" y="69"/>
                  <a:pt x="174" y="74"/>
                  <a:pt x="179" y="81"/>
                </a:cubicBezTo>
                <a:cubicBezTo>
                  <a:pt x="178" y="81"/>
                  <a:pt x="178" y="81"/>
                  <a:pt x="178" y="81"/>
                </a:cubicBezTo>
                <a:cubicBezTo>
                  <a:pt x="178" y="81"/>
                  <a:pt x="178" y="81"/>
                  <a:pt x="177" y="81"/>
                </a:cubicBezTo>
                <a:cubicBezTo>
                  <a:pt x="177" y="81"/>
                  <a:pt x="177" y="81"/>
                  <a:pt x="176" y="8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5" y="80"/>
                  <a:pt x="175" y="80"/>
                  <a:pt x="174" y="80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0"/>
                  <a:pt x="167" y="80"/>
                  <a:pt x="167" y="80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5" y="80"/>
                  <a:pt x="165" y="80"/>
                  <a:pt x="164" y="80"/>
                </a:cubicBezTo>
                <a:cubicBezTo>
                  <a:pt x="150" y="82"/>
                  <a:pt x="138" y="91"/>
                  <a:pt x="134" y="105"/>
                </a:cubicBezTo>
                <a:cubicBezTo>
                  <a:pt x="130" y="114"/>
                  <a:pt x="131" y="124"/>
                  <a:pt x="135" y="133"/>
                </a:cubicBezTo>
                <a:cubicBezTo>
                  <a:pt x="140" y="142"/>
                  <a:pt x="147" y="148"/>
                  <a:pt x="157" y="151"/>
                </a:cubicBezTo>
                <a:cubicBezTo>
                  <a:pt x="218" y="172"/>
                  <a:pt x="218" y="172"/>
                  <a:pt x="218" y="172"/>
                </a:cubicBezTo>
                <a:cubicBezTo>
                  <a:pt x="213" y="179"/>
                  <a:pt x="208" y="186"/>
                  <a:pt x="205" y="191"/>
                </a:cubicBezTo>
                <a:cubicBezTo>
                  <a:pt x="195" y="209"/>
                  <a:pt x="198" y="240"/>
                  <a:pt x="216" y="253"/>
                </a:cubicBezTo>
                <a:cubicBezTo>
                  <a:pt x="218" y="254"/>
                  <a:pt x="220" y="256"/>
                  <a:pt x="222" y="258"/>
                </a:cubicBezTo>
                <a:cubicBezTo>
                  <a:pt x="220" y="260"/>
                  <a:pt x="217" y="263"/>
                  <a:pt x="216" y="266"/>
                </a:cubicBezTo>
                <a:cubicBezTo>
                  <a:pt x="210" y="274"/>
                  <a:pt x="209" y="285"/>
                  <a:pt x="210" y="295"/>
                </a:cubicBezTo>
                <a:cubicBezTo>
                  <a:pt x="214" y="315"/>
                  <a:pt x="231" y="327"/>
                  <a:pt x="251" y="325"/>
                </a:cubicBezTo>
                <a:cubicBezTo>
                  <a:pt x="359" y="333"/>
                  <a:pt x="359" y="333"/>
                  <a:pt x="359" y="333"/>
                </a:cubicBezTo>
                <a:cubicBezTo>
                  <a:pt x="359" y="333"/>
                  <a:pt x="360" y="333"/>
                  <a:pt x="360" y="333"/>
                </a:cubicBezTo>
                <a:cubicBezTo>
                  <a:pt x="361" y="333"/>
                  <a:pt x="361" y="333"/>
                  <a:pt x="362" y="333"/>
                </a:cubicBezTo>
                <a:cubicBezTo>
                  <a:pt x="373" y="331"/>
                  <a:pt x="382" y="325"/>
                  <a:pt x="390" y="319"/>
                </a:cubicBezTo>
                <a:cubicBezTo>
                  <a:pt x="395" y="316"/>
                  <a:pt x="400" y="312"/>
                  <a:pt x="404" y="310"/>
                </a:cubicBezTo>
                <a:cubicBezTo>
                  <a:pt x="408" y="308"/>
                  <a:pt x="411" y="305"/>
                  <a:pt x="412" y="301"/>
                </a:cubicBezTo>
                <a:cubicBezTo>
                  <a:pt x="431" y="193"/>
                  <a:pt x="431" y="193"/>
                  <a:pt x="431" y="193"/>
                </a:cubicBezTo>
                <a:cubicBezTo>
                  <a:pt x="432" y="187"/>
                  <a:pt x="429" y="181"/>
                  <a:pt x="424" y="179"/>
                </a:cubicBezTo>
                <a:close/>
                <a:moveTo>
                  <a:pt x="228" y="204"/>
                </a:moveTo>
                <a:cubicBezTo>
                  <a:pt x="231" y="199"/>
                  <a:pt x="237" y="191"/>
                  <a:pt x="245" y="181"/>
                </a:cubicBezTo>
                <a:cubicBezTo>
                  <a:pt x="251" y="183"/>
                  <a:pt x="251" y="183"/>
                  <a:pt x="251" y="183"/>
                </a:cubicBezTo>
                <a:cubicBezTo>
                  <a:pt x="254" y="184"/>
                  <a:pt x="254" y="184"/>
                  <a:pt x="254" y="184"/>
                </a:cubicBezTo>
                <a:cubicBezTo>
                  <a:pt x="261" y="188"/>
                  <a:pt x="261" y="188"/>
                  <a:pt x="261" y="188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90"/>
                  <a:pt x="261" y="190"/>
                  <a:pt x="261" y="190"/>
                </a:cubicBezTo>
                <a:cubicBezTo>
                  <a:pt x="261" y="191"/>
                  <a:pt x="260" y="191"/>
                  <a:pt x="260" y="192"/>
                </a:cubicBezTo>
                <a:cubicBezTo>
                  <a:pt x="260" y="192"/>
                  <a:pt x="259" y="193"/>
                  <a:pt x="259" y="193"/>
                </a:cubicBezTo>
                <a:cubicBezTo>
                  <a:pt x="259" y="194"/>
                  <a:pt x="258" y="194"/>
                  <a:pt x="258" y="195"/>
                </a:cubicBezTo>
                <a:cubicBezTo>
                  <a:pt x="258" y="195"/>
                  <a:pt x="257" y="195"/>
                  <a:pt x="257" y="196"/>
                </a:cubicBezTo>
                <a:cubicBezTo>
                  <a:pt x="257" y="196"/>
                  <a:pt x="256" y="197"/>
                  <a:pt x="256" y="198"/>
                </a:cubicBezTo>
                <a:cubicBezTo>
                  <a:pt x="256" y="198"/>
                  <a:pt x="256" y="198"/>
                  <a:pt x="256" y="198"/>
                </a:cubicBezTo>
                <a:cubicBezTo>
                  <a:pt x="255" y="199"/>
                  <a:pt x="255" y="200"/>
                  <a:pt x="254" y="200"/>
                </a:cubicBezTo>
                <a:cubicBezTo>
                  <a:pt x="254" y="201"/>
                  <a:pt x="254" y="201"/>
                  <a:pt x="254" y="201"/>
                </a:cubicBezTo>
                <a:cubicBezTo>
                  <a:pt x="254" y="202"/>
                  <a:pt x="254" y="202"/>
                  <a:pt x="253" y="203"/>
                </a:cubicBezTo>
                <a:cubicBezTo>
                  <a:pt x="253" y="203"/>
                  <a:pt x="253" y="203"/>
                  <a:pt x="253" y="203"/>
                </a:cubicBezTo>
                <a:cubicBezTo>
                  <a:pt x="253" y="204"/>
                  <a:pt x="253" y="204"/>
                  <a:pt x="252" y="205"/>
                </a:cubicBezTo>
                <a:cubicBezTo>
                  <a:pt x="252" y="205"/>
                  <a:pt x="252" y="205"/>
                  <a:pt x="252" y="205"/>
                </a:cubicBezTo>
                <a:cubicBezTo>
                  <a:pt x="252" y="206"/>
                  <a:pt x="252" y="206"/>
                  <a:pt x="252" y="207"/>
                </a:cubicBezTo>
                <a:cubicBezTo>
                  <a:pt x="252" y="207"/>
                  <a:pt x="252" y="207"/>
                  <a:pt x="252" y="207"/>
                </a:cubicBezTo>
                <a:cubicBezTo>
                  <a:pt x="251" y="208"/>
                  <a:pt x="251" y="208"/>
                  <a:pt x="251" y="209"/>
                </a:cubicBezTo>
                <a:cubicBezTo>
                  <a:pt x="251" y="209"/>
                  <a:pt x="251" y="209"/>
                  <a:pt x="251" y="209"/>
                </a:cubicBezTo>
                <a:cubicBezTo>
                  <a:pt x="251" y="210"/>
                  <a:pt x="251" y="210"/>
                  <a:pt x="251" y="211"/>
                </a:cubicBezTo>
                <a:cubicBezTo>
                  <a:pt x="251" y="211"/>
                  <a:pt x="251" y="211"/>
                  <a:pt x="251" y="211"/>
                </a:cubicBezTo>
                <a:cubicBezTo>
                  <a:pt x="251" y="212"/>
                  <a:pt x="251" y="212"/>
                  <a:pt x="251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214"/>
                  <a:pt x="251" y="215"/>
                  <a:pt x="251" y="215"/>
                </a:cubicBezTo>
                <a:cubicBezTo>
                  <a:pt x="252" y="215"/>
                  <a:pt x="252" y="216"/>
                  <a:pt x="252" y="216"/>
                </a:cubicBezTo>
                <a:cubicBezTo>
                  <a:pt x="252" y="216"/>
                  <a:pt x="252" y="216"/>
                  <a:pt x="252" y="216"/>
                </a:cubicBezTo>
                <a:cubicBezTo>
                  <a:pt x="252" y="217"/>
                  <a:pt x="252" y="218"/>
                  <a:pt x="253" y="218"/>
                </a:cubicBezTo>
                <a:cubicBezTo>
                  <a:pt x="253" y="219"/>
                  <a:pt x="253" y="219"/>
                  <a:pt x="254" y="220"/>
                </a:cubicBezTo>
                <a:cubicBezTo>
                  <a:pt x="255" y="221"/>
                  <a:pt x="256" y="222"/>
                  <a:pt x="258" y="224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75" y="237"/>
                  <a:pt x="275" y="237"/>
                  <a:pt x="275" y="237"/>
                </a:cubicBezTo>
                <a:cubicBezTo>
                  <a:pt x="275" y="238"/>
                  <a:pt x="274" y="238"/>
                  <a:pt x="274" y="238"/>
                </a:cubicBezTo>
                <a:cubicBezTo>
                  <a:pt x="274" y="239"/>
                  <a:pt x="274" y="239"/>
                  <a:pt x="273" y="239"/>
                </a:cubicBezTo>
                <a:cubicBezTo>
                  <a:pt x="273" y="240"/>
                  <a:pt x="273" y="240"/>
                  <a:pt x="273" y="240"/>
                </a:cubicBezTo>
                <a:cubicBezTo>
                  <a:pt x="272" y="241"/>
                  <a:pt x="272" y="241"/>
                  <a:pt x="272" y="241"/>
                </a:cubicBezTo>
                <a:cubicBezTo>
                  <a:pt x="271" y="241"/>
                  <a:pt x="271" y="242"/>
                  <a:pt x="271" y="242"/>
                </a:cubicBezTo>
                <a:cubicBezTo>
                  <a:pt x="271" y="242"/>
                  <a:pt x="270" y="242"/>
                  <a:pt x="270" y="243"/>
                </a:cubicBezTo>
                <a:cubicBezTo>
                  <a:pt x="270" y="243"/>
                  <a:pt x="269" y="244"/>
                  <a:pt x="269" y="244"/>
                </a:cubicBezTo>
                <a:cubicBezTo>
                  <a:pt x="253" y="247"/>
                  <a:pt x="253" y="247"/>
                  <a:pt x="253" y="247"/>
                </a:cubicBezTo>
                <a:cubicBezTo>
                  <a:pt x="246" y="241"/>
                  <a:pt x="237" y="235"/>
                  <a:pt x="231" y="231"/>
                </a:cubicBezTo>
                <a:cubicBezTo>
                  <a:pt x="226" y="228"/>
                  <a:pt x="224" y="213"/>
                  <a:pt x="228" y="20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4" name="Freeform 612"/>
          <p:cNvSpPr>
            <a:spLocks/>
          </p:cNvSpPr>
          <p:nvPr userDrawn="1"/>
        </p:nvSpPr>
        <p:spPr bwMode="auto">
          <a:xfrm>
            <a:off x="8500281" y="4522825"/>
            <a:ext cx="355840" cy="355839"/>
          </a:xfrm>
          <a:custGeom>
            <a:avLst/>
            <a:gdLst/>
            <a:ahLst/>
            <a:cxnLst>
              <a:cxn ang="0">
                <a:pos x="153" y="404"/>
              </a:cxn>
              <a:cxn ang="0">
                <a:pos x="149" y="156"/>
              </a:cxn>
              <a:cxn ang="0">
                <a:pos x="175" y="156"/>
              </a:cxn>
              <a:cxn ang="0">
                <a:pos x="249" y="381"/>
              </a:cxn>
              <a:cxn ang="0">
                <a:pos x="253" y="232"/>
              </a:cxn>
              <a:cxn ang="0">
                <a:pos x="310" y="228"/>
              </a:cxn>
              <a:cxn ang="0">
                <a:pos x="323" y="242"/>
              </a:cxn>
              <a:cxn ang="0">
                <a:pos x="381" y="269"/>
              </a:cxn>
              <a:cxn ang="0">
                <a:pos x="381" y="238"/>
              </a:cxn>
              <a:cxn ang="0">
                <a:pos x="378" y="203"/>
              </a:cxn>
              <a:cxn ang="0">
                <a:pos x="351" y="173"/>
              </a:cxn>
              <a:cxn ang="0">
                <a:pos x="323" y="169"/>
              </a:cxn>
              <a:cxn ang="0">
                <a:pos x="254" y="165"/>
              </a:cxn>
              <a:cxn ang="0">
                <a:pos x="250" y="102"/>
              </a:cxn>
              <a:cxn ang="0">
                <a:pos x="212" y="98"/>
              </a:cxn>
              <a:cxn ang="0">
                <a:pos x="208" y="33"/>
              </a:cxn>
              <a:cxn ang="0">
                <a:pos x="176" y="27"/>
              </a:cxn>
              <a:cxn ang="0">
                <a:pos x="158" y="29"/>
              </a:cxn>
              <a:cxn ang="0">
                <a:pos x="124" y="69"/>
              </a:cxn>
              <a:cxn ang="0">
                <a:pos x="113" y="113"/>
              </a:cxn>
              <a:cxn ang="0">
                <a:pos x="24" y="329"/>
              </a:cxn>
              <a:cxn ang="0">
                <a:pos x="6" y="330"/>
              </a:cxn>
              <a:cxn ang="0">
                <a:pos x="5" y="311"/>
              </a:cxn>
              <a:cxn ang="0">
                <a:pos x="5" y="311"/>
              </a:cxn>
              <a:cxn ang="0">
                <a:pos x="10" y="305"/>
              </a:cxn>
              <a:cxn ang="0">
                <a:pos x="25" y="285"/>
              </a:cxn>
              <a:cxn ang="0">
                <a:pos x="82" y="135"/>
              </a:cxn>
              <a:cxn ang="0">
                <a:pos x="99" y="60"/>
              </a:cxn>
              <a:cxn ang="0">
                <a:pos x="149" y="4"/>
              </a:cxn>
              <a:cxn ang="0">
                <a:pos x="176" y="0"/>
              </a:cxn>
              <a:cxn ang="0">
                <a:pos x="235" y="24"/>
              </a:cxn>
              <a:cxn ang="0">
                <a:pos x="263" y="75"/>
              </a:cxn>
              <a:cxn ang="0">
                <a:pos x="277" y="88"/>
              </a:cxn>
              <a:cxn ang="0">
                <a:pos x="324" y="142"/>
              </a:cxn>
              <a:cxn ang="0">
                <a:pos x="360" y="148"/>
              </a:cxn>
              <a:cxn ang="0">
                <a:pos x="405" y="198"/>
              </a:cxn>
              <a:cxn ang="0">
                <a:pos x="408" y="238"/>
              </a:cxn>
              <a:cxn ang="0">
                <a:pos x="408" y="283"/>
              </a:cxn>
              <a:cxn ang="0">
                <a:pos x="395" y="296"/>
              </a:cxn>
              <a:cxn ang="0">
                <a:pos x="297" y="283"/>
              </a:cxn>
              <a:cxn ang="0">
                <a:pos x="275" y="255"/>
              </a:cxn>
              <a:cxn ang="0">
                <a:pos x="271" y="404"/>
              </a:cxn>
              <a:cxn ang="0">
                <a:pos x="162" y="408"/>
              </a:cxn>
            </a:cxnLst>
            <a:rect l="0" t="0" r="r" b="b"/>
            <a:pathLst>
              <a:path w="408" h="408">
                <a:moveTo>
                  <a:pt x="162" y="408"/>
                </a:moveTo>
                <a:cubicBezTo>
                  <a:pt x="158" y="408"/>
                  <a:pt x="155" y="406"/>
                  <a:pt x="153" y="404"/>
                </a:cubicBezTo>
                <a:cubicBezTo>
                  <a:pt x="153" y="404"/>
                  <a:pt x="153" y="404"/>
                  <a:pt x="153" y="404"/>
                </a:cubicBezTo>
                <a:cubicBezTo>
                  <a:pt x="150" y="401"/>
                  <a:pt x="149" y="398"/>
                  <a:pt x="149" y="394"/>
                </a:cubicBezTo>
                <a:cubicBezTo>
                  <a:pt x="149" y="394"/>
                  <a:pt x="149" y="394"/>
                  <a:pt x="149" y="394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49" y="149"/>
                  <a:pt x="155" y="143"/>
                  <a:pt x="162" y="143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9" y="143"/>
                  <a:pt x="175" y="149"/>
                  <a:pt x="175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381"/>
                  <a:pt x="175" y="381"/>
                  <a:pt x="175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38"/>
                  <a:pt x="250" y="235"/>
                  <a:pt x="253" y="232"/>
                </a:cubicBezTo>
                <a:cubicBezTo>
                  <a:pt x="253" y="232"/>
                  <a:pt x="253" y="232"/>
                  <a:pt x="253" y="232"/>
                </a:cubicBezTo>
                <a:cubicBezTo>
                  <a:pt x="255" y="230"/>
                  <a:pt x="258" y="228"/>
                  <a:pt x="262" y="228"/>
                </a:cubicBezTo>
                <a:cubicBezTo>
                  <a:pt x="262" y="228"/>
                  <a:pt x="262" y="228"/>
                  <a:pt x="262" y="228"/>
                </a:cubicBezTo>
                <a:cubicBezTo>
                  <a:pt x="310" y="228"/>
                  <a:pt x="310" y="228"/>
                  <a:pt x="310" y="228"/>
                </a:cubicBezTo>
                <a:cubicBezTo>
                  <a:pt x="313" y="228"/>
                  <a:pt x="317" y="230"/>
                  <a:pt x="319" y="232"/>
                </a:cubicBezTo>
                <a:cubicBezTo>
                  <a:pt x="319" y="232"/>
                  <a:pt x="319" y="232"/>
                  <a:pt x="319" y="232"/>
                </a:cubicBezTo>
                <a:cubicBezTo>
                  <a:pt x="322" y="235"/>
                  <a:pt x="323" y="238"/>
                  <a:pt x="323" y="242"/>
                </a:cubicBezTo>
                <a:cubicBezTo>
                  <a:pt x="323" y="242"/>
                  <a:pt x="323" y="242"/>
                  <a:pt x="323" y="242"/>
                </a:cubicBezTo>
                <a:cubicBezTo>
                  <a:pt x="323" y="269"/>
                  <a:pt x="323" y="269"/>
                  <a:pt x="323" y="269"/>
                </a:cubicBezTo>
                <a:cubicBezTo>
                  <a:pt x="381" y="269"/>
                  <a:pt x="381" y="269"/>
                  <a:pt x="381" y="269"/>
                </a:cubicBezTo>
                <a:cubicBezTo>
                  <a:pt x="381" y="247"/>
                  <a:pt x="381" y="247"/>
                  <a:pt x="381" y="247"/>
                </a:cubicBezTo>
                <a:cubicBezTo>
                  <a:pt x="381" y="246"/>
                  <a:pt x="381" y="246"/>
                  <a:pt x="381" y="246"/>
                </a:cubicBezTo>
                <a:cubicBezTo>
                  <a:pt x="381" y="243"/>
                  <a:pt x="381" y="241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23"/>
                  <a:pt x="380" y="212"/>
                  <a:pt x="378" y="203"/>
                </a:cubicBezTo>
                <a:cubicBezTo>
                  <a:pt x="378" y="203"/>
                  <a:pt x="378" y="203"/>
                  <a:pt x="378" y="203"/>
                </a:cubicBezTo>
                <a:cubicBezTo>
                  <a:pt x="377" y="195"/>
                  <a:pt x="374" y="190"/>
                  <a:pt x="371" y="187"/>
                </a:cubicBezTo>
                <a:cubicBezTo>
                  <a:pt x="371" y="187"/>
                  <a:pt x="371" y="187"/>
                  <a:pt x="371" y="187"/>
                </a:cubicBezTo>
                <a:cubicBezTo>
                  <a:pt x="366" y="180"/>
                  <a:pt x="359" y="176"/>
                  <a:pt x="351" y="173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44" y="170"/>
                  <a:pt x="334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263" y="169"/>
                  <a:pt x="263" y="169"/>
                  <a:pt x="263" y="169"/>
                </a:cubicBezTo>
                <a:cubicBezTo>
                  <a:pt x="260" y="169"/>
                  <a:pt x="256" y="167"/>
                  <a:pt x="254" y="165"/>
                </a:cubicBezTo>
                <a:cubicBezTo>
                  <a:pt x="254" y="165"/>
                  <a:pt x="254" y="165"/>
                  <a:pt x="254" y="165"/>
                </a:cubicBezTo>
                <a:cubicBezTo>
                  <a:pt x="251" y="162"/>
                  <a:pt x="250" y="159"/>
                  <a:pt x="250" y="156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18" y="102"/>
                  <a:pt x="215" y="100"/>
                  <a:pt x="212" y="98"/>
                </a:cubicBezTo>
                <a:cubicBezTo>
                  <a:pt x="212" y="98"/>
                  <a:pt x="212" y="98"/>
                  <a:pt x="212" y="98"/>
                </a:cubicBezTo>
                <a:cubicBezTo>
                  <a:pt x="210" y="95"/>
                  <a:pt x="208" y="92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33"/>
                  <a:pt x="208" y="33"/>
                  <a:pt x="208" y="33"/>
                </a:cubicBezTo>
                <a:cubicBezTo>
                  <a:pt x="207" y="33"/>
                  <a:pt x="205" y="32"/>
                  <a:pt x="204" y="31"/>
                </a:cubicBezTo>
                <a:cubicBezTo>
                  <a:pt x="204" y="31"/>
                  <a:pt x="204" y="31"/>
                  <a:pt x="204" y="31"/>
                </a:cubicBezTo>
                <a:cubicBezTo>
                  <a:pt x="196" y="29"/>
                  <a:pt x="186" y="27"/>
                  <a:pt x="176" y="27"/>
                </a:cubicBezTo>
                <a:cubicBezTo>
                  <a:pt x="176" y="27"/>
                  <a:pt x="176" y="27"/>
                  <a:pt x="176" y="27"/>
                </a:cubicBezTo>
                <a:cubicBezTo>
                  <a:pt x="170" y="27"/>
                  <a:pt x="164" y="27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2" y="31"/>
                  <a:pt x="146" y="35"/>
                  <a:pt x="141" y="40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34" y="46"/>
                  <a:pt x="128" y="56"/>
                  <a:pt x="124" y="69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19" y="81"/>
                  <a:pt x="116" y="97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07" y="147"/>
                  <a:pt x="102" y="186"/>
                  <a:pt x="89" y="221"/>
                </a:cubicBezTo>
                <a:cubicBezTo>
                  <a:pt x="89" y="221"/>
                  <a:pt x="89" y="221"/>
                  <a:pt x="89" y="221"/>
                </a:cubicBezTo>
                <a:cubicBezTo>
                  <a:pt x="63" y="287"/>
                  <a:pt x="25" y="329"/>
                  <a:pt x="24" y="329"/>
                </a:cubicBezTo>
                <a:cubicBezTo>
                  <a:pt x="24" y="329"/>
                  <a:pt x="24" y="329"/>
                  <a:pt x="24" y="329"/>
                </a:cubicBezTo>
                <a:cubicBezTo>
                  <a:pt x="19" y="335"/>
                  <a:pt x="11" y="335"/>
                  <a:pt x="6" y="330"/>
                </a:cubicBezTo>
                <a:cubicBezTo>
                  <a:pt x="6" y="330"/>
                  <a:pt x="6" y="330"/>
                  <a:pt x="6" y="330"/>
                </a:cubicBezTo>
                <a:cubicBezTo>
                  <a:pt x="0" y="325"/>
                  <a:pt x="0" y="317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6" y="310"/>
                  <a:pt x="6" y="310"/>
                </a:cubicBezTo>
                <a:cubicBezTo>
                  <a:pt x="6" y="310"/>
                  <a:pt x="6" y="310"/>
                  <a:pt x="6" y="310"/>
                </a:cubicBezTo>
                <a:cubicBezTo>
                  <a:pt x="7" y="309"/>
                  <a:pt x="9" y="307"/>
                  <a:pt x="10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14" y="300"/>
                  <a:pt x="19" y="293"/>
                  <a:pt x="25" y="285"/>
                </a:cubicBezTo>
                <a:cubicBezTo>
                  <a:pt x="25" y="285"/>
                  <a:pt x="25" y="285"/>
                  <a:pt x="25" y="285"/>
                </a:cubicBezTo>
                <a:cubicBezTo>
                  <a:pt x="37" y="267"/>
                  <a:pt x="52" y="242"/>
                  <a:pt x="64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73" y="188"/>
                  <a:pt x="78" y="162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7" y="109"/>
                  <a:pt x="91" y="82"/>
                  <a:pt x="99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45"/>
                  <a:pt x="111" y="31"/>
                  <a:pt x="123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31" y="12"/>
                  <a:pt x="140" y="7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58" y="1"/>
                  <a:pt x="168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05" y="0"/>
                  <a:pt x="227" y="12"/>
                  <a:pt x="228" y="13"/>
                </a:cubicBezTo>
                <a:cubicBezTo>
                  <a:pt x="228" y="13"/>
                  <a:pt x="228" y="13"/>
                  <a:pt x="228" y="13"/>
                </a:cubicBezTo>
                <a:cubicBezTo>
                  <a:pt x="232" y="15"/>
                  <a:pt x="235" y="20"/>
                  <a:pt x="235" y="24"/>
                </a:cubicBezTo>
                <a:cubicBezTo>
                  <a:pt x="235" y="24"/>
                  <a:pt x="235" y="24"/>
                  <a:pt x="235" y="24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7" y="75"/>
                  <a:pt x="270" y="76"/>
                  <a:pt x="273" y="79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5" y="82"/>
                  <a:pt x="277" y="85"/>
                  <a:pt x="277" y="88"/>
                </a:cubicBezTo>
                <a:cubicBezTo>
                  <a:pt x="277" y="88"/>
                  <a:pt x="277" y="88"/>
                  <a:pt x="277" y="88"/>
                </a:cubicBezTo>
                <a:cubicBezTo>
                  <a:pt x="277" y="142"/>
                  <a:pt x="277" y="142"/>
                  <a:pt x="277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36" y="142"/>
                  <a:pt x="349" y="144"/>
                  <a:pt x="360" y="148"/>
                </a:cubicBezTo>
                <a:cubicBezTo>
                  <a:pt x="360" y="148"/>
                  <a:pt x="360" y="148"/>
                  <a:pt x="360" y="148"/>
                </a:cubicBezTo>
                <a:cubicBezTo>
                  <a:pt x="372" y="152"/>
                  <a:pt x="383" y="159"/>
                  <a:pt x="391" y="169"/>
                </a:cubicBezTo>
                <a:cubicBezTo>
                  <a:pt x="391" y="169"/>
                  <a:pt x="391" y="169"/>
                  <a:pt x="391" y="169"/>
                </a:cubicBezTo>
                <a:cubicBezTo>
                  <a:pt x="398" y="177"/>
                  <a:pt x="402" y="186"/>
                  <a:pt x="405" y="198"/>
                </a:cubicBezTo>
                <a:cubicBezTo>
                  <a:pt x="405" y="198"/>
                  <a:pt x="405" y="198"/>
                  <a:pt x="405" y="198"/>
                </a:cubicBezTo>
                <a:cubicBezTo>
                  <a:pt x="407" y="209"/>
                  <a:pt x="408" y="222"/>
                  <a:pt x="408" y="238"/>
                </a:cubicBezTo>
                <a:cubicBezTo>
                  <a:pt x="408" y="238"/>
                  <a:pt x="408" y="238"/>
                  <a:pt x="408" y="238"/>
                </a:cubicBezTo>
                <a:cubicBezTo>
                  <a:pt x="408" y="241"/>
                  <a:pt x="408" y="244"/>
                  <a:pt x="408" y="246"/>
                </a:cubicBezTo>
                <a:cubicBezTo>
                  <a:pt x="408" y="246"/>
                  <a:pt x="408" y="246"/>
                  <a:pt x="408" y="246"/>
                </a:cubicBezTo>
                <a:cubicBezTo>
                  <a:pt x="408" y="283"/>
                  <a:pt x="408" y="283"/>
                  <a:pt x="408" y="283"/>
                </a:cubicBezTo>
                <a:cubicBezTo>
                  <a:pt x="408" y="286"/>
                  <a:pt x="407" y="290"/>
                  <a:pt x="404" y="292"/>
                </a:cubicBezTo>
                <a:cubicBezTo>
                  <a:pt x="404" y="292"/>
                  <a:pt x="404" y="292"/>
                  <a:pt x="404" y="292"/>
                </a:cubicBezTo>
                <a:cubicBezTo>
                  <a:pt x="402" y="295"/>
                  <a:pt x="398" y="296"/>
                  <a:pt x="395" y="296"/>
                </a:cubicBezTo>
                <a:cubicBezTo>
                  <a:pt x="395" y="296"/>
                  <a:pt x="395" y="296"/>
                  <a:pt x="395" y="296"/>
                </a:cubicBezTo>
                <a:cubicBezTo>
                  <a:pt x="310" y="296"/>
                  <a:pt x="310" y="296"/>
                  <a:pt x="310" y="296"/>
                </a:cubicBezTo>
                <a:cubicBezTo>
                  <a:pt x="303" y="296"/>
                  <a:pt x="297" y="290"/>
                  <a:pt x="297" y="283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255"/>
                  <a:pt x="297" y="255"/>
                  <a:pt x="297" y="255"/>
                </a:cubicBezTo>
                <a:cubicBezTo>
                  <a:pt x="275" y="255"/>
                  <a:pt x="275" y="255"/>
                  <a:pt x="275" y="255"/>
                </a:cubicBezTo>
                <a:cubicBezTo>
                  <a:pt x="275" y="394"/>
                  <a:pt x="275" y="394"/>
                  <a:pt x="275" y="394"/>
                </a:cubicBezTo>
                <a:cubicBezTo>
                  <a:pt x="275" y="398"/>
                  <a:pt x="274" y="401"/>
                  <a:pt x="271" y="404"/>
                </a:cubicBezTo>
                <a:cubicBezTo>
                  <a:pt x="271" y="404"/>
                  <a:pt x="271" y="404"/>
                  <a:pt x="271" y="404"/>
                </a:cubicBezTo>
                <a:cubicBezTo>
                  <a:pt x="269" y="406"/>
                  <a:pt x="266" y="408"/>
                  <a:pt x="262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162" y="408"/>
                  <a:pt x="162" y="408"/>
                  <a:pt x="162" y="40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99" name="Freeform 195"/>
          <p:cNvSpPr>
            <a:spLocks/>
          </p:cNvSpPr>
          <p:nvPr userDrawn="1"/>
        </p:nvSpPr>
        <p:spPr bwMode="auto">
          <a:xfrm>
            <a:off x="324525" y="3213017"/>
            <a:ext cx="385288" cy="387742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24"/>
              </a:cxn>
              <a:cxn ang="0">
                <a:pos x="212" y="231"/>
              </a:cxn>
              <a:cxn ang="0">
                <a:pos x="221" y="235"/>
              </a:cxn>
              <a:cxn ang="0">
                <a:pos x="231" y="231"/>
              </a:cxn>
              <a:cxn ang="0">
                <a:pos x="255" y="207"/>
              </a:cxn>
              <a:cxn ang="0">
                <a:pos x="263" y="215"/>
              </a:cxn>
              <a:cxn ang="0">
                <a:pos x="263" y="234"/>
              </a:cxn>
              <a:cxn ang="0">
                <a:pos x="270" y="246"/>
              </a:cxn>
              <a:cxn ang="0">
                <a:pos x="318" y="270"/>
              </a:cxn>
              <a:cxn ang="0">
                <a:pos x="409" y="361"/>
              </a:cxn>
              <a:cxn ang="0">
                <a:pos x="415" y="376"/>
              </a:cxn>
              <a:cxn ang="0">
                <a:pos x="409" y="391"/>
              </a:cxn>
              <a:cxn ang="0">
                <a:pos x="391" y="408"/>
              </a:cxn>
              <a:cxn ang="0">
                <a:pos x="361" y="408"/>
              </a:cxn>
              <a:cxn ang="0">
                <a:pos x="270" y="317"/>
              </a:cxn>
              <a:cxn ang="0">
                <a:pos x="246" y="270"/>
              </a:cxn>
              <a:cxn ang="0">
                <a:pos x="234" y="263"/>
              </a:cxn>
              <a:cxn ang="0">
                <a:pos x="209" y="263"/>
              </a:cxn>
              <a:cxn ang="0">
                <a:pos x="196" y="276"/>
              </a:cxn>
              <a:cxn ang="0">
                <a:pos x="209" y="289"/>
              </a:cxn>
              <a:cxn ang="0">
                <a:pos x="226" y="289"/>
              </a:cxn>
              <a:cxn ang="0">
                <a:pos x="247" y="331"/>
              </a:cxn>
              <a:cxn ang="0">
                <a:pos x="250" y="335"/>
              </a:cxn>
              <a:cxn ang="0">
                <a:pos x="342" y="427"/>
              </a:cxn>
              <a:cxn ang="0">
                <a:pos x="410" y="427"/>
              </a:cxn>
              <a:cxn ang="0">
                <a:pos x="428" y="410"/>
              </a:cxn>
              <a:cxn ang="0">
                <a:pos x="442" y="376"/>
              </a:cxn>
              <a:cxn ang="0">
                <a:pos x="428" y="342"/>
              </a:cxn>
              <a:cxn ang="0">
                <a:pos x="335" y="249"/>
              </a:cxn>
              <a:cxn ang="0">
                <a:pos x="332" y="247"/>
              </a:cxn>
              <a:cxn ang="0">
                <a:pos x="290" y="226"/>
              </a:cxn>
              <a:cxn ang="0">
                <a:pos x="290" y="209"/>
              </a:cxn>
              <a:cxn ang="0">
                <a:pos x="286" y="200"/>
              </a:cxn>
              <a:cxn ang="0">
                <a:pos x="265" y="179"/>
              </a:cxn>
              <a:cxn ang="0">
                <a:pos x="255" y="175"/>
              </a:cxn>
              <a:cxn ang="0">
                <a:pos x="246" y="179"/>
              </a:cxn>
              <a:cxn ang="0">
                <a:pos x="221" y="203"/>
              </a:cxn>
              <a:cxn ang="0">
                <a:pos x="24" y="5"/>
              </a:cxn>
              <a:cxn ang="0">
                <a:pos x="5" y="5"/>
              </a:cxn>
            </a:cxnLst>
            <a:rect l="0" t="0" r="r" b="b"/>
            <a:pathLst>
              <a:path w="442" h="446">
                <a:moveTo>
                  <a:pt x="5" y="5"/>
                </a:moveTo>
                <a:cubicBezTo>
                  <a:pt x="0" y="11"/>
                  <a:pt x="0" y="19"/>
                  <a:pt x="5" y="24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5" y="234"/>
                  <a:pt x="218" y="235"/>
                  <a:pt x="221" y="235"/>
                </a:cubicBezTo>
                <a:cubicBezTo>
                  <a:pt x="225" y="235"/>
                  <a:pt x="228" y="234"/>
                  <a:pt x="231" y="231"/>
                </a:cubicBezTo>
                <a:cubicBezTo>
                  <a:pt x="231" y="231"/>
                  <a:pt x="246" y="217"/>
                  <a:pt x="255" y="207"/>
                </a:cubicBezTo>
                <a:cubicBezTo>
                  <a:pt x="259" y="211"/>
                  <a:pt x="261" y="212"/>
                  <a:pt x="263" y="215"/>
                </a:cubicBezTo>
                <a:cubicBezTo>
                  <a:pt x="263" y="221"/>
                  <a:pt x="263" y="234"/>
                  <a:pt x="263" y="234"/>
                </a:cubicBezTo>
                <a:cubicBezTo>
                  <a:pt x="263" y="239"/>
                  <a:pt x="266" y="244"/>
                  <a:pt x="270" y="246"/>
                </a:cubicBezTo>
                <a:cubicBezTo>
                  <a:pt x="270" y="246"/>
                  <a:pt x="314" y="268"/>
                  <a:pt x="318" y="270"/>
                </a:cubicBezTo>
                <a:cubicBezTo>
                  <a:pt x="321" y="273"/>
                  <a:pt x="409" y="361"/>
                  <a:pt x="409" y="361"/>
                </a:cubicBezTo>
                <a:cubicBezTo>
                  <a:pt x="413" y="365"/>
                  <a:pt x="415" y="370"/>
                  <a:pt x="415" y="376"/>
                </a:cubicBezTo>
                <a:cubicBezTo>
                  <a:pt x="415" y="381"/>
                  <a:pt x="413" y="387"/>
                  <a:pt x="409" y="391"/>
                </a:cubicBezTo>
                <a:cubicBezTo>
                  <a:pt x="391" y="408"/>
                  <a:pt x="391" y="408"/>
                  <a:pt x="391" y="408"/>
                </a:cubicBezTo>
                <a:cubicBezTo>
                  <a:pt x="383" y="417"/>
                  <a:pt x="369" y="417"/>
                  <a:pt x="361" y="408"/>
                </a:cubicBezTo>
                <a:cubicBezTo>
                  <a:pt x="361" y="408"/>
                  <a:pt x="273" y="320"/>
                  <a:pt x="270" y="317"/>
                </a:cubicBezTo>
                <a:cubicBezTo>
                  <a:pt x="268" y="314"/>
                  <a:pt x="246" y="270"/>
                  <a:pt x="246" y="270"/>
                </a:cubicBezTo>
                <a:cubicBezTo>
                  <a:pt x="244" y="266"/>
                  <a:pt x="239" y="263"/>
                  <a:pt x="234" y="263"/>
                </a:cubicBezTo>
                <a:cubicBezTo>
                  <a:pt x="209" y="263"/>
                  <a:pt x="209" y="263"/>
                  <a:pt x="209" y="263"/>
                </a:cubicBezTo>
                <a:cubicBezTo>
                  <a:pt x="202" y="263"/>
                  <a:pt x="196" y="269"/>
                  <a:pt x="196" y="276"/>
                </a:cubicBezTo>
                <a:cubicBezTo>
                  <a:pt x="196" y="283"/>
                  <a:pt x="202" y="289"/>
                  <a:pt x="209" y="289"/>
                </a:cubicBezTo>
                <a:cubicBezTo>
                  <a:pt x="209" y="289"/>
                  <a:pt x="219" y="289"/>
                  <a:pt x="226" y="289"/>
                </a:cubicBezTo>
                <a:cubicBezTo>
                  <a:pt x="231" y="300"/>
                  <a:pt x="247" y="331"/>
                  <a:pt x="247" y="331"/>
                </a:cubicBezTo>
                <a:cubicBezTo>
                  <a:pt x="248" y="332"/>
                  <a:pt x="249" y="334"/>
                  <a:pt x="250" y="335"/>
                </a:cubicBezTo>
                <a:cubicBezTo>
                  <a:pt x="342" y="427"/>
                  <a:pt x="342" y="427"/>
                  <a:pt x="342" y="427"/>
                </a:cubicBezTo>
                <a:cubicBezTo>
                  <a:pt x="361" y="446"/>
                  <a:pt x="391" y="446"/>
                  <a:pt x="410" y="427"/>
                </a:cubicBezTo>
                <a:cubicBezTo>
                  <a:pt x="428" y="410"/>
                  <a:pt x="428" y="410"/>
                  <a:pt x="428" y="410"/>
                </a:cubicBezTo>
                <a:cubicBezTo>
                  <a:pt x="437" y="400"/>
                  <a:pt x="442" y="388"/>
                  <a:pt x="442" y="376"/>
                </a:cubicBezTo>
                <a:cubicBezTo>
                  <a:pt x="442" y="363"/>
                  <a:pt x="437" y="351"/>
                  <a:pt x="428" y="342"/>
                </a:cubicBezTo>
                <a:cubicBezTo>
                  <a:pt x="335" y="249"/>
                  <a:pt x="335" y="249"/>
                  <a:pt x="335" y="249"/>
                </a:cubicBezTo>
                <a:cubicBezTo>
                  <a:pt x="334" y="248"/>
                  <a:pt x="333" y="247"/>
                  <a:pt x="332" y="247"/>
                </a:cubicBezTo>
                <a:cubicBezTo>
                  <a:pt x="332" y="247"/>
                  <a:pt x="300" y="231"/>
                  <a:pt x="290" y="226"/>
                </a:cubicBezTo>
                <a:cubicBezTo>
                  <a:pt x="290" y="218"/>
                  <a:pt x="290" y="209"/>
                  <a:pt x="290" y="209"/>
                </a:cubicBezTo>
                <a:cubicBezTo>
                  <a:pt x="290" y="205"/>
                  <a:pt x="288" y="202"/>
                  <a:pt x="286" y="200"/>
                </a:cubicBezTo>
                <a:cubicBezTo>
                  <a:pt x="265" y="179"/>
                  <a:pt x="265" y="179"/>
                  <a:pt x="265" y="179"/>
                </a:cubicBezTo>
                <a:cubicBezTo>
                  <a:pt x="262" y="176"/>
                  <a:pt x="259" y="175"/>
                  <a:pt x="255" y="175"/>
                </a:cubicBezTo>
                <a:cubicBezTo>
                  <a:pt x="252" y="175"/>
                  <a:pt x="248" y="176"/>
                  <a:pt x="246" y="179"/>
                </a:cubicBezTo>
                <a:cubicBezTo>
                  <a:pt x="246" y="179"/>
                  <a:pt x="231" y="193"/>
                  <a:pt x="221" y="203"/>
                </a:cubicBezTo>
                <a:cubicBezTo>
                  <a:pt x="204" y="186"/>
                  <a:pt x="24" y="5"/>
                  <a:pt x="24" y="5"/>
                </a:cubicBezTo>
                <a:cubicBezTo>
                  <a:pt x="19" y="0"/>
                  <a:pt x="10" y="0"/>
                  <a:pt x="5" y="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9" name="Freeform 211"/>
          <p:cNvSpPr>
            <a:spLocks/>
          </p:cNvSpPr>
          <p:nvPr userDrawn="1"/>
        </p:nvSpPr>
        <p:spPr bwMode="auto">
          <a:xfrm>
            <a:off x="804873" y="3274377"/>
            <a:ext cx="365656" cy="265039"/>
          </a:xfrm>
          <a:custGeom>
            <a:avLst/>
            <a:gdLst/>
            <a:ahLst/>
            <a:cxnLst>
              <a:cxn ang="0">
                <a:pos x="63" y="199"/>
              </a:cxn>
              <a:cxn ang="0">
                <a:pos x="83" y="36"/>
              </a:cxn>
              <a:cxn ang="0">
                <a:pos x="219" y="1"/>
              </a:cxn>
              <a:cxn ang="0">
                <a:pos x="420" y="133"/>
              </a:cxn>
              <a:cxn ang="0">
                <a:pos x="156" y="262"/>
              </a:cxn>
              <a:cxn ang="0">
                <a:pos x="64" y="302"/>
              </a:cxn>
              <a:cxn ang="0">
                <a:pos x="81" y="231"/>
              </a:cxn>
            </a:cxnLst>
            <a:rect l="0" t="0" r="r" b="b"/>
            <a:pathLst>
              <a:path w="420" h="303">
                <a:moveTo>
                  <a:pt x="63" y="199"/>
                </a:moveTo>
                <a:cubicBezTo>
                  <a:pt x="0" y="159"/>
                  <a:pt x="2" y="83"/>
                  <a:pt x="83" y="36"/>
                </a:cubicBezTo>
                <a:cubicBezTo>
                  <a:pt x="83" y="36"/>
                  <a:pt x="140" y="0"/>
                  <a:pt x="219" y="1"/>
                </a:cubicBezTo>
                <a:cubicBezTo>
                  <a:pt x="360" y="4"/>
                  <a:pt x="420" y="60"/>
                  <a:pt x="420" y="133"/>
                </a:cubicBezTo>
                <a:cubicBezTo>
                  <a:pt x="420" y="198"/>
                  <a:pt x="344" y="303"/>
                  <a:pt x="156" y="262"/>
                </a:cubicBezTo>
                <a:cubicBezTo>
                  <a:pt x="87" y="291"/>
                  <a:pt x="64" y="302"/>
                  <a:pt x="64" y="302"/>
                </a:cubicBezTo>
                <a:cubicBezTo>
                  <a:pt x="64" y="302"/>
                  <a:pt x="98" y="268"/>
                  <a:pt x="81" y="231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5" name="Freeform 276"/>
          <p:cNvSpPr>
            <a:spLocks/>
          </p:cNvSpPr>
          <p:nvPr userDrawn="1"/>
        </p:nvSpPr>
        <p:spPr bwMode="auto">
          <a:xfrm>
            <a:off x="1889505" y="3208722"/>
            <a:ext cx="376699" cy="396332"/>
          </a:xfrm>
          <a:custGeom>
            <a:avLst/>
            <a:gdLst/>
            <a:ahLst/>
            <a:cxnLst>
              <a:cxn ang="0">
                <a:pos x="200" y="65"/>
              </a:cxn>
              <a:cxn ang="0">
                <a:pos x="239" y="94"/>
              </a:cxn>
              <a:cxn ang="0">
                <a:pos x="265" y="96"/>
              </a:cxn>
              <a:cxn ang="0">
                <a:pos x="265" y="104"/>
              </a:cxn>
              <a:cxn ang="0">
                <a:pos x="157" y="116"/>
              </a:cxn>
              <a:cxn ang="0">
                <a:pos x="163" y="64"/>
              </a:cxn>
              <a:cxn ang="0">
                <a:pos x="92" y="6"/>
              </a:cxn>
              <a:cxn ang="0">
                <a:pos x="82" y="55"/>
              </a:cxn>
              <a:cxn ang="0">
                <a:pos x="27" y="26"/>
              </a:cxn>
              <a:cxn ang="0">
                <a:pos x="2" y="100"/>
              </a:cxn>
              <a:cxn ang="0">
                <a:pos x="77" y="142"/>
              </a:cxn>
              <a:cxn ang="0">
                <a:pos x="24" y="391"/>
              </a:cxn>
              <a:cxn ang="0">
                <a:pos x="101" y="441"/>
              </a:cxn>
              <a:cxn ang="0">
                <a:pos x="212" y="304"/>
              </a:cxn>
              <a:cxn ang="0">
                <a:pos x="246" y="365"/>
              </a:cxn>
              <a:cxn ang="0">
                <a:pos x="243" y="394"/>
              </a:cxn>
              <a:cxn ang="0">
                <a:pos x="325" y="430"/>
              </a:cxn>
              <a:cxn ang="0">
                <a:pos x="322" y="400"/>
              </a:cxn>
              <a:cxn ang="0">
                <a:pos x="367" y="417"/>
              </a:cxn>
              <a:cxn ang="0">
                <a:pos x="408" y="371"/>
              </a:cxn>
              <a:cxn ang="0">
                <a:pos x="321" y="310"/>
              </a:cxn>
              <a:cxn ang="0">
                <a:pos x="339" y="140"/>
              </a:cxn>
              <a:cxn ang="0">
                <a:pos x="363" y="138"/>
              </a:cxn>
              <a:cxn ang="0">
                <a:pos x="336" y="114"/>
              </a:cxn>
              <a:cxn ang="0">
                <a:pos x="231" y="234"/>
              </a:cxn>
              <a:cxn ang="0">
                <a:pos x="343" y="339"/>
              </a:cxn>
              <a:cxn ang="0">
                <a:pos x="381" y="370"/>
              </a:cxn>
              <a:cxn ang="0">
                <a:pos x="324" y="368"/>
              </a:cxn>
              <a:cxn ang="0">
                <a:pos x="297" y="416"/>
              </a:cxn>
              <a:cxn ang="0">
                <a:pos x="270" y="391"/>
              </a:cxn>
              <a:cxn ang="0">
                <a:pos x="272" y="369"/>
              </a:cxn>
              <a:cxn ang="0">
                <a:pos x="277" y="348"/>
              </a:cxn>
              <a:cxn ang="0">
                <a:pos x="248" y="306"/>
              </a:cxn>
              <a:cxn ang="0">
                <a:pos x="201" y="274"/>
              </a:cxn>
              <a:cxn ang="0">
                <a:pos x="183" y="244"/>
              </a:cxn>
              <a:cxn ang="0">
                <a:pos x="94" y="121"/>
              </a:cxn>
              <a:cxn ang="0">
                <a:pos x="27" y="83"/>
              </a:cxn>
              <a:cxn ang="0">
                <a:pos x="97" y="78"/>
              </a:cxn>
              <a:cxn ang="0">
                <a:pos x="109" y="51"/>
              </a:cxn>
              <a:cxn ang="0">
                <a:pos x="136" y="65"/>
              </a:cxn>
              <a:cxn ang="0">
                <a:pos x="123" y="115"/>
              </a:cxn>
              <a:cxn ang="0">
                <a:pos x="196" y="205"/>
              </a:cxn>
              <a:cxn ang="0">
                <a:pos x="230" y="190"/>
              </a:cxn>
              <a:cxn ang="0">
                <a:pos x="295" y="101"/>
              </a:cxn>
              <a:cxn ang="0">
                <a:pos x="242" y="67"/>
              </a:cxn>
              <a:cxn ang="0">
                <a:pos x="373" y="95"/>
              </a:cxn>
              <a:cxn ang="0">
                <a:pos x="403" y="166"/>
              </a:cxn>
              <a:cxn ang="0">
                <a:pos x="432" y="159"/>
              </a:cxn>
              <a:cxn ang="0">
                <a:pos x="228" y="17"/>
              </a:cxn>
            </a:cxnLst>
            <a:rect l="0" t="0" r="r" b="b"/>
            <a:pathLst>
              <a:path w="432" h="454">
                <a:moveTo>
                  <a:pt x="228" y="17"/>
                </a:moveTo>
                <a:cubicBezTo>
                  <a:pt x="223" y="23"/>
                  <a:pt x="216" y="32"/>
                  <a:pt x="211" y="40"/>
                </a:cubicBezTo>
                <a:cubicBezTo>
                  <a:pt x="206" y="48"/>
                  <a:pt x="200" y="57"/>
                  <a:pt x="200" y="65"/>
                </a:cubicBezTo>
                <a:cubicBezTo>
                  <a:pt x="200" y="69"/>
                  <a:pt x="202" y="73"/>
                  <a:pt x="204" y="76"/>
                </a:cubicBezTo>
                <a:cubicBezTo>
                  <a:pt x="205" y="76"/>
                  <a:pt x="205" y="77"/>
                  <a:pt x="206" y="77"/>
                </a:cubicBezTo>
                <a:cubicBezTo>
                  <a:pt x="218" y="87"/>
                  <a:pt x="229" y="93"/>
                  <a:pt x="239" y="94"/>
                </a:cubicBezTo>
                <a:cubicBezTo>
                  <a:pt x="239" y="94"/>
                  <a:pt x="239" y="94"/>
                  <a:pt x="239" y="94"/>
                </a:cubicBezTo>
                <a:cubicBezTo>
                  <a:pt x="239" y="94"/>
                  <a:pt x="248" y="94"/>
                  <a:pt x="248" y="94"/>
                </a:cubicBezTo>
                <a:cubicBezTo>
                  <a:pt x="252" y="94"/>
                  <a:pt x="261" y="95"/>
                  <a:pt x="265" y="96"/>
                </a:cubicBezTo>
                <a:cubicBezTo>
                  <a:pt x="267" y="98"/>
                  <a:pt x="268" y="100"/>
                  <a:pt x="268" y="101"/>
                </a:cubicBezTo>
                <a:cubicBezTo>
                  <a:pt x="268" y="101"/>
                  <a:pt x="268" y="102"/>
                  <a:pt x="267" y="102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5" y="104"/>
                  <a:pt x="237" y="139"/>
                  <a:pt x="237" y="139"/>
                </a:cubicBezTo>
                <a:cubicBezTo>
                  <a:pt x="226" y="152"/>
                  <a:pt x="215" y="167"/>
                  <a:pt x="207" y="176"/>
                </a:cubicBezTo>
                <a:cubicBezTo>
                  <a:pt x="185" y="151"/>
                  <a:pt x="168" y="130"/>
                  <a:pt x="157" y="116"/>
                </a:cubicBezTo>
                <a:cubicBezTo>
                  <a:pt x="154" y="112"/>
                  <a:pt x="152" y="109"/>
                  <a:pt x="150" y="107"/>
                </a:cubicBezTo>
                <a:cubicBezTo>
                  <a:pt x="150" y="105"/>
                  <a:pt x="151" y="103"/>
                  <a:pt x="152" y="102"/>
                </a:cubicBezTo>
                <a:cubicBezTo>
                  <a:pt x="157" y="92"/>
                  <a:pt x="163" y="78"/>
                  <a:pt x="163" y="64"/>
                </a:cubicBezTo>
                <a:cubicBezTo>
                  <a:pt x="163" y="62"/>
                  <a:pt x="163" y="61"/>
                  <a:pt x="163" y="59"/>
                </a:cubicBezTo>
                <a:cubicBezTo>
                  <a:pt x="160" y="39"/>
                  <a:pt x="136" y="23"/>
                  <a:pt x="122" y="15"/>
                </a:cubicBezTo>
                <a:cubicBezTo>
                  <a:pt x="101" y="2"/>
                  <a:pt x="96" y="5"/>
                  <a:pt x="92" y="6"/>
                </a:cubicBezTo>
                <a:cubicBezTo>
                  <a:pt x="84" y="9"/>
                  <a:pt x="81" y="17"/>
                  <a:pt x="81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52"/>
                  <a:pt x="82" y="54"/>
                  <a:pt x="82" y="55"/>
                </a:cubicBezTo>
                <a:cubicBezTo>
                  <a:pt x="77" y="60"/>
                  <a:pt x="65" y="67"/>
                  <a:pt x="60" y="67"/>
                </a:cubicBezTo>
                <a:cubicBezTo>
                  <a:pt x="56" y="65"/>
                  <a:pt x="49" y="50"/>
                  <a:pt x="46" y="45"/>
                </a:cubicBezTo>
                <a:cubicBezTo>
                  <a:pt x="41" y="34"/>
                  <a:pt x="37" y="26"/>
                  <a:pt x="27" y="26"/>
                </a:cubicBezTo>
                <a:cubicBezTo>
                  <a:pt x="23" y="26"/>
                  <a:pt x="18" y="27"/>
                  <a:pt x="14" y="33"/>
                </a:cubicBezTo>
                <a:cubicBezTo>
                  <a:pt x="6" y="42"/>
                  <a:pt x="0" y="63"/>
                  <a:pt x="0" y="83"/>
                </a:cubicBezTo>
                <a:cubicBezTo>
                  <a:pt x="0" y="89"/>
                  <a:pt x="1" y="95"/>
                  <a:pt x="2" y="100"/>
                </a:cubicBezTo>
                <a:cubicBezTo>
                  <a:pt x="2" y="101"/>
                  <a:pt x="2" y="101"/>
                  <a:pt x="3" y="102"/>
                </a:cubicBezTo>
                <a:cubicBezTo>
                  <a:pt x="15" y="140"/>
                  <a:pt x="53" y="141"/>
                  <a:pt x="71" y="142"/>
                </a:cubicBezTo>
                <a:cubicBezTo>
                  <a:pt x="73" y="142"/>
                  <a:pt x="75" y="142"/>
                  <a:pt x="77" y="142"/>
                </a:cubicBezTo>
                <a:cubicBezTo>
                  <a:pt x="87" y="154"/>
                  <a:pt x="125" y="199"/>
                  <a:pt x="155" y="235"/>
                </a:cubicBezTo>
                <a:cubicBezTo>
                  <a:pt x="106" y="291"/>
                  <a:pt x="30" y="376"/>
                  <a:pt x="26" y="384"/>
                </a:cubicBezTo>
                <a:cubicBezTo>
                  <a:pt x="24" y="386"/>
                  <a:pt x="24" y="389"/>
                  <a:pt x="24" y="391"/>
                </a:cubicBezTo>
                <a:cubicBezTo>
                  <a:pt x="24" y="394"/>
                  <a:pt x="25" y="397"/>
                  <a:pt x="26" y="400"/>
                </a:cubicBezTo>
                <a:cubicBezTo>
                  <a:pt x="28" y="402"/>
                  <a:pt x="32" y="409"/>
                  <a:pt x="63" y="426"/>
                </a:cubicBezTo>
                <a:cubicBezTo>
                  <a:pt x="93" y="442"/>
                  <a:pt x="99" y="441"/>
                  <a:pt x="101" y="441"/>
                </a:cubicBezTo>
                <a:cubicBezTo>
                  <a:pt x="108" y="441"/>
                  <a:pt x="112" y="437"/>
                  <a:pt x="131" y="413"/>
                </a:cubicBezTo>
                <a:cubicBezTo>
                  <a:pt x="141" y="401"/>
                  <a:pt x="153" y="384"/>
                  <a:pt x="169" y="363"/>
                </a:cubicBezTo>
                <a:cubicBezTo>
                  <a:pt x="186" y="340"/>
                  <a:pt x="202" y="318"/>
                  <a:pt x="212" y="304"/>
                </a:cubicBezTo>
                <a:cubicBezTo>
                  <a:pt x="226" y="321"/>
                  <a:pt x="243" y="342"/>
                  <a:pt x="250" y="351"/>
                </a:cubicBezTo>
                <a:cubicBezTo>
                  <a:pt x="249" y="352"/>
                  <a:pt x="249" y="354"/>
                  <a:pt x="248" y="355"/>
                </a:cubicBezTo>
                <a:cubicBezTo>
                  <a:pt x="247" y="361"/>
                  <a:pt x="246" y="363"/>
                  <a:pt x="246" y="365"/>
                </a:cubicBezTo>
                <a:cubicBezTo>
                  <a:pt x="246" y="365"/>
                  <a:pt x="246" y="366"/>
                  <a:pt x="246" y="366"/>
                </a:cubicBezTo>
                <a:cubicBezTo>
                  <a:pt x="245" y="370"/>
                  <a:pt x="243" y="378"/>
                  <a:pt x="243" y="387"/>
                </a:cubicBezTo>
                <a:cubicBezTo>
                  <a:pt x="243" y="390"/>
                  <a:pt x="243" y="392"/>
                  <a:pt x="243" y="394"/>
                </a:cubicBezTo>
                <a:cubicBezTo>
                  <a:pt x="245" y="413"/>
                  <a:pt x="266" y="430"/>
                  <a:pt x="278" y="438"/>
                </a:cubicBezTo>
                <a:cubicBezTo>
                  <a:pt x="301" y="454"/>
                  <a:pt x="310" y="452"/>
                  <a:pt x="313" y="451"/>
                </a:cubicBezTo>
                <a:cubicBezTo>
                  <a:pt x="318" y="449"/>
                  <a:pt x="325" y="445"/>
                  <a:pt x="325" y="430"/>
                </a:cubicBezTo>
                <a:cubicBezTo>
                  <a:pt x="325" y="430"/>
                  <a:pt x="325" y="430"/>
                  <a:pt x="325" y="430"/>
                </a:cubicBezTo>
                <a:cubicBezTo>
                  <a:pt x="325" y="425"/>
                  <a:pt x="324" y="419"/>
                  <a:pt x="323" y="413"/>
                </a:cubicBezTo>
                <a:cubicBezTo>
                  <a:pt x="323" y="409"/>
                  <a:pt x="322" y="403"/>
                  <a:pt x="322" y="400"/>
                </a:cubicBezTo>
                <a:cubicBezTo>
                  <a:pt x="328" y="396"/>
                  <a:pt x="341" y="389"/>
                  <a:pt x="349" y="386"/>
                </a:cubicBezTo>
                <a:cubicBezTo>
                  <a:pt x="352" y="391"/>
                  <a:pt x="357" y="399"/>
                  <a:pt x="360" y="404"/>
                </a:cubicBezTo>
                <a:cubicBezTo>
                  <a:pt x="367" y="417"/>
                  <a:pt x="367" y="417"/>
                  <a:pt x="367" y="417"/>
                </a:cubicBezTo>
                <a:cubicBezTo>
                  <a:pt x="370" y="421"/>
                  <a:pt x="376" y="430"/>
                  <a:pt x="386" y="427"/>
                </a:cubicBezTo>
                <a:cubicBezTo>
                  <a:pt x="392" y="425"/>
                  <a:pt x="396" y="421"/>
                  <a:pt x="402" y="403"/>
                </a:cubicBezTo>
                <a:cubicBezTo>
                  <a:pt x="403" y="398"/>
                  <a:pt x="407" y="384"/>
                  <a:pt x="408" y="371"/>
                </a:cubicBezTo>
                <a:cubicBezTo>
                  <a:pt x="409" y="350"/>
                  <a:pt x="395" y="326"/>
                  <a:pt x="377" y="317"/>
                </a:cubicBezTo>
                <a:cubicBezTo>
                  <a:pt x="365" y="311"/>
                  <a:pt x="353" y="311"/>
                  <a:pt x="342" y="312"/>
                </a:cubicBezTo>
                <a:cubicBezTo>
                  <a:pt x="333" y="312"/>
                  <a:pt x="325" y="313"/>
                  <a:pt x="321" y="310"/>
                </a:cubicBezTo>
                <a:cubicBezTo>
                  <a:pt x="317" y="306"/>
                  <a:pt x="287" y="273"/>
                  <a:pt x="259" y="240"/>
                </a:cubicBezTo>
                <a:cubicBezTo>
                  <a:pt x="274" y="219"/>
                  <a:pt x="313" y="163"/>
                  <a:pt x="328" y="144"/>
                </a:cubicBezTo>
                <a:cubicBezTo>
                  <a:pt x="329" y="143"/>
                  <a:pt x="333" y="141"/>
                  <a:pt x="339" y="140"/>
                </a:cubicBezTo>
                <a:cubicBezTo>
                  <a:pt x="339" y="140"/>
                  <a:pt x="340" y="140"/>
                  <a:pt x="340" y="140"/>
                </a:cubicBezTo>
                <a:cubicBezTo>
                  <a:pt x="344" y="140"/>
                  <a:pt x="346" y="140"/>
                  <a:pt x="348" y="140"/>
                </a:cubicBezTo>
                <a:cubicBezTo>
                  <a:pt x="352" y="143"/>
                  <a:pt x="359" y="142"/>
                  <a:pt x="363" y="138"/>
                </a:cubicBezTo>
                <a:cubicBezTo>
                  <a:pt x="369" y="133"/>
                  <a:pt x="369" y="125"/>
                  <a:pt x="364" y="120"/>
                </a:cubicBezTo>
                <a:cubicBezTo>
                  <a:pt x="358" y="112"/>
                  <a:pt x="347" y="112"/>
                  <a:pt x="337" y="114"/>
                </a:cubicBezTo>
                <a:cubicBezTo>
                  <a:pt x="336" y="114"/>
                  <a:pt x="336" y="114"/>
                  <a:pt x="336" y="114"/>
                </a:cubicBezTo>
                <a:cubicBezTo>
                  <a:pt x="321" y="115"/>
                  <a:pt x="312" y="122"/>
                  <a:pt x="308" y="126"/>
                </a:cubicBezTo>
                <a:cubicBezTo>
                  <a:pt x="308" y="126"/>
                  <a:pt x="308" y="126"/>
                  <a:pt x="308" y="126"/>
                </a:cubicBezTo>
                <a:cubicBezTo>
                  <a:pt x="290" y="149"/>
                  <a:pt x="233" y="230"/>
                  <a:pt x="231" y="234"/>
                </a:cubicBezTo>
                <a:cubicBezTo>
                  <a:pt x="228" y="239"/>
                  <a:pt x="228" y="245"/>
                  <a:pt x="232" y="250"/>
                </a:cubicBezTo>
                <a:cubicBezTo>
                  <a:pt x="243" y="262"/>
                  <a:pt x="296" y="323"/>
                  <a:pt x="304" y="330"/>
                </a:cubicBezTo>
                <a:cubicBezTo>
                  <a:pt x="315" y="340"/>
                  <a:pt x="330" y="339"/>
                  <a:pt x="343" y="339"/>
                </a:cubicBezTo>
                <a:cubicBezTo>
                  <a:pt x="352" y="338"/>
                  <a:pt x="360" y="338"/>
                  <a:pt x="365" y="340"/>
                </a:cubicBezTo>
                <a:cubicBezTo>
                  <a:pt x="373" y="344"/>
                  <a:pt x="381" y="357"/>
                  <a:pt x="381" y="369"/>
                </a:cubicBezTo>
                <a:cubicBezTo>
                  <a:pt x="381" y="369"/>
                  <a:pt x="381" y="370"/>
                  <a:pt x="381" y="370"/>
                </a:cubicBezTo>
                <a:cubicBezTo>
                  <a:pt x="381" y="375"/>
                  <a:pt x="380" y="380"/>
                  <a:pt x="379" y="385"/>
                </a:cubicBezTo>
                <a:cubicBezTo>
                  <a:pt x="368" y="366"/>
                  <a:pt x="364" y="361"/>
                  <a:pt x="358" y="359"/>
                </a:cubicBezTo>
                <a:cubicBezTo>
                  <a:pt x="355" y="358"/>
                  <a:pt x="349" y="356"/>
                  <a:pt x="324" y="368"/>
                </a:cubicBezTo>
                <a:cubicBezTo>
                  <a:pt x="301" y="380"/>
                  <a:pt x="298" y="386"/>
                  <a:pt x="297" y="389"/>
                </a:cubicBezTo>
                <a:cubicBezTo>
                  <a:pt x="296" y="392"/>
                  <a:pt x="296" y="396"/>
                  <a:pt x="296" y="399"/>
                </a:cubicBezTo>
                <a:cubicBezTo>
                  <a:pt x="296" y="404"/>
                  <a:pt x="296" y="409"/>
                  <a:pt x="297" y="416"/>
                </a:cubicBezTo>
                <a:cubicBezTo>
                  <a:pt x="297" y="417"/>
                  <a:pt x="297" y="418"/>
                  <a:pt x="297" y="419"/>
                </a:cubicBezTo>
                <a:cubicBezTo>
                  <a:pt x="285" y="412"/>
                  <a:pt x="271" y="399"/>
                  <a:pt x="270" y="391"/>
                </a:cubicBezTo>
                <a:cubicBezTo>
                  <a:pt x="270" y="391"/>
                  <a:pt x="270" y="391"/>
                  <a:pt x="270" y="391"/>
                </a:cubicBezTo>
                <a:cubicBezTo>
                  <a:pt x="270" y="390"/>
                  <a:pt x="270" y="388"/>
                  <a:pt x="270" y="387"/>
                </a:cubicBezTo>
                <a:cubicBezTo>
                  <a:pt x="270" y="381"/>
                  <a:pt x="271" y="375"/>
                  <a:pt x="272" y="372"/>
                </a:cubicBezTo>
                <a:cubicBezTo>
                  <a:pt x="272" y="372"/>
                  <a:pt x="272" y="369"/>
                  <a:pt x="272" y="369"/>
                </a:cubicBezTo>
                <a:cubicBezTo>
                  <a:pt x="272" y="369"/>
                  <a:pt x="272" y="369"/>
                  <a:pt x="272" y="369"/>
                </a:cubicBezTo>
                <a:cubicBezTo>
                  <a:pt x="274" y="363"/>
                  <a:pt x="274" y="363"/>
                  <a:pt x="274" y="363"/>
                </a:cubicBezTo>
                <a:cubicBezTo>
                  <a:pt x="277" y="353"/>
                  <a:pt x="277" y="350"/>
                  <a:pt x="277" y="348"/>
                </a:cubicBezTo>
                <a:cubicBezTo>
                  <a:pt x="277" y="348"/>
                  <a:pt x="277" y="348"/>
                  <a:pt x="277" y="347"/>
                </a:cubicBezTo>
                <a:cubicBezTo>
                  <a:pt x="277" y="343"/>
                  <a:pt x="277" y="342"/>
                  <a:pt x="266" y="329"/>
                </a:cubicBezTo>
                <a:cubicBezTo>
                  <a:pt x="248" y="306"/>
                  <a:pt x="248" y="306"/>
                  <a:pt x="248" y="306"/>
                </a:cubicBezTo>
                <a:cubicBezTo>
                  <a:pt x="222" y="273"/>
                  <a:pt x="222" y="273"/>
                  <a:pt x="222" y="273"/>
                </a:cubicBezTo>
                <a:cubicBezTo>
                  <a:pt x="219" y="270"/>
                  <a:pt x="215" y="268"/>
                  <a:pt x="211" y="268"/>
                </a:cubicBezTo>
                <a:cubicBezTo>
                  <a:pt x="207" y="268"/>
                  <a:pt x="203" y="270"/>
                  <a:pt x="201" y="274"/>
                </a:cubicBezTo>
                <a:cubicBezTo>
                  <a:pt x="159" y="331"/>
                  <a:pt x="112" y="395"/>
                  <a:pt x="97" y="413"/>
                </a:cubicBezTo>
                <a:cubicBezTo>
                  <a:pt x="86" y="408"/>
                  <a:pt x="65" y="397"/>
                  <a:pt x="55" y="390"/>
                </a:cubicBezTo>
                <a:cubicBezTo>
                  <a:pt x="75" y="365"/>
                  <a:pt x="141" y="291"/>
                  <a:pt x="183" y="244"/>
                </a:cubicBezTo>
                <a:cubicBezTo>
                  <a:pt x="185" y="241"/>
                  <a:pt x="186" y="238"/>
                  <a:pt x="186" y="235"/>
                </a:cubicBezTo>
                <a:cubicBezTo>
                  <a:pt x="186" y="232"/>
                  <a:pt x="185" y="229"/>
                  <a:pt x="183" y="226"/>
                </a:cubicBezTo>
                <a:cubicBezTo>
                  <a:pt x="174" y="216"/>
                  <a:pt x="97" y="125"/>
                  <a:pt x="94" y="121"/>
                </a:cubicBezTo>
                <a:cubicBezTo>
                  <a:pt x="89" y="115"/>
                  <a:pt x="81" y="115"/>
                  <a:pt x="72" y="115"/>
                </a:cubicBezTo>
                <a:cubicBezTo>
                  <a:pt x="52" y="114"/>
                  <a:pt x="35" y="112"/>
                  <a:pt x="28" y="94"/>
                </a:cubicBezTo>
                <a:cubicBezTo>
                  <a:pt x="27" y="90"/>
                  <a:pt x="27" y="87"/>
                  <a:pt x="27" y="83"/>
                </a:cubicBezTo>
                <a:cubicBezTo>
                  <a:pt x="27" y="78"/>
                  <a:pt x="28" y="73"/>
                  <a:pt x="28" y="68"/>
                </a:cubicBezTo>
                <a:cubicBezTo>
                  <a:pt x="35" y="81"/>
                  <a:pt x="44" y="92"/>
                  <a:pt x="56" y="94"/>
                </a:cubicBezTo>
                <a:cubicBezTo>
                  <a:pt x="73" y="96"/>
                  <a:pt x="92" y="82"/>
                  <a:pt x="97" y="78"/>
                </a:cubicBezTo>
                <a:cubicBezTo>
                  <a:pt x="105" y="71"/>
                  <a:pt x="109" y="66"/>
                  <a:pt x="109" y="60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57"/>
                  <a:pt x="109" y="55"/>
                  <a:pt x="109" y="51"/>
                </a:cubicBezTo>
                <a:cubicBezTo>
                  <a:pt x="109" y="48"/>
                  <a:pt x="108" y="43"/>
                  <a:pt x="108" y="38"/>
                </a:cubicBezTo>
                <a:cubicBezTo>
                  <a:pt x="120" y="45"/>
                  <a:pt x="135" y="56"/>
                  <a:pt x="136" y="63"/>
                </a:cubicBezTo>
                <a:cubicBezTo>
                  <a:pt x="136" y="63"/>
                  <a:pt x="136" y="64"/>
                  <a:pt x="136" y="65"/>
                </a:cubicBezTo>
                <a:cubicBezTo>
                  <a:pt x="136" y="72"/>
                  <a:pt x="131" y="83"/>
                  <a:pt x="128" y="91"/>
                </a:cubicBezTo>
                <a:cubicBezTo>
                  <a:pt x="124" y="98"/>
                  <a:pt x="121" y="104"/>
                  <a:pt x="121" y="109"/>
                </a:cubicBezTo>
                <a:cubicBezTo>
                  <a:pt x="121" y="111"/>
                  <a:pt x="122" y="113"/>
                  <a:pt x="123" y="115"/>
                </a:cubicBezTo>
                <a:cubicBezTo>
                  <a:pt x="124" y="118"/>
                  <a:pt x="125" y="120"/>
                  <a:pt x="127" y="121"/>
                </a:cubicBezTo>
                <a:cubicBezTo>
                  <a:pt x="129" y="123"/>
                  <a:pt x="132" y="128"/>
                  <a:pt x="136" y="133"/>
                </a:cubicBezTo>
                <a:cubicBezTo>
                  <a:pt x="149" y="149"/>
                  <a:pt x="170" y="175"/>
                  <a:pt x="196" y="205"/>
                </a:cubicBezTo>
                <a:cubicBezTo>
                  <a:pt x="199" y="208"/>
                  <a:pt x="203" y="210"/>
                  <a:pt x="207" y="210"/>
                </a:cubicBezTo>
                <a:cubicBezTo>
                  <a:pt x="213" y="210"/>
                  <a:pt x="216" y="206"/>
                  <a:pt x="221" y="201"/>
                </a:cubicBezTo>
                <a:cubicBezTo>
                  <a:pt x="230" y="190"/>
                  <a:pt x="230" y="190"/>
                  <a:pt x="230" y="190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6" y="121"/>
                  <a:pt x="287" y="120"/>
                  <a:pt x="287" y="120"/>
                </a:cubicBezTo>
                <a:cubicBezTo>
                  <a:pt x="292" y="114"/>
                  <a:pt x="295" y="108"/>
                  <a:pt x="295" y="101"/>
                </a:cubicBezTo>
                <a:cubicBezTo>
                  <a:pt x="295" y="93"/>
                  <a:pt x="291" y="85"/>
                  <a:pt x="283" y="75"/>
                </a:cubicBezTo>
                <a:cubicBezTo>
                  <a:pt x="279" y="70"/>
                  <a:pt x="273" y="69"/>
                  <a:pt x="249" y="68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0" y="67"/>
                  <a:pt x="236" y="66"/>
                  <a:pt x="229" y="61"/>
                </a:cubicBezTo>
                <a:cubicBezTo>
                  <a:pt x="234" y="52"/>
                  <a:pt x="245" y="37"/>
                  <a:pt x="252" y="31"/>
                </a:cubicBezTo>
                <a:cubicBezTo>
                  <a:pt x="274" y="41"/>
                  <a:pt x="356" y="81"/>
                  <a:pt x="373" y="95"/>
                </a:cubicBezTo>
                <a:cubicBezTo>
                  <a:pt x="389" y="108"/>
                  <a:pt x="406" y="147"/>
                  <a:pt x="406" y="158"/>
                </a:cubicBezTo>
                <a:cubicBezTo>
                  <a:pt x="406" y="158"/>
                  <a:pt x="406" y="158"/>
                  <a:pt x="406" y="158"/>
                </a:cubicBezTo>
                <a:cubicBezTo>
                  <a:pt x="404" y="161"/>
                  <a:pt x="403" y="163"/>
                  <a:pt x="403" y="166"/>
                </a:cubicBezTo>
                <a:cubicBezTo>
                  <a:pt x="403" y="169"/>
                  <a:pt x="404" y="172"/>
                  <a:pt x="406" y="174"/>
                </a:cubicBezTo>
                <a:cubicBezTo>
                  <a:pt x="411" y="180"/>
                  <a:pt x="419" y="181"/>
                  <a:pt x="425" y="176"/>
                </a:cubicBezTo>
                <a:cubicBezTo>
                  <a:pt x="428" y="174"/>
                  <a:pt x="432" y="168"/>
                  <a:pt x="432" y="159"/>
                </a:cubicBezTo>
                <a:cubicBezTo>
                  <a:pt x="432" y="136"/>
                  <a:pt x="410" y="91"/>
                  <a:pt x="390" y="75"/>
                </a:cubicBezTo>
                <a:cubicBezTo>
                  <a:pt x="368" y="56"/>
                  <a:pt x="264" y="7"/>
                  <a:pt x="255" y="4"/>
                </a:cubicBezTo>
                <a:cubicBezTo>
                  <a:pt x="245" y="0"/>
                  <a:pt x="236" y="8"/>
                  <a:pt x="228" y="1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3" name="Freeform 304"/>
          <p:cNvSpPr>
            <a:spLocks noEditPoints="1"/>
          </p:cNvSpPr>
          <p:nvPr userDrawn="1"/>
        </p:nvSpPr>
        <p:spPr bwMode="auto">
          <a:xfrm>
            <a:off x="2398689" y="3214244"/>
            <a:ext cx="305531" cy="385288"/>
          </a:xfrm>
          <a:custGeom>
            <a:avLst/>
            <a:gdLst/>
            <a:ahLst/>
            <a:cxnLst>
              <a:cxn ang="0">
                <a:pos x="144" y="17"/>
              </a:cxn>
              <a:cxn ang="0">
                <a:pos x="108" y="173"/>
              </a:cxn>
              <a:cxn ang="0">
                <a:pos x="89" y="249"/>
              </a:cxn>
              <a:cxn ang="0">
                <a:pos x="62" y="372"/>
              </a:cxn>
              <a:cxn ang="0">
                <a:pos x="0" y="385"/>
              </a:cxn>
              <a:cxn ang="0">
                <a:pos x="69" y="398"/>
              </a:cxn>
              <a:cxn ang="0">
                <a:pos x="139" y="309"/>
              </a:cxn>
              <a:cxn ang="0">
                <a:pos x="141" y="295"/>
              </a:cxn>
              <a:cxn ang="0">
                <a:pos x="110" y="223"/>
              </a:cxn>
              <a:cxn ang="0">
                <a:pos x="136" y="179"/>
              </a:cxn>
              <a:cxn ang="0">
                <a:pos x="130" y="131"/>
              </a:cxn>
              <a:cxn ang="0">
                <a:pos x="167" y="32"/>
              </a:cxn>
              <a:cxn ang="0">
                <a:pos x="238" y="131"/>
              </a:cxn>
              <a:cxn ang="0">
                <a:pos x="272" y="196"/>
              </a:cxn>
              <a:cxn ang="0">
                <a:pos x="271" y="209"/>
              </a:cxn>
              <a:cxn ang="0">
                <a:pos x="307" y="324"/>
              </a:cxn>
              <a:cxn ang="0">
                <a:pos x="170" y="265"/>
              </a:cxn>
              <a:cxn ang="0">
                <a:pos x="161" y="385"/>
              </a:cxn>
              <a:cxn ang="0">
                <a:pos x="240" y="398"/>
              </a:cxn>
              <a:cxn ang="0">
                <a:pos x="14" y="417"/>
              </a:cxn>
              <a:cxn ang="0">
                <a:pos x="14" y="444"/>
              </a:cxn>
              <a:cxn ang="0">
                <a:pos x="266" y="431"/>
              </a:cxn>
              <a:cxn ang="0">
                <a:pos x="253" y="372"/>
              </a:cxn>
              <a:cxn ang="0">
                <a:pos x="188" y="308"/>
              </a:cxn>
              <a:cxn ang="0">
                <a:pos x="325" y="348"/>
              </a:cxn>
              <a:cxn ang="0">
                <a:pos x="336" y="328"/>
              </a:cxn>
              <a:cxn ang="0">
                <a:pos x="332" y="145"/>
              </a:cxn>
              <a:cxn ang="0">
                <a:pos x="352" y="127"/>
              </a:cxn>
              <a:cxn ang="0">
                <a:pos x="334" y="114"/>
              </a:cxn>
              <a:cxn ang="0">
                <a:pos x="249" y="106"/>
              </a:cxn>
              <a:cxn ang="0">
                <a:pos x="157" y="4"/>
              </a:cxn>
              <a:cxn ang="0">
                <a:pos x="275" y="193"/>
              </a:cxn>
              <a:cxn ang="0">
                <a:pos x="274" y="195"/>
              </a:cxn>
              <a:cxn ang="0">
                <a:pos x="274" y="195"/>
              </a:cxn>
            </a:cxnLst>
            <a:rect l="0" t="0" r="r" b="b"/>
            <a:pathLst>
              <a:path w="352" h="444">
                <a:moveTo>
                  <a:pt x="157" y="4"/>
                </a:moveTo>
                <a:cubicBezTo>
                  <a:pt x="153" y="8"/>
                  <a:pt x="148" y="12"/>
                  <a:pt x="144" y="17"/>
                </a:cubicBezTo>
                <a:cubicBezTo>
                  <a:pt x="118" y="47"/>
                  <a:pt x="104" y="87"/>
                  <a:pt x="104" y="131"/>
                </a:cubicBezTo>
                <a:cubicBezTo>
                  <a:pt x="104" y="145"/>
                  <a:pt x="105" y="159"/>
                  <a:pt x="108" y="173"/>
                </a:cubicBezTo>
                <a:cubicBezTo>
                  <a:pt x="92" y="185"/>
                  <a:pt x="84" y="204"/>
                  <a:pt x="84" y="223"/>
                </a:cubicBezTo>
                <a:cubicBezTo>
                  <a:pt x="84" y="231"/>
                  <a:pt x="85" y="240"/>
                  <a:pt x="89" y="249"/>
                </a:cubicBezTo>
                <a:cubicBezTo>
                  <a:pt x="89" y="249"/>
                  <a:pt x="108" y="289"/>
                  <a:pt x="113" y="300"/>
                </a:cubicBezTo>
                <a:cubicBezTo>
                  <a:pt x="106" y="310"/>
                  <a:pt x="69" y="363"/>
                  <a:pt x="62" y="372"/>
                </a:cubicBezTo>
                <a:cubicBezTo>
                  <a:pt x="52" y="372"/>
                  <a:pt x="14" y="372"/>
                  <a:pt x="14" y="372"/>
                </a:cubicBezTo>
                <a:cubicBezTo>
                  <a:pt x="6" y="372"/>
                  <a:pt x="0" y="378"/>
                  <a:pt x="0" y="385"/>
                </a:cubicBezTo>
                <a:cubicBezTo>
                  <a:pt x="0" y="392"/>
                  <a:pt x="6" y="398"/>
                  <a:pt x="14" y="398"/>
                </a:cubicBezTo>
                <a:cubicBezTo>
                  <a:pt x="69" y="398"/>
                  <a:pt x="69" y="398"/>
                  <a:pt x="69" y="398"/>
                </a:cubicBezTo>
                <a:cubicBezTo>
                  <a:pt x="73" y="398"/>
                  <a:pt x="77" y="396"/>
                  <a:pt x="80" y="393"/>
                </a:cubicBezTo>
                <a:cubicBezTo>
                  <a:pt x="139" y="309"/>
                  <a:pt x="139" y="309"/>
                  <a:pt x="139" y="309"/>
                </a:cubicBezTo>
                <a:cubicBezTo>
                  <a:pt x="141" y="306"/>
                  <a:pt x="142" y="304"/>
                  <a:pt x="142" y="301"/>
                </a:cubicBezTo>
                <a:cubicBezTo>
                  <a:pt x="142" y="299"/>
                  <a:pt x="141" y="297"/>
                  <a:pt x="141" y="295"/>
                </a:cubicBezTo>
                <a:cubicBezTo>
                  <a:pt x="114" y="238"/>
                  <a:pt x="114" y="238"/>
                  <a:pt x="114" y="238"/>
                </a:cubicBezTo>
                <a:cubicBezTo>
                  <a:pt x="111" y="233"/>
                  <a:pt x="110" y="228"/>
                  <a:pt x="110" y="223"/>
                </a:cubicBezTo>
                <a:cubicBezTo>
                  <a:pt x="110" y="210"/>
                  <a:pt x="117" y="198"/>
                  <a:pt x="129" y="191"/>
                </a:cubicBezTo>
                <a:cubicBezTo>
                  <a:pt x="134" y="189"/>
                  <a:pt x="136" y="184"/>
                  <a:pt x="136" y="179"/>
                </a:cubicBezTo>
                <a:cubicBezTo>
                  <a:pt x="136" y="178"/>
                  <a:pt x="136" y="177"/>
                  <a:pt x="136" y="176"/>
                </a:cubicBezTo>
                <a:cubicBezTo>
                  <a:pt x="132" y="161"/>
                  <a:pt x="130" y="146"/>
                  <a:pt x="130" y="131"/>
                </a:cubicBezTo>
                <a:cubicBezTo>
                  <a:pt x="130" y="94"/>
                  <a:pt x="142" y="60"/>
                  <a:pt x="164" y="35"/>
                </a:cubicBezTo>
                <a:cubicBezTo>
                  <a:pt x="165" y="34"/>
                  <a:pt x="166" y="33"/>
                  <a:pt x="167" y="32"/>
                </a:cubicBezTo>
                <a:cubicBezTo>
                  <a:pt x="180" y="45"/>
                  <a:pt x="202" y="76"/>
                  <a:pt x="229" y="125"/>
                </a:cubicBezTo>
                <a:cubicBezTo>
                  <a:pt x="231" y="128"/>
                  <a:pt x="234" y="131"/>
                  <a:pt x="238" y="131"/>
                </a:cubicBezTo>
                <a:cubicBezTo>
                  <a:pt x="238" y="131"/>
                  <a:pt x="280" y="139"/>
                  <a:pt x="302" y="143"/>
                </a:cubicBezTo>
                <a:cubicBezTo>
                  <a:pt x="291" y="162"/>
                  <a:pt x="273" y="195"/>
                  <a:pt x="272" y="196"/>
                </a:cubicBezTo>
                <a:cubicBezTo>
                  <a:pt x="270" y="199"/>
                  <a:pt x="270" y="201"/>
                  <a:pt x="270" y="204"/>
                </a:cubicBezTo>
                <a:cubicBezTo>
                  <a:pt x="270" y="206"/>
                  <a:pt x="270" y="208"/>
                  <a:pt x="271" y="209"/>
                </a:cubicBezTo>
                <a:cubicBezTo>
                  <a:pt x="297" y="269"/>
                  <a:pt x="308" y="307"/>
                  <a:pt x="309" y="323"/>
                </a:cubicBezTo>
                <a:cubicBezTo>
                  <a:pt x="309" y="324"/>
                  <a:pt x="308" y="324"/>
                  <a:pt x="307" y="324"/>
                </a:cubicBezTo>
                <a:cubicBezTo>
                  <a:pt x="265" y="327"/>
                  <a:pt x="219" y="307"/>
                  <a:pt x="185" y="268"/>
                </a:cubicBezTo>
                <a:cubicBezTo>
                  <a:pt x="181" y="264"/>
                  <a:pt x="175" y="263"/>
                  <a:pt x="170" y="265"/>
                </a:cubicBezTo>
                <a:cubicBezTo>
                  <a:pt x="165" y="267"/>
                  <a:pt x="161" y="272"/>
                  <a:pt x="161" y="277"/>
                </a:cubicBezTo>
                <a:cubicBezTo>
                  <a:pt x="161" y="385"/>
                  <a:pt x="161" y="385"/>
                  <a:pt x="161" y="385"/>
                </a:cubicBezTo>
                <a:cubicBezTo>
                  <a:pt x="161" y="392"/>
                  <a:pt x="167" y="398"/>
                  <a:pt x="175" y="398"/>
                </a:cubicBezTo>
                <a:cubicBezTo>
                  <a:pt x="175" y="398"/>
                  <a:pt x="221" y="398"/>
                  <a:pt x="240" y="398"/>
                </a:cubicBezTo>
                <a:cubicBezTo>
                  <a:pt x="240" y="406"/>
                  <a:pt x="240" y="409"/>
                  <a:pt x="240" y="417"/>
                </a:cubicBezTo>
                <a:cubicBezTo>
                  <a:pt x="216" y="417"/>
                  <a:pt x="14" y="417"/>
                  <a:pt x="14" y="417"/>
                </a:cubicBezTo>
                <a:cubicBezTo>
                  <a:pt x="6" y="417"/>
                  <a:pt x="0" y="423"/>
                  <a:pt x="0" y="431"/>
                </a:cubicBezTo>
                <a:cubicBezTo>
                  <a:pt x="0" y="438"/>
                  <a:pt x="6" y="444"/>
                  <a:pt x="14" y="444"/>
                </a:cubicBezTo>
                <a:cubicBezTo>
                  <a:pt x="253" y="444"/>
                  <a:pt x="253" y="444"/>
                  <a:pt x="253" y="444"/>
                </a:cubicBezTo>
                <a:cubicBezTo>
                  <a:pt x="260" y="444"/>
                  <a:pt x="266" y="438"/>
                  <a:pt x="266" y="431"/>
                </a:cubicBezTo>
                <a:cubicBezTo>
                  <a:pt x="266" y="385"/>
                  <a:pt x="266" y="385"/>
                  <a:pt x="266" y="385"/>
                </a:cubicBezTo>
                <a:cubicBezTo>
                  <a:pt x="266" y="378"/>
                  <a:pt x="260" y="372"/>
                  <a:pt x="253" y="372"/>
                </a:cubicBezTo>
                <a:cubicBezTo>
                  <a:pt x="253" y="372"/>
                  <a:pt x="206" y="372"/>
                  <a:pt x="188" y="372"/>
                </a:cubicBezTo>
                <a:cubicBezTo>
                  <a:pt x="188" y="358"/>
                  <a:pt x="188" y="334"/>
                  <a:pt x="188" y="308"/>
                </a:cubicBezTo>
                <a:cubicBezTo>
                  <a:pt x="225" y="338"/>
                  <a:pt x="268" y="354"/>
                  <a:pt x="310" y="350"/>
                </a:cubicBezTo>
                <a:cubicBezTo>
                  <a:pt x="315" y="350"/>
                  <a:pt x="320" y="349"/>
                  <a:pt x="325" y="348"/>
                </a:cubicBezTo>
                <a:cubicBezTo>
                  <a:pt x="330" y="347"/>
                  <a:pt x="334" y="343"/>
                  <a:pt x="335" y="339"/>
                </a:cubicBezTo>
                <a:cubicBezTo>
                  <a:pt x="336" y="336"/>
                  <a:pt x="336" y="332"/>
                  <a:pt x="336" y="328"/>
                </a:cubicBezTo>
                <a:cubicBezTo>
                  <a:pt x="336" y="297"/>
                  <a:pt x="312" y="237"/>
                  <a:pt x="298" y="205"/>
                </a:cubicBezTo>
                <a:cubicBezTo>
                  <a:pt x="303" y="196"/>
                  <a:pt x="328" y="151"/>
                  <a:pt x="332" y="145"/>
                </a:cubicBezTo>
                <a:cubicBezTo>
                  <a:pt x="336" y="142"/>
                  <a:pt x="344" y="139"/>
                  <a:pt x="344" y="139"/>
                </a:cubicBezTo>
                <a:cubicBezTo>
                  <a:pt x="349" y="137"/>
                  <a:pt x="352" y="132"/>
                  <a:pt x="352" y="127"/>
                </a:cubicBezTo>
                <a:cubicBezTo>
                  <a:pt x="352" y="125"/>
                  <a:pt x="352" y="123"/>
                  <a:pt x="351" y="122"/>
                </a:cubicBezTo>
                <a:cubicBezTo>
                  <a:pt x="348" y="115"/>
                  <a:pt x="341" y="112"/>
                  <a:pt x="334" y="114"/>
                </a:cubicBezTo>
                <a:cubicBezTo>
                  <a:pt x="334" y="114"/>
                  <a:pt x="325" y="118"/>
                  <a:pt x="321" y="120"/>
                </a:cubicBezTo>
                <a:cubicBezTo>
                  <a:pt x="314" y="119"/>
                  <a:pt x="259" y="108"/>
                  <a:pt x="249" y="106"/>
                </a:cubicBezTo>
                <a:cubicBezTo>
                  <a:pt x="232" y="76"/>
                  <a:pt x="197" y="17"/>
                  <a:pt x="173" y="3"/>
                </a:cubicBezTo>
                <a:cubicBezTo>
                  <a:pt x="168" y="0"/>
                  <a:pt x="162" y="0"/>
                  <a:pt x="157" y="4"/>
                </a:cubicBezTo>
                <a:close/>
                <a:moveTo>
                  <a:pt x="277" y="192"/>
                </a:moveTo>
                <a:cubicBezTo>
                  <a:pt x="276" y="192"/>
                  <a:pt x="276" y="193"/>
                  <a:pt x="275" y="193"/>
                </a:cubicBezTo>
                <a:cubicBezTo>
                  <a:pt x="276" y="193"/>
                  <a:pt x="276" y="192"/>
                  <a:pt x="277" y="192"/>
                </a:cubicBezTo>
                <a:close/>
                <a:moveTo>
                  <a:pt x="274" y="195"/>
                </a:moveTo>
                <a:cubicBezTo>
                  <a:pt x="273" y="195"/>
                  <a:pt x="273" y="195"/>
                  <a:pt x="272" y="196"/>
                </a:cubicBezTo>
                <a:cubicBezTo>
                  <a:pt x="273" y="195"/>
                  <a:pt x="273" y="195"/>
                  <a:pt x="274" y="19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2" name="Freeform 292"/>
          <p:cNvSpPr>
            <a:spLocks/>
          </p:cNvSpPr>
          <p:nvPr userDrawn="1"/>
        </p:nvSpPr>
        <p:spPr bwMode="auto">
          <a:xfrm>
            <a:off x="2824436" y="3212403"/>
            <a:ext cx="401239" cy="388970"/>
          </a:xfrm>
          <a:custGeom>
            <a:avLst/>
            <a:gdLst/>
            <a:ahLst/>
            <a:cxnLst>
              <a:cxn ang="0">
                <a:pos x="129" y="447"/>
              </a:cxn>
              <a:cxn ang="0">
                <a:pos x="0" y="315"/>
              </a:cxn>
              <a:cxn ang="0">
                <a:pos x="41" y="108"/>
              </a:cxn>
              <a:cxn ang="0">
                <a:pos x="51" y="75"/>
              </a:cxn>
              <a:cxn ang="0">
                <a:pos x="60" y="34"/>
              </a:cxn>
              <a:cxn ang="0">
                <a:pos x="125" y="34"/>
              </a:cxn>
              <a:cxn ang="0">
                <a:pos x="130" y="68"/>
              </a:cxn>
              <a:cxn ang="0">
                <a:pos x="163" y="0"/>
              </a:cxn>
              <a:cxn ang="0">
                <a:pos x="195" y="70"/>
              </a:cxn>
              <a:cxn ang="0">
                <a:pos x="215" y="104"/>
              </a:cxn>
              <a:cxn ang="0">
                <a:pos x="152" y="182"/>
              </a:cxn>
              <a:cxn ang="0">
                <a:pos x="148" y="156"/>
              </a:cxn>
              <a:cxn ang="0">
                <a:pos x="188" y="103"/>
              </a:cxn>
              <a:cxn ang="0">
                <a:pos x="184" y="95"/>
              </a:cxn>
              <a:cxn ang="0">
                <a:pos x="182" y="95"/>
              </a:cxn>
              <a:cxn ang="0">
                <a:pos x="168" y="34"/>
              </a:cxn>
              <a:cxn ang="0">
                <a:pos x="157" y="34"/>
              </a:cxn>
              <a:cxn ang="0">
                <a:pos x="143" y="95"/>
              </a:cxn>
              <a:cxn ang="0">
                <a:pos x="99" y="81"/>
              </a:cxn>
              <a:cxn ang="0">
                <a:pos x="93" y="27"/>
              </a:cxn>
              <a:cxn ang="0">
                <a:pos x="87" y="81"/>
              </a:cxn>
              <a:cxn ang="0">
                <a:pos x="72" y="95"/>
              </a:cxn>
              <a:cxn ang="0">
                <a:pos x="67" y="103"/>
              </a:cxn>
              <a:cxn ang="0">
                <a:pos x="108" y="156"/>
              </a:cxn>
              <a:cxn ang="0">
                <a:pos x="113" y="181"/>
              </a:cxn>
              <a:cxn ang="0">
                <a:pos x="129" y="420"/>
              </a:cxn>
              <a:cxn ang="0">
                <a:pos x="421" y="357"/>
              </a:cxn>
              <a:cxn ang="0">
                <a:pos x="320" y="307"/>
              </a:cxn>
              <a:cxn ang="0">
                <a:pos x="254" y="264"/>
              </a:cxn>
              <a:cxn ang="0">
                <a:pos x="227" y="231"/>
              </a:cxn>
              <a:cxn ang="0">
                <a:pos x="207" y="245"/>
              </a:cxn>
              <a:cxn ang="0">
                <a:pos x="196" y="264"/>
              </a:cxn>
              <a:cxn ang="0">
                <a:pos x="114" y="283"/>
              </a:cxn>
              <a:cxn ang="0">
                <a:pos x="79" y="323"/>
              </a:cxn>
              <a:cxn ang="0">
                <a:pos x="75" y="347"/>
              </a:cxn>
              <a:cxn ang="0">
                <a:pos x="215" y="377"/>
              </a:cxn>
              <a:cxn ang="0">
                <a:pos x="322" y="330"/>
              </a:cxn>
              <a:cxn ang="0">
                <a:pos x="322" y="357"/>
              </a:cxn>
              <a:cxn ang="0">
                <a:pos x="220" y="403"/>
              </a:cxn>
              <a:cxn ang="0">
                <a:pos x="48" y="318"/>
              </a:cxn>
              <a:cxn ang="0">
                <a:pos x="80" y="293"/>
              </a:cxn>
              <a:cxn ang="0">
                <a:pos x="120" y="238"/>
              </a:cxn>
              <a:cxn ang="0">
                <a:pos x="166" y="224"/>
              </a:cxn>
              <a:cxn ang="0">
                <a:pos x="178" y="204"/>
              </a:cxn>
              <a:cxn ang="0">
                <a:pos x="245" y="211"/>
              </a:cxn>
              <a:cxn ang="0">
                <a:pos x="293" y="238"/>
              </a:cxn>
              <a:cxn ang="0">
                <a:pos x="369" y="330"/>
              </a:cxn>
              <a:cxn ang="0">
                <a:pos x="458" y="337"/>
              </a:cxn>
              <a:cxn ang="0">
                <a:pos x="425" y="397"/>
              </a:cxn>
            </a:cxnLst>
            <a:rect l="0" t="0" r="r" b="b"/>
            <a:pathLst>
              <a:path w="460" h="447">
                <a:moveTo>
                  <a:pt x="371" y="447"/>
                </a:moveTo>
                <a:cubicBezTo>
                  <a:pt x="129" y="447"/>
                  <a:pt x="129" y="447"/>
                  <a:pt x="129" y="447"/>
                </a:cubicBezTo>
                <a:cubicBezTo>
                  <a:pt x="92" y="447"/>
                  <a:pt x="62" y="437"/>
                  <a:pt x="40" y="418"/>
                </a:cubicBezTo>
                <a:cubicBezTo>
                  <a:pt x="14" y="396"/>
                  <a:pt x="0" y="361"/>
                  <a:pt x="0" y="315"/>
                </a:cubicBezTo>
                <a:cubicBezTo>
                  <a:pt x="0" y="249"/>
                  <a:pt x="48" y="199"/>
                  <a:pt x="77" y="175"/>
                </a:cubicBezTo>
                <a:cubicBezTo>
                  <a:pt x="42" y="159"/>
                  <a:pt x="41" y="129"/>
                  <a:pt x="41" y="108"/>
                </a:cubicBezTo>
                <a:cubicBezTo>
                  <a:pt x="41" y="107"/>
                  <a:pt x="41" y="105"/>
                  <a:pt x="41" y="104"/>
                </a:cubicBezTo>
                <a:cubicBezTo>
                  <a:pt x="40" y="88"/>
                  <a:pt x="46" y="80"/>
                  <a:pt x="51" y="75"/>
                </a:cubicBezTo>
                <a:cubicBezTo>
                  <a:pt x="54" y="73"/>
                  <a:pt x="57" y="71"/>
                  <a:pt x="60" y="7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15"/>
                  <a:pt x="75" y="0"/>
                  <a:pt x="93" y="0"/>
                </a:cubicBezTo>
                <a:cubicBezTo>
                  <a:pt x="111" y="0"/>
                  <a:pt x="125" y="15"/>
                  <a:pt x="125" y="3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0" y="15"/>
                  <a:pt x="145" y="0"/>
                  <a:pt x="163" y="0"/>
                </a:cubicBezTo>
                <a:cubicBezTo>
                  <a:pt x="180" y="0"/>
                  <a:pt x="195" y="15"/>
                  <a:pt x="195" y="34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8" y="71"/>
                  <a:pt x="201" y="73"/>
                  <a:pt x="204" y="75"/>
                </a:cubicBezTo>
                <a:cubicBezTo>
                  <a:pt x="209" y="80"/>
                  <a:pt x="215" y="88"/>
                  <a:pt x="215" y="104"/>
                </a:cubicBezTo>
                <a:cubicBezTo>
                  <a:pt x="215" y="105"/>
                  <a:pt x="215" y="107"/>
                  <a:pt x="215" y="108"/>
                </a:cubicBezTo>
                <a:cubicBezTo>
                  <a:pt x="214" y="133"/>
                  <a:pt x="214" y="171"/>
                  <a:pt x="152" y="182"/>
                </a:cubicBezTo>
                <a:cubicBezTo>
                  <a:pt x="145" y="184"/>
                  <a:pt x="138" y="179"/>
                  <a:pt x="137" y="172"/>
                </a:cubicBezTo>
                <a:cubicBezTo>
                  <a:pt x="135" y="164"/>
                  <a:pt x="140" y="158"/>
                  <a:pt x="148" y="156"/>
                </a:cubicBezTo>
                <a:cubicBezTo>
                  <a:pt x="187" y="149"/>
                  <a:pt x="188" y="132"/>
                  <a:pt x="188" y="108"/>
                </a:cubicBezTo>
                <a:cubicBezTo>
                  <a:pt x="188" y="106"/>
                  <a:pt x="188" y="105"/>
                  <a:pt x="188" y="103"/>
                </a:cubicBezTo>
                <a:cubicBezTo>
                  <a:pt x="188" y="99"/>
                  <a:pt x="187" y="96"/>
                  <a:pt x="187" y="95"/>
                </a:cubicBezTo>
                <a:cubicBezTo>
                  <a:pt x="186" y="95"/>
                  <a:pt x="184" y="95"/>
                  <a:pt x="184" y="95"/>
                </a:cubicBezTo>
                <a:cubicBezTo>
                  <a:pt x="183" y="95"/>
                  <a:pt x="183" y="95"/>
                  <a:pt x="182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74" y="95"/>
                  <a:pt x="168" y="89"/>
                  <a:pt x="168" y="81"/>
                </a:cubicBezTo>
                <a:cubicBezTo>
                  <a:pt x="168" y="34"/>
                  <a:pt x="168" y="34"/>
                  <a:pt x="168" y="34"/>
                </a:cubicBezTo>
                <a:cubicBezTo>
                  <a:pt x="168" y="30"/>
                  <a:pt x="166" y="27"/>
                  <a:pt x="163" y="27"/>
                </a:cubicBezTo>
                <a:cubicBezTo>
                  <a:pt x="159" y="27"/>
                  <a:pt x="157" y="30"/>
                  <a:pt x="157" y="34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9"/>
                  <a:pt x="151" y="95"/>
                  <a:pt x="143" y="95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05" y="95"/>
                  <a:pt x="99" y="89"/>
                  <a:pt x="99" y="81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0"/>
                  <a:pt x="96" y="27"/>
                  <a:pt x="93" y="27"/>
                </a:cubicBezTo>
                <a:cubicBezTo>
                  <a:pt x="90" y="27"/>
                  <a:pt x="87" y="30"/>
                  <a:pt x="87" y="34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5"/>
                  <a:pt x="86" y="89"/>
                  <a:pt x="83" y="92"/>
                </a:cubicBezTo>
                <a:cubicBezTo>
                  <a:pt x="79" y="94"/>
                  <a:pt x="76" y="95"/>
                  <a:pt x="72" y="95"/>
                </a:cubicBezTo>
                <a:cubicBezTo>
                  <a:pt x="71" y="95"/>
                  <a:pt x="70" y="95"/>
                  <a:pt x="69" y="95"/>
                </a:cubicBezTo>
                <a:cubicBezTo>
                  <a:pt x="68" y="96"/>
                  <a:pt x="67" y="99"/>
                  <a:pt x="67" y="103"/>
                </a:cubicBezTo>
                <a:cubicBezTo>
                  <a:pt x="67" y="105"/>
                  <a:pt x="67" y="106"/>
                  <a:pt x="67" y="108"/>
                </a:cubicBezTo>
                <a:cubicBezTo>
                  <a:pt x="68" y="132"/>
                  <a:pt x="68" y="149"/>
                  <a:pt x="108" y="156"/>
                </a:cubicBezTo>
                <a:cubicBezTo>
                  <a:pt x="113" y="157"/>
                  <a:pt x="118" y="161"/>
                  <a:pt x="119" y="167"/>
                </a:cubicBezTo>
                <a:cubicBezTo>
                  <a:pt x="120" y="172"/>
                  <a:pt x="117" y="178"/>
                  <a:pt x="113" y="181"/>
                </a:cubicBezTo>
                <a:cubicBezTo>
                  <a:pt x="112" y="181"/>
                  <a:pt x="27" y="237"/>
                  <a:pt x="27" y="315"/>
                </a:cubicBezTo>
                <a:cubicBezTo>
                  <a:pt x="27" y="385"/>
                  <a:pt x="61" y="420"/>
                  <a:pt x="129" y="420"/>
                </a:cubicBezTo>
                <a:cubicBezTo>
                  <a:pt x="369" y="420"/>
                  <a:pt x="369" y="420"/>
                  <a:pt x="369" y="420"/>
                </a:cubicBezTo>
                <a:cubicBezTo>
                  <a:pt x="377" y="415"/>
                  <a:pt x="400" y="387"/>
                  <a:pt x="421" y="357"/>
                </a:cubicBezTo>
                <a:cubicBezTo>
                  <a:pt x="365" y="357"/>
                  <a:pt x="365" y="357"/>
                  <a:pt x="365" y="357"/>
                </a:cubicBezTo>
                <a:cubicBezTo>
                  <a:pt x="355" y="357"/>
                  <a:pt x="348" y="349"/>
                  <a:pt x="320" y="307"/>
                </a:cubicBezTo>
                <a:cubicBezTo>
                  <a:pt x="310" y="292"/>
                  <a:pt x="296" y="271"/>
                  <a:pt x="290" y="264"/>
                </a:cubicBezTo>
                <a:cubicBezTo>
                  <a:pt x="254" y="264"/>
                  <a:pt x="254" y="264"/>
                  <a:pt x="254" y="264"/>
                </a:cubicBezTo>
                <a:cubicBezTo>
                  <a:pt x="250" y="264"/>
                  <a:pt x="245" y="262"/>
                  <a:pt x="243" y="258"/>
                </a:cubicBezTo>
                <a:cubicBezTo>
                  <a:pt x="227" y="231"/>
                  <a:pt x="227" y="231"/>
                  <a:pt x="227" y="231"/>
                </a:cubicBezTo>
                <a:cubicBezTo>
                  <a:pt x="200" y="231"/>
                  <a:pt x="200" y="231"/>
                  <a:pt x="200" y="231"/>
                </a:cubicBezTo>
                <a:cubicBezTo>
                  <a:pt x="207" y="245"/>
                  <a:pt x="207" y="245"/>
                  <a:pt x="207" y="245"/>
                </a:cubicBezTo>
                <a:cubicBezTo>
                  <a:pt x="210" y="249"/>
                  <a:pt x="209" y="254"/>
                  <a:pt x="207" y="258"/>
                </a:cubicBezTo>
                <a:cubicBezTo>
                  <a:pt x="205" y="262"/>
                  <a:pt x="200" y="264"/>
                  <a:pt x="196" y="264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20" y="268"/>
                  <a:pt x="116" y="277"/>
                  <a:pt x="114" y="283"/>
                </a:cubicBezTo>
                <a:cubicBezTo>
                  <a:pt x="109" y="296"/>
                  <a:pt x="104" y="309"/>
                  <a:pt x="96" y="315"/>
                </a:cubicBezTo>
                <a:cubicBezTo>
                  <a:pt x="90" y="319"/>
                  <a:pt x="84" y="321"/>
                  <a:pt x="79" y="323"/>
                </a:cubicBezTo>
                <a:cubicBezTo>
                  <a:pt x="74" y="325"/>
                  <a:pt x="74" y="325"/>
                  <a:pt x="73" y="327"/>
                </a:cubicBezTo>
                <a:cubicBezTo>
                  <a:pt x="72" y="329"/>
                  <a:pt x="72" y="338"/>
                  <a:pt x="75" y="347"/>
                </a:cubicBezTo>
                <a:cubicBezTo>
                  <a:pt x="78" y="358"/>
                  <a:pt x="85" y="366"/>
                  <a:pt x="96" y="371"/>
                </a:cubicBezTo>
                <a:cubicBezTo>
                  <a:pt x="124" y="385"/>
                  <a:pt x="193" y="381"/>
                  <a:pt x="215" y="377"/>
                </a:cubicBezTo>
                <a:cubicBezTo>
                  <a:pt x="234" y="373"/>
                  <a:pt x="244" y="365"/>
                  <a:pt x="256" y="356"/>
                </a:cubicBezTo>
                <a:cubicBezTo>
                  <a:pt x="271" y="344"/>
                  <a:pt x="288" y="330"/>
                  <a:pt x="322" y="330"/>
                </a:cubicBezTo>
                <a:cubicBezTo>
                  <a:pt x="330" y="330"/>
                  <a:pt x="336" y="336"/>
                  <a:pt x="336" y="344"/>
                </a:cubicBezTo>
                <a:cubicBezTo>
                  <a:pt x="336" y="351"/>
                  <a:pt x="330" y="357"/>
                  <a:pt x="322" y="357"/>
                </a:cubicBezTo>
                <a:cubicBezTo>
                  <a:pt x="297" y="357"/>
                  <a:pt x="286" y="366"/>
                  <a:pt x="272" y="377"/>
                </a:cubicBezTo>
                <a:cubicBezTo>
                  <a:pt x="260" y="387"/>
                  <a:pt x="245" y="398"/>
                  <a:pt x="220" y="403"/>
                </a:cubicBezTo>
                <a:cubicBezTo>
                  <a:pt x="206" y="406"/>
                  <a:pt x="123" y="415"/>
                  <a:pt x="84" y="395"/>
                </a:cubicBezTo>
                <a:cubicBezTo>
                  <a:pt x="42" y="374"/>
                  <a:pt x="44" y="329"/>
                  <a:pt x="48" y="318"/>
                </a:cubicBezTo>
                <a:cubicBezTo>
                  <a:pt x="53" y="304"/>
                  <a:pt x="64" y="300"/>
                  <a:pt x="70" y="298"/>
                </a:cubicBezTo>
                <a:cubicBezTo>
                  <a:pt x="74" y="297"/>
                  <a:pt x="77" y="295"/>
                  <a:pt x="80" y="293"/>
                </a:cubicBezTo>
                <a:cubicBezTo>
                  <a:pt x="82" y="291"/>
                  <a:pt x="86" y="280"/>
                  <a:pt x="89" y="274"/>
                </a:cubicBezTo>
                <a:cubicBezTo>
                  <a:pt x="96" y="256"/>
                  <a:pt x="103" y="238"/>
                  <a:pt x="120" y="238"/>
                </a:cubicBezTo>
                <a:cubicBezTo>
                  <a:pt x="173" y="238"/>
                  <a:pt x="173" y="238"/>
                  <a:pt x="173" y="238"/>
                </a:cubicBezTo>
                <a:cubicBezTo>
                  <a:pt x="166" y="224"/>
                  <a:pt x="166" y="224"/>
                  <a:pt x="166" y="224"/>
                </a:cubicBezTo>
                <a:cubicBezTo>
                  <a:pt x="164" y="220"/>
                  <a:pt x="164" y="215"/>
                  <a:pt x="166" y="211"/>
                </a:cubicBezTo>
                <a:cubicBezTo>
                  <a:pt x="169" y="207"/>
                  <a:pt x="173" y="204"/>
                  <a:pt x="178" y="204"/>
                </a:cubicBezTo>
                <a:cubicBezTo>
                  <a:pt x="234" y="204"/>
                  <a:pt x="234" y="204"/>
                  <a:pt x="234" y="204"/>
                </a:cubicBezTo>
                <a:cubicBezTo>
                  <a:pt x="239" y="204"/>
                  <a:pt x="243" y="207"/>
                  <a:pt x="245" y="211"/>
                </a:cubicBezTo>
                <a:cubicBezTo>
                  <a:pt x="262" y="238"/>
                  <a:pt x="262" y="238"/>
                  <a:pt x="262" y="238"/>
                </a:cubicBezTo>
                <a:cubicBezTo>
                  <a:pt x="293" y="238"/>
                  <a:pt x="293" y="238"/>
                  <a:pt x="293" y="238"/>
                </a:cubicBezTo>
                <a:cubicBezTo>
                  <a:pt x="305" y="238"/>
                  <a:pt x="313" y="248"/>
                  <a:pt x="342" y="292"/>
                </a:cubicBezTo>
                <a:cubicBezTo>
                  <a:pt x="351" y="305"/>
                  <a:pt x="364" y="324"/>
                  <a:pt x="369" y="330"/>
                </a:cubicBezTo>
                <a:cubicBezTo>
                  <a:pt x="446" y="330"/>
                  <a:pt x="446" y="330"/>
                  <a:pt x="446" y="330"/>
                </a:cubicBezTo>
                <a:cubicBezTo>
                  <a:pt x="451" y="330"/>
                  <a:pt x="456" y="333"/>
                  <a:pt x="458" y="337"/>
                </a:cubicBezTo>
                <a:cubicBezTo>
                  <a:pt x="460" y="342"/>
                  <a:pt x="460" y="347"/>
                  <a:pt x="457" y="351"/>
                </a:cubicBezTo>
                <a:cubicBezTo>
                  <a:pt x="457" y="352"/>
                  <a:pt x="442" y="374"/>
                  <a:pt x="425" y="397"/>
                </a:cubicBezTo>
                <a:cubicBezTo>
                  <a:pt x="390" y="443"/>
                  <a:pt x="379" y="447"/>
                  <a:pt x="371" y="44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9" name="Freeform 333"/>
          <p:cNvSpPr>
            <a:spLocks/>
          </p:cNvSpPr>
          <p:nvPr userDrawn="1"/>
        </p:nvSpPr>
        <p:spPr bwMode="auto">
          <a:xfrm>
            <a:off x="3347117" y="3225287"/>
            <a:ext cx="361975" cy="363202"/>
          </a:xfrm>
          <a:custGeom>
            <a:avLst/>
            <a:gdLst/>
            <a:ahLst/>
            <a:cxnLst>
              <a:cxn ang="0">
                <a:pos x="264" y="362"/>
              </a:cxn>
              <a:cxn ang="0">
                <a:pos x="166" y="362"/>
              </a:cxn>
              <a:cxn ang="0">
                <a:pos x="166" y="416"/>
              </a:cxn>
              <a:cxn ang="0">
                <a:pos x="415" y="416"/>
              </a:cxn>
              <a:cxn ang="0">
                <a:pos x="414" y="362"/>
              </a:cxn>
              <a:cxn ang="0">
                <a:pos x="318" y="362"/>
              </a:cxn>
              <a:cxn ang="0">
                <a:pos x="393" y="228"/>
              </a:cxn>
              <a:cxn ang="0">
                <a:pos x="282" y="66"/>
              </a:cxn>
              <a:cxn ang="0">
                <a:pos x="204" y="95"/>
              </a:cxn>
              <a:cxn ang="0">
                <a:pos x="184" y="67"/>
              </a:cxn>
              <a:cxn ang="0">
                <a:pos x="203" y="27"/>
              </a:cxn>
              <a:cxn ang="0">
                <a:pos x="149" y="0"/>
              </a:cxn>
              <a:cxn ang="0">
                <a:pos x="124" y="44"/>
              </a:cxn>
              <a:cxn ang="0">
                <a:pos x="1" y="123"/>
              </a:cxn>
              <a:cxn ang="0">
                <a:pos x="0" y="157"/>
              </a:cxn>
              <a:cxn ang="0">
                <a:pos x="199" y="228"/>
              </a:cxn>
              <a:cxn ang="0">
                <a:pos x="217" y="198"/>
              </a:cxn>
              <a:cxn ang="0">
                <a:pos x="215" y="135"/>
              </a:cxn>
            </a:cxnLst>
            <a:rect l="0" t="0" r="r" b="b"/>
            <a:pathLst>
              <a:path w="415" h="416">
                <a:moveTo>
                  <a:pt x="264" y="362"/>
                </a:moveTo>
                <a:cubicBezTo>
                  <a:pt x="166" y="362"/>
                  <a:pt x="166" y="362"/>
                  <a:pt x="166" y="362"/>
                </a:cubicBezTo>
                <a:cubicBezTo>
                  <a:pt x="166" y="416"/>
                  <a:pt x="166" y="416"/>
                  <a:pt x="166" y="416"/>
                </a:cubicBezTo>
                <a:cubicBezTo>
                  <a:pt x="415" y="416"/>
                  <a:pt x="415" y="416"/>
                  <a:pt x="415" y="416"/>
                </a:cubicBezTo>
                <a:cubicBezTo>
                  <a:pt x="414" y="362"/>
                  <a:pt x="414" y="362"/>
                  <a:pt x="414" y="362"/>
                </a:cubicBezTo>
                <a:cubicBezTo>
                  <a:pt x="318" y="362"/>
                  <a:pt x="318" y="362"/>
                  <a:pt x="318" y="362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282" y="66"/>
                  <a:pt x="282" y="66"/>
                  <a:pt x="282" y="66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204" y="95"/>
                  <a:pt x="196" y="81"/>
                  <a:pt x="184" y="67"/>
                </a:cubicBezTo>
                <a:cubicBezTo>
                  <a:pt x="183" y="67"/>
                  <a:pt x="203" y="27"/>
                  <a:pt x="203" y="27"/>
                </a:cubicBezTo>
                <a:cubicBezTo>
                  <a:pt x="149" y="0"/>
                  <a:pt x="149" y="0"/>
                  <a:pt x="149" y="0"/>
                </a:cubicBezTo>
                <a:cubicBezTo>
                  <a:pt x="137" y="18"/>
                  <a:pt x="142" y="15"/>
                  <a:pt x="124" y="44"/>
                </a:cubicBezTo>
                <a:cubicBezTo>
                  <a:pt x="19" y="46"/>
                  <a:pt x="1" y="123"/>
                  <a:pt x="1" y="123"/>
                </a:cubicBezTo>
                <a:cubicBezTo>
                  <a:pt x="0" y="157"/>
                  <a:pt x="0" y="157"/>
                  <a:pt x="0" y="157"/>
                </a:cubicBezTo>
                <a:cubicBezTo>
                  <a:pt x="199" y="228"/>
                  <a:pt x="199" y="228"/>
                  <a:pt x="199" y="228"/>
                </a:cubicBezTo>
                <a:cubicBezTo>
                  <a:pt x="217" y="198"/>
                  <a:pt x="217" y="198"/>
                  <a:pt x="217" y="198"/>
                </a:cubicBezTo>
                <a:cubicBezTo>
                  <a:pt x="217" y="198"/>
                  <a:pt x="229" y="162"/>
                  <a:pt x="215" y="135"/>
                </a:cubicBezTo>
              </a:path>
            </a:pathLst>
          </a:custGeom>
          <a:noFill/>
          <a:ln w="28575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5" name="Freeform 345"/>
          <p:cNvSpPr>
            <a:spLocks/>
          </p:cNvSpPr>
          <p:nvPr userDrawn="1"/>
        </p:nvSpPr>
        <p:spPr bwMode="auto">
          <a:xfrm>
            <a:off x="3827463" y="3279285"/>
            <a:ext cx="398786" cy="25522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8" y="44"/>
              </a:cxn>
              <a:cxn ang="0">
                <a:pos x="21" y="69"/>
              </a:cxn>
              <a:cxn ang="0">
                <a:pos x="0" y="89"/>
              </a:cxn>
              <a:cxn ang="0">
                <a:pos x="14" y="102"/>
              </a:cxn>
              <a:cxn ang="0">
                <a:pos x="322" y="102"/>
              </a:cxn>
              <a:cxn ang="0">
                <a:pos x="430" y="213"/>
              </a:cxn>
              <a:cxn ang="0">
                <a:pos x="300" y="222"/>
              </a:cxn>
              <a:cxn ang="0">
                <a:pos x="291" y="245"/>
              </a:cxn>
              <a:cxn ang="0">
                <a:pos x="282" y="266"/>
              </a:cxn>
              <a:cxn ang="0">
                <a:pos x="274" y="245"/>
              </a:cxn>
              <a:cxn ang="0">
                <a:pos x="265" y="222"/>
              </a:cxn>
              <a:cxn ang="0">
                <a:pos x="187" y="230"/>
              </a:cxn>
              <a:cxn ang="0">
                <a:pos x="195" y="254"/>
              </a:cxn>
              <a:cxn ang="0">
                <a:pos x="170" y="254"/>
              </a:cxn>
              <a:cxn ang="0">
                <a:pos x="177" y="230"/>
              </a:cxn>
              <a:cxn ang="0">
                <a:pos x="101" y="222"/>
              </a:cxn>
              <a:cxn ang="0">
                <a:pos x="92" y="245"/>
              </a:cxn>
              <a:cxn ang="0">
                <a:pos x="83" y="266"/>
              </a:cxn>
              <a:cxn ang="0">
                <a:pos x="75" y="245"/>
              </a:cxn>
              <a:cxn ang="0">
                <a:pos x="65" y="222"/>
              </a:cxn>
              <a:cxn ang="0">
                <a:pos x="0" y="235"/>
              </a:cxn>
              <a:cxn ang="0">
                <a:pos x="45" y="248"/>
              </a:cxn>
              <a:cxn ang="0">
                <a:pos x="83" y="293"/>
              </a:cxn>
              <a:cxn ang="0">
                <a:pos x="122" y="248"/>
              </a:cxn>
              <a:cxn ang="0">
                <a:pos x="143" y="254"/>
              </a:cxn>
              <a:cxn ang="0">
                <a:pos x="221" y="254"/>
              </a:cxn>
              <a:cxn ang="0">
                <a:pos x="244" y="248"/>
              </a:cxn>
              <a:cxn ang="0">
                <a:pos x="282" y="293"/>
              </a:cxn>
              <a:cxn ang="0">
                <a:pos x="321" y="248"/>
              </a:cxn>
              <a:cxn ang="0">
                <a:pos x="434" y="248"/>
              </a:cxn>
              <a:cxn ang="0">
                <a:pos x="409" y="120"/>
              </a:cxn>
              <a:cxn ang="0">
                <a:pos x="322" y="76"/>
              </a:cxn>
              <a:cxn ang="0">
                <a:pos x="64" y="76"/>
              </a:cxn>
              <a:cxn ang="0">
                <a:pos x="118" y="40"/>
              </a:cxn>
              <a:cxn ang="0">
                <a:pos x="108" y="27"/>
              </a:cxn>
              <a:cxn ang="0">
                <a:pos x="1" y="12"/>
              </a:cxn>
            </a:cxnLst>
            <a:rect l="0" t="0" r="r" b="b"/>
            <a:pathLst>
              <a:path w="459" h="293">
                <a:moveTo>
                  <a:pt x="1" y="12"/>
                </a:moveTo>
                <a:cubicBezTo>
                  <a:pt x="1" y="13"/>
                  <a:pt x="0" y="14"/>
                  <a:pt x="0" y="15"/>
                </a:cubicBezTo>
                <a:cubicBezTo>
                  <a:pt x="0" y="21"/>
                  <a:pt x="4" y="26"/>
                  <a:pt x="10" y="28"/>
                </a:cubicBezTo>
                <a:cubicBezTo>
                  <a:pt x="10" y="28"/>
                  <a:pt x="41" y="36"/>
                  <a:pt x="68" y="44"/>
                </a:cubicBezTo>
                <a:cubicBezTo>
                  <a:pt x="63" y="46"/>
                  <a:pt x="58" y="49"/>
                  <a:pt x="53" y="52"/>
                </a:cubicBezTo>
                <a:cubicBezTo>
                  <a:pt x="39" y="59"/>
                  <a:pt x="29" y="64"/>
                  <a:pt x="21" y="69"/>
                </a:cubicBezTo>
                <a:cubicBezTo>
                  <a:pt x="10" y="75"/>
                  <a:pt x="10" y="75"/>
                  <a:pt x="10" y="75"/>
                </a:cubicBezTo>
                <a:cubicBezTo>
                  <a:pt x="7" y="77"/>
                  <a:pt x="0" y="81"/>
                  <a:pt x="0" y="89"/>
                </a:cubicBezTo>
                <a:cubicBezTo>
                  <a:pt x="0" y="89"/>
                  <a:pt x="0" y="90"/>
                  <a:pt x="0" y="90"/>
                </a:cubicBezTo>
                <a:cubicBezTo>
                  <a:pt x="1" y="97"/>
                  <a:pt x="7" y="102"/>
                  <a:pt x="14" y="102"/>
                </a:cubicBezTo>
                <a:cubicBezTo>
                  <a:pt x="27" y="102"/>
                  <a:pt x="160" y="102"/>
                  <a:pt x="249" y="102"/>
                </a:cubicBezTo>
                <a:cubicBezTo>
                  <a:pt x="249" y="102"/>
                  <a:pt x="322" y="102"/>
                  <a:pt x="322" y="102"/>
                </a:cubicBezTo>
                <a:cubicBezTo>
                  <a:pt x="367" y="102"/>
                  <a:pt x="422" y="167"/>
                  <a:pt x="429" y="206"/>
                </a:cubicBezTo>
                <a:cubicBezTo>
                  <a:pt x="430" y="209"/>
                  <a:pt x="430" y="211"/>
                  <a:pt x="430" y="213"/>
                </a:cubicBezTo>
                <a:cubicBezTo>
                  <a:pt x="430" y="219"/>
                  <a:pt x="428" y="221"/>
                  <a:pt x="426" y="222"/>
                </a:cubicBezTo>
                <a:cubicBezTo>
                  <a:pt x="421" y="222"/>
                  <a:pt x="300" y="222"/>
                  <a:pt x="300" y="222"/>
                </a:cubicBezTo>
                <a:cubicBezTo>
                  <a:pt x="295" y="222"/>
                  <a:pt x="290" y="225"/>
                  <a:pt x="288" y="230"/>
                </a:cubicBezTo>
                <a:cubicBezTo>
                  <a:pt x="286" y="235"/>
                  <a:pt x="287" y="241"/>
                  <a:pt x="291" y="245"/>
                </a:cubicBezTo>
                <a:cubicBezTo>
                  <a:pt x="293" y="247"/>
                  <a:pt x="295" y="250"/>
                  <a:pt x="295" y="254"/>
                </a:cubicBezTo>
                <a:cubicBezTo>
                  <a:pt x="295" y="261"/>
                  <a:pt x="289" y="266"/>
                  <a:pt x="282" y="266"/>
                </a:cubicBezTo>
                <a:cubicBezTo>
                  <a:pt x="276" y="266"/>
                  <a:pt x="270" y="261"/>
                  <a:pt x="270" y="254"/>
                </a:cubicBezTo>
                <a:cubicBezTo>
                  <a:pt x="270" y="250"/>
                  <a:pt x="271" y="247"/>
                  <a:pt x="274" y="245"/>
                </a:cubicBezTo>
                <a:cubicBezTo>
                  <a:pt x="278" y="241"/>
                  <a:pt x="279" y="235"/>
                  <a:pt x="277" y="230"/>
                </a:cubicBezTo>
                <a:cubicBezTo>
                  <a:pt x="275" y="225"/>
                  <a:pt x="270" y="222"/>
                  <a:pt x="265" y="222"/>
                </a:cubicBezTo>
                <a:cubicBezTo>
                  <a:pt x="200" y="222"/>
                  <a:pt x="200" y="222"/>
                  <a:pt x="200" y="222"/>
                </a:cubicBezTo>
                <a:cubicBezTo>
                  <a:pt x="194" y="222"/>
                  <a:pt x="189" y="225"/>
                  <a:pt x="187" y="230"/>
                </a:cubicBezTo>
                <a:cubicBezTo>
                  <a:pt x="185" y="235"/>
                  <a:pt x="187" y="241"/>
                  <a:pt x="191" y="245"/>
                </a:cubicBezTo>
                <a:cubicBezTo>
                  <a:pt x="193" y="247"/>
                  <a:pt x="195" y="250"/>
                  <a:pt x="195" y="254"/>
                </a:cubicBezTo>
                <a:cubicBezTo>
                  <a:pt x="195" y="261"/>
                  <a:pt x="189" y="266"/>
                  <a:pt x="182" y="266"/>
                </a:cubicBezTo>
                <a:cubicBezTo>
                  <a:pt x="175" y="266"/>
                  <a:pt x="170" y="261"/>
                  <a:pt x="170" y="254"/>
                </a:cubicBezTo>
                <a:cubicBezTo>
                  <a:pt x="170" y="250"/>
                  <a:pt x="171" y="247"/>
                  <a:pt x="173" y="245"/>
                </a:cubicBezTo>
                <a:cubicBezTo>
                  <a:pt x="177" y="241"/>
                  <a:pt x="179" y="235"/>
                  <a:pt x="177" y="230"/>
                </a:cubicBezTo>
                <a:cubicBezTo>
                  <a:pt x="174" y="225"/>
                  <a:pt x="170" y="222"/>
                  <a:pt x="164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96" y="222"/>
                  <a:pt x="91" y="225"/>
                  <a:pt x="89" y="230"/>
                </a:cubicBezTo>
                <a:cubicBezTo>
                  <a:pt x="87" y="235"/>
                  <a:pt x="88" y="241"/>
                  <a:pt x="92" y="245"/>
                </a:cubicBezTo>
                <a:cubicBezTo>
                  <a:pt x="94" y="247"/>
                  <a:pt x="96" y="250"/>
                  <a:pt x="96" y="254"/>
                </a:cubicBezTo>
                <a:cubicBezTo>
                  <a:pt x="96" y="261"/>
                  <a:pt x="90" y="266"/>
                  <a:pt x="83" y="266"/>
                </a:cubicBezTo>
                <a:cubicBezTo>
                  <a:pt x="76" y="266"/>
                  <a:pt x="71" y="261"/>
                  <a:pt x="71" y="254"/>
                </a:cubicBezTo>
                <a:cubicBezTo>
                  <a:pt x="71" y="250"/>
                  <a:pt x="72" y="247"/>
                  <a:pt x="75" y="245"/>
                </a:cubicBezTo>
                <a:cubicBezTo>
                  <a:pt x="79" y="241"/>
                  <a:pt x="80" y="235"/>
                  <a:pt x="78" y="230"/>
                </a:cubicBezTo>
                <a:cubicBezTo>
                  <a:pt x="76" y="225"/>
                  <a:pt x="71" y="222"/>
                  <a:pt x="65" y="222"/>
                </a:cubicBezTo>
                <a:cubicBezTo>
                  <a:pt x="14" y="222"/>
                  <a:pt x="14" y="222"/>
                  <a:pt x="14" y="222"/>
                </a:cubicBezTo>
                <a:cubicBezTo>
                  <a:pt x="6" y="222"/>
                  <a:pt x="0" y="228"/>
                  <a:pt x="0" y="235"/>
                </a:cubicBezTo>
                <a:cubicBezTo>
                  <a:pt x="0" y="243"/>
                  <a:pt x="6" y="248"/>
                  <a:pt x="14" y="248"/>
                </a:cubicBezTo>
                <a:cubicBezTo>
                  <a:pt x="14" y="248"/>
                  <a:pt x="30" y="248"/>
                  <a:pt x="45" y="248"/>
                </a:cubicBezTo>
                <a:cubicBezTo>
                  <a:pt x="44" y="250"/>
                  <a:pt x="44" y="252"/>
                  <a:pt x="44" y="254"/>
                </a:cubicBezTo>
                <a:cubicBezTo>
                  <a:pt x="44" y="275"/>
                  <a:pt x="62" y="293"/>
                  <a:pt x="83" y="293"/>
                </a:cubicBezTo>
                <a:cubicBezTo>
                  <a:pt x="105" y="293"/>
                  <a:pt x="122" y="275"/>
                  <a:pt x="122" y="254"/>
                </a:cubicBezTo>
                <a:cubicBezTo>
                  <a:pt x="122" y="252"/>
                  <a:pt x="122" y="250"/>
                  <a:pt x="122" y="248"/>
                </a:cubicBezTo>
                <a:cubicBezTo>
                  <a:pt x="131" y="248"/>
                  <a:pt x="134" y="248"/>
                  <a:pt x="143" y="248"/>
                </a:cubicBezTo>
                <a:cubicBezTo>
                  <a:pt x="143" y="250"/>
                  <a:pt x="143" y="252"/>
                  <a:pt x="143" y="254"/>
                </a:cubicBezTo>
                <a:cubicBezTo>
                  <a:pt x="143" y="275"/>
                  <a:pt x="161" y="293"/>
                  <a:pt x="182" y="293"/>
                </a:cubicBezTo>
                <a:cubicBezTo>
                  <a:pt x="204" y="293"/>
                  <a:pt x="221" y="275"/>
                  <a:pt x="221" y="254"/>
                </a:cubicBezTo>
                <a:cubicBezTo>
                  <a:pt x="221" y="252"/>
                  <a:pt x="221" y="250"/>
                  <a:pt x="221" y="248"/>
                </a:cubicBezTo>
                <a:cubicBezTo>
                  <a:pt x="231" y="248"/>
                  <a:pt x="234" y="248"/>
                  <a:pt x="244" y="248"/>
                </a:cubicBezTo>
                <a:cubicBezTo>
                  <a:pt x="243" y="250"/>
                  <a:pt x="243" y="252"/>
                  <a:pt x="243" y="254"/>
                </a:cubicBezTo>
                <a:cubicBezTo>
                  <a:pt x="243" y="275"/>
                  <a:pt x="261" y="293"/>
                  <a:pt x="282" y="293"/>
                </a:cubicBezTo>
                <a:cubicBezTo>
                  <a:pt x="304" y="293"/>
                  <a:pt x="322" y="275"/>
                  <a:pt x="322" y="254"/>
                </a:cubicBezTo>
                <a:cubicBezTo>
                  <a:pt x="322" y="252"/>
                  <a:pt x="321" y="250"/>
                  <a:pt x="321" y="248"/>
                </a:cubicBezTo>
                <a:cubicBezTo>
                  <a:pt x="351" y="248"/>
                  <a:pt x="429" y="249"/>
                  <a:pt x="429" y="249"/>
                </a:cubicBezTo>
                <a:cubicBezTo>
                  <a:pt x="431" y="249"/>
                  <a:pt x="432" y="248"/>
                  <a:pt x="434" y="248"/>
                </a:cubicBezTo>
                <a:cubicBezTo>
                  <a:pt x="451" y="241"/>
                  <a:pt x="459" y="224"/>
                  <a:pt x="455" y="201"/>
                </a:cubicBezTo>
                <a:cubicBezTo>
                  <a:pt x="451" y="177"/>
                  <a:pt x="433" y="146"/>
                  <a:pt x="409" y="120"/>
                </a:cubicBezTo>
                <a:cubicBezTo>
                  <a:pt x="392" y="103"/>
                  <a:pt x="359" y="75"/>
                  <a:pt x="322" y="76"/>
                </a:cubicBezTo>
                <a:cubicBezTo>
                  <a:pt x="322" y="76"/>
                  <a:pt x="322" y="76"/>
                  <a:pt x="322" y="76"/>
                </a:cubicBezTo>
                <a:cubicBezTo>
                  <a:pt x="249" y="76"/>
                  <a:pt x="249" y="76"/>
                  <a:pt x="249" y="76"/>
                </a:cubicBezTo>
                <a:cubicBezTo>
                  <a:pt x="191" y="76"/>
                  <a:pt x="114" y="76"/>
                  <a:pt x="64" y="76"/>
                </a:cubicBezTo>
                <a:cubicBezTo>
                  <a:pt x="79" y="68"/>
                  <a:pt x="95" y="60"/>
                  <a:pt x="110" y="51"/>
                </a:cubicBezTo>
                <a:cubicBezTo>
                  <a:pt x="115" y="49"/>
                  <a:pt x="118" y="45"/>
                  <a:pt x="118" y="40"/>
                </a:cubicBezTo>
                <a:cubicBezTo>
                  <a:pt x="118" y="39"/>
                  <a:pt x="118" y="39"/>
                  <a:pt x="118" y="38"/>
                </a:cubicBezTo>
                <a:cubicBezTo>
                  <a:pt x="117" y="33"/>
                  <a:pt x="113" y="28"/>
                  <a:pt x="108" y="27"/>
                </a:cubicBezTo>
                <a:cubicBezTo>
                  <a:pt x="17" y="2"/>
                  <a:pt x="17" y="2"/>
                  <a:pt x="17" y="2"/>
                </a:cubicBezTo>
                <a:cubicBezTo>
                  <a:pt x="10" y="0"/>
                  <a:pt x="3" y="5"/>
                  <a:pt x="1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9" name="Freeform 429"/>
          <p:cNvSpPr>
            <a:spLocks/>
          </p:cNvSpPr>
          <p:nvPr userDrawn="1"/>
        </p:nvSpPr>
        <p:spPr bwMode="auto">
          <a:xfrm>
            <a:off x="4332353" y="3285412"/>
            <a:ext cx="332526" cy="242952"/>
          </a:xfrm>
          <a:custGeom>
            <a:avLst/>
            <a:gdLst/>
            <a:ahLst/>
            <a:cxnLst>
              <a:cxn ang="0">
                <a:pos x="72" y="39"/>
              </a:cxn>
              <a:cxn ang="0">
                <a:pos x="3" y="134"/>
              </a:cxn>
              <a:cxn ang="0">
                <a:pos x="47" y="230"/>
              </a:cxn>
              <a:cxn ang="0">
                <a:pos x="172" y="276"/>
              </a:cxn>
              <a:cxn ang="0">
                <a:pos x="307" y="247"/>
              </a:cxn>
              <a:cxn ang="0">
                <a:pos x="365" y="188"/>
              </a:cxn>
              <a:cxn ang="0">
                <a:pos x="371" y="115"/>
              </a:cxn>
              <a:cxn ang="0">
                <a:pos x="356" y="106"/>
              </a:cxn>
              <a:cxn ang="0">
                <a:pos x="347" y="122"/>
              </a:cxn>
              <a:cxn ang="0">
                <a:pos x="294" y="225"/>
              </a:cxn>
              <a:cxn ang="0">
                <a:pos x="64" y="211"/>
              </a:cxn>
              <a:cxn ang="0">
                <a:pos x="28" y="137"/>
              </a:cxn>
              <a:cxn ang="0">
                <a:pos x="84" y="61"/>
              </a:cxn>
              <a:cxn ang="0">
                <a:pos x="297" y="63"/>
              </a:cxn>
              <a:cxn ang="0">
                <a:pos x="297" y="63"/>
              </a:cxn>
              <a:cxn ang="0">
                <a:pos x="311" y="64"/>
              </a:cxn>
              <a:cxn ang="0">
                <a:pos x="334" y="51"/>
              </a:cxn>
              <a:cxn ang="0">
                <a:pos x="346" y="61"/>
              </a:cxn>
              <a:cxn ang="0">
                <a:pos x="237" y="124"/>
              </a:cxn>
              <a:cxn ang="0">
                <a:pos x="230" y="135"/>
              </a:cxn>
              <a:cxn ang="0">
                <a:pos x="231" y="139"/>
              </a:cxn>
              <a:cxn ang="0">
                <a:pos x="232" y="143"/>
              </a:cxn>
              <a:cxn ang="0">
                <a:pos x="218" y="162"/>
              </a:cxn>
              <a:cxn ang="0">
                <a:pos x="171" y="166"/>
              </a:cxn>
              <a:cxn ang="0">
                <a:pos x="162" y="168"/>
              </a:cxn>
              <a:cxn ang="0">
                <a:pos x="154" y="172"/>
              </a:cxn>
              <a:cxn ang="0">
                <a:pos x="142" y="161"/>
              </a:cxn>
              <a:cxn ang="0">
                <a:pos x="148" y="151"/>
              </a:cxn>
              <a:cxn ang="0">
                <a:pos x="147" y="147"/>
              </a:cxn>
              <a:cxn ang="0">
                <a:pos x="147" y="143"/>
              </a:cxn>
              <a:cxn ang="0">
                <a:pos x="160" y="124"/>
              </a:cxn>
              <a:cxn ang="0">
                <a:pos x="206" y="120"/>
              </a:cxn>
              <a:cxn ang="0">
                <a:pos x="216" y="119"/>
              </a:cxn>
              <a:cxn ang="0">
                <a:pos x="241" y="104"/>
              </a:cxn>
              <a:cxn ang="0">
                <a:pos x="246" y="87"/>
              </a:cxn>
              <a:cxn ang="0">
                <a:pos x="228" y="82"/>
              </a:cxn>
              <a:cxn ang="0">
                <a:pos x="208" y="94"/>
              </a:cxn>
              <a:cxn ang="0">
                <a:pos x="148" y="103"/>
              </a:cxn>
              <a:cxn ang="0">
                <a:pos x="121" y="143"/>
              </a:cxn>
              <a:cxn ang="0">
                <a:pos x="121" y="144"/>
              </a:cxn>
              <a:cxn ang="0">
                <a:pos x="114" y="149"/>
              </a:cxn>
              <a:cxn ang="0">
                <a:pos x="107" y="158"/>
              </a:cxn>
              <a:cxn ang="0">
                <a:pos x="107" y="159"/>
              </a:cxn>
              <a:cxn ang="0">
                <a:pos x="112" y="169"/>
              </a:cxn>
              <a:cxn ang="0">
                <a:pos x="145" y="197"/>
              </a:cxn>
              <a:cxn ang="0">
                <a:pos x="159" y="198"/>
              </a:cxn>
              <a:cxn ang="0">
                <a:pos x="170" y="192"/>
              </a:cxn>
              <a:cxn ang="0">
                <a:pos x="231" y="184"/>
              </a:cxn>
              <a:cxn ang="0">
                <a:pos x="257" y="143"/>
              </a:cxn>
              <a:cxn ang="0">
                <a:pos x="257" y="142"/>
              </a:cxn>
              <a:cxn ang="0">
                <a:pos x="375" y="74"/>
              </a:cxn>
              <a:cxn ang="0">
                <a:pos x="381" y="64"/>
              </a:cxn>
              <a:cxn ang="0">
                <a:pos x="381" y="63"/>
              </a:cxn>
              <a:cxn ang="0">
                <a:pos x="376" y="53"/>
              </a:cxn>
              <a:cxn ang="0">
                <a:pos x="344" y="25"/>
              </a:cxn>
              <a:cxn ang="0">
                <a:pos x="329" y="24"/>
              </a:cxn>
              <a:cxn ang="0">
                <a:pos x="305" y="38"/>
              </a:cxn>
              <a:cxn ang="0">
                <a:pos x="72" y="39"/>
              </a:cxn>
            </a:cxnLst>
            <a:rect l="0" t="0" r="r" b="b"/>
            <a:pathLst>
              <a:path w="381" h="279">
                <a:moveTo>
                  <a:pt x="72" y="39"/>
                </a:moveTo>
                <a:cubicBezTo>
                  <a:pt x="31" y="62"/>
                  <a:pt x="6" y="97"/>
                  <a:pt x="3" y="134"/>
                </a:cubicBezTo>
                <a:cubicBezTo>
                  <a:pt x="0" y="169"/>
                  <a:pt x="16" y="203"/>
                  <a:pt x="47" y="230"/>
                </a:cubicBezTo>
                <a:cubicBezTo>
                  <a:pt x="79" y="257"/>
                  <a:pt x="123" y="273"/>
                  <a:pt x="172" y="276"/>
                </a:cubicBezTo>
                <a:cubicBezTo>
                  <a:pt x="221" y="279"/>
                  <a:pt x="269" y="269"/>
                  <a:pt x="307" y="247"/>
                </a:cubicBezTo>
                <a:cubicBezTo>
                  <a:pt x="334" y="232"/>
                  <a:pt x="354" y="211"/>
                  <a:pt x="365" y="188"/>
                </a:cubicBezTo>
                <a:cubicBezTo>
                  <a:pt x="377" y="164"/>
                  <a:pt x="379" y="139"/>
                  <a:pt x="371" y="115"/>
                </a:cubicBezTo>
                <a:cubicBezTo>
                  <a:pt x="369" y="108"/>
                  <a:pt x="362" y="104"/>
                  <a:pt x="356" y="106"/>
                </a:cubicBezTo>
                <a:cubicBezTo>
                  <a:pt x="349" y="108"/>
                  <a:pt x="345" y="115"/>
                  <a:pt x="347" y="122"/>
                </a:cubicBezTo>
                <a:cubicBezTo>
                  <a:pt x="359" y="160"/>
                  <a:pt x="338" y="200"/>
                  <a:pt x="294" y="225"/>
                </a:cubicBezTo>
                <a:cubicBezTo>
                  <a:pt x="224" y="266"/>
                  <a:pt x="121" y="259"/>
                  <a:pt x="64" y="211"/>
                </a:cubicBezTo>
                <a:cubicBezTo>
                  <a:pt x="38" y="190"/>
                  <a:pt x="26" y="163"/>
                  <a:pt x="28" y="137"/>
                </a:cubicBezTo>
                <a:cubicBezTo>
                  <a:pt x="31" y="107"/>
                  <a:pt x="51" y="80"/>
                  <a:pt x="84" y="61"/>
                </a:cubicBezTo>
                <a:cubicBezTo>
                  <a:pt x="146" y="25"/>
                  <a:pt x="237" y="26"/>
                  <a:pt x="297" y="63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301" y="66"/>
                  <a:pt x="307" y="66"/>
                  <a:pt x="311" y="64"/>
                </a:cubicBezTo>
                <a:cubicBezTo>
                  <a:pt x="311" y="64"/>
                  <a:pt x="325" y="56"/>
                  <a:pt x="334" y="51"/>
                </a:cubicBezTo>
                <a:cubicBezTo>
                  <a:pt x="338" y="54"/>
                  <a:pt x="340" y="56"/>
                  <a:pt x="346" y="61"/>
                </a:cubicBezTo>
                <a:cubicBezTo>
                  <a:pt x="322" y="75"/>
                  <a:pt x="237" y="124"/>
                  <a:pt x="237" y="124"/>
                </a:cubicBezTo>
                <a:cubicBezTo>
                  <a:pt x="233" y="126"/>
                  <a:pt x="230" y="131"/>
                  <a:pt x="230" y="135"/>
                </a:cubicBezTo>
                <a:cubicBezTo>
                  <a:pt x="230" y="136"/>
                  <a:pt x="231" y="138"/>
                  <a:pt x="231" y="139"/>
                </a:cubicBezTo>
                <a:cubicBezTo>
                  <a:pt x="231" y="140"/>
                  <a:pt x="232" y="142"/>
                  <a:pt x="232" y="143"/>
                </a:cubicBezTo>
                <a:cubicBezTo>
                  <a:pt x="232" y="150"/>
                  <a:pt x="227" y="157"/>
                  <a:pt x="218" y="162"/>
                </a:cubicBezTo>
                <a:cubicBezTo>
                  <a:pt x="205" y="169"/>
                  <a:pt x="187" y="171"/>
                  <a:pt x="171" y="166"/>
                </a:cubicBezTo>
                <a:cubicBezTo>
                  <a:pt x="168" y="165"/>
                  <a:pt x="165" y="166"/>
                  <a:pt x="162" y="168"/>
                </a:cubicBezTo>
                <a:cubicBezTo>
                  <a:pt x="162" y="168"/>
                  <a:pt x="158" y="170"/>
                  <a:pt x="154" y="172"/>
                </a:cubicBezTo>
                <a:cubicBezTo>
                  <a:pt x="150" y="168"/>
                  <a:pt x="148" y="166"/>
                  <a:pt x="142" y="161"/>
                </a:cubicBezTo>
                <a:cubicBezTo>
                  <a:pt x="146" y="159"/>
                  <a:pt x="148" y="155"/>
                  <a:pt x="148" y="151"/>
                </a:cubicBezTo>
                <a:cubicBezTo>
                  <a:pt x="148" y="150"/>
                  <a:pt x="148" y="148"/>
                  <a:pt x="147" y="147"/>
                </a:cubicBezTo>
                <a:cubicBezTo>
                  <a:pt x="147" y="146"/>
                  <a:pt x="147" y="144"/>
                  <a:pt x="147" y="143"/>
                </a:cubicBezTo>
                <a:cubicBezTo>
                  <a:pt x="147" y="136"/>
                  <a:pt x="152" y="130"/>
                  <a:pt x="160" y="124"/>
                </a:cubicBezTo>
                <a:cubicBezTo>
                  <a:pt x="173" y="117"/>
                  <a:pt x="191" y="115"/>
                  <a:pt x="206" y="120"/>
                </a:cubicBezTo>
                <a:cubicBezTo>
                  <a:pt x="210" y="121"/>
                  <a:pt x="213" y="120"/>
                  <a:pt x="216" y="119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247" y="101"/>
                  <a:pt x="249" y="93"/>
                  <a:pt x="246" y="87"/>
                </a:cubicBezTo>
                <a:cubicBezTo>
                  <a:pt x="242" y="81"/>
                  <a:pt x="234" y="79"/>
                  <a:pt x="228" y="82"/>
                </a:cubicBezTo>
                <a:cubicBezTo>
                  <a:pt x="228" y="82"/>
                  <a:pt x="214" y="91"/>
                  <a:pt x="208" y="94"/>
                </a:cubicBezTo>
                <a:cubicBezTo>
                  <a:pt x="187" y="90"/>
                  <a:pt x="165" y="93"/>
                  <a:pt x="148" y="103"/>
                </a:cubicBezTo>
                <a:cubicBezTo>
                  <a:pt x="131" y="112"/>
                  <a:pt x="121" y="127"/>
                  <a:pt x="121" y="143"/>
                </a:cubicBezTo>
                <a:cubicBezTo>
                  <a:pt x="121" y="143"/>
                  <a:pt x="121" y="144"/>
                  <a:pt x="121" y="144"/>
                </a:cubicBezTo>
                <a:cubicBezTo>
                  <a:pt x="118" y="146"/>
                  <a:pt x="114" y="149"/>
                  <a:pt x="114" y="149"/>
                </a:cubicBezTo>
                <a:cubicBezTo>
                  <a:pt x="110" y="151"/>
                  <a:pt x="108" y="154"/>
                  <a:pt x="107" y="158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63"/>
                  <a:pt x="109" y="167"/>
                  <a:pt x="112" y="169"/>
                </a:cubicBezTo>
                <a:cubicBezTo>
                  <a:pt x="145" y="197"/>
                  <a:pt x="145" y="197"/>
                  <a:pt x="145" y="197"/>
                </a:cubicBezTo>
                <a:cubicBezTo>
                  <a:pt x="149" y="200"/>
                  <a:pt x="155" y="201"/>
                  <a:pt x="159" y="198"/>
                </a:cubicBezTo>
                <a:cubicBezTo>
                  <a:pt x="159" y="198"/>
                  <a:pt x="165" y="195"/>
                  <a:pt x="170" y="192"/>
                </a:cubicBezTo>
                <a:cubicBezTo>
                  <a:pt x="191" y="197"/>
                  <a:pt x="214" y="194"/>
                  <a:pt x="231" y="184"/>
                </a:cubicBezTo>
                <a:cubicBezTo>
                  <a:pt x="247" y="174"/>
                  <a:pt x="257" y="159"/>
                  <a:pt x="257" y="143"/>
                </a:cubicBezTo>
                <a:cubicBezTo>
                  <a:pt x="257" y="143"/>
                  <a:pt x="257" y="142"/>
                  <a:pt x="257" y="142"/>
                </a:cubicBezTo>
                <a:cubicBezTo>
                  <a:pt x="270" y="134"/>
                  <a:pt x="375" y="74"/>
                  <a:pt x="375" y="74"/>
                </a:cubicBezTo>
                <a:cubicBezTo>
                  <a:pt x="378" y="72"/>
                  <a:pt x="381" y="68"/>
                  <a:pt x="381" y="64"/>
                </a:cubicBezTo>
                <a:cubicBezTo>
                  <a:pt x="381" y="63"/>
                  <a:pt x="381" y="63"/>
                  <a:pt x="381" y="63"/>
                </a:cubicBezTo>
                <a:cubicBezTo>
                  <a:pt x="381" y="59"/>
                  <a:pt x="379" y="55"/>
                  <a:pt x="376" y="53"/>
                </a:cubicBezTo>
                <a:cubicBezTo>
                  <a:pt x="344" y="25"/>
                  <a:pt x="344" y="25"/>
                  <a:pt x="344" y="25"/>
                </a:cubicBezTo>
                <a:cubicBezTo>
                  <a:pt x="339" y="22"/>
                  <a:pt x="334" y="21"/>
                  <a:pt x="329" y="24"/>
                </a:cubicBezTo>
                <a:cubicBezTo>
                  <a:pt x="329" y="24"/>
                  <a:pt x="313" y="34"/>
                  <a:pt x="305" y="38"/>
                </a:cubicBezTo>
                <a:cubicBezTo>
                  <a:pt x="237" y="0"/>
                  <a:pt x="140" y="0"/>
                  <a:pt x="72" y="3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7" name="Freeform 461"/>
          <p:cNvSpPr>
            <a:spLocks noEditPoints="1"/>
          </p:cNvSpPr>
          <p:nvPr userDrawn="1"/>
        </p:nvSpPr>
        <p:spPr bwMode="auto">
          <a:xfrm>
            <a:off x="4850127" y="3211790"/>
            <a:ext cx="241726" cy="390196"/>
          </a:xfrm>
          <a:custGeom>
            <a:avLst/>
            <a:gdLst/>
            <a:ahLst/>
            <a:cxnLst>
              <a:cxn ang="0">
                <a:pos x="85" y="1"/>
              </a:cxn>
              <a:cxn ang="0">
                <a:pos x="71" y="7"/>
              </a:cxn>
              <a:cxn ang="0">
                <a:pos x="64" y="24"/>
              </a:cxn>
              <a:cxn ang="0">
                <a:pos x="81" y="31"/>
              </a:cxn>
              <a:cxn ang="0">
                <a:pos x="92" y="27"/>
              </a:cxn>
              <a:cxn ang="0">
                <a:pos x="220" y="43"/>
              </a:cxn>
              <a:cxn ang="0">
                <a:pos x="180" y="63"/>
              </a:cxn>
              <a:cxn ang="0">
                <a:pos x="15" y="40"/>
              </a:cxn>
              <a:cxn ang="0">
                <a:pos x="5" y="43"/>
              </a:cxn>
              <a:cxn ang="0">
                <a:pos x="0" y="53"/>
              </a:cxn>
              <a:cxn ang="0">
                <a:pos x="0" y="385"/>
              </a:cxn>
              <a:cxn ang="0">
                <a:pos x="10" y="397"/>
              </a:cxn>
              <a:cxn ang="0">
                <a:pos x="121" y="432"/>
              </a:cxn>
              <a:cxn ang="0">
                <a:pos x="137" y="423"/>
              </a:cxn>
              <a:cxn ang="0">
                <a:pos x="138" y="419"/>
              </a:cxn>
              <a:cxn ang="0">
                <a:pos x="129" y="407"/>
              </a:cxn>
              <a:cxn ang="0">
                <a:pos x="27" y="375"/>
              </a:cxn>
              <a:cxn ang="0">
                <a:pos x="27" y="68"/>
              </a:cxn>
              <a:cxn ang="0">
                <a:pos x="169" y="88"/>
              </a:cxn>
              <a:cxn ang="0">
                <a:pos x="170" y="435"/>
              </a:cxn>
              <a:cxn ang="0">
                <a:pos x="177" y="447"/>
              </a:cxn>
              <a:cxn ang="0">
                <a:pos x="191" y="446"/>
              </a:cxn>
              <a:cxn ang="0">
                <a:pos x="273" y="391"/>
              </a:cxn>
              <a:cxn ang="0">
                <a:pos x="278" y="380"/>
              </a:cxn>
              <a:cxn ang="0">
                <a:pos x="278" y="35"/>
              </a:cxn>
              <a:cxn ang="0">
                <a:pos x="278" y="35"/>
              </a:cxn>
              <a:cxn ang="0">
                <a:pos x="278" y="33"/>
              </a:cxn>
              <a:cxn ang="0">
                <a:pos x="278" y="32"/>
              </a:cxn>
              <a:cxn ang="0">
                <a:pos x="277" y="30"/>
              </a:cxn>
              <a:cxn ang="0">
                <a:pos x="277" y="29"/>
              </a:cxn>
              <a:cxn ang="0">
                <a:pos x="276" y="28"/>
              </a:cxn>
              <a:cxn ang="0">
                <a:pos x="276" y="27"/>
              </a:cxn>
              <a:cxn ang="0">
                <a:pos x="274" y="26"/>
              </a:cxn>
              <a:cxn ang="0">
                <a:pos x="274" y="25"/>
              </a:cxn>
              <a:cxn ang="0">
                <a:pos x="274" y="25"/>
              </a:cxn>
              <a:cxn ang="0">
                <a:pos x="273" y="24"/>
              </a:cxn>
              <a:cxn ang="0">
                <a:pos x="272" y="24"/>
              </a:cxn>
              <a:cxn ang="0">
                <a:pos x="271" y="23"/>
              </a:cxn>
              <a:cxn ang="0">
                <a:pos x="270" y="23"/>
              </a:cxn>
              <a:cxn ang="0">
                <a:pos x="268" y="22"/>
              </a:cxn>
              <a:cxn ang="0">
                <a:pos x="267" y="22"/>
              </a:cxn>
              <a:cxn ang="0">
                <a:pos x="267" y="22"/>
              </a:cxn>
              <a:cxn ang="0">
                <a:pos x="91" y="0"/>
              </a:cxn>
              <a:cxn ang="0">
                <a:pos x="85" y="1"/>
              </a:cxn>
              <a:cxn ang="0">
                <a:pos x="240" y="63"/>
              </a:cxn>
              <a:cxn ang="0">
                <a:pos x="225" y="102"/>
              </a:cxn>
              <a:cxn ang="0">
                <a:pos x="204" y="80"/>
              </a:cxn>
              <a:cxn ang="0">
                <a:pos x="240" y="63"/>
              </a:cxn>
              <a:cxn ang="0">
                <a:pos x="232" y="140"/>
              </a:cxn>
              <a:cxn ang="0">
                <a:pos x="242" y="132"/>
              </a:cxn>
              <a:cxn ang="0">
                <a:pos x="252" y="106"/>
              </a:cxn>
              <a:cxn ang="0">
                <a:pos x="252" y="373"/>
              </a:cxn>
              <a:cxn ang="0">
                <a:pos x="196" y="410"/>
              </a:cxn>
              <a:cxn ang="0">
                <a:pos x="196" y="110"/>
              </a:cxn>
              <a:cxn ang="0">
                <a:pos x="219" y="136"/>
              </a:cxn>
              <a:cxn ang="0">
                <a:pos x="232" y="140"/>
              </a:cxn>
            </a:cxnLst>
            <a:rect l="0" t="0" r="r" b="b"/>
            <a:pathLst>
              <a:path w="278" h="449">
                <a:moveTo>
                  <a:pt x="85" y="1"/>
                </a:moveTo>
                <a:cubicBezTo>
                  <a:pt x="71" y="7"/>
                  <a:pt x="71" y="7"/>
                  <a:pt x="71" y="7"/>
                </a:cubicBezTo>
                <a:cubicBezTo>
                  <a:pt x="64" y="10"/>
                  <a:pt x="61" y="18"/>
                  <a:pt x="64" y="24"/>
                </a:cubicBezTo>
                <a:cubicBezTo>
                  <a:pt x="67" y="31"/>
                  <a:pt x="74" y="34"/>
                  <a:pt x="81" y="31"/>
                </a:cubicBezTo>
                <a:cubicBezTo>
                  <a:pt x="81" y="31"/>
                  <a:pt x="88" y="29"/>
                  <a:pt x="92" y="27"/>
                </a:cubicBezTo>
                <a:cubicBezTo>
                  <a:pt x="97" y="28"/>
                  <a:pt x="172" y="37"/>
                  <a:pt x="220" y="43"/>
                </a:cubicBezTo>
                <a:cubicBezTo>
                  <a:pt x="200" y="53"/>
                  <a:pt x="184" y="61"/>
                  <a:pt x="180" y="63"/>
                </a:cubicBezTo>
                <a:cubicBezTo>
                  <a:pt x="173" y="62"/>
                  <a:pt x="15" y="40"/>
                  <a:pt x="15" y="40"/>
                </a:cubicBezTo>
                <a:cubicBezTo>
                  <a:pt x="12" y="39"/>
                  <a:pt x="8" y="40"/>
                  <a:pt x="5" y="43"/>
                </a:cubicBezTo>
                <a:cubicBezTo>
                  <a:pt x="2" y="45"/>
                  <a:pt x="0" y="49"/>
                  <a:pt x="0" y="53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390"/>
                  <a:pt x="4" y="396"/>
                  <a:pt x="10" y="397"/>
                </a:cubicBezTo>
                <a:cubicBezTo>
                  <a:pt x="121" y="432"/>
                  <a:pt x="121" y="432"/>
                  <a:pt x="121" y="432"/>
                </a:cubicBezTo>
                <a:cubicBezTo>
                  <a:pt x="128" y="434"/>
                  <a:pt x="135" y="430"/>
                  <a:pt x="137" y="423"/>
                </a:cubicBezTo>
                <a:cubicBezTo>
                  <a:pt x="138" y="422"/>
                  <a:pt x="138" y="421"/>
                  <a:pt x="138" y="419"/>
                </a:cubicBezTo>
                <a:cubicBezTo>
                  <a:pt x="138" y="414"/>
                  <a:pt x="134" y="408"/>
                  <a:pt x="129" y="407"/>
                </a:cubicBezTo>
                <a:cubicBezTo>
                  <a:pt x="129" y="407"/>
                  <a:pt x="43" y="380"/>
                  <a:pt x="27" y="375"/>
                </a:cubicBezTo>
                <a:cubicBezTo>
                  <a:pt x="27" y="357"/>
                  <a:pt x="27" y="95"/>
                  <a:pt x="27" y="68"/>
                </a:cubicBezTo>
                <a:cubicBezTo>
                  <a:pt x="50" y="71"/>
                  <a:pt x="151" y="85"/>
                  <a:pt x="169" y="88"/>
                </a:cubicBezTo>
                <a:cubicBezTo>
                  <a:pt x="169" y="110"/>
                  <a:pt x="170" y="435"/>
                  <a:pt x="170" y="435"/>
                </a:cubicBezTo>
                <a:cubicBezTo>
                  <a:pt x="170" y="440"/>
                  <a:pt x="173" y="445"/>
                  <a:pt x="177" y="447"/>
                </a:cubicBezTo>
                <a:cubicBezTo>
                  <a:pt x="181" y="449"/>
                  <a:pt x="187" y="449"/>
                  <a:pt x="191" y="446"/>
                </a:cubicBezTo>
                <a:cubicBezTo>
                  <a:pt x="273" y="391"/>
                  <a:pt x="273" y="391"/>
                  <a:pt x="273" y="391"/>
                </a:cubicBezTo>
                <a:cubicBezTo>
                  <a:pt x="276" y="389"/>
                  <a:pt x="278" y="384"/>
                  <a:pt x="278" y="380"/>
                </a:cubicBezTo>
                <a:cubicBezTo>
                  <a:pt x="278" y="380"/>
                  <a:pt x="278" y="35"/>
                  <a:pt x="278" y="35"/>
                </a:cubicBezTo>
                <a:cubicBezTo>
                  <a:pt x="278" y="35"/>
                  <a:pt x="278" y="35"/>
                  <a:pt x="278" y="35"/>
                </a:cubicBezTo>
                <a:cubicBezTo>
                  <a:pt x="278" y="34"/>
                  <a:pt x="278" y="33"/>
                  <a:pt x="278" y="33"/>
                </a:cubicBezTo>
                <a:cubicBezTo>
                  <a:pt x="278" y="32"/>
                  <a:pt x="278" y="32"/>
                  <a:pt x="278" y="32"/>
                </a:cubicBezTo>
                <a:cubicBezTo>
                  <a:pt x="278" y="31"/>
                  <a:pt x="278" y="31"/>
                  <a:pt x="277" y="30"/>
                </a:cubicBezTo>
                <a:cubicBezTo>
                  <a:pt x="277" y="30"/>
                  <a:pt x="277" y="29"/>
                  <a:pt x="277" y="29"/>
                </a:cubicBezTo>
                <a:cubicBezTo>
                  <a:pt x="277" y="29"/>
                  <a:pt x="276" y="28"/>
                  <a:pt x="276" y="28"/>
                </a:cubicBezTo>
                <a:cubicBezTo>
                  <a:pt x="276" y="27"/>
                  <a:pt x="276" y="27"/>
                  <a:pt x="276" y="27"/>
                </a:cubicBezTo>
                <a:cubicBezTo>
                  <a:pt x="275" y="27"/>
                  <a:pt x="275" y="26"/>
                  <a:pt x="274" y="26"/>
                </a:cubicBezTo>
                <a:cubicBezTo>
                  <a:pt x="274" y="26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3" y="25"/>
                  <a:pt x="273" y="24"/>
                  <a:pt x="273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0" y="23"/>
                  <a:pt x="270" y="23"/>
                  <a:pt x="270" y="23"/>
                </a:cubicBezTo>
                <a:cubicBezTo>
                  <a:pt x="269" y="22"/>
                  <a:pt x="269" y="22"/>
                  <a:pt x="268" y="22"/>
                </a:cubicBezTo>
                <a:cubicBezTo>
                  <a:pt x="268" y="22"/>
                  <a:pt x="268" y="22"/>
                  <a:pt x="267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91" y="0"/>
                  <a:pt x="91" y="0"/>
                  <a:pt x="91" y="0"/>
                </a:cubicBezTo>
                <a:cubicBezTo>
                  <a:pt x="89" y="0"/>
                  <a:pt x="87" y="0"/>
                  <a:pt x="85" y="1"/>
                </a:cubicBezTo>
                <a:close/>
                <a:moveTo>
                  <a:pt x="240" y="63"/>
                </a:moveTo>
                <a:cubicBezTo>
                  <a:pt x="233" y="81"/>
                  <a:pt x="230" y="89"/>
                  <a:pt x="225" y="102"/>
                </a:cubicBezTo>
                <a:cubicBezTo>
                  <a:pt x="216" y="93"/>
                  <a:pt x="212" y="89"/>
                  <a:pt x="204" y="80"/>
                </a:cubicBezTo>
                <a:cubicBezTo>
                  <a:pt x="216" y="75"/>
                  <a:pt x="223" y="71"/>
                  <a:pt x="240" y="63"/>
                </a:cubicBezTo>
                <a:close/>
                <a:moveTo>
                  <a:pt x="232" y="140"/>
                </a:moveTo>
                <a:cubicBezTo>
                  <a:pt x="236" y="139"/>
                  <a:pt x="240" y="136"/>
                  <a:pt x="242" y="132"/>
                </a:cubicBezTo>
                <a:cubicBezTo>
                  <a:pt x="242" y="132"/>
                  <a:pt x="248" y="116"/>
                  <a:pt x="252" y="106"/>
                </a:cubicBezTo>
                <a:cubicBezTo>
                  <a:pt x="252" y="193"/>
                  <a:pt x="252" y="362"/>
                  <a:pt x="252" y="373"/>
                </a:cubicBezTo>
                <a:cubicBezTo>
                  <a:pt x="244" y="378"/>
                  <a:pt x="217" y="396"/>
                  <a:pt x="196" y="410"/>
                </a:cubicBezTo>
                <a:cubicBezTo>
                  <a:pt x="196" y="371"/>
                  <a:pt x="196" y="162"/>
                  <a:pt x="196" y="110"/>
                </a:cubicBezTo>
                <a:cubicBezTo>
                  <a:pt x="208" y="123"/>
                  <a:pt x="219" y="136"/>
                  <a:pt x="219" y="136"/>
                </a:cubicBezTo>
                <a:cubicBezTo>
                  <a:pt x="223" y="139"/>
                  <a:pt x="227" y="141"/>
                  <a:pt x="232" y="14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4" name="Freeform 477"/>
          <p:cNvSpPr>
            <a:spLocks noEditPoints="1"/>
          </p:cNvSpPr>
          <p:nvPr userDrawn="1"/>
        </p:nvSpPr>
        <p:spPr bwMode="auto">
          <a:xfrm>
            <a:off x="5237839" y="3301985"/>
            <a:ext cx="404921" cy="209823"/>
          </a:xfrm>
          <a:custGeom>
            <a:avLst/>
            <a:gdLst/>
            <a:ahLst/>
            <a:cxnLst>
              <a:cxn ang="0">
                <a:pos x="31" y="177"/>
              </a:cxn>
              <a:cxn ang="0">
                <a:pos x="0" y="134"/>
              </a:cxn>
              <a:cxn ang="0">
                <a:pos x="32" y="91"/>
              </a:cxn>
              <a:cxn ang="0">
                <a:pos x="45" y="31"/>
              </a:cxn>
              <a:cxn ang="0">
                <a:pos x="120" y="43"/>
              </a:cxn>
              <a:cxn ang="0">
                <a:pos x="121" y="50"/>
              </a:cxn>
              <a:cxn ang="0">
                <a:pos x="148" y="61"/>
              </a:cxn>
              <a:cxn ang="0">
                <a:pos x="158" y="44"/>
              </a:cxn>
              <a:cxn ang="0">
                <a:pos x="193" y="31"/>
              </a:cxn>
              <a:cxn ang="0">
                <a:pos x="182" y="58"/>
              </a:cxn>
              <a:cxn ang="0">
                <a:pos x="140" y="89"/>
              </a:cxn>
              <a:cxn ang="0">
                <a:pos x="100" y="67"/>
              </a:cxn>
              <a:cxn ang="0">
                <a:pos x="58" y="101"/>
              </a:cxn>
              <a:cxn ang="0">
                <a:pos x="44" y="115"/>
              </a:cxn>
              <a:cxn ang="0">
                <a:pos x="27" y="134"/>
              </a:cxn>
              <a:cxn ang="0">
                <a:pos x="45" y="153"/>
              </a:cxn>
              <a:cxn ang="0">
                <a:pos x="46" y="153"/>
              </a:cxn>
              <a:cxn ang="0">
                <a:pos x="96" y="213"/>
              </a:cxn>
              <a:cxn ang="0">
                <a:pos x="139" y="181"/>
              </a:cxn>
              <a:cxn ang="0">
                <a:pos x="178" y="204"/>
              </a:cxn>
              <a:cxn ang="0">
                <a:pos x="219" y="166"/>
              </a:cxn>
              <a:cxn ang="0">
                <a:pos x="247" y="144"/>
              </a:cxn>
              <a:cxn ang="0">
                <a:pos x="250" y="134"/>
              </a:cxn>
              <a:cxn ang="0">
                <a:pos x="242" y="119"/>
              </a:cxn>
              <a:cxn ang="0">
                <a:pos x="219" y="44"/>
              </a:cxn>
              <a:cxn ang="0">
                <a:pos x="287" y="19"/>
              </a:cxn>
              <a:cxn ang="0">
                <a:pos x="325" y="0"/>
              </a:cxn>
              <a:cxn ang="0">
                <a:pos x="367" y="31"/>
              </a:cxn>
              <a:cxn ang="0">
                <a:pos x="431" y="91"/>
              </a:cxn>
              <a:cxn ang="0">
                <a:pos x="463" y="134"/>
              </a:cxn>
              <a:cxn ang="0">
                <a:pos x="439" y="173"/>
              </a:cxn>
              <a:cxn ang="0">
                <a:pos x="427" y="235"/>
              </a:cxn>
              <a:cxn ang="0">
                <a:pos x="343" y="227"/>
              </a:cxn>
              <a:cxn ang="0">
                <a:pos x="325" y="208"/>
              </a:cxn>
              <a:cxn ang="0">
                <a:pos x="323" y="208"/>
              </a:cxn>
              <a:cxn ang="0">
                <a:pos x="306" y="227"/>
              </a:cxn>
              <a:cxn ang="0">
                <a:pos x="257" y="226"/>
              </a:cxn>
              <a:cxn ang="0">
                <a:pos x="288" y="200"/>
              </a:cxn>
              <a:cxn ang="0">
                <a:pos x="324" y="181"/>
              </a:cxn>
              <a:cxn ang="0">
                <a:pos x="325" y="181"/>
              </a:cxn>
              <a:cxn ang="0">
                <a:pos x="367" y="212"/>
              </a:cxn>
              <a:cxn ang="0">
                <a:pos x="417" y="153"/>
              </a:cxn>
              <a:cxn ang="0">
                <a:pos x="423" y="152"/>
              </a:cxn>
              <a:cxn ang="0">
                <a:pos x="434" y="125"/>
              </a:cxn>
              <a:cxn ang="0">
                <a:pos x="416" y="114"/>
              </a:cxn>
              <a:cxn ang="0">
                <a:pos x="356" y="58"/>
              </a:cxn>
              <a:cxn ang="0">
                <a:pos x="329" y="27"/>
              </a:cxn>
              <a:cxn ang="0">
                <a:pos x="318" y="27"/>
              </a:cxn>
              <a:cxn ang="0">
                <a:pos x="292" y="58"/>
              </a:cxn>
              <a:cxn ang="0">
                <a:pos x="257" y="97"/>
              </a:cxn>
              <a:cxn ang="0">
                <a:pos x="277" y="134"/>
              </a:cxn>
              <a:cxn ang="0">
                <a:pos x="245" y="177"/>
              </a:cxn>
              <a:cxn ang="0">
                <a:pos x="232" y="239"/>
              </a:cxn>
              <a:cxn ang="0">
                <a:pos x="157" y="226"/>
              </a:cxn>
              <a:cxn ang="0">
                <a:pos x="157" y="225"/>
              </a:cxn>
              <a:cxn ang="0">
                <a:pos x="139" y="207"/>
              </a:cxn>
              <a:cxn ang="0">
                <a:pos x="120" y="226"/>
              </a:cxn>
              <a:cxn ang="0">
                <a:pos x="106" y="239"/>
              </a:cxn>
              <a:cxn ang="0">
                <a:pos x="329" y="207"/>
              </a:cxn>
              <a:cxn ang="0">
                <a:pos x="335" y="202"/>
              </a:cxn>
              <a:cxn ang="0">
                <a:pos x="336" y="200"/>
              </a:cxn>
              <a:cxn ang="0">
                <a:pos x="336" y="200"/>
              </a:cxn>
            </a:cxnLst>
            <a:rect l="0" t="0" r="r" b="b"/>
            <a:pathLst>
              <a:path w="463" h="239">
                <a:moveTo>
                  <a:pt x="32" y="226"/>
                </a:moveTo>
                <a:cubicBezTo>
                  <a:pt x="32" y="177"/>
                  <a:pt x="32" y="177"/>
                  <a:pt x="32" y="177"/>
                </a:cubicBezTo>
                <a:cubicBezTo>
                  <a:pt x="32" y="177"/>
                  <a:pt x="32" y="177"/>
                  <a:pt x="31" y="177"/>
                </a:cubicBezTo>
                <a:cubicBezTo>
                  <a:pt x="24" y="174"/>
                  <a:pt x="15" y="170"/>
                  <a:pt x="8" y="160"/>
                </a:cubicBezTo>
                <a:cubicBezTo>
                  <a:pt x="4" y="153"/>
                  <a:pt x="1" y="145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1" y="124"/>
                  <a:pt x="3" y="115"/>
                  <a:pt x="8" y="108"/>
                </a:cubicBezTo>
                <a:cubicBezTo>
                  <a:pt x="12" y="102"/>
                  <a:pt x="18" y="97"/>
                  <a:pt x="23" y="94"/>
                </a:cubicBezTo>
                <a:cubicBezTo>
                  <a:pt x="26" y="93"/>
                  <a:pt x="29" y="91"/>
                  <a:pt x="32" y="91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1"/>
                  <a:pt x="33" y="38"/>
                  <a:pt x="36" y="35"/>
                </a:cubicBezTo>
                <a:cubicBezTo>
                  <a:pt x="38" y="33"/>
                  <a:pt x="42" y="31"/>
                  <a:pt x="45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13" y="31"/>
                  <a:pt x="119" y="37"/>
                  <a:pt x="119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120" y="44"/>
                  <a:pt x="120" y="44"/>
                </a:cubicBezTo>
                <a:cubicBezTo>
                  <a:pt x="120" y="44"/>
                  <a:pt x="120" y="44"/>
                  <a:pt x="120" y="45"/>
                </a:cubicBezTo>
                <a:cubicBezTo>
                  <a:pt x="120" y="46"/>
                  <a:pt x="120" y="48"/>
                  <a:pt x="121" y="50"/>
                </a:cubicBezTo>
                <a:cubicBezTo>
                  <a:pt x="123" y="54"/>
                  <a:pt x="125" y="58"/>
                  <a:pt x="128" y="60"/>
                </a:cubicBezTo>
                <a:cubicBezTo>
                  <a:pt x="131" y="62"/>
                  <a:pt x="134" y="63"/>
                  <a:pt x="139" y="63"/>
                </a:cubicBezTo>
                <a:cubicBezTo>
                  <a:pt x="143" y="63"/>
                  <a:pt x="146" y="62"/>
                  <a:pt x="148" y="61"/>
                </a:cubicBezTo>
                <a:cubicBezTo>
                  <a:pt x="151" y="59"/>
                  <a:pt x="152" y="58"/>
                  <a:pt x="154" y="56"/>
                </a:cubicBezTo>
                <a:cubicBezTo>
                  <a:pt x="156" y="52"/>
                  <a:pt x="158" y="47"/>
                  <a:pt x="158" y="45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37"/>
                  <a:pt x="164" y="31"/>
                  <a:pt x="171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200" y="31"/>
                  <a:pt x="206" y="37"/>
                  <a:pt x="206" y="45"/>
                </a:cubicBezTo>
                <a:cubicBezTo>
                  <a:pt x="206" y="52"/>
                  <a:pt x="200" y="58"/>
                  <a:pt x="193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2" y="58"/>
                  <a:pt x="182" y="58"/>
                  <a:pt x="182" y="59"/>
                </a:cubicBezTo>
                <a:cubicBezTo>
                  <a:pt x="179" y="66"/>
                  <a:pt x="174" y="75"/>
                  <a:pt x="164" y="82"/>
                </a:cubicBezTo>
                <a:cubicBezTo>
                  <a:pt x="158" y="86"/>
                  <a:pt x="149" y="89"/>
                  <a:pt x="140" y="8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29" y="89"/>
                  <a:pt x="120" y="87"/>
                  <a:pt x="114" y="82"/>
                </a:cubicBezTo>
                <a:cubicBezTo>
                  <a:pt x="107" y="78"/>
                  <a:pt x="103" y="72"/>
                  <a:pt x="100" y="67"/>
                </a:cubicBezTo>
                <a:cubicBezTo>
                  <a:pt x="98" y="64"/>
                  <a:pt x="97" y="61"/>
                  <a:pt x="96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8"/>
                  <a:pt x="53" y="114"/>
                  <a:pt x="46" y="115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5" y="115"/>
                  <a:pt x="45" y="115"/>
                  <a:pt x="44" y="115"/>
                </a:cubicBezTo>
                <a:cubicBezTo>
                  <a:pt x="43" y="115"/>
                  <a:pt x="42" y="115"/>
                  <a:pt x="40" y="116"/>
                </a:cubicBezTo>
                <a:cubicBezTo>
                  <a:pt x="36" y="117"/>
                  <a:pt x="32" y="119"/>
                  <a:pt x="30" y="123"/>
                </a:cubicBezTo>
                <a:cubicBezTo>
                  <a:pt x="28" y="125"/>
                  <a:pt x="27" y="129"/>
                  <a:pt x="27" y="134"/>
                </a:cubicBezTo>
                <a:cubicBezTo>
                  <a:pt x="27" y="139"/>
                  <a:pt x="28" y="141"/>
                  <a:pt x="29" y="144"/>
                </a:cubicBezTo>
                <a:cubicBezTo>
                  <a:pt x="30" y="146"/>
                  <a:pt x="32" y="147"/>
                  <a:pt x="34" y="149"/>
                </a:cubicBezTo>
                <a:cubicBezTo>
                  <a:pt x="38" y="151"/>
                  <a:pt x="43" y="152"/>
                  <a:pt x="45" y="153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53" y="153"/>
                  <a:pt x="59" y="159"/>
                  <a:pt x="59" y="166"/>
                </a:cubicBezTo>
                <a:cubicBezTo>
                  <a:pt x="59" y="213"/>
                  <a:pt x="59" y="213"/>
                  <a:pt x="59" y="213"/>
                </a:cubicBezTo>
                <a:cubicBezTo>
                  <a:pt x="96" y="213"/>
                  <a:pt x="96" y="213"/>
                  <a:pt x="96" y="213"/>
                </a:cubicBezTo>
                <a:cubicBezTo>
                  <a:pt x="96" y="212"/>
                  <a:pt x="96" y="212"/>
                  <a:pt x="96" y="211"/>
                </a:cubicBezTo>
                <a:cubicBezTo>
                  <a:pt x="99" y="204"/>
                  <a:pt x="104" y="195"/>
                  <a:pt x="114" y="188"/>
                </a:cubicBezTo>
                <a:cubicBezTo>
                  <a:pt x="120" y="184"/>
                  <a:pt x="129" y="181"/>
                  <a:pt x="139" y="181"/>
                </a:cubicBezTo>
                <a:cubicBezTo>
                  <a:pt x="140" y="181"/>
                  <a:pt x="140" y="181"/>
                  <a:pt x="140" y="181"/>
                </a:cubicBezTo>
                <a:cubicBezTo>
                  <a:pt x="149" y="181"/>
                  <a:pt x="158" y="184"/>
                  <a:pt x="165" y="189"/>
                </a:cubicBezTo>
                <a:cubicBezTo>
                  <a:pt x="171" y="193"/>
                  <a:pt x="175" y="199"/>
                  <a:pt x="178" y="204"/>
                </a:cubicBezTo>
                <a:cubicBezTo>
                  <a:pt x="180" y="207"/>
                  <a:pt x="181" y="210"/>
                  <a:pt x="182" y="213"/>
                </a:cubicBezTo>
                <a:cubicBezTo>
                  <a:pt x="219" y="213"/>
                  <a:pt x="219" y="213"/>
                  <a:pt x="219" y="213"/>
                </a:cubicBezTo>
                <a:cubicBezTo>
                  <a:pt x="219" y="166"/>
                  <a:pt x="219" y="166"/>
                  <a:pt x="219" y="166"/>
                </a:cubicBezTo>
                <a:cubicBezTo>
                  <a:pt x="219" y="159"/>
                  <a:pt x="224" y="153"/>
                  <a:pt x="231" y="153"/>
                </a:cubicBezTo>
                <a:cubicBezTo>
                  <a:pt x="236" y="152"/>
                  <a:pt x="240" y="151"/>
                  <a:pt x="242" y="150"/>
                </a:cubicBezTo>
                <a:cubicBezTo>
                  <a:pt x="245" y="148"/>
                  <a:pt x="246" y="146"/>
                  <a:pt x="247" y="144"/>
                </a:cubicBezTo>
                <a:cubicBezTo>
                  <a:pt x="250" y="140"/>
                  <a:pt x="250" y="135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1"/>
                  <a:pt x="249" y="128"/>
                </a:cubicBezTo>
                <a:cubicBezTo>
                  <a:pt x="248" y="125"/>
                  <a:pt x="246" y="122"/>
                  <a:pt x="242" y="119"/>
                </a:cubicBezTo>
                <a:cubicBezTo>
                  <a:pt x="240" y="117"/>
                  <a:pt x="236" y="115"/>
                  <a:pt x="230" y="114"/>
                </a:cubicBezTo>
                <a:cubicBezTo>
                  <a:pt x="223" y="113"/>
                  <a:pt x="219" y="108"/>
                  <a:pt x="219" y="101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37"/>
                  <a:pt x="225" y="31"/>
                  <a:pt x="232" y="31"/>
                </a:cubicBezTo>
                <a:cubicBezTo>
                  <a:pt x="281" y="31"/>
                  <a:pt x="281" y="31"/>
                  <a:pt x="281" y="31"/>
                </a:cubicBezTo>
                <a:cubicBezTo>
                  <a:pt x="283" y="27"/>
                  <a:pt x="285" y="23"/>
                  <a:pt x="287" y="19"/>
                </a:cubicBezTo>
                <a:cubicBezTo>
                  <a:pt x="291" y="13"/>
                  <a:pt x="297" y="8"/>
                  <a:pt x="302" y="5"/>
                </a:cubicBezTo>
                <a:cubicBezTo>
                  <a:pt x="312" y="0"/>
                  <a:pt x="322" y="0"/>
                  <a:pt x="324" y="0"/>
                </a:cubicBezTo>
                <a:cubicBezTo>
                  <a:pt x="324" y="0"/>
                  <a:pt x="324" y="0"/>
                  <a:pt x="325" y="0"/>
                </a:cubicBezTo>
                <a:cubicBezTo>
                  <a:pt x="330" y="0"/>
                  <a:pt x="336" y="1"/>
                  <a:pt x="343" y="4"/>
                </a:cubicBezTo>
                <a:cubicBezTo>
                  <a:pt x="350" y="7"/>
                  <a:pt x="358" y="13"/>
                  <a:pt x="363" y="22"/>
                </a:cubicBezTo>
                <a:cubicBezTo>
                  <a:pt x="365" y="25"/>
                  <a:pt x="366" y="28"/>
                  <a:pt x="367" y="31"/>
                </a:cubicBezTo>
                <a:cubicBezTo>
                  <a:pt x="385" y="31"/>
                  <a:pt x="418" y="31"/>
                  <a:pt x="418" y="31"/>
                </a:cubicBezTo>
                <a:cubicBezTo>
                  <a:pt x="425" y="31"/>
                  <a:pt x="431" y="37"/>
                  <a:pt x="431" y="45"/>
                </a:cubicBezTo>
                <a:cubicBezTo>
                  <a:pt x="431" y="91"/>
                  <a:pt x="431" y="91"/>
                  <a:pt x="431" y="91"/>
                </a:cubicBezTo>
                <a:cubicBezTo>
                  <a:pt x="431" y="91"/>
                  <a:pt x="432" y="91"/>
                  <a:pt x="432" y="92"/>
                </a:cubicBezTo>
                <a:cubicBezTo>
                  <a:pt x="439" y="94"/>
                  <a:pt x="449" y="99"/>
                  <a:pt x="455" y="109"/>
                </a:cubicBezTo>
                <a:cubicBezTo>
                  <a:pt x="460" y="116"/>
                  <a:pt x="462" y="124"/>
                  <a:pt x="463" y="134"/>
                </a:cubicBezTo>
                <a:cubicBezTo>
                  <a:pt x="463" y="135"/>
                  <a:pt x="463" y="135"/>
                  <a:pt x="463" y="135"/>
                </a:cubicBezTo>
                <a:cubicBezTo>
                  <a:pt x="462" y="145"/>
                  <a:pt x="459" y="153"/>
                  <a:pt x="455" y="160"/>
                </a:cubicBezTo>
                <a:cubicBezTo>
                  <a:pt x="450" y="166"/>
                  <a:pt x="445" y="171"/>
                  <a:pt x="439" y="173"/>
                </a:cubicBezTo>
                <a:cubicBezTo>
                  <a:pt x="436" y="175"/>
                  <a:pt x="434" y="176"/>
                  <a:pt x="431" y="177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29"/>
                  <a:pt x="430" y="233"/>
                  <a:pt x="427" y="235"/>
                </a:cubicBezTo>
                <a:cubicBezTo>
                  <a:pt x="425" y="238"/>
                  <a:pt x="421" y="239"/>
                  <a:pt x="418" y="239"/>
                </a:cubicBezTo>
                <a:cubicBezTo>
                  <a:pt x="357" y="239"/>
                  <a:pt x="357" y="239"/>
                  <a:pt x="357" y="239"/>
                </a:cubicBezTo>
                <a:cubicBezTo>
                  <a:pt x="350" y="239"/>
                  <a:pt x="344" y="234"/>
                  <a:pt x="343" y="227"/>
                </a:cubicBezTo>
                <a:cubicBezTo>
                  <a:pt x="343" y="221"/>
                  <a:pt x="341" y="218"/>
                  <a:pt x="340" y="216"/>
                </a:cubicBezTo>
                <a:cubicBezTo>
                  <a:pt x="338" y="213"/>
                  <a:pt x="336" y="212"/>
                  <a:pt x="334" y="210"/>
                </a:cubicBezTo>
                <a:cubicBezTo>
                  <a:pt x="331" y="208"/>
                  <a:pt x="326" y="208"/>
                  <a:pt x="325" y="208"/>
                </a:cubicBezTo>
                <a:cubicBezTo>
                  <a:pt x="325" y="208"/>
                  <a:pt x="324" y="208"/>
                  <a:pt x="324" y="208"/>
                </a:cubicBezTo>
                <a:cubicBezTo>
                  <a:pt x="324" y="208"/>
                  <a:pt x="324" y="208"/>
                  <a:pt x="324" y="208"/>
                </a:cubicBezTo>
                <a:cubicBezTo>
                  <a:pt x="324" y="208"/>
                  <a:pt x="324" y="208"/>
                  <a:pt x="323" y="208"/>
                </a:cubicBezTo>
                <a:cubicBezTo>
                  <a:pt x="322" y="208"/>
                  <a:pt x="321" y="208"/>
                  <a:pt x="319" y="209"/>
                </a:cubicBezTo>
                <a:cubicBezTo>
                  <a:pt x="316" y="210"/>
                  <a:pt x="312" y="212"/>
                  <a:pt x="310" y="215"/>
                </a:cubicBezTo>
                <a:cubicBezTo>
                  <a:pt x="308" y="218"/>
                  <a:pt x="306" y="222"/>
                  <a:pt x="306" y="227"/>
                </a:cubicBezTo>
                <a:cubicBezTo>
                  <a:pt x="305" y="234"/>
                  <a:pt x="299" y="239"/>
                  <a:pt x="292" y="239"/>
                </a:cubicBezTo>
                <a:cubicBezTo>
                  <a:pt x="271" y="239"/>
                  <a:pt x="271" y="239"/>
                  <a:pt x="271" y="239"/>
                </a:cubicBezTo>
                <a:cubicBezTo>
                  <a:pt x="263" y="239"/>
                  <a:pt x="257" y="233"/>
                  <a:pt x="257" y="226"/>
                </a:cubicBezTo>
                <a:cubicBezTo>
                  <a:pt x="257" y="219"/>
                  <a:pt x="263" y="213"/>
                  <a:pt x="271" y="213"/>
                </a:cubicBezTo>
                <a:cubicBezTo>
                  <a:pt x="282" y="213"/>
                  <a:pt x="282" y="213"/>
                  <a:pt x="282" y="213"/>
                </a:cubicBezTo>
                <a:cubicBezTo>
                  <a:pt x="283" y="208"/>
                  <a:pt x="285" y="204"/>
                  <a:pt x="288" y="200"/>
                </a:cubicBezTo>
                <a:cubicBezTo>
                  <a:pt x="292" y="194"/>
                  <a:pt x="298" y="190"/>
                  <a:pt x="303" y="187"/>
                </a:cubicBezTo>
                <a:cubicBezTo>
                  <a:pt x="314" y="181"/>
                  <a:pt x="323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5" y="181"/>
                  <a:pt x="325" y="181"/>
                  <a:pt x="325" y="181"/>
                </a:cubicBezTo>
                <a:cubicBezTo>
                  <a:pt x="327" y="181"/>
                  <a:pt x="331" y="181"/>
                  <a:pt x="338" y="183"/>
                </a:cubicBezTo>
                <a:cubicBezTo>
                  <a:pt x="345" y="186"/>
                  <a:pt x="354" y="190"/>
                  <a:pt x="361" y="200"/>
                </a:cubicBezTo>
                <a:cubicBezTo>
                  <a:pt x="364" y="204"/>
                  <a:pt x="366" y="208"/>
                  <a:pt x="367" y="212"/>
                </a:cubicBezTo>
                <a:cubicBezTo>
                  <a:pt x="405" y="213"/>
                  <a:pt x="405" y="213"/>
                  <a:pt x="405" y="213"/>
                </a:cubicBezTo>
                <a:cubicBezTo>
                  <a:pt x="405" y="166"/>
                  <a:pt x="405" y="166"/>
                  <a:pt x="405" y="166"/>
                </a:cubicBezTo>
                <a:cubicBezTo>
                  <a:pt x="405" y="159"/>
                  <a:pt x="410" y="153"/>
                  <a:pt x="417" y="153"/>
                </a:cubicBezTo>
                <a:cubicBezTo>
                  <a:pt x="417" y="153"/>
                  <a:pt x="417" y="153"/>
                  <a:pt x="417" y="153"/>
                </a:cubicBezTo>
                <a:cubicBezTo>
                  <a:pt x="418" y="153"/>
                  <a:pt x="418" y="153"/>
                  <a:pt x="419" y="153"/>
                </a:cubicBezTo>
                <a:cubicBezTo>
                  <a:pt x="420" y="153"/>
                  <a:pt x="421" y="152"/>
                  <a:pt x="423" y="152"/>
                </a:cubicBezTo>
                <a:cubicBezTo>
                  <a:pt x="427" y="150"/>
                  <a:pt x="431" y="148"/>
                  <a:pt x="433" y="145"/>
                </a:cubicBezTo>
                <a:cubicBezTo>
                  <a:pt x="434" y="142"/>
                  <a:pt x="436" y="139"/>
                  <a:pt x="436" y="134"/>
                </a:cubicBezTo>
                <a:cubicBezTo>
                  <a:pt x="436" y="130"/>
                  <a:pt x="435" y="127"/>
                  <a:pt x="434" y="125"/>
                </a:cubicBezTo>
                <a:cubicBezTo>
                  <a:pt x="433" y="123"/>
                  <a:pt x="431" y="121"/>
                  <a:pt x="429" y="120"/>
                </a:cubicBezTo>
                <a:cubicBezTo>
                  <a:pt x="425" y="117"/>
                  <a:pt x="419" y="115"/>
                  <a:pt x="417" y="115"/>
                </a:cubicBezTo>
                <a:cubicBezTo>
                  <a:pt x="417" y="114"/>
                  <a:pt x="416" y="114"/>
                  <a:pt x="416" y="114"/>
                </a:cubicBezTo>
                <a:cubicBezTo>
                  <a:pt x="410" y="114"/>
                  <a:pt x="404" y="108"/>
                  <a:pt x="404" y="101"/>
                </a:cubicBezTo>
                <a:cubicBezTo>
                  <a:pt x="404" y="58"/>
                  <a:pt x="404" y="58"/>
                  <a:pt x="404" y="58"/>
                </a:cubicBezTo>
                <a:cubicBezTo>
                  <a:pt x="386" y="58"/>
                  <a:pt x="356" y="58"/>
                  <a:pt x="356" y="58"/>
                </a:cubicBezTo>
                <a:cubicBezTo>
                  <a:pt x="349" y="58"/>
                  <a:pt x="343" y="52"/>
                  <a:pt x="343" y="45"/>
                </a:cubicBezTo>
                <a:cubicBezTo>
                  <a:pt x="342" y="38"/>
                  <a:pt x="340" y="35"/>
                  <a:pt x="338" y="32"/>
                </a:cubicBezTo>
                <a:cubicBezTo>
                  <a:pt x="335" y="29"/>
                  <a:pt x="332" y="28"/>
                  <a:pt x="329" y="27"/>
                </a:cubicBezTo>
                <a:cubicBezTo>
                  <a:pt x="327" y="26"/>
                  <a:pt x="325" y="26"/>
                  <a:pt x="325" y="26"/>
                </a:cubicBezTo>
                <a:cubicBezTo>
                  <a:pt x="325" y="26"/>
                  <a:pt x="325" y="26"/>
                  <a:pt x="325" y="26"/>
                </a:cubicBezTo>
                <a:cubicBezTo>
                  <a:pt x="324" y="26"/>
                  <a:pt x="321" y="26"/>
                  <a:pt x="318" y="27"/>
                </a:cubicBezTo>
                <a:cubicBezTo>
                  <a:pt x="315" y="28"/>
                  <a:pt x="312" y="30"/>
                  <a:pt x="309" y="34"/>
                </a:cubicBezTo>
                <a:cubicBezTo>
                  <a:pt x="307" y="36"/>
                  <a:pt x="306" y="40"/>
                  <a:pt x="305" y="46"/>
                </a:cubicBezTo>
                <a:cubicBezTo>
                  <a:pt x="304" y="53"/>
                  <a:pt x="299" y="58"/>
                  <a:pt x="292" y="58"/>
                </a:cubicBezTo>
                <a:cubicBezTo>
                  <a:pt x="245" y="58"/>
                  <a:pt x="245" y="58"/>
                  <a:pt x="245" y="58"/>
                </a:cubicBezTo>
                <a:cubicBezTo>
                  <a:pt x="245" y="91"/>
                  <a:pt x="245" y="91"/>
                  <a:pt x="245" y="91"/>
                </a:cubicBezTo>
                <a:cubicBezTo>
                  <a:pt x="250" y="93"/>
                  <a:pt x="254" y="95"/>
                  <a:pt x="257" y="97"/>
                </a:cubicBezTo>
                <a:cubicBezTo>
                  <a:pt x="263" y="101"/>
                  <a:pt x="268" y="107"/>
                  <a:pt x="271" y="112"/>
                </a:cubicBezTo>
                <a:cubicBezTo>
                  <a:pt x="276" y="122"/>
                  <a:pt x="277" y="131"/>
                  <a:pt x="277" y="134"/>
                </a:cubicBezTo>
                <a:cubicBezTo>
                  <a:pt x="277" y="134"/>
                  <a:pt x="277" y="134"/>
                  <a:pt x="277" y="134"/>
                </a:cubicBezTo>
                <a:cubicBezTo>
                  <a:pt x="277" y="136"/>
                  <a:pt x="277" y="142"/>
                  <a:pt x="274" y="149"/>
                </a:cubicBezTo>
                <a:cubicBezTo>
                  <a:pt x="272" y="156"/>
                  <a:pt x="267" y="165"/>
                  <a:pt x="257" y="171"/>
                </a:cubicBezTo>
                <a:cubicBezTo>
                  <a:pt x="254" y="174"/>
                  <a:pt x="250" y="176"/>
                  <a:pt x="245" y="177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5" y="229"/>
                  <a:pt x="244" y="233"/>
                  <a:pt x="241" y="235"/>
                </a:cubicBezTo>
                <a:cubicBezTo>
                  <a:pt x="239" y="238"/>
                  <a:pt x="235" y="239"/>
                  <a:pt x="232" y="239"/>
                </a:cubicBezTo>
                <a:cubicBezTo>
                  <a:pt x="171" y="239"/>
                  <a:pt x="171" y="239"/>
                  <a:pt x="171" y="239"/>
                </a:cubicBezTo>
                <a:cubicBezTo>
                  <a:pt x="163" y="239"/>
                  <a:pt x="158" y="233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5"/>
                  <a:pt x="157" y="225"/>
                </a:cubicBezTo>
                <a:cubicBezTo>
                  <a:pt x="157" y="224"/>
                  <a:pt x="157" y="222"/>
                  <a:pt x="156" y="220"/>
                </a:cubicBezTo>
                <a:cubicBezTo>
                  <a:pt x="155" y="217"/>
                  <a:pt x="153" y="213"/>
                  <a:pt x="150" y="211"/>
                </a:cubicBezTo>
                <a:cubicBezTo>
                  <a:pt x="147" y="209"/>
                  <a:pt x="144" y="208"/>
                  <a:pt x="139" y="207"/>
                </a:cubicBezTo>
                <a:cubicBezTo>
                  <a:pt x="135" y="208"/>
                  <a:pt x="132" y="208"/>
                  <a:pt x="130" y="210"/>
                </a:cubicBezTo>
                <a:cubicBezTo>
                  <a:pt x="128" y="211"/>
                  <a:pt x="126" y="213"/>
                  <a:pt x="125" y="215"/>
                </a:cubicBezTo>
                <a:cubicBezTo>
                  <a:pt x="122" y="218"/>
                  <a:pt x="120" y="224"/>
                  <a:pt x="120" y="226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19" y="234"/>
                  <a:pt x="113" y="239"/>
                  <a:pt x="106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8" y="239"/>
                  <a:pt x="32" y="233"/>
                  <a:pt x="32" y="226"/>
                </a:cubicBezTo>
                <a:moveTo>
                  <a:pt x="329" y="207"/>
                </a:moveTo>
                <a:cubicBezTo>
                  <a:pt x="330" y="206"/>
                  <a:pt x="330" y="206"/>
                  <a:pt x="330" y="206"/>
                </a:cubicBezTo>
                <a:cubicBezTo>
                  <a:pt x="330" y="206"/>
                  <a:pt x="330" y="206"/>
                  <a:pt x="329" y="207"/>
                </a:cubicBezTo>
                <a:close/>
                <a:moveTo>
                  <a:pt x="335" y="202"/>
                </a:moveTo>
                <a:cubicBezTo>
                  <a:pt x="335" y="202"/>
                  <a:pt x="335" y="202"/>
                  <a:pt x="336" y="202"/>
                </a:cubicBezTo>
                <a:cubicBezTo>
                  <a:pt x="335" y="202"/>
                  <a:pt x="335" y="202"/>
                  <a:pt x="335" y="202"/>
                </a:cubicBezTo>
                <a:close/>
                <a:moveTo>
                  <a:pt x="336" y="200"/>
                </a:moveTo>
                <a:cubicBezTo>
                  <a:pt x="336" y="200"/>
                  <a:pt x="336" y="200"/>
                  <a:pt x="336" y="201"/>
                </a:cubicBezTo>
                <a:cubicBezTo>
                  <a:pt x="336" y="200"/>
                  <a:pt x="336" y="200"/>
                  <a:pt x="337" y="200"/>
                </a:cubicBezTo>
                <a:cubicBezTo>
                  <a:pt x="337" y="200"/>
                  <a:pt x="337" y="200"/>
                  <a:pt x="336" y="20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2" name="Freeform 481"/>
          <p:cNvSpPr>
            <a:spLocks/>
          </p:cNvSpPr>
          <p:nvPr userDrawn="1"/>
        </p:nvSpPr>
        <p:spPr bwMode="auto">
          <a:xfrm>
            <a:off x="5725548" y="3214866"/>
            <a:ext cx="370564" cy="384061"/>
          </a:xfrm>
          <a:custGeom>
            <a:avLst/>
            <a:gdLst/>
            <a:ahLst/>
            <a:cxnLst>
              <a:cxn ang="0">
                <a:pos x="366" y="146"/>
              </a:cxn>
              <a:cxn ang="0">
                <a:pos x="276" y="107"/>
              </a:cxn>
              <a:cxn ang="0">
                <a:pos x="185" y="144"/>
              </a:cxn>
              <a:cxn ang="0">
                <a:pos x="153" y="218"/>
              </a:cxn>
              <a:cxn ang="0">
                <a:pos x="183" y="292"/>
              </a:cxn>
              <a:cxn ang="0">
                <a:pos x="244" y="318"/>
              </a:cxn>
              <a:cxn ang="0">
                <a:pos x="306" y="294"/>
              </a:cxn>
              <a:cxn ang="0">
                <a:pos x="307" y="192"/>
              </a:cxn>
              <a:cxn ang="0">
                <a:pos x="265" y="174"/>
              </a:cxn>
              <a:cxn ang="0">
                <a:pos x="222" y="191"/>
              </a:cxn>
              <a:cxn ang="0">
                <a:pos x="221" y="263"/>
              </a:cxn>
              <a:cxn ang="0">
                <a:pos x="240" y="263"/>
              </a:cxn>
              <a:cxn ang="0">
                <a:pos x="240" y="244"/>
              </a:cxn>
              <a:cxn ang="0">
                <a:pos x="241" y="210"/>
              </a:cxn>
              <a:cxn ang="0">
                <a:pos x="264" y="200"/>
              </a:cxn>
              <a:cxn ang="0">
                <a:pos x="288" y="210"/>
              </a:cxn>
              <a:cxn ang="0">
                <a:pos x="287" y="275"/>
              </a:cxn>
              <a:cxn ang="0">
                <a:pos x="245" y="292"/>
              </a:cxn>
              <a:cxn ang="0">
                <a:pos x="202" y="274"/>
              </a:cxn>
              <a:cxn ang="0">
                <a:pos x="180" y="218"/>
              </a:cxn>
              <a:cxn ang="0">
                <a:pos x="204" y="163"/>
              </a:cxn>
              <a:cxn ang="0">
                <a:pos x="276" y="134"/>
              </a:cxn>
              <a:cxn ang="0">
                <a:pos x="347" y="164"/>
              </a:cxn>
              <a:cxn ang="0">
                <a:pos x="345" y="348"/>
              </a:cxn>
              <a:cxn ang="0">
                <a:pos x="110" y="346"/>
              </a:cxn>
              <a:cxn ang="0">
                <a:pos x="112" y="49"/>
              </a:cxn>
              <a:cxn ang="0">
                <a:pos x="112" y="113"/>
              </a:cxn>
              <a:cxn ang="0">
                <a:pos x="125" y="127"/>
              </a:cxn>
              <a:cxn ang="0">
                <a:pos x="138" y="113"/>
              </a:cxn>
              <a:cxn ang="0">
                <a:pos x="138" y="14"/>
              </a:cxn>
              <a:cxn ang="0">
                <a:pos x="134" y="4"/>
              </a:cxn>
              <a:cxn ang="0">
                <a:pos x="125" y="0"/>
              </a:cxn>
              <a:cxn ang="0">
                <a:pos x="25" y="0"/>
              </a:cxn>
              <a:cxn ang="0">
                <a:pos x="12" y="14"/>
              </a:cxn>
              <a:cxn ang="0">
                <a:pos x="25" y="27"/>
              </a:cxn>
              <a:cxn ang="0">
                <a:pos x="97" y="27"/>
              </a:cxn>
              <a:cxn ang="0">
                <a:pos x="95" y="28"/>
              </a:cxn>
              <a:cxn ang="0">
                <a:pos x="91" y="364"/>
              </a:cxn>
              <a:cxn ang="0">
                <a:pos x="364" y="367"/>
              </a:cxn>
              <a:cxn ang="0">
                <a:pos x="366" y="146"/>
              </a:cxn>
            </a:cxnLst>
            <a:rect l="0" t="0" r="r" b="b"/>
            <a:pathLst>
              <a:path w="427" h="442">
                <a:moveTo>
                  <a:pt x="366" y="146"/>
                </a:moveTo>
                <a:cubicBezTo>
                  <a:pt x="342" y="121"/>
                  <a:pt x="310" y="107"/>
                  <a:pt x="276" y="107"/>
                </a:cubicBezTo>
                <a:cubicBezTo>
                  <a:pt x="242" y="107"/>
                  <a:pt x="209" y="120"/>
                  <a:pt x="185" y="144"/>
                </a:cubicBezTo>
                <a:cubicBezTo>
                  <a:pt x="165" y="163"/>
                  <a:pt x="154" y="189"/>
                  <a:pt x="153" y="218"/>
                </a:cubicBezTo>
                <a:cubicBezTo>
                  <a:pt x="153" y="246"/>
                  <a:pt x="164" y="272"/>
                  <a:pt x="183" y="292"/>
                </a:cubicBezTo>
                <a:cubicBezTo>
                  <a:pt x="200" y="309"/>
                  <a:pt x="221" y="318"/>
                  <a:pt x="244" y="318"/>
                </a:cubicBezTo>
                <a:cubicBezTo>
                  <a:pt x="268" y="319"/>
                  <a:pt x="289" y="310"/>
                  <a:pt x="306" y="294"/>
                </a:cubicBezTo>
                <a:cubicBezTo>
                  <a:pt x="335" y="266"/>
                  <a:pt x="335" y="220"/>
                  <a:pt x="307" y="192"/>
                </a:cubicBezTo>
                <a:cubicBezTo>
                  <a:pt x="296" y="180"/>
                  <a:pt x="281" y="174"/>
                  <a:pt x="265" y="174"/>
                </a:cubicBezTo>
                <a:cubicBezTo>
                  <a:pt x="249" y="173"/>
                  <a:pt x="233" y="179"/>
                  <a:pt x="222" y="191"/>
                </a:cubicBezTo>
                <a:cubicBezTo>
                  <a:pt x="202" y="210"/>
                  <a:pt x="201" y="243"/>
                  <a:pt x="221" y="263"/>
                </a:cubicBezTo>
                <a:cubicBezTo>
                  <a:pt x="226" y="268"/>
                  <a:pt x="235" y="268"/>
                  <a:pt x="240" y="263"/>
                </a:cubicBezTo>
                <a:cubicBezTo>
                  <a:pt x="245" y="258"/>
                  <a:pt x="245" y="249"/>
                  <a:pt x="240" y="244"/>
                </a:cubicBezTo>
                <a:cubicBezTo>
                  <a:pt x="231" y="235"/>
                  <a:pt x="231" y="219"/>
                  <a:pt x="241" y="210"/>
                </a:cubicBezTo>
                <a:cubicBezTo>
                  <a:pt x="247" y="203"/>
                  <a:pt x="255" y="200"/>
                  <a:pt x="264" y="200"/>
                </a:cubicBezTo>
                <a:cubicBezTo>
                  <a:pt x="273" y="200"/>
                  <a:pt x="282" y="204"/>
                  <a:pt x="288" y="210"/>
                </a:cubicBezTo>
                <a:cubicBezTo>
                  <a:pt x="306" y="228"/>
                  <a:pt x="305" y="257"/>
                  <a:pt x="287" y="275"/>
                </a:cubicBezTo>
                <a:cubicBezTo>
                  <a:pt x="276" y="286"/>
                  <a:pt x="261" y="292"/>
                  <a:pt x="245" y="292"/>
                </a:cubicBezTo>
                <a:cubicBezTo>
                  <a:pt x="229" y="292"/>
                  <a:pt x="214" y="285"/>
                  <a:pt x="202" y="274"/>
                </a:cubicBezTo>
                <a:cubicBezTo>
                  <a:pt x="188" y="259"/>
                  <a:pt x="180" y="239"/>
                  <a:pt x="180" y="218"/>
                </a:cubicBezTo>
                <a:cubicBezTo>
                  <a:pt x="180" y="197"/>
                  <a:pt x="189" y="177"/>
                  <a:pt x="204" y="163"/>
                </a:cubicBezTo>
                <a:cubicBezTo>
                  <a:pt x="223" y="144"/>
                  <a:pt x="249" y="133"/>
                  <a:pt x="276" y="134"/>
                </a:cubicBezTo>
                <a:cubicBezTo>
                  <a:pt x="303" y="134"/>
                  <a:pt x="328" y="145"/>
                  <a:pt x="347" y="164"/>
                </a:cubicBezTo>
                <a:cubicBezTo>
                  <a:pt x="397" y="216"/>
                  <a:pt x="396" y="298"/>
                  <a:pt x="345" y="348"/>
                </a:cubicBezTo>
                <a:cubicBezTo>
                  <a:pt x="280" y="412"/>
                  <a:pt x="174" y="411"/>
                  <a:pt x="110" y="346"/>
                </a:cubicBezTo>
                <a:cubicBezTo>
                  <a:pt x="30" y="263"/>
                  <a:pt x="30" y="131"/>
                  <a:pt x="112" y="49"/>
                </a:cubicBezTo>
                <a:cubicBezTo>
                  <a:pt x="112" y="77"/>
                  <a:pt x="112" y="113"/>
                  <a:pt x="112" y="113"/>
                </a:cubicBezTo>
                <a:cubicBezTo>
                  <a:pt x="112" y="121"/>
                  <a:pt x="117" y="127"/>
                  <a:pt x="125" y="127"/>
                </a:cubicBezTo>
                <a:cubicBezTo>
                  <a:pt x="132" y="127"/>
                  <a:pt x="138" y="121"/>
                  <a:pt x="138" y="113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10"/>
                  <a:pt x="137" y="7"/>
                  <a:pt x="134" y="4"/>
                </a:cubicBezTo>
                <a:cubicBezTo>
                  <a:pt x="132" y="2"/>
                  <a:pt x="128" y="0"/>
                  <a:pt x="1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8" y="0"/>
                  <a:pt x="12" y="6"/>
                  <a:pt x="12" y="14"/>
                </a:cubicBezTo>
                <a:cubicBezTo>
                  <a:pt x="12" y="21"/>
                  <a:pt x="18" y="27"/>
                  <a:pt x="25" y="27"/>
                </a:cubicBezTo>
                <a:cubicBezTo>
                  <a:pt x="25" y="27"/>
                  <a:pt x="69" y="27"/>
                  <a:pt x="97" y="27"/>
                </a:cubicBezTo>
                <a:cubicBezTo>
                  <a:pt x="96" y="27"/>
                  <a:pt x="95" y="28"/>
                  <a:pt x="95" y="28"/>
                </a:cubicBezTo>
                <a:cubicBezTo>
                  <a:pt x="1" y="120"/>
                  <a:pt x="0" y="271"/>
                  <a:pt x="91" y="364"/>
                </a:cubicBezTo>
                <a:cubicBezTo>
                  <a:pt x="165" y="440"/>
                  <a:pt x="288" y="442"/>
                  <a:pt x="364" y="367"/>
                </a:cubicBezTo>
                <a:cubicBezTo>
                  <a:pt x="426" y="307"/>
                  <a:pt x="427" y="207"/>
                  <a:pt x="366" y="1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8" name="Freeform 501"/>
          <p:cNvSpPr>
            <a:spLocks/>
          </p:cNvSpPr>
          <p:nvPr userDrawn="1"/>
        </p:nvSpPr>
        <p:spPr bwMode="auto">
          <a:xfrm>
            <a:off x="6181968" y="3268242"/>
            <a:ext cx="397558" cy="277309"/>
          </a:xfrm>
          <a:custGeom>
            <a:avLst/>
            <a:gdLst/>
            <a:ahLst/>
            <a:cxnLst>
              <a:cxn ang="0">
                <a:pos x="208" y="55"/>
              </a:cxn>
              <a:cxn ang="0">
                <a:pos x="208" y="292"/>
              </a:cxn>
              <a:cxn ang="0">
                <a:pos x="164" y="292"/>
              </a:cxn>
              <a:cxn ang="0">
                <a:pos x="164" y="179"/>
              </a:cxn>
              <a:cxn ang="0">
                <a:pos x="134" y="149"/>
              </a:cxn>
              <a:cxn ang="0">
                <a:pos x="82" y="144"/>
              </a:cxn>
              <a:cxn ang="0">
                <a:pos x="30" y="149"/>
              </a:cxn>
              <a:cxn ang="0">
                <a:pos x="0" y="179"/>
              </a:cxn>
              <a:cxn ang="0">
                <a:pos x="0" y="306"/>
              </a:cxn>
              <a:cxn ang="0">
                <a:pos x="14" y="319"/>
              </a:cxn>
              <a:cxn ang="0">
                <a:pos x="44" y="319"/>
              </a:cxn>
              <a:cxn ang="0">
                <a:pos x="54" y="314"/>
              </a:cxn>
              <a:cxn ang="0">
                <a:pos x="94" y="261"/>
              </a:cxn>
              <a:cxn ang="0">
                <a:pos x="94" y="306"/>
              </a:cxn>
              <a:cxn ang="0">
                <a:pos x="107" y="319"/>
              </a:cxn>
              <a:cxn ang="0">
                <a:pos x="120" y="306"/>
              </a:cxn>
              <a:cxn ang="0">
                <a:pos x="120" y="220"/>
              </a:cxn>
              <a:cxn ang="0">
                <a:pos x="111" y="207"/>
              </a:cxn>
              <a:cxn ang="0">
                <a:pos x="96" y="212"/>
              </a:cxn>
              <a:cxn ang="0">
                <a:pos x="37" y="292"/>
              </a:cxn>
              <a:cxn ang="0">
                <a:pos x="27" y="292"/>
              </a:cxn>
              <a:cxn ang="0">
                <a:pos x="27" y="179"/>
              </a:cxn>
              <a:cxn ang="0">
                <a:pos x="82" y="170"/>
              </a:cxn>
              <a:cxn ang="0">
                <a:pos x="137" y="179"/>
              </a:cxn>
              <a:cxn ang="0">
                <a:pos x="137" y="306"/>
              </a:cxn>
              <a:cxn ang="0">
                <a:pos x="150" y="319"/>
              </a:cxn>
              <a:cxn ang="0">
                <a:pos x="221" y="319"/>
              </a:cxn>
              <a:cxn ang="0">
                <a:pos x="234" y="306"/>
              </a:cxn>
              <a:cxn ang="0">
                <a:pos x="234" y="55"/>
              </a:cxn>
              <a:cxn ang="0">
                <a:pos x="333" y="26"/>
              </a:cxn>
              <a:cxn ang="0">
                <a:pos x="432" y="55"/>
              </a:cxn>
              <a:cxn ang="0">
                <a:pos x="432" y="292"/>
              </a:cxn>
              <a:cxn ang="0">
                <a:pos x="294" y="292"/>
              </a:cxn>
              <a:cxn ang="0">
                <a:pos x="383" y="148"/>
              </a:cxn>
              <a:cxn ang="0">
                <a:pos x="383" y="262"/>
              </a:cxn>
              <a:cxn ang="0">
                <a:pos x="397" y="275"/>
              </a:cxn>
              <a:cxn ang="0">
                <a:pos x="410" y="262"/>
              </a:cxn>
              <a:cxn ang="0">
                <a:pos x="410" y="101"/>
              </a:cxn>
              <a:cxn ang="0">
                <a:pos x="400" y="88"/>
              </a:cxn>
              <a:cxn ang="0">
                <a:pos x="385" y="94"/>
              </a:cxn>
              <a:cxn ang="0">
                <a:pos x="259" y="299"/>
              </a:cxn>
              <a:cxn ang="0">
                <a:pos x="258" y="312"/>
              </a:cxn>
              <a:cxn ang="0">
                <a:pos x="270" y="319"/>
              </a:cxn>
              <a:cxn ang="0">
                <a:pos x="445" y="319"/>
              </a:cxn>
              <a:cxn ang="0">
                <a:pos x="458" y="306"/>
              </a:cxn>
              <a:cxn ang="0">
                <a:pos x="458" y="55"/>
              </a:cxn>
              <a:cxn ang="0">
                <a:pos x="333" y="0"/>
              </a:cxn>
              <a:cxn ang="0">
                <a:pos x="208" y="55"/>
              </a:cxn>
            </a:cxnLst>
            <a:rect l="0" t="0" r="r" b="b"/>
            <a:pathLst>
              <a:path w="458" h="319">
                <a:moveTo>
                  <a:pt x="208" y="55"/>
                </a:moveTo>
                <a:cubicBezTo>
                  <a:pt x="208" y="55"/>
                  <a:pt x="208" y="269"/>
                  <a:pt x="208" y="292"/>
                </a:cubicBezTo>
                <a:cubicBezTo>
                  <a:pt x="194" y="292"/>
                  <a:pt x="177" y="292"/>
                  <a:pt x="164" y="292"/>
                </a:cubicBezTo>
                <a:cubicBezTo>
                  <a:pt x="164" y="271"/>
                  <a:pt x="164" y="179"/>
                  <a:pt x="164" y="179"/>
                </a:cubicBezTo>
                <a:cubicBezTo>
                  <a:pt x="164" y="169"/>
                  <a:pt x="159" y="156"/>
                  <a:pt x="134" y="149"/>
                </a:cubicBezTo>
                <a:cubicBezTo>
                  <a:pt x="118" y="145"/>
                  <a:pt x="97" y="144"/>
                  <a:pt x="82" y="144"/>
                </a:cubicBezTo>
                <a:cubicBezTo>
                  <a:pt x="67" y="144"/>
                  <a:pt x="46" y="145"/>
                  <a:pt x="30" y="149"/>
                </a:cubicBezTo>
                <a:cubicBezTo>
                  <a:pt x="5" y="156"/>
                  <a:pt x="0" y="169"/>
                  <a:pt x="0" y="179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13"/>
                  <a:pt x="6" y="319"/>
                  <a:pt x="14" y="319"/>
                </a:cubicBezTo>
                <a:cubicBezTo>
                  <a:pt x="44" y="319"/>
                  <a:pt x="44" y="319"/>
                  <a:pt x="44" y="319"/>
                </a:cubicBezTo>
                <a:cubicBezTo>
                  <a:pt x="48" y="319"/>
                  <a:pt x="52" y="317"/>
                  <a:pt x="54" y="314"/>
                </a:cubicBezTo>
                <a:cubicBezTo>
                  <a:pt x="54" y="314"/>
                  <a:pt x="75" y="286"/>
                  <a:pt x="94" y="261"/>
                </a:cubicBezTo>
                <a:cubicBezTo>
                  <a:pt x="94" y="283"/>
                  <a:pt x="94" y="306"/>
                  <a:pt x="94" y="306"/>
                </a:cubicBezTo>
                <a:cubicBezTo>
                  <a:pt x="94" y="313"/>
                  <a:pt x="100" y="319"/>
                  <a:pt x="107" y="319"/>
                </a:cubicBezTo>
                <a:cubicBezTo>
                  <a:pt x="114" y="319"/>
                  <a:pt x="120" y="313"/>
                  <a:pt x="120" y="306"/>
                </a:cubicBezTo>
                <a:cubicBezTo>
                  <a:pt x="120" y="220"/>
                  <a:pt x="120" y="220"/>
                  <a:pt x="120" y="220"/>
                </a:cubicBezTo>
                <a:cubicBezTo>
                  <a:pt x="120" y="214"/>
                  <a:pt x="117" y="209"/>
                  <a:pt x="111" y="207"/>
                </a:cubicBezTo>
                <a:cubicBezTo>
                  <a:pt x="106" y="206"/>
                  <a:pt x="100" y="207"/>
                  <a:pt x="96" y="212"/>
                </a:cubicBezTo>
                <a:cubicBezTo>
                  <a:pt x="96" y="212"/>
                  <a:pt x="44" y="283"/>
                  <a:pt x="37" y="292"/>
                </a:cubicBezTo>
                <a:cubicBezTo>
                  <a:pt x="33" y="292"/>
                  <a:pt x="32" y="292"/>
                  <a:pt x="27" y="292"/>
                </a:cubicBezTo>
                <a:cubicBezTo>
                  <a:pt x="27" y="271"/>
                  <a:pt x="27" y="181"/>
                  <a:pt x="27" y="179"/>
                </a:cubicBezTo>
                <a:cubicBezTo>
                  <a:pt x="30" y="177"/>
                  <a:pt x="44" y="170"/>
                  <a:pt x="82" y="170"/>
                </a:cubicBezTo>
                <a:cubicBezTo>
                  <a:pt x="120" y="170"/>
                  <a:pt x="134" y="177"/>
                  <a:pt x="137" y="179"/>
                </a:cubicBezTo>
                <a:cubicBezTo>
                  <a:pt x="137" y="181"/>
                  <a:pt x="137" y="306"/>
                  <a:pt x="137" y="306"/>
                </a:cubicBezTo>
                <a:cubicBezTo>
                  <a:pt x="137" y="313"/>
                  <a:pt x="143" y="319"/>
                  <a:pt x="150" y="319"/>
                </a:cubicBezTo>
                <a:cubicBezTo>
                  <a:pt x="221" y="319"/>
                  <a:pt x="221" y="319"/>
                  <a:pt x="221" y="319"/>
                </a:cubicBezTo>
                <a:cubicBezTo>
                  <a:pt x="228" y="319"/>
                  <a:pt x="234" y="313"/>
                  <a:pt x="234" y="30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45"/>
                  <a:pt x="268" y="26"/>
                  <a:pt x="333" y="26"/>
                </a:cubicBezTo>
                <a:cubicBezTo>
                  <a:pt x="398" y="26"/>
                  <a:pt x="432" y="45"/>
                  <a:pt x="432" y="55"/>
                </a:cubicBezTo>
                <a:cubicBezTo>
                  <a:pt x="432" y="55"/>
                  <a:pt x="432" y="269"/>
                  <a:pt x="432" y="292"/>
                </a:cubicBezTo>
                <a:cubicBezTo>
                  <a:pt x="412" y="292"/>
                  <a:pt x="327" y="292"/>
                  <a:pt x="294" y="292"/>
                </a:cubicBezTo>
                <a:cubicBezTo>
                  <a:pt x="310" y="267"/>
                  <a:pt x="355" y="193"/>
                  <a:pt x="383" y="148"/>
                </a:cubicBezTo>
                <a:cubicBezTo>
                  <a:pt x="383" y="195"/>
                  <a:pt x="383" y="262"/>
                  <a:pt x="383" y="262"/>
                </a:cubicBezTo>
                <a:cubicBezTo>
                  <a:pt x="383" y="269"/>
                  <a:pt x="389" y="275"/>
                  <a:pt x="397" y="275"/>
                </a:cubicBezTo>
                <a:cubicBezTo>
                  <a:pt x="404" y="275"/>
                  <a:pt x="410" y="269"/>
                  <a:pt x="410" y="262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10" y="95"/>
                  <a:pt x="406" y="90"/>
                  <a:pt x="400" y="88"/>
                </a:cubicBezTo>
                <a:cubicBezTo>
                  <a:pt x="395" y="87"/>
                  <a:pt x="388" y="89"/>
                  <a:pt x="385" y="94"/>
                </a:cubicBezTo>
                <a:cubicBezTo>
                  <a:pt x="259" y="299"/>
                  <a:pt x="259" y="299"/>
                  <a:pt x="259" y="299"/>
                </a:cubicBezTo>
                <a:cubicBezTo>
                  <a:pt x="256" y="303"/>
                  <a:pt x="256" y="308"/>
                  <a:pt x="258" y="312"/>
                </a:cubicBezTo>
                <a:cubicBezTo>
                  <a:pt x="261" y="316"/>
                  <a:pt x="265" y="319"/>
                  <a:pt x="270" y="319"/>
                </a:cubicBezTo>
                <a:cubicBezTo>
                  <a:pt x="445" y="319"/>
                  <a:pt x="445" y="319"/>
                  <a:pt x="445" y="319"/>
                </a:cubicBezTo>
                <a:cubicBezTo>
                  <a:pt x="452" y="319"/>
                  <a:pt x="458" y="313"/>
                  <a:pt x="458" y="306"/>
                </a:cubicBezTo>
                <a:cubicBezTo>
                  <a:pt x="458" y="55"/>
                  <a:pt x="458" y="55"/>
                  <a:pt x="458" y="55"/>
                </a:cubicBezTo>
                <a:cubicBezTo>
                  <a:pt x="458" y="17"/>
                  <a:pt x="395" y="0"/>
                  <a:pt x="333" y="0"/>
                </a:cubicBezTo>
                <a:cubicBezTo>
                  <a:pt x="271" y="0"/>
                  <a:pt x="208" y="17"/>
                  <a:pt x="208" y="5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95" name="Group 270"/>
          <p:cNvGrpSpPr>
            <a:grpSpLocks noChangeAspect="1"/>
          </p:cNvGrpSpPr>
          <p:nvPr userDrawn="1"/>
        </p:nvGrpSpPr>
        <p:grpSpPr bwMode="auto">
          <a:xfrm>
            <a:off x="1366819" y="3227750"/>
            <a:ext cx="332526" cy="358293"/>
            <a:chOff x="1543" y="1791"/>
            <a:chExt cx="271" cy="292"/>
          </a:xfrm>
          <a:noFill/>
        </p:grpSpPr>
        <p:sp>
          <p:nvSpPr>
            <p:cNvPr id="296" name="Line 271"/>
            <p:cNvSpPr>
              <a:spLocks noChangeShapeType="1"/>
            </p:cNvSpPr>
            <p:nvPr/>
          </p:nvSpPr>
          <p:spPr bwMode="auto">
            <a:xfrm>
              <a:off x="1581" y="1894"/>
              <a:ext cx="1" cy="1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97" name="Freeform 272"/>
            <p:cNvSpPr>
              <a:spLocks/>
            </p:cNvSpPr>
            <p:nvPr/>
          </p:nvSpPr>
          <p:spPr bwMode="auto">
            <a:xfrm>
              <a:off x="1543" y="1791"/>
              <a:ext cx="271" cy="292"/>
            </a:xfrm>
            <a:custGeom>
              <a:avLst/>
              <a:gdLst/>
              <a:ahLst/>
              <a:cxnLst>
                <a:cxn ang="0">
                  <a:pos x="354" y="302"/>
                </a:cxn>
                <a:cxn ang="0">
                  <a:pos x="328" y="384"/>
                </a:cxn>
                <a:cxn ang="0">
                  <a:pos x="146" y="366"/>
                </a:cxn>
                <a:cxn ang="0">
                  <a:pos x="4" y="261"/>
                </a:cxn>
                <a:cxn ang="0">
                  <a:pos x="51" y="140"/>
                </a:cxn>
                <a:cxn ang="0">
                  <a:pos x="108" y="139"/>
                </a:cxn>
                <a:cxn ang="0">
                  <a:pos x="121" y="104"/>
                </a:cxn>
                <a:cxn ang="0">
                  <a:pos x="167" y="122"/>
                </a:cxn>
                <a:cxn ang="0">
                  <a:pos x="119" y="30"/>
                </a:cxn>
                <a:cxn ang="0">
                  <a:pos x="175" y="41"/>
                </a:cxn>
                <a:cxn ang="0">
                  <a:pos x="209" y="118"/>
                </a:cxn>
                <a:cxn ang="0">
                  <a:pos x="252" y="4"/>
                </a:cxn>
                <a:cxn ang="0">
                  <a:pos x="309" y="23"/>
                </a:cxn>
                <a:cxn ang="0">
                  <a:pos x="264" y="136"/>
                </a:cxn>
                <a:cxn ang="0">
                  <a:pos x="329" y="93"/>
                </a:cxn>
                <a:cxn ang="0">
                  <a:pos x="382" y="119"/>
                </a:cxn>
                <a:cxn ang="0">
                  <a:pos x="299" y="170"/>
                </a:cxn>
                <a:cxn ang="0">
                  <a:pos x="345" y="188"/>
                </a:cxn>
                <a:cxn ang="0">
                  <a:pos x="335" y="222"/>
                </a:cxn>
                <a:cxn ang="0">
                  <a:pos x="374" y="258"/>
                </a:cxn>
                <a:cxn ang="0">
                  <a:pos x="97" y="180"/>
                </a:cxn>
              </a:cxnLst>
              <a:rect l="0" t="0" r="r" b="b"/>
              <a:pathLst>
                <a:path w="382" h="410">
                  <a:moveTo>
                    <a:pt x="354" y="302"/>
                  </a:moveTo>
                  <a:cubicBezTo>
                    <a:pt x="328" y="384"/>
                    <a:pt x="328" y="384"/>
                    <a:pt x="328" y="384"/>
                  </a:cubicBezTo>
                  <a:cubicBezTo>
                    <a:pt x="328" y="384"/>
                    <a:pt x="252" y="410"/>
                    <a:pt x="146" y="366"/>
                  </a:cubicBezTo>
                  <a:cubicBezTo>
                    <a:pt x="44" y="324"/>
                    <a:pt x="0" y="267"/>
                    <a:pt x="4" y="261"/>
                  </a:cubicBezTo>
                  <a:cubicBezTo>
                    <a:pt x="7" y="255"/>
                    <a:pt x="51" y="140"/>
                    <a:pt x="51" y="140"/>
                  </a:cubicBezTo>
                  <a:cubicBezTo>
                    <a:pt x="51" y="140"/>
                    <a:pt x="49" y="129"/>
                    <a:pt x="108" y="139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1" y="104"/>
                    <a:pt x="165" y="123"/>
                    <a:pt x="167" y="122"/>
                  </a:cubicBezTo>
                  <a:cubicBezTo>
                    <a:pt x="166" y="122"/>
                    <a:pt x="119" y="30"/>
                    <a:pt x="119" y="30"/>
                  </a:cubicBezTo>
                  <a:cubicBezTo>
                    <a:pt x="119" y="30"/>
                    <a:pt x="158" y="32"/>
                    <a:pt x="175" y="41"/>
                  </a:cubicBezTo>
                  <a:cubicBezTo>
                    <a:pt x="180" y="52"/>
                    <a:pt x="209" y="118"/>
                    <a:pt x="209" y="118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52" y="4"/>
                    <a:pt x="280" y="0"/>
                    <a:pt x="309" y="23"/>
                  </a:cubicBezTo>
                  <a:cubicBezTo>
                    <a:pt x="305" y="36"/>
                    <a:pt x="264" y="136"/>
                    <a:pt x="264" y="136"/>
                  </a:cubicBezTo>
                  <a:cubicBezTo>
                    <a:pt x="329" y="93"/>
                    <a:pt x="329" y="93"/>
                    <a:pt x="329" y="93"/>
                  </a:cubicBezTo>
                  <a:cubicBezTo>
                    <a:pt x="329" y="93"/>
                    <a:pt x="361" y="98"/>
                    <a:pt x="382" y="119"/>
                  </a:cubicBezTo>
                  <a:cubicBezTo>
                    <a:pt x="369" y="126"/>
                    <a:pt x="299" y="170"/>
                    <a:pt x="299" y="170"/>
                  </a:cubicBezTo>
                  <a:cubicBezTo>
                    <a:pt x="299" y="170"/>
                    <a:pt x="345" y="189"/>
                    <a:pt x="345" y="188"/>
                  </a:cubicBezTo>
                  <a:cubicBezTo>
                    <a:pt x="345" y="186"/>
                    <a:pt x="335" y="222"/>
                    <a:pt x="335" y="222"/>
                  </a:cubicBezTo>
                  <a:cubicBezTo>
                    <a:pt x="335" y="222"/>
                    <a:pt x="355" y="238"/>
                    <a:pt x="374" y="258"/>
                  </a:cubicBezTo>
                  <a:cubicBezTo>
                    <a:pt x="372" y="260"/>
                    <a:pt x="231" y="293"/>
                    <a:pt x="97" y="180"/>
                  </a:cubicBezTo>
                </a:path>
              </a:pathLst>
            </a:cu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02" name="Freeform 533"/>
          <p:cNvSpPr>
            <a:spLocks/>
          </p:cNvSpPr>
          <p:nvPr userDrawn="1"/>
        </p:nvSpPr>
        <p:spPr bwMode="auto">
          <a:xfrm>
            <a:off x="6649438" y="3281739"/>
            <a:ext cx="400013" cy="250315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199" y="31"/>
              </a:cxn>
              <a:cxn ang="0">
                <a:pos x="199" y="39"/>
              </a:cxn>
              <a:cxn ang="0">
                <a:pos x="122" y="39"/>
              </a:cxn>
              <a:cxn ang="0">
                <a:pos x="92" y="70"/>
              </a:cxn>
              <a:cxn ang="0">
                <a:pos x="92" y="70"/>
              </a:cxn>
              <a:cxn ang="0">
                <a:pos x="105" y="84"/>
              </a:cxn>
              <a:cxn ang="0">
                <a:pos x="118" y="70"/>
              </a:cxn>
              <a:cxn ang="0">
                <a:pos x="118" y="70"/>
              </a:cxn>
              <a:cxn ang="0">
                <a:pos x="122" y="66"/>
              </a:cxn>
              <a:cxn ang="0">
                <a:pos x="213" y="66"/>
              </a:cxn>
              <a:cxn ang="0">
                <a:pos x="226" y="53"/>
              </a:cxn>
              <a:cxn ang="0">
                <a:pos x="226" y="31"/>
              </a:cxn>
              <a:cxn ang="0">
                <a:pos x="227" y="26"/>
              </a:cxn>
              <a:cxn ang="0">
                <a:pos x="323" y="26"/>
              </a:cxn>
              <a:cxn ang="0">
                <a:pos x="324" y="31"/>
              </a:cxn>
              <a:cxn ang="0">
                <a:pos x="324" y="53"/>
              </a:cxn>
              <a:cxn ang="0">
                <a:pos x="337" y="66"/>
              </a:cxn>
              <a:cxn ang="0">
                <a:pos x="428" y="66"/>
              </a:cxn>
              <a:cxn ang="0">
                <a:pos x="431" y="70"/>
              </a:cxn>
              <a:cxn ang="0">
                <a:pos x="431" y="257"/>
              </a:cxn>
              <a:cxn ang="0">
                <a:pos x="428" y="261"/>
              </a:cxn>
              <a:cxn ang="0">
                <a:pos x="122" y="261"/>
              </a:cxn>
              <a:cxn ang="0">
                <a:pos x="111" y="251"/>
              </a:cxn>
              <a:cxn ang="0">
                <a:pos x="111" y="250"/>
              </a:cxn>
              <a:cxn ang="0">
                <a:pos x="35" y="125"/>
              </a:cxn>
              <a:cxn ang="0">
                <a:pos x="34" y="124"/>
              </a:cxn>
              <a:cxn ang="0">
                <a:pos x="32" y="120"/>
              </a:cxn>
              <a:cxn ang="0">
                <a:pos x="331" y="120"/>
              </a:cxn>
              <a:cxn ang="0">
                <a:pos x="396" y="236"/>
              </a:cxn>
              <a:cxn ang="0">
                <a:pos x="414" y="241"/>
              </a:cxn>
              <a:cxn ang="0">
                <a:pos x="419" y="222"/>
              </a:cxn>
              <a:cxn ang="0">
                <a:pos x="351" y="100"/>
              </a:cxn>
              <a:cxn ang="0">
                <a:pos x="339" y="94"/>
              </a:cxn>
              <a:cxn ang="0">
                <a:pos x="31" y="94"/>
              </a:cxn>
              <a:cxn ang="0">
                <a:pos x="7" y="106"/>
              </a:cxn>
              <a:cxn ang="0">
                <a:pos x="12" y="139"/>
              </a:cxn>
              <a:cxn ang="0">
                <a:pos x="12" y="139"/>
              </a:cxn>
              <a:cxn ang="0">
                <a:pos x="88" y="264"/>
              </a:cxn>
              <a:cxn ang="0">
                <a:pos x="88" y="264"/>
              </a:cxn>
              <a:cxn ang="0">
                <a:pos x="122" y="288"/>
              </a:cxn>
              <a:cxn ang="0">
                <a:pos x="428" y="288"/>
              </a:cxn>
              <a:cxn ang="0">
                <a:pos x="458" y="257"/>
              </a:cxn>
              <a:cxn ang="0">
                <a:pos x="458" y="70"/>
              </a:cxn>
              <a:cxn ang="0">
                <a:pos x="428" y="39"/>
              </a:cxn>
              <a:cxn ang="0">
                <a:pos x="350" y="39"/>
              </a:cxn>
              <a:cxn ang="0">
                <a:pos x="350" y="31"/>
              </a:cxn>
              <a:cxn ang="0">
                <a:pos x="325" y="0"/>
              </a:cxn>
              <a:cxn ang="0">
                <a:pos x="225" y="0"/>
              </a:cxn>
            </a:cxnLst>
            <a:rect l="0" t="0" r="r" b="b"/>
            <a:pathLst>
              <a:path w="458" h="288">
                <a:moveTo>
                  <a:pt x="225" y="0"/>
                </a:moveTo>
                <a:cubicBezTo>
                  <a:pt x="211" y="0"/>
                  <a:pt x="199" y="13"/>
                  <a:pt x="199" y="31"/>
                </a:cubicBezTo>
                <a:cubicBezTo>
                  <a:pt x="199" y="31"/>
                  <a:pt x="199" y="35"/>
                  <a:pt x="199" y="39"/>
                </a:cubicBezTo>
                <a:cubicBezTo>
                  <a:pt x="180" y="39"/>
                  <a:pt x="122" y="39"/>
                  <a:pt x="122" y="39"/>
                </a:cubicBezTo>
                <a:cubicBezTo>
                  <a:pt x="105" y="39"/>
                  <a:pt x="92" y="53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8"/>
                  <a:pt x="98" y="84"/>
                  <a:pt x="105" y="84"/>
                </a:cubicBezTo>
                <a:cubicBezTo>
                  <a:pt x="112" y="84"/>
                  <a:pt x="118" y="78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68"/>
                  <a:pt x="120" y="66"/>
                  <a:pt x="122" y="66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20" y="66"/>
                  <a:pt x="226" y="60"/>
                  <a:pt x="226" y="53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29"/>
                  <a:pt x="227" y="27"/>
                  <a:pt x="227" y="26"/>
                </a:cubicBezTo>
                <a:cubicBezTo>
                  <a:pt x="231" y="26"/>
                  <a:pt x="319" y="26"/>
                  <a:pt x="323" y="26"/>
                </a:cubicBezTo>
                <a:cubicBezTo>
                  <a:pt x="323" y="27"/>
                  <a:pt x="324" y="29"/>
                  <a:pt x="324" y="31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60"/>
                  <a:pt x="330" y="66"/>
                  <a:pt x="337" y="66"/>
                </a:cubicBezTo>
                <a:cubicBezTo>
                  <a:pt x="428" y="66"/>
                  <a:pt x="428" y="66"/>
                  <a:pt x="428" y="66"/>
                </a:cubicBezTo>
                <a:cubicBezTo>
                  <a:pt x="430" y="66"/>
                  <a:pt x="431" y="68"/>
                  <a:pt x="431" y="70"/>
                </a:cubicBezTo>
                <a:cubicBezTo>
                  <a:pt x="431" y="257"/>
                  <a:pt x="431" y="257"/>
                  <a:pt x="431" y="257"/>
                </a:cubicBezTo>
                <a:cubicBezTo>
                  <a:pt x="431" y="259"/>
                  <a:pt x="430" y="261"/>
                  <a:pt x="428" y="261"/>
                </a:cubicBezTo>
                <a:cubicBezTo>
                  <a:pt x="122" y="261"/>
                  <a:pt x="122" y="261"/>
                  <a:pt x="122" y="261"/>
                </a:cubicBezTo>
                <a:cubicBezTo>
                  <a:pt x="120" y="261"/>
                  <a:pt x="115" y="257"/>
                  <a:pt x="111" y="251"/>
                </a:cubicBezTo>
                <a:cubicBezTo>
                  <a:pt x="111" y="250"/>
                  <a:pt x="111" y="250"/>
                  <a:pt x="111" y="250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5"/>
                  <a:pt x="34" y="125"/>
                  <a:pt x="34" y="124"/>
                </a:cubicBezTo>
                <a:cubicBezTo>
                  <a:pt x="34" y="123"/>
                  <a:pt x="33" y="122"/>
                  <a:pt x="32" y="120"/>
                </a:cubicBezTo>
                <a:cubicBezTo>
                  <a:pt x="34" y="120"/>
                  <a:pt x="316" y="120"/>
                  <a:pt x="331" y="120"/>
                </a:cubicBezTo>
                <a:cubicBezTo>
                  <a:pt x="338" y="132"/>
                  <a:pt x="396" y="236"/>
                  <a:pt x="396" y="236"/>
                </a:cubicBezTo>
                <a:cubicBezTo>
                  <a:pt x="400" y="242"/>
                  <a:pt x="408" y="244"/>
                  <a:pt x="414" y="241"/>
                </a:cubicBezTo>
                <a:cubicBezTo>
                  <a:pt x="421" y="237"/>
                  <a:pt x="423" y="229"/>
                  <a:pt x="419" y="222"/>
                </a:cubicBezTo>
                <a:cubicBezTo>
                  <a:pt x="351" y="100"/>
                  <a:pt x="351" y="100"/>
                  <a:pt x="351" y="100"/>
                </a:cubicBezTo>
                <a:cubicBezTo>
                  <a:pt x="348" y="96"/>
                  <a:pt x="344" y="94"/>
                  <a:pt x="339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17" y="94"/>
                  <a:pt x="10" y="100"/>
                  <a:pt x="7" y="106"/>
                </a:cubicBezTo>
                <a:cubicBezTo>
                  <a:pt x="0" y="119"/>
                  <a:pt x="10" y="136"/>
                  <a:pt x="12" y="13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96" y="279"/>
                  <a:pt x="109" y="288"/>
                  <a:pt x="122" y="288"/>
                </a:cubicBezTo>
                <a:cubicBezTo>
                  <a:pt x="428" y="288"/>
                  <a:pt x="428" y="288"/>
                  <a:pt x="428" y="288"/>
                </a:cubicBezTo>
                <a:cubicBezTo>
                  <a:pt x="444" y="288"/>
                  <a:pt x="458" y="274"/>
                  <a:pt x="458" y="257"/>
                </a:cubicBezTo>
                <a:cubicBezTo>
                  <a:pt x="458" y="70"/>
                  <a:pt x="458" y="70"/>
                  <a:pt x="458" y="70"/>
                </a:cubicBezTo>
                <a:cubicBezTo>
                  <a:pt x="458" y="53"/>
                  <a:pt x="444" y="39"/>
                  <a:pt x="428" y="39"/>
                </a:cubicBezTo>
                <a:cubicBezTo>
                  <a:pt x="428" y="39"/>
                  <a:pt x="370" y="39"/>
                  <a:pt x="350" y="39"/>
                </a:cubicBezTo>
                <a:cubicBezTo>
                  <a:pt x="350" y="35"/>
                  <a:pt x="350" y="31"/>
                  <a:pt x="350" y="31"/>
                </a:cubicBezTo>
                <a:cubicBezTo>
                  <a:pt x="350" y="13"/>
                  <a:pt x="339" y="0"/>
                  <a:pt x="325" y="0"/>
                </a:cubicBezTo>
                <a:lnTo>
                  <a:pt x="225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6" name="Freeform 592"/>
          <p:cNvSpPr>
            <a:spLocks/>
          </p:cNvSpPr>
          <p:nvPr userDrawn="1"/>
        </p:nvSpPr>
        <p:spPr bwMode="auto">
          <a:xfrm>
            <a:off x="7115676" y="3262712"/>
            <a:ext cx="398785" cy="288352"/>
          </a:xfrm>
          <a:custGeom>
            <a:avLst/>
            <a:gdLst/>
            <a:ahLst/>
            <a:cxnLst>
              <a:cxn ang="0">
                <a:pos x="445" y="331"/>
              </a:cxn>
              <a:cxn ang="0">
                <a:pos x="13" y="331"/>
              </a:cxn>
              <a:cxn ang="0">
                <a:pos x="0" y="317"/>
              </a:cxn>
              <a:cxn ang="0">
                <a:pos x="0" y="282"/>
              </a:cxn>
              <a:cxn ang="0">
                <a:pos x="4" y="272"/>
              </a:cxn>
              <a:cxn ang="0">
                <a:pos x="70" y="207"/>
              </a:cxn>
              <a:cxn ang="0">
                <a:pos x="70" y="13"/>
              </a:cxn>
              <a:cxn ang="0">
                <a:pos x="83" y="0"/>
              </a:cxn>
              <a:cxn ang="0">
                <a:pos x="375" y="0"/>
              </a:cxn>
              <a:cxn ang="0">
                <a:pos x="388" y="13"/>
              </a:cxn>
              <a:cxn ang="0">
                <a:pos x="388" y="188"/>
              </a:cxn>
              <a:cxn ang="0">
                <a:pos x="375" y="202"/>
              </a:cxn>
              <a:cxn ang="0">
                <a:pos x="361" y="188"/>
              </a:cxn>
              <a:cxn ang="0">
                <a:pos x="361" y="27"/>
              </a:cxn>
              <a:cxn ang="0">
                <a:pos x="97" y="27"/>
              </a:cxn>
              <a:cxn ang="0">
                <a:pos x="97" y="213"/>
              </a:cxn>
              <a:cxn ang="0">
                <a:pos x="93" y="222"/>
              </a:cxn>
              <a:cxn ang="0">
                <a:pos x="26" y="288"/>
              </a:cxn>
              <a:cxn ang="0">
                <a:pos x="26" y="304"/>
              </a:cxn>
              <a:cxn ang="0">
                <a:pos x="432" y="304"/>
              </a:cxn>
              <a:cxn ang="0">
                <a:pos x="432" y="288"/>
              </a:cxn>
              <a:cxn ang="0">
                <a:pos x="371" y="240"/>
              </a:cxn>
              <a:cxn ang="0">
                <a:pos x="139" y="240"/>
              </a:cxn>
              <a:cxn ang="0">
                <a:pos x="126" y="254"/>
              </a:cxn>
              <a:cxn ang="0">
                <a:pos x="363" y="254"/>
              </a:cxn>
              <a:cxn ang="0">
                <a:pos x="377" y="267"/>
              </a:cxn>
              <a:cxn ang="0">
                <a:pos x="363" y="280"/>
              </a:cxn>
              <a:cxn ang="0">
                <a:pos x="96" y="280"/>
              </a:cxn>
              <a:cxn ang="0">
                <a:pos x="83" y="272"/>
              </a:cxn>
              <a:cxn ang="0">
                <a:pos x="86" y="258"/>
              </a:cxn>
              <a:cxn ang="0">
                <a:pos x="124" y="217"/>
              </a:cxn>
              <a:cxn ang="0">
                <a:pos x="134" y="213"/>
              </a:cxn>
              <a:cxn ang="0">
                <a:pos x="376" y="213"/>
              </a:cxn>
              <a:cxn ang="0">
                <a:pos x="385" y="216"/>
              </a:cxn>
              <a:cxn ang="0">
                <a:pos x="454" y="272"/>
              </a:cxn>
              <a:cxn ang="0">
                <a:pos x="458" y="282"/>
              </a:cxn>
              <a:cxn ang="0">
                <a:pos x="458" y="317"/>
              </a:cxn>
              <a:cxn ang="0">
                <a:pos x="445" y="331"/>
              </a:cxn>
            </a:cxnLst>
            <a:rect l="0" t="0" r="r" b="b"/>
            <a:pathLst>
              <a:path w="458" h="331">
                <a:moveTo>
                  <a:pt x="445" y="331"/>
                </a:moveTo>
                <a:cubicBezTo>
                  <a:pt x="13" y="331"/>
                  <a:pt x="13" y="331"/>
                  <a:pt x="13" y="331"/>
                </a:cubicBezTo>
                <a:cubicBezTo>
                  <a:pt x="5" y="331"/>
                  <a:pt x="0" y="325"/>
                  <a:pt x="0" y="317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78"/>
                  <a:pt x="1" y="275"/>
                  <a:pt x="4" y="272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6"/>
                  <a:pt x="76" y="0"/>
                  <a:pt x="83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8" y="6"/>
                  <a:pt x="388" y="13"/>
                </a:cubicBezTo>
                <a:cubicBezTo>
                  <a:pt x="388" y="188"/>
                  <a:pt x="388" y="188"/>
                  <a:pt x="388" y="188"/>
                </a:cubicBezTo>
                <a:cubicBezTo>
                  <a:pt x="388" y="196"/>
                  <a:pt x="382" y="202"/>
                  <a:pt x="375" y="202"/>
                </a:cubicBezTo>
                <a:cubicBezTo>
                  <a:pt x="367" y="202"/>
                  <a:pt x="361" y="196"/>
                  <a:pt x="361" y="188"/>
                </a:cubicBezTo>
                <a:cubicBezTo>
                  <a:pt x="361" y="27"/>
                  <a:pt x="361" y="27"/>
                  <a:pt x="361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7" y="217"/>
                  <a:pt x="95" y="220"/>
                  <a:pt x="93" y="222"/>
                </a:cubicBezTo>
                <a:cubicBezTo>
                  <a:pt x="26" y="288"/>
                  <a:pt x="26" y="288"/>
                  <a:pt x="26" y="288"/>
                </a:cubicBezTo>
                <a:cubicBezTo>
                  <a:pt x="26" y="304"/>
                  <a:pt x="26" y="304"/>
                  <a:pt x="26" y="304"/>
                </a:cubicBezTo>
                <a:cubicBezTo>
                  <a:pt x="432" y="304"/>
                  <a:pt x="432" y="304"/>
                  <a:pt x="432" y="304"/>
                </a:cubicBezTo>
                <a:cubicBezTo>
                  <a:pt x="432" y="288"/>
                  <a:pt x="432" y="288"/>
                  <a:pt x="432" y="288"/>
                </a:cubicBezTo>
                <a:cubicBezTo>
                  <a:pt x="371" y="240"/>
                  <a:pt x="371" y="240"/>
                  <a:pt x="371" y="240"/>
                </a:cubicBezTo>
                <a:cubicBezTo>
                  <a:pt x="139" y="240"/>
                  <a:pt x="139" y="240"/>
                  <a:pt x="139" y="240"/>
                </a:cubicBezTo>
                <a:cubicBezTo>
                  <a:pt x="126" y="254"/>
                  <a:pt x="126" y="254"/>
                  <a:pt x="126" y="254"/>
                </a:cubicBezTo>
                <a:cubicBezTo>
                  <a:pt x="363" y="254"/>
                  <a:pt x="363" y="254"/>
                  <a:pt x="363" y="254"/>
                </a:cubicBezTo>
                <a:cubicBezTo>
                  <a:pt x="371" y="254"/>
                  <a:pt x="377" y="260"/>
                  <a:pt x="377" y="267"/>
                </a:cubicBezTo>
                <a:cubicBezTo>
                  <a:pt x="377" y="274"/>
                  <a:pt x="371" y="280"/>
                  <a:pt x="363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0" y="280"/>
                  <a:pt x="86" y="277"/>
                  <a:pt x="83" y="272"/>
                </a:cubicBezTo>
                <a:cubicBezTo>
                  <a:pt x="81" y="267"/>
                  <a:pt x="82" y="262"/>
                  <a:pt x="86" y="258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26" y="214"/>
                  <a:pt x="130" y="213"/>
                  <a:pt x="134" y="213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3"/>
                  <a:pt x="382" y="214"/>
                  <a:pt x="385" y="216"/>
                </a:cubicBezTo>
                <a:cubicBezTo>
                  <a:pt x="454" y="272"/>
                  <a:pt x="454" y="272"/>
                  <a:pt x="454" y="272"/>
                </a:cubicBezTo>
                <a:cubicBezTo>
                  <a:pt x="457" y="274"/>
                  <a:pt x="458" y="278"/>
                  <a:pt x="458" y="282"/>
                </a:cubicBezTo>
                <a:cubicBezTo>
                  <a:pt x="458" y="317"/>
                  <a:pt x="458" y="317"/>
                  <a:pt x="458" y="317"/>
                </a:cubicBezTo>
                <a:cubicBezTo>
                  <a:pt x="458" y="325"/>
                  <a:pt x="453" y="331"/>
                  <a:pt x="445" y="33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2" name="Freeform 628"/>
          <p:cNvSpPr>
            <a:spLocks/>
          </p:cNvSpPr>
          <p:nvPr userDrawn="1"/>
        </p:nvSpPr>
        <p:spPr bwMode="auto">
          <a:xfrm>
            <a:off x="7580685" y="3266393"/>
            <a:ext cx="370564" cy="280990"/>
          </a:xfrm>
          <a:custGeom>
            <a:avLst/>
            <a:gdLst/>
            <a:ahLst/>
            <a:cxnLst>
              <a:cxn ang="0">
                <a:pos x="417" y="7"/>
              </a:cxn>
              <a:cxn ang="0">
                <a:pos x="397" y="0"/>
              </a:cxn>
              <a:cxn ang="0">
                <a:pos x="143" y="0"/>
              </a:cxn>
              <a:cxn ang="0">
                <a:pos x="114" y="28"/>
              </a:cxn>
              <a:cxn ang="0">
                <a:pos x="114" y="158"/>
              </a:cxn>
              <a:cxn ang="0">
                <a:pos x="128" y="171"/>
              </a:cxn>
              <a:cxn ang="0">
                <a:pos x="202" y="171"/>
              </a:cxn>
              <a:cxn ang="0">
                <a:pos x="204" y="176"/>
              </a:cxn>
              <a:cxn ang="0">
                <a:pos x="204" y="292"/>
              </a:cxn>
              <a:cxn ang="0">
                <a:pos x="202" y="296"/>
              </a:cxn>
              <a:cxn ang="0">
                <a:pos x="29" y="296"/>
              </a:cxn>
              <a:cxn ang="0">
                <a:pos x="27" y="292"/>
              </a:cxn>
              <a:cxn ang="0">
                <a:pos x="27" y="176"/>
              </a:cxn>
              <a:cxn ang="0">
                <a:pos x="29" y="171"/>
              </a:cxn>
              <a:cxn ang="0">
                <a:pos x="77" y="171"/>
              </a:cxn>
              <a:cxn ang="0">
                <a:pos x="90" y="158"/>
              </a:cxn>
              <a:cxn ang="0">
                <a:pos x="77" y="145"/>
              </a:cxn>
              <a:cxn ang="0">
                <a:pos x="28" y="145"/>
              </a:cxn>
              <a:cxn ang="0">
                <a:pos x="0" y="176"/>
              </a:cxn>
              <a:cxn ang="0">
                <a:pos x="0" y="292"/>
              </a:cxn>
              <a:cxn ang="0">
                <a:pos x="28" y="323"/>
              </a:cxn>
              <a:cxn ang="0">
                <a:pos x="203" y="323"/>
              </a:cxn>
              <a:cxn ang="0">
                <a:pos x="231" y="292"/>
              </a:cxn>
              <a:cxn ang="0">
                <a:pos x="231" y="176"/>
              </a:cxn>
              <a:cxn ang="0">
                <a:pos x="203" y="145"/>
              </a:cxn>
              <a:cxn ang="0">
                <a:pos x="141" y="145"/>
              </a:cxn>
              <a:cxn ang="0">
                <a:pos x="141" y="28"/>
              </a:cxn>
              <a:cxn ang="0">
                <a:pos x="143" y="26"/>
              </a:cxn>
              <a:cxn ang="0">
                <a:pos x="397" y="26"/>
              </a:cxn>
              <a:cxn ang="0">
                <a:pos x="400" y="28"/>
              </a:cxn>
              <a:cxn ang="0">
                <a:pos x="400" y="223"/>
              </a:cxn>
              <a:cxn ang="0">
                <a:pos x="397" y="224"/>
              </a:cxn>
              <a:cxn ang="0">
                <a:pos x="292" y="224"/>
              </a:cxn>
              <a:cxn ang="0">
                <a:pos x="304" y="212"/>
              </a:cxn>
              <a:cxn ang="0">
                <a:pos x="304" y="195"/>
              </a:cxn>
              <a:cxn ang="0">
                <a:pos x="287" y="195"/>
              </a:cxn>
              <a:cxn ang="0">
                <a:pos x="252" y="230"/>
              </a:cxn>
              <a:cxn ang="0">
                <a:pos x="252" y="247"/>
              </a:cxn>
              <a:cxn ang="0">
                <a:pos x="287" y="283"/>
              </a:cxn>
              <a:cxn ang="0">
                <a:pos x="304" y="283"/>
              </a:cxn>
              <a:cxn ang="0">
                <a:pos x="304" y="266"/>
              </a:cxn>
              <a:cxn ang="0">
                <a:pos x="290" y="252"/>
              </a:cxn>
              <a:cxn ang="0">
                <a:pos x="290" y="251"/>
              </a:cxn>
              <a:cxn ang="0">
                <a:pos x="397" y="251"/>
              </a:cxn>
              <a:cxn ang="0">
                <a:pos x="426" y="223"/>
              </a:cxn>
              <a:cxn ang="0">
                <a:pos x="426" y="28"/>
              </a:cxn>
              <a:cxn ang="0">
                <a:pos x="417" y="7"/>
              </a:cxn>
            </a:cxnLst>
            <a:rect l="0" t="0" r="r" b="b"/>
            <a:pathLst>
              <a:path w="426" h="323">
                <a:moveTo>
                  <a:pt x="417" y="7"/>
                </a:moveTo>
                <a:cubicBezTo>
                  <a:pt x="412" y="2"/>
                  <a:pt x="405" y="0"/>
                  <a:pt x="397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27" y="0"/>
                  <a:pt x="114" y="12"/>
                  <a:pt x="114" y="28"/>
                </a:cubicBezTo>
                <a:cubicBezTo>
                  <a:pt x="114" y="158"/>
                  <a:pt x="114" y="158"/>
                  <a:pt x="114" y="158"/>
                </a:cubicBezTo>
                <a:cubicBezTo>
                  <a:pt x="114" y="165"/>
                  <a:pt x="120" y="171"/>
                  <a:pt x="128" y="171"/>
                </a:cubicBezTo>
                <a:cubicBezTo>
                  <a:pt x="128" y="171"/>
                  <a:pt x="202" y="171"/>
                  <a:pt x="202" y="171"/>
                </a:cubicBezTo>
                <a:cubicBezTo>
                  <a:pt x="203" y="172"/>
                  <a:pt x="204" y="173"/>
                  <a:pt x="204" y="17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04" y="295"/>
                  <a:pt x="203" y="296"/>
                  <a:pt x="202" y="296"/>
                </a:cubicBezTo>
                <a:cubicBezTo>
                  <a:pt x="202" y="296"/>
                  <a:pt x="29" y="296"/>
                  <a:pt x="29" y="296"/>
                </a:cubicBezTo>
                <a:cubicBezTo>
                  <a:pt x="28" y="296"/>
                  <a:pt x="27" y="295"/>
                  <a:pt x="27" y="292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173"/>
                  <a:pt x="28" y="172"/>
                  <a:pt x="29" y="171"/>
                </a:cubicBezTo>
                <a:cubicBezTo>
                  <a:pt x="29" y="171"/>
                  <a:pt x="77" y="171"/>
                  <a:pt x="77" y="171"/>
                </a:cubicBezTo>
                <a:cubicBezTo>
                  <a:pt x="84" y="171"/>
                  <a:pt x="90" y="165"/>
                  <a:pt x="90" y="158"/>
                </a:cubicBezTo>
                <a:cubicBezTo>
                  <a:pt x="90" y="151"/>
                  <a:pt x="84" y="145"/>
                  <a:pt x="77" y="145"/>
                </a:cubicBezTo>
                <a:cubicBezTo>
                  <a:pt x="28" y="145"/>
                  <a:pt x="28" y="145"/>
                  <a:pt x="28" y="145"/>
                </a:cubicBezTo>
                <a:cubicBezTo>
                  <a:pt x="13" y="145"/>
                  <a:pt x="0" y="159"/>
                  <a:pt x="0" y="176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9"/>
                  <a:pt x="13" y="323"/>
                  <a:pt x="28" y="323"/>
                </a:cubicBezTo>
                <a:cubicBezTo>
                  <a:pt x="203" y="323"/>
                  <a:pt x="203" y="323"/>
                  <a:pt x="203" y="323"/>
                </a:cubicBezTo>
                <a:cubicBezTo>
                  <a:pt x="218" y="323"/>
                  <a:pt x="231" y="309"/>
                  <a:pt x="231" y="292"/>
                </a:cubicBezTo>
                <a:cubicBezTo>
                  <a:pt x="231" y="176"/>
                  <a:pt x="231" y="176"/>
                  <a:pt x="231" y="176"/>
                </a:cubicBezTo>
                <a:cubicBezTo>
                  <a:pt x="231" y="159"/>
                  <a:pt x="218" y="145"/>
                  <a:pt x="203" y="145"/>
                </a:cubicBezTo>
                <a:cubicBezTo>
                  <a:pt x="203" y="145"/>
                  <a:pt x="159" y="145"/>
                  <a:pt x="141" y="145"/>
                </a:cubicBezTo>
                <a:cubicBezTo>
                  <a:pt x="141" y="123"/>
                  <a:pt x="141" y="28"/>
                  <a:pt x="141" y="28"/>
                </a:cubicBezTo>
                <a:cubicBezTo>
                  <a:pt x="141" y="27"/>
                  <a:pt x="142" y="26"/>
                  <a:pt x="143" y="26"/>
                </a:cubicBezTo>
                <a:cubicBezTo>
                  <a:pt x="397" y="26"/>
                  <a:pt x="397" y="26"/>
                  <a:pt x="397" y="26"/>
                </a:cubicBezTo>
                <a:cubicBezTo>
                  <a:pt x="399" y="26"/>
                  <a:pt x="400" y="27"/>
                  <a:pt x="400" y="28"/>
                </a:cubicBezTo>
                <a:cubicBezTo>
                  <a:pt x="400" y="223"/>
                  <a:pt x="400" y="223"/>
                  <a:pt x="400" y="223"/>
                </a:cubicBezTo>
                <a:cubicBezTo>
                  <a:pt x="400" y="223"/>
                  <a:pt x="399" y="224"/>
                  <a:pt x="397" y="224"/>
                </a:cubicBezTo>
                <a:cubicBezTo>
                  <a:pt x="292" y="224"/>
                  <a:pt x="292" y="224"/>
                  <a:pt x="292" y="224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09" y="207"/>
                  <a:pt x="309" y="199"/>
                  <a:pt x="304" y="195"/>
                </a:cubicBezTo>
                <a:cubicBezTo>
                  <a:pt x="300" y="190"/>
                  <a:pt x="292" y="190"/>
                  <a:pt x="287" y="195"/>
                </a:cubicBezTo>
                <a:cubicBezTo>
                  <a:pt x="252" y="230"/>
                  <a:pt x="252" y="230"/>
                  <a:pt x="252" y="230"/>
                </a:cubicBezTo>
                <a:cubicBezTo>
                  <a:pt x="247" y="235"/>
                  <a:pt x="247" y="243"/>
                  <a:pt x="252" y="247"/>
                </a:cubicBezTo>
                <a:cubicBezTo>
                  <a:pt x="287" y="283"/>
                  <a:pt x="287" y="283"/>
                  <a:pt x="287" y="283"/>
                </a:cubicBezTo>
                <a:cubicBezTo>
                  <a:pt x="292" y="288"/>
                  <a:pt x="300" y="288"/>
                  <a:pt x="304" y="283"/>
                </a:cubicBezTo>
                <a:cubicBezTo>
                  <a:pt x="309" y="278"/>
                  <a:pt x="309" y="270"/>
                  <a:pt x="304" y="266"/>
                </a:cubicBezTo>
                <a:cubicBezTo>
                  <a:pt x="290" y="252"/>
                  <a:pt x="290" y="252"/>
                  <a:pt x="290" y="252"/>
                </a:cubicBezTo>
                <a:cubicBezTo>
                  <a:pt x="290" y="251"/>
                  <a:pt x="290" y="251"/>
                  <a:pt x="290" y="251"/>
                </a:cubicBezTo>
                <a:cubicBezTo>
                  <a:pt x="397" y="251"/>
                  <a:pt x="397" y="251"/>
                  <a:pt x="397" y="251"/>
                </a:cubicBezTo>
                <a:cubicBezTo>
                  <a:pt x="413" y="251"/>
                  <a:pt x="426" y="238"/>
                  <a:pt x="426" y="223"/>
                </a:cubicBezTo>
                <a:cubicBezTo>
                  <a:pt x="426" y="28"/>
                  <a:pt x="426" y="28"/>
                  <a:pt x="426" y="28"/>
                </a:cubicBezTo>
                <a:cubicBezTo>
                  <a:pt x="426" y="20"/>
                  <a:pt x="423" y="13"/>
                  <a:pt x="417" y="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9" name="Freeform 620"/>
          <p:cNvSpPr>
            <a:spLocks/>
          </p:cNvSpPr>
          <p:nvPr userDrawn="1"/>
        </p:nvSpPr>
        <p:spPr bwMode="auto">
          <a:xfrm>
            <a:off x="8033424" y="3298304"/>
            <a:ext cx="364428" cy="217185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5" name="Freeform 616"/>
          <p:cNvSpPr>
            <a:spLocks/>
          </p:cNvSpPr>
          <p:nvPr userDrawn="1"/>
        </p:nvSpPr>
        <p:spPr bwMode="auto">
          <a:xfrm>
            <a:off x="8486173" y="3248601"/>
            <a:ext cx="384062" cy="316574"/>
          </a:xfrm>
          <a:custGeom>
            <a:avLst/>
            <a:gdLst/>
            <a:ahLst/>
            <a:cxnLst>
              <a:cxn ang="0">
                <a:pos x="439" y="11"/>
              </a:cxn>
              <a:cxn ang="0">
                <a:pos x="318" y="78"/>
              </a:cxn>
              <a:cxn ang="0">
                <a:pos x="230" y="141"/>
              </a:cxn>
              <a:cxn ang="0">
                <a:pos x="191" y="159"/>
              </a:cxn>
              <a:cxn ang="0">
                <a:pos x="162" y="198"/>
              </a:cxn>
              <a:cxn ang="0">
                <a:pos x="248" y="168"/>
              </a:cxn>
              <a:cxn ang="0">
                <a:pos x="361" y="95"/>
              </a:cxn>
              <a:cxn ang="0">
                <a:pos x="376" y="202"/>
              </a:cxn>
              <a:cxn ang="0">
                <a:pos x="29" y="214"/>
              </a:cxn>
              <a:cxn ang="0">
                <a:pos x="88" y="178"/>
              </a:cxn>
              <a:cxn ang="0">
                <a:pos x="63" y="129"/>
              </a:cxn>
              <a:cxn ang="0">
                <a:pos x="89" y="56"/>
              </a:cxn>
              <a:cxn ang="0">
                <a:pos x="301" y="35"/>
              </a:cxn>
            </a:cxnLst>
            <a:rect l="0" t="0" r="r" b="b"/>
            <a:pathLst>
              <a:path w="439" h="363">
                <a:moveTo>
                  <a:pt x="439" y="11"/>
                </a:moveTo>
                <a:cubicBezTo>
                  <a:pt x="439" y="11"/>
                  <a:pt x="372" y="42"/>
                  <a:pt x="318" y="78"/>
                </a:cubicBezTo>
                <a:cubicBezTo>
                  <a:pt x="276" y="106"/>
                  <a:pt x="239" y="135"/>
                  <a:pt x="230" y="141"/>
                </a:cubicBezTo>
                <a:cubicBezTo>
                  <a:pt x="221" y="144"/>
                  <a:pt x="205" y="145"/>
                  <a:pt x="191" y="159"/>
                </a:cubicBezTo>
                <a:cubicBezTo>
                  <a:pt x="181" y="169"/>
                  <a:pt x="176" y="191"/>
                  <a:pt x="162" y="198"/>
                </a:cubicBezTo>
                <a:cubicBezTo>
                  <a:pt x="208" y="217"/>
                  <a:pt x="241" y="170"/>
                  <a:pt x="248" y="168"/>
                </a:cubicBezTo>
                <a:cubicBezTo>
                  <a:pt x="255" y="165"/>
                  <a:pt x="358" y="97"/>
                  <a:pt x="361" y="95"/>
                </a:cubicBezTo>
                <a:cubicBezTo>
                  <a:pt x="409" y="136"/>
                  <a:pt x="376" y="202"/>
                  <a:pt x="376" y="202"/>
                </a:cubicBezTo>
                <a:cubicBezTo>
                  <a:pt x="313" y="330"/>
                  <a:pt x="0" y="363"/>
                  <a:pt x="29" y="214"/>
                </a:cubicBezTo>
                <a:cubicBezTo>
                  <a:pt x="35" y="194"/>
                  <a:pt x="56" y="182"/>
                  <a:pt x="88" y="178"/>
                </a:cubicBezTo>
                <a:cubicBezTo>
                  <a:pt x="121" y="174"/>
                  <a:pt x="125" y="131"/>
                  <a:pt x="63" y="129"/>
                </a:cubicBezTo>
                <a:cubicBezTo>
                  <a:pt x="22" y="128"/>
                  <a:pt x="68" y="77"/>
                  <a:pt x="89" y="56"/>
                </a:cubicBezTo>
                <a:cubicBezTo>
                  <a:pt x="135" y="11"/>
                  <a:pt x="214" y="0"/>
                  <a:pt x="301" y="35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98" name="Freeform 191"/>
          <p:cNvSpPr>
            <a:spLocks/>
          </p:cNvSpPr>
          <p:nvPr userDrawn="1"/>
        </p:nvSpPr>
        <p:spPr bwMode="auto">
          <a:xfrm>
            <a:off x="351518" y="2570946"/>
            <a:ext cx="331299" cy="398785"/>
          </a:xfrm>
          <a:custGeom>
            <a:avLst/>
            <a:gdLst/>
            <a:ahLst/>
            <a:cxnLst>
              <a:cxn ang="0">
                <a:pos x="148" y="457"/>
              </a:cxn>
              <a:cxn ang="0">
                <a:pos x="0" y="272"/>
              </a:cxn>
              <a:cxn ang="0">
                <a:pos x="41" y="169"/>
              </a:cxn>
              <a:cxn ang="0">
                <a:pos x="75" y="252"/>
              </a:cxn>
              <a:cxn ang="0">
                <a:pos x="99" y="253"/>
              </a:cxn>
              <a:cxn ang="0">
                <a:pos x="108" y="61"/>
              </a:cxn>
              <a:cxn ang="0">
                <a:pos x="249" y="9"/>
              </a:cxn>
              <a:cxn ang="0">
                <a:pos x="211" y="121"/>
              </a:cxn>
              <a:cxn ang="0">
                <a:pos x="270" y="218"/>
              </a:cxn>
              <a:cxn ang="0">
                <a:pos x="281" y="228"/>
              </a:cxn>
              <a:cxn ang="0">
                <a:pos x="302" y="99"/>
              </a:cxn>
              <a:cxn ang="0">
                <a:pos x="349" y="80"/>
              </a:cxn>
              <a:cxn ang="0">
                <a:pos x="362" y="185"/>
              </a:cxn>
              <a:cxn ang="0">
                <a:pos x="380" y="272"/>
              </a:cxn>
              <a:cxn ang="0">
                <a:pos x="247" y="453"/>
              </a:cxn>
              <a:cxn ang="0">
                <a:pos x="233" y="432"/>
              </a:cxn>
              <a:cxn ang="0">
                <a:pos x="238" y="370"/>
              </a:cxn>
              <a:cxn ang="0">
                <a:pos x="195" y="275"/>
              </a:cxn>
              <a:cxn ang="0">
                <a:pos x="135" y="344"/>
              </a:cxn>
              <a:cxn ang="0">
                <a:pos x="199" y="397"/>
              </a:cxn>
              <a:cxn ang="0">
                <a:pos x="196" y="423"/>
              </a:cxn>
              <a:cxn ang="0">
                <a:pos x="109" y="338"/>
              </a:cxn>
              <a:cxn ang="0">
                <a:pos x="178" y="245"/>
              </a:cxn>
              <a:cxn ang="0">
                <a:pos x="201" y="237"/>
              </a:cxn>
              <a:cxn ang="0">
                <a:pos x="241" y="344"/>
              </a:cxn>
              <a:cxn ang="0">
                <a:pos x="269" y="321"/>
              </a:cxn>
              <a:cxn ang="0">
                <a:pos x="278" y="409"/>
              </a:cxn>
              <a:cxn ang="0">
                <a:pos x="347" y="226"/>
              </a:cxn>
              <a:cxn ang="0">
                <a:pos x="337" y="193"/>
              </a:cxn>
              <a:cxn ang="0">
                <a:pos x="313" y="173"/>
              </a:cxn>
              <a:cxn ang="0">
                <a:pos x="267" y="255"/>
              </a:cxn>
              <a:cxn ang="0">
                <a:pos x="213" y="165"/>
              </a:cxn>
              <a:cxn ang="0">
                <a:pos x="183" y="74"/>
              </a:cxn>
              <a:cxn ang="0">
                <a:pos x="130" y="76"/>
              </a:cxn>
              <a:cxn ang="0">
                <a:pos x="121" y="268"/>
              </a:cxn>
              <a:cxn ang="0">
                <a:pos x="58" y="272"/>
              </a:cxn>
              <a:cxn ang="0">
                <a:pos x="26" y="272"/>
              </a:cxn>
              <a:cxn ang="0">
                <a:pos x="164" y="447"/>
              </a:cxn>
            </a:cxnLst>
            <a:rect l="0" t="0" r="r" b="b"/>
            <a:pathLst>
              <a:path w="380" h="458">
                <a:moveTo>
                  <a:pt x="151" y="458"/>
                </a:moveTo>
                <a:cubicBezTo>
                  <a:pt x="150" y="458"/>
                  <a:pt x="149" y="457"/>
                  <a:pt x="148" y="457"/>
                </a:cubicBezTo>
                <a:cubicBezTo>
                  <a:pt x="107" y="448"/>
                  <a:pt x="69" y="424"/>
                  <a:pt x="42" y="391"/>
                </a:cubicBezTo>
                <a:cubicBezTo>
                  <a:pt x="15" y="358"/>
                  <a:pt x="0" y="315"/>
                  <a:pt x="0" y="272"/>
                </a:cubicBezTo>
                <a:cubicBezTo>
                  <a:pt x="0" y="238"/>
                  <a:pt x="9" y="204"/>
                  <a:pt x="26" y="175"/>
                </a:cubicBezTo>
                <a:cubicBezTo>
                  <a:pt x="29" y="170"/>
                  <a:pt x="35" y="168"/>
                  <a:pt x="41" y="169"/>
                </a:cubicBezTo>
                <a:cubicBezTo>
                  <a:pt x="46" y="170"/>
                  <a:pt x="50" y="175"/>
                  <a:pt x="51" y="181"/>
                </a:cubicBezTo>
                <a:cubicBezTo>
                  <a:pt x="53" y="214"/>
                  <a:pt x="62" y="240"/>
                  <a:pt x="75" y="252"/>
                </a:cubicBezTo>
                <a:cubicBezTo>
                  <a:pt x="80" y="256"/>
                  <a:pt x="85" y="258"/>
                  <a:pt x="91" y="258"/>
                </a:cubicBezTo>
                <a:cubicBezTo>
                  <a:pt x="93" y="258"/>
                  <a:pt x="96" y="257"/>
                  <a:pt x="99" y="253"/>
                </a:cubicBezTo>
                <a:cubicBezTo>
                  <a:pt x="101" y="249"/>
                  <a:pt x="109" y="232"/>
                  <a:pt x="96" y="191"/>
                </a:cubicBezTo>
                <a:cubicBezTo>
                  <a:pt x="75" y="129"/>
                  <a:pt x="85" y="95"/>
                  <a:pt x="108" y="61"/>
                </a:cubicBezTo>
                <a:cubicBezTo>
                  <a:pt x="126" y="36"/>
                  <a:pt x="168" y="6"/>
                  <a:pt x="235" y="0"/>
                </a:cubicBezTo>
                <a:cubicBezTo>
                  <a:pt x="241" y="0"/>
                  <a:pt x="247" y="3"/>
                  <a:pt x="249" y="9"/>
                </a:cubicBezTo>
                <a:cubicBezTo>
                  <a:pt x="251" y="14"/>
                  <a:pt x="250" y="20"/>
                  <a:pt x="245" y="24"/>
                </a:cubicBezTo>
                <a:cubicBezTo>
                  <a:pt x="201" y="61"/>
                  <a:pt x="204" y="103"/>
                  <a:pt x="211" y="121"/>
                </a:cubicBezTo>
                <a:cubicBezTo>
                  <a:pt x="216" y="131"/>
                  <a:pt x="223" y="138"/>
                  <a:pt x="231" y="145"/>
                </a:cubicBezTo>
                <a:cubicBezTo>
                  <a:pt x="246" y="159"/>
                  <a:pt x="263" y="175"/>
                  <a:pt x="270" y="218"/>
                </a:cubicBezTo>
                <a:cubicBezTo>
                  <a:pt x="271" y="225"/>
                  <a:pt x="274" y="229"/>
                  <a:pt x="276" y="230"/>
                </a:cubicBezTo>
                <a:cubicBezTo>
                  <a:pt x="278" y="230"/>
                  <a:pt x="280" y="229"/>
                  <a:pt x="281" y="228"/>
                </a:cubicBezTo>
                <a:cubicBezTo>
                  <a:pt x="288" y="223"/>
                  <a:pt x="293" y="206"/>
                  <a:pt x="287" y="179"/>
                </a:cubicBezTo>
                <a:cubicBezTo>
                  <a:pt x="281" y="150"/>
                  <a:pt x="286" y="121"/>
                  <a:pt x="302" y="99"/>
                </a:cubicBezTo>
                <a:cubicBezTo>
                  <a:pt x="311" y="85"/>
                  <a:pt x="324" y="77"/>
                  <a:pt x="336" y="75"/>
                </a:cubicBezTo>
                <a:cubicBezTo>
                  <a:pt x="341" y="74"/>
                  <a:pt x="346" y="76"/>
                  <a:pt x="349" y="80"/>
                </a:cubicBezTo>
                <a:cubicBezTo>
                  <a:pt x="351" y="83"/>
                  <a:pt x="352" y="88"/>
                  <a:pt x="351" y="93"/>
                </a:cubicBezTo>
                <a:cubicBezTo>
                  <a:pt x="341" y="120"/>
                  <a:pt x="352" y="153"/>
                  <a:pt x="362" y="185"/>
                </a:cubicBezTo>
                <a:cubicBezTo>
                  <a:pt x="366" y="196"/>
                  <a:pt x="370" y="207"/>
                  <a:pt x="373" y="219"/>
                </a:cubicBezTo>
                <a:cubicBezTo>
                  <a:pt x="378" y="236"/>
                  <a:pt x="380" y="254"/>
                  <a:pt x="380" y="272"/>
                </a:cubicBezTo>
                <a:cubicBezTo>
                  <a:pt x="380" y="313"/>
                  <a:pt x="367" y="352"/>
                  <a:pt x="343" y="385"/>
                </a:cubicBezTo>
                <a:cubicBezTo>
                  <a:pt x="319" y="418"/>
                  <a:pt x="286" y="441"/>
                  <a:pt x="247" y="453"/>
                </a:cubicBezTo>
                <a:cubicBezTo>
                  <a:pt x="242" y="455"/>
                  <a:pt x="235" y="453"/>
                  <a:pt x="232" y="448"/>
                </a:cubicBezTo>
                <a:cubicBezTo>
                  <a:pt x="229" y="443"/>
                  <a:pt x="229" y="436"/>
                  <a:pt x="233" y="432"/>
                </a:cubicBezTo>
                <a:cubicBezTo>
                  <a:pt x="255" y="407"/>
                  <a:pt x="261" y="383"/>
                  <a:pt x="261" y="366"/>
                </a:cubicBezTo>
                <a:cubicBezTo>
                  <a:pt x="254" y="370"/>
                  <a:pt x="245" y="371"/>
                  <a:pt x="238" y="370"/>
                </a:cubicBezTo>
                <a:cubicBezTo>
                  <a:pt x="220" y="368"/>
                  <a:pt x="203" y="354"/>
                  <a:pt x="204" y="327"/>
                </a:cubicBezTo>
                <a:cubicBezTo>
                  <a:pt x="205" y="304"/>
                  <a:pt x="202" y="288"/>
                  <a:pt x="195" y="275"/>
                </a:cubicBezTo>
                <a:cubicBezTo>
                  <a:pt x="188" y="287"/>
                  <a:pt x="177" y="295"/>
                  <a:pt x="167" y="303"/>
                </a:cubicBezTo>
                <a:cubicBezTo>
                  <a:pt x="153" y="315"/>
                  <a:pt x="140" y="326"/>
                  <a:pt x="135" y="344"/>
                </a:cubicBezTo>
                <a:cubicBezTo>
                  <a:pt x="132" y="355"/>
                  <a:pt x="133" y="364"/>
                  <a:pt x="138" y="371"/>
                </a:cubicBezTo>
                <a:cubicBezTo>
                  <a:pt x="147" y="384"/>
                  <a:pt x="168" y="393"/>
                  <a:pt x="199" y="397"/>
                </a:cubicBezTo>
                <a:cubicBezTo>
                  <a:pt x="207" y="398"/>
                  <a:pt x="212" y="404"/>
                  <a:pt x="211" y="412"/>
                </a:cubicBezTo>
                <a:cubicBezTo>
                  <a:pt x="210" y="419"/>
                  <a:pt x="203" y="424"/>
                  <a:pt x="196" y="423"/>
                </a:cubicBezTo>
                <a:cubicBezTo>
                  <a:pt x="156" y="418"/>
                  <a:pt x="129" y="406"/>
                  <a:pt x="116" y="386"/>
                </a:cubicBezTo>
                <a:cubicBezTo>
                  <a:pt x="107" y="373"/>
                  <a:pt x="105" y="356"/>
                  <a:pt x="109" y="338"/>
                </a:cubicBezTo>
                <a:cubicBezTo>
                  <a:pt x="116" y="311"/>
                  <a:pt x="134" y="296"/>
                  <a:pt x="150" y="283"/>
                </a:cubicBezTo>
                <a:cubicBezTo>
                  <a:pt x="167" y="269"/>
                  <a:pt x="177" y="260"/>
                  <a:pt x="178" y="245"/>
                </a:cubicBezTo>
                <a:cubicBezTo>
                  <a:pt x="178" y="239"/>
                  <a:pt x="182" y="234"/>
                  <a:pt x="187" y="233"/>
                </a:cubicBezTo>
                <a:cubicBezTo>
                  <a:pt x="192" y="231"/>
                  <a:pt x="198" y="233"/>
                  <a:pt x="201" y="237"/>
                </a:cubicBezTo>
                <a:cubicBezTo>
                  <a:pt x="220" y="260"/>
                  <a:pt x="232" y="283"/>
                  <a:pt x="231" y="327"/>
                </a:cubicBezTo>
                <a:cubicBezTo>
                  <a:pt x="230" y="337"/>
                  <a:pt x="234" y="343"/>
                  <a:pt x="241" y="344"/>
                </a:cubicBezTo>
                <a:cubicBezTo>
                  <a:pt x="246" y="345"/>
                  <a:pt x="255" y="342"/>
                  <a:pt x="257" y="331"/>
                </a:cubicBezTo>
                <a:cubicBezTo>
                  <a:pt x="258" y="325"/>
                  <a:pt x="263" y="321"/>
                  <a:pt x="269" y="321"/>
                </a:cubicBezTo>
                <a:cubicBezTo>
                  <a:pt x="275" y="320"/>
                  <a:pt x="281" y="324"/>
                  <a:pt x="283" y="329"/>
                </a:cubicBezTo>
                <a:cubicBezTo>
                  <a:pt x="290" y="349"/>
                  <a:pt x="291" y="379"/>
                  <a:pt x="278" y="409"/>
                </a:cubicBezTo>
                <a:cubicBezTo>
                  <a:pt x="325" y="380"/>
                  <a:pt x="354" y="329"/>
                  <a:pt x="354" y="272"/>
                </a:cubicBezTo>
                <a:cubicBezTo>
                  <a:pt x="354" y="256"/>
                  <a:pt x="351" y="241"/>
                  <a:pt x="347" y="226"/>
                </a:cubicBezTo>
                <a:cubicBezTo>
                  <a:pt x="347" y="226"/>
                  <a:pt x="347" y="226"/>
                  <a:pt x="347" y="225"/>
                </a:cubicBezTo>
                <a:cubicBezTo>
                  <a:pt x="344" y="215"/>
                  <a:pt x="341" y="205"/>
                  <a:pt x="337" y="193"/>
                </a:cubicBezTo>
                <a:cubicBezTo>
                  <a:pt x="329" y="170"/>
                  <a:pt x="321" y="145"/>
                  <a:pt x="320" y="120"/>
                </a:cubicBezTo>
                <a:cubicBezTo>
                  <a:pt x="315" y="130"/>
                  <a:pt x="308" y="148"/>
                  <a:pt x="313" y="173"/>
                </a:cubicBezTo>
                <a:cubicBezTo>
                  <a:pt x="320" y="207"/>
                  <a:pt x="315" y="234"/>
                  <a:pt x="299" y="248"/>
                </a:cubicBezTo>
                <a:cubicBezTo>
                  <a:pt x="290" y="256"/>
                  <a:pt x="278" y="259"/>
                  <a:pt x="267" y="255"/>
                </a:cubicBezTo>
                <a:cubicBezTo>
                  <a:pt x="254" y="250"/>
                  <a:pt x="246" y="238"/>
                  <a:pt x="243" y="222"/>
                </a:cubicBezTo>
                <a:cubicBezTo>
                  <a:pt x="238" y="188"/>
                  <a:pt x="226" y="178"/>
                  <a:pt x="213" y="165"/>
                </a:cubicBezTo>
                <a:cubicBezTo>
                  <a:pt x="204" y="157"/>
                  <a:pt x="194" y="147"/>
                  <a:pt x="187" y="132"/>
                </a:cubicBezTo>
                <a:cubicBezTo>
                  <a:pt x="180" y="115"/>
                  <a:pt x="178" y="95"/>
                  <a:pt x="183" y="74"/>
                </a:cubicBezTo>
                <a:cubicBezTo>
                  <a:pt x="186" y="60"/>
                  <a:pt x="192" y="46"/>
                  <a:pt x="200" y="33"/>
                </a:cubicBezTo>
                <a:cubicBezTo>
                  <a:pt x="164" y="43"/>
                  <a:pt x="140" y="61"/>
                  <a:pt x="130" y="76"/>
                </a:cubicBezTo>
                <a:cubicBezTo>
                  <a:pt x="114" y="100"/>
                  <a:pt x="102" y="125"/>
                  <a:pt x="121" y="182"/>
                </a:cubicBezTo>
                <a:cubicBezTo>
                  <a:pt x="133" y="219"/>
                  <a:pt x="133" y="249"/>
                  <a:pt x="121" y="268"/>
                </a:cubicBezTo>
                <a:cubicBezTo>
                  <a:pt x="114" y="278"/>
                  <a:pt x="104" y="284"/>
                  <a:pt x="93" y="284"/>
                </a:cubicBezTo>
                <a:cubicBezTo>
                  <a:pt x="80" y="285"/>
                  <a:pt x="68" y="281"/>
                  <a:pt x="58" y="272"/>
                </a:cubicBezTo>
                <a:cubicBezTo>
                  <a:pt x="47" y="262"/>
                  <a:pt x="38" y="247"/>
                  <a:pt x="32" y="229"/>
                </a:cubicBezTo>
                <a:cubicBezTo>
                  <a:pt x="28" y="243"/>
                  <a:pt x="26" y="257"/>
                  <a:pt x="26" y="272"/>
                </a:cubicBezTo>
                <a:cubicBezTo>
                  <a:pt x="26" y="347"/>
                  <a:pt x="80" y="415"/>
                  <a:pt x="154" y="431"/>
                </a:cubicBezTo>
                <a:cubicBezTo>
                  <a:pt x="161" y="433"/>
                  <a:pt x="166" y="440"/>
                  <a:pt x="164" y="447"/>
                </a:cubicBezTo>
                <a:cubicBezTo>
                  <a:pt x="163" y="453"/>
                  <a:pt x="157" y="458"/>
                  <a:pt x="151" y="45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7" name="Freeform 187"/>
          <p:cNvSpPr>
            <a:spLocks/>
          </p:cNvSpPr>
          <p:nvPr userDrawn="1"/>
        </p:nvSpPr>
        <p:spPr bwMode="auto">
          <a:xfrm>
            <a:off x="790762" y="2628003"/>
            <a:ext cx="393878" cy="284671"/>
          </a:xfrm>
          <a:custGeom>
            <a:avLst/>
            <a:gdLst/>
            <a:ahLst/>
            <a:cxnLst>
              <a:cxn ang="0">
                <a:pos x="398" y="134"/>
              </a:cxn>
              <a:cxn ang="0">
                <a:pos x="408" y="93"/>
              </a:cxn>
              <a:cxn ang="0">
                <a:pos x="395" y="79"/>
              </a:cxn>
              <a:cxn ang="0">
                <a:pos x="303" y="93"/>
              </a:cxn>
              <a:cxn ang="0">
                <a:pos x="377" y="106"/>
              </a:cxn>
              <a:cxn ang="0">
                <a:pos x="367" y="147"/>
              </a:cxn>
              <a:cxn ang="0">
                <a:pos x="381" y="161"/>
              </a:cxn>
              <a:cxn ang="0">
                <a:pos x="426" y="241"/>
              </a:cxn>
              <a:cxn ang="0">
                <a:pos x="349" y="214"/>
              </a:cxn>
              <a:cxn ang="0">
                <a:pos x="329" y="232"/>
              </a:cxn>
              <a:cxn ang="0">
                <a:pos x="300" y="301"/>
              </a:cxn>
              <a:cxn ang="0">
                <a:pos x="260" y="251"/>
              </a:cxn>
              <a:cxn ang="0">
                <a:pos x="246" y="234"/>
              </a:cxn>
              <a:cxn ang="0">
                <a:pos x="154" y="234"/>
              </a:cxn>
              <a:cxn ang="0">
                <a:pos x="121" y="213"/>
              </a:cxn>
              <a:cxn ang="0">
                <a:pos x="132" y="260"/>
              </a:cxn>
              <a:cxn ang="0">
                <a:pos x="50" y="260"/>
              </a:cxn>
              <a:cxn ang="0">
                <a:pos x="62" y="231"/>
              </a:cxn>
              <a:cxn ang="0">
                <a:pos x="64" y="223"/>
              </a:cxn>
              <a:cxn ang="0">
                <a:pos x="55" y="175"/>
              </a:cxn>
              <a:cxn ang="0">
                <a:pos x="28" y="164"/>
              </a:cxn>
              <a:cxn ang="0">
                <a:pos x="294" y="81"/>
              </a:cxn>
              <a:cxn ang="0">
                <a:pos x="345" y="49"/>
              </a:cxn>
              <a:cxn ang="0">
                <a:pos x="449" y="15"/>
              </a:cxn>
              <a:cxn ang="0">
                <a:pos x="433" y="2"/>
              </a:cxn>
              <a:cxn ang="0">
                <a:pos x="332" y="25"/>
              </a:cxn>
              <a:cxn ang="0">
                <a:pos x="19" y="99"/>
              </a:cxn>
              <a:cxn ang="0">
                <a:pos x="0" y="164"/>
              </a:cxn>
              <a:cxn ang="0">
                <a:pos x="1" y="171"/>
              </a:cxn>
              <a:cxn ang="0">
                <a:pos x="14" y="189"/>
              </a:cxn>
              <a:cxn ang="0">
                <a:pos x="37" y="219"/>
              </a:cxn>
              <a:cxn ang="0">
                <a:pos x="91" y="328"/>
              </a:cxn>
              <a:cxn ang="0">
                <a:pos x="232" y="261"/>
              </a:cxn>
              <a:cxn ang="0">
                <a:pos x="365" y="277"/>
              </a:cxn>
              <a:cxn ang="0">
                <a:pos x="453" y="253"/>
              </a:cxn>
              <a:cxn ang="0">
                <a:pos x="440" y="134"/>
              </a:cxn>
            </a:cxnLst>
            <a:rect l="0" t="0" r="r" b="b"/>
            <a:pathLst>
              <a:path w="453" h="328">
                <a:moveTo>
                  <a:pt x="440" y="134"/>
                </a:moveTo>
                <a:cubicBezTo>
                  <a:pt x="440" y="134"/>
                  <a:pt x="416" y="134"/>
                  <a:pt x="398" y="134"/>
                </a:cubicBezTo>
                <a:cubicBezTo>
                  <a:pt x="402" y="118"/>
                  <a:pt x="408" y="96"/>
                  <a:pt x="408" y="96"/>
                </a:cubicBezTo>
                <a:cubicBezTo>
                  <a:pt x="408" y="95"/>
                  <a:pt x="408" y="94"/>
                  <a:pt x="408" y="93"/>
                </a:cubicBezTo>
                <a:cubicBezTo>
                  <a:pt x="408" y="90"/>
                  <a:pt x="407" y="87"/>
                  <a:pt x="406" y="84"/>
                </a:cubicBezTo>
                <a:cubicBezTo>
                  <a:pt x="403" y="81"/>
                  <a:pt x="399" y="79"/>
                  <a:pt x="395" y="79"/>
                </a:cubicBezTo>
                <a:cubicBezTo>
                  <a:pt x="317" y="79"/>
                  <a:pt x="317" y="79"/>
                  <a:pt x="317" y="79"/>
                </a:cubicBezTo>
                <a:cubicBezTo>
                  <a:pt x="309" y="79"/>
                  <a:pt x="303" y="85"/>
                  <a:pt x="303" y="93"/>
                </a:cubicBezTo>
                <a:cubicBezTo>
                  <a:pt x="303" y="100"/>
                  <a:pt x="309" y="106"/>
                  <a:pt x="317" y="106"/>
                </a:cubicBezTo>
                <a:cubicBezTo>
                  <a:pt x="317" y="106"/>
                  <a:pt x="356" y="106"/>
                  <a:pt x="377" y="106"/>
                </a:cubicBezTo>
                <a:cubicBezTo>
                  <a:pt x="373" y="122"/>
                  <a:pt x="368" y="144"/>
                  <a:pt x="368" y="144"/>
                </a:cubicBezTo>
                <a:cubicBezTo>
                  <a:pt x="367" y="145"/>
                  <a:pt x="367" y="146"/>
                  <a:pt x="367" y="147"/>
                </a:cubicBezTo>
                <a:cubicBezTo>
                  <a:pt x="367" y="150"/>
                  <a:pt x="368" y="153"/>
                  <a:pt x="370" y="155"/>
                </a:cubicBezTo>
                <a:cubicBezTo>
                  <a:pt x="373" y="159"/>
                  <a:pt x="377" y="161"/>
                  <a:pt x="381" y="161"/>
                </a:cubicBezTo>
                <a:cubicBezTo>
                  <a:pt x="381" y="161"/>
                  <a:pt x="410" y="161"/>
                  <a:pt x="426" y="161"/>
                </a:cubicBezTo>
                <a:cubicBezTo>
                  <a:pt x="426" y="241"/>
                  <a:pt x="426" y="241"/>
                  <a:pt x="426" y="241"/>
                </a:cubicBezTo>
                <a:cubicBezTo>
                  <a:pt x="414" y="243"/>
                  <a:pt x="384" y="247"/>
                  <a:pt x="367" y="249"/>
                </a:cubicBezTo>
                <a:cubicBezTo>
                  <a:pt x="364" y="236"/>
                  <a:pt x="358" y="224"/>
                  <a:pt x="349" y="214"/>
                </a:cubicBezTo>
                <a:cubicBezTo>
                  <a:pt x="344" y="208"/>
                  <a:pt x="335" y="208"/>
                  <a:pt x="330" y="213"/>
                </a:cubicBezTo>
                <a:cubicBezTo>
                  <a:pt x="324" y="218"/>
                  <a:pt x="324" y="227"/>
                  <a:pt x="329" y="232"/>
                </a:cubicBezTo>
                <a:cubicBezTo>
                  <a:pt x="336" y="240"/>
                  <a:pt x="340" y="250"/>
                  <a:pt x="340" y="260"/>
                </a:cubicBezTo>
                <a:cubicBezTo>
                  <a:pt x="340" y="283"/>
                  <a:pt x="322" y="301"/>
                  <a:pt x="300" y="301"/>
                </a:cubicBezTo>
                <a:cubicBezTo>
                  <a:pt x="277" y="301"/>
                  <a:pt x="259" y="283"/>
                  <a:pt x="259" y="260"/>
                </a:cubicBezTo>
                <a:cubicBezTo>
                  <a:pt x="259" y="257"/>
                  <a:pt x="259" y="254"/>
                  <a:pt x="260" y="251"/>
                </a:cubicBezTo>
                <a:cubicBezTo>
                  <a:pt x="261" y="247"/>
                  <a:pt x="260" y="243"/>
                  <a:pt x="257" y="239"/>
                </a:cubicBezTo>
                <a:cubicBezTo>
                  <a:pt x="255" y="236"/>
                  <a:pt x="251" y="234"/>
                  <a:pt x="246" y="234"/>
                </a:cubicBezTo>
                <a:cubicBezTo>
                  <a:pt x="245" y="234"/>
                  <a:pt x="245" y="234"/>
                  <a:pt x="245" y="234"/>
                </a:cubicBezTo>
                <a:cubicBezTo>
                  <a:pt x="154" y="234"/>
                  <a:pt x="154" y="234"/>
                  <a:pt x="154" y="234"/>
                </a:cubicBezTo>
                <a:cubicBezTo>
                  <a:pt x="150" y="227"/>
                  <a:pt x="146" y="219"/>
                  <a:pt x="140" y="213"/>
                </a:cubicBezTo>
                <a:cubicBezTo>
                  <a:pt x="134" y="208"/>
                  <a:pt x="126" y="208"/>
                  <a:pt x="121" y="213"/>
                </a:cubicBezTo>
                <a:cubicBezTo>
                  <a:pt x="115" y="218"/>
                  <a:pt x="115" y="226"/>
                  <a:pt x="120" y="232"/>
                </a:cubicBezTo>
                <a:cubicBezTo>
                  <a:pt x="128" y="239"/>
                  <a:pt x="132" y="250"/>
                  <a:pt x="132" y="260"/>
                </a:cubicBezTo>
                <a:cubicBezTo>
                  <a:pt x="132" y="283"/>
                  <a:pt x="113" y="301"/>
                  <a:pt x="91" y="301"/>
                </a:cubicBezTo>
                <a:cubicBezTo>
                  <a:pt x="68" y="301"/>
                  <a:pt x="50" y="283"/>
                  <a:pt x="50" y="260"/>
                </a:cubicBezTo>
                <a:cubicBezTo>
                  <a:pt x="50" y="250"/>
                  <a:pt x="54" y="241"/>
                  <a:pt x="60" y="233"/>
                </a:cubicBezTo>
                <a:cubicBezTo>
                  <a:pt x="61" y="232"/>
                  <a:pt x="61" y="231"/>
                  <a:pt x="62" y="231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4" y="227"/>
                  <a:pt x="64" y="225"/>
                  <a:pt x="64" y="223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4" y="182"/>
                  <a:pt x="61" y="177"/>
                  <a:pt x="55" y="175"/>
                </a:cubicBezTo>
                <a:cubicBezTo>
                  <a:pt x="55" y="175"/>
                  <a:pt x="36" y="168"/>
                  <a:pt x="28" y="165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8" y="158"/>
                  <a:pt x="31" y="136"/>
                  <a:pt x="33" y="124"/>
                </a:cubicBezTo>
                <a:cubicBezTo>
                  <a:pt x="51" y="121"/>
                  <a:pt x="294" y="81"/>
                  <a:pt x="294" y="81"/>
                </a:cubicBezTo>
                <a:cubicBezTo>
                  <a:pt x="296" y="81"/>
                  <a:pt x="298" y="80"/>
                  <a:pt x="299" y="79"/>
                </a:cubicBezTo>
                <a:cubicBezTo>
                  <a:pt x="299" y="79"/>
                  <a:pt x="341" y="52"/>
                  <a:pt x="345" y="49"/>
                </a:cubicBezTo>
                <a:cubicBezTo>
                  <a:pt x="350" y="48"/>
                  <a:pt x="439" y="29"/>
                  <a:pt x="439" y="29"/>
                </a:cubicBezTo>
                <a:cubicBezTo>
                  <a:pt x="445" y="27"/>
                  <a:pt x="449" y="22"/>
                  <a:pt x="449" y="15"/>
                </a:cubicBezTo>
                <a:cubicBezTo>
                  <a:pt x="449" y="14"/>
                  <a:pt x="449" y="13"/>
                  <a:pt x="449" y="12"/>
                </a:cubicBezTo>
                <a:cubicBezTo>
                  <a:pt x="447" y="5"/>
                  <a:pt x="440" y="0"/>
                  <a:pt x="433" y="2"/>
                </a:cubicBezTo>
                <a:cubicBezTo>
                  <a:pt x="337" y="24"/>
                  <a:pt x="337" y="24"/>
                  <a:pt x="337" y="24"/>
                </a:cubicBezTo>
                <a:cubicBezTo>
                  <a:pt x="335" y="24"/>
                  <a:pt x="334" y="25"/>
                  <a:pt x="332" y="25"/>
                </a:cubicBezTo>
                <a:cubicBezTo>
                  <a:pt x="332" y="25"/>
                  <a:pt x="291" y="52"/>
                  <a:pt x="287" y="55"/>
                </a:cubicBezTo>
                <a:cubicBezTo>
                  <a:pt x="281" y="56"/>
                  <a:pt x="19" y="99"/>
                  <a:pt x="19" y="99"/>
                </a:cubicBezTo>
                <a:cubicBezTo>
                  <a:pt x="13" y="100"/>
                  <a:pt x="8" y="104"/>
                  <a:pt x="7" y="11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4"/>
                  <a:pt x="0" y="165"/>
                  <a:pt x="0" y="166"/>
                </a:cubicBezTo>
                <a:cubicBezTo>
                  <a:pt x="0" y="168"/>
                  <a:pt x="1" y="170"/>
                  <a:pt x="1" y="171"/>
                </a:cubicBezTo>
                <a:cubicBezTo>
                  <a:pt x="6" y="182"/>
                  <a:pt x="6" y="182"/>
                  <a:pt x="6" y="182"/>
                </a:cubicBezTo>
                <a:cubicBezTo>
                  <a:pt x="8" y="185"/>
                  <a:pt x="10" y="187"/>
                  <a:pt x="14" y="189"/>
                </a:cubicBezTo>
                <a:cubicBezTo>
                  <a:pt x="14" y="189"/>
                  <a:pt x="28" y="194"/>
                  <a:pt x="37" y="197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28" y="231"/>
                  <a:pt x="23" y="245"/>
                  <a:pt x="23" y="260"/>
                </a:cubicBezTo>
                <a:cubicBezTo>
                  <a:pt x="23" y="298"/>
                  <a:pt x="53" y="328"/>
                  <a:pt x="91" y="328"/>
                </a:cubicBezTo>
                <a:cubicBezTo>
                  <a:pt x="128" y="328"/>
                  <a:pt x="158" y="298"/>
                  <a:pt x="159" y="261"/>
                </a:cubicBezTo>
                <a:cubicBezTo>
                  <a:pt x="232" y="261"/>
                  <a:pt x="232" y="261"/>
                  <a:pt x="232" y="261"/>
                </a:cubicBezTo>
                <a:cubicBezTo>
                  <a:pt x="233" y="298"/>
                  <a:pt x="263" y="328"/>
                  <a:pt x="300" y="328"/>
                </a:cubicBezTo>
                <a:cubicBezTo>
                  <a:pt x="331" y="328"/>
                  <a:pt x="358" y="306"/>
                  <a:pt x="365" y="277"/>
                </a:cubicBezTo>
                <a:cubicBezTo>
                  <a:pt x="442" y="266"/>
                  <a:pt x="442" y="266"/>
                  <a:pt x="442" y="266"/>
                </a:cubicBezTo>
                <a:cubicBezTo>
                  <a:pt x="448" y="265"/>
                  <a:pt x="453" y="260"/>
                  <a:pt x="453" y="253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453" y="140"/>
                  <a:pt x="447" y="134"/>
                  <a:pt x="440" y="13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4" name="Freeform 267"/>
          <p:cNvSpPr>
            <a:spLocks/>
          </p:cNvSpPr>
          <p:nvPr userDrawn="1"/>
        </p:nvSpPr>
        <p:spPr bwMode="auto">
          <a:xfrm>
            <a:off x="1880911" y="2573400"/>
            <a:ext cx="393878" cy="393877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226" y="453"/>
              </a:cxn>
              <a:cxn ang="0">
                <a:pos x="453" y="226"/>
              </a:cxn>
              <a:cxn ang="0">
                <a:pos x="314" y="18"/>
              </a:cxn>
              <a:cxn ang="0">
                <a:pos x="297" y="25"/>
              </a:cxn>
              <a:cxn ang="0">
                <a:pos x="304" y="42"/>
              </a:cxn>
              <a:cxn ang="0">
                <a:pos x="426" y="226"/>
              </a:cxn>
              <a:cxn ang="0">
                <a:pos x="226" y="426"/>
              </a:cxn>
              <a:cxn ang="0">
                <a:pos x="27" y="226"/>
              </a:cxn>
              <a:cxn ang="0">
                <a:pos x="213" y="27"/>
              </a:cxn>
              <a:cxn ang="0">
                <a:pos x="213" y="226"/>
              </a:cxn>
              <a:cxn ang="0">
                <a:pos x="221" y="239"/>
              </a:cxn>
              <a:cxn ang="0">
                <a:pos x="236" y="236"/>
              </a:cxn>
              <a:cxn ang="0">
                <a:pos x="329" y="142"/>
              </a:cxn>
              <a:cxn ang="0">
                <a:pos x="329" y="123"/>
              </a:cxn>
              <a:cxn ang="0">
                <a:pos x="310" y="123"/>
              </a:cxn>
              <a:cxn ang="0">
                <a:pos x="240" y="194"/>
              </a:cxn>
              <a:cxn ang="0">
                <a:pos x="240" y="13"/>
              </a:cxn>
              <a:cxn ang="0">
                <a:pos x="226" y="0"/>
              </a:cxn>
              <a:cxn ang="0">
                <a:pos x="0" y="226"/>
              </a:cxn>
            </a:cxnLst>
            <a:rect l="0" t="0" r="r" b="b"/>
            <a:pathLst>
              <a:path w="453" h="453">
                <a:moveTo>
                  <a:pt x="0" y="226"/>
                </a:moveTo>
                <a:cubicBezTo>
                  <a:pt x="0" y="351"/>
                  <a:pt x="102" y="453"/>
                  <a:pt x="226" y="453"/>
                </a:cubicBezTo>
                <a:cubicBezTo>
                  <a:pt x="351" y="453"/>
                  <a:pt x="453" y="351"/>
                  <a:pt x="453" y="226"/>
                </a:cubicBezTo>
                <a:cubicBezTo>
                  <a:pt x="453" y="135"/>
                  <a:pt x="398" y="53"/>
                  <a:pt x="314" y="18"/>
                </a:cubicBezTo>
                <a:cubicBezTo>
                  <a:pt x="308" y="15"/>
                  <a:pt x="300" y="18"/>
                  <a:pt x="297" y="25"/>
                </a:cubicBezTo>
                <a:cubicBezTo>
                  <a:pt x="294" y="32"/>
                  <a:pt x="297" y="39"/>
                  <a:pt x="304" y="42"/>
                </a:cubicBezTo>
                <a:cubicBezTo>
                  <a:pt x="378" y="74"/>
                  <a:pt x="426" y="146"/>
                  <a:pt x="426" y="226"/>
                </a:cubicBezTo>
                <a:cubicBezTo>
                  <a:pt x="426" y="336"/>
                  <a:pt x="336" y="426"/>
                  <a:pt x="226" y="426"/>
                </a:cubicBezTo>
                <a:cubicBezTo>
                  <a:pt x="116" y="426"/>
                  <a:pt x="27" y="336"/>
                  <a:pt x="27" y="226"/>
                </a:cubicBezTo>
                <a:cubicBezTo>
                  <a:pt x="27" y="121"/>
                  <a:pt x="109" y="34"/>
                  <a:pt x="213" y="27"/>
                </a:cubicBezTo>
                <a:cubicBezTo>
                  <a:pt x="213" y="51"/>
                  <a:pt x="213" y="226"/>
                  <a:pt x="213" y="226"/>
                </a:cubicBezTo>
                <a:cubicBezTo>
                  <a:pt x="213" y="232"/>
                  <a:pt x="216" y="237"/>
                  <a:pt x="221" y="239"/>
                </a:cubicBezTo>
                <a:cubicBezTo>
                  <a:pt x="226" y="241"/>
                  <a:pt x="232" y="240"/>
                  <a:pt x="236" y="236"/>
                </a:cubicBezTo>
                <a:cubicBezTo>
                  <a:pt x="329" y="142"/>
                  <a:pt x="329" y="142"/>
                  <a:pt x="329" y="142"/>
                </a:cubicBezTo>
                <a:cubicBezTo>
                  <a:pt x="334" y="137"/>
                  <a:pt x="334" y="129"/>
                  <a:pt x="329" y="123"/>
                </a:cubicBezTo>
                <a:cubicBezTo>
                  <a:pt x="324" y="118"/>
                  <a:pt x="316" y="118"/>
                  <a:pt x="310" y="123"/>
                </a:cubicBezTo>
                <a:cubicBezTo>
                  <a:pt x="310" y="123"/>
                  <a:pt x="266" y="168"/>
                  <a:pt x="240" y="194"/>
                </a:cubicBezTo>
                <a:cubicBezTo>
                  <a:pt x="240" y="148"/>
                  <a:pt x="240" y="13"/>
                  <a:pt x="240" y="13"/>
                </a:cubicBezTo>
                <a:cubicBezTo>
                  <a:pt x="240" y="6"/>
                  <a:pt x="234" y="0"/>
                  <a:pt x="226" y="0"/>
                </a:cubicBezTo>
                <a:cubicBezTo>
                  <a:pt x="102" y="0"/>
                  <a:pt x="0" y="102"/>
                  <a:pt x="0" y="2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2" name="Freeform 288"/>
          <p:cNvSpPr>
            <a:spLocks/>
          </p:cNvSpPr>
          <p:nvPr userDrawn="1"/>
        </p:nvSpPr>
        <p:spPr bwMode="auto">
          <a:xfrm>
            <a:off x="2371694" y="2599773"/>
            <a:ext cx="359521" cy="341114"/>
          </a:xfrm>
          <a:custGeom>
            <a:avLst/>
            <a:gdLst/>
            <a:ahLst/>
            <a:cxnLst>
              <a:cxn ang="0">
                <a:pos x="387" y="147"/>
              </a:cxn>
              <a:cxn ang="0">
                <a:pos x="334" y="107"/>
              </a:cxn>
              <a:cxn ang="0">
                <a:pos x="354" y="73"/>
              </a:cxn>
              <a:cxn ang="0">
                <a:pos x="306" y="26"/>
              </a:cxn>
              <a:cxn ang="0">
                <a:pos x="256" y="11"/>
              </a:cxn>
              <a:cxn ang="0">
                <a:pos x="240" y="38"/>
              </a:cxn>
              <a:cxn ang="0">
                <a:pos x="213" y="40"/>
              </a:cxn>
              <a:cxn ang="0">
                <a:pos x="181" y="29"/>
              </a:cxn>
              <a:cxn ang="0">
                <a:pos x="167" y="3"/>
              </a:cxn>
              <a:cxn ang="0">
                <a:pos x="70" y="49"/>
              </a:cxn>
              <a:cxn ang="0">
                <a:pos x="86" y="91"/>
              </a:cxn>
              <a:cxn ang="0">
                <a:pos x="26" y="129"/>
              </a:cxn>
              <a:cxn ang="0">
                <a:pos x="11" y="138"/>
              </a:cxn>
              <a:cxn ang="0">
                <a:pos x="13" y="246"/>
              </a:cxn>
              <a:cxn ang="0">
                <a:pos x="53" y="247"/>
              </a:cxn>
              <a:cxn ang="0">
                <a:pos x="56" y="320"/>
              </a:cxn>
              <a:cxn ang="0">
                <a:pos x="94" y="367"/>
              </a:cxn>
              <a:cxn ang="0">
                <a:pos x="157" y="383"/>
              </a:cxn>
              <a:cxn ang="0">
                <a:pos x="223" y="356"/>
              </a:cxn>
              <a:cxn ang="0">
                <a:pos x="238" y="332"/>
              </a:cxn>
              <a:cxn ang="0">
                <a:pos x="185" y="219"/>
              </a:cxn>
              <a:cxn ang="0">
                <a:pos x="143" y="123"/>
              </a:cxn>
              <a:cxn ang="0">
                <a:pos x="188" y="180"/>
              </a:cxn>
              <a:cxn ang="0">
                <a:pos x="221" y="177"/>
              </a:cxn>
              <a:cxn ang="0">
                <a:pos x="275" y="185"/>
              </a:cxn>
              <a:cxn ang="0">
                <a:pos x="292" y="228"/>
              </a:cxn>
              <a:cxn ang="0">
                <a:pos x="301" y="311"/>
              </a:cxn>
              <a:cxn ang="0">
                <a:pos x="236" y="384"/>
              </a:cxn>
              <a:cxn ang="0">
                <a:pos x="331" y="351"/>
              </a:cxn>
              <a:cxn ang="0">
                <a:pos x="327" y="273"/>
              </a:cxn>
              <a:cxn ang="0">
                <a:pos x="308" y="197"/>
              </a:cxn>
              <a:cxn ang="0">
                <a:pos x="253" y="151"/>
              </a:cxn>
              <a:cxn ang="0">
                <a:pos x="205" y="155"/>
              </a:cxn>
              <a:cxn ang="0">
                <a:pos x="141" y="94"/>
              </a:cxn>
              <a:cxn ang="0">
                <a:pos x="118" y="136"/>
              </a:cxn>
              <a:cxn ang="0">
                <a:pos x="160" y="309"/>
              </a:cxn>
              <a:cxn ang="0">
                <a:pos x="176" y="327"/>
              </a:cxn>
              <a:cxn ang="0">
                <a:pos x="139" y="361"/>
              </a:cxn>
              <a:cxn ang="0">
                <a:pos x="83" y="327"/>
              </a:cxn>
              <a:cxn ang="0">
                <a:pos x="104" y="284"/>
              </a:cxn>
              <a:cxn ang="0">
                <a:pos x="76" y="229"/>
              </a:cxn>
              <a:cxn ang="0">
                <a:pos x="31" y="222"/>
              </a:cxn>
              <a:cxn ang="0">
                <a:pos x="78" y="154"/>
              </a:cxn>
              <a:cxn ang="0">
                <a:pos x="107" y="108"/>
              </a:cxn>
              <a:cxn ang="0">
                <a:pos x="109" y="77"/>
              </a:cxn>
              <a:cxn ang="0">
                <a:pos x="152" y="29"/>
              </a:cxn>
              <a:cxn ang="0">
                <a:pos x="163" y="54"/>
              </a:cxn>
              <a:cxn ang="0">
                <a:pos x="188" y="67"/>
              </a:cxn>
              <a:cxn ang="0">
                <a:pos x="241" y="73"/>
              </a:cxn>
              <a:cxn ang="0">
                <a:pos x="263" y="51"/>
              </a:cxn>
              <a:cxn ang="0">
                <a:pos x="289" y="47"/>
              </a:cxn>
              <a:cxn ang="0">
                <a:pos x="324" y="75"/>
              </a:cxn>
              <a:cxn ang="0">
                <a:pos x="311" y="121"/>
              </a:cxn>
              <a:cxn ang="0">
                <a:pos x="334" y="169"/>
              </a:cxn>
              <a:cxn ang="0">
                <a:pos x="373" y="245"/>
              </a:cxn>
              <a:cxn ang="0">
                <a:pos x="395" y="261"/>
              </a:cxn>
            </a:cxnLst>
            <a:rect l="0" t="0" r="r" b="b"/>
            <a:pathLst>
              <a:path w="413" h="391">
                <a:moveTo>
                  <a:pt x="401" y="155"/>
                </a:moveTo>
                <a:cubicBezTo>
                  <a:pt x="400" y="152"/>
                  <a:pt x="398" y="150"/>
                  <a:pt x="396" y="149"/>
                </a:cubicBezTo>
                <a:cubicBezTo>
                  <a:pt x="393" y="147"/>
                  <a:pt x="390" y="146"/>
                  <a:pt x="387" y="147"/>
                </a:cubicBezTo>
                <a:cubicBezTo>
                  <a:pt x="356" y="150"/>
                  <a:pt x="356" y="150"/>
                  <a:pt x="356" y="150"/>
                </a:cubicBezTo>
                <a:cubicBezTo>
                  <a:pt x="354" y="145"/>
                  <a:pt x="351" y="138"/>
                  <a:pt x="347" y="131"/>
                </a:cubicBezTo>
                <a:cubicBezTo>
                  <a:pt x="343" y="121"/>
                  <a:pt x="338" y="113"/>
                  <a:pt x="334" y="107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2" y="83"/>
                </a:cubicBezTo>
                <a:cubicBezTo>
                  <a:pt x="353" y="80"/>
                  <a:pt x="354" y="76"/>
                  <a:pt x="354" y="73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7"/>
                  <a:pt x="350" y="61"/>
                  <a:pt x="335" y="48"/>
                </a:cubicBezTo>
                <a:cubicBezTo>
                  <a:pt x="326" y="40"/>
                  <a:pt x="315" y="33"/>
                  <a:pt x="306" y="26"/>
                </a:cubicBezTo>
                <a:cubicBezTo>
                  <a:pt x="305" y="26"/>
                  <a:pt x="304" y="25"/>
                  <a:pt x="303" y="25"/>
                </a:cubicBezTo>
                <a:cubicBezTo>
                  <a:pt x="282" y="11"/>
                  <a:pt x="268" y="7"/>
                  <a:pt x="256" y="11"/>
                </a:cubicBezTo>
                <a:cubicBezTo>
                  <a:pt x="256" y="11"/>
                  <a:pt x="256" y="11"/>
                  <a:pt x="256" y="11"/>
                </a:cubicBezTo>
                <a:cubicBezTo>
                  <a:pt x="255" y="11"/>
                  <a:pt x="254" y="12"/>
                  <a:pt x="253" y="13"/>
                </a:cubicBezTo>
                <a:cubicBezTo>
                  <a:pt x="251" y="14"/>
                  <a:pt x="249" y="16"/>
                  <a:pt x="248" y="17"/>
                </a:cubicBezTo>
                <a:cubicBezTo>
                  <a:pt x="247" y="20"/>
                  <a:pt x="245" y="25"/>
                  <a:pt x="240" y="38"/>
                </a:cubicBezTo>
                <a:cubicBezTo>
                  <a:pt x="238" y="41"/>
                  <a:pt x="238" y="41"/>
                  <a:pt x="238" y="41"/>
                </a:cubicBezTo>
                <a:cubicBezTo>
                  <a:pt x="238" y="42"/>
                  <a:pt x="238" y="43"/>
                  <a:pt x="237" y="44"/>
                </a:cubicBezTo>
                <a:cubicBezTo>
                  <a:pt x="231" y="42"/>
                  <a:pt x="222" y="41"/>
                  <a:pt x="213" y="40"/>
                </a:cubicBezTo>
                <a:cubicBezTo>
                  <a:pt x="203" y="40"/>
                  <a:pt x="194" y="40"/>
                  <a:pt x="187" y="40"/>
                </a:cubicBezTo>
                <a:cubicBezTo>
                  <a:pt x="185" y="38"/>
                  <a:pt x="184" y="34"/>
                  <a:pt x="182" y="30"/>
                </a:cubicBezTo>
                <a:cubicBezTo>
                  <a:pt x="181" y="29"/>
                  <a:pt x="181" y="29"/>
                  <a:pt x="181" y="29"/>
                </a:cubicBezTo>
                <a:cubicBezTo>
                  <a:pt x="178" y="23"/>
                  <a:pt x="174" y="14"/>
                  <a:pt x="172" y="10"/>
                </a:cubicBezTo>
                <a:cubicBezTo>
                  <a:pt x="171" y="8"/>
                  <a:pt x="170" y="5"/>
                  <a:pt x="167" y="4"/>
                </a:cubicBezTo>
                <a:cubicBezTo>
                  <a:pt x="167" y="4"/>
                  <a:pt x="167" y="4"/>
                  <a:pt x="167" y="3"/>
                </a:cubicBezTo>
                <a:cubicBezTo>
                  <a:pt x="165" y="2"/>
                  <a:pt x="163" y="1"/>
                  <a:pt x="160" y="1"/>
                </a:cubicBezTo>
                <a:cubicBezTo>
                  <a:pt x="147" y="0"/>
                  <a:pt x="120" y="13"/>
                  <a:pt x="112" y="17"/>
                </a:cubicBezTo>
                <a:cubicBezTo>
                  <a:pt x="90" y="28"/>
                  <a:pt x="76" y="39"/>
                  <a:pt x="70" y="49"/>
                </a:cubicBezTo>
                <a:cubicBezTo>
                  <a:pt x="69" y="50"/>
                  <a:pt x="68" y="51"/>
                  <a:pt x="67" y="53"/>
                </a:cubicBezTo>
                <a:cubicBezTo>
                  <a:pt x="65" y="57"/>
                  <a:pt x="66" y="62"/>
                  <a:pt x="69" y="67"/>
                </a:cubicBezTo>
                <a:cubicBezTo>
                  <a:pt x="75" y="77"/>
                  <a:pt x="80" y="84"/>
                  <a:pt x="86" y="91"/>
                </a:cubicBezTo>
                <a:cubicBezTo>
                  <a:pt x="80" y="98"/>
                  <a:pt x="73" y="107"/>
                  <a:pt x="68" y="116"/>
                </a:cubicBezTo>
                <a:cubicBezTo>
                  <a:pt x="63" y="122"/>
                  <a:pt x="60" y="129"/>
                  <a:pt x="57" y="134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1" y="128"/>
                  <a:pt x="15" y="131"/>
                  <a:pt x="12" y="135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11" y="137"/>
                  <a:pt x="11" y="137"/>
                  <a:pt x="11" y="138"/>
                </a:cubicBezTo>
                <a:cubicBezTo>
                  <a:pt x="10" y="138"/>
                  <a:pt x="10" y="138"/>
                  <a:pt x="10" y="139"/>
                </a:cubicBezTo>
                <a:cubicBezTo>
                  <a:pt x="6" y="150"/>
                  <a:pt x="0" y="215"/>
                  <a:pt x="7" y="238"/>
                </a:cubicBezTo>
                <a:cubicBezTo>
                  <a:pt x="8" y="241"/>
                  <a:pt x="10" y="244"/>
                  <a:pt x="13" y="246"/>
                </a:cubicBezTo>
                <a:cubicBezTo>
                  <a:pt x="15" y="248"/>
                  <a:pt x="18" y="249"/>
                  <a:pt x="20" y="249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29" y="249"/>
                  <a:pt x="42" y="248"/>
                  <a:pt x="53" y="247"/>
                </a:cubicBezTo>
                <a:cubicBezTo>
                  <a:pt x="58" y="261"/>
                  <a:pt x="68" y="280"/>
                  <a:pt x="76" y="292"/>
                </a:cubicBezTo>
                <a:cubicBezTo>
                  <a:pt x="67" y="304"/>
                  <a:pt x="56" y="320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53" y="324"/>
                  <a:pt x="53" y="329"/>
                  <a:pt x="55" y="333"/>
                </a:cubicBezTo>
                <a:cubicBezTo>
                  <a:pt x="58" y="341"/>
                  <a:pt x="68" y="351"/>
                  <a:pt x="86" y="363"/>
                </a:cubicBezTo>
                <a:cubicBezTo>
                  <a:pt x="89" y="364"/>
                  <a:pt x="91" y="366"/>
                  <a:pt x="94" y="367"/>
                </a:cubicBezTo>
                <a:cubicBezTo>
                  <a:pt x="103" y="373"/>
                  <a:pt x="127" y="387"/>
                  <a:pt x="143" y="389"/>
                </a:cubicBezTo>
                <a:cubicBezTo>
                  <a:pt x="144" y="390"/>
                  <a:pt x="144" y="390"/>
                  <a:pt x="145" y="390"/>
                </a:cubicBezTo>
                <a:cubicBezTo>
                  <a:pt x="150" y="390"/>
                  <a:pt x="155" y="387"/>
                  <a:pt x="157" y="383"/>
                </a:cubicBezTo>
                <a:cubicBezTo>
                  <a:pt x="158" y="383"/>
                  <a:pt x="158" y="382"/>
                  <a:pt x="158" y="381"/>
                </a:cubicBezTo>
                <a:cubicBezTo>
                  <a:pt x="172" y="354"/>
                  <a:pt x="172" y="354"/>
                  <a:pt x="172" y="354"/>
                </a:cubicBezTo>
                <a:cubicBezTo>
                  <a:pt x="190" y="358"/>
                  <a:pt x="209" y="357"/>
                  <a:pt x="223" y="356"/>
                </a:cubicBezTo>
                <a:cubicBezTo>
                  <a:pt x="229" y="356"/>
                  <a:pt x="229" y="356"/>
                  <a:pt x="229" y="356"/>
                </a:cubicBezTo>
                <a:cubicBezTo>
                  <a:pt x="234" y="356"/>
                  <a:pt x="238" y="354"/>
                  <a:pt x="241" y="350"/>
                </a:cubicBezTo>
                <a:cubicBezTo>
                  <a:pt x="245" y="344"/>
                  <a:pt x="244" y="336"/>
                  <a:pt x="238" y="332"/>
                </a:cubicBezTo>
                <a:cubicBezTo>
                  <a:pt x="181" y="292"/>
                  <a:pt x="181" y="292"/>
                  <a:pt x="181" y="292"/>
                </a:cubicBezTo>
                <a:cubicBezTo>
                  <a:pt x="178" y="287"/>
                  <a:pt x="170" y="270"/>
                  <a:pt x="176" y="252"/>
                </a:cubicBezTo>
                <a:cubicBezTo>
                  <a:pt x="179" y="241"/>
                  <a:pt x="182" y="230"/>
                  <a:pt x="185" y="219"/>
                </a:cubicBezTo>
                <a:cubicBezTo>
                  <a:pt x="186" y="216"/>
                  <a:pt x="186" y="212"/>
                  <a:pt x="184" y="209"/>
                </a:cubicBezTo>
                <a:cubicBezTo>
                  <a:pt x="142" y="125"/>
                  <a:pt x="142" y="125"/>
                  <a:pt x="142" y="125"/>
                </a:cubicBezTo>
                <a:cubicBezTo>
                  <a:pt x="142" y="124"/>
                  <a:pt x="142" y="123"/>
                  <a:pt x="143" y="123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7"/>
                  <a:pt x="156" y="117"/>
                  <a:pt x="157" y="117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0" y="184"/>
                  <a:pt x="193" y="187"/>
                  <a:pt x="197" y="187"/>
                </a:cubicBezTo>
                <a:cubicBezTo>
                  <a:pt x="201" y="188"/>
                  <a:pt x="205" y="187"/>
                  <a:pt x="208" y="185"/>
                </a:cubicBezTo>
                <a:cubicBezTo>
                  <a:pt x="215" y="179"/>
                  <a:pt x="220" y="178"/>
                  <a:pt x="221" y="177"/>
                </a:cubicBezTo>
                <a:cubicBezTo>
                  <a:pt x="234" y="183"/>
                  <a:pt x="242" y="180"/>
                  <a:pt x="247" y="178"/>
                </a:cubicBezTo>
                <a:cubicBezTo>
                  <a:pt x="247" y="178"/>
                  <a:pt x="248" y="177"/>
                  <a:pt x="249" y="177"/>
                </a:cubicBezTo>
                <a:cubicBezTo>
                  <a:pt x="257" y="179"/>
                  <a:pt x="271" y="183"/>
                  <a:pt x="275" y="185"/>
                </a:cubicBezTo>
                <a:cubicBezTo>
                  <a:pt x="276" y="186"/>
                  <a:pt x="276" y="188"/>
                  <a:pt x="280" y="197"/>
                </a:cubicBezTo>
                <a:cubicBezTo>
                  <a:pt x="280" y="200"/>
                  <a:pt x="281" y="202"/>
                  <a:pt x="282" y="206"/>
                </a:cubicBezTo>
                <a:cubicBezTo>
                  <a:pt x="285" y="213"/>
                  <a:pt x="289" y="221"/>
                  <a:pt x="292" y="228"/>
                </a:cubicBezTo>
                <a:cubicBezTo>
                  <a:pt x="297" y="238"/>
                  <a:pt x="302" y="248"/>
                  <a:pt x="302" y="256"/>
                </a:cubicBezTo>
                <a:cubicBezTo>
                  <a:pt x="302" y="260"/>
                  <a:pt x="301" y="265"/>
                  <a:pt x="300" y="271"/>
                </a:cubicBezTo>
                <a:cubicBezTo>
                  <a:pt x="299" y="283"/>
                  <a:pt x="298" y="297"/>
                  <a:pt x="301" y="311"/>
                </a:cubicBezTo>
                <a:cubicBezTo>
                  <a:pt x="303" y="319"/>
                  <a:pt x="306" y="327"/>
                  <a:pt x="308" y="333"/>
                </a:cubicBezTo>
                <a:cubicBezTo>
                  <a:pt x="242" y="366"/>
                  <a:pt x="242" y="366"/>
                  <a:pt x="242" y="366"/>
                </a:cubicBezTo>
                <a:cubicBezTo>
                  <a:pt x="235" y="369"/>
                  <a:pt x="233" y="377"/>
                  <a:pt x="236" y="384"/>
                </a:cubicBezTo>
                <a:cubicBezTo>
                  <a:pt x="238" y="388"/>
                  <a:pt x="243" y="391"/>
                  <a:pt x="248" y="391"/>
                </a:cubicBezTo>
                <a:cubicBezTo>
                  <a:pt x="250" y="391"/>
                  <a:pt x="252" y="390"/>
                  <a:pt x="254" y="389"/>
                </a:cubicBezTo>
                <a:cubicBezTo>
                  <a:pt x="331" y="351"/>
                  <a:pt x="331" y="351"/>
                  <a:pt x="331" y="351"/>
                </a:cubicBezTo>
                <a:cubicBezTo>
                  <a:pt x="337" y="348"/>
                  <a:pt x="340" y="340"/>
                  <a:pt x="337" y="334"/>
                </a:cubicBezTo>
                <a:cubicBezTo>
                  <a:pt x="337" y="333"/>
                  <a:pt x="331" y="321"/>
                  <a:pt x="327" y="305"/>
                </a:cubicBezTo>
                <a:cubicBezTo>
                  <a:pt x="325" y="295"/>
                  <a:pt x="326" y="284"/>
                  <a:pt x="327" y="273"/>
                </a:cubicBezTo>
                <a:cubicBezTo>
                  <a:pt x="328" y="267"/>
                  <a:pt x="328" y="261"/>
                  <a:pt x="328" y="255"/>
                </a:cubicBezTo>
                <a:cubicBezTo>
                  <a:pt x="328" y="243"/>
                  <a:pt x="322" y="230"/>
                  <a:pt x="316" y="216"/>
                </a:cubicBezTo>
                <a:cubicBezTo>
                  <a:pt x="313" y="210"/>
                  <a:pt x="310" y="203"/>
                  <a:pt x="308" y="197"/>
                </a:cubicBezTo>
                <a:cubicBezTo>
                  <a:pt x="306" y="193"/>
                  <a:pt x="305" y="191"/>
                  <a:pt x="305" y="188"/>
                </a:cubicBezTo>
                <a:cubicBezTo>
                  <a:pt x="300" y="175"/>
                  <a:pt x="299" y="172"/>
                  <a:pt x="294" y="167"/>
                </a:cubicBezTo>
                <a:cubicBezTo>
                  <a:pt x="285" y="157"/>
                  <a:pt x="253" y="151"/>
                  <a:pt x="253" y="151"/>
                </a:cubicBezTo>
                <a:cubicBezTo>
                  <a:pt x="246" y="150"/>
                  <a:pt x="241" y="152"/>
                  <a:pt x="237" y="153"/>
                </a:cubicBezTo>
                <a:cubicBezTo>
                  <a:pt x="235" y="154"/>
                  <a:pt x="235" y="154"/>
                  <a:pt x="233" y="153"/>
                </a:cubicBezTo>
                <a:cubicBezTo>
                  <a:pt x="225" y="149"/>
                  <a:pt x="216" y="150"/>
                  <a:pt x="205" y="15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77" y="98"/>
                  <a:pt x="170" y="93"/>
                  <a:pt x="162" y="91"/>
                </a:cubicBezTo>
                <a:cubicBezTo>
                  <a:pt x="155" y="90"/>
                  <a:pt x="148" y="91"/>
                  <a:pt x="141" y="94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25" y="102"/>
                  <a:pt x="119" y="108"/>
                  <a:pt x="117" y="115"/>
                </a:cubicBezTo>
                <a:cubicBezTo>
                  <a:pt x="114" y="122"/>
                  <a:pt x="114" y="130"/>
                  <a:pt x="118" y="136"/>
                </a:cubicBezTo>
                <a:cubicBezTo>
                  <a:pt x="158" y="217"/>
                  <a:pt x="158" y="217"/>
                  <a:pt x="158" y="217"/>
                </a:cubicBezTo>
                <a:cubicBezTo>
                  <a:pt x="155" y="226"/>
                  <a:pt x="152" y="235"/>
                  <a:pt x="150" y="245"/>
                </a:cubicBezTo>
                <a:cubicBezTo>
                  <a:pt x="140" y="279"/>
                  <a:pt x="160" y="308"/>
                  <a:pt x="160" y="309"/>
                </a:cubicBezTo>
                <a:cubicBezTo>
                  <a:pt x="161" y="310"/>
                  <a:pt x="162" y="312"/>
                  <a:pt x="164" y="312"/>
                </a:cubicBezTo>
                <a:cubicBezTo>
                  <a:pt x="188" y="329"/>
                  <a:pt x="188" y="329"/>
                  <a:pt x="188" y="329"/>
                </a:cubicBezTo>
                <a:cubicBezTo>
                  <a:pt x="184" y="329"/>
                  <a:pt x="180" y="328"/>
                  <a:pt x="176" y="327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2" y="324"/>
                  <a:pt x="156" y="327"/>
                  <a:pt x="153" y="332"/>
                </a:cubicBezTo>
                <a:cubicBezTo>
                  <a:pt x="139" y="361"/>
                  <a:pt x="139" y="361"/>
                  <a:pt x="139" y="361"/>
                </a:cubicBezTo>
                <a:cubicBezTo>
                  <a:pt x="131" y="357"/>
                  <a:pt x="119" y="351"/>
                  <a:pt x="107" y="344"/>
                </a:cubicBezTo>
                <a:cubicBezTo>
                  <a:pt x="105" y="343"/>
                  <a:pt x="103" y="342"/>
                  <a:pt x="101" y="340"/>
                </a:cubicBezTo>
                <a:cubicBezTo>
                  <a:pt x="92" y="334"/>
                  <a:pt x="87" y="330"/>
                  <a:pt x="83" y="327"/>
                </a:cubicBezTo>
                <a:cubicBezTo>
                  <a:pt x="88" y="321"/>
                  <a:pt x="94" y="313"/>
                  <a:pt x="99" y="306"/>
                </a:cubicBezTo>
                <a:cubicBezTo>
                  <a:pt x="104" y="300"/>
                  <a:pt x="104" y="300"/>
                  <a:pt x="104" y="300"/>
                </a:cubicBezTo>
                <a:cubicBezTo>
                  <a:pt x="107" y="295"/>
                  <a:pt x="107" y="289"/>
                  <a:pt x="104" y="284"/>
                </a:cubicBezTo>
                <a:cubicBezTo>
                  <a:pt x="99" y="278"/>
                  <a:pt x="99" y="278"/>
                  <a:pt x="99" y="278"/>
                </a:cubicBezTo>
                <a:cubicBezTo>
                  <a:pt x="91" y="267"/>
                  <a:pt x="82" y="249"/>
                  <a:pt x="78" y="237"/>
                </a:cubicBezTo>
                <a:cubicBezTo>
                  <a:pt x="76" y="229"/>
                  <a:pt x="76" y="229"/>
                  <a:pt x="76" y="229"/>
                </a:cubicBezTo>
                <a:cubicBezTo>
                  <a:pt x="74" y="223"/>
                  <a:pt x="68" y="219"/>
                  <a:pt x="62" y="219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47" y="220"/>
                  <a:pt x="38" y="221"/>
                  <a:pt x="31" y="222"/>
                </a:cubicBezTo>
                <a:cubicBezTo>
                  <a:pt x="30" y="204"/>
                  <a:pt x="32" y="174"/>
                  <a:pt x="34" y="157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70" y="163"/>
                  <a:pt x="76" y="160"/>
                  <a:pt x="78" y="154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83" y="142"/>
                  <a:pt x="86" y="136"/>
                  <a:pt x="90" y="130"/>
                </a:cubicBezTo>
                <a:cubicBezTo>
                  <a:pt x="95" y="122"/>
                  <a:pt x="102" y="114"/>
                  <a:pt x="107" y="108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8" y="97"/>
                  <a:pt x="119" y="89"/>
                  <a:pt x="114" y="84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4" y="71"/>
                  <a:pt x="100" y="66"/>
                  <a:pt x="96" y="59"/>
                </a:cubicBezTo>
                <a:cubicBezTo>
                  <a:pt x="101" y="55"/>
                  <a:pt x="110" y="48"/>
                  <a:pt x="124" y="41"/>
                </a:cubicBezTo>
                <a:cubicBezTo>
                  <a:pt x="136" y="35"/>
                  <a:pt x="146" y="31"/>
                  <a:pt x="152" y="29"/>
                </a:cubicBezTo>
                <a:cubicBezTo>
                  <a:pt x="153" y="33"/>
                  <a:pt x="155" y="37"/>
                  <a:pt x="157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60" y="47"/>
                  <a:pt x="162" y="51"/>
                  <a:pt x="163" y="5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9" y="66"/>
                  <a:pt x="175" y="69"/>
                  <a:pt x="180" y="68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94" y="66"/>
                  <a:pt x="202" y="66"/>
                  <a:pt x="211" y="67"/>
                </a:cubicBezTo>
                <a:cubicBezTo>
                  <a:pt x="220" y="68"/>
                  <a:pt x="227" y="69"/>
                  <a:pt x="233" y="70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8" y="75"/>
                  <a:pt x="255" y="71"/>
                  <a:pt x="257" y="65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62" y="55"/>
                  <a:pt x="262" y="53"/>
                  <a:pt x="263" y="51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6" y="44"/>
                  <a:pt x="268" y="40"/>
                  <a:pt x="269" y="37"/>
                </a:cubicBezTo>
                <a:cubicBezTo>
                  <a:pt x="273" y="38"/>
                  <a:pt x="279" y="41"/>
                  <a:pt x="289" y="47"/>
                </a:cubicBezTo>
                <a:cubicBezTo>
                  <a:pt x="290" y="48"/>
                  <a:pt x="291" y="48"/>
                  <a:pt x="291" y="49"/>
                </a:cubicBezTo>
                <a:cubicBezTo>
                  <a:pt x="300" y="54"/>
                  <a:pt x="309" y="61"/>
                  <a:pt x="317" y="68"/>
                </a:cubicBezTo>
                <a:cubicBezTo>
                  <a:pt x="320" y="71"/>
                  <a:pt x="323" y="73"/>
                  <a:pt x="324" y="75"/>
                </a:cubicBezTo>
                <a:cubicBezTo>
                  <a:pt x="307" y="99"/>
                  <a:pt x="307" y="99"/>
                  <a:pt x="307" y="99"/>
                </a:cubicBezTo>
                <a:cubicBezTo>
                  <a:pt x="304" y="104"/>
                  <a:pt x="304" y="110"/>
                  <a:pt x="307" y="115"/>
                </a:cubicBezTo>
                <a:cubicBezTo>
                  <a:pt x="311" y="121"/>
                  <a:pt x="311" y="121"/>
                  <a:pt x="311" y="121"/>
                </a:cubicBezTo>
                <a:cubicBezTo>
                  <a:pt x="314" y="124"/>
                  <a:pt x="318" y="130"/>
                  <a:pt x="323" y="142"/>
                </a:cubicBezTo>
                <a:cubicBezTo>
                  <a:pt x="327" y="150"/>
                  <a:pt x="330" y="156"/>
                  <a:pt x="331" y="161"/>
                </a:cubicBezTo>
                <a:cubicBezTo>
                  <a:pt x="334" y="169"/>
                  <a:pt x="334" y="169"/>
                  <a:pt x="334" y="169"/>
                </a:cubicBezTo>
                <a:cubicBezTo>
                  <a:pt x="336" y="175"/>
                  <a:pt x="342" y="179"/>
                  <a:pt x="348" y="178"/>
                </a:cubicBezTo>
                <a:cubicBezTo>
                  <a:pt x="379" y="174"/>
                  <a:pt x="379" y="174"/>
                  <a:pt x="379" y="174"/>
                </a:cubicBezTo>
                <a:cubicBezTo>
                  <a:pt x="381" y="191"/>
                  <a:pt x="383" y="224"/>
                  <a:pt x="373" y="245"/>
                </a:cubicBezTo>
                <a:cubicBezTo>
                  <a:pt x="371" y="247"/>
                  <a:pt x="370" y="250"/>
                  <a:pt x="369" y="253"/>
                </a:cubicBezTo>
                <a:cubicBezTo>
                  <a:pt x="368" y="260"/>
                  <a:pt x="374" y="267"/>
                  <a:pt x="381" y="268"/>
                </a:cubicBezTo>
                <a:cubicBezTo>
                  <a:pt x="386" y="268"/>
                  <a:pt x="392" y="266"/>
                  <a:pt x="395" y="261"/>
                </a:cubicBezTo>
                <a:cubicBezTo>
                  <a:pt x="395" y="261"/>
                  <a:pt x="395" y="260"/>
                  <a:pt x="395" y="260"/>
                </a:cubicBezTo>
                <a:cubicBezTo>
                  <a:pt x="413" y="227"/>
                  <a:pt x="407" y="167"/>
                  <a:pt x="401" y="15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4" name="Freeform 329"/>
          <p:cNvSpPr>
            <a:spLocks/>
          </p:cNvSpPr>
          <p:nvPr userDrawn="1"/>
        </p:nvSpPr>
        <p:spPr bwMode="auto">
          <a:xfrm>
            <a:off x="2826886" y="2608975"/>
            <a:ext cx="396332" cy="322710"/>
          </a:xfrm>
          <a:custGeom>
            <a:avLst/>
            <a:gdLst/>
            <a:ahLst/>
            <a:cxnLst>
              <a:cxn ang="0">
                <a:pos x="441" y="141"/>
              </a:cxn>
              <a:cxn ang="0">
                <a:pos x="395" y="146"/>
              </a:cxn>
              <a:cxn ang="0">
                <a:pos x="369" y="163"/>
              </a:cxn>
              <a:cxn ang="0">
                <a:pos x="365" y="130"/>
              </a:cxn>
              <a:cxn ang="0">
                <a:pos x="346" y="126"/>
              </a:cxn>
              <a:cxn ang="0">
                <a:pos x="268" y="0"/>
              </a:cxn>
              <a:cxn ang="0">
                <a:pos x="190" y="126"/>
              </a:cxn>
              <a:cxn ang="0">
                <a:pos x="175" y="87"/>
              </a:cxn>
              <a:cxn ang="0">
                <a:pos x="0" y="87"/>
              </a:cxn>
              <a:cxn ang="0">
                <a:pos x="5" y="116"/>
              </a:cxn>
              <a:cxn ang="0">
                <a:pos x="28" y="150"/>
              </a:cxn>
              <a:cxn ang="0">
                <a:pos x="47" y="148"/>
              </a:cxn>
              <a:cxn ang="0">
                <a:pos x="41" y="126"/>
              </a:cxn>
              <a:cxn ang="0">
                <a:pos x="45" y="44"/>
              </a:cxn>
              <a:cxn ang="0">
                <a:pos x="130" y="44"/>
              </a:cxn>
              <a:cxn ang="0">
                <a:pos x="130" y="130"/>
              </a:cxn>
              <a:cxn ang="0">
                <a:pos x="127" y="140"/>
              </a:cxn>
              <a:cxn ang="0">
                <a:pos x="217" y="153"/>
              </a:cxn>
              <a:cxn ang="0">
                <a:pos x="222" y="127"/>
              </a:cxn>
              <a:cxn ang="0">
                <a:pos x="225" y="44"/>
              </a:cxn>
              <a:cxn ang="0">
                <a:pos x="310" y="44"/>
              </a:cxn>
              <a:cxn ang="0">
                <a:pos x="313" y="127"/>
              </a:cxn>
              <a:cxn ang="0">
                <a:pos x="318" y="153"/>
              </a:cxn>
              <a:cxn ang="0">
                <a:pos x="343" y="176"/>
              </a:cxn>
              <a:cxn ang="0">
                <a:pos x="356" y="189"/>
              </a:cxn>
              <a:cxn ang="0">
                <a:pos x="399" y="184"/>
              </a:cxn>
              <a:cxn ang="0">
                <a:pos x="428" y="167"/>
              </a:cxn>
              <a:cxn ang="0">
                <a:pos x="412" y="326"/>
              </a:cxn>
              <a:cxn ang="0">
                <a:pos x="391" y="308"/>
              </a:cxn>
              <a:cxn ang="0">
                <a:pos x="349" y="312"/>
              </a:cxn>
              <a:cxn ang="0">
                <a:pos x="345" y="344"/>
              </a:cxn>
              <a:cxn ang="0">
                <a:pos x="27" y="190"/>
              </a:cxn>
              <a:cxn ang="0">
                <a:pos x="0" y="190"/>
              </a:cxn>
              <a:cxn ang="0">
                <a:pos x="4" y="367"/>
              </a:cxn>
              <a:cxn ang="0">
                <a:pos x="358" y="371"/>
              </a:cxn>
              <a:cxn ang="0">
                <a:pos x="371" y="358"/>
              </a:cxn>
              <a:cxn ang="0">
                <a:pos x="385" y="335"/>
              </a:cxn>
              <a:cxn ang="0">
                <a:pos x="406" y="353"/>
              </a:cxn>
              <a:cxn ang="0">
                <a:pos x="451" y="349"/>
              </a:cxn>
              <a:cxn ang="0">
                <a:pos x="454" y="154"/>
              </a:cxn>
            </a:cxnLst>
            <a:rect l="0" t="0" r="r" b="b"/>
            <a:pathLst>
              <a:path w="454" h="371">
                <a:moveTo>
                  <a:pt x="451" y="145"/>
                </a:moveTo>
                <a:cubicBezTo>
                  <a:pt x="448" y="142"/>
                  <a:pt x="445" y="141"/>
                  <a:pt x="441" y="141"/>
                </a:cubicBezTo>
                <a:cubicBezTo>
                  <a:pt x="406" y="141"/>
                  <a:pt x="406" y="141"/>
                  <a:pt x="406" y="141"/>
                </a:cubicBezTo>
                <a:cubicBezTo>
                  <a:pt x="402" y="141"/>
                  <a:pt x="398" y="143"/>
                  <a:pt x="395" y="146"/>
                </a:cubicBezTo>
                <a:cubicBezTo>
                  <a:pt x="382" y="163"/>
                  <a:pt x="382" y="163"/>
                  <a:pt x="382" y="163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9" y="140"/>
                  <a:pt x="369" y="140"/>
                  <a:pt x="369" y="140"/>
                </a:cubicBezTo>
                <a:cubicBezTo>
                  <a:pt x="369" y="136"/>
                  <a:pt x="368" y="133"/>
                  <a:pt x="365" y="130"/>
                </a:cubicBezTo>
                <a:cubicBezTo>
                  <a:pt x="363" y="128"/>
                  <a:pt x="359" y="126"/>
                  <a:pt x="356" y="126"/>
                </a:cubicBezTo>
                <a:cubicBezTo>
                  <a:pt x="346" y="126"/>
                  <a:pt x="346" y="126"/>
                  <a:pt x="346" y="126"/>
                </a:cubicBezTo>
                <a:cubicBezTo>
                  <a:pt x="352" y="115"/>
                  <a:pt x="355" y="101"/>
                  <a:pt x="355" y="87"/>
                </a:cubicBezTo>
                <a:cubicBezTo>
                  <a:pt x="355" y="39"/>
                  <a:pt x="316" y="0"/>
                  <a:pt x="268" y="0"/>
                </a:cubicBezTo>
                <a:cubicBezTo>
                  <a:pt x="219" y="0"/>
                  <a:pt x="180" y="39"/>
                  <a:pt x="180" y="87"/>
                </a:cubicBezTo>
                <a:cubicBezTo>
                  <a:pt x="180" y="101"/>
                  <a:pt x="184" y="115"/>
                  <a:pt x="190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71" y="115"/>
                  <a:pt x="175" y="101"/>
                  <a:pt x="175" y="87"/>
                </a:cubicBezTo>
                <a:cubicBezTo>
                  <a:pt x="175" y="39"/>
                  <a:pt x="136" y="0"/>
                  <a:pt x="88" y="0"/>
                </a:cubicBezTo>
                <a:cubicBezTo>
                  <a:pt x="39" y="0"/>
                  <a:pt x="0" y="39"/>
                  <a:pt x="0" y="87"/>
                </a:cubicBezTo>
                <a:cubicBezTo>
                  <a:pt x="0" y="96"/>
                  <a:pt x="2" y="105"/>
                  <a:pt x="4" y="114"/>
                </a:cubicBezTo>
                <a:cubicBezTo>
                  <a:pt x="4" y="114"/>
                  <a:pt x="5" y="115"/>
                  <a:pt x="5" y="116"/>
                </a:cubicBezTo>
                <a:cubicBezTo>
                  <a:pt x="5" y="117"/>
                  <a:pt x="7" y="122"/>
                  <a:pt x="11" y="129"/>
                </a:cubicBezTo>
                <a:cubicBezTo>
                  <a:pt x="14" y="135"/>
                  <a:pt x="20" y="144"/>
                  <a:pt x="28" y="150"/>
                </a:cubicBezTo>
                <a:cubicBezTo>
                  <a:pt x="30" y="152"/>
                  <a:pt x="33" y="153"/>
                  <a:pt x="36" y="153"/>
                </a:cubicBezTo>
                <a:cubicBezTo>
                  <a:pt x="40" y="153"/>
                  <a:pt x="44" y="151"/>
                  <a:pt x="47" y="148"/>
                </a:cubicBezTo>
                <a:cubicBezTo>
                  <a:pt x="51" y="142"/>
                  <a:pt x="50" y="134"/>
                  <a:pt x="44" y="129"/>
                </a:cubicBezTo>
                <a:cubicBezTo>
                  <a:pt x="43" y="128"/>
                  <a:pt x="42" y="127"/>
                  <a:pt x="41" y="126"/>
                </a:cubicBezTo>
                <a:cubicBezTo>
                  <a:pt x="32" y="115"/>
                  <a:pt x="27" y="102"/>
                  <a:pt x="27" y="87"/>
                </a:cubicBezTo>
                <a:cubicBezTo>
                  <a:pt x="27" y="70"/>
                  <a:pt x="34" y="55"/>
                  <a:pt x="45" y="44"/>
                </a:cubicBezTo>
                <a:cubicBezTo>
                  <a:pt x="56" y="33"/>
                  <a:pt x="71" y="26"/>
                  <a:pt x="88" y="26"/>
                </a:cubicBezTo>
                <a:cubicBezTo>
                  <a:pt x="104" y="26"/>
                  <a:pt x="119" y="33"/>
                  <a:pt x="130" y="44"/>
                </a:cubicBezTo>
                <a:cubicBezTo>
                  <a:pt x="141" y="55"/>
                  <a:pt x="148" y="70"/>
                  <a:pt x="148" y="87"/>
                </a:cubicBezTo>
                <a:cubicBezTo>
                  <a:pt x="148" y="104"/>
                  <a:pt x="141" y="119"/>
                  <a:pt x="130" y="130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28" y="133"/>
                  <a:pt x="127" y="136"/>
                  <a:pt x="127" y="140"/>
                </a:cubicBezTo>
                <a:cubicBezTo>
                  <a:pt x="127" y="147"/>
                  <a:pt x="133" y="153"/>
                  <a:pt x="140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5" y="153"/>
                  <a:pt x="231" y="147"/>
                  <a:pt x="231" y="140"/>
                </a:cubicBezTo>
                <a:cubicBezTo>
                  <a:pt x="231" y="134"/>
                  <a:pt x="227" y="129"/>
                  <a:pt x="222" y="127"/>
                </a:cubicBezTo>
                <a:cubicBezTo>
                  <a:pt x="213" y="117"/>
                  <a:pt x="207" y="103"/>
                  <a:pt x="207" y="87"/>
                </a:cubicBezTo>
                <a:cubicBezTo>
                  <a:pt x="207" y="70"/>
                  <a:pt x="214" y="55"/>
                  <a:pt x="225" y="44"/>
                </a:cubicBezTo>
                <a:cubicBezTo>
                  <a:pt x="236" y="33"/>
                  <a:pt x="251" y="26"/>
                  <a:pt x="268" y="26"/>
                </a:cubicBezTo>
                <a:cubicBezTo>
                  <a:pt x="284" y="26"/>
                  <a:pt x="299" y="33"/>
                  <a:pt x="310" y="44"/>
                </a:cubicBezTo>
                <a:cubicBezTo>
                  <a:pt x="321" y="55"/>
                  <a:pt x="328" y="70"/>
                  <a:pt x="328" y="87"/>
                </a:cubicBezTo>
                <a:cubicBezTo>
                  <a:pt x="328" y="102"/>
                  <a:pt x="322" y="116"/>
                  <a:pt x="313" y="127"/>
                </a:cubicBezTo>
                <a:cubicBezTo>
                  <a:pt x="308" y="129"/>
                  <a:pt x="304" y="134"/>
                  <a:pt x="304" y="140"/>
                </a:cubicBezTo>
                <a:cubicBezTo>
                  <a:pt x="304" y="147"/>
                  <a:pt x="310" y="153"/>
                  <a:pt x="318" y="153"/>
                </a:cubicBezTo>
                <a:cubicBezTo>
                  <a:pt x="343" y="153"/>
                  <a:pt x="343" y="153"/>
                  <a:pt x="343" y="153"/>
                </a:cubicBezTo>
                <a:cubicBezTo>
                  <a:pt x="343" y="176"/>
                  <a:pt x="343" y="176"/>
                  <a:pt x="343" y="176"/>
                </a:cubicBezTo>
                <a:cubicBezTo>
                  <a:pt x="343" y="180"/>
                  <a:pt x="344" y="183"/>
                  <a:pt x="346" y="185"/>
                </a:cubicBezTo>
                <a:cubicBezTo>
                  <a:pt x="349" y="188"/>
                  <a:pt x="352" y="189"/>
                  <a:pt x="356" y="189"/>
                </a:cubicBezTo>
                <a:cubicBezTo>
                  <a:pt x="388" y="189"/>
                  <a:pt x="388" y="189"/>
                  <a:pt x="388" y="189"/>
                </a:cubicBezTo>
                <a:cubicBezTo>
                  <a:pt x="392" y="189"/>
                  <a:pt x="396" y="188"/>
                  <a:pt x="399" y="184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28" y="167"/>
                  <a:pt x="428" y="167"/>
                  <a:pt x="428" y="167"/>
                </a:cubicBezTo>
                <a:cubicBezTo>
                  <a:pt x="428" y="326"/>
                  <a:pt x="428" y="326"/>
                  <a:pt x="428" y="326"/>
                </a:cubicBezTo>
                <a:cubicBezTo>
                  <a:pt x="412" y="326"/>
                  <a:pt x="412" y="326"/>
                  <a:pt x="412" y="326"/>
                </a:cubicBezTo>
                <a:cubicBezTo>
                  <a:pt x="402" y="313"/>
                  <a:pt x="402" y="313"/>
                  <a:pt x="402" y="313"/>
                </a:cubicBezTo>
                <a:cubicBezTo>
                  <a:pt x="399" y="310"/>
                  <a:pt x="395" y="308"/>
                  <a:pt x="391" y="308"/>
                </a:cubicBezTo>
                <a:cubicBezTo>
                  <a:pt x="358" y="308"/>
                  <a:pt x="358" y="308"/>
                  <a:pt x="358" y="308"/>
                </a:cubicBezTo>
                <a:cubicBezTo>
                  <a:pt x="354" y="308"/>
                  <a:pt x="351" y="310"/>
                  <a:pt x="349" y="312"/>
                </a:cubicBezTo>
                <a:cubicBezTo>
                  <a:pt x="346" y="315"/>
                  <a:pt x="345" y="318"/>
                  <a:pt x="345" y="322"/>
                </a:cubicBezTo>
                <a:cubicBezTo>
                  <a:pt x="345" y="344"/>
                  <a:pt x="345" y="344"/>
                  <a:pt x="345" y="344"/>
                </a:cubicBezTo>
                <a:cubicBezTo>
                  <a:pt x="27" y="344"/>
                  <a:pt x="27" y="344"/>
                  <a:pt x="27" y="344"/>
                </a:cubicBezTo>
                <a:cubicBezTo>
                  <a:pt x="27" y="190"/>
                  <a:pt x="27" y="190"/>
                  <a:pt x="27" y="190"/>
                </a:cubicBezTo>
                <a:cubicBezTo>
                  <a:pt x="27" y="182"/>
                  <a:pt x="21" y="177"/>
                  <a:pt x="14" y="177"/>
                </a:cubicBezTo>
                <a:cubicBezTo>
                  <a:pt x="6" y="177"/>
                  <a:pt x="0" y="182"/>
                  <a:pt x="0" y="19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61"/>
                  <a:pt x="2" y="365"/>
                  <a:pt x="4" y="367"/>
                </a:cubicBezTo>
                <a:cubicBezTo>
                  <a:pt x="7" y="370"/>
                  <a:pt x="10" y="371"/>
                  <a:pt x="14" y="371"/>
                </a:cubicBezTo>
                <a:cubicBezTo>
                  <a:pt x="358" y="371"/>
                  <a:pt x="358" y="371"/>
                  <a:pt x="358" y="371"/>
                </a:cubicBezTo>
                <a:cubicBezTo>
                  <a:pt x="361" y="371"/>
                  <a:pt x="365" y="370"/>
                  <a:pt x="367" y="367"/>
                </a:cubicBezTo>
                <a:cubicBezTo>
                  <a:pt x="370" y="365"/>
                  <a:pt x="371" y="361"/>
                  <a:pt x="371" y="358"/>
                </a:cubicBezTo>
                <a:cubicBezTo>
                  <a:pt x="371" y="335"/>
                  <a:pt x="371" y="335"/>
                  <a:pt x="371" y="335"/>
                </a:cubicBezTo>
                <a:cubicBezTo>
                  <a:pt x="385" y="335"/>
                  <a:pt x="385" y="335"/>
                  <a:pt x="385" y="335"/>
                </a:cubicBezTo>
                <a:cubicBezTo>
                  <a:pt x="395" y="348"/>
                  <a:pt x="395" y="348"/>
                  <a:pt x="395" y="348"/>
                </a:cubicBezTo>
                <a:cubicBezTo>
                  <a:pt x="398" y="351"/>
                  <a:pt x="402" y="353"/>
                  <a:pt x="406" y="353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45" y="353"/>
                  <a:pt x="448" y="351"/>
                  <a:pt x="451" y="349"/>
                </a:cubicBezTo>
                <a:cubicBezTo>
                  <a:pt x="453" y="346"/>
                  <a:pt x="454" y="343"/>
                  <a:pt x="454" y="339"/>
                </a:cubicBezTo>
                <a:cubicBezTo>
                  <a:pt x="454" y="154"/>
                  <a:pt x="454" y="154"/>
                  <a:pt x="454" y="154"/>
                </a:cubicBezTo>
                <a:cubicBezTo>
                  <a:pt x="454" y="151"/>
                  <a:pt x="453" y="147"/>
                  <a:pt x="451" y="1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1" name="Freeform 377"/>
          <p:cNvSpPr>
            <a:spLocks/>
          </p:cNvSpPr>
          <p:nvPr userDrawn="1"/>
        </p:nvSpPr>
        <p:spPr bwMode="auto">
          <a:xfrm>
            <a:off x="3368587" y="2569710"/>
            <a:ext cx="319028" cy="401240"/>
          </a:xfrm>
          <a:custGeom>
            <a:avLst/>
            <a:gdLst/>
            <a:ahLst/>
            <a:cxnLst>
              <a:cxn ang="0">
                <a:pos x="130" y="44"/>
              </a:cxn>
              <a:cxn ang="0">
                <a:pos x="121" y="98"/>
              </a:cxn>
              <a:cxn ang="0">
                <a:pos x="5" y="103"/>
              </a:cxn>
              <a:cxn ang="0">
                <a:pos x="0" y="124"/>
              </a:cxn>
              <a:cxn ang="0">
                <a:pos x="67" y="204"/>
              </a:cxn>
              <a:cxn ang="0">
                <a:pos x="21" y="282"/>
              </a:cxn>
              <a:cxn ang="0">
                <a:pos x="38" y="323"/>
              </a:cxn>
              <a:cxn ang="0">
                <a:pos x="181" y="242"/>
              </a:cxn>
              <a:cxn ang="0">
                <a:pos x="172" y="225"/>
              </a:cxn>
              <a:cxn ang="0">
                <a:pos x="179" y="178"/>
              </a:cxn>
              <a:cxn ang="0">
                <a:pos x="203" y="202"/>
              </a:cxn>
              <a:cxn ang="0">
                <a:pos x="186" y="241"/>
              </a:cxn>
              <a:cxn ang="0">
                <a:pos x="230" y="202"/>
              </a:cxn>
              <a:cxn ang="0">
                <a:pos x="144" y="166"/>
              </a:cxn>
              <a:cxn ang="0">
                <a:pos x="151" y="244"/>
              </a:cxn>
              <a:cxn ang="0">
                <a:pos x="47" y="282"/>
              </a:cxn>
              <a:cxn ang="0">
                <a:pos x="108" y="215"/>
              </a:cxn>
              <a:cxn ang="0">
                <a:pos x="119" y="201"/>
              </a:cxn>
              <a:cxn ang="0">
                <a:pos x="34" y="145"/>
              </a:cxn>
              <a:cxn ang="0">
                <a:pos x="28" y="118"/>
              </a:cxn>
              <a:cxn ang="0">
                <a:pos x="131" y="140"/>
              </a:cxn>
              <a:cxn ang="0">
                <a:pos x="156" y="133"/>
              </a:cxn>
              <a:cxn ang="0">
                <a:pos x="147" y="92"/>
              </a:cxn>
              <a:cxn ang="0">
                <a:pos x="184" y="28"/>
              </a:cxn>
              <a:cxn ang="0">
                <a:pos x="217" y="88"/>
              </a:cxn>
              <a:cxn ang="0">
                <a:pos x="208" y="138"/>
              </a:cxn>
              <a:cxn ang="0">
                <a:pos x="229" y="149"/>
              </a:cxn>
              <a:cxn ang="0">
                <a:pos x="255" y="203"/>
              </a:cxn>
              <a:cxn ang="0">
                <a:pos x="243" y="217"/>
              </a:cxn>
              <a:cxn ang="0">
                <a:pos x="305" y="302"/>
              </a:cxn>
              <a:cxn ang="0">
                <a:pos x="205" y="264"/>
              </a:cxn>
              <a:cxn ang="0">
                <a:pos x="184" y="261"/>
              </a:cxn>
              <a:cxn ang="0">
                <a:pos x="164" y="340"/>
              </a:cxn>
              <a:cxn ang="0">
                <a:pos x="81" y="368"/>
              </a:cxn>
              <a:cxn ang="0">
                <a:pos x="200" y="414"/>
              </a:cxn>
              <a:cxn ang="0">
                <a:pos x="227" y="460"/>
              </a:cxn>
              <a:cxn ang="0">
                <a:pos x="217" y="391"/>
              </a:cxn>
              <a:cxn ang="0">
                <a:pos x="116" y="370"/>
              </a:cxn>
              <a:cxn ang="0">
                <a:pos x="197" y="368"/>
              </a:cxn>
              <a:cxn ang="0">
                <a:pos x="198" y="352"/>
              </a:cxn>
              <a:cxn ang="0">
                <a:pos x="193" y="295"/>
              </a:cxn>
              <a:cxn ang="0">
                <a:pos x="330" y="326"/>
              </a:cxn>
              <a:cxn ang="0">
                <a:pos x="319" y="250"/>
              </a:cxn>
              <a:cxn ang="0">
                <a:pos x="331" y="202"/>
              </a:cxn>
              <a:cxn ang="0">
                <a:pos x="361" y="121"/>
              </a:cxn>
              <a:cxn ang="0">
                <a:pos x="244" y="88"/>
              </a:cxn>
              <a:cxn ang="0">
                <a:pos x="187" y="1"/>
              </a:cxn>
            </a:cxnLst>
            <a:rect l="0" t="0" r="r" b="b"/>
            <a:pathLst>
              <a:path w="366" h="461">
                <a:moveTo>
                  <a:pt x="180" y="1"/>
                </a:moveTo>
                <a:cubicBezTo>
                  <a:pt x="157" y="7"/>
                  <a:pt x="140" y="22"/>
                  <a:pt x="130" y="44"/>
                </a:cubicBezTo>
                <a:cubicBezTo>
                  <a:pt x="123" y="59"/>
                  <a:pt x="121" y="76"/>
                  <a:pt x="121" y="91"/>
                </a:cubicBezTo>
                <a:cubicBezTo>
                  <a:pt x="121" y="94"/>
                  <a:pt x="121" y="96"/>
                  <a:pt x="121" y="98"/>
                </a:cubicBezTo>
                <a:cubicBezTo>
                  <a:pt x="106" y="89"/>
                  <a:pt x="87" y="84"/>
                  <a:pt x="70" y="82"/>
                </a:cubicBezTo>
                <a:cubicBezTo>
                  <a:pt x="43" y="79"/>
                  <a:pt x="20" y="87"/>
                  <a:pt x="5" y="103"/>
                </a:cubicBezTo>
                <a:cubicBezTo>
                  <a:pt x="4" y="104"/>
                  <a:pt x="3" y="106"/>
                  <a:pt x="3" y="108"/>
                </a:cubicBezTo>
                <a:cubicBezTo>
                  <a:pt x="1" y="113"/>
                  <a:pt x="0" y="119"/>
                  <a:pt x="0" y="124"/>
                </a:cubicBezTo>
                <a:cubicBezTo>
                  <a:pt x="0" y="136"/>
                  <a:pt x="4" y="148"/>
                  <a:pt x="12" y="160"/>
                </a:cubicBezTo>
                <a:cubicBezTo>
                  <a:pt x="24" y="179"/>
                  <a:pt x="46" y="194"/>
                  <a:pt x="67" y="204"/>
                </a:cubicBezTo>
                <a:cubicBezTo>
                  <a:pt x="51" y="214"/>
                  <a:pt x="38" y="229"/>
                  <a:pt x="30" y="245"/>
                </a:cubicBezTo>
                <a:cubicBezTo>
                  <a:pt x="24" y="257"/>
                  <a:pt x="21" y="270"/>
                  <a:pt x="21" y="282"/>
                </a:cubicBezTo>
                <a:cubicBezTo>
                  <a:pt x="21" y="294"/>
                  <a:pt x="24" y="306"/>
                  <a:pt x="30" y="317"/>
                </a:cubicBezTo>
                <a:cubicBezTo>
                  <a:pt x="31" y="320"/>
                  <a:pt x="34" y="322"/>
                  <a:pt x="38" y="323"/>
                </a:cubicBezTo>
                <a:cubicBezTo>
                  <a:pt x="71" y="333"/>
                  <a:pt x="103" y="329"/>
                  <a:pt x="131" y="309"/>
                </a:cubicBezTo>
                <a:cubicBezTo>
                  <a:pt x="154" y="293"/>
                  <a:pt x="172" y="269"/>
                  <a:pt x="181" y="242"/>
                </a:cubicBezTo>
                <a:cubicBezTo>
                  <a:pt x="182" y="238"/>
                  <a:pt x="182" y="235"/>
                  <a:pt x="180" y="231"/>
                </a:cubicBezTo>
                <a:cubicBezTo>
                  <a:pt x="179" y="228"/>
                  <a:pt x="176" y="226"/>
                  <a:pt x="172" y="225"/>
                </a:cubicBezTo>
                <a:cubicBezTo>
                  <a:pt x="162" y="222"/>
                  <a:pt x="156" y="213"/>
                  <a:pt x="156" y="202"/>
                </a:cubicBezTo>
                <a:cubicBezTo>
                  <a:pt x="156" y="189"/>
                  <a:pt x="166" y="178"/>
                  <a:pt x="179" y="178"/>
                </a:cubicBezTo>
                <a:cubicBezTo>
                  <a:pt x="186" y="178"/>
                  <a:pt x="192" y="181"/>
                  <a:pt x="196" y="185"/>
                </a:cubicBezTo>
                <a:cubicBezTo>
                  <a:pt x="201" y="190"/>
                  <a:pt x="203" y="196"/>
                  <a:pt x="203" y="202"/>
                </a:cubicBezTo>
                <a:cubicBezTo>
                  <a:pt x="203" y="211"/>
                  <a:pt x="198" y="218"/>
                  <a:pt x="191" y="223"/>
                </a:cubicBezTo>
                <a:cubicBezTo>
                  <a:pt x="185" y="226"/>
                  <a:pt x="182" y="234"/>
                  <a:pt x="186" y="241"/>
                </a:cubicBezTo>
                <a:cubicBezTo>
                  <a:pt x="190" y="247"/>
                  <a:pt x="198" y="250"/>
                  <a:pt x="204" y="246"/>
                </a:cubicBezTo>
                <a:cubicBezTo>
                  <a:pt x="220" y="237"/>
                  <a:pt x="230" y="220"/>
                  <a:pt x="230" y="202"/>
                </a:cubicBezTo>
                <a:cubicBezTo>
                  <a:pt x="230" y="174"/>
                  <a:pt x="207" y="152"/>
                  <a:pt x="179" y="152"/>
                </a:cubicBezTo>
                <a:cubicBezTo>
                  <a:pt x="166" y="152"/>
                  <a:pt x="153" y="157"/>
                  <a:pt x="144" y="166"/>
                </a:cubicBezTo>
                <a:cubicBezTo>
                  <a:pt x="134" y="176"/>
                  <a:pt x="129" y="189"/>
                  <a:pt x="129" y="202"/>
                </a:cubicBezTo>
                <a:cubicBezTo>
                  <a:pt x="129" y="219"/>
                  <a:pt x="138" y="235"/>
                  <a:pt x="151" y="244"/>
                </a:cubicBezTo>
                <a:cubicBezTo>
                  <a:pt x="136" y="276"/>
                  <a:pt x="101" y="311"/>
                  <a:pt x="51" y="299"/>
                </a:cubicBezTo>
                <a:cubicBezTo>
                  <a:pt x="48" y="293"/>
                  <a:pt x="47" y="287"/>
                  <a:pt x="47" y="282"/>
                </a:cubicBezTo>
                <a:cubicBezTo>
                  <a:pt x="47" y="272"/>
                  <a:pt x="50" y="264"/>
                  <a:pt x="53" y="257"/>
                </a:cubicBezTo>
                <a:cubicBezTo>
                  <a:pt x="66" y="233"/>
                  <a:pt x="91" y="217"/>
                  <a:pt x="108" y="215"/>
                </a:cubicBezTo>
                <a:cubicBezTo>
                  <a:pt x="115" y="214"/>
                  <a:pt x="119" y="208"/>
                  <a:pt x="119" y="202"/>
                </a:cubicBezTo>
                <a:cubicBezTo>
                  <a:pt x="119" y="202"/>
                  <a:pt x="119" y="202"/>
                  <a:pt x="119" y="201"/>
                </a:cubicBezTo>
                <a:cubicBezTo>
                  <a:pt x="119" y="195"/>
                  <a:pt x="114" y="189"/>
                  <a:pt x="108" y="188"/>
                </a:cubicBezTo>
                <a:cubicBezTo>
                  <a:pt x="84" y="185"/>
                  <a:pt x="49" y="168"/>
                  <a:pt x="34" y="145"/>
                </a:cubicBezTo>
                <a:cubicBezTo>
                  <a:pt x="29" y="138"/>
                  <a:pt x="27" y="131"/>
                  <a:pt x="27" y="124"/>
                </a:cubicBezTo>
                <a:cubicBezTo>
                  <a:pt x="27" y="122"/>
                  <a:pt x="27" y="120"/>
                  <a:pt x="28" y="118"/>
                </a:cubicBezTo>
                <a:cubicBezTo>
                  <a:pt x="39" y="108"/>
                  <a:pt x="57" y="108"/>
                  <a:pt x="67" y="109"/>
                </a:cubicBezTo>
                <a:cubicBezTo>
                  <a:pt x="96" y="111"/>
                  <a:pt x="123" y="127"/>
                  <a:pt x="131" y="140"/>
                </a:cubicBezTo>
                <a:cubicBezTo>
                  <a:pt x="135" y="146"/>
                  <a:pt x="143" y="148"/>
                  <a:pt x="149" y="145"/>
                </a:cubicBezTo>
                <a:cubicBezTo>
                  <a:pt x="153" y="142"/>
                  <a:pt x="156" y="138"/>
                  <a:pt x="156" y="133"/>
                </a:cubicBezTo>
                <a:cubicBezTo>
                  <a:pt x="156" y="131"/>
                  <a:pt x="155" y="129"/>
                  <a:pt x="154" y="127"/>
                </a:cubicBezTo>
                <a:cubicBezTo>
                  <a:pt x="150" y="119"/>
                  <a:pt x="147" y="106"/>
                  <a:pt x="147" y="92"/>
                </a:cubicBezTo>
                <a:cubicBezTo>
                  <a:pt x="147" y="79"/>
                  <a:pt x="149" y="66"/>
                  <a:pt x="154" y="55"/>
                </a:cubicBezTo>
                <a:cubicBezTo>
                  <a:pt x="161" y="41"/>
                  <a:pt x="171" y="32"/>
                  <a:pt x="184" y="28"/>
                </a:cubicBezTo>
                <a:cubicBezTo>
                  <a:pt x="195" y="31"/>
                  <a:pt x="204" y="39"/>
                  <a:pt x="210" y="51"/>
                </a:cubicBezTo>
                <a:cubicBezTo>
                  <a:pt x="215" y="62"/>
                  <a:pt x="217" y="75"/>
                  <a:pt x="217" y="88"/>
                </a:cubicBezTo>
                <a:cubicBezTo>
                  <a:pt x="217" y="104"/>
                  <a:pt x="214" y="121"/>
                  <a:pt x="209" y="132"/>
                </a:cubicBezTo>
                <a:cubicBezTo>
                  <a:pt x="208" y="134"/>
                  <a:pt x="208" y="136"/>
                  <a:pt x="208" y="138"/>
                </a:cubicBezTo>
                <a:cubicBezTo>
                  <a:pt x="208" y="142"/>
                  <a:pt x="209" y="145"/>
                  <a:pt x="213" y="148"/>
                </a:cubicBezTo>
                <a:cubicBezTo>
                  <a:pt x="217" y="152"/>
                  <a:pt x="224" y="152"/>
                  <a:pt x="229" y="149"/>
                </a:cubicBezTo>
                <a:cubicBezTo>
                  <a:pt x="261" y="127"/>
                  <a:pt x="296" y="110"/>
                  <a:pt x="339" y="138"/>
                </a:cubicBezTo>
                <a:cubicBezTo>
                  <a:pt x="335" y="177"/>
                  <a:pt x="293" y="199"/>
                  <a:pt x="255" y="203"/>
                </a:cubicBezTo>
                <a:cubicBezTo>
                  <a:pt x="248" y="204"/>
                  <a:pt x="243" y="209"/>
                  <a:pt x="243" y="215"/>
                </a:cubicBezTo>
                <a:cubicBezTo>
                  <a:pt x="243" y="216"/>
                  <a:pt x="243" y="216"/>
                  <a:pt x="243" y="217"/>
                </a:cubicBezTo>
                <a:cubicBezTo>
                  <a:pt x="243" y="222"/>
                  <a:pt x="246" y="227"/>
                  <a:pt x="252" y="229"/>
                </a:cubicBezTo>
                <a:cubicBezTo>
                  <a:pt x="287" y="241"/>
                  <a:pt x="305" y="266"/>
                  <a:pt x="305" y="302"/>
                </a:cubicBezTo>
                <a:cubicBezTo>
                  <a:pt x="305" y="306"/>
                  <a:pt x="305" y="309"/>
                  <a:pt x="304" y="313"/>
                </a:cubicBezTo>
                <a:cubicBezTo>
                  <a:pt x="250" y="324"/>
                  <a:pt x="216" y="286"/>
                  <a:pt x="205" y="264"/>
                </a:cubicBezTo>
                <a:cubicBezTo>
                  <a:pt x="203" y="260"/>
                  <a:pt x="200" y="257"/>
                  <a:pt x="195" y="257"/>
                </a:cubicBezTo>
                <a:cubicBezTo>
                  <a:pt x="191" y="256"/>
                  <a:pt x="187" y="258"/>
                  <a:pt x="184" y="261"/>
                </a:cubicBezTo>
                <a:cubicBezTo>
                  <a:pt x="174" y="271"/>
                  <a:pt x="161" y="293"/>
                  <a:pt x="161" y="319"/>
                </a:cubicBezTo>
                <a:cubicBezTo>
                  <a:pt x="161" y="326"/>
                  <a:pt x="162" y="333"/>
                  <a:pt x="164" y="340"/>
                </a:cubicBezTo>
                <a:cubicBezTo>
                  <a:pt x="141" y="336"/>
                  <a:pt x="109" y="337"/>
                  <a:pt x="85" y="359"/>
                </a:cubicBezTo>
                <a:cubicBezTo>
                  <a:pt x="83" y="361"/>
                  <a:pt x="81" y="364"/>
                  <a:pt x="81" y="368"/>
                </a:cubicBezTo>
                <a:cubicBezTo>
                  <a:pt x="81" y="372"/>
                  <a:pt x="82" y="375"/>
                  <a:pt x="84" y="378"/>
                </a:cubicBezTo>
                <a:cubicBezTo>
                  <a:pt x="86" y="380"/>
                  <a:pt x="130" y="427"/>
                  <a:pt x="200" y="414"/>
                </a:cubicBezTo>
                <a:cubicBezTo>
                  <a:pt x="204" y="421"/>
                  <a:pt x="210" y="434"/>
                  <a:pt x="212" y="449"/>
                </a:cubicBezTo>
                <a:cubicBezTo>
                  <a:pt x="213" y="456"/>
                  <a:pt x="220" y="461"/>
                  <a:pt x="227" y="460"/>
                </a:cubicBezTo>
                <a:cubicBezTo>
                  <a:pt x="234" y="459"/>
                  <a:pt x="239" y="452"/>
                  <a:pt x="238" y="445"/>
                </a:cubicBezTo>
                <a:cubicBezTo>
                  <a:pt x="234" y="415"/>
                  <a:pt x="218" y="392"/>
                  <a:pt x="217" y="391"/>
                </a:cubicBezTo>
                <a:cubicBezTo>
                  <a:pt x="214" y="386"/>
                  <a:pt x="208" y="384"/>
                  <a:pt x="203" y="385"/>
                </a:cubicBezTo>
                <a:cubicBezTo>
                  <a:pt x="163" y="396"/>
                  <a:pt x="132" y="381"/>
                  <a:pt x="116" y="370"/>
                </a:cubicBezTo>
                <a:cubicBezTo>
                  <a:pt x="145" y="358"/>
                  <a:pt x="181" y="371"/>
                  <a:pt x="182" y="372"/>
                </a:cubicBezTo>
                <a:cubicBezTo>
                  <a:pt x="187" y="374"/>
                  <a:pt x="193" y="372"/>
                  <a:pt x="197" y="368"/>
                </a:cubicBezTo>
                <a:cubicBezTo>
                  <a:pt x="199" y="365"/>
                  <a:pt x="200" y="362"/>
                  <a:pt x="200" y="359"/>
                </a:cubicBezTo>
                <a:cubicBezTo>
                  <a:pt x="200" y="357"/>
                  <a:pt x="199" y="354"/>
                  <a:pt x="198" y="352"/>
                </a:cubicBezTo>
                <a:cubicBezTo>
                  <a:pt x="190" y="340"/>
                  <a:pt x="188" y="329"/>
                  <a:pt x="188" y="319"/>
                </a:cubicBezTo>
                <a:cubicBezTo>
                  <a:pt x="188" y="310"/>
                  <a:pt x="190" y="301"/>
                  <a:pt x="193" y="295"/>
                </a:cubicBezTo>
                <a:cubicBezTo>
                  <a:pt x="215" y="323"/>
                  <a:pt x="259" y="354"/>
                  <a:pt x="320" y="337"/>
                </a:cubicBezTo>
                <a:cubicBezTo>
                  <a:pt x="325" y="336"/>
                  <a:pt x="329" y="331"/>
                  <a:pt x="330" y="326"/>
                </a:cubicBezTo>
                <a:cubicBezTo>
                  <a:pt x="331" y="318"/>
                  <a:pt x="331" y="310"/>
                  <a:pt x="331" y="302"/>
                </a:cubicBezTo>
                <a:cubicBezTo>
                  <a:pt x="331" y="283"/>
                  <a:pt x="327" y="265"/>
                  <a:pt x="319" y="250"/>
                </a:cubicBezTo>
                <a:cubicBezTo>
                  <a:pt x="312" y="239"/>
                  <a:pt x="304" y="229"/>
                  <a:pt x="294" y="222"/>
                </a:cubicBezTo>
                <a:cubicBezTo>
                  <a:pt x="308" y="217"/>
                  <a:pt x="320" y="210"/>
                  <a:pt x="331" y="202"/>
                </a:cubicBezTo>
                <a:cubicBezTo>
                  <a:pt x="354" y="183"/>
                  <a:pt x="366" y="159"/>
                  <a:pt x="366" y="131"/>
                </a:cubicBezTo>
                <a:cubicBezTo>
                  <a:pt x="366" y="127"/>
                  <a:pt x="364" y="123"/>
                  <a:pt x="361" y="121"/>
                </a:cubicBezTo>
                <a:cubicBezTo>
                  <a:pt x="316" y="87"/>
                  <a:pt x="276" y="94"/>
                  <a:pt x="242" y="110"/>
                </a:cubicBezTo>
                <a:cubicBezTo>
                  <a:pt x="243" y="103"/>
                  <a:pt x="244" y="95"/>
                  <a:pt x="244" y="88"/>
                </a:cubicBezTo>
                <a:cubicBezTo>
                  <a:pt x="244" y="71"/>
                  <a:pt x="241" y="54"/>
                  <a:pt x="234" y="39"/>
                </a:cubicBezTo>
                <a:cubicBezTo>
                  <a:pt x="224" y="19"/>
                  <a:pt x="208" y="6"/>
                  <a:pt x="187" y="1"/>
                </a:cubicBezTo>
                <a:cubicBezTo>
                  <a:pt x="184" y="0"/>
                  <a:pt x="182" y="0"/>
                  <a:pt x="180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7" name="Freeform 369"/>
          <p:cNvSpPr>
            <a:spLocks/>
          </p:cNvSpPr>
          <p:nvPr userDrawn="1"/>
        </p:nvSpPr>
        <p:spPr bwMode="auto">
          <a:xfrm>
            <a:off x="3967958" y="2581367"/>
            <a:ext cx="117795" cy="377926"/>
          </a:xfrm>
          <a:custGeom>
            <a:avLst/>
            <a:gdLst/>
            <a:ahLst/>
            <a:cxnLst>
              <a:cxn ang="0">
                <a:pos x="80" y="356"/>
              </a:cxn>
              <a:cxn ang="0">
                <a:pos x="80" y="333"/>
              </a:cxn>
              <a:cxn ang="0">
                <a:pos x="131" y="280"/>
              </a:cxn>
              <a:cxn ang="0">
                <a:pos x="131" y="53"/>
              </a:cxn>
              <a:cxn ang="0">
                <a:pos x="78" y="0"/>
              </a:cxn>
              <a:cxn ang="0">
                <a:pos x="54" y="0"/>
              </a:cxn>
              <a:cxn ang="0">
                <a:pos x="0" y="53"/>
              </a:cxn>
              <a:cxn ang="0">
                <a:pos x="0" y="280"/>
              </a:cxn>
              <a:cxn ang="0">
                <a:pos x="16" y="318"/>
              </a:cxn>
              <a:cxn ang="0">
                <a:pos x="35" y="318"/>
              </a:cxn>
              <a:cxn ang="0">
                <a:pos x="35" y="299"/>
              </a:cxn>
              <a:cxn ang="0">
                <a:pos x="27" y="280"/>
              </a:cxn>
              <a:cxn ang="0">
                <a:pos x="27" y="255"/>
              </a:cxn>
              <a:cxn ang="0">
                <a:pos x="54" y="263"/>
              </a:cxn>
              <a:cxn ang="0">
                <a:pos x="77" y="263"/>
              </a:cxn>
              <a:cxn ang="0">
                <a:pos x="91" y="249"/>
              </a:cxn>
              <a:cxn ang="0">
                <a:pos x="77" y="236"/>
              </a:cxn>
              <a:cxn ang="0">
                <a:pos x="54" y="236"/>
              </a:cxn>
              <a:cxn ang="0">
                <a:pos x="35" y="228"/>
              </a:cxn>
              <a:cxn ang="0">
                <a:pos x="27" y="209"/>
              </a:cxn>
              <a:cxn ang="0">
                <a:pos x="27" y="206"/>
              </a:cxn>
              <a:cxn ang="0">
                <a:pos x="27" y="177"/>
              </a:cxn>
              <a:cxn ang="0">
                <a:pos x="54" y="184"/>
              </a:cxn>
              <a:cxn ang="0">
                <a:pos x="77" y="184"/>
              </a:cxn>
              <a:cxn ang="0">
                <a:pos x="91" y="171"/>
              </a:cxn>
              <a:cxn ang="0">
                <a:pos x="77" y="157"/>
              </a:cxn>
              <a:cxn ang="0">
                <a:pos x="54" y="157"/>
              </a:cxn>
              <a:cxn ang="0">
                <a:pos x="35" y="149"/>
              </a:cxn>
              <a:cxn ang="0">
                <a:pos x="27" y="131"/>
              </a:cxn>
              <a:cxn ang="0">
                <a:pos x="27" y="128"/>
              </a:cxn>
              <a:cxn ang="0">
                <a:pos x="27" y="97"/>
              </a:cxn>
              <a:cxn ang="0">
                <a:pos x="54" y="104"/>
              </a:cxn>
              <a:cxn ang="0">
                <a:pos x="77" y="104"/>
              </a:cxn>
              <a:cxn ang="0">
                <a:pos x="91" y="91"/>
              </a:cxn>
              <a:cxn ang="0">
                <a:pos x="77" y="77"/>
              </a:cxn>
              <a:cxn ang="0">
                <a:pos x="54" y="77"/>
              </a:cxn>
              <a:cxn ang="0">
                <a:pos x="35" y="69"/>
              </a:cxn>
              <a:cxn ang="0">
                <a:pos x="27" y="51"/>
              </a:cxn>
              <a:cxn ang="0">
                <a:pos x="27" y="50"/>
              </a:cxn>
              <a:cxn ang="0">
                <a:pos x="54" y="27"/>
              </a:cxn>
              <a:cxn ang="0">
                <a:pos x="78" y="27"/>
              </a:cxn>
              <a:cxn ang="0">
                <a:pos x="104" y="53"/>
              </a:cxn>
              <a:cxn ang="0">
                <a:pos x="104" y="280"/>
              </a:cxn>
              <a:cxn ang="0">
                <a:pos x="78" y="307"/>
              </a:cxn>
              <a:cxn ang="0">
                <a:pos x="71" y="307"/>
              </a:cxn>
              <a:cxn ang="0">
                <a:pos x="69" y="307"/>
              </a:cxn>
              <a:cxn ang="0">
                <a:pos x="67" y="307"/>
              </a:cxn>
              <a:cxn ang="0">
                <a:pos x="53" y="320"/>
              </a:cxn>
              <a:cxn ang="0">
                <a:pos x="53" y="368"/>
              </a:cxn>
              <a:cxn ang="0">
                <a:pos x="61" y="380"/>
              </a:cxn>
              <a:cxn ang="0">
                <a:pos x="68" y="382"/>
              </a:cxn>
              <a:cxn ang="0">
                <a:pos x="107" y="394"/>
              </a:cxn>
              <a:cxn ang="0">
                <a:pos x="68" y="406"/>
              </a:cxn>
              <a:cxn ang="0">
                <a:pos x="29" y="394"/>
              </a:cxn>
              <a:cxn ang="0">
                <a:pos x="39" y="387"/>
              </a:cxn>
              <a:cxn ang="0">
                <a:pos x="46" y="370"/>
              </a:cxn>
              <a:cxn ang="0">
                <a:pos x="29" y="362"/>
              </a:cxn>
              <a:cxn ang="0">
                <a:pos x="2" y="394"/>
              </a:cxn>
              <a:cxn ang="0">
                <a:pos x="68" y="433"/>
              </a:cxn>
              <a:cxn ang="0">
                <a:pos x="134" y="394"/>
              </a:cxn>
              <a:cxn ang="0">
                <a:pos x="80" y="356"/>
              </a:cxn>
            </a:cxnLst>
            <a:rect l="0" t="0" r="r" b="b"/>
            <a:pathLst>
              <a:path w="134" h="433">
                <a:moveTo>
                  <a:pt x="80" y="356"/>
                </a:moveTo>
                <a:cubicBezTo>
                  <a:pt x="80" y="333"/>
                  <a:pt x="80" y="333"/>
                  <a:pt x="80" y="333"/>
                </a:cubicBezTo>
                <a:cubicBezTo>
                  <a:pt x="108" y="332"/>
                  <a:pt x="131" y="309"/>
                  <a:pt x="131" y="280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24"/>
                  <a:pt x="107" y="0"/>
                  <a:pt x="7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3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94"/>
                  <a:pt x="6" y="308"/>
                  <a:pt x="16" y="318"/>
                </a:cubicBezTo>
                <a:cubicBezTo>
                  <a:pt x="21" y="323"/>
                  <a:pt x="30" y="323"/>
                  <a:pt x="35" y="318"/>
                </a:cubicBezTo>
                <a:cubicBezTo>
                  <a:pt x="40" y="313"/>
                  <a:pt x="40" y="304"/>
                  <a:pt x="35" y="299"/>
                </a:cubicBezTo>
                <a:cubicBezTo>
                  <a:pt x="29" y="294"/>
                  <a:pt x="27" y="287"/>
                  <a:pt x="27" y="280"/>
                </a:cubicBezTo>
                <a:cubicBezTo>
                  <a:pt x="27" y="255"/>
                  <a:pt x="27" y="255"/>
                  <a:pt x="27" y="255"/>
                </a:cubicBezTo>
                <a:cubicBezTo>
                  <a:pt x="35" y="260"/>
                  <a:pt x="44" y="263"/>
                  <a:pt x="54" y="263"/>
                </a:cubicBezTo>
                <a:cubicBezTo>
                  <a:pt x="77" y="263"/>
                  <a:pt x="77" y="263"/>
                  <a:pt x="77" y="263"/>
                </a:cubicBezTo>
                <a:cubicBezTo>
                  <a:pt x="85" y="263"/>
                  <a:pt x="91" y="257"/>
                  <a:pt x="91" y="249"/>
                </a:cubicBezTo>
                <a:cubicBezTo>
                  <a:pt x="91" y="242"/>
                  <a:pt x="85" y="236"/>
                  <a:pt x="77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47" y="236"/>
                  <a:pt x="40" y="233"/>
                  <a:pt x="35" y="228"/>
                </a:cubicBezTo>
                <a:cubicBezTo>
                  <a:pt x="30" y="223"/>
                  <a:pt x="27" y="216"/>
                  <a:pt x="27" y="209"/>
                </a:cubicBezTo>
                <a:cubicBezTo>
                  <a:pt x="27" y="208"/>
                  <a:pt x="27" y="207"/>
                  <a:pt x="27" y="206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35" y="181"/>
                  <a:pt x="44" y="184"/>
                  <a:pt x="54" y="184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85" y="184"/>
                  <a:pt x="91" y="178"/>
                  <a:pt x="91" y="171"/>
                </a:cubicBezTo>
                <a:cubicBezTo>
                  <a:pt x="91" y="163"/>
                  <a:pt x="85" y="157"/>
                  <a:pt x="77" y="157"/>
                </a:cubicBezTo>
                <a:cubicBezTo>
                  <a:pt x="54" y="157"/>
                  <a:pt x="54" y="157"/>
                  <a:pt x="54" y="157"/>
                </a:cubicBezTo>
                <a:cubicBezTo>
                  <a:pt x="47" y="157"/>
                  <a:pt x="40" y="155"/>
                  <a:pt x="35" y="149"/>
                </a:cubicBezTo>
                <a:cubicBezTo>
                  <a:pt x="30" y="144"/>
                  <a:pt x="27" y="138"/>
                  <a:pt x="27" y="131"/>
                </a:cubicBezTo>
                <a:cubicBezTo>
                  <a:pt x="27" y="130"/>
                  <a:pt x="27" y="129"/>
                  <a:pt x="27" y="128"/>
                </a:cubicBezTo>
                <a:cubicBezTo>
                  <a:pt x="27" y="97"/>
                  <a:pt x="27" y="97"/>
                  <a:pt x="27" y="97"/>
                </a:cubicBezTo>
                <a:cubicBezTo>
                  <a:pt x="35" y="101"/>
                  <a:pt x="44" y="104"/>
                  <a:pt x="54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85" y="104"/>
                  <a:pt x="91" y="98"/>
                  <a:pt x="91" y="91"/>
                </a:cubicBezTo>
                <a:cubicBezTo>
                  <a:pt x="91" y="83"/>
                  <a:pt x="85" y="77"/>
                  <a:pt x="77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47" y="77"/>
                  <a:pt x="40" y="75"/>
                  <a:pt x="35" y="69"/>
                </a:cubicBezTo>
                <a:cubicBezTo>
                  <a:pt x="30" y="64"/>
                  <a:pt x="27" y="58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9" y="37"/>
                  <a:pt x="40" y="27"/>
                  <a:pt x="54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93" y="27"/>
                  <a:pt x="104" y="38"/>
                  <a:pt x="104" y="53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95"/>
                  <a:pt x="93" y="307"/>
                  <a:pt x="78" y="307"/>
                </a:cubicBezTo>
                <a:cubicBezTo>
                  <a:pt x="71" y="307"/>
                  <a:pt x="71" y="307"/>
                  <a:pt x="71" y="307"/>
                </a:cubicBezTo>
                <a:cubicBezTo>
                  <a:pt x="70" y="307"/>
                  <a:pt x="69" y="307"/>
                  <a:pt x="69" y="307"/>
                </a:cubicBezTo>
                <a:cubicBezTo>
                  <a:pt x="68" y="307"/>
                  <a:pt x="67" y="307"/>
                  <a:pt x="67" y="307"/>
                </a:cubicBezTo>
                <a:cubicBezTo>
                  <a:pt x="59" y="307"/>
                  <a:pt x="53" y="313"/>
                  <a:pt x="53" y="320"/>
                </a:cubicBezTo>
                <a:cubicBezTo>
                  <a:pt x="53" y="368"/>
                  <a:pt x="53" y="368"/>
                  <a:pt x="53" y="368"/>
                </a:cubicBezTo>
                <a:cubicBezTo>
                  <a:pt x="53" y="374"/>
                  <a:pt x="57" y="378"/>
                  <a:pt x="61" y="380"/>
                </a:cubicBezTo>
                <a:cubicBezTo>
                  <a:pt x="63" y="381"/>
                  <a:pt x="66" y="382"/>
                  <a:pt x="68" y="382"/>
                </a:cubicBezTo>
                <a:cubicBezTo>
                  <a:pt x="92" y="382"/>
                  <a:pt x="106" y="391"/>
                  <a:pt x="107" y="394"/>
                </a:cubicBezTo>
                <a:cubicBezTo>
                  <a:pt x="106" y="397"/>
                  <a:pt x="92" y="406"/>
                  <a:pt x="68" y="406"/>
                </a:cubicBezTo>
                <a:cubicBezTo>
                  <a:pt x="44" y="406"/>
                  <a:pt x="30" y="398"/>
                  <a:pt x="29" y="394"/>
                </a:cubicBezTo>
                <a:cubicBezTo>
                  <a:pt x="29" y="393"/>
                  <a:pt x="32" y="390"/>
                  <a:pt x="39" y="387"/>
                </a:cubicBezTo>
                <a:cubicBezTo>
                  <a:pt x="46" y="384"/>
                  <a:pt x="49" y="376"/>
                  <a:pt x="46" y="370"/>
                </a:cubicBezTo>
                <a:cubicBezTo>
                  <a:pt x="43" y="363"/>
                  <a:pt x="36" y="360"/>
                  <a:pt x="29" y="362"/>
                </a:cubicBezTo>
                <a:cubicBezTo>
                  <a:pt x="12" y="369"/>
                  <a:pt x="2" y="381"/>
                  <a:pt x="2" y="394"/>
                </a:cubicBezTo>
                <a:cubicBezTo>
                  <a:pt x="2" y="416"/>
                  <a:pt x="30" y="433"/>
                  <a:pt x="68" y="433"/>
                </a:cubicBezTo>
                <a:cubicBezTo>
                  <a:pt x="106" y="433"/>
                  <a:pt x="134" y="416"/>
                  <a:pt x="134" y="394"/>
                </a:cubicBezTo>
                <a:cubicBezTo>
                  <a:pt x="134" y="374"/>
                  <a:pt x="112" y="359"/>
                  <a:pt x="80" y="35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8" name="Freeform 373"/>
          <p:cNvSpPr>
            <a:spLocks/>
          </p:cNvSpPr>
          <p:nvPr userDrawn="1"/>
        </p:nvSpPr>
        <p:spPr bwMode="auto">
          <a:xfrm>
            <a:off x="4355053" y="2569105"/>
            <a:ext cx="287126" cy="402467"/>
          </a:xfrm>
          <a:custGeom>
            <a:avLst/>
            <a:gdLst/>
            <a:ahLst/>
            <a:cxnLst>
              <a:cxn ang="0">
                <a:pos x="162" y="17"/>
              </a:cxn>
              <a:cxn ang="0">
                <a:pos x="162" y="19"/>
              </a:cxn>
              <a:cxn ang="0">
                <a:pos x="150" y="136"/>
              </a:cxn>
              <a:cxn ang="0">
                <a:pos x="47" y="205"/>
              </a:cxn>
              <a:cxn ang="0">
                <a:pos x="45" y="207"/>
              </a:cxn>
              <a:cxn ang="0">
                <a:pos x="38" y="223"/>
              </a:cxn>
              <a:cxn ang="0">
                <a:pos x="41" y="234"/>
              </a:cxn>
              <a:cxn ang="0">
                <a:pos x="67" y="244"/>
              </a:cxn>
              <a:cxn ang="0">
                <a:pos x="68" y="243"/>
              </a:cxn>
              <a:cxn ang="0">
                <a:pos x="152" y="210"/>
              </a:cxn>
              <a:cxn ang="0">
                <a:pos x="142" y="391"/>
              </a:cxn>
              <a:cxn ang="0">
                <a:pos x="142" y="392"/>
              </a:cxn>
              <a:cxn ang="0">
                <a:pos x="155" y="405"/>
              </a:cxn>
              <a:cxn ang="0">
                <a:pos x="169" y="393"/>
              </a:cxn>
              <a:cxn ang="0">
                <a:pos x="179" y="190"/>
              </a:cxn>
              <a:cxn ang="0">
                <a:pos x="174" y="179"/>
              </a:cxn>
              <a:cxn ang="0">
                <a:pos x="161" y="177"/>
              </a:cxn>
              <a:cxn ang="0">
                <a:pos x="99" y="202"/>
              </a:cxn>
              <a:cxn ang="0">
                <a:pos x="170" y="154"/>
              </a:cxn>
              <a:cxn ang="0">
                <a:pos x="176" y="145"/>
              </a:cxn>
              <a:cxn ang="0">
                <a:pos x="183" y="68"/>
              </a:cxn>
              <a:cxn ang="0">
                <a:pos x="191" y="144"/>
              </a:cxn>
              <a:cxn ang="0">
                <a:pos x="197" y="154"/>
              </a:cxn>
              <a:cxn ang="0">
                <a:pos x="268" y="203"/>
              </a:cxn>
              <a:cxn ang="0">
                <a:pos x="207" y="178"/>
              </a:cxn>
              <a:cxn ang="0">
                <a:pos x="194" y="179"/>
              </a:cxn>
              <a:cxn ang="0">
                <a:pos x="189" y="190"/>
              </a:cxn>
              <a:cxn ang="0">
                <a:pos x="189" y="191"/>
              </a:cxn>
              <a:cxn ang="0">
                <a:pos x="204" y="418"/>
              </a:cxn>
              <a:cxn ang="0">
                <a:pos x="42" y="418"/>
              </a:cxn>
              <a:cxn ang="0">
                <a:pos x="36" y="420"/>
              </a:cxn>
              <a:cxn ang="0">
                <a:pos x="7" y="434"/>
              </a:cxn>
              <a:cxn ang="0">
                <a:pos x="0" y="446"/>
              </a:cxn>
              <a:cxn ang="0">
                <a:pos x="1" y="451"/>
              </a:cxn>
              <a:cxn ang="0">
                <a:pos x="19" y="457"/>
              </a:cxn>
              <a:cxn ang="0">
                <a:pos x="45" y="445"/>
              </a:cxn>
              <a:cxn ang="0">
                <a:pos x="219" y="445"/>
              </a:cxn>
              <a:cxn ang="0">
                <a:pos x="228" y="440"/>
              </a:cxn>
              <a:cxn ang="0">
                <a:pos x="232" y="431"/>
              </a:cxn>
              <a:cxn ang="0">
                <a:pos x="232" y="430"/>
              </a:cxn>
              <a:cxn ang="0">
                <a:pos x="217" y="211"/>
              </a:cxn>
              <a:cxn ang="0">
                <a:pos x="299" y="245"/>
              </a:cxn>
              <a:cxn ang="0">
                <a:pos x="300" y="245"/>
              </a:cxn>
              <a:cxn ang="0">
                <a:pos x="326" y="235"/>
              </a:cxn>
              <a:cxn ang="0">
                <a:pos x="329" y="224"/>
              </a:cxn>
              <a:cxn ang="0">
                <a:pos x="322" y="208"/>
              </a:cxn>
              <a:cxn ang="0">
                <a:pos x="320" y="207"/>
              </a:cxn>
              <a:cxn ang="0">
                <a:pos x="217" y="135"/>
              </a:cxn>
              <a:cxn ang="0">
                <a:pos x="205" y="19"/>
              </a:cxn>
              <a:cxn ang="0">
                <a:pos x="205" y="17"/>
              </a:cxn>
              <a:cxn ang="0">
                <a:pos x="183" y="0"/>
              </a:cxn>
              <a:cxn ang="0">
                <a:pos x="162" y="17"/>
              </a:cxn>
            </a:cxnLst>
            <a:rect l="0" t="0" r="r" b="b"/>
            <a:pathLst>
              <a:path w="329" h="461">
                <a:moveTo>
                  <a:pt x="162" y="17"/>
                </a:moveTo>
                <a:cubicBezTo>
                  <a:pt x="162" y="18"/>
                  <a:pt x="162" y="18"/>
                  <a:pt x="162" y="19"/>
                </a:cubicBezTo>
                <a:cubicBezTo>
                  <a:pt x="162" y="19"/>
                  <a:pt x="151" y="124"/>
                  <a:pt x="150" y="136"/>
                </a:cubicBezTo>
                <a:cubicBezTo>
                  <a:pt x="140" y="142"/>
                  <a:pt x="47" y="205"/>
                  <a:pt x="47" y="205"/>
                </a:cubicBezTo>
                <a:cubicBezTo>
                  <a:pt x="46" y="206"/>
                  <a:pt x="46" y="206"/>
                  <a:pt x="45" y="207"/>
                </a:cubicBezTo>
                <a:cubicBezTo>
                  <a:pt x="41" y="210"/>
                  <a:pt x="38" y="216"/>
                  <a:pt x="38" y="223"/>
                </a:cubicBezTo>
                <a:cubicBezTo>
                  <a:pt x="38" y="226"/>
                  <a:pt x="39" y="230"/>
                  <a:pt x="41" y="234"/>
                </a:cubicBezTo>
                <a:cubicBezTo>
                  <a:pt x="47" y="244"/>
                  <a:pt x="59" y="246"/>
                  <a:pt x="67" y="244"/>
                </a:cubicBezTo>
                <a:cubicBezTo>
                  <a:pt x="67" y="243"/>
                  <a:pt x="68" y="243"/>
                  <a:pt x="68" y="243"/>
                </a:cubicBezTo>
                <a:cubicBezTo>
                  <a:pt x="68" y="243"/>
                  <a:pt x="126" y="220"/>
                  <a:pt x="152" y="210"/>
                </a:cubicBezTo>
                <a:cubicBezTo>
                  <a:pt x="150" y="243"/>
                  <a:pt x="142" y="391"/>
                  <a:pt x="142" y="391"/>
                </a:cubicBezTo>
                <a:cubicBezTo>
                  <a:pt x="142" y="391"/>
                  <a:pt x="142" y="392"/>
                  <a:pt x="142" y="392"/>
                </a:cubicBezTo>
                <a:cubicBezTo>
                  <a:pt x="142" y="399"/>
                  <a:pt x="148" y="405"/>
                  <a:pt x="155" y="405"/>
                </a:cubicBezTo>
                <a:cubicBezTo>
                  <a:pt x="162" y="406"/>
                  <a:pt x="168" y="400"/>
                  <a:pt x="169" y="393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0" y="186"/>
                  <a:pt x="178" y="181"/>
                  <a:pt x="174" y="179"/>
                </a:cubicBezTo>
                <a:cubicBezTo>
                  <a:pt x="170" y="176"/>
                  <a:pt x="165" y="176"/>
                  <a:pt x="161" y="177"/>
                </a:cubicBezTo>
                <a:cubicBezTo>
                  <a:pt x="161" y="177"/>
                  <a:pt x="129" y="190"/>
                  <a:pt x="99" y="202"/>
                </a:cubicBezTo>
                <a:cubicBezTo>
                  <a:pt x="131" y="181"/>
                  <a:pt x="170" y="154"/>
                  <a:pt x="170" y="154"/>
                </a:cubicBezTo>
                <a:cubicBezTo>
                  <a:pt x="173" y="152"/>
                  <a:pt x="175" y="148"/>
                  <a:pt x="176" y="145"/>
                </a:cubicBezTo>
                <a:cubicBezTo>
                  <a:pt x="176" y="145"/>
                  <a:pt x="180" y="104"/>
                  <a:pt x="183" y="68"/>
                </a:cubicBezTo>
                <a:cubicBezTo>
                  <a:pt x="187" y="104"/>
                  <a:pt x="191" y="144"/>
                  <a:pt x="191" y="144"/>
                </a:cubicBezTo>
                <a:cubicBezTo>
                  <a:pt x="192" y="148"/>
                  <a:pt x="194" y="152"/>
                  <a:pt x="197" y="154"/>
                </a:cubicBezTo>
                <a:cubicBezTo>
                  <a:pt x="197" y="154"/>
                  <a:pt x="236" y="181"/>
                  <a:pt x="268" y="203"/>
                </a:cubicBezTo>
                <a:cubicBezTo>
                  <a:pt x="239" y="191"/>
                  <a:pt x="207" y="178"/>
                  <a:pt x="207" y="178"/>
                </a:cubicBezTo>
                <a:cubicBezTo>
                  <a:pt x="203" y="176"/>
                  <a:pt x="198" y="177"/>
                  <a:pt x="194" y="179"/>
                </a:cubicBezTo>
                <a:cubicBezTo>
                  <a:pt x="191" y="182"/>
                  <a:pt x="189" y="186"/>
                  <a:pt x="189" y="190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9" y="191"/>
                  <a:pt x="203" y="393"/>
                  <a:pt x="204" y="418"/>
                </a:cubicBezTo>
                <a:cubicBezTo>
                  <a:pt x="180" y="418"/>
                  <a:pt x="42" y="418"/>
                  <a:pt x="42" y="418"/>
                </a:cubicBezTo>
                <a:cubicBezTo>
                  <a:pt x="40" y="418"/>
                  <a:pt x="38" y="419"/>
                  <a:pt x="36" y="420"/>
                </a:cubicBezTo>
                <a:cubicBezTo>
                  <a:pt x="7" y="434"/>
                  <a:pt x="7" y="434"/>
                  <a:pt x="7" y="434"/>
                </a:cubicBezTo>
                <a:cubicBezTo>
                  <a:pt x="3" y="436"/>
                  <a:pt x="0" y="441"/>
                  <a:pt x="0" y="446"/>
                </a:cubicBezTo>
                <a:cubicBezTo>
                  <a:pt x="0" y="447"/>
                  <a:pt x="0" y="449"/>
                  <a:pt x="1" y="451"/>
                </a:cubicBezTo>
                <a:cubicBezTo>
                  <a:pt x="4" y="458"/>
                  <a:pt x="12" y="461"/>
                  <a:pt x="19" y="457"/>
                </a:cubicBezTo>
                <a:cubicBezTo>
                  <a:pt x="19" y="457"/>
                  <a:pt x="40" y="447"/>
                  <a:pt x="45" y="445"/>
                </a:cubicBezTo>
                <a:cubicBezTo>
                  <a:pt x="51" y="445"/>
                  <a:pt x="219" y="445"/>
                  <a:pt x="219" y="445"/>
                </a:cubicBezTo>
                <a:cubicBezTo>
                  <a:pt x="222" y="445"/>
                  <a:pt x="226" y="443"/>
                  <a:pt x="228" y="440"/>
                </a:cubicBezTo>
                <a:cubicBezTo>
                  <a:pt x="231" y="438"/>
                  <a:pt x="232" y="435"/>
                  <a:pt x="232" y="431"/>
                </a:cubicBezTo>
                <a:cubicBezTo>
                  <a:pt x="232" y="431"/>
                  <a:pt x="232" y="431"/>
                  <a:pt x="232" y="430"/>
                </a:cubicBezTo>
                <a:cubicBezTo>
                  <a:pt x="232" y="430"/>
                  <a:pt x="219" y="246"/>
                  <a:pt x="217" y="211"/>
                </a:cubicBezTo>
                <a:cubicBezTo>
                  <a:pt x="243" y="221"/>
                  <a:pt x="299" y="245"/>
                  <a:pt x="299" y="245"/>
                </a:cubicBezTo>
                <a:cubicBezTo>
                  <a:pt x="299" y="245"/>
                  <a:pt x="300" y="245"/>
                  <a:pt x="300" y="245"/>
                </a:cubicBezTo>
                <a:cubicBezTo>
                  <a:pt x="308" y="248"/>
                  <a:pt x="320" y="246"/>
                  <a:pt x="326" y="235"/>
                </a:cubicBezTo>
                <a:cubicBezTo>
                  <a:pt x="328" y="232"/>
                  <a:pt x="329" y="228"/>
                  <a:pt x="329" y="224"/>
                </a:cubicBezTo>
                <a:cubicBezTo>
                  <a:pt x="329" y="218"/>
                  <a:pt x="326" y="212"/>
                  <a:pt x="322" y="208"/>
                </a:cubicBezTo>
                <a:cubicBezTo>
                  <a:pt x="321" y="208"/>
                  <a:pt x="321" y="207"/>
                  <a:pt x="320" y="207"/>
                </a:cubicBezTo>
                <a:cubicBezTo>
                  <a:pt x="320" y="207"/>
                  <a:pt x="226" y="142"/>
                  <a:pt x="217" y="135"/>
                </a:cubicBezTo>
                <a:cubicBezTo>
                  <a:pt x="216" y="124"/>
                  <a:pt x="205" y="19"/>
                  <a:pt x="205" y="19"/>
                </a:cubicBezTo>
                <a:cubicBezTo>
                  <a:pt x="205" y="18"/>
                  <a:pt x="205" y="17"/>
                  <a:pt x="205" y="17"/>
                </a:cubicBezTo>
                <a:cubicBezTo>
                  <a:pt x="203" y="9"/>
                  <a:pt x="195" y="0"/>
                  <a:pt x="183" y="0"/>
                </a:cubicBezTo>
                <a:cubicBezTo>
                  <a:pt x="171" y="0"/>
                  <a:pt x="164" y="9"/>
                  <a:pt x="162" y="1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5" name="Freeform 437"/>
          <p:cNvSpPr>
            <a:spLocks/>
          </p:cNvSpPr>
          <p:nvPr userDrawn="1"/>
        </p:nvSpPr>
        <p:spPr bwMode="auto">
          <a:xfrm>
            <a:off x="4810865" y="2577072"/>
            <a:ext cx="320255" cy="386516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0" y="183"/>
              </a:cxn>
              <a:cxn ang="0">
                <a:pos x="0" y="199"/>
              </a:cxn>
              <a:cxn ang="0">
                <a:pos x="14" y="212"/>
              </a:cxn>
              <a:cxn ang="0">
                <a:pos x="27" y="199"/>
              </a:cxn>
              <a:cxn ang="0">
                <a:pos x="55" y="170"/>
              </a:cxn>
              <a:cxn ang="0">
                <a:pos x="84" y="199"/>
              </a:cxn>
              <a:cxn ang="0">
                <a:pos x="97" y="212"/>
              </a:cxn>
              <a:cxn ang="0">
                <a:pos x="110" y="199"/>
              </a:cxn>
              <a:cxn ang="0">
                <a:pos x="55" y="144"/>
              </a:cxn>
              <a:cxn ang="0">
                <a:pos x="30" y="150"/>
              </a:cxn>
              <a:cxn ang="0">
                <a:pos x="183" y="26"/>
              </a:cxn>
              <a:cxn ang="0">
                <a:pos x="335" y="149"/>
              </a:cxn>
              <a:cxn ang="0">
                <a:pos x="312" y="144"/>
              </a:cxn>
              <a:cxn ang="0">
                <a:pos x="271" y="163"/>
              </a:cxn>
              <a:cxn ang="0">
                <a:pos x="229" y="144"/>
              </a:cxn>
              <a:cxn ang="0">
                <a:pos x="174" y="199"/>
              </a:cxn>
              <a:cxn ang="0">
                <a:pos x="174" y="388"/>
              </a:cxn>
              <a:cxn ang="0">
                <a:pos x="146" y="416"/>
              </a:cxn>
              <a:cxn ang="0">
                <a:pos x="132" y="430"/>
              </a:cxn>
              <a:cxn ang="0">
                <a:pos x="146" y="443"/>
              </a:cxn>
              <a:cxn ang="0">
                <a:pos x="201" y="388"/>
              </a:cxn>
              <a:cxn ang="0">
                <a:pos x="201" y="199"/>
              </a:cxn>
              <a:cxn ang="0">
                <a:pos x="229" y="170"/>
              </a:cxn>
              <a:cxn ang="0">
                <a:pos x="257" y="199"/>
              </a:cxn>
              <a:cxn ang="0">
                <a:pos x="271" y="212"/>
              </a:cxn>
              <a:cxn ang="0">
                <a:pos x="284" y="199"/>
              </a:cxn>
              <a:cxn ang="0">
                <a:pos x="312" y="170"/>
              </a:cxn>
              <a:cxn ang="0">
                <a:pos x="340" y="198"/>
              </a:cxn>
              <a:cxn ang="0">
                <a:pos x="340" y="199"/>
              </a:cxn>
              <a:cxn ang="0">
                <a:pos x="354" y="212"/>
              </a:cxn>
              <a:cxn ang="0">
                <a:pos x="367" y="199"/>
              </a:cxn>
              <a:cxn ang="0">
                <a:pos x="367" y="197"/>
              </a:cxn>
              <a:cxn ang="0">
                <a:pos x="367" y="198"/>
              </a:cxn>
              <a:cxn ang="0">
                <a:pos x="367" y="197"/>
              </a:cxn>
              <a:cxn ang="0">
                <a:pos x="367" y="192"/>
              </a:cxn>
              <a:cxn ang="0">
                <a:pos x="366" y="182"/>
              </a:cxn>
              <a:cxn ang="0">
                <a:pos x="183" y="0"/>
              </a:cxn>
              <a:cxn ang="0">
                <a:pos x="0" y="183"/>
              </a:cxn>
            </a:cxnLst>
            <a:rect l="0" t="0" r="r" b="b"/>
            <a:pathLst>
              <a:path w="367" h="443">
                <a:moveTo>
                  <a:pt x="0" y="183"/>
                </a:moveTo>
                <a:cubicBezTo>
                  <a:pt x="0" y="183"/>
                  <a:pt x="0" y="183"/>
                  <a:pt x="0" y="183"/>
                </a:cubicBezTo>
                <a:cubicBezTo>
                  <a:pt x="0" y="199"/>
                  <a:pt x="0" y="199"/>
                  <a:pt x="0" y="199"/>
                </a:cubicBezTo>
                <a:cubicBezTo>
                  <a:pt x="1" y="206"/>
                  <a:pt x="7" y="212"/>
                  <a:pt x="14" y="212"/>
                </a:cubicBezTo>
                <a:cubicBezTo>
                  <a:pt x="21" y="212"/>
                  <a:pt x="27" y="206"/>
                  <a:pt x="27" y="199"/>
                </a:cubicBezTo>
                <a:cubicBezTo>
                  <a:pt x="27" y="183"/>
                  <a:pt x="40" y="170"/>
                  <a:pt x="55" y="170"/>
                </a:cubicBezTo>
                <a:cubicBezTo>
                  <a:pt x="71" y="170"/>
                  <a:pt x="84" y="183"/>
                  <a:pt x="84" y="199"/>
                </a:cubicBezTo>
                <a:cubicBezTo>
                  <a:pt x="84" y="206"/>
                  <a:pt x="90" y="212"/>
                  <a:pt x="97" y="212"/>
                </a:cubicBezTo>
                <a:cubicBezTo>
                  <a:pt x="104" y="212"/>
                  <a:pt x="110" y="206"/>
                  <a:pt x="110" y="199"/>
                </a:cubicBezTo>
                <a:cubicBezTo>
                  <a:pt x="110" y="168"/>
                  <a:pt x="86" y="144"/>
                  <a:pt x="55" y="144"/>
                </a:cubicBezTo>
                <a:cubicBezTo>
                  <a:pt x="46" y="144"/>
                  <a:pt x="38" y="146"/>
                  <a:pt x="30" y="150"/>
                </a:cubicBezTo>
                <a:cubicBezTo>
                  <a:pt x="45" y="79"/>
                  <a:pt x="108" y="26"/>
                  <a:pt x="183" y="26"/>
                </a:cubicBezTo>
                <a:cubicBezTo>
                  <a:pt x="257" y="26"/>
                  <a:pt x="320" y="79"/>
                  <a:pt x="335" y="149"/>
                </a:cubicBezTo>
                <a:cubicBezTo>
                  <a:pt x="328" y="145"/>
                  <a:pt x="320" y="144"/>
                  <a:pt x="312" y="144"/>
                </a:cubicBezTo>
                <a:cubicBezTo>
                  <a:pt x="295" y="144"/>
                  <a:pt x="281" y="151"/>
                  <a:pt x="271" y="163"/>
                </a:cubicBezTo>
                <a:cubicBezTo>
                  <a:pt x="261" y="151"/>
                  <a:pt x="246" y="144"/>
                  <a:pt x="229" y="144"/>
                </a:cubicBezTo>
                <a:cubicBezTo>
                  <a:pt x="199" y="144"/>
                  <a:pt x="174" y="168"/>
                  <a:pt x="174" y="199"/>
                </a:cubicBezTo>
                <a:cubicBezTo>
                  <a:pt x="174" y="388"/>
                  <a:pt x="174" y="388"/>
                  <a:pt x="174" y="388"/>
                </a:cubicBezTo>
                <a:cubicBezTo>
                  <a:pt x="174" y="404"/>
                  <a:pt x="161" y="416"/>
                  <a:pt x="146" y="416"/>
                </a:cubicBezTo>
                <a:cubicBezTo>
                  <a:pt x="138" y="416"/>
                  <a:pt x="132" y="422"/>
                  <a:pt x="132" y="430"/>
                </a:cubicBezTo>
                <a:cubicBezTo>
                  <a:pt x="132" y="437"/>
                  <a:pt x="138" y="443"/>
                  <a:pt x="146" y="443"/>
                </a:cubicBezTo>
                <a:cubicBezTo>
                  <a:pt x="176" y="443"/>
                  <a:pt x="201" y="418"/>
                  <a:pt x="201" y="388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201" y="183"/>
                  <a:pt x="213" y="170"/>
                  <a:pt x="229" y="170"/>
                </a:cubicBezTo>
                <a:cubicBezTo>
                  <a:pt x="245" y="170"/>
                  <a:pt x="257" y="183"/>
                  <a:pt x="257" y="199"/>
                </a:cubicBezTo>
                <a:cubicBezTo>
                  <a:pt x="257" y="206"/>
                  <a:pt x="263" y="212"/>
                  <a:pt x="271" y="212"/>
                </a:cubicBezTo>
                <a:cubicBezTo>
                  <a:pt x="278" y="212"/>
                  <a:pt x="284" y="206"/>
                  <a:pt x="284" y="199"/>
                </a:cubicBezTo>
                <a:cubicBezTo>
                  <a:pt x="284" y="183"/>
                  <a:pt x="296" y="170"/>
                  <a:pt x="312" y="170"/>
                </a:cubicBezTo>
                <a:cubicBezTo>
                  <a:pt x="327" y="170"/>
                  <a:pt x="340" y="182"/>
                  <a:pt x="340" y="198"/>
                </a:cubicBezTo>
                <a:cubicBezTo>
                  <a:pt x="340" y="198"/>
                  <a:pt x="340" y="199"/>
                  <a:pt x="340" y="199"/>
                </a:cubicBezTo>
                <a:cubicBezTo>
                  <a:pt x="341" y="207"/>
                  <a:pt x="347" y="212"/>
                  <a:pt x="354" y="212"/>
                </a:cubicBezTo>
                <a:cubicBezTo>
                  <a:pt x="361" y="212"/>
                  <a:pt x="367" y="206"/>
                  <a:pt x="367" y="199"/>
                </a:cubicBezTo>
                <a:cubicBezTo>
                  <a:pt x="367" y="198"/>
                  <a:pt x="367" y="198"/>
                  <a:pt x="367" y="197"/>
                </a:cubicBezTo>
                <a:cubicBezTo>
                  <a:pt x="367" y="198"/>
                  <a:pt x="367" y="198"/>
                  <a:pt x="367" y="198"/>
                </a:cubicBezTo>
                <a:cubicBezTo>
                  <a:pt x="367" y="198"/>
                  <a:pt x="367" y="197"/>
                  <a:pt x="367" y="197"/>
                </a:cubicBezTo>
                <a:cubicBezTo>
                  <a:pt x="367" y="195"/>
                  <a:pt x="367" y="194"/>
                  <a:pt x="367" y="192"/>
                </a:cubicBezTo>
                <a:cubicBezTo>
                  <a:pt x="366" y="188"/>
                  <a:pt x="366" y="182"/>
                  <a:pt x="366" y="182"/>
                </a:cubicBezTo>
                <a:cubicBezTo>
                  <a:pt x="365" y="81"/>
                  <a:pt x="284" y="0"/>
                  <a:pt x="183" y="0"/>
                </a:cubicBezTo>
                <a:cubicBezTo>
                  <a:pt x="82" y="0"/>
                  <a:pt x="0" y="82"/>
                  <a:pt x="0" y="18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2" name="Freeform 449"/>
          <p:cNvSpPr>
            <a:spLocks/>
          </p:cNvSpPr>
          <p:nvPr userDrawn="1"/>
        </p:nvSpPr>
        <p:spPr bwMode="auto">
          <a:xfrm>
            <a:off x="5335997" y="2572778"/>
            <a:ext cx="208596" cy="395104"/>
          </a:xfrm>
          <a:custGeom>
            <a:avLst/>
            <a:gdLst/>
            <a:ahLst/>
            <a:cxnLst>
              <a:cxn ang="0">
                <a:pos x="129" y="2"/>
              </a:cxn>
              <a:cxn ang="0">
                <a:pos x="16" y="54"/>
              </a:cxn>
              <a:cxn ang="0">
                <a:pos x="16" y="77"/>
              </a:cxn>
              <a:cxn ang="0">
                <a:pos x="128" y="127"/>
              </a:cxn>
              <a:cxn ang="0">
                <a:pos x="176" y="119"/>
              </a:cxn>
              <a:cxn ang="0">
                <a:pos x="118" y="143"/>
              </a:cxn>
              <a:cxn ang="0">
                <a:pos x="115" y="145"/>
              </a:cxn>
              <a:cxn ang="0">
                <a:pos x="114" y="146"/>
              </a:cxn>
              <a:cxn ang="0">
                <a:pos x="113" y="147"/>
              </a:cxn>
              <a:cxn ang="0">
                <a:pos x="112" y="148"/>
              </a:cxn>
              <a:cxn ang="0">
                <a:pos x="112" y="148"/>
              </a:cxn>
              <a:cxn ang="0">
                <a:pos x="111" y="149"/>
              </a:cxn>
              <a:cxn ang="0">
                <a:pos x="111" y="150"/>
              </a:cxn>
              <a:cxn ang="0">
                <a:pos x="110" y="155"/>
              </a:cxn>
              <a:cxn ang="0">
                <a:pos x="110" y="196"/>
              </a:cxn>
              <a:cxn ang="0">
                <a:pos x="128" y="208"/>
              </a:cxn>
              <a:cxn ang="0">
                <a:pos x="177" y="200"/>
              </a:cxn>
              <a:cxn ang="0">
                <a:pos x="110" y="236"/>
              </a:cxn>
              <a:cxn ang="0">
                <a:pos x="116" y="288"/>
              </a:cxn>
              <a:cxn ang="0">
                <a:pos x="177" y="270"/>
              </a:cxn>
              <a:cxn ang="0">
                <a:pos x="119" y="305"/>
              </a:cxn>
              <a:cxn ang="0">
                <a:pos x="110" y="358"/>
              </a:cxn>
              <a:cxn ang="0">
                <a:pos x="128" y="370"/>
              </a:cxn>
              <a:cxn ang="0">
                <a:pos x="177" y="362"/>
              </a:cxn>
              <a:cxn ang="0">
                <a:pos x="111" y="404"/>
              </a:cxn>
              <a:cxn ang="0">
                <a:pos x="128" y="411"/>
              </a:cxn>
              <a:cxn ang="0">
                <a:pos x="203" y="371"/>
              </a:cxn>
              <a:cxn ang="0">
                <a:pos x="197" y="320"/>
              </a:cxn>
              <a:cxn ang="0">
                <a:pos x="136" y="338"/>
              </a:cxn>
              <a:cxn ang="0">
                <a:pos x="195" y="302"/>
              </a:cxn>
              <a:cxn ang="0">
                <a:pos x="203" y="250"/>
              </a:cxn>
              <a:cxn ang="0">
                <a:pos x="185" y="237"/>
              </a:cxn>
              <a:cxn ang="0">
                <a:pos x="136" y="245"/>
              </a:cxn>
              <a:cxn ang="0">
                <a:pos x="203" y="209"/>
              </a:cxn>
              <a:cxn ang="0">
                <a:pos x="197" y="158"/>
              </a:cxn>
              <a:cxn ang="0">
                <a:pos x="136" y="176"/>
              </a:cxn>
              <a:cxn ang="0">
                <a:pos x="195" y="140"/>
              </a:cxn>
              <a:cxn ang="0">
                <a:pos x="203" y="88"/>
              </a:cxn>
              <a:cxn ang="0">
                <a:pos x="185" y="75"/>
              </a:cxn>
              <a:cxn ang="0">
                <a:pos x="52" y="65"/>
              </a:cxn>
              <a:cxn ang="0">
                <a:pos x="212" y="74"/>
              </a:cxn>
              <a:cxn ang="0">
                <a:pos x="123" y="424"/>
              </a:cxn>
              <a:cxn ang="0">
                <a:pos x="27" y="129"/>
              </a:cxn>
              <a:cxn ang="0">
                <a:pos x="0" y="129"/>
              </a:cxn>
              <a:cxn ang="0">
                <a:pos x="7" y="398"/>
              </a:cxn>
              <a:cxn ang="0">
                <a:pos x="123" y="452"/>
              </a:cxn>
              <a:cxn ang="0">
                <a:pos x="231" y="406"/>
              </a:cxn>
              <a:cxn ang="0">
                <a:pos x="239" y="65"/>
              </a:cxn>
            </a:cxnLst>
            <a:rect l="0" t="0" r="r" b="b"/>
            <a:pathLst>
              <a:path w="239" h="452">
                <a:moveTo>
                  <a:pt x="231" y="54"/>
                </a:moveTo>
                <a:cubicBezTo>
                  <a:pt x="129" y="2"/>
                  <a:pt x="129" y="2"/>
                  <a:pt x="129" y="2"/>
                </a:cubicBezTo>
                <a:cubicBezTo>
                  <a:pt x="125" y="0"/>
                  <a:pt x="120" y="1"/>
                  <a:pt x="117" y="2"/>
                </a:cubicBezTo>
                <a:cubicBezTo>
                  <a:pt x="16" y="54"/>
                  <a:pt x="16" y="54"/>
                  <a:pt x="16" y="54"/>
                </a:cubicBezTo>
                <a:cubicBezTo>
                  <a:pt x="12" y="56"/>
                  <a:pt x="9" y="61"/>
                  <a:pt x="9" y="66"/>
                </a:cubicBezTo>
                <a:cubicBezTo>
                  <a:pt x="9" y="71"/>
                  <a:pt x="12" y="75"/>
                  <a:pt x="16" y="7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0" y="128"/>
                  <a:pt x="124" y="128"/>
                  <a:pt x="128" y="127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19"/>
                  <a:pt x="176" y="119"/>
                  <a:pt x="176" y="11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7" y="143"/>
                  <a:pt x="116" y="144"/>
                  <a:pt x="115" y="144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15" y="145"/>
                  <a:pt x="114" y="145"/>
                  <a:pt x="114" y="145"/>
                </a:cubicBezTo>
                <a:cubicBezTo>
                  <a:pt x="114" y="145"/>
                  <a:pt x="114" y="146"/>
                  <a:pt x="114" y="146"/>
                </a:cubicBezTo>
                <a:cubicBezTo>
                  <a:pt x="114" y="146"/>
                  <a:pt x="114" y="146"/>
                  <a:pt x="113" y="146"/>
                </a:cubicBezTo>
                <a:cubicBezTo>
                  <a:pt x="113" y="146"/>
                  <a:pt x="113" y="146"/>
                  <a:pt x="113" y="147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12" y="147"/>
                  <a:pt x="112" y="147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0" y="151"/>
                  <a:pt x="110" y="152"/>
                  <a:pt x="110" y="153"/>
                </a:cubicBezTo>
                <a:cubicBezTo>
                  <a:pt x="110" y="154"/>
                  <a:pt x="110" y="155"/>
                  <a:pt x="110" y="155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10" y="200"/>
                  <a:pt x="112" y="204"/>
                  <a:pt x="116" y="207"/>
                </a:cubicBezTo>
                <a:cubicBezTo>
                  <a:pt x="119" y="209"/>
                  <a:pt x="124" y="210"/>
                  <a:pt x="128" y="208"/>
                </a:cubicBezTo>
                <a:cubicBezTo>
                  <a:pt x="177" y="189"/>
                  <a:pt x="177" y="189"/>
                  <a:pt x="177" y="189"/>
                </a:cubicBezTo>
                <a:cubicBezTo>
                  <a:pt x="177" y="200"/>
                  <a:pt x="177" y="200"/>
                  <a:pt x="177" y="200"/>
                </a:cubicBezTo>
                <a:cubicBezTo>
                  <a:pt x="119" y="224"/>
                  <a:pt x="119" y="224"/>
                  <a:pt x="119" y="224"/>
                </a:cubicBezTo>
                <a:cubicBezTo>
                  <a:pt x="114" y="225"/>
                  <a:pt x="110" y="230"/>
                  <a:pt x="110" y="236"/>
                </a:cubicBezTo>
                <a:cubicBezTo>
                  <a:pt x="110" y="277"/>
                  <a:pt x="110" y="277"/>
                  <a:pt x="110" y="277"/>
                </a:cubicBezTo>
                <a:cubicBezTo>
                  <a:pt x="110" y="281"/>
                  <a:pt x="112" y="285"/>
                  <a:pt x="116" y="288"/>
                </a:cubicBezTo>
                <a:cubicBezTo>
                  <a:pt x="119" y="290"/>
                  <a:pt x="124" y="291"/>
                  <a:pt x="128" y="289"/>
                </a:cubicBezTo>
                <a:cubicBezTo>
                  <a:pt x="177" y="270"/>
                  <a:pt x="177" y="270"/>
                  <a:pt x="177" y="270"/>
                </a:cubicBezTo>
                <a:cubicBezTo>
                  <a:pt x="177" y="281"/>
                  <a:pt x="177" y="281"/>
                  <a:pt x="177" y="281"/>
                </a:cubicBezTo>
                <a:cubicBezTo>
                  <a:pt x="119" y="305"/>
                  <a:pt x="119" y="305"/>
                  <a:pt x="119" y="305"/>
                </a:cubicBezTo>
                <a:cubicBezTo>
                  <a:pt x="114" y="306"/>
                  <a:pt x="110" y="311"/>
                  <a:pt x="110" y="317"/>
                </a:cubicBezTo>
                <a:cubicBezTo>
                  <a:pt x="110" y="358"/>
                  <a:pt x="110" y="358"/>
                  <a:pt x="110" y="358"/>
                </a:cubicBezTo>
                <a:cubicBezTo>
                  <a:pt x="110" y="362"/>
                  <a:pt x="112" y="366"/>
                  <a:pt x="116" y="369"/>
                </a:cubicBezTo>
                <a:cubicBezTo>
                  <a:pt x="119" y="371"/>
                  <a:pt x="124" y="372"/>
                  <a:pt x="128" y="370"/>
                </a:cubicBezTo>
                <a:cubicBezTo>
                  <a:pt x="177" y="351"/>
                  <a:pt x="177" y="351"/>
                  <a:pt x="177" y="351"/>
                </a:cubicBezTo>
                <a:cubicBezTo>
                  <a:pt x="177" y="362"/>
                  <a:pt x="177" y="362"/>
                  <a:pt x="177" y="362"/>
                </a:cubicBezTo>
                <a:cubicBezTo>
                  <a:pt x="118" y="386"/>
                  <a:pt x="118" y="386"/>
                  <a:pt x="118" y="386"/>
                </a:cubicBezTo>
                <a:cubicBezTo>
                  <a:pt x="111" y="389"/>
                  <a:pt x="108" y="397"/>
                  <a:pt x="111" y="404"/>
                </a:cubicBezTo>
                <a:cubicBezTo>
                  <a:pt x="113" y="409"/>
                  <a:pt x="118" y="412"/>
                  <a:pt x="123" y="412"/>
                </a:cubicBezTo>
                <a:cubicBezTo>
                  <a:pt x="125" y="412"/>
                  <a:pt x="127" y="411"/>
                  <a:pt x="128" y="411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81"/>
                  <a:pt x="203" y="376"/>
                  <a:pt x="203" y="371"/>
                </a:cubicBezTo>
                <a:cubicBezTo>
                  <a:pt x="203" y="331"/>
                  <a:pt x="203" y="331"/>
                  <a:pt x="203" y="331"/>
                </a:cubicBezTo>
                <a:cubicBezTo>
                  <a:pt x="203" y="326"/>
                  <a:pt x="201" y="322"/>
                  <a:pt x="197" y="320"/>
                </a:cubicBezTo>
                <a:cubicBezTo>
                  <a:pt x="194" y="317"/>
                  <a:pt x="189" y="317"/>
                  <a:pt x="185" y="318"/>
                </a:cubicBezTo>
                <a:cubicBezTo>
                  <a:pt x="136" y="338"/>
                  <a:pt x="136" y="338"/>
                  <a:pt x="136" y="338"/>
                </a:cubicBezTo>
                <a:cubicBezTo>
                  <a:pt x="136" y="326"/>
                  <a:pt x="136" y="326"/>
                  <a:pt x="136" y="326"/>
                </a:cubicBezTo>
                <a:cubicBezTo>
                  <a:pt x="195" y="302"/>
                  <a:pt x="195" y="302"/>
                  <a:pt x="195" y="302"/>
                </a:cubicBezTo>
                <a:cubicBezTo>
                  <a:pt x="200" y="300"/>
                  <a:pt x="203" y="295"/>
                  <a:pt x="203" y="290"/>
                </a:cubicBezTo>
                <a:cubicBezTo>
                  <a:pt x="203" y="250"/>
                  <a:pt x="203" y="250"/>
                  <a:pt x="203" y="250"/>
                </a:cubicBezTo>
                <a:cubicBezTo>
                  <a:pt x="203" y="245"/>
                  <a:pt x="201" y="241"/>
                  <a:pt x="197" y="239"/>
                </a:cubicBezTo>
                <a:cubicBezTo>
                  <a:pt x="194" y="236"/>
                  <a:pt x="189" y="236"/>
                  <a:pt x="185" y="237"/>
                </a:cubicBezTo>
                <a:cubicBezTo>
                  <a:pt x="136" y="257"/>
                  <a:pt x="136" y="257"/>
                  <a:pt x="136" y="257"/>
                </a:cubicBezTo>
                <a:cubicBezTo>
                  <a:pt x="136" y="245"/>
                  <a:pt x="136" y="245"/>
                  <a:pt x="136" y="245"/>
                </a:cubicBezTo>
                <a:cubicBezTo>
                  <a:pt x="195" y="221"/>
                  <a:pt x="195" y="221"/>
                  <a:pt x="195" y="221"/>
                </a:cubicBezTo>
                <a:cubicBezTo>
                  <a:pt x="200" y="219"/>
                  <a:pt x="203" y="214"/>
                  <a:pt x="203" y="209"/>
                </a:cubicBezTo>
                <a:cubicBezTo>
                  <a:pt x="203" y="169"/>
                  <a:pt x="203" y="169"/>
                  <a:pt x="203" y="169"/>
                </a:cubicBezTo>
                <a:cubicBezTo>
                  <a:pt x="203" y="164"/>
                  <a:pt x="201" y="160"/>
                  <a:pt x="197" y="158"/>
                </a:cubicBezTo>
                <a:cubicBezTo>
                  <a:pt x="194" y="155"/>
                  <a:pt x="189" y="155"/>
                  <a:pt x="185" y="15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200" y="138"/>
                  <a:pt x="203" y="133"/>
                  <a:pt x="203" y="128"/>
                </a:cubicBezTo>
                <a:cubicBezTo>
                  <a:pt x="203" y="88"/>
                  <a:pt x="203" y="88"/>
                  <a:pt x="203" y="88"/>
                </a:cubicBezTo>
                <a:cubicBezTo>
                  <a:pt x="203" y="83"/>
                  <a:pt x="201" y="79"/>
                  <a:pt x="197" y="77"/>
                </a:cubicBezTo>
                <a:cubicBezTo>
                  <a:pt x="194" y="74"/>
                  <a:pt x="189" y="74"/>
                  <a:pt x="185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52" y="65"/>
                  <a:pt x="52" y="65"/>
                  <a:pt x="52" y="65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212" y="74"/>
                  <a:pt x="212" y="74"/>
                  <a:pt x="212" y="74"/>
                </a:cubicBezTo>
                <a:cubicBezTo>
                  <a:pt x="212" y="385"/>
                  <a:pt x="212" y="385"/>
                  <a:pt x="212" y="385"/>
                </a:cubicBezTo>
                <a:cubicBezTo>
                  <a:pt x="123" y="424"/>
                  <a:pt x="123" y="424"/>
                  <a:pt x="123" y="424"/>
                </a:cubicBezTo>
                <a:cubicBezTo>
                  <a:pt x="27" y="378"/>
                  <a:pt x="27" y="378"/>
                  <a:pt x="27" y="37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22"/>
                  <a:pt x="21" y="116"/>
                  <a:pt x="13" y="116"/>
                </a:cubicBezTo>
                <a:cubicBezTo>
                  <a:pt x="6" y="116"/>
                  <a:pt x="0" y="122"/>
                  <a:pt x="0" y="129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91"/>
                  <a:pt x="3" y="396"/>
                  <a:pt x="7" y="398"/>
                </a:cubicBezTo>
                <a:cubicBezTo>
                  <a:pt x="117" y="450"/>
                  <a:pt x="117" y="450"/>
                  <a:pt x="117" y="450"/>
                </a:cubicBezTo>
                <a:cubicBezTo>
                  <a:pt x="119" y="451"/>
                  <a:pt x="121" y="452"/>
                  <a:pt x="123" y="452"/>
                </a:cubicBezTo>
                <a:cubicBezTo>
                  <a:pt x="124" y="452"/>
                  <a:pt x="126" y="451"/>
                  <a:pt x="128" y="451"/>
                </a:cubicBezTo>
                <a:cubicBezTo>
                  <a:pt x="231" y="406"/>
                  <a:pt x="231" y="406"/>
                  <a:pt x="231" y="406"/>
                </a:cubicBezTo>
                <a:cubicBezTo>
                  <a:pt x="236" y="404"/>
                  <a:pt x="239" y="399"/>
                  <a:pt x="239" y="394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39" y="60"/>
                  <a:pt x="236" y="56"/>
                  <a:pt x="231" y="5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0" name="Freeform 457"/>
          <p:cNvSpPr>
            <a:spLocks noEditPoints="1"/>
          </p:cNvSpPr>
          <p:nvPr userDrawn="1"/>
        </p:nvSpPr>
        <p:spPr bwMode="auto">
          <a:xfrm>
            <a:off x="5780767" y="2587502"/>
            <a:ext cx="260131" cy="365656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60" y="45"/>
              </a:cxn>
              <a:cxn ang="0">
                <a:pos x="66" y="70"/>
              </a:cxn>
              <a:cxn ang="0">
                <a:pos x="200" y="115"/>
              </a:cxn>
              <a:cxn ang="0">
                <a:pos x="146" y="150"/>
              </a:cxn>
              <a:cxn ang="0">
                <a:pos x="141" y="194"/>
              </a:cxn>
              <a:cxn ang="0">
                <a:pos x="141" y="220"/>
              </a:cxn>
              <a:cxn ang="0">
                <a:pos x="146" y="259"/>
              </a:cxn>
              <a:cxn ang="0">
                <a:pos x="128" y="272"/>
              </a:cxn>
              <a:cxn ang="0">
                <a:pos x="146" y="286"/>
              </a:cxn>
              <a:cxn ang="0">
                <a:pos x="65" y="322"/>
              </a:cxn>
              <a:cxn ang="0">
                <a:pos x="26" y="322"/>
              </a:cxn>
              <a:cxn ang="0">
                <a:pos x="46" y="255"/>
              </a:cxn>
              <a:cxn ang="0">
                <a:pos x="78" y="248"/>
              </a:cxn>
              <a:cxn ang="0">
                <a:pos x="125" y="210"/>
              </a:cxn>
              <a:cxn ang="0">
                <a:pos x="68" y="223"/>
              </a:cxn>
              <a:cxn ang="0">
                <a:pos x="45" y="228"/>
              </a:cxn>
              <a:cxn ang="0">
                <a:pos x="26" y="158"/>
              </a:cxn>
              <a:cxn ang="0">
                <a:pos x="78" y="123"/>
              </a:cxn>
              <a:cxn ang="0">
                <a:pos x="65" y="84"/>
              </a:cxn>
              <a:cxn ang="0">
                <a:pos x="52" y="115"/>
              </a:cxn>
              <a:cxn ang="0">
                <a:pos x="0" y="150"/>
              </a:cxn>
              <a:cxn ang="0">
                <a:pos x="13" y="348"/>
              </a:cxn>
              <a:cxn ang="0">
                <a:pos x="52" y="406"/>
              </a:cxn>
              <a:cxn ang="0">
                <a:pos x="213" y="419"/>
              </a:cxn>
              <a:cxn ang="0">
                <a:pos x="226" y="309"/>
              </a:cxn>
              <a:cxn ang="0">
                <a:pos x="222" y="300"/>
              </a:cxn>
              <a:cxn ang="0">
                <a:pos x="221" y="298"/>
              </a:cxn>
              <a:cxn ang="0">
                <a:pos x="220" y="298"/>
              </a:cxn>
              <a:cxn ang="0">
                <a:pos x="219" y="297"/>
              </a:cxn>
              <a:cxn ang="0">
                <a:pos x="218" y="297"/>
              </a:cxn>
              <a:cxn ang="0">
                <a:pos x="216" y="296"/>
              </a:cxn>
              <a:cxn ang="0">
                <a:pos x="214" y="296"/>
              </a:cxn>
              <a:cxn ang="0">
                <a:pos x="212" y="296"/>
              </a:cxn>
              <a:cxn ang="0">
                <a:pos x="207" y="297"/>
              </a:cxn>
              <a:cxn ang="0">
                <a:pos x="207" y="297"/>
              </a:cxn>
              <a:cxn ang="0">
                <a:pos x="206" y="297"/>
              </a:cxn>
              <a:cxn ang="0">
                <a:pos x="173" y="158"/>
              </a:cxn>
              <a:cxn ang="0">
                <a:pos x="226" y="123"/>
              </a:cxn>
              <a:cxn ang="0">
                <a:pos x="213" y="43"/>
              </a:cxn>
              <a:cxn ang="0">
                <a:pos x="143" y="27"/>
              </a:cxn>
              <a:cxn ang="0">
                <a:pos x="272" y="357"/>
              </a:cxn>
              <a:cxn ang="0">
                <a:pos x="237" y="392"/>
              </a:cxn>
              <a:cxn ang="0">
                <a:pos x="292" y="377"/>
              </a:cxn>
              <a:cxn ang="0">
                <a:pos x="298" y="14"/>
              </a:cxn>
              <a:cxn ang="0">
                <a:pos x="78" y="348"/>
              </a:cxn>
              <a:cxn ang="0">
                <a:pos x="164" y="348"/>
              </a:cxn>
              <a:cxn ang="0">
                <a:pos x="200" y="331"/>
              </a:cxn>
              <a:cxn ang="0">
                <a:pos x="78" y="392"/>
              </a:cxn>
            </a:cxnLst>
            <a:rect l="0" t="0" r="r" b="b"/>
            <a:pathLst>
              <a:path w="298" h="419">
                <a:moveTo>
                  <a:pt x="285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4" y="1"/>
                  <a:pt x="132" y="2"/>
                </a:cubicBezTo>
                <a:cubicBezTo>
                  <a:pt x="60" y="45"/>
                  <a:pt x="60" y="45"/>
                  <a:pt x="60" y="45"/>
                </a:cubicBezTo>
                <a:cubicBezTo>
                  <a:pt x="54" y="48"/>
                  <a:pt x="52" y="54"/>
                  <a:pt x="53" y="60"/>
                </a:cubicBezTo>
                <a:cubicBezTo>
                  <a:pt x="55" y="66"/>
                  <a:pt x="60" y="70"/>
                  <a:pt x="66" y="70"/>
                </a:cubicBezTo>
                <a:cubicBezTo>
                  <a:pt x="200" y="70"/>
                  <a:pt x="200" y="70"/>
                  <a:pt x="200" y="70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9" y="140"/>
                  <a:pt x="146" y="144"/>
                  <a:pt x="146" y="150"/>
                </a:cubicBezTo>
                <a:cubicBezTo>
                  <a:pt x="146" y="194"/>
                  <a:pt x="146" y="194"/>
                  <a:pt x="14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34" y="194"/>
                  <a:pt x="128" y="200"/>
                  <a:pt x="128" y="207"/>
                </a:cubicBezTo>
                <a:cubicBezTo>
                  <a:pt x="128" y="214"/>
                  <a:pt x="134" y="220"/>
                  <a:pt x="141" y="220"/>
                </a:cubicBezTo>
                <a:cubicBezTo>
                  <a:pt x="146" y="220"/>
                  <a:pt x="146" y="220"/>
                  <a:pt x="146" y="220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1" y="259"/>
                  <a:pt x="141" y="259"/>
                  <a:pt x="141" y="259"/>
                </a:cubicBezTo>
                <a:cubicBezTo>
                  <a:pt x="134" y="259"/>
                  <a:pt x="128" y="265"/>
                  <a:pt x="128" y="272"/>
                </a:cubicBezTo>
                <a:cubicBezTo>
                  <a:pt x="128" y="280"/>
                  <a:pt x="134" y="286"/>
                  <a:pt x="141" y="286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6" y="322"/>
                  <a:pt x="146" y="322"/>
                  <a:pt x="146" y="322"/>
                </a:cubicBezTo>
                <a:cubicBezTo>
                  <a:pt x="65" y="322"/>
                  <a:pt x="65" y="322"/>
                  <a:pt x="65" y="322"/>
                </a:cubicBezTo>
                <a:cubicBezTo>
                  <a:pt x="54" y="322"/>
                  <a:pt x="54" y="322"/>
                  <a:pt x="54" y="322"/>
                </a:cubicBezTo>
                <a:cubicBezTo>
                  <a:pt x="26" y="322"/>
                  <a:pt x="26" y="322"/>
                  <a:pt x="26" y="322"/>
                </a:cubicBezTo>
                <a:cubicBezTo>
                  <a:pt x="26" y="255"/>
                  <a:pt x="26" y="255"/>
                  <a:pt x="26" y="255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9" y="259"/>
                  <a:pt x="54" y="261"/>
                  <a:pt x="60" y="261"/>
                </a:cubicBezTo>
                <a:cubicBezTo>
                  <a:pt x="68" y="261"/>
                  <a:pt x="75" y="255"/>
                  <a:pt x="78" y="248"/>
                </a:cubicBezTo>
                <a:cubicBezTo>
                  <a:pt x="119" y="228"/>
                  <a:pt x="119" y="228"/>
                  <a:pt x="119" y="228"/>
                </a:cubicBezTo>
                <a:cubicBezTo>
                  <a:pt x="125" y="225"/>
                  <a:pt x="128" y="217"/>
                  <a:pt x="125" y="210"/>
                </a:cubicBezTo>
                <a:cubicBezTo>
                  <a:pt x="122" y="204"/>
                  <a:pt x="114" y="201"/>
                  <a:pt x="107" y="204"/>
                </a:cubicBezTo>
                <a:cubicBezTo>
                  <a:pt x="68" y="223"/>
                  <a:pt x="68" y="223"/>
                  <a:pt x="68" y="223"/>
                </a:cubicBezTo>
                <a:cubicBezTo>
                  <a:pt x="65" y="222"/>
                  <a:pt x="62" y="221"/>
                  <a:pt x="60" y="221"/>
                </a:cubicBezTo>
                <a:cubicBezTo>
                  <a:pt x="54" y="221"/>
                  <a:pt x="48" y="224"/>
                  <a:pt x="45" y="228"/>
                </a:cubicBezTo>
                <a:cubicBezTo>
                  <a:pt x="26" y="228"/>
                  <a:pt x="26" y="228"/>
                  <a:pt x="26" y="228"/>
                </a:cubicBezTo>
                <a:cubicBezTo>
                  <a:pt x="26" y="158"/>
                  <a:pt x="26" y="158"/>
                  <a:pt x="26" y="158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6" y="133"/>
                  <a:pt x="78" y="128"/>
                  <a:pt x="78" y="123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90"/>
                  <a:pt x="72" y="84"/>
                  <a:pt x="65" y="84"/>
                </a:cubicBezTo>
                <a:cubicBezTo>
                  <a:pt x="58" y="84"/>
                  <a:pt x="52" y="90"/>
                  <a:pt x="52" y="98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" y="138"/>
                  <a:pt x="7" y="138"/>
                  <a:pt x="7" y="138"/>
                </a:cubicBezTo>
                <a:cubicBezTo>
                  <a:pt x="2" y="140"/>
                  <a:pt x="0" y="144"/>
                  <a:pt x="0" y="150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2"/>
                  <a:pt x="6" y="348"/>
                  <a:pt x="13" y="348"/>
                </a:cubicBezTo>
                <a:cubicBezTo>
                  <a:pt x="52" y="348"/>
                  <a:pt x="52" y="348"/>
                  <a:pt x="52" y="348"/>
                </a:cubicBezTo>
                <a:cubicBezTo>
                  <a:pt x="52" y="406"/>
                  <a:pt x="52" y="406"/>
                  <a:pt x="52" y="406"/>
                </a:cubicBezTo>
                <a:cubicBezTo>
                  <a:pt x="52" y="413"/>
                  <a:pt x="58" y="419"/>
                  <a:pt x="65" y="419"/>
                </a:cubicBezTo>
                <a:cubicBezTo>
                  <a:pt x="213" y="419"/>
                  <a:pt x="213" y="419"/>
                  <a:pt x="213" y="419"/>
                </a:cubicBezTo>
                <a:cubicBezTo>
                  <a:pt x="220" y="419"/>
                  <a:pt x="226" y="413"/>
                  <a:pt x="226" y="406"/>
                </a:cubicBezTo>
                <a:cubicBezTo>
                  <a:pt x="226" y="309"/>
                  <a:pt x="226" y="309"/>
                  <a:pt x="226" y="309"/>
                </a:cubicBezTo>
                <a:cubicBezTo>
                  <a:pt x="226" y="306"/>
                  <a:pt x="225" y="302"/>
                  <a:pt x="223" y="300"/>
                </a:cubicBezTo>
                <a:cubicBezTo>
                  <a:pt x="223" y="300"/>
                  <a:pt x="222" y="300"/>
                  <a:pt x="222" y="300"/>
                </a:cubicBezTo>
                <a:cubicBezTo>
                  <a:pt x="222" y="299"/>
                  <a:pt x="222" y="299"/>
                  <a:pt x="221" y="299"/>
                </a:cubicBezTo>
                <a:cubicBezTo>
                  <a:pt x="221" y="299"/>
                  <a:pt x="221" y="298"/>
                  <a:pt x="221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19" y="297"/>
                  <a:pt x="219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8" y="297"/>
                  <a:pt x="218" y="297"/>
                  <a:pt x="218" y="297"/>
                </a:cubicBezTo>
                <a:cubicBezTo>
                  <a:pt x="218" y="297"/>
                  <a:pt x="217" y="296"/>
                  <a:pt x="217" y="296"/>
                </a:cubicBezTo>
                <a:cubicBezTo>
                  <a:pt x="217" y="296"/>
                  <a:pt x="216" y="296"/>
                  <a:pt x="216" y="296"/>
                </a:cubicBezTo>
                <a:cubicBezTo>
                  <a:pt x="216" y="296"/>
                  <a:pt x="216" y="296"/>
                  <a:pt x="215" y="296"/>
                </a:cubicBezTo>
                <a:cubicBezTo>
                  <a:pt x="215" y="296"/>
                  <a:pt x="215" y="296"/>
                  <a:pt x="214" y="296"/>
                </a:cubicBezTo>
                <a:cubicBezTo>
                  <a:pt x="214" y="296"/>
                  <a:pt x="214" y="296"/>
                  <a:pt x="214" y="296"/>
                </a:cubicBezTo>
                <a:cubicBezTo>
                  <a:pt x="213" y="296"/>
                  <a:pt x="213" y="296"/>
                  <a:pt x="212" y="296"/>
                </a:cubicBezTo>
                <a:cubicBezTo>
                  <a:pt x="212" y="296"/>
                  <a:pt x="212" y="296"/>
                  <a:pt x="212" y="296"/>
                </a:cubicBezTo>
                <a:cubicBezTo>
                  <a:pt x="210" y="296"/>
                  <a:pt x="209" y="296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6" y="297"/>
                  <a:pt x="206" y="297"/>
                  <a:pt x="206" y="297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158"/>
                  <a:pt x="173" y="158"/>
                  <a:pt x="173" y="158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23" y="133"/>
                  <a:pt x="226" y="128"/>
                  <a:pt x="226" y="12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6" y="49"/>
                  <a:pt x="220" y="43"/>
                  <a:pt x="213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42" y="374"/>
                  <a:pt x="242" y="374"/>
                  <a:pt x="242" y="374"/>
                </a:cubicBezTo>
                <a:cubicBezTo>
                  <a:pt x="235" y="378"/>
                  <a:pt x="233" y="386"/>
                  <a:pt x="237" y="392"/>
                </a:cubicBezTo>
                <a:cubicBezTo>
                  <a:pt x="240" y="399"/>
                  <a:pt x="249" y="401"/>
                  <a:pt x="255" y="397"/>
                </a:cubicBezTo>
                <a:cubicBezTo>
                  <a:pt x="292" y="377"/>
                  <a:pt x="292" y="377"/>
                  <a:pt x="292" y="377"/>
                </a:cubicBezTo>
                <a:cubicBezTo>
                  <a:pt x="296" y="374"/>
                  <a:pt x="298" y="370"/>
                  <a:pt x="298" y="365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8" y="6"/>
                  <a:pt x="292" y="0"/>
                  <a:pt x="285" y="0"/>
                </a:cubicBezTo>
                <a:close/>
                <a:moveTo>
                  <a:pt x="78" y="348"/>
                </a:moveTo>
                <a:cubicBezTo>
                  <a:pt x="157" y="348"/>
                  <a:pt x="157" y="348"/>
                  <a:pt x="157" y="348"/>
                </a:cubicBezTo>
                <a:cubicBezTo>
                  <a:pt x="159" y="349"/>
                  <a:pt x="162" y="349"/>
                  <a:pt x="164" y="348"/>
                </a:cubicBezTo>
                <a:cubicBezTo>
                  <a:pt x="166" y="348"/>
                  <a:pt x="168" y="347"/>
                  <a:pt x="169" y="346"/>
                </a:cubicBezTo>
                <a:cubicBezTo>
                  <a:pt x="200" y="331"/>
                  <a:pt x="200" y="331"/>
                  <a:pt x="200" y="331"/>
                </a:cubicBezTo>
                <a:cubicBezTo>
                  <a:pt x="200" y="392"/>
                  <a:pt x="200" y="392"/>
                  <a:pt x="200" y="392"/>
                </a:cubicBezTo>
                <a:cubicBezTo>
                  <a:pt x="78" y="392"/>
                  <a:pt x="78" y="392"/>
                  <a:pt x="78" y="392"/>
                </a:cubicBezTo>
                <a:lnTo>
                  <a:pt x="78" y="34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7" name="Freeform 473"/>
          <p:cNvSpPr>
            <a:spLocks/>
          </p:cNvSpPr>
          <p:nvPr userDrawn="1"/>
        </p:nvSpPr>
        <p:spPr bwMode="auto">
          <a:xfrm>
            <a:off x="6178291" y="2665427"/>
            <a:ext cx="404921" cy="209823"/>
          </a:xfrm>
          <a:custGeom>
            <a:avLst/>
            <a:gdLst/>
            <a:ahLst/>
            <a:cxnLst>
              <a:cxn ang="0">
                <a:pos x="110" y="87"/>
              </a:cxn>
              <a:cxn ang="0">
                <a:pos x="190" y="100"/>
              </a:cxn>
              <a:cxn ang="0">
                <a:pos x="325" y="158"/>
              </a:cxn>
              <a:cxn ang="0">
                <a:pos x="265" y="119"/>
              </a:cxn>
              <a:cxn ang="0">
                <a:pos x="244" y="130"/>
              </a:cxn>
              <a:cxn ang="0">
                <a:pos x="301" y="185"/>
              </a:cxn>
              <a:cxn ang="0">
                <a:pos x="228" y="138"/>
              </a:cxn>
              <a:cxn ang="0">
                <a:pos x="207" y="149"/>
              </a:cxn>
              <a:cxn ang="0">
                <a:pos x="258" y="202"/>
              </a:cxn>
              <a:cxn ang="0">
                <a:pos x="191" y="158"/>
              </a:cxn>
              <a:cxn ang="0">
                <a:pos x="170" y="169"/>
              </a:cxn>
              <a:cxn ang="0">
                <a:pos x="207" y="210"/>
              </a:cxn>
              <a:cxn ang="0">
                <a:pos x="114" y="157"/>
              </a:cxn>
              <a:cxn ang="0">
                <a:pos x="32" y="154"/>
              </a:cxn>
              <a:cxn ang="0">
                <a:pos x="98" y="68"/>
              </a:cxn>
              <a:cxn ang="0">
                <a:pos x="98" y="42"/>
              </a:cxn>
              <a:cxn ang="0">
                <a:pos x="33" y="51"/>
              </a:cxn>
              <a:cxn ang="0">
                <a:pos x="3" y="176"/>
              </a:cxn>
              <a:cxn ang="0">
                <a:pos x="101" y="181"/>
              </a:cxn>
              <a:cxn ang="0">
                <a:pos x="222" y="234"/>
              </a:cxn>
              <a:cxn ang="0">
                <a:pos x="277" y="225"/>
              </a:cxn>
              <a:cxn ang="0">
                <a:pos x="325" y="204"/>
              </a:cxn>
              <a:cxn ang="0">
                <a:pos x="330" y="185"/>
              </a:cxn>
              <a:cxn ang="0">
                <a:pos x="353" y="160"/>
              </a:cxn>
              <a:cxn ang="0">
                <a:pos x="287" y="84"/>
              </a:cxn>
              <a:cxn ang="0">
                <a:pos x="138" y="88"/>
              </a:cxn>
              <a:cxn ang="0">
                <a:pos x="162" y="59"/>
              </a:cxn>
              <a:cxn ang="0">
                <a:pos x="341" y="68"/>
              </a:cxn>
              <a:cxn ang="0">
                <a:pos x="431" y="68"/>
              </a:cxn>
              <a:cxn ang="0">
                <a:pos x="377" y="154"/>
              </a:cxn>
              <a:cxn ang="0">
                <a:pos x="377" y="181"/>
              </a:cxn>
              <a:cxn ang="0">
                <a:pos x="428" y="172"/>
              </a:cxn>
              <a:cxn ang="0">
                <a:pos x="459" y="47"/>
              </a:cxn>
              <a:cxn ang="0">
                <a:pos x="345" y="42"/>
              </a:cxn>
              <a:cxn ang="0">
                <a:pos x="147" y="37"/>
              </a:cxn>
            </a:cxnLst>
            <a:rect l="0" t="0" r="r" b="b"/>
            <a:pathLst>
              <a:path w="463" h="241">
                <a:moveTo>
                  <a:pt x="147" y="37"/>
                </a:moveTo>
                <a:cubicBezTo>
                  <a:pt x="124" y="52"/>
                  <a:pt x="110" y="70"/>
                  <a:pt x="110" y="87"/>
                </a:cubicBezTo>
                <a:cubicBezTo>
                  <a:pt x="110" y="97"/>
                  <a:pt x="115" y="105"/>
                  <a:pt x="124" y="111"/>
                </a:cubicBezTo>
                <a:cubicBezTo>
                  <a:pt x="144" y="124"/>
                  <a:pt x="166" y="113"/>
                  <a:pt x="190" y="100"/>
                </a:cubicBezTo>
                <a:cubicBezTo>
                  <a:pt x="217" y="85"/>
                  <a:pt x="248" y="87"/>
                  <a:pt x="270" y="104"/>
                </a:cubicBezTo>
                <a:cubicBezTo>
                  <a:pt x="311" y="138"/>
                  <a:pt x="322" y="152"/>
                  <a:pt x="325" y="158"/>
                </a:cubicBezTo>
                <a:cubicBezTo>
                  <a:pt x="323" y="158"/>
                  <a:pt x="319" y="156"/>
                  <a:pt x="311" y="152"/>
                </a:cubicBezTo>
                <a:cubicBezTo>
                  <a:pt x="301" y="146"/>
                  <a:pt x="287" y="136"/>
                  <a:pt x="265" y="119"/>
                </a:cubicBezTo>
                <a:cubicBezTo>
                  <a:pt x="260" y="114"/>
                  <a:pt x="251" y="116"/>
                  <a:pt x="247" y="121"/>
                </a:cubicBezTo>
                <a:cubicBezTo>
                  <a:pt x="245" y="124"/>
                  <a:pt x="244" y="127"/>
                  <a:pt x="244" y="130"/>
                </a:cubicBezTo>
                <a:cubicBezTo>
                  <a:pt x="244" y="133"/>
                  <a:pt x="246" y="137"/>
                  <a:pt x="249" y="140"/>
                </a:cubicBezTo>
                <a:cubicBezTo>
                  <a:pt x="264" y="152"/>
                  <a:pt x="292" y="174"/>
                  <a:pt x="301" y="185"/>
                </a:cubicBezTo>
                <a:cubicBezTo>
                  <a:pt x="297" y="184"/>
                  <a:pt x="291" y="181"/>
                  <a:pt x="281" y="175"/>
                </a:cubicBezTo>
                <a:cubicBezTo>
                  <a:pt x="268" y="168"/>
                  <a:pt x="251" y="155"/>
                  <a:pt x="228" y="138"/>
                </a:cubicBezTo>
                <a:cubicBezTo>
                  <a:pt x="222" y="134"/>
                  <a:pt x="214" y="135"/>
                  <a:pt x="209" y="141"/>
                </a:cubicBezTo>
                <a:cubicBezTo>
                  <a:pt x="208" y="143"/>
                  <a:pt x="207" y="146"/>
                  <a:pt x="207" y="149"/>
                </a:cubicBezTo>
                <a:cubicBezTo>
                  <a:pt x="207" y="153"/>
                  <a:pt x="209" y="157"/>
                  <a:pt x="212" y="159"/>
                </a:cubicBezTo>
                <a:cubicBezTo>
                  <a:pt x="244" y="184"/>
                  <a:pt x="255" y="197"/>
                  <a:pt x="258" y="202"/>
                </a:cubicBezTo>
                <a:cubicBezTo>
                  <a:pt x="255" y="202"/>
                  <a:pt x="250" y="200"/>
                  <a:pt x="240" y="194"/>
                </a:cubicBezTo>
                <a:cubicBezTo>
                  <a:pt x="228" y="187"/>
                  <a:pt x="212" y="175"/>
                  <a:pt x="191" y="158"/>
                </a:cubicBezTo>
                <a:cubicBezTo>
                  <a:pt x="186" y="154"/>
                  <a:pt x="177" y="154"/>
                  <a:pt x="173" y="160"/>
                </a:cubicBezTo>
                <a:cubicBezTo>
                  <a:pt x="171" y="163"/>
                  <a:pt x="170" y="166"/>
                  <a:pt x="170" y="169"/>
                </a:cubicBezTo>
                <a:cubicBezTo>
                  <a:pt x="170" y="172"/>
                  <a:pt x="171" y="176"/>
                  <a:pt x="174" y="179"/>
                </a:cubicBezTo>
                <a:cubicBezTo>
                  <a:pt x="196" y="196"/>
                  <a:pt x="204" y="206"/>
                  <a:pt x="207" y="210"/>
                </a:cubicBezTo>
                <a:cubicBezTo>
                  <a:pt x="202" y="210"/>
                  <a:pt x="192" y="208"/>
                  <a:pt x="170" y="196"/>
                </a:cubicBezTo>
                <a:cubicBezTo>
                  <a:pt x="152" y="186"/>
                  <a:pt x="131" y="171"/>
                  <a:pt x="114" y="157"/>
                </a:cubicBezTo>
                <a:cubicBezTo>
                  <a:pt x="111" y="155"/>
                  <a:pt x="108" y="154"/>
                  <a:pt x="105" y="154"/>
                </a:cubicBezTo>
                <a:cubicBezTo>
                  <a:pt x="105" y="154"/>
                  <a:pt x="55" y="154"/>
                  <a:pt x="32" y="154"/>
                </a:cubicBezTo>
                <a:cubicBezTo>
                  <a:pt x="38" y="132"/>
                  <a:pt x="52" y="82"/>
                  <a:pt x="56" y="68"/>
                </a:cubicBezTo>
                <a:cubicBezTo>
                  <a:pt x="69" y="68"/>
                  <a:pt x="98" y="68"/>
                  <a:pt x="98" y="68"/>
                </a:cubicBezTo>
                <a:cubicBezTo>
                  <a:pt x="105" y="68"/>
                  <a:pt x="111" y="62"/>
                  <a:pt x="111" y="55"/>
                </a:cubicBezTo>
                <a:cubicBezTo>
                  <a:pt x="111" y="48"/>
                  <a:pt x="105" y="42"/>
                  <a:pt x="98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0" y="42"/>
                  <a:pt x="35" y="46"/>
                  <a:pt x="33" y="51"/>
                </a:cubicBezTo>
                <a:cubicBezTo>
                  <a:pt x="1" y="164"/>
                  <a:pt x="1" y="164"/>
                  <a:pt x="1" y="164"/>
                </a:cubicBezTo>
                <a:cubicBezTo>
                  <a:pt x="0" y="168"/>
                  <a:pt x="1" y="172"/>
                  <a:pt x="3" y="176"/>
                </a:cubicBezTo>
                <a:cubicBezTo>
                  <a:pt x="6" y="179"/>
                  <a:pt x="10" y="181"/>
                  <a:pt x="14" y="181"/>
                </a:cubicBezTo>
                <a:cubicBezTo>
                  <a:pt x="14" y="181"/>
                  <a:pt x="92" y="181"/>
                  <a:pt x="101" y="181"/>
                </a:cubicBezTo>
                <a:cubicBezTo>
                  <a:pt x="119" y="196"/>
                  <a:pt x="141" y="210"/>
                  <a:pt x="160" y="221"/>
                </a:cubicBezTo>
                <a:cubicBezTo>
                  <a:pt x="190" y="237"/>
                  <a:pt x="209" y="241"/>
                  <a:pt x="222" y="234"/>
                </a:cubicBezTo>
                <a:cubicBezTo>
                  <a:pt x="229" y="230"/>
                  <a:pt x="232" y="225"/>
                  <a:pt x="233" y="221"/>
                </a:cubicBezTo>
                <a:cubicBezTo>
                  <a:pt x="252" y="230"/>
                  <a:pt x="266" y="232"/>
                  <a:pt x="277" y="225"/>
                </a:cubicBezTo>
                <a:cubicBezTo>
                  <a:pt x="283" y="220"/>
                  <a:pt x="286" y="215"/>
                  <a:pt x="287" y="208"/>
                </a:cubicBezTo>
                <a:cubicBezTo>
                  <a:pt x="298" y="213"/>
                  <a:pt x="315" y="217"/>
                  <a:pt x="325" y="204"/>
                </a:cubicBezTo>
                <a:cubicBezTo>
                  <a:pt x="329" y="198"/>
                  <a:pt x="330" y="193"/>
                  <a:pt x="330" y="189"/>
                </a:cubicBezTo>
                <a:cubicBezTo>
                  <a:pt x="330" y="187"/>
                  <a:pt x="330" y="186"/>
                  <a:pt x="330" y="185"/>
                </a:cubicBezTo>
                <a:cubicBezTo>
                  <a:pt x="337" y="184"/>
                  <a:pt x="342" y="181"/>
                  <a:pt x="347" y="175"/>
                </a:cubicBezTo>
                <a:cubicBezTo>
                  <a:pt x="351" y="171"/>
                  <a:pt x="353" y="166"/>
                  <a:pt x="353" y="160"/>
                </a:cubicBezTo>
                <a:cubicBezTo>
                  <a:pt x="353" y="160"/>
                  <a:pt x="353" y="159"/>
                  <a:pt x="353" y="158"/>
                </a:cubicBezTo>
                <a:cubicBezTo>
                  <a:pt x="352" y="145"/>
                  <a:pt x="341" y="128"/>
                  <a:pt x="287" y="84"/>
                </a:cubicBezTo>
                <a:cubicBezTo>
                  <a:pt x="256" y="59"/>
                  <a:pt x="213" y="56"/>
                  <a:pt x="177" y="76"/>
                </a:cubicBezTo>
                <a:cubicBezTo>
                  <a:pt x="149" y="92"/>
                  <a:pt x="143" y="91"/>
                  <a:pt x="138" y="88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2"/>
                  <a:pt x="144" y="71"/>
                  <a:pt x="162" y="59"/>
                </a:cubicBezTo>
                <a:cubicBezTo>
                  <a:pt x="208" y="30"/>
                  <a:pt x="281" y="51"/>
                  <a:pt x="320" y="63"/>
                </a:cubicBezTo>
                <a:cubicBezTo>
                  <a:pt x="329" y="65"/>
                  <a:pt x="335" y="67"/>
                  <a:pt x="341" y="68"/>
                </a:cubicBezTo>
                <a:cubicBezTo>
                  <a:pt x="341" y="68"/>
                  <a:pt x="342" y="68"/>
                  <a:pt x="343" y="68"/>
                </a:cubicBezTo>
                <a:cubicBezTo>
                  <a:pt x="343" y="68"/>
                  <a:pt x="406" y="68"/>
                  <a:pt x="431" y="68"/>
                </a:cubicBezTo>
                <a:cubicBezTo>
                  <a:pt x="424" y="90"/>
                  <a:pt x="409" y="141"/>
                  <a:pt x="405" y="154"/>
                </a:cubicBezTo>
                <a:cubicBezTo>
                  <a:pt x="394" y="154"/>
                  <a:pt x="377" y="154"/>
                  <a:pt x="377" y="154"/>
                </a:cubicBezTo>
                <a:cubicBezTo>
                  <a:pt x="370" y="154"/>
                  <a:pt x="364" y="160"/>
                  <a:pt x="364" y="168"/>
                </a:cubicBezTo>
                <a:cubicBezTo>
                  <a:pt x="364" y="175"/>
                  <a:pt x="370" y="181"/>
                  <a:pt x="377" y="181"/>
                </a:cubicBezTo>
                <a:cubicBezTo>
                  <a:pt x="415" y="181"/>
                  <a:pt x="415" y="181"/>
                  <a:pt x="415" y="181"/>
                </a:cubicBezTo>
                <a:cubicBezTo>
                  <a:pt x="421" y="181"/>
                  <a:pt x="426" y="177"/>
                  <a:pt x="428" y="172"/>
                </a:cubicBezTo>
                <a:cubicBezTo>
                  <a:pt x="461" y="59"/>
                  <a:pt x="461" y="59"/>
                  <a:pt x="461" y="59"/>
                </a:cubicBezTo>
                <a:cubicBezTo>
                  <a:pt x="463" y="55"/>
                  <a:pt x="462" y="50"/>
                  <a:pt x="459" y="47"/>
                </a:cubicBezTo>
                <a:cubicBezTo>
                  <a:pt x="457" y="44"/>
                  <a:pt x="453" y="42"/>
                  <a:pt x="449" y="42"/>
                </a:cubicBezTo>
                <a:cubicBezTo>
                  <a:pt x="449" y="42"/>
                  <a:pt x="348" y="42"/>
                  <a:pt x="345" y="42"/>
                </a:cubicBezTo>
                <a:cubicBezTo>
                  <a:pt x="341" y="41"/>
                  <a:pt x="335" y="39"/>
                  <a:pt x="328" y="37"/>
                </a:cubicBezTo>
                <a:cubicBezTo>
                  <a:pt x="284" y="24"/>
                  <a:pt x="204" y="0"/>
                  <a:pt x="147" y="3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4" name="Freeform 247"/>
          <p:cNvSpPr>
            <a:spLocks/>
          </p:cNvSpPr>
          <p:nvPr userDrawn="1"/>
        </p:nvSpPr>
        <p:spPr bwMode="auto">
          <a:xfrm>
            <a:off x="1372342" y="2572164"/>
            <a:ext cx="321482" cy="396332"/>
          </a:xfrm>
          <a:custGeom>
            <a:avLst/>
            <a:gdLst/>
            <a:ahLst/>
            <a:cxnLst>
              <a:cxn ang="0">
                <a:pos x="305" y="0"/>
              </a:cxn>
              <a:cxn ang="0">
                <a:pos x="292" y="13"/>
              </a:cxn>
              <a:cxn ang="0">
                <a:pos x="283" y="299"/>
              </a:cxn>
              <a:cxn ang="0">
                <a:pos x="208" y="299"/>
              </a:cxn>
              <a:cxn ang="0">
                <a:pos x="202" y="102"/>
              </a:cxn>
              <a:cxn ang="0">
                <a:pos x="189" y="89"/>
              </a:cxn>
              <a:cxn ang="0">
                <a:pos x="148" y="89"/>
              </a:cxn>
              <a:cxn ang="0">
                <a:pos x="134" y="102"/>
              </a:cxn>
              <a:cxn ang="0">
                <a:pos x="128" y="299"/>
              </a:cxn>
              <a:cxn ang="0">
                <a:pos x="66" y="299"/>
              </a:cxn>
              <a:cxn ang="0">
                <a:pos x="56" y="304"/>
              </a:cxn>
              <a:cxn ang="0">
                <a:pos x="3" y="376"/>
              </a:cxn>
              <a:cxn ang="0">
                <a:pos x="0" y="384"/>
              </a:cxn>
              <a:cxn ang="0">
                <a:pos x="0" y="443"/>
              </a:cxn>
              <a:cxn ang="0">
                <a:pos x="14" y="457"/>
              </a:cxn>
              <a:cxn ang="0">
                <a:pos x="27" y="443"/>
              </a:cxn>
              <a:cxn ang="0">
                <a:pos x="27" y="388"/>
              </a:cxn>
              <a:cxn ang="0">
                <a:pos x="73" y="326"/>
              </a:cxn>
              <a:cxn ang="0">
                <a:pos x="141" y="326"/>
              </a:cxn>
              <a:cxn ang="0">
                <a:pos x="155" y="313"/>
              </a:cxn>
              <a:cxn ang="0">
                <a:pos x="160" y="116"/>
              </a:cxn>
              <a:cxn ang="0">
                <a:pos x="176" y="116"/>
              </a:cxn>
              <a:cxn ang="0">
                <a:pos x="182" y="313"/>
              </a:cxn>
              <a:cxn ang="0">
                <a:pos x="195" y="326"/>
              </a:cxn>
              <a:cxn ang="0">
                <a:pos x="296" y="326"/>
              </a:cxn>
              <a:cxn ang="0">
                <a:pos x="310" y="313"/>
              </a:cxn>
              <a:cxn ang="0">
                <a:pos x="318" y="27"/>
              </a:cxn>
              <a:cxn ang="0">
                <a:pos x="333" y="27"/>
              </a:cxn>
              <a:cxn ang="0">
                <a:pos x="342" y="443"/>
              </a:cxn>
              <a:cxn ang="0">
                <a:pos x="355" y="457"/>
              </a:cxn>
              <a:cxn ang="0">
                <a:pos x="368" y="443"/>
              </a:cxn>
              <a:cxn ang="0">
                <a:pos x="360" y="13"/>
              </a:cxn>
              <a:cxn ang="0">
                <a:pos x="346" y="0"/>
              </a:cxn>
              <a:cxn ang="0">
                <a:pos x="305" y="0"/>
              </a:cxn>
            </a:cxnLst>
            <a:rect l="0" t="0" r="r" b="b"/>
            <a:pathLst>
              <a:path w="368" h="457">
                <a:moveTo>
                  <a:pt x="305" y="0"/>
                </a:moveTo>
                <a:cubicBezTo>
                  <a:pt x="298" y="0"/>
                  <a:pt x="292" y="6"/>
                  <a:pt x="292" y="13"/>
                </a:cubicBezTo>
                <a:cubicBezTo>
                  <a:pt x="292" y="13"/>
                  <a:pt x="284" y="275"/>
                  <a:pt x="283" y="299"/>
                </a:cubicBezTo>
                <a:cubicBezTo>
                  <a:pt x="267" y="299"/>
                  <a:pt x="225" y="299"/>
                  <a:pt x="208" y="299"/>
                </a:cubicBezTo>
                <a:cubicBezTo>
                  <a:pt x="207" y="276"/>
                  <a:pt x="202" y="102"/>
                  <a:pt x="202" y="102"/>
                </a:cubicBezTo>
                <a:cubicBezTo>
                  <a:pt x="202" y="95"/>
                  <a:pt x="196" y="89"/>
                  <a:pt x="189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0" y="89"/>
                  <a:pt x="134" y="95"/>
                  <a:pt x="134" y="102"/>
                </a:cubicBezTo>
                <a:cubicBezTo>
                  <a:pt x="134" y="102"/>
                  <a:pt x="129" y="276"/>
                  <a:pt x="128" y="299"/>
                </a:cubicBezTo>
                <a:cubicBezTo>
                  <a:pt x="111" y="299"/>
                  <a:pt x="66" y="299"/>
                  <a:pt x="66" y="299"/>
                </a:cubicBezTo>
                <a:cubicBezTo>
                  <a:pt x="62" y="299"/>
                  <a:pt x="58" y="301"/>
                  <a:pt x="56" y="304"/>
                </a:cubicBezTo>
                <a:cubicBezTo>
                  <a:pt x="3" y="376"/>
                  <a:pt x="3" y="376"/>
                  <a:pt x="3" y="376"/>
                </a:cubicBezTo>
                <a:cubicBezTo>
                  <a:pt x="1" y="378"/>
                  <a:pt x="0" y="381"/>
                  <a:pt x="0" y="384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51"/>
                  <a:pt x="6" y="457"/>
                  <a:pt x="14" y="457"/>
                </a:cubicBezTo>
                <a:cubicBezTo>
                  <a:pt x="21" y="457"/>
                  <a:pt x="27" y="451"/>
                  <a:pt x="27" y="443"/>
                </a:cubicBezTo>
                <a:cubicBezTo>
                  <a:pt x="27" y="443"/>
                  <a:pt x="27" y="396"/>
                  <a:pt x="27" y="388"/>
                </a:cubicBezTo>
                <a:cubicBezTo>
                  <a:pt x="31" y="382"/>
                  <a:pt x="67" y="334"/>
                  <a:pt x="73" y="326"/>
                </a:cubicBezTo>
                <a:cubicBezTo>
                  <a:pt x="84" y="326"/>
                  <a:pt x="141" y="326"/>
                  <a:pt x="141" y="326"/>
                </a:cubicBezTo>
                <a:cubicBezTo>
                  <a:pt x="149" y="326"/>
                  <a:pt x="155" y="320"/>
                  <a:pt x="155" y="313"/>
                </a:cubicBezTo>
                <a:cubicBezTo>
                  <a:pt x="155" y="313"/>
                  <a:pt x="160" y="138"/>
                  <a:pt x="160" y="116"/>
                </a:cubicBezTo>
                <a:cubicBezTo>
                  <a:pt x="167" y="116"/>
                  <a:pt x="169" y="116"/>
                  <a:pt x="176" y="116"/>
                </a:cubicBezTo>
                <a:cubicBezTo>
                  <a:pt x="176" y="138"/>
                  <a:pt x="182" y="313"/>
                  <a:pt x="182" y="313"/>
                </a:cubicBezTo>
                <a:cubicBezTo>
                  <a:pt x="182" y="320"/>
                  <a:pt x="188" y="326"/>
                  <a:pt x="195" y="326"/>
                </a:cubicBezTo>
                <a:cubicBezTo>
                  <a:pt x="296" y="326"/>
                  <a:pt x="296" y="326"/>
                  <a:pt x="296" y="326"/>
                </a:cubicBezTo>
                <a:cubicBezTo>
                  <a:pt x="304" y="326"/>
                  <a:pt x="309" y="320"/>
                  <a:pt x="310" y="313"/>
                </a:cubicBezTo>
                <a:cubicBezTo>
                  <a:pt x="310" y="313"/>
                  <a:pt x="317" y="50"/>
                  <a:pt x="318" y="27"/>
                </a:cubicBezTo>
                <a:cubicBezTo>
                  <a:pt x="325" y="27"/>
                  <a:pt x="327" y="27"/>
                  <a:pt x="333" y="27"/>
                </a:cubicBezTo>
                <a:cubicBezTo>
                  <a:pt x="334" y="51"/>
                  <a:pt x="342" y="443"/>
                  <a:pt x="342" y="443"/>
                </a:cubicBezTo>
                <a:cubicBezTo>
                  <a:pt x="342" y="451"/>
                  <a:pt x="348" y="457"/>
                  <a:pt x="355" y="457"/>
                </a:cubicBezTo>
                <a:cubicBezTo>
                  <a:pt x="363" y="456"/>
                  <a:pt x="368" y="450"/>
                  <a:pt x="368" y="443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59" y="6"/>
                  <a:pt x="354" y="0"/>
                  <a:pt x="346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5" name="Freeform 632"/>
          <p:cNvSpPr>
            <a:spLocks/>
          </p:cNvSpPr>
          <p:nvPr userDrawn="1"/>
        </p:nvSpPr>
        <p:spPr bwMode="auto">
          <a:xfrm>
            <a:off x="6740234" y="2660519"/>
            <a:ext cx="218412" cy="219639"/>
          </a:xfrm>
          <a:custGeom>
            <a:avLst/>
            <a:gdLst/>
            <a:ahLst/>
            <a:cxnLst>
              <a:cxn ang="0">
                <a:pos x="112" y="242"/>
              </a:cxn>
              <a:cxn ang="0">
                <a:pos x="103" y="214"/>
              </a:cxn>
              <a:cxn ang="0">
                <a:pos x="103" y="214"/>
              </a:cxn>
              <a:cxn ang="0">
                <a:pos x="103" y="214"/>
              </a:cxn>
              <a:cxn ang="0">
                <a:pos x="98" y="138"/>
              </a:cxn>
              <a:cxn ang="0">
                <a:pos x="91" y="141"/>
              </a:cxn>
              <a:cxn ang="0">
                <a:pos x="82" y="142"/>
              </a:cxn>
              <a:cxn ang="0">
                <a:pos x="64" y="136"/>
              </a:cxn>
              <a:cxn ang="0">
                <a:pos x="52" y="118"/>
              </a:cxn>
              <a:cxn ang="0">
                <a:pos x="51" y="110"/>
              </a:cxn>
              <a:cxn ang="0">
                <a:pos x="69" y="80"/>
              </a:cxn>
              <a:cxn ang="0">
                <a:pos x="69" y="80"/>
              </a:cxn>
              <a:cxn ang="0">
                <a:pos x="134" y="45"/>
              </a:cxn>
              <a:cxn ang="0">
                <a:pos x="135" y="45"/>
              </a:cxn>
              <a:cxn ang="0">
                <a:pos x="144" y="43"/>
              </a:cxn>
              <a:cxn ang="0">
                <a:pos x="166" y="53"/>
              </a:cxn>
              <a:cxn ang="0">
                <a:pos x="174" y="76"/>
              </a:cxn>
              <a:cxn ang="0">
                <a:pos x="174" y="195"/>
              </a:cxn>
              <a:cxn ang="0">
                <a:pos x="164" y="205"/>
              </a:cxn>
              <a:cxn ang="0">
                <a:pos x="155" y="195"/>
              </a:cxn>
              <a:cxn ang="0">
                <a:pos x="155" y="76"/>
              </a:cxn>
              <a:cxn ang="0">
                <a:pos x="152" y="65"/>
              </a:cxn>
              <a:cxn ang="0">
                <a:pos x="144" y="62"/>
              </a:cxn>
              <a:cxn ang="0">
                <a:pos x="139" y="63"/>
              </a:cxn>
              <a:cxn ang="0">
                <a:pos x="117" y="73"/>
              </a:cxn>
              <a:cxn ang="0">
                <a:pos x="117" y="73"/>
              </a:cxn>
              <a:cxn ang="0">
                <a:pos x="78" y="96"/>
              </a:cxn>
              <a:cxn ang="0">
                <a:pos x="70" y="110"/>
              </a:cxn>
              <a:cxn ang="0">
                <a:pos x="70" y="114"/>
              </a:cxn>
              <a:cxn ang="0">
                <a:pos x="75" y="121"/>
              </a:cxn>
              <a:cxn ang="0">
                <a:pos x="82" y="124"/>
              </a:cxn>
              <a:cxn ang="0">
                <a:pos x="86" y="123"/>
              </a:cxn>
              <a:cxn ang="0">
                <a:pos x="90" y="122"/>
              </a:cxn>
              <a:cxn ang="0">
                <a:pos x="122" y="214"/>
              </a:cxn>
              <a:cxn ang="0">
                <a:pos x="122" y="214"/>
              </a:cxn>
              <a:cxn ang="0">
                <a:pos x="125" y="228"/>
              </a:cxn>
              <a:cxn ang="0">
                <a:pos x="130" y="232"/>
              </a:cxn>
              <a:cxn ang="0">
                <a:pos x="136" y="233"/>
              </a:cxn>
              <a:cxn ang="0">
                <a:pos x="141" y="233"/>
              </a:cxn>
              <a:cxn ang="0">
                <a:pos x="141" y="233"/>
              </a:cxn>
              <a:cxn ang="0">
                <a:pos x="207" y="199"/>
              </a:cxn>
              <a:cxn ang="0">
                <a:pos x="232" y="127"/>
              </a:cxn>
              <a:cxn ang="0">
                <a:pos x="203" y="49"/>
              </a:cxn>
              <a:cxn ang="0">
                <a:pos x="126" y="19"/>
              </a:cxn>
              <a:cxn ang="0">
                <a:pos x="48" y="49"/>
              </a:cxn>
              <a:cxn ang="0">
                <a:pos x="19" y="126"/>
              </a:cxn>
              <a:cxn ang="0">
                <a:pos x="77" y="224"/>
              </a:cxn>
              <a:cxn ang="0">
                <a:pos x="82" y="236"/>
              </a:cxn>
              <a:cxn ang="0">
                <a:pos x="69" y="241"/>
              </a:cxn>
              <a:cxn ang="0">
                <a:pos x="0" y="126"/>
              </a:cxn>
              <a:cxn ang="0">
                <a:pos x="35" y="36"/>
              </a:cxn>
              <a:cxn ang="0">
                <a:pos x="126" y="0"/>
              </a:cxn>
              <a:cxn ang="0">
                <a:pos x="216" y="36"/>
              </a:cxn>
              <a:cxn ang="0">
                <a:pos x="251" y="127"/>
              </a:cxn>
              <a:cxn ang="0">
                <a:pos x="221" y="211"/>
              </a:cxn>
              <a:cxn ang="0">
                <a:pos x="144" y="251"/>
              </a:cxn>
              <a:cxn ang="0">
                <a:pos x="143" y="251"/>
              </a:cxn>
              <a:cxn ang="0">
                <a:pos x="136" y="252"/>
              </a:cxn>
              <a:cxn ang="0">
                <a:pos x="123" y="250"/>
              </a:cxn>
            </a:cxnLst>
            <a:rect l="0" t="0" r="r" b="b"/>
            <a:pathLst>
              <a:path w="251" h="252">
                <a:moveTo>
                  <a:pt x="123" y="250"/>
                </a:moveTo>
                <a:cubicBezTo>
                  <a:pt x="119" y="248"/>
                  <a:pt x="115" y="246"/>
                  <a:pt x="112" y="242"/>
                </a:cubicBezTo>
                <a:cubicBezTo>
                  <a:pt x="112" y="242"/>
                  <a:pt x="112" y="242"/>
                  <a:pt x="112" y="242"/>
                </a:cubicBezTo>
                <a:cubicBezTo>
                  <a:pt x="106" y="235"/>
                  <a:pt x="103" y="226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35"/>
                  <a:pt x="103" y="135"/>
                  <a:pt x="103" y="135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6" y="139"/>
                  <a:pt x="94" y="140"/>
                  <a:pt x="91" y="141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88" y="142"/>
                  <a:pt x="85" y="142"/>
                  <a:pt x="82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76" y="142"/>
                  <a:pt x="69" y="140"/>
                  <a:pt x="64" y="13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59" y="132"/>
                  <a:pt x="54" y="126"/>
                  <a:pt x="52" y="118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6"/>
                  <a:pt x="51" y="113"/>
                  <a:pt x="51" y="11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1" y="98"/>
                  <a:pt x="57" y="86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7" y="51"/>
                  <a:pt x="126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8" y="44"/>
                  <a:pt x="141" y="43"/>
                  <a:pt x="144" y="43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53" y="43"/>
                  <a:pt x="161" y="47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71" y="59"/>
                  <a:pt x="174" y="67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00"/>
                  <a:pt x="170" y="205"/>
                  <a:pt x="164" y="205"/>
                </a:cubicBezTo>
                <a:cubicBezTo>
                  <a:pt x="164" y="205"/>
                  <a:pt x="164" y="205"/>
                  <a:pt x="164" y="205"/>
                </a:cubicBezTo>
                <a:cubicBezTo>
                  <a:pt x="159" y="205"/>
                  <a:pt x="155" y="200"/>
                  <a:pt x="155" y="195"/>
                </a:cubicBezTo>
                <a:cubicBezTo>
                  <a:pt x="155" y="195"/>
                  <a:pt x="155" y="195"/>
                  <a:pt x="155" y="195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1"/>
                  <a:pt x="153" y="67"/>
                  <a:pt x="152" y="65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50" y="63"/>
                  <a:pt x="148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3" y="62"/>
                  <a:pt x="141" y="62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3" y="64"/>
                  <a:pt x="126" y="68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3" y="99"/>
                  <a:pt x="70" y="104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1"/>
                  <a:pt x="70" y="112"/>
                  <a:pt x="70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2" y="118"/>
                  <a:pt x="73" y="120"/>
                  <a:pt x="75" y="121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7" y="123"/>
                  <a:pt x="79" y="124"/>
                  <a:pt x="82" y="124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3" y="124"/>
                  <a:pt x="85" y="124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8" y="122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21"/>
                  <a:pt x="123" y="225"/>
                  <a:pt x="125" y="228"/>
                </a:cubicBezTo>
                <a:cubicBezTo>
                  <a:pt x="125" y="228"/>
                  <a:pt x="125" y="228"/>
                  <a:pt x="125" y="228"/>
                </a:cubicBezTo>
                <a:cubicBezTo>
                  <a:pt x="126" y="230"/>
                  <a:pt x="127" y="231"/>
                  <a:pt x="130" y="232"/>
                </a:cubicBezTo>
                <a:cubicBezTo>
                  <a:pt x="130" y="232"/>
                  <a:pt x="130" y="232"/>
                  <a:pt x="130" y="232"/>
                </a:cubicBezTo>
                <a:cubicBezTo>
                  <a:pt x="131" y="233"/>
                  <a:pt x="133" y="233"/>
                  <a:pt x="136" y="233"/>
                </a:cubicBezTo>
                <a:cubicBezTo>
                  <a:pt x="136" y="233"/>
                  <a:pt x="136" y="233"/>
                  <a:pt x="136" y="233"/>
                </a:cubicBezTo>
                <a:cubicBezTo>
                  <a:pt x="138" y="233"/>
                  <a:pt x="139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69" y="229"/>
                  <a:pt x="191" y="217"/>
                  <a:pt x="207" y="199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23" y="181"/>
                  <a:pt x="232" y="156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95"/>
                  <a:pt x="221" y="68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184" y="30"/>
                  <a:pt x="158" y="19"/>
                  <a:pt x="126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94" y="19"/>
                  <a:pt x="67" y="30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30" y="68"/>
                  <a:pt x="19" y="94"/>
                  <a:pt x="19" y="126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9" y="172"/>
                  <a:pt x="41" y="207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82" y="226"/>
                  <a:pt x="84" y="231"/>
                  <a:pt x="82" y="236"/>
                </a:cubicBezTo>
                <a:cubicBezTo>
                  <a:pt x="82" y="236"/>
                  <a:pt x="82" y="236"/>
                  <a:pt x="82" y="236"/>
                </a:cubicBezTo>
                <a:cubicBezTo>
                  <a:pt x="80" y="241"/>
                  <a:pt x="74" y="243"/>
                  <a:pt x="69" y="241"/>
                </a:cubicBezTo>
                <a:cubicBezTo>
                  <a:pt x="69" y="241"/>
                  <a:pt x="69" y="241"/>
                  <a:pt x="69" y="241"/>
                </a:cubicBezTo>
                <a:cubicBezTo>
                  <a:pt x="27" y="221"/>
                  <a:pt x="0" y="178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90"/>
                  <a:pt x="13" y="58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58" y="13"/>
                  <a:pt x="89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62" y="0"/>
                  <a:pt x="194" y="14"/>
                  <a:pt x="216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38" y="59"/>
                  <a:pt x="251" y="91"/>
                  <a:pt x="251" y="127"/>
                </a:cubicBezTo>
                <a:cubicBezTo>
                  <a:pt x="251" y="127"/>
                  <a:pt x="251" y="127"/>
                  <a:pt x="251" y="127"/>
                </a:cubicBezTo>
                <a:cubicBezTo>
                  <a:pt x="251" y="160"/>
                  <a:pt x="240" y="189"/>
                  <a:pt x="221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02" y="233"/>
                  <a:pt x="175" y="247"/>
                  <a:pt x="144" y="251"/>
                </a:cubicBezTo>
                <a:cubicBezTo>
                  <a:pt x="144" y="251"/>
                  <a:pt x="144" y="251"/>
                  <a:pt x="144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1" y="252"/>
                  <a:pt x="138" y="252"/>
                  <a:pt x="136" y="252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2" y="252"/>
                  <a:pt x="127" y="251"/>
                  <a:pt x="123" y="25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2" name="Freeform 513"/>
          <p:cNvSpPr>
            <a:spLocks/>
          </p:cNvSpPr>
          <p:nvPr userDrawn="1"/>
        </p:nvSpPr>
        <p:spPr bwMode="auto">
          <a:xfrm>
            <a:off x="7119357" y="2620632"/>
            <a:ext cx="391423" cy="29939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" y="8"/>
              </a:cxn>
              <a:cxn ang="0">
                <a:pos x="4" y="22"/>
              </a:cxn>
              <a:cxn ang="0">
                <a:pos x="101" y="331"/>
              </a:cxn>
              <a:cxn ang="0">
                <a:pos x="116" y="342"/>
              </a:cxn>
              <a:cxn ang="0">
                <a:pos x="128" y="329"/>
              </a:cxn>
              <a:cxn ang="0">
                <a:pos x="127" y="327"/>
              </a:cxn>
              <a:cxn ang="0">
                <a:pos x="40" y="27"/>
              </a:cxn>
              <a:cxn ang="0">
                <a:pos x="101" y="27"/>
              </a:cxn>
              <a:cxn ang="0">
                <a:pos x="174" y="184"/>
              </a:cxn>
              <a:cxn ang="0">
                <a:pos x="182" y="194"/>
              </a:cxn>
              <a:cxn ang="0">
                <a:pos x="194" y="193"/>
              </a:cxn>
              <a:cxn ang="0">
                <a:pos x="370" y="168"/>
              </a:cxn>
              <a:cxn ang="0">
                <a:pos x="401" y="264"/>
              </a:cxn>
              <a:cxn ang="0">
                <a:pos x="397" y="316"/>
              </a:cxn>
              <a:cxn ang="0">
                <a:pos x="362" y="316"/>
              </a:cxn>
              <a:cxn ang="0">
                <a:pos x="362" y="273"/>
              </a:cxn>
              <a:cxn ang="0">
                <a:pos x="349" y="259"/>
              </a:cxn>
              <a:cxn ang="0">
                <a:pos x="164" y="259"/>
              </a:cxn>
              <a:cxn ang="0">
                <a:pos x="150" y="273"/>
              </a:cxn>
              <a:cxn ang="0">
                <a:pos x="164" y="286"/>
              </a:cxn>
              <a:cxn ang="0">
                <a:pos x="335" y="286"/>
              </a:cxn>
              <a:cxn ang="0">
                <a:pos x="335" y="329"/>
              </a:cxn>
              <a:cxn ang="0">
                <a:pos x="349" y="342"/>
              </a:cxn>
              <a:cxn ang="0">
                <a:pos x="408" y="342"/>
              </a:cxn>
              <a:cxn ang="0">
                <a:pos x="421" y="332"/>
              </a:cxn>
              <a:cxn ang="0">
                <a:pos x="388" y="148"/>
              </a:cxn>
              <a:cxn ang="0">
                <a:pos x="258" y="138"/>
              </a:cxn>
              <a:cxn ang="0">
                <a:pos x="196" y="162"/>
              </a:cxn>
              <a:cxn ang="0">
                <a:pos x="115" y="4"/>
              </a:cxn>
              <a:cxn ang="0">
                <a:pos x="106" y="0"/>
              </a:cxn>
              <a:cxn ang="0">
                <a:pos x="14" y="0"/>
              </a:cxn>
            </a:cxnLst>
            <a:rect l="0" t="0" r="r" b="b"/>
            <a:pathLst>
              <a:path w="449" h="343">
                <a:moveTo>
                  <a:pt x="14" y="0"/>
                </a:moveTo>
                <a:cubicBezTo>
                  <a:pt x="9" y="0"/>
                  <a:pt x="4" y="3"/>
                  <a:pt x="2" y="8"/>
                </a:cubicBezTo>
                <a:cubicBezTo>
                  <a:pt x="0" y="13"/>
                  <a:pt x="1" y="18"/>
                  <a:pt x="4" y="22"/>
                </a:cubicBezTo>
                <a:cubicBezTo>
                  <a:pt x="69" y="98"/>
                  <a:pt x="101" y="328"/>
                  <a:pt x="101" y="331"/>
                </a:cubicBezTo>
                <a:cubicBezTo>
                  <a:pt x="102" y="338"/>
                  <a:pt x="109" y="343"/>
                  <a:pt x="116" y="342"/>
                </a:cubicBezTo>
                <a:cubicBezTo>
                  <a:pt x="123" y="341"/>
                  <a:pt x="128" y="336"/>
                  <a:pt x="128" y="329"/>
                </a:cubicBezTo>
                <a:cubicBezTo>
                  <a:pt x="128" y="328"/>
                  <a:pt x="128" y="328"/>
                  <a:pt x="127" y="327"/>
                </a:cubicBezTo>
                <a:cubicBezTo>
                  <a:pt x="126" y="318"/>
                  <a:pt x="100" y="122"/>
                  <a:pt x="40" y="27"/>
                </a:cubicBezTo>
                <a:cubicBezTo>
                  <a:pt x="65" y="27"/>
                  <a:pt x="94" y="27"/>
                  <a:pt x="101" y="27"/>
                </a:cubicBezTo>
                <a:cubicBezTo>
                  <a:pt x="129" y="55"/>
                  <a:pt x="160" y="120"/>
                  <a:pt x="174" y="184"/>
                </a:cubicBezTo>
                <a:cubicBezTo>
                  <a:pt x="175" y="188"/>
                  <a:pt x="178" y="192"/>
                  <a:pt x="182" y="194"/>
                </a:cubicBezTo>
                <a:cubicBezTo>
                  <a:pt x="185" y="195"/>
                  <a:pt x="190" y="195"/>
                  <a:pt x="194" y="193"/>
                </a:cubicBezTo>
                <a:cubicBezTo>
                  <a:pt x="229" y="174"/>
                  <a:pt x="330" y="132"/>
                  <a:pt x="370" y="168"/>
                </a:cubicBezTo>
                <a:cubicBezTo>
                  <a:pt x="395" y="190"/>
                  <a:pt x="401" y="230"/>
                  <a:pt x="401" y="264"/>
                </a:cubicBezTo>
                <a:cubicBezTo>
                  <a:pt x="401" y="285"/>
                  <a:pt x="399" y="304"/>
                  <a:pt x="397" y="316"/>
                </a:cubicBezTo>
                <a:cubicBezTo>
                  <a:pt x="386" y="316"/>
                  <a:pt x="374" y="316"/>
                  <a:pt x="362" y="316"/>
                </a:cubicBezTo>
                <a:cubicBezTo>
                  <a:pt x="362" y="300"/>
                  <a:pt x="362" y="273"/>
                  <a:pt x="362" y="273"/>
                </a:cubicBezTo>
                <a:cubicBezTo>
                  <a:pt x="362" y="265"/>
                  <a:pt x="356" y="259"/>
                  <a:pt x="349" y="259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56" y="259"/>
                  <a:pt x="150" y="265"/>
                  <a:pt x="150" y="273"/>
                </a:cubicBezTo>
                <a:cubicBezTo>
                  <a:pt x="150" y="280"/>
                  <a:pt x="156" y="286"/>
                  <a:pt x="164" y="286"/>
                </a:cubicBezTo>
                <a:cubicBezTo>
                  <a:pt x="164" y="286"/>
                  <a:pt x="312" y="286"/>
                  <a:pt x="335" y="286"/>
                </a:cubicBezTo>
                <a:cubicBezTo>
                  <a:pt x="335" y="301"/>
                  <a:pt x="335" y="329"/>
                  <a:pt x="335" y="329"/>
                </a:cubicBezTo>
                <a:cubicBezTo>
                  <a:pt x="335" y="336"/>
                  <a:pt x="341" y="342"/>
                  <a:pt x="349" y="342"/>
                </a:cubicBezTo>
                <a:cubicBezTo>
                  <a:pt x="408" y="342"/>
                  <a:pt x="408" y="342"/>
                  <a:pt x="408" y="342"/>
                </a:cubicBezTo>
                <a:cubicBezTo>
                  <a:pt x="414" y="342"/>
                  <a:pt x="420" y="338"/>
                  <a:pt x="421" y="332"/>
                </a:cubicBezTo>
                <a:cubicBezTo>
                  <a:pt x="422" y="327"/>
                  <a:pt x="449" y="202"/>
                  <a:pt x="388" y="148"/>
                </a:cubicBezTo>
                <a:cubicBezTo>
                  <a:pt x="361" y="124"/>
                  <a:pt x="317" y="121"/>
                  <a:pt x="258" y="138"/>
                </a:cubicBezTo>
                <a:cubicBezTo>
                  <a:pt x="233" y="146"/>
                  <a:pt x="210" y="155"/>
                  <a:pt x="196" y="162"/>
                </a:cubicBezTo>
                <a:cubicBezTo>
                  <a:pt x="178" y="95"/>
                  <a:pt x="146" y="32"/>
                  <a:pt x="115" y="4"/>
                </a:cubicBezTo>
                <a:cubicBezTo>
                  <a:pt x="113" y="1"/>
                  <a:pt x="109" y="0"/>
                  <a:pt x="106" y="0"/>
                </a:cubicBezTo>
                <a:lnTo>
                  <a:pt x="14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9" name="Freeform 529"/>
          <p:cNvSpPr>
            <a:spLocks noEditPoints="1"/>
          </p:cNvSpPr>
          <p:nvPr userDrawn="1"/>
        </p:nvSpPr>
        <p:spPr bwMode="auto">
          <a:xfrm>
            <a:off x="7619338" y="2659897"/>
            <a:ext cx="293261" cy="220866"/>
          </a:xfrm>
          <a:custGeom>
            <a:avLst/>
            <a:gdLst/>
            <a:ahLst/>
            <a:cxnLst>
              <a:cxn ang="0">
                <a:pos x="315" y="4"/>
              </a:cxn>
              <a:cxn ang="0">
                <a:pos x="260" y="34"/>
              </a:cxn>
              <a:cxn ang="0">
                <a:pos x="201" y="2"/>
              </a:cxn>
              <a:cxn ang="0">
                <a:pos x="192" y="4"/>
              </a:cxn>
              <a:cxn ang="0">
                <a:pos x="137" y="34"/>
              </a:cxn>
              <a:cxn ang="0">
                <a:pos x="69" y="4"/>
              </a:cxn>
              <a:cxn ang="0">
                <a:pos x="65" y="8"/>
              </a:cxn>
              <a:cxn ang="0">
                <a:pos x="1" y="46"/>
              </a:cxn>
              <a:cxn ang="0">
                <a:pos x="4" y="120"/>
              </a:cxn>
              <a:cxn ang="0">
                <a:pos x="136" y="131"/>
              </a:cxn>
              <a:cxn ang="0">
                <a:pos x="260" y="131"/>
              </a:cxn>
              <a:cxn ang="0">
                <a:pos x="309" y="204"/>
              </a:cxn>
              <a:cxn ang="0">
                <a:pos x="209" y="201"/>
              </a:cxn>
              <a:cxn ang="0">
                <a:pos x="192" y="198"/>
              </a:cxn>
              <a:cxn ang="0">
                <a:pos x="137" y="227"/>
              </a:cxn>
              <a:cxn ang="0">
                <a:pos x="69" y="198"/>
              </a:cxn>
              <a:cxn ang="0">
                <a:pos x="65" y="202"/>
              </a:cxn>
              <a:cxn ang="0">
                <a:pos x="1" y="240"/>
              </a:cxn>
              <a:cxn ang="0">
                <a:pos x="75" y="228"/>
              </a:cxn>
              <a:cxn ang="0">
                <a:pos x="199" y="228"/>
              </a:cxn>
              <a:cxn ang="0">
                <a:pos x="332" y="216"/>
              </a:cxn>
              <a:cxn ang="0">
                <a:pos x="334" y="143"/>
              </a:cxn>
              <a:cxn ang="0">
                <a:pos x="270" y="105"/>
              </a:cxn>
              <a:cxn ang="0">
                <a:pos x="253" y="101"/>
              </a:cxn>
              <a:cxn ang="0">
                <a:pos x="198" y="130"/>
              </a:cxn>
              <a:cxn ang="0">
                <a:pos x="130" y="101"/>
              </a:cxn>
              <a:cxn ang="0">
                <a:pos x="126" y="105"/>
              </a:cxn>
              <a:cxn ang="0">
                <a:pos x="26" y="107"/>
              </a:cxn>
              <a:cxn ang="0">
                <a:pos x="75" y="34"/>
              </a:cxn>
              <a:cxn ang="0">
                <a:pos x="199" y="34"/>
              </a:cxn>
              <a:cxn ang="0">
                <a:pos x="332" y="22"/>
              </a:cxn>
              <a:cxn ang="0">
                <a:pos x="333" y="8"/>
              </a:cxn>
              <a:cxn ang="0">
                <a:pos x="330" y="24"/>
              </a:cxn>
              <a:cxn ang="0">
                <a:pos x="330" y="24"/>
              </a:cxn>
              <a:cxn ang="0">
                <a:pos x="330" y="218"/>
              </a:cxn>
            </a:cxnLst>
            <a:rect l="0" t="0" r="r" b="b"/>
            <a:pathLst>
              <a:path w="335" h="253">
                <a:moveTo>
                  <a:pt x="316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4" y="5"/>
                  <a:pt x="312" y="6"/>
                  <a:pt x="311" y="8"/>
                </a:cubicBezTo>
                <a:cubicBezTo>
                  <a:pt x="301" y="24"/>
                  <a:pt x="281" y="34"/>
                  <a:pt x="260" y="34"/>
                </a:cubicBezTo>
                <a:cubicBezTo>
                  <a:pt x="239" y="34"/>
                  <a:pt x="220" y="24"/>
                  <a:pt x="209" y="8"/>
                </a:cubicBezTo>
                <a:cubicBezTo>
                  <a:pt x="207" y="5"/>
                  <a:pt x="205" y="3"/>
                  <a:pt x="201" y="2"/>
                </a:cubicBezTo>
                <a:cubicBezTo>
                  <a:pt x="198" y="2"/>
                  <a:pt x="195" y="2"/>
                  <a:pt x="192" y="4"/>
                </a:cubicBezTo>
                <a:cubicBezTo>
                  <a:pt x="192" y="4"/>
                  <a:pt x="192" y="4"/>
                  <a:pt x="192" y="4"/>
                </a:cubicBezTo>
                <a:cubicBezTo>
                  <a:pt x="190" y="5"/>
                  <a:pt x="189" y="6"/>
                  <a:pt x="188" y="8"/>
                </a:cubicBezTo>
                <a:cubicBezTo>
                  <a:pt x="178" y="24"/>
                  <a:pt x="158" y="34"/>
                  <a:pt x="137" y="34"/>
                </a:cubicBezTo>
                <a:cubicBezTo>
                  <a:pt x="116" y="34"/>
                  <a:pt x="96" y="24"/>
                  <a:pt x="86" y="8"/>
                </a:cubicBezTo>
                <a:cubicBezTo>
                  <a:pt x="82" y="2"/>
                  <a:pt x="74" y="0"/>
                  <a:pt x="69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7" y="5"/>
                  <a:pt x="66" y="6"/>
                  <a:pt x="65" y="8"/>
                </a:cubicBezTo>
                <a:cubicBezTo>
                  <a:pt x="54" y="24"/>
                  <a:pt x="35" y="34"/>
                  <a:pt x="14" y="34"/>
                </a:cubicBezTo>
                <a:cubicBezTo>
                  <a:pt x="7" y="34"/>
                  <a:pt x="1" y="39"/>
                  <a:pt x="1" y="46"/>
                </a:cubicBezTo>
                <a:cubicBezTo>
                  <a:pt x="1" y="46"/>
                  <a:pt x="0" y="112"/>
                  <a:pt x="0" y="112"/>
                </a:cubicBezTo>
                <a:cubicBezTo>
                  <a:pt x="0" y="115"/>
                  <a:pt x="1" y="118"/>
                  <a:pt x="4" y="120"/>
                </a:cubicBezTo>
                <a:cubicBezTo>
                  <a:pt x="19" y="142"/>
                  <a:pt x="46" y="156"/>
                  <a:pt x="75" y="156"/>
                </a:cubicBezTo>
                <a:cubicBezTo>
                  <a:pt x="98" y="156"/>
                  <a:pt x="121" y="147"/>
                  <a:pt x="136" y="131"/>
                </a:cubicBezTo>
                <a:cubicBezTo>
                  <a:pt x="152" y="147"/>
                  <a:pt x="174" y="156"/>
                  <a:pt x="198" y="156"/>
                </a:cubicBezTo>
                <a:cubicBezTo>
                  <a:pt x="221" y="156"/>
                  <a:pt x="244" y="147"/>
                  <a:pt x="260" y="131"/>
                </a:cubicBezTo>
                <a:cubicBezTo>
                  <a:pt x="272" y="144"/>
                  <a:pt x="290" y="152"/>
                  <a:pt x="309" y="155"/>
                </a:cubicBezTo>
                <a:cubicBezTo>
                  <a:pt x="309" y="169"/>
                  <a:pt x="309" y="198"/>
                  <a:pt x="309" y="204"/>
                </a:cubicBezTo>
                <a:cubicBezTo>
                  <a:pt x="298" y="218"/>
                  <a:pt x="280" y="227"/>
                  <a:pt x="260" y="227"/>
                </a:cubicBezTo>
                <a:cubicBezTo>
                  <a:pt x="239" y="227"/>
                  <a:pt x="220" y="217"/>
                  <a:pt x="209" y="201"/>
                </a:cubicBezTo>
                <a:cubicBezTo>
                  <a:pt x="206" y="196"/>
                  <a:pt x="198" y="194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0" y="199"/>
                  <a:pt x="189" y="200"/>
                  <a:pt x="188" y="202"/>
                </a:cubicBezTo>
                <a:cubicBezTo>
                  <a:pt x="178" y="217"/>
                  <a:pt x="158" y="227"/>
                  <a:pt x="137" y="227"/>
                </a:cubicBezTo>
                <a:cubicBezTo>
                  <a:pt x="116" y="227"/>
                  <a:pt x="96" y="217"/>
                  <a:pt x="86" y="201"/>
                </a:cubicBezTo>
                <a:cubicBezTo>
                  <a:pt x="82" y="196"/>
                  <a:pt x="75" y="194"/>
                  <a:pt x="69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67" y="199"/>
                  <a:pt x="66" y="200"/>
                  <a:pt x="65" y="202"/>
                </a:cubicBezTo>
                <a:cubicBezTo>
                  <a:pt x="54" y="217"/>
                  <a:pt x="35" y="227"/>
                  <a:pt x="14" y="227"/>
                </a:cubicBezTo>
                <a:cubicBezTo>
                  <a:pt x="7" y="227"/>
                  <a:pt x="1" y="233"/>
                  <a:pt x="1" y="240"/>
                </a:cubicBezTo>
                <a:cubicBezTo>
                  <a:pt x="1" y="247"/>
                  <a:pt x="7" y="253"/>
                  <a:pt x="14" y="253"/>
                </a:cubicBezTo>
                <a:cubicBezTo>
                  <a:pt x="37" y="253"/>
                  <a:pt x="60" y="244"/>
                  <a:pt x="75" y="228"/>
                </a:cubicBezTo>
                <a:cubicBezTo>
                  <a:pt x="91" y="244"/>
                  <a:pt x="113" y="253"/>
                  <a:pt x="137" y="253"/>
                </a:cubicBezTo>
                <a:cubicBezTo>
                  <a:pt x="161" y="253"/>
                  <a:pt x="183" y="244"/>
                  <a:pt x="199" y="228"/>
                </a:cubicBezTo>
                <a:cubicBezTo>
                  <a:pt x="214" y="244"/>
                  <a:pt x="237" y="253"/>
                  <a:pt x="260" y="253"/>
                </a:cubicBezTo>
                <a:cubicBezTo>
                  <a:pt x="290" y="253"/>
                  <a:pt x="317" y="239"/>
                  <a:pt x="332" y="216"/>
                </a:cubicBezTo>
                <a:cubicBezTo>
                  <a:pt x="334" y="214"/>
                  <a:pt x="335" y="211"/>
                  <a:pt x="335" y="208"/>
                </a:cubicBezTo>
                <a:cubicBezTo>
                  <a:pt x="335" y="208"/>
                  <a:pt x="334" y="143"/>
                  <a:pt x="334" y="143"/>
                </a:cubicBezTo>
                <a:cubicBezTo>
                  <a:pt x="334" y="136"/>
                  <a:pt x="328" y="130"/>
                  <a:pt x="321" y="130"/>
                </a:cubicBezTo>
                <a:cubicBezTo>
                  <a:pt x="300" y="130"/>
                  <a:pt x="281" y="121"/>
                  <a:pt x="270" y="105"/>
                </a:cubicBezTo>
                <a:cubicBezTo>
                  <a:pt x="267" y="99"/>
                  <a:pt x="259" y="97"/>
                  <a:pt x="253" y="101"/>
                </a:cubicBezTo>
                <a:cubicBezTo>
                  <a:pt x="253" y="101"/>
                  <a:pt x="253" y="101"/>
                  <a:pt x="253" y="101"/>
                </a:cubicBezTo>
                <a:cubicBezTo>
                  <a:pt x="251" y="102"/>
                  <a:pt x="250" y="103"/>
                  <a:pt x="249" y="105"/>
                </a:cubicBezTo>
                <a:cubicBezTo>
                  <a:pt x="238" y="121"/>
                  <a:pt x="219" y="130"/>
                  <a:pt x="198" y="130"/>
                </a:cubicBezTo>
                <a:cubicBezTo>
                  <a:pt x="177" y="130"/>
                  <a:pt x="157" y="121"/>
                  <a:pt x="147" y="105"/>
                </a:cubicBezTo>
                <a:cubicBezTo>
                  <a:pt x="143" y="99"/>
                  <a:pt x="136" y="97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8" y="102"/>
                  <a:pt x="127" y="103"/>
                  <a:pt x="126" y="105"/>
                </a:cubicBezTo>
                <a:cubicBezTo>
                  <a:pt x="115" y="121"/>
                  <a:pt x="96" y="130"/>
                  <a:pt x="75" y="130"/>
                </a:cubicBezTo>
                <a:cubicBezTo>
                  <a:pt x="55" y="130"/>
                  <a:pt x="36" y="122"/>
                  <a:pt x="26" y="107"/>
                </a:cubicBezTo>
                <a:cubicBezTo>
                  <a:pt x="26" y="101"/>
                  <a:pt x="26" y="72"/>
                  <a:pt x="26" y="58"/>
                </a:cubicBezTo>
                <a:cubicBezTo>
                  <a:pt x="45" y="55"/>
                  <a:pt x="62" y="47"/>
                  <a:pt x="75" y="34"/>
                </a:cubicBezTo>
                <a:cubicBezTo>
                  <a:pt x="91" y="50"/>
                  <a:pt x="113" y="59"/>
                  <a:pt x="137" y="59"/>
                </a:cubicBezTo>
                <a:cubicBezTo>
                  <a:pt x="161" y="59"/>
                  <a:pt x="183" y="50"/>
                  <a:pt x="199" y="34"/>
                </a:cubicBezTo>
                <a:cubicBezTo>
                  <a:pt x="214" y="50"/>
                  <a:pt x="237" y="59"/>
                  <a:pt x="260" y="59"/>
                </a:cubicBezTo>
                <a:cubicBezTo>
                  <a:pt x="290" y="59"/>
                  <a:pt x="317" y="45"/>
                  <a:pt x="332" y="22"/>
                </a:cubicBezTo>
                <a:cubicBezTo>
                  <a:pt x="334" y="20"/>
                  <a:pt x="335" y="17"/>
                  <a:pt x="335" y="15"/>
                </a:cubicBezTo>
                <a:cubicBezTo>
                  <a:pt x="335" y="13"/>
                  <a:pt x="334" y="10"/>
                  <a:pt x="333" y="8"/>
                </a:cubicBezTo>
                <a:cubicBezTo>
                  <a:pt x="329" y="2"/>
                  <a:pt x="322" y="0"/>
                  <a:pt x="316" y="4"/>
                </a:cubicBezTo>
                <a:close/>
                <a:moveTo>
                  <a:pt x="330" y="24"/>
                </a:moveTo>
                <a:cubicBezTo>
                  <a:pt x="330" y="24"/>
                  <a:pt x="330" y="24"/>
                  <a:pt x="329" y="25"/>
                </a:cubicBezTo>
                <a:cubicBezTo>
                  <a:pt x="330" y="24"/>
                  <a:pt x="330" y="24"/>
                  <a:pt x="330" y="24"/>
                </a:cubicBezTo>
                <a:close/>
                <a:moveTo>
                  <a:pt x="330" y="218"/>
                </a:moveTo>
                <a:cubicBezTo>
                  <a:pt x="330" y="218"/>
                  <a:pt x="330" y="218"/>
                  <a:pt x="330" y="218"/>
                </a:cubicBezTo>
                <a:cubicBezTo>
                  <a:pt x="330" y="218"/>
                  <a:pt x="330" y="218"/>
                  <a:pt x="330" y="21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5" name="Freeform 525"/>
          <p:cNvSpPr>
            <a:spLocks/>
          </p:cNvSpPr>
          <p:nvPr userDrawn="1"/>
        </p:nvSpPr>
        <p:spPr bwMode="auto">
          <a:xfrm>
            <a:off x="8072692" y="2661124"/>
            <a:ext cx="285899" cy="218412"/>
          </a:xfrm>
          <a:custGeom>
            <a:avLst/>
            <a:gdLst/>
            <a:ahLst/>
            <a:cxnLst>
              <a:cxn ang="0">
                <a:pos x="314" y="224"/>
              </a:cxn>
              <a:cxn ang="0">
                <a:pos x="25" y="224"/>
              </a:cxn>
              <a:cxn ang="0">
                <a:pos x="25" y="98"/>
              </a:cxn>
              <a:cxn ang="0">
                <a:pos x="60" y="133"/>
              </a:cxn>
              <a:cxn ang="0">
                <a:pos x="77" y="133"/>
              </a:cxn>
              <a:cxn ang="0">
                <a:pos x="116" y="94"/>
              </a:cxn>
              <a:cxn ang="0">
                <a:pos x="144" y="121"/>
              </a:cxn>
              <a:cxn ang="0">
                <a:pos x="152" y="125"/>
              </a:cxn>
              <a:cxn ang="0">
                <a:pos x="161" y="121"/>
              </a:cxn>
              <a:cxn ang="0">
                <a:pos x="241" y="41"/>
              </a:cxn>
              <a:cxn ang="0">
                <a:pos x="241" y="63"/>
              </a:cxn>
              <a:cxn ang="0">
                <a:pos x="253" y="75"/>
              </a:cxn>
              <a:cxn ang="0">
                <a:pos x="266" y="63"/>
              </a:cxn>
              <a:cxn ang="0">
                <a:pos x="266" y="12"/>
              </a:cxn>
              <a:cxn ang="0">
                <a:pos x="253" y="0"/>
              </a:cxn>
              <a:cxn ang="0">
                <a:pos x="203" y="0"/>
              </a:cxn>
              <a:cxn ang="0">
                <a:pos x="191" y="12"/>
              </a:cxn>
              <a:cxn ang="0">
                <a:pos x="203" y="25"/>
              </a:cxn>
              <a:cxn ang="0">
                <a:pos x="223" y="25"/>
              </a:cxn>
              <a:cxn ang="0">
                <a:pos x="152" y="95"/>
              </a:cxn>
              <a:cxn ang="0">
                <a:pos x="125" y="68"/>
              </a:cxn>
              <a:cxn ang="0">
                <a:pos x="116" y="64"/>
              </a:cxn>
              <a:cxn ang="0">
                <a:pos x="108" y="68"/>
              </a:cxn>
              <a:cxn ang="0">
                <a:pos x="68" y="107"/>
              </a:cxn>
              <a:cxn ang="0">
                <a:pos x="21" y="60"/>
              </a:cxn>
              <a:cxn ang="0">
                <a:pos x="8" y="57"/>
              </a:cxn>
              <a:cxn ang="0">
                <a:pos x="0" y="68"/>
              </a:cxn>
              <a:cxn ang="0">
                <a:pos x="0" y="236"/>
              </a:cxn>
              <a:cxn ang="0">
                <a:pos x="12" y="249"/>
              </a:cxn>
              <a:cxn ang="0">
                <a:pos x="314" y="249"/>
              </a:cxn>
              <a:cxn ang="0">
                <a:pos x="327" y="236"/>
              </a:cxn>
              <a:cxn ang="0">
                <a:pos x="314" y="224"/>
              </a:cxn>
            </a:cxnLst>
            <a:rect l="0" t="0" r="r" b="b"/>
            <a:pathLst>
              <a:path w="327" h="249">
                <a:moveTo>
                  <a:pt x="314" y="224"/>
                </a:moveTo>
                <a:cubicBezTo>
                  <a:pt x="314" y="224"/>
                  <a:pt x="47" y="224"/>
                  <a:pt x="25" y="224"/>
                </a:cubicBezTo>
                <a:cubicBezTo>
                  <a:pt x="25" y="98"/>
                  <a:pt x="25" y="98"/>
                  <a:pt x="25" y="98"/>
                </a:cubicBezTo>
                <a:cubicBezTo>
                  <a:pt x="41" y="114"/>
                  <a:pt x="60" y="133"/>
                  <a:pt x="60" y="133"/>
                </a:cubicBezTo>
                <a:cubicBezTo>
                  <a:pt x="65" y="138"/>
                  <a:pt x="72" y="138"/>
                  <a:pt x="77" y="133"/>
                </a:cubicBezTo>
                <a:cubicBezTo>
                  <a:pt x="77" y="133"/>
                  <a:pt x="105" y="105"/>
                  <a:pt x="116" y="94"/>
                </a:cubicBezTo>
                <a:cubicBezTo>
                  <a:pt x="126" y="104"/>
                  <a:pt x="144" y="121"/>
                  <a:pt x="144" y="121"/>
                </a:cubicBezTo>
                <a:cubicBezTo>
                  <a:pt x="146" y="123"/>
                  <a:pt x="149" y="125"/>
                  <a:pt x="152" y="125"/>
                </a:cubicBezTo>
                <a:cubicBezTo>
                  <a:pt x="156" y="125"/>
                  <a:pt x="159" y="123"/>
                  <a:pt x="161" y="121"/>
                </a:cubicBezTo>
                <a:cubicBezTo>
                  <a:pt x="241" y="41"/>
                  <a:pt x="241" y="41"/>
                  <a:pt x="241" y="41"/>
                </a:cubicBezTo>
                <a:cubicBezTo>
                  <a:pt x="241" y="52"/>
                  <a:pt x="241" y="63"/>
                  <a:pt x="241" y="63"/>
                </a:cubicBezTo>
                <a:cubicBezTo>
                  <a:pt x="241" y="70"/>
                  <a:pt x="247" y="75"/>
                  <a:pt x="253" y="75"/>
                </a:cubicBezTo>
                <a:cubicBezTo>
                  <a:pt x="260" y="75"/>
                  <a:pt x="266" y="70"/>
                  <a:pt x="266" y="63"/>
                </a:cubicBezTo>
                <a:cubicBezTo>
                  <a:pt x="266" y="12"/>
                  <a:pt x="266" y="12"/>
                  <a:pt x="266" y="12"/>
                </a:cubicBezTo>
                <a:cubicBezTo>
                  <a:pt x="266" y="6"/>
                  <a:pt x="260" y="0"/>
                  <a:pt x="25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196" y="0"/>
                  <a:pt x="191" y="6"/>
                  <a:pt x="191" y="12"/>
                </a:cubicBezTo>
                <a:cubicBezTo>
                  <a:pt x="191" y="19"/>
                  <a:pt x="196" y="25"/>
                  <a:pt x="203" y="25"/>
                </a:cubicBezTo>
                <a:cubicBezTo>
                  <a:pt x="203" y="25"/>
                  <a:pt x="212" y="25"/>
                  <a:pt x="223" y="25"/>
                </a:cubicBezTo>
                <a:cubicBezTo>
                  <a:pt x="214" y="33"/>
                  <a:pt x="165" y="82"/>
                  <a:pt x="152" y="95"/>
                </a:cubicBezTo>
                <a:cubicBezTo>
                  <a:pt x="142" y="85"/>
                  <a:pt x="125" y="68"/>
                  <a:pt x="125" y="68"/>
                </a:cubicBezTo>
                <a:cubicBezTo>
                  <a:pt x="123" y="65"/>
                  <a:pt x="120" y="64"/>
                  <a:pt x="116" y="64"/>
                </a:cubicBezTo>
                <a:cubicBezTo>
                  <a:pt x="113" y="64"/>
                  <a:pt x="110" y="65"/>
                  <a:pt x="108" y="68"/>
                </a:cubicBezTo>
                <a:cubicBezTo>
                  <a:pt x="108" y="68"/>
                  <a:pt x="80" y="95"/>
                  <a:pt x="68" y="107"/>
                </a:cubicBezTo>
                <a:cubicBezTo>
                  <a:pt x="56" y="95"/>
                  <a:pt x="21" y="60"/>
                  <a:pt x="21" y="60"/>
                </a:cubicBezTo>
                <a:cubicBezTo>
                  <a:pt x="17" y="56"/>
                  <a:pt x="12" y="55"/>
                  <a:pt x="8" y="57"/>
                </a:cubicBezTo>
                <a:cubicBezTo>
                  <a:pt x="3" y="59"/>
                  <a:pt x="0" y="63"/>
                  <a:pt x="0" y="6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43"/>
                  <a:pt x="5" y="249"/>
                  <a:pt x="12" y="249"/>
                </a:cubicBezTo>
                <a:cubicBezTo>
                  <a:pt x="314" y="249"/>
                  <a:pt x="314" y="249"/>
                  <a:pt x="314" y="249"/>
                </a:cubicBezTo>
                <a:cubicBezTo>
                  <a:pt x="321" y="249"/>
                  <a:pt x="327" y="243"/>
                  <a:pt x="327" y="236"/>
                </a:cubicBezTo>
                <a:cubicBezTo>
                  <a:pt x="327" y="230"/>
                  <a:pt x="321" y="224"/>
                  <a:pt x="314" y="22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6" name="Freeform 624"/>
          <p:cNvSpPr>
            <a:spLocks/>
          </p:cNvSpPr>
          <p:nvPr userDrawn="1"/>
        </p:nvSpPr>
        <p:spPr bwMode="auto">
          <a:xfrm>
            <a:off x="8500899" y="2589351"/>
            <a:ext cx="354613" cy="361975"/>
          </a:xfrm>
          <a:custGeom>
            <a:avLst/>
            <a:gdLst/>
            <a:ahLst/>
            <a:cxnLst>
              <a:cxn ang="0">
                <a:pos x="198" y="5"/>
              </a:cxn>
              <a:cxn ang="0">
                <a:pos x="186" y="41"/>
              </a:cxn>
              <a:cxn ang="0">
                <a:pos x="145" y="74"/>
              </a:cxn>
              <a:cxn ang="0">
                <a:pos x="112" y="60"/>
              </a:cxn>
              <a:cxn ang="0">
                <a:pos x="80" y="70"/>
              </a:cxn>
              <a:cxn ang="0">
                <a:pos x="79" y="108"/>
              </a:cxn>
              <a:cxn ang="0">
                <a:pos x="61" y="93"/>
              </a:cxn>
              <a:cxn ang="0">
                <a:pos x="1" y="110"/>
              </a:cxn>
              <a:cxn ang="0">
                <a:pos x="22" y="165"/>
              </a:cxn>
              <a:cxn ang="0">
                <a:pos x="96" y="286"/>
              </a:cxn>
              <a:cxn ang="0">
                <a:pos x="79" y="344"/>
              </a:cxn>
              <a:cxn ang="0">
                <a:pos x="247" y="406"/>
              </a:cxn>
              <a:cxn ang="0">
                <a:pos x="258" y="390"/>
              </a:cxn>
              <a:cxn ang="0">
                <a:pos x="284" y="355"/>
              </a:cxn>
              <a:cxn ang="0">
                <a:pos x="355" y="372"/>
              </a:cxn>
              <a:cxn ang="0">
                <a:pos x="400" y="318"/>
              </a:cxn>
              <a:cxn ang="0">
                <a:pos x="363" y="228"/>
              </a:cxn>
              <a:cxn ang="0">
                <a:pos x="345" y="259"/>
              </a:cxn>
              <a:cxn ang="0">
                <a:pos x="346" y="349"/>
              </a:cxn>
              <a:cxn ang="0">
                <a:pos x="282" y="330"/>
              </a:cxn>
              <a:cxn ang="0">
                <a:pos x="232" y="380"/>
              </a:cxn>
              <a:cxn ang="0">
                <a:pos x="105" y="348"/>
              </a:cxn>
              <a:cxn ang="0">
                <a:pos x="123" y="263"/>
              </a:cxn>
              <a:cxn ang="0">
                <a:pos x="28" y="141"/>
              </a:cxn>
              <a:cxn ang="0">
                <a:pos x="56" y="119"/>
              </a:cxn>
              <a:cxn ang="0">
                <a:pos x="80" y="133"/>
              </a:cxn>
              <a:cxn ang="0">
                <a:pos x="123" y="117"/>
              </a:cxn>
              <a:cxn ang="0">
                <a:pos x="119" y="105"/>
              </a:cxn>
              <a:cxn ang="0">
                <a:pos x="128" y="94"/>
              </a:cxn>
              <a:cxn ang="0">
                <a:pos x="167" y="87"/>
              </a:cxn>
              <a:cxn ang="0">
                <a:pos x="211" y="42"/>
              </a:cxn>
              <a:cxn ang="0">
                <a:pos x="211" y="32"/>
              </a:cxn>
              <a:cxn ang="0">
                <a:pos x="221" y="25"/>
              </a:cxn>
              <a:cxn ang="0">
                <a:pos x="368" y="157"/>
              </a:cxn>
              <a:cxn ang="0">
                <a:pos x="320" y="228"/>
              </a:cxn>
              <a:cxn ang="0">
                <a:pos x="333" y="241"/>
              </a:cxn>
              <a:cxn ang="0">
                <a:pos x="386" y="178"/>
              </a:cxn>
              <a:cxn ang="0">
                <a:pos x="403" y="103"/>
              </a:cxn>
              <a:cxn ang="0">
                <a:pos x="393" y="87"/>
              </a:cxn>
              <a:cxn ang="0">
                <a:pos x="225" y="0"/>
              </a:cxn>
            </a:cxnLst>
            <a:rect l="0" t="0" r="r" b="b"/>
            <a:pathLst>
              <a:path w="406" h="414">
                <a:moveTo>
                  <a:pt x="225" y="0"/>
                </a:moveTo>
                <a:cubicBezTo>
                  <a:pt x="222" y="0"/>
                  <a:pt x="207" y="1"/>
                  <a:pt x="198" y="5"/>
                </a:cubicBezTo>
                <a:cubicBezTo>
                  <a:pt x="184" y="10"/>
                  <a:pt x="185" y="24"/>
                  <a:pt x="186" y="33"/>
                </a:cubicBezTo>
                <a:cubicBezTo>
                  <a:pt x="186" y="36"/>
                  <a:pt x="186" y="38"/>
                  <a:pt x="186" y="41"/>
                </a:cubicBezTo>
                <a:cubicBezTo>
                  <a:pt x="185" y="44"/>
                  <a:pt x="179" y="52"/>
                  <a:pt x="172" y="52"/>
                </a:cubicBezTo>
                <a:cubicBezTo>
                  <a:pt x="156" y="51"/>
                  <a:pt x="149" y="65"/>
                  <a:pt x="145" y="74"/>
                </a:cubicBezTo>
                <a:cubicBezTo>
                  <a:pt x="143" y="73"/>
                  <a:pt x="141" y="72"/>
                  <a:pt x="138" y="71"/>
                </a:cubicBezTo>
                <a:cubicBezTo>
                  <a:pt x="130" y="68"/>
                  <a:pt x="120" y="63"/>
                  <a:pt x="112" y="60"/>
                </a:cubicBezTo>
                <a:cubicBezTo>
                  <a:pt x="103" y="57"/>
                  <a:pt x="88" y="51"/>
                  <a:pt x="82" y="63"/>
                </a:cubicBezTo>
                <a:cubicBezTo>
                  <a:pt x="81" y="65"/>
                  <a:pt x="80" y="67"/>
                  <a:pt x="80" y="70"/>
                </a:cubicBezTo>
                <a:cubicBezTo>
                  <a:pt x="80" y="76"/>
                  <a:pt x="84" y="86"/>
                  <a:pt x="93" y="107"/>
                </a:cubicBezTo>
                <a:cubicBezTo>
                  <a:pt x="89" y="108"/>
                  <a:pt x="84" y="108"/>
                  <a:pt x="79" y="108"/>
                </a:cubicBezTo>
                <a:cubicBezTo>
                  <a:pt x="77" y="106"/>
                  <a:pt x="75" y="102"/>
                  <a:pt x="73" y="100"/>
                </a:cubicBezTo>
                <a:cubicBezTo>
                  <a:pt x="72" y="97"/>
                  <a:pt x="68" y="93"/>
                  <a:pt x="61" y="93"/>
                </a:cubicBezTo>
                <a:cubicBezTo>
                  <a:pt x="53" y="93"/>
                  <a:pt x="35" y="97"/>
                  <a:pt x="31" y="98"/>
                </a:cubicBezTo>
                <a:cubicBezTo>
                  <a:pt x="8" y="103"/>
                  <a:pt x="4" y="105"/>
                  <a:pt x="1" y="110"/>
                </a:cubicBezTo>
                <a:cubicBezTo>
                  <a:pt x="0" y="112"/>
                  <a:pt x="0" y="114"/>
                  <a:pt x="0" y="116"/>
                </a:cubicBezTo>
                <a:cubicBezTo>
                  <a:pt x="0" y="130"/>
                  <a:pt x="1" y="163"/>
                  <a:pt x="22" y="165"/>
                </a:cubicBezTo>
                <a:cubicBezTo>
                  <a:pt x="30" y="166"/>
                  <a:pt x="65" y="182"/>
                  <a:pt x="76" y="198"/>
                </a:cubicBezTo>
                <a:cubicBezTo>
                  <a:pt x="90" y="219"/>
                  <a:pt x="103" y="243"/>
                  <a:pt x="96" y="286"/>
                </a:cubicBezTo>
                <a:cubicBezTo>
                  <a:pt x="89" y="329"/>
                  <a:pt x="79" y="344"/>
                  <a:pt x="78" y="344"/>
                </a:cubicBezTo>
                <a:cubicBezTo>
                  <a:pt x="79" y="344"/>
                  <a:pt x="79" y="344"/>
                  <a:pt x="79" y="344"/>
                </a:cubicBezTo>
                <a:cubicBezTo>
                  <a:pt x="74" y="349"/>
                  <a:pt x="75" y="357"/>
                  <a:pt x="81" y="361"/>
                </a:cubicBezTo>
                <a:cubicBezTo>
                  <a:pt x="83" y="363"/>
                  <a:pt x="148" y="414"/>
                  <a:pt x="247" y="406"/>
                </a:cubicBezTo>
                <a:cubicBezTo>
                  <a:pt x="251" y="405"/>
                  <a:pt x="254" y="403"/>
                  <a:pt x="256" y="400"/>
                </a:cubicBezTo>
                <a:cubicBezTo>
                  <a:pt x="259" y="397"/>
                  <a:pt x="259" y="393"/>
                  <a:pt x="258" y="390"/>
                </a:cubicBezTo>
                <a:cubicBezTo>
                  <a:pt x="257" y="386"/>
                  <a:pt x="255" y="373"/>
                  <a:pt x="261" y="365"/>
                </a:cubicBezTo>
                <a:cubicBezTo>
                  <a:pt x="265" y="359"/>
                  <a:pt x="273" y="356"/>
                  <a:pt x="284" y="355"/>
                </a:cubicBezTo>
                <a:cubicBezTo>
                  <a:pt x="307" y="353"/>
                  <a:pt x="314" y="359"/>
                  <a:pt x="321" y="365"/>
                </a:cubicBezTo>
                <a:cubicBezTo>
                  <a:pt x="328" y="371"/>
                  <a:pt x="338" y="379"/>
                  <a:pt x="355" y="372"/>
                </a:cubicBezTo>
                <a:cubicBezTo>
                  <a:pt x="382" y="362"/>
                  <a:pt x="402" y="336"/>
                  <a:pt x="402" y="335"/>
                </a:cubicBezTo>
                <a:cubicBezTo>
                  <a:pt x="406" y="330"/>
                  <a:pt x="405" y="322"/>
                  <a:pt x="400" y="318"/>
                </a:cubicBezTo>
                <a:cubicBezTo>
                  <a:pt x="399" y="317"/>
                  <a:pt x="362" y="287"/>
                  <a:pt x="372" y="243"/>
                </a:cubicBezTo>
                <a:cubicBezTo>
                  <a:pt x="374" y="236"/>
                  <a:pt x="370" y="230"/>
                  <a:pt x="363" y="228"/>
                </a:cubicBezTo>
                <a:cubicBezTo>
                  <a:pt x="357" y="226"/>
                  <a:pt x="350" y="230"/>
                  <a:pt x="348" y="237"/>
                </a:cubicBezTo>
                <a:cubicBezTo>
                  <a:pt x="346" y="245"/>
                  <a:pt x="345" y="252"/>
                  <a:pt x="345" y="259"/>
                </a:cubicBezTo>
                <a:cubicBezTo>
                  <a:pt x="345" y="292"/>
                  <a:pt x="363" y="316"/>
                  <a:pt x="375" y="328"/>
                </a:cubicBezTo>
                <a:cubicBezTo>
                  <a:pt x="368" y="335"/>
                  <a:pt x="358" y="344"/>
                  <a:pt x="346" y="349"/>
                </a:cubicBezTo>
                <a:cubicBezTo>
                  <a:pt x="342" y="351"/>
                  <a:pt x="342" y="351"/>
                  <a:pt x="337" y="346"/>
                </a:cubicBezTo>
                <a:cubicBezTo>
                  <a:pt x="328" y="339"/>
                  <a:pt x="315" y="328"/>
                  <a:pt x="282" y="330"/>
                </a:cubicBezTo>
                <a:cubicBezTo>
                  <a:pt x="263" y="331"/>
                  <a:pt x="249" y="338"/>
                  <a:pt x="241" y="350"/>
                </a:cubicBezTo>
                <a:cubicBezTo>
                  <a:pt x="234" y="360"/>
                  <a:pt x="232" y="371"/>
                  <a:pt x="232" y="380"/>
                </a:cubicBezTo>
                <a:cubicBezTo>
                  <a:pt x="232" y="380"/>
                  <a:pt x="232" y="381"/>
                  <a:pt x="232" y="381"/>
                </a:cubicBezTo>
                <a:cubicBezTo>
                  <a:pt x="169" y="383"/>
                  <a:pt x="123" y="359"/>
                  <a:pt x="105" y="348"/>
                </a:cubicBezTo>
                <a:cubicBezTo>
                  <a:pt x="109" y="337"/>
                  <a:pt x="116" y="319"/>
                  <a:pt x="121" y="290"/>
                </a:cubicBezTo>
                <a:cubicBezTo>
                  <a:pt x="122" y="280"/>
                  <a:pt x="123" y="272"/>
                  <a:pt x="123" y="263"/>
                </a:cubicBezTo>
                <a:cubicBezTo>
                  <a:pt x="123" y="223"/>
                  <a:pt x="106" y="199"/>
                  <a:pt x="96" y="184"/>
                </a:cubicBezTo>
                <a:cubicBezTo>
                  <a:pt x="82" y="163"/>
                  <a:pt x="45" y="145"/>
                  <a:pt x="28" y="141"/>
                </a:cubicBezTo>
                <a:cubicBezTo>
                  <a:pt x="27" y="138"/>
                  <a:pt x="26" y="132"/>
                  <a:pt x="25" y="125"/>
                </a:cubicBezTo>
                <a:cubicBezTo>
                  <a:pt x="33" y="123"/>
                  <a:pt x="48" y="120"/>
                  <a:pt x="56" y="119"/>
                </a:cubicBezTo>
                <a:cubicBezTo>
                  <a:pt x="62" y="129"/>
                  <a:pt x="67" y="135"/>
                  <a:pt x="75" y="134"/>
                </a:cubicBezTo>
                <a:cubicBezTo>
                  <a:pt x="76" y="134"/>
                  <a:pt x="80" y="133"/>
                  <a:pt x="80" y="133"/>
                </a:cubicBezTo>
                <a:cubicBezTo>
                  <a:pt x="110" y="131"/>
                  <a:pt x="116" y="130"/>
                  <a:pt x="121" y="124"/>
                </a:cubicBezTo>
                <a:cubicBezTo>
                  <a:pt x="122" y="122"/>
                  <a:pt x="123" y="119"/>
                  <a:pt x="123" y="117"/>
                </a:cubicBezTo>
                <a:cubicBezTo>
                  <a:pt x="123" y="115"/>
                  <a:pt x="123" y="114"/>
                  <a:pt x="122" y="112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6" y="98"/>
                  <a:pt x="113" y="92"/>
                  <a:pt x="111" y="87"/>
                </a:cubicBezTo>
                <a:cubicBezTo>
                  <a:pt x="117" y="89"/>
                  <a:pt x="124" y="92"/>
                  <a:pt x="128" y="94"/>
                </a:cubicBezTo>
                <a:cubicBezTo>
                  <a:pt x="145" y="101"/>
                  <a:pt x="147" y="103"/>
                  <a:pt x="152" y="102"/>
                </a:cubicBezTo>
                <a:cubicBezTo>
                  <a:pt x="161" y="102"/>
                  <a:pt x="164" y="94"/>
                  <a:pt x="167" y="87"/>
                </a:cubicBezTo>
                <a:cubicBezTo>
                  <a:pt x="168" y="85"/>
                  <a:pt x="170" y="79"/>
                  <a:pt x="172" y="77"/>
                </a:cubicBezTo>
                <a:cubicBezTo>
                  <a:pt x="192" y="77"/>
                  <a:pt x="209" y="59"/>
                  <a:pt x="211" y="42"/>
                </a:cubicBezTo>
                <a:cubicBezTo>
                  <a:pt x="211" y="41"/>
                  <a:pt x="211" y="40"/>
                  <a:pt x="211" y="38"/>
                </a:cubicBezTo>
                <a:cubicBezTo>
                  <a:pt x="211" y="36"/>
                  <a:pt x="211" y="34"/>
                  <a:pt x="211" y="32"/>
                </a:cubicBezTo>
                <a:cubicBezTo>
                  <a:pt x="210" y="30"/>
                  <a:pt x="210" y="28"/>
                  <a:pt x="210" y="27"/>
                </a:cubicBezTo>
                <a:cubicBezTo>
                  <a:pt x="213" y="26"/>
                  <a:pt x="217" y="26"/>
                  <a:pt x="221" y="25"/>
                </a:cubicBezTo>
                <a:cubicBezTo>
                  <a:pt x="237" y="40"/>
                  <a:pt x="296" y="90"/>
                  <a:pt x="375" y="109"/>
                </a:cubicBezTo>
                <a:cubicBezTo>
                  <a:pt x="372" y="121"/>
                  <a:pt x="368" y="140"/>
                  <a:pt x="368" y="157"/>
                </a:cubicBezTo>
                <a:cubicBezTo>
                  <a:pt x="368" y="157"/>
                  <a:pt x="368" y="158"/>
                  <a:pt x="368" y="159"/>
                </a:cubicBezTo>
                <a:cubicBezTo>
                  <a:pt x="353" y="167"/>
                  <a:pt x="321" y="190"/>
                  <a:pt x="320" y="228"/>
                </a:cubicBezTo>
                <a:cubicBezTo>
                  <a:pt x="320" y="228"/>
                  <a:pt x="320" y="228"/>
                  <a:pt x="320" y="228"/>
                </a:cubicBezTo>
                <a:cubicBezTo>
                  <a:pt x="320" y="235"/>
                  <a:pt x="326" y="241"/>
                  <a:pt x="333" y="241"/>
                </a:cubicBezTo>
                <a:cubicBezTo>
                  <a:pt x="339" y="241"/>
                  <a:pt x="345" y="235"/>
                  <a:pt x="345" y="228"/>
                </a:cubicBezTo>
                <a:cubicBezTo>
                  <a:pt x="345" y="195"/>
                  <a:pt x="386" y="178"/>
                  <a:pt x="386" y="178"/>
                </a:cubicBezTo>
                <a:cubicBezTo>
                  <a:pt x="391" y="175"/>
                  <a:pt x="394" y="170"/>
                  <a:pt x="394" y="164"/>
                </a:cubicBezTo>
                <a:cubicBezTo>
                  <a:pt x="391" y="146"/>
                  <a:pt x="399" y="114"/>
                  <a:pt x="403" y="103"/>
                </a:cubicBezTo>
                <a:cubicBezTo>
                  <a:pt x="404" y="100"/>
                  <a:pt x="403" y="96"/>
                  <a:pt x="402" y="93"/>
                </a:cubicBezTo>
                <a:cubicBezTo>
                  <a:pt x="400" y="90"/>
                  <a:pt x="397" y="88"/>
                  <a:pt x="393" y="87"/>
                </a:cubicBezTo>
                <a:cubicBezTo>
                  <a:pt x="303" y="70"/>
                  <a:pt x="235" y="4"/>
                  <a:pt x="235" y="4"/>
                </a:cubicBezTo>
                <a:cubicBezTo>
                  <a:pt x="232" y="1"/>
                  <a:pt x="229" y="0"/>
                  <a:pt x="225" y="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96" name="Freeform 171"/>
          <p:cNvSpPr>
            <a:spLocks/>
          </p:cNvSpPr>
          <p:nvPr userDrawn="1"/>
        </p:nvSpPr>
        <p:spPr bwMode="auto">
          <a:xfrm>
            <a:off x="336795" y="1237706"/>
            <a:ext cx="360748" cy="400013"/>
          </a:xfrm>
          <a:custGeom>
            <a:avLst/>
            <a:gdLst/>
            <a:ahLst/>
            <a:cxnLst>
              <a:cxn ang="0">
                <a:pos x="201" y="427"/>
              </a:cxn>
              <a:cxn ang="0">
                <a:pos x="166" y="301"/>
              </a:cxn>
              <a:cxn ang="0">
                <a:pos x="141" y="194"/>
              </a:cxn>
              <a:cxn ang="0">
                <a:pos x="128" y="238"/>
              </a:cxn>
              <a:cxn ang="0">
                <a:pos x="50" y="224"/>
              </a:cxn>
              <a:cxn ang="0">
                <a:pos x="63" y="122"/>
              </a:cxn>
              <a:cxn ang="0">
                <a:pos x="166" y="106"/>
              </a:cxn>
              <a:cxn ang="0">
                <a:pos x="39" y="97"/>
              </a:cxn>
              <a:cxn ang="0">
                <a:pos x="27" y="106"/>
              </a:cxn>
              <a:cxn ang="0">
                <a:pos x="115" y="416"/>
              </a:cxn>
              <a:cxn ang="0">
                <a:pos x="142" y="323"/>
              </a:cxn>
              <a:cxn ang="0">
                <a:pos x="129" y="442"/>
              </a:cxn>
              <a:cxn ang="0">
                <a:pos x="0" y="429"/>
              </a:cxn>
              <a:cxn ang="0">
                <a:pos x="39" y="70"/>
              </a:cxn>
              <a:cxn ang="0">
                <a:pos x="183" y="81"/>
              </a:cxn>
              <a:cxn ang="0">
                <a:pos x="179" y="148"/>
              </a:cxn>
              <a:cxn ang="0">
                <a:pos x="115" y="180"/>
              </a:cxn>
              <a:cxn ang="0">
                <a:pos x="179" y="167"/>
              </a:cxn>
              <a:cxn ang="0">
                <a:pos x="193" y="290"/>
              </a:cxn>
              <a:cxn ang="0">
                <a:pos x="193" y="346"/>
              </a:cxn>
              <a:cxn ang="0">
                <a:pos x="284" y="432"/>
              </a:cxn>
              <a:cxn ang="0">
                <a:pos x="333" y="422"/>
              </a:cxn>
              <a:cxn ang="0">
                <a:pos x="365" y="259"/>
              </a:cxn>
              <a:cxn ang="0">
                <a:pos x="303" y="179"/>
              </a:cxn>
              <a:cxn ang="0">
                <a:pos x="312" y="168"/>
              </a:cxn>
              <a:cxn ang="0">
                <a:pos x="321" y="164"/>
              </a:cxn>
              <a:cxn ang="0">
                <a:pos x="348" y="132"/>
              </a:cxn>
              <a:cxn ang="0">
                <a:pos x="349" y="95"/>
              </a:cxn>
              <a:cxn ang="0">
                <a:pos x="344" y="95"/>
              </a:cxn>
              <a:cxn ang="0">
                <a:pos x="330" y="32"/>
              </a:cxn>
              <a:cxn ang="0">
                <a:pos x="326" y="27"/>
              </a:cxn>
              <a:cxn ang="0">
                <a:pos x="321" y="81"/>
              </a:cxn>
              <a:cxn ang="0">
                <a:pos x="308" y="94"/>
              </a:cxn>
              <a:cxn ang="0">
                <a:pos x="261" y="81"/>
              </a:cxn>
              <a:cxn ang="0">
                <a:pos x="257" y="27"/>
              </a:cxn>
              <a:cxn ang="0">
                <a:pos x="252" y="32"/>
              </a:cxn>
              <a:cxn ang="0">
                <a:pos x="237" y="95"/>
              </a:cxn>
              <a:cxn ang="0">
                <a:pos x="233" y="95"/>
              </a:cxn>
              <a:cxn ang="0">
                <a:pos x="234" y="139"/>
              </a:cxn>
              <a:cxn ang="0">
                <a:pos x="240" y="152"/>
              </a:cxn>
              <a:cxn ang="0">
                <a:pos x="271" y="167"/>
              </a:cxn>
              <a:cxn ang="0">
                <a:pos x="264" y="192"/>
              </a:cxn>
              <a:cxn ang="0">
                <a:pos x="209" y="150"/>
              </a:cxn>
              <a:cxn ang="0">
                <a:pos x="207" y="132"/>
              </a:cxn>
              <a:cxn ang="0">
                <a:pos x="210" y="80"/>
              </a:cxn>
              <a:cxn ang="0">
                <a:pos x="225" y="70"/>
              </a:cxn>
              <a:cxn ang="0">
                <a:pos x="257" y="0"/>
              </a:cxn>
              <a:cxn ang="0">
                <a:pos x="287" y="32"/>
              </a:cxn>
              <a:cxn ang="0">
                <a:pos x="295" y="32"/>
              </a:cxn>
              <a:cxn ang="0">
                <a:pos x="348" y="10"/>
              </a:cxn>
              <a:cxn ang="0">
                <a:pos x="356" y="70"/>
              </a:cxn>
              <a:cxn ang="0">
                <a:pos x="375" y="111"/>
              </a:cxn>
              <a:cxn ang="0">
                <a:pos x="368" y="160"/>
              </a:cxn>
              <a:cxn ang="0">
                <a:pos x="388" y="246"/>
              </a:cxn>
              <a:cxn ang="0">
                <a:pos x="398" y="394"/>
              </a:cxn>
              <a:cxn ang="0">
                <a:pos x="285" y="459"/>
              </a:cxn>
            </a:cxnLst>
            <a:rect l="0" t="0" r="r" b="b"/>
            <a:pathLst>
              <a:path w="413" h="459">
                <a:moveTo>
                  <a:pt x="285" y="459"/>
                </a:moveTo>
                <a:cubicBezTo>
                  <a:pt x="285" y="459"/>
                  <a:pt x="284" y="459"/>
                  <a:pt x="284" y="459"/>
                </a:cubicBezTo>
                <a:cubicBezTo>
                  <a:pt x="284" y="459"/>
                  <a:pt x="284" y="459"/>
                  <a:pt x="284" y="459"/>
                </a:cubicBezTo>
                <a:cubicBezTo>
                  <a:pt x="246" y="459"/>
                  <a:pt x="219" y="445"/>
                  <a:pt x="201" y="427"/>
                </a:cubicBezTo>
                <a:cubicBezTo>
                  <a:pt x="201" y="427"/>
                  <a:pt x="201" y="427"/>
                  <a:pt x="201" y="427"/>
                </a:cubicBezTo>
                <a:cubicBezTo>
                  <a:pt x="183" y="409"/>
                  <a:pt x="175" y="388"/>
                  <a:pt x="171" y="372"/>
                </a:cubicBezTo>
                <a:cubicBezTo>
                  <a:pt x="171" y="372"/>
                  <a:pt x="171" y="372"/>
                  <a:pt x="171" y="372"/>
                </a:cubicBezTo>
                <a:cubicBezTo>
                  <a:pt x="168" y="361"/>
                  <a:pt x="167" y="352"/>
                  <a:pt x="167" y="348"/>
                </a:cubicBezTo>
                <a:cubicBezTo>
                  <a:pt x="167" y="348"/>
                  <a:pt x="167" y="348"/>
                  <a:pt x="167" y="348"/>
                </a:cubicBezTo>
                <a:cubicBezTo>
                  <a:pt x="166" y="335"/>
                  <a:pt x="166" y="314"/>
                  <a:pt x="166" y="301"/>
                </a:cubicBezTo>
                <a:cubicBezTo>
                  <a:pt x="166" y="301"/>
                  <a:pt x="166" y="301"/>
                  <a:pt x="166" y="301"/>
                </a:cubicBezTo>
                <a:cubicBezTo>
                  <a:pt x="166" y="294"/>
                  <a:pt x="166" y="290"/>
                  <a:pt x="166" y="290"/>
                </a:cubicBezTo>
                <a:cubicBezTo>
                  <a:pt x="166" y="290"/>
                  <a:pt x="166" y="290"/>
                  <a:pt x="166" y="290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1" y="224"/>
                  <a:pt x="141" y="224"/>
                  <a:pt x="141" y="224"/>
                </a:cubicBezTo>
                <a:cubicBezTo>
                  <a:pt x="141" y="228"/>
                  <a:pt x="140" y="231"/>
                  <a:pt x="137" y="234"/>
                </a:cubicBezTo>
                <a:cubicBezTo>
                  <a:pt x="137" y="234"/>
                  <a:pt x="137" y="234"/>
                  <a:pt x="137" y="234"/>
                </a:cubicBezTo>
                <a:cubicBezTo>
                  <a:pt x="135" y="236"/>
                  <a:pt x="132" y="238"/>
                  <a:pt x="128" y="238"/>
                </a:cubicBezTo>
                <a:cubicBezTo>
                  <a:pt x="128" y="238"/>
                  <a:pt x="128" y="238"/>
                  <a:pt x="128" y="238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0" y="238"/>
                  <a:pt x="56" y="236"/>
                  <a:pt x="54" y="234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51" y="231"/>
                  <a:pt x="50" y="228"/>
                  <a:pt x="50" y="224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1"/>
                  <a:pt x="51" y="128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6" y="123"/>
                  <a:pt x="60" y="122"/>
                  <a:pt x="63" y="12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15"/>
                  <a:pt x="166" y="107"/>
                  <a:pt x="166" y="106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6" y="103"/>
                  <a:pt x="165" y="101"/>
                  <a:pt x="164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2" y="98"/>
                  <a:pt x="160" y="97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28" y="97"/>
                  <a:pt x="52" y="97"/>
                  <a:pt x="39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2" y="97"/>
                  <a:pt x="30" y="99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8" y="101"/>
                  <a:pt x="27" y="104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8"/>
                  <a:pt x="27" y="188"/>
                  <a:pt x="27" y="269"/>
                </a:cubicBezTo>
                <a:cubicBezTo>
                  <a:pt x="27" y="269"/>
                  <a:pt x="27" y="269"/>
                  <a:pt x="27" y="269"/>
                </a:cubicBezTo>
                <a:cubicBezTo>
                  <a:pt x="27" y="329"/>
                  <a:pt x="27" y="390"/>
                  <a:pt x="27" y="416"/>
                </a:cubicBezTo>
                <a:cubicBezTo>
                  <a:pt x="27" y="416"/>
                  <a:pt x="27" y="416"/>
                  <a:pt x="27" y="416"/>
                </a:cubicBezTo>
                <a:cubicBezTo>
                  <a:pt x="115" y="416"/>
                  <a:pt x="115" y="416"/>
                  <a:pt x="115" y="416"/>
                </a:cubicBezTo>
                <a:cubicBezTo>
                  <a:pt x="115" y="323"/>
                  <a:pt x="115" y="323"/>
                  <a:pt x="115" y="323"/>
                </a:cubicBezTo>
                <a:cubicBezTo>
                  <a:pt x="115" y="316"/>
                  <a:pt x="121" y="310"/>
                  <a:pt x="129" y="310"/>
                </a:cubicBezTo>
                <a:cubicBezTo>
                  <a:pt x="129" y="310"/>
                  <a:pt x="129" y="310"/>
                  <a:pt x="129" y="310"/>
                </a:cubicBezTo>
                <a:cubicBezTo>
                  <a:pt x="136" y="310"/>
                  <a:pt x="142" y="316"/>
                  <a:pt x="142" y="323"/>
                </a:cubicBezTo>
                <a:cubicBezTo>
                  <a:pt x="142" y="323"/>
                  <a:pt x="142" y="323"/>
                  <a:pt x="142" y="323"/>
                </a:cubicBezTo>
                <a:cubicBezTo>
                  <a:pt x="142" y="429"/>
                  <a:pt x="142" y="429"/>
                  <a:pt x="142" y="429"/>
                </a:cubicBezTo>
                <a:cubicBezTo>
                  <a:pt x="142" y="433"/>
                  <a:pt x="141" y="436"/>
                  <a:pt x="138" y="438"/>
                </a:cubicBezTo>
                <a:cubicBezTo>
                  <a:pt x="138" y="438"/>
                  <a:pt x="138" y="438"/>
                  <a:pt x="138" y="438"/>
                </a:cubicBezTo>
                <a:cubicBezTo>
                  <a:pt x="136" y="441"/>
                  <a:pt x="132" y="442"/>
                  <a:pt x="129" y="442"/>
                </a:cubicBezTo>
                <a:cubicBezTo>
                  <a:pt x="129" y="442"/>
                  <a:pt x="129" y="442"/>
                  <a:pt x="129" y="442"/>
                </a:cubicBezTo>
                <a:cubicBezTo>
                  <a:pt x="13" y="442"/>
                  <a:pt x="13" y="442"/>
                  <a:pt x="13" y="442"/>
                </a:cubicBezTo>
                <a:cubicBezTo>
                  <a:pt x="10" y="442"/>
                  <a:pt x="6" y="441"/>
                  <a:pt x="4" y="438"/>
                </a:cubicBezTo>
                <a:cubicBezTo>
                  <a:pt x="4" y="438"/>
                  <a:pt x="4" y="438"/>
                  <a:pt x="4" y="438"/>
                </a:cubicBezTo>
                <a:cubicBezTo>
                  <a:pt x="1" y="436"/>
                  <a:pt x="0" y="433"/>
                  <a:pt x="0" y="429"/>
                </a:cubicBezTo>
                <a:cubicBezTo>
                  <a:pt x="0" y="429"/>
                  <a:pt x="0" y="429"/>
                  <a:pt x="0" y="429"/>
                </a:cubicBezTo>
                <a:cubicBezTo>
                  <a:pt x="0" y="429"/>
                  <a:pt x="0" y="109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8"/>
                  <a:pt x="3" y="89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16" y="75"/>
                  <a:pt x="27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52" y="70"/>
                  <a:pt x="128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68" y="70"/>
                  <a:pt x="176" y="74"/>
                  <a:pt x="183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9" y="87"/>
                  <a:pt x="193" y="96"/>
                  <a:pt x="193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3" y="110"/>
                  <a:pt x="193" y="135"/>
                  <a:pt x="193" y="135"/>
                </a:cubicBezTo>
                <a:cubicBezTo>
                  <a:pt x="193" y="135"/>
                  <a:pt x="193" y="135"/>
                  <a:pt x="193" y="135"/>
                </a:cubicBezTo>
                <a:cubicBezTo>
                  <a:pt x="193" y="143"/>
                  <a:pt x="187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115" y="211"/>
                  <a:pt x="115" y="211"/>
                  <a:pt x="115" y="211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15" y="177"/>
                  <a:pt x="116" y="173"/>
                  <a:pt x="119" y="171"/>
                </a:cubicBezTo>
                <a:cubicBezTo>
                  <a:pt x="119" y="171"/>
                  <a:pt x="119" y="171"/>
                  <a:pt x="119" y="171"/>
                </a:cubicBezTo>
                <a:cubicBezTo>
                  <a:pt x="121" y="168"/>
                  <a:pt x="124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79" y="167"/>
                  <a:pt x="179" y="167"/>
                  <a:pt x="179" y="167"/>
                </a:cubicBezTo>
                <a:cubicBezTo>
                  <a:pt x="183" y="167"/>
                  <a:pt x="186" y="168"/>
                  <a:pt x="189" y="171"/>
                </a:cubicBezTo>
                <a:cubicBezTo>
                  <a:pt x="189" y="171"/>
                  <a:pt x="189" y="171"/>
                  <a:pt x="189" y="171"/>
                </a:cubicBezTo>
                <a:cubicBezTo>
                  <a:pt x="191" y="173"/>
                  <a:pt x="193" y="177"/>
                  <a:pt x="193" y="180"/>
                </a:cubicBezTo>
                <a:cubicBezTo>
                  <a:pt x="193" y="180"/>
                  <a:pt x="193" y="180"/>
                  <a:pt x="193" y="18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4"/>
                  <a:pt x="193" y="301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93" y="314"/>
                  <a:pt x="193" y="334"/>
                  <a:pt x="193" y="346"/>
                </a:cubicBezTo>
                <a:cubicBezTo>
                  <a:pt x="193" y="346"/>
                  <a:pt x="193" y="346"/>
                  <a:pt x="193" y="346"/>
                </a:cubicBezTo>
                <a:cubicBezTo>
                  <a:pt x="193" y="350"/>
                  <a:pt x="195" y="364"/>
                  <a:pt x="201" y="379"/>
                </a:cubicBezTo>
                <a:cubicBezTo>
                  <a:pt x="201" y="379"/>
                  <a:pt x="201" y="379"/>
                  <a:pt x="201" y="379"/>
                </a:cubicBezTo>
                <a:cubicBezTo>
                  <a:pt x="207" y="394"/>
                  <a:pt x="218" y="410"/>
                  <a:pt x="235" y="420"/>
                </a:cubicBezTo>
                <a:cubicBezTo>
                  <a:pt x="235" y="420"/>
                  <a:pt x="235" y="420"/>
                  <a:pt x="235" y="420"/>
                </a:cubicBezTo>
                <a:cubicBezTo>
                  <a:pt x="247" y="427"/>
                  <a:pt x="263" y="432"/>
                  <a:pt x="284" y="432"/>
                </a:cubicBezTo>
                <a:cubicBezTo>
                  <a:pt x="284" y="432"/>
                  <a:pt x="284" y="432"/>
                  <a:pt x="284" y="432"/>
                </a:cubicBezTo>
                <a:cubicBezTo>
                  <a:pt x="284" y="432"/>
                  <a:pt x="285" y="432"/>
                  <a:pt x="285" y="432"/>
                </a:cubicBezTo>
                <a:cubicBezTo>
                  <a:pt x="285" y="432"/>
                  <a:pt x="285" y="432"/>
                  <a:pt x="285" y="432"/>
                </a:cubicBezTo>
                <a:cubicBezTo>
                  <a:pt x="304" y="432"/>
                  <a:pt x="320" y="429"/>
                  <a:pt x="333" y="422"/>
                </a:cubicBezTo>
                <a:cubicBezTo>
                  <a:pt x="333" y="422"/>
                  <a:pt x="333" y="422"/>
                  <a:pt x="333" y="422"/>
                </a:cubicBezTo>
                <a:cubicBezTo>
                  <a:pt x="345" y="416"/>
                  <a:pt x="356" y="408"/>
                  <a:pt x="364" y="398"/>
                </a:cubicBezTo>
                <a:cubicBezTo>
                  <a:pt x="364" y="398"/>
                  <a:pt x="364" y="398"/>
                  <a:pt x="364" y="398"/>
                </a:cubicBezTo>
                <a:cubicBezTo>
                  <a:pt x="380" y="378"/>
                  <a:pt x="387" y="352"/>
                  <a:pt x="387" y="330"/>
                </a:cubicBezTo>
                <a:cubicBezTo>
                  <a:pt x="387" y="330"/>
                  <a:pt x="387" y="330"/>
                  <a:pt x="387" y="330"/>
                </a:cubicBezTo>
                <a:cubicBezTo>
                  <a:pt x="387" y="308"/>
                  <a:pt x="379" y="283"/>
                  <a:pt x="365" y="259"/>
                </a:cubicBezTo>
                <a:cubicBezTo>
                  <a:pt x="365" y="259"/>
                  <a:pt x="365" y="259"/>
                  <a:pt x="365" y="259"/>
                </a:cubicBezTo>
                <a:cubicBezTo>
                  <a:pt x="351" y="234"/>
                  <a:pt x="331" y="211"/>
                  <a:pt x="308" y="191"/>
                </a:cubicBezTo>
                <a:cubicBezTo>
                  <a:pt x="308" y="191"/>
                  <a:pt x="308" y="191"/>
                  <a:pt x="308" y="191"/>
                </a:cubicBezTo>
                <a:cubicBezTo>
                  <a:pt x="304" y="188"/>
                  <a:pt x="303" y="184"/>
                  <a:pt x="303" y="179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4" y="174"/>
                  <a:pt x="307" y="170"/>
                  <a:pt x="311" y="169"/>
                </a:cubicBezTo>
                <a:cubicBezTo>
                  <a:pt x="311" y="169"/>
                  <a:pt x="311" y="169"/>
                  <a:pt x="311" y="169"/>
                </a:cubicBezTo>
                <a:cubicBezTo>
                  <a:pt x="311" y="169"/>
                  <a:pt x="311" y="169"/>
                  <a:pt x="312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2" y="169"/>
                  <a:pt x="312" y="168"/>
                  <a:pt x="312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3" y="168"/>
                  <a:pt x="313" y="168"/>
                  <a:pt x="314" y="168"/>
                </a:cubicBezTo>
                <a:cubicBezTo>
                  <a:pt x="314" y="168"/>
                  <a:pt x="314" y="168"/>
                  <a:pt x="314" y="168"/>
                </a:cubicBezTo>
                <a:cubicBezTo>
                  <a:pt x="316" y="167"/>
                  <a:pt x="318" y="166"/>
                  <a:pt x="321" y="164"/>
                </a:cubicBezTo>
                <a:cubicBezTo>
                  <a:pt x="321" y="164"/>
                  <a:pt x="321" y="164"/>
                  <a:pt x="321" y="164"/>
                </a:cubicBezTo>
                <a:cubicBezTo>
                  <a:pt x="327" y="161"/>
                  <a:pt x="333" y="158"/>
                  <a:pt x="338" y="154"/>
                </a:cubicBezTo>
                <a:cubicBezTo>
                  <a:pt x="338" y="154"/>
                  <a:pt x="338" y="154"/>
                  <a:pt x="338" y="154"/>
                </a:cubicBezTo>
                <a:cubicBezTo>
                  <a:pt x="342" y="151"/>
                  <a:pt x="344" y="148"/>
                  <a:pt x="344" y="147"/>
                </a:cubicBezTo>
                <a:cubicBezTo>
                  <a:pt x="344" y="147"/>
                  <a:pt x="344" y="147"/>
                  <a:pt x="344" y="147"/>
                </a:cubicBezTo>
                <a:cubicBezTo>
                  <a:pt x="346" y="145"/>
                  <a:pt x="347" y="139"/>
                  <a:pt x="348" y="132"/>
                </a:cubicBezTo>
                <a:cubicBezTo>
                  <a:pt x="348" y="132"/>
                  <a:pt x="348" y="132"/>
                  <a:pt x="348" y="132"/>
                </a:cubicBezTo>
                <a:cubicBezTo>
                  <a:pt x="349" y="125"/>
                  <a:pt x="349" y="117"/>
                  <a:pt x="349" y="111"/>
                </a:cubicBezTo>
                <a:cubicBezTo>
                  <a:pt x="349" y="111"/>
                  <a:pt x="349" y="111"/>
                  <a:pt x="349" y="111"/>
                </a:cubicBezTo>
                <a:cubicBezTo>
                  <a:pt x="349" y="104"/>
                  <a:pt x="349" y="99"/>
                  <a:pt x="349" y="95"/>
                </a:cubicBezTo>
                <a:cubicBezTo>
                  <a:pt x="349" y="95"/>
                  <a:pt x="349" y="95"/>
                  <a:pt x="349" y="95"/>
                </a:cubicBezTo>
                <a:cubicBezTo>
                  <a:pt x="348" y="95"/>
                  <a:pt x="346" y="95"/>
                  <a:pt x="345" y="95"/>
                </a:cubicBezTo>
                <a:cubicBezTo>
                  <a:pt x="345" y="95"/>
                  <a:pt x="345" y="95"/>
                  <a:pt x="345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0" y="95"/>
                  <a:pt x="337" y="94"/>
                  <a:pt x="334" y="91"/>
                </a:cubicBezTo>
                <a:cubicBezTo>
                  <a:pt x="334" y="91"/>
                  <a:pt x="334" y="91"/>
                  <a:pt x="334" y="91"/>
                </a:cubicBezTo>
                <a:cubicBezTo>
                  <a:pt x="331" y="89"/>
                  <a:pt x="330" y="85"/>
                  <a:pt x="330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0" y="81"/>
                  <a:pt x="330" y="40"/>
                  <a:pt x="330" y="32"/>
                </a:cubicBezTo>
                <a:cubicBezTo>
                  <a:pt x="330" y="32"/>
                  <a:pt x="330" y="32"/>
                  <a:pt x="330" y="32"/>
                </a:cubicBezTo>
                <a:cubicBezTo>
                  <a:pt x="330" y="30"/>
                  <a:pt x="329" y="28"/>
                  <a:pt x="328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7"/>
                  <a:pt x="327" y="27"/>
                  <a:pt x="326" y="27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24" y="27"/>
                  <a:pt x="323" y="27"/>
                  <a:pt x="323" y="28"/>
                </a:cubicBezTo>
                <a:cubicBezTo>
                  <a:pt x="323" y="28"/>
                  <a:pt x="323" y="28"/>
                  <a:pt x="323" y="28"/>
                </a:cubicBezTo>
                <a:cubicBezTo>
                  <a:pt x="322" y="28"/>
                  <a:pt x="321" y="29"/>
                  <a:pt x="321" y="32"/>
                </a:cubicBezTo>
                <a:cubicBezTo>
                  <a:pt x="321" y="32"/>
                  <a:pt x="321" y="32"/>
                  <a:pt x="321" y="32"/>
                </a:cubicBezTo>
                <a:cubicBezTo>
                  <a:pt x="321" y="41"/>
                  <a:pt x="321" y="76"/>
                  <a:pt x="321" y="81"/>
                </a:cubicBezTo>
                <a:cubicBezTo>
                  <a:pt x="321" y="81"/>
                  <a:pt x="321" y="81"/>
                  <a:pt x="321" y="81"/>
                </a:cubicBezTo>
                <a:cubicBezTo>
                  <a:pt x="321" y="85"/>
                  <a:pt x="320" y="88"/>
                  <a:pt x="317" y="90"/>
                </a:cubicBezTo>
                <a:cubicBezTo>
                  <a:pt x="317" y="90"/>
                  <a:pt x="317" y="90"/>
                  <a:pt x="317" y="90"/>
                </a:cubicBezTo>
                <a:cubicBezTo>
                  <a:pt x="315" y="93"/>
                  <a:pt x="312" y="94"/>
                  <a:pt x="308" y="94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274" y="94"/>
                  <a:pt x="274" y="94"/>
                  <a:pt x="274" y="94"/>
                </a:cubicBezTo>
                <a:cubicBezTo>
                  <a:pt x="270" y="94"/>
                  <a:pt x="267" y="93"/>
                  <a:pt x="265" y="90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2" y="88"/>
                  <a:pt x="261" y="85"/>
                  <a:pt x="261" y="81"/>
                </a:cubicBezTo>
                <a:cubicBezTo>
                  <a:pt x="261" y="81"/>
                  <a:pt x="261" y="81"/>
                  <a:pt x="261" y="81"/>
                </a:cubicBezTo>
                <a:cubicBezTo>
                  <a:pt x="261" y="81"/>
                  <a:pt x="261" y="42"/>
                  <a:pt x="261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29"/>
                  <a:pt x="260" y="28"/>
                  <a:pt x="259" y="28"/>
                </a:cubicBezTo>
                <a:cubicBezTo>
                  <a:pt x="259" y="28"/>
                  <a:pt x="259" y="28"/>
                  <a:pt x="259" y="28"/>
                </a:cubicBezTo>
                <a:cubicBezTo>
                  <a:pt x="259" y="27"/>
                  <a:pt x="258" y="27"/>
                  <a:pt x="257" y="27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5" y="27"/>
                  <a:pt x="254" y="27"/>
                  <a:pt x="253" y="28"/>
                </a:cubicBezTo>
                <a:cubicBezTo>
                  <a:pt x="253" y="28"/>
                  <a:pt x="253" y="28"/>
                  <a:pt x="253" y="28"/>
                </a:cubicBezTo>
                <a:cubicBezTo>
                  <a:pt x="253" y="28"/>
                  <a:pt x="252" y="29"/>
                  <a:pt x="252" y="32"/>
                </a:cubicBezTo>
                <a:cubicBezTo>
                  <a:pt x="252" y="32"/>
                  <a:pt x="252" y="32"/>
                  <a:pt x="252" y="32"/>
                </a:cubicBezTo>
                <a:cubicBezTo>
                  <a:pt x="252" y="41"/>
                  <a:pt x="252" y="74"/>
                  <a:pt x="252" y="82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52" y="86"/>
                  <a:pt x="250" y="89"/>
                  <a:pt x="247" y="92"/>
                </a:cubicBezTo>
                <a:cubicBezTo>
                  <a:pt x="247" y="92"/>
                  <a:pt x="247" y="92"/>
                  <a:pt x="247" y="92"/>
                </a:cubicBezTo>
                <a:cubicBezTo>
                  <a:pt x="245" y="94"/>
                  <a:pt x="241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6" y="95"/>
                  <a:pt x="236" y="95"/>
                </a:cubicBezTo>
                <a:cubicBezTo>
                  <a:pt x="236" y="95"/>
                  <a:pt x="236" y="95"/>
                  <a:pt x="236" y="95"/>
                </a:cubicBezTo>
                <a:cubicBezTo>
                  <a:pt x="235" y="95"/>
                  <a:pt x="234" y="95"/>
                  <a:pt x="233" y="95"/>
                </a:cubicBezTo>
                <a:cubicBezTo>
                  <a:pt x="233" y="95"/>
                  <a:pt x="233" y="95"/>
                  <a:pt x="233" y="95"/>
                </a:cubicBezTo>
                <a:cubicBezTo>
                  <a:pt x="233" y="98"/>
                  <a:pt x="233" y="102"/>
                  <a:pt x="233" y="106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3" y="116"/>
                  <a:pt x="233" y="130"/>
                  <a:pt x="234" y="139"/>
                </a:cubicBezTo>
                <a:cubicBezTo>
                  <a:pt x="234" y="139"/>
                  <a:pt x="234" y="139"/>
                  <a:pt x="234" y="139"/>
                </a:cubicBezTo>
                <a:cubicBezTo>
                  <a:pt x="234" y="142"/>
                  <a:pt x="235" y="144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6" y="148"/>
                  <a:pt x="238" y="150"/>
                  <a:pt x="240" y="152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42" y="154"/>
                  <a:pt x="246" y="156"/>
                  <a:pt x="249" y="158"/>
                </a:cubicBezTo>
                <a:cubicBezTo>
                  <a:pt x="249" y="158"/>
                  <a:pt x="249" y="158"/>
                  <a:pt x="249" y="158"/>
                </a:cubicBezTo>
                <a:cubicBezTo>
                  <a:pt x="256" y="162"/>
                  <a:pt x="265" y="165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9" y="169"/>
                  <a:pt x="283" y="176"/>
                  <a:pt x="281" y="183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79" y="190"/>
                  <a:pt x="271" y="194"/>
                  <a:pt x="264" y="192"/>
                </a:cubicBezTo>
                <a:cubicBezTo>
                  <a:pt x="264" y="192"/>
                  <a:pt x="264" y="192"/>
                  <a:pt x="264" y="192"/>
                </a:cubicBezTo>
                <a:cubicBezTo>
                  <a:pt x="253" y="189"/>
                  <a:pt x="236" y="184"/>
                  <a:pt x="222" y="172"/>
                </a:cubicBezTo>
                <a:cubicBezTo>
                  <a:pt x="222" y="172"/>
                  <a:pt x="222" y="172"/>
                  <a:pt x="222" y="172"/>
                </a:cubicBezTo>
                <a:cubicBezTo>
                  <a:pt x="217" y="167"/>
                  <a:pt x="213" y="162"/>
                  <a:pt x="210" y="156"/>
                </a:cubicBezTo>
                <a:cubicBezTo>
                  <a:pt x="210" y="156"/>
                  <a:pt x="210" y="156"/>
                  <a:pt x="210" y="156"/>
                </a:cubicBezTo>
                <a:cubicBezTo>
                  <a:pt x="210" y="154"/>
                  <a:pt x="209" y="152"/>
                  <a:pt x="209" y="150"/>
                </a:cubicBezTo>
                <a:cubicBezTo>
                  <a:pt x="209" y="150"/>
                  <a:pt x="209" y="150"/>
                  <a:pt x="209" y="150"/>
                </a:cubicBezTo>
                <a:cubicBezTo>
                  <a:pt x="208" y="148"/>
                  <a:pt x="208" y="147"/>
                  <a:pt x="208" y="145"/>
                </a:cubicBezTo>
                <a:cubicBezTo>
                  <a:pt x="208" y="145"/>
                  <a:pt x="208" y="145"/>
                  <a:pt x="208" y="145"/>
                </a:cubicBezTo>
                <a:cubicBezTo>
                  <a:pt x="207" y="141"/>
                  <a:pt x="207" y="137"/>
                  <a:pt x="207" y="132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24"/>
                  <a:pt x="206" y="114"/>
                  <a:pt x="206" y="106"/>
                </a:cubicBezTo>
                <a:cubicBezTo>
                  <a:pt x="206" y="106"/>
                  <a:pt x="206" y="106"/>
                  <a:pt x="206" y="106"/>
                </a:cubicBezTo>
                <a:cubicBezTo>
                  <a:pt x="206" y="101"/>
                  <a:pt x="206" y="97"/>
                  <a:pt x="206" y="94"/>
                </a:cubicBezTo>
                <a:cubicBezTo>
                  <a:pt x="206" y="94"/>
                  <a:pt x="206" y="94"/>
                  <a:pt x="206" y="94"/>
                </a:cubicBezTo>
                <a:cubicBezTo>
                  <a:pt x="206" y="89"/>
                  <a:pt x="208" y="84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3" y="76"/>
                  <a:pt x="216" y="74"/>
                  <a:pt x="220" y="72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2" y="71"/>
                  <a:pt x="223" y="70"/>
                  <a:pt x="225" y="70"/>
                </a:cubicBezTo>
                <a:cubicBezTo>
                  <a:pt x="225" y="70"/>
                  <a:pt x="225" y="70"/>
                  <a:pt x="225" y="70"/>
                </a:cubicBezTo>
                <a:cubicBezTo>
                  <a:pt x="225" y="57"/>
                  <a:pt x="225" y="38"/>
                  <a:pt x="225" y="32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23"/>
                  <a:pt x="229" y="14"/>
                  <a:pt x="235" y="8"/>
                </a:cubicBezTo>
                <a:cubicBezTo>
                  <a:pt x="235" y="8"/>
                  <a:pt x="235" y="8"/>
                  <a:pt x="235" y="8"/>
                </a:cubicBezTo>
                <a:cubicBezTo>
                  <a:pt x="242" y="2"/>
                  <a:pt x="249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65" y="0"/>
                  <a:pt x="273" y="3"/>
                  <a:pt x="278" y="9"/>
                </a:cubicBezTo>
                <a:cubicBezTo>
                  <a:pt x="278" y="9"/>
                  <a:pt x="278" y="9"/>
                  <a:pt x="278" y="9"/>
                </a:cubicBezTo>
                <a:cubicBezTo>
                  <a:pt x="284" y="15"/>
                  <a:pt x="287" y="23"/>
                  <a:pt x="287" y="32"/>
                </a:cubicBezTo>
                <a:cubicBezTo>
                  <a:pt x="287" y="32"/>
                  <a:pt x="287" y="32"/>
                  <a:pt x="287" y="32"/>
                </a:cubicBezTo>
                <a:cubicBezTo>
                  <a:pt x="287" y="38"/>
                  <a:pt x="287" y="55"/>
                  <a:pt x="287" y="68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95" y="68"/>
                  <a:pt x="295" y="68"/>
                  <a:pt x="295" y="68"/>
                </a:cubicBezTo>
                <a:cubicBezTo>
                  <a:pt x="295" y="55"/>
                  <a:pt x="295" y="38"/>
                  <a:pt x="295" y="32"/>
                </a:cubicBezTo>
                <a:cubicBezTo>
                  <a:pt x="295" y="32"/>
                  <a:pt x="295" y="32"/>
                  <a:pt x="295" y="32"/>
                </a:cubicBezTo>
                <a:cubicBezTo>
                  <a:pt x="295" y="23"/>
                  <a:pt x="298" y="15"/>
                  <a:pt x="304" y="9"/>
                </a:cubicBezTo>
                <a:cubicBezTo>
                  <a:pt x="304" y="9"/>
                  <a:pt x="304" y="9"/>
                  <a:pt x="304" y="9"/>
                </a:cubicBezTo>
                <a:cubicBezTo>
                  <a:pt x="309" y="3"/>
                  <a:pt x="318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4" y="0"/>
                  <a:pt x="342" y="4"/>
                  <a:pt x="348" y="10"/>
                </a:cubicBezTo>
                <a:cubicBezTo>
                  <a:pt x="348" y="10"/>
                  <a:pt x="348" y="10"/>
                  <a:pt x="348" y="10"/>
                </a:cubicBezTo>
                <a:cubicBezTo>
                  <a:pt x="353" y="15"/>
                  <a:pt x="356" y="24"/>
                  <a:pt x="356" y="32"/>
                </a:cubicBezTo>
                <a:cubicBezTo>
                  <a:pt x="356" y="32"/>
                  <a:pt x="356" y="32"/>
                  <a:pt x="356" y="32"/>
                </a:cubicBezTo>
                <a:cubicBezTo>
                  <a:pt x="356" y="37"/>
                  <a:pt x="356" y="57"/>
                  <a:pt x="356" y="70"/>
                </a:cubicBezTo>
                <a:cubicBezTo>
                  <a:pt x="356" y="70"/>
                  <a:pt x="356" y="70"/>
                  <a:pt x="356" y="70"/>
                </a:cubicBezTo>
                <a:cubicBezTo>
                  <a:pt x="361" y="71"/>
                  <a:pt x="367" y="74"/>
                  <a:pt x="371" y="80"/>
                </a:cubicBezTo>
                <a:cubicBezTo>
                  <a:pt x="371" y="80"/>
                  <a:pt x="371" y="80"/>
                  <a:pt x="371" y="80"/>
                </a:cubicBezTo>
                <a:cubicBezTo>
                  <a:pt x="374" y="84"/>
                  <a:pt x="375" y="89"/>
                  <a:pt x="375" y="95"/>
                </a:cubicBezTo>
                <a:cubicBezTo>
                  <a:pt x="375" y="95"/>
                  <a:pt x="375" y="95"/>
                  <a:pt x="375" y="95"/>
                </a:cubicBezTo>
                <a:cubicBezTo>
                  <a:pt x="375" y="98"/>
                  <a:pt x="375" y="104"/>
                  <a:pt x="375" y="111"/>
                </a:cubicBezTo>
                <a:cubicBezTo>
                  <a:pt x="375" y="111"/>
                  <a:pt x="375" y="111"/>
                  <a:pt x="375" y="111"/>
                </a:cubicBezTo>
                <a:cubicBezTo>
                  <a:pt x="375" y="118"/>
                  <a:pt x="375" y="127"/>
                  <a:pt x="374" y="135"/>
                </a:cubicBezTo>
                <a:cubicBezTo>
                  <a:pt x="374" y="135"/>
                  <a:pt x="374" y="135"/>
                  <a:pt x="374" y="135"/>
                </a:cubicBezTo>
                <a:cubicBezTo>
                  <a:pt x="373" y="144"/>
                  <a:pt x="372" y="152"/>
                  <a:pt x="368" y="160"/>
                </a:cubicBezTo>
                <a:cubicBezTo>
                  <a:pt x="368" y="160"/>
                  <a:pt x="368" y="160"/>
                  <a:pt x="368" y="160"/>
                </a:cubicBezTo>
                <a:cubicBezTo>
                  <a:pt x="364" y="166"/>
                  <a:pt x="360" y="171"/>
                  <a:pt x="355" y="174"/>
                </a:cubicBezTo>
                <a:cubicBezTo>
                  <a:pt x="355" y="174"/>
                  <a:pt x="355" y="174"/>
                  <a:pt x="355" y="174"/>
                </a:cubicBezTo>
                <a:cubicBezTo>
                  <a:pt x="350" y="178"/>
                  <a:pt x="345" y="182"/>
                  <a:pt x="340" y="184"/>
                </a:cubicBezTo>
                <a:cubicBezTo>
                  <a:pt x="340" y="184"/>
                  <a:pt x="340" y="184"/>
                  <a:pt x="340" y="184"/>
                </a:cubicBezTo>
                <a:cubicBezTo>
                  <a:pt x="359" y="203"/>
                  <a:pt x="376" y="224"/>
                  <a:pt x="388" y="246"/>
                </a:cubicBezTo>
                <a:cubicBezTo>
                  <a:pt x="388" y="246"/>
                  <a:pt x="388" y="246"/>
                  <a:pt x="388" y="246"/>
                </a:cubicBezTo>
                <a:cubicBezTo>
                  <a:pt x="404" y="273"/>
                  <a:pt x="413" y="302"/>
                  <a:pt x="413" y="330"/>
                </a:cubicBezTo>
                <a:cubicBezTo>
                  <a:pt x="413" y="330"/>
                  <a:pt x="413" y="330"/>
                  <a:pt x="413" y="330"/>
                </a:cubicBezTo>
                <a:cubicBezTo>
                  <a:pt x="413" y="351"/>
                  <a:pt x="409" y="373"/>
                  <a:pt x="398" y="394"/>
                </a:cubicBezTo>
                <a:cubicBezTo>
                  <a:pt x="398" y="394"/>
                  <a:pt x="398" y="394"/>
                  <a:pt x="398" y="394"/>
                </a:cubicBezTo>
                <a:cubicBezTo>
                  <a:pt x="387" y="415"/>
                  <a:pt x="369" y="435"/>
                  <a:pt x="344" y="447"/>
                </a:cubicBezTo>
                <a:cubicBezTo>
                  <a:pt x="344" y="447"/>
                  <a:pt x="344" y="447"/>
                  <a:pt x="344" y="447"/>
                </a:cubicBezTo>
                <a:cubicBezTo>
                  <a:pt x="328" y="454"/>
                  <a:pt x="308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3" name="Freeform 151"/>
          <p:cNvSpPr>
            <a:spLocks/>
          </p:cNvSpPr>
          <p:nvPr userDrawn="1"/>
        </p:nvSpPr>
        <p:spPr bwMode="auto">
          <a:xfrm>
            <a:off x="839230" y="1238311"/>
            <a:ext cx="296942" cy="398786"/>
          </a:xfrm>
          <a:custGeom>
            <a:avLst/>
            <a:gdLst/>
            <a:ahLst/>
            <a:cxnLst>
              <a:cxn ang="0">
                <a:pos x="8" y="21"/>
              </a:cxn>
              <a:cxn ang="0">
                <a:pos x="0" y="48"/>
              </a:cxn>
              <a:cxn ang="0">
                <a:pos x="4" y="67"/>
              </a:cxn>
              <a:cxn ang="0">
                <a:pos x="31" y="89"/>
              </a:cxn>
              <a:cxn ang="0">
                <a:pos x="31" y="433"/>
              </a:cxn>
              <a:cxn ang="0">
                <a:pos x="38" y="445"/>
              </a:cxn>
              <a:cxn ang="0">
                <a:pos x="89" y="444"/>
              </a:cxn>
              <a:cxn ang="0">
                <a:pos x="95" y="433"/>
              </a:cxn>
              <a:cxn ang="0">
                <a:pos x="95" y="257"/>
              </a:cxn>
              <a:cxn ang="0">
                <a:pos x="133" y="239"/>
              </a:cxn>
              <a:cxn ang="0">
                <a:pos x="210" y="252"/>
              </a:cxn>
              <a:cxn ang="0">
                <a:pos x="294" y="276"/>
              </a:cxn>
              <a:cxn ang="0">
                <a:pos x="334" y="262"/>
              </a:cxn>
              <a:cxn ang="0">
                <a:pos x="341" y="251"/>
              </a:cxn>
              <a:cxn ang="0">
                <a:pos x="341" y="94"/>
              </a:cxn>
              <a:cxn ang="0">
                <a:pos x="334" y="83"/>
              </a:cxn>
              <a:cxn ang="0">
                <a:pos x="320" y="83"/>
              </a:cxn>
              <a:cxn ang="0">
                <a:pos x="239" y="90"/>
              </a:cxn>
              <a:cxn ang="0">
                <a:pos x="238" y="89"/>
              </a:cxn>
              <a:cxn ang="0">
                <a:pos x="127" y="61"/>
              </a:cxn>
              <a:cxn ang="0">
                <a:pos x="74" y="85"/>
              </a:cxn>
              <a:cxn ang="0">
                <a:pos x="73" y="85"/>
              </a:cxn>
              <a:cxn ang="0">
                <a:pos x="74" y="85"/>
              </a:cxn>
              <a:cxn ang="0">
                <a:pos x="72" y="86"/>
              </a:cxn>
              <a:cxn ang="0">
                <a:pos x="68" y="96"/>
              </a:cxn>
              <a:cxn ang="0">
                <a:pos x="68" y="97"/>
              </a:cxn>
              <a:cxn ang="0">
                <a:pos x="68" y="202"/>
              </a:cxn>
              <a:cxn ang="0">
                <a:pos x="81" y="216"/>
              </a:cxn>
              <a:cxn ang="0">
                <a:pos x="81" y="216"/>
              </a:cxn>
              <a:cxn ang="0">
                <a:pos x="95" y="202"/>
              </a:cxn>
              <a:cxn ang="0">
                <a:pos x="95" y="103"/>
              </a:cxn>
              <a:cxn ang="0">
                <a:pos x="219" y="109"/>
              </a:cxn>
              <a:cxn ang="0">
                <a:pos x="294" y="124"/>
              </a:cxn>
              <a:cxn ang="0">
                <a:pos x="314" y="117"/>
              </a:cxn>
              <a:cxn ang="0">
                <a:pos x="314" y="242"/>
              </a:cxn>
              <a:cxn ang="0">
                <a:pos x="228" y="232"/>
              </a:cxn>
              <a:cxn ang="0">
                <a:pos x="124" y="214"/>
              </a:cxn>
              <a:cxn ang="0">
                <a:pos x="73" y="240"/>
              </a:cxn>
              <a:cxn ang="0">
                <a:pos x="68" y="251"/>
              </a:cxn>
              <a:cxn ang="0">
                <a:pos x="68" y="424"/>
              </a:cxn>
              <a:cxn ang="0">
                <a:pos x="57" y="424"/>
              </a:cxn>
              <a:cxn ang="0">
                <a:pos x="57" y="78"/>
              </a:cxn>
              <a:cxn ang="0">
                <a:pos x="46" y="65"/>
              </a:cxn>
              <a:cxn ang="0">
                <a:pos x="28" y="55"/>
              </a:cxn>
              <a:cxn ang="0">
                <a:pos x="27" y="48"/>
              </a:cxn>
              <a:cxn ang="0">
                <a:pos x="30" y="35"/>
              </a:cxn>
              <a:cxn ang="0">
                <a:pos x="46" y="28"/>
              </a:cxn>
              <a:cxn ang="0">
                <a:pos x="62" y="36"/>
              </a:cxn>
              <a:cxn ang="0">
                <a:pos x="63" y="50"/>
              </a:cxn>
              <a:cxn ang="0">
                <a:pos x="69" y="68"/>
              </a:cxn>
              <a:cxn ang="0">
                <a:pos x="87" y="62"/>
              </a:cxn>
              <a:cxn ang="0">
                <a:pos x="86" y="22"/>
              </a:cxn>
              <a:cxn ang="0">
                <a:pos x="47" y="1"/>
              </a:cxn>
              <a:cxn ang="0">
                <a:pos x="8" y="21"/>
              </a:cxn>
            </a:cxnLst>
            <a:rect l="0" t="0" r="r" b="b"/>
            <a:pathLst>
              <a:path w="341" h="457">
                <a:moveTo>
                  <a:pt x="8" y="21"/>
                </a:moveTo>
                <a:cubicBezTo>
                  <a:pt x="3" y="29"/>
                  <a:pt x="0" y="38"/>
                  <a:pt x="0" y="48"/>
                </a:cubicBezTo>
                <a:cubicBezTo>
                  <a:pt x="0" y="55"/>
                  <a:pt x="1" y="61"/>
                  <a:pt x="4" y="67"/>
                </a:cubicBezTo>
                <a:cubicBezTo>
                  <a:pt x="11" y="80"/>
                  <a:pt x="22" y="86"/>
                  <a:pt x="31" y="89"/>
                </a:cubicBezTo>
                <a:cubicBezTo>
                  <a:pt x="31" y="109"/>
                  <a:pt x="31" y="433"/>
                  <a:pt x="31" y="433"/>
                </a:cubicBezTo>
                <a:cubicBezTo>
                  <a:pt x="31" y="438"/>
                  <a:pt x="33" y="442"/>
                  <a:pt x="38" y="445"/>
                </a:cubicBezTo>
                <a:cubicBezTo>
                  <a:pt x="60" y="457"/>
                  <a:pt x="81" y="450"/>
                  <a:pt x="89" y="444"/>
                </a:cubicBezTo>
                <a:cubicBezTo>
                  <a:pt x="92" y="441"/>
                  <a:pt x="95" y="437"/>
                  <a:pt x="95" y="433"/>
                </a:cubicBezTo>
                <a:cubicBezTo>
                  <a:pt x="95" y="433"/>
                  <a:pt x="95" y="270"/>
                  <a:pt x="95" y="257"/>
                </a:cubicBezTo>
                <a:cubicBezTo>
                  <a:pt x="102" y="253"/>
                  <a:pt x="116" y="244"/>
                  <a:pt x="133" y="239"/>
                </a:cubicBezTo>
                <a:cubicBezTo>
                  <a:pt x="163" y="229"/>
                  <a:pt x="190" y="233"/>
                  <a:pt x="210" y="252"/>
                </a:cubicBezTo>
                <a:cubicBezTo>
                  <a:pt x="233" y="273"/>
                  <a:pt x="262" y="281"/>
                  <a:pt x="294" y="276"/>
                </a:cubicBezTo>
                <a:cubicBezTo>
                  <a:pt x="317" y="272"/>
                  <a:pt x="334" y="263"/>
                  <a:pt x="334" y="262"/>
                </a:cubicBezTo>
                <a:cubicBezTo>
                  <a:pt x="338" y="260"/>
                  <a:pt x="341" y="255"/>
                  <a:pt x="341" y="251"/>
                </a:cubicBezTo>
                <a:cubicBezTo>
                  <a:pt x="341" y="94"/>
                  <a:pt x="341" y="94"/>
                  <a:pt x="341" y="94"/>
                </a:cubicBezTo>
                <a:cubicBezTo>
                  <a:pt x="341" y="89"/>
                  <a:pt x="338" y="85"/>
                  <a:pt x="334" y="83"/>
                </a:cubicBezTo>
                <a:cubicBezTo>
                  <a:pt x="330" y="80"/>
                  <a:pt x="324" y="80"/>
                  <a:pt x="320" y="83"/>
                </a:cubicBezTo>
                <a:cubicBezTo>
                  <a:pt x="320" y="84"/>
                  <a:pt x="264" y="121"/>
                  <a:pt x="239" y="90"/>
                </a:cubicBezTo>
                <a:cubicBezTo>
                  <a:pt x="238" y="90"/>
                  <a:pt x="238" y="90"/>
                  <a:pt x="238" y="89"/>
                </a:cubicBezTo>
                <a:cubicBezTo>
                  <a:pt x="207" y="60"/>
                  <a:pt x="168" y="51"/>
                  <a:pt x="127" y="61"/>
                </a:cubicBezTo>
                <a:cubicBezTo>
                  <a:pt x="100" y="67"/>
                  <a:pt x="80" y="81"/>
                  <a:pt x="74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5"/>
                  <a:pt x="73" y="85"/>
                  <a:pt x="74" y="85"/>
                </a:cubicBezTo>
                <a:cubicBezTo>
                  <a:pt x="73" y="86"/>
                  <a:pt x="72" y="86"/>
                  <a:pt x="72" y="86"/>
                </a:cubicBezTo>
                <a:cubicBezTo>
                  <a:pt x="69" y="89"/>
                  <a:pt x="68" y="92"/>
                  <a:pt x="68" y="96"/>
                </a:cubicBezTo>
                <a:cubicBezTo>
                  <a:pt x="68" y="96"/>
                  <a:pt x="68" y="97"/>
                  <a:pt x="68" y="97"/>
                </a:cubicBezTo>
                <a:cubicBezTo>
                  <a:pt x="68" y="101"/>
                  <a:pt x="68" y="202"/>
                  <a:pt x="68" y="202"/>
                </a:cubicBezTo>
                <a:cubicBezTo>
                  <a:pt x="68" y="210"/>
                  <a:pt x="74" y="216"/>
                  <a:pt x="81" y="216"/>
                </a:cubicBezTo>
                <a:cubicBezTo>
                  <a:pt x="81" y="216"/>
                  <a:pt x="81" y="216"/>
                  <a:pt x="81" y="216"/>
                </a:cubicBezTo>
                <a:cubicBezTo>
                  <a:pt x="89" y="216"/>
                  <a:pt x="95" y="210"/>
                  <a:pt x="95" y="202"/>
                </a:cubicBezTo>
                <a:cubicBezTo>
                  <a:pt x="95" y="202"/>
                  <a:pt x="95" y="115"/>
                  <a:pt x="95" y="103"/>
                </a:cubicBezTo>
                <a:cubicBezTo>
                  <a:pt x="112" y="92"/>
                  <a:pt x="170" y="63"/>
                  <a:pt x="219" y="109"/>
                </a:cubicBezTo>
                <a:cubicBezTo>
                  <a:pt x="232" y="123"/>
                  <a:pt x="254" y="136"/>
                  <a:pt x="294" y="124"/>
                </a:cubicBezTo>
                <a:cubicBezTo>
                  <a:pt x="302" y="122"/>
                  <a:pt x="308" y="119"/>
                  <a:pt x="314" y="117"/>
                </a:cubicBezTo>
                <a:cubicBezTo>
                  <a:pt x="314" y="148"/>
                  <a:pt x="314" y="230"/>
                  <a:pt x="314" y="242"/>
                </a:cubicBezTo>
                <a:cubicBezTo>
                  <a:pt x="299" y="249"/>
                  <a:pt x="260" y="261"/>
                  <a:pt x="228" y="232"/>
                </a:cubicBezTo>
                <a:cubicBezTo>
                  <a:pt x="200" y="207"/>
                  <a:pt x="164" y="200"/>
                  <a:pt x="124" y="214"/>
                </a:cubicBezTo>
                <a:cubicBezTo>
                  <a:pt x="95" y="223"/>
                  <a:pt x="74" y="239"/>
                  <a:pt x="73" y="240"/>
                </a:cubicBezTo>
                <a:cubicBezTo>
                  <a:pt x="70" y="243"/>
                  <a:pt x="68" y="246"/>
                  <a:pt x="68" y="251"/>
                </a:cubicBezTo>
                <a:cubicBezTo>
                  <a:pt x="68" y="251"/>
                  <a:pt x="68" y="408"/>
                  <a:pt x="68" y="424"/>
                </a:cubicBezTo>
                <a:cubicBezTo>
                  <a:pt x="65" y="425"/>
                  <a:pt x="62" y="425"/>
                  <a:pt x="57" y="424"/>
                </a:cubicBezTo>
                <a:cubicBezTo>
                  <a:pt x="57" y="407"/>
                  <a:pt x="57" y="78"/>
                  <a:pt x="57" y="78"/>
                </a:cubicBezTo>
                <a:cubicBezTo>
                  <a:pt x="57" y="71"/>
                  <a:pt x="52" y="66"/>
                  <a:pt x="46" y="65"/>
                </a:cubicBezTo>
                <a:cubicBezTo>
                  <a:pt x="45" y="65"/>
                  <a:pt x="32" y="63"/>
                  <a:pt x="28" y="55"/>
                </a:cubicBezTo>
                <a:cubicBezTo>
                  <a:pt x="27" y="53"/>
                  <a:pt x="27" y="51"/>
                  <a:pt x="27" y="48"/>
                </a:cubicBezTo>
                <a:cubicBezTo>
                  <a:pt x="27" y="44"/>
                  <a:pt x="28" y="39"/>
                  <a:pt x="30" y="35"/>
                </a:cubicBezTo>
                <a:cubicBezTo>
                  <a:pt x="34" y="30"/>
                  <a:pt x="39" y="28"/>
                  <a:pt x="46" y="28"/>
                </a:cubicBezTo>
                <a:cubicBezTo>
                  <a:pt x="54" y="28"/>
                  <a:pt x="60" y="31"/>
                  <a:pt x="62" y="36"/>
                </a:cubicBezTo>
                <a:cubicBezTo>
                  <a:pt x="65" y="41"/>
                  <a:pt x="65" y="47"/>
                  <a:pt x="63" y="50"/>
                </a:cubicBezTo>
                <a:cubicBezTo>
                  <a:pt x="60" y="57"/>
                  <a:pt x="63" y="65"/>
                  <a:pt x="69" y="68"/>
                </a:cubicBezTo>
                <a:cubicBezTo>
                  <a:pt x="76" y="71"/>
                  <a:pt x="84" y="69"/>
                  <a:pt x="87" y="62"/>
                </a:cubicBezTo>
                <a:cubicBezTo>
                  <a:pt x="93" y="50"/>
                  <a:pt x="92" y="34"/>
                  <a:pt x="86" y="22"/>
                </a:cubicBezTo>
                <a:cubicBezTo>
                  <a:pt x="78" y="10"/>
                  <a:pt x="65" y="2"/>
                  <a:pt x="47" y="1"/>
                </a:cubicBezTo>
                <a:cubicBezTo>
                  <a:pt x="31" y="0"/>
                  <a:pt x="16" y="8"/>
                  <a:pt x="8" y="2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2" name="Freeform 179"/>
          <p:cNvSpPr>
            <a:spLocks/>
          </p:cNvSpPr>
          <p:nvPr userDrawn="1"/>
        </p:nvSpPr>
        <p:spPr bwMode="auto">
          <a:xfrm>
            <a:off x="1876621" y="1235252"/>
            <a:ext cx="402467" cy="404921"/>
          </a:xfrm>
          <a:custGeom>
            <a:avLst/>
            <a:gdLst/>
            <a:ahLst/>
            <a:cxnLst>
              <a:cxn ang="0">
                <a:pos x="12" y="165"/>
              </a:cxn>
              <a:cxn ang="0">
                <a:pos x="2" y="213"/>
              </a:cxn>
              <a:cxn ang="0">
                <a:pos x="64" y="219"/>
              </a:cxn>
              <a:cxn ang="0">
                <a:pos x="64" y="215"/>
              </a:cxn>
              <a:cxn ang="0">
                <a:pos x="107" y="105"/>
              </a:cxn>
              <a:cxn ang="0">
                <a:pos x="333" y="164"/>
              </a:cxn>
              <a:cxn ang="0">
                <a:pos x="314" y="244"/>
              </a:cxn>
              <a:cxn ang="0">
                <a:pos x="356" y="313"/>
              </a:cxn>
              <a:cxn ang="0">
                <a:pos x="350" y="296"/>
              </a:cxn>
              <a:cxn ang="0">
                <a:pos x="342" y="229"/>
              </a:cxn>
              <a:cxn ang="0">
                <a:pos x="361" y="166"/>
              </a:cxn>
              <a:cxn ang="0">
                <a:pos x="202" y="39"/>
              </a:cxn>
              <a:cxn ang="0">
                <a:pos x="38" y="211"/>
              </a:cxn>
              <a:cxn ang="0">
                <a:pos x="37" y="218"/>
              </a:cxn>
              <a:cxn ang="0">
                <a:pos x="37" y="219"/>
              </a:cxn>
              <a:cxn ang="0">
                <a:pos x="28" y="208"/>
              </a:cxn>
              <a:cxn ang="0">
                <a:pos x="36" y="179"/>
              </a:cxn>
              <a:cxn ang="0">
                <a:pos x="38" y="174"/>
              </a:cxn>
              <a:cxn ang="0">
                <a:pos x="209" y="28"/>
              </a:cxn>
              <a:cxn ang="0">
                <a:pos x="381" y="166"/>
              </a:cxn>
              <a:cxn ang="0">
                <a:pos x="387" y="173"/>
              </a:cxn>
              <a:cxn ang="0">
                <a:pos x="418" y="189"/>
              </a:cxn>
              <a:cxn ang="0">
                <a:pos x="387" y="308"/>
              </a:cxn>
              <a:cxn ang="0">
                <a:pos x="372" y="309"/>
              </a:cxn>
              <a:cxn ang="0">
                <a:pos x="365" y="323"/>
              </a:cxn>
              <a:cxn ang="0">
                <a:pos x="274" y="420"/>
              </a:cxn>
              <a:cxn ang="0">
                <a:pos x="237" y="423"/>
              </a:cxn>
              <a:cxn ang="0">
                <a:pos x="227" y="431"/>
              </a:cxn>
              <a:cxn ang="0">
                <a:pos x="206" y="435"/>
              </a:cxn>
              <a:cxn ang="0">
                <a:pos x="208" y="423"/>
              </a:cxn>
              <a:cxn ang="0">
                <a:pos x="233" y="417"/>
              </a:cxn>
              <a:cxn ang="0">
                <a:pos x="211" y="396"/>
              </a:cxn>
              <a:cxn ang="0">
                <a:pos x="161" y="422"/>
              </a:cxn>
              <a:cxn ang="0">
                <a:pos x="246" y="449"/>
              </a:cxn>
              <a:cxn ang="0">
                <a:pos x="389" y="334"/>
              </a:cxn>
              <a:cxn ang="0">
                <a:pos x="461" y="246"/>
              </a:cxn>
              <a:cxn ang="0">
                <a:pos x="438" y="171"/>
              </a:cxn>
              <a:cxn ang="0">
                <a:pos x="333" y="46"/>
              </a:cxn>
              <a:cxn ang="0">
                <a:pos x="81" y="48"/>
              </a:cxn>
            </a:cxnLst>
            <a:rect l="0" t="0" r="r" b="b"/>
            <a:pathLst>
              <a:path w="461" h="464">
                <a:moveTo>
                  <a:pt x="81" y="48"/>
                </a:moveTo>
                <a:cubicBezTo>
                  <a:pt x="46" y="78"/>
                  <a:pt x="22" y="119"/>
                  <a:pt x="12" y="165"/>
                </a:cubicBezTo>
                <a:cubicBezTo>
                  <a:pt x="6" y="171"/>
                  <a:pt x="0" y="181"/>
                  <a:pt x="0" y="197"/>
                </a:cubicBezTo>
                <a:cubicBezTo>
                  <a:pt x="0" y="202"/>
                  <a:pt x="0" y="207"/>
                  <a:pt x="2" y="213"/>
                </a:cubicBezTo>
                <a:cubicBezTo>
                  <a:pt x="8" y="243"/>
                  <a:pt x="26" y="247"/>
                  <a:pt x="36" y="246"/>
                </a:cubicBezTo>
                <a:cubicBezTo>
                  <a:pt x="49" y="246"/>
                  <a:pt x="63" y="237"/>
                  <a:pt x="64" y="219"/>
                </a:cubicBezTo>
                <a:cubicBezTo>
                  <a:pt x="64" y="220"/>
                  <a:pt x="64" y="220"/>
                  <a:pt x="64" y="220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214"/>
                  <a:pt x="64" y="214"/>
                  <a:pt x="64" y="213"/>
                </a:cubicBezTo>
                <a:cubicBezTo>
                  <a:pt x="64" y="172"/>
                  <a:pt x="80" y="132"/>
                  <a:pt x="107" y="105"/>
                </a:cubicBezTo>
                <a:cubicBezTo>
                  <a:pt x="133" y="79"/>
                  <a:pt x="166" y="65"/>
                  <a:pt x="201" y="66"/>
                </a:cubicBezTo>
                <a:cubicBezTo>
                  <a:pt x="259" y="67"/>
                  <a:pt x="311" y="106"/>
                  <a:pt x="333" y="164"/>
                </a:cubicBezTo>
                <a:cubicBezTo>
                  <a:pt x="322" y="179"/>
                  <a:pt x="317" y="199"/>
                  <a:pt x="315" y="228"/>
                </a:cubicBezTo>
                <a:cubicBezTo>
                  <a:pt x="315" y="231"/>
                  <a:pt x="314" y="236"/>
                  <a:pt x="314" y="244"/>
                </a:cubicBezTo>
                <a:cubicBezTo>
                  <a:pt x="314" y="269"/>
                  <a:pt x="318" y="311"/>
                  <a:pt x="339" y="320"/>
                </a:cubicBezTo>
                <a:cubicBezTo>
                  <a:pt x="345" y="323"/>
                  <a:pt x="353" y="320"/>
                  <a:pt x="356" y="313"/>
                </a:cubicBezTo>
                <a:cubicBezTo>
                  <a:pt x="359" y="306"/>
                  <a:pt x="356" y="299"/>
                  <a:pt x="349" y="296"/>
                </a:cubicBezTo>
                <a:cubicBezTo>
                  <a:pt x="350" y="296"/>
                  <a:pt x="350" y="296"/>
                  <a:pt x="350" y="296"/>
                </a:cubicBezTo>
                <a:cubicBezTo>
                  <a:pt x="347" y="293"/>
                  <a:pt x="341" y="274"/>
                  <a:pt x="341" y="244"/>
                </a:cubicBezTo>
                <a:cubicBezTo>
                  <a:pt x="341" y="240"/>
                  <a:pt x="341" y="235"/>
                  <a:pt x="342" y="229"/>
                </a:cubicBezTo>
                <a:cubicBezTo>
                  <a:pt x="343" y="203"/>
                  <a:pt x="349" y="185"/>
                  <a:pt x="358" y="175"/>
                </a:cubicBezTo>
                <a:cubicBezTo>
                  <a:pt x="360" y="172"/>
                  <a:pt x="361" y="169"/>
                  <a:pt x="361" y="166"/>
                </a:cubicBezTo>
                <a:cubicBezTo>
                  <a:pt x="361" y="164"/>
                  <a:pt x="361" y="162"/>
                  <a:pt x="360" y="160"/>
                </a:cubicBezTo>
                <a:cubicBezTo>
                  <a:pt x="336" y="89"/>
                  <a:pt x="273" y="40"/>
                  <a:pt x="202" y="39"/>
                </a:cubicBezTo>
                <a:cubicBezTo>
                  <a:pt x="159" y="39"/>
                  <a:pt x="119" y="55"/>
                  <a:pt x="88" y="86"/>
                </a:cubicBezTo>
                <a:cubicBezTo>
                  <a:pt x="56" y="118"/>
                  <a:pt x="38" y="164"/>
                  <a:pt x="38" y="211"/>
                </a:cubicBezTo>
                <a:cubicBezTo>
                  <a:pt x="38" y="212"/>
                  <a:pt x="38" y="212"/>
                  <a:pt x="38" y="213"/>
                </a:cubicBezTo>
                <a:cubicBezTo>
                  <a:pt x="38" y="214"/>
                  <a:pt x="37" y="218"/>
                  <a:pt x="37" y="218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37" y="219"/>
                  <a:pt x="36" y="220"/>
                  <a:pt x="36" y="220"/>
                </a:cubicBezTo>
                <a:cubicBezTo>
                  <a:pt x="34" y="220"/>
                  <a:pt x="30" y="220"/>
                  <a:pt x="28" y="208"/>
                </a:cubicBezTo>
                <a:cubicBezTo>
                  <a:pt x="26" y="201"/>
                  <a:pt x="25" y="189"/>
                  <a:pt x="31" y="184"/>
                </a:cubicBezTo>
                <a:cubicBezTo>
                  <a:pt x="33" y="183"/>
                  <a:pt x="35" y="181"/>
                  <a:pt x="36" y="179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7"/>
                  <a:pt x="37" y="175"/>
                  <a:pt x="38" y="174"/>
                </a:cubicBezTo>
                <a:cubicBezTo>
                  <a:pt x="46" y="133"/>
                  <a:pt x="67" y="95"/>
                  <a:pt x="98" y="68"/>
                </a:cubicBezTo>
                <a:cubicBezTo>
                  <a:pt x="129" y="41"/>
                  <a:pt x="168" y="27"/>
                  <a:pt x="209" y="28"/>
                </a:cubicBezTo>
                <a:cubicBezTo>
                  <a:pt x="248" y="28"/>
                  <a:pt x="285" y="42"/>
                  <a:pt x="316" y="67"/>
                </a:cubicBezTo>
                <a:cubicBezTo>
                  <a:pt x="347" y="92"/>
                  <a:pt x="370" y="127"/>
                  <a:pt x="381" y="166"/>
                </a:cubicBezTo>
                <a:cubicBezTo>
                  <a:pt x="382" y="168"/>
                  <a:pt x="383" y="170"/>
                  <a:pt x="385" y="172"/>
                </a:cubicBezTo>
                <a:cubicBezTo>
                  <a:pt x="387" y="173"/>
                  <a:pt x="387" y="173"/>
                  <a:pt x="387" y="173"/>
                </a:cubicBezTo>
                <a:cubicBezTo>
                  <a:pt x="389" y="175"/>
                  <a:pt x="392" y="177"/>
                  <a:pt x="395" y="177"/>
                </a:cubicBezTo>
                <a:cubicBezTo>
                  <a:pt x="405" y="178"/>
                  <a:pt x="413" y="184"/>
                  <a:pt x="418" y="189"/>
                </a:cubicBezTo>
                <a:cubicBezTo>
                  <a:pt x="429" y="202"/>
                  <a:pt x="435" y="223"/>
                  <a:pt x="434" y="245"/>
                </a:cubicBezTo>
                <a:cubicBezTo>
                  <a:pt x="432" y="280"/>
                  <a:pt x="410" y="309"/>
                  <a:pt x="387" y="308"/>
                </a:cubicBezTo>
                <a:cubicBezTo>
                  <a:pt x="385" y="308"/>
                  <a:pt x="384" y="307"/>
                  <a:pt x="382" y="307"/>
                </a:cubicBezTo>
                <a:cubicBezTo>
                  <a:pt x="379" y="306"/>
                  <a:pt x="375" y="307"/>
                  <a:pt x="372" y="309"/>
                </a:cubicBezTo>
                <a:cubicBezTo>
                  <a:pt x="369" y="310"/>
                  <a:pt x="367" y="313"/>
                  <a:pt x="366" y="317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54" y="373"/>
                  <a:pt x="320" y="409"/>
                  <a:pt x="274" y="420"/>
                </a:cubicBezTo>
                <a:cubicBezTo>
                  <a:pt x="264" y="422"/>
                  <a:pt x="253" y="423"/>
                  <a:pt x="242" y="422"/>
                </a:cubicBezTo>
                <a:cubicBezTo>
                  <a:pt x="240" y="422"/>
                  <a:pt x="239" y="423"/>
                  <a:pt x="237" y="423"/>
                </a:cubicBezTo>
                <a:cubicBezTo>
                  <a:pt x="234" y="424"/>
                  <a:pt x="234" y="424"/>
                  <a:pt x="234" y="424"/>
                </a:cubicBezTo>
                <a:cubicBezTo>
                  <a:pt x="231" y="426"/>
                  <a:pt x="228" y="428"/>
                  <a:pt x="227" y="431"/>
                </a:cubicBezTo>
                <a:cubicBezTo>
                  <a:pt x="227" y="431"/>
                  <a:pt x="227" y="431"/>
                  <a:pt x="227" y="431"/>
                </a:cubicBezTo>
                <a:cubicBezTo>
                  <a:pt x="225" y="433"/>
                  <a:pt x="218" y="436"/>
                  <a:pt x="206" y="435"/>
                </a:cubicBezTo>
                <a:cubicBezTo>
                  <a:pt x="195" y="433"/>
                  <a:pt x="189" y="428"/>
                  <a:pt x="188" y="426"/>
                </a:cubicBezTo>
                <a:cubicBezTo>
                  <a:pt x="190" y="424"/>
                  <a:pt x="197" y="421"/>
                  <a:pt x="208" y="423"/>
                </a:cubicBezTo>
                <a:cubicBezTo>
                  <a:pt x="211" y="423"/>
                  <a:pt x="214" y="424"/>
                  <a:pt x="216" y="425"/>
                </a:cubicBezTo>
                <a:cubicBezTo>
                  <a:pt x="223" y="427"/>
                  <a:pt x="231" y="424"/>
                  <a:pt x="233" y="417"/>
                </a:cubicBezTo>
                <a:cubicBezTo>
                  <a:pt x="236" y="410"/>
                  <a:pt x="233" y="402"/>
                  <a:pt x="226" y="400"/>
                </a:cubicBezTo>
                <a:cubicBezTo>
                  <a:pt x="221" y="398"/>
                  <a:pt x="216" y="397"/>
                  <a:pt x="211" y="396"/>
                </a:cubicBezTo>
                <a:cubicBezTo>
                  <a:pt x="196" y="394"/>
                  <a:pt x="182" y="397"/>
                  <a:pt x="172" y="404"/>
                </a:cubicBezTo>
                <a:cubicBezTo>
                  <a:pt x="166" y="409"/>
                  <a:pt x="162" y="415"/>
                  <a:pt x="161" y="422"/>
                </a:cubicBezTo>
                <a:cubicBezTo>
                  <a:pt x="159" y="441"/>
                  <a:pt x="177" y="458"/>
                  <a:pt x="203" y="461"/>
                </a:cubicBezTo>
                <a:cubicBezTo>
                  <a:pt x="221" y="464"/>
                  <a:pt x="237" y="459"/>
                  <a:pt x="246" y="449"/>
                </a:cubicBezTo>
                <a:cubicBezTo>
                  <a:pt x="257" y="449"/>
                  <a:pt x="269" y="448"/>
                  <a:pt x="280" y="446"/>
                </a:cubicBezTo>
                <a:cubicBezTo>
                  <a:pt x="335" y="433"/>
                  <a:pt x="376" y="392"/>
                  <a:pt x="389" y="334"/>
                </a:cubicBezTo>
                <a:cubicBezTo>
                  <a:pt x="407" y="334"/>
                  <a:pt x="424" y="325"/>
                  <a:pt x="438" y="309"/>
                </a:cubicBezTo>
                <a:cubicBezTo>
                  <a:pt x="451" y="292"/>
                  <a:pt x="459" y="270"/>
                  <a:pt x="461" y="246"/>
                </a:cubicBezTo>
                <a:cubicBezTo>
                  <a:pt x="461" y="244"/>
                  <a:pt x="461" y="241"/>
                  <a:pt x="461" y="239"/>
                </a:cubicBezTo>
                <a:cubicBezTo>
                  <a:pt x="461" y="212"/>
                  <a:pt x="453" y="188"/>
                  <a:pt x="438" y="171"/>
                </a:cubicBezTo>
                <a:cubicBezTo>
                  <a:pt x="428" y="161"/>
                  <a:pt x="417" y="154"/>
                  <a:pt x="405" y="151"/>
                </a:cubicBezTo>
                <a:cubicBezTo>
                  <a:pt x="391" y="110"/>
                  <a:pt x="366" y="73"/>
                  <a:pt x="333" y="46"/>
                </a:cubicBezTo>
                <a:cubicBezTo>
                  <a:pt x="297" y="17"/>
                  <a:pt x="254" y="1"/>
                  <a:pt x="209" y="1"/>
                </a:cubicBezTo>
                <a:cubicBezTo>
                  <a:pt x="162" y="0"/>
                  <a:pt x="117" y="17"/>
                  <a:pt x="81" y="4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9" name="Freeform 155"/>
          <p:cNvSpPr>
            <a:spLocks/>
          </p:cNvSpPr>
          <p:nvPr userDrawn="1"/>
        </p:nvSpPr>
        <p:spPr bwMode="auto">
          <a:xfrm>
            <a:off x="2382122" y="1258566"/>
            <a:ext cx="338661" cy="358293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1" name="Freeform 259"/>
          <p:cNvSpPr>
            <a:spLocks noEditPoints="1"/>
          </p:cNvSpPr>
          <p:nvPr userDrawn="1"/>
        </p:nvSpPr>
        <p:spPr bwMode="auto">
          <a:xfrm>
            <a:off x="2821368" y="1274517"/>
            <a:ext cx="407375" cy="326391"/>
          </a:xfrm>
          <a:custGeom>
            <a:avLst/>
            <a:gdLst/>
            <a:ahLst/>
            <a:cxnLst>
              <a:cxn ang="0">
                <a:pos x="205" y="4"/>
              </a:cxn>
              <a:cxn ang="0">
                <a:pos x="61" y="129"/>
              </a:cxn>
              <a:cxn ang="0">
                <a:pos x="60" y="148"/>
              </a:cxn>
              <a:cxn ang="0">
                <a:pos x="79" y="149"/>
              </a:cxn>
              <a:cxn ang="0">
                <a:pos x="218" y="28"/>
              </a:cxn>
              <a:cxn ang="0">
                <a:pos x="413" y="62"/>
              </a:cxn>
              <a:cxn ang="0">
                <a:pos x="400" y="113"/>
              </a:cxn>
              <a:cxn ang="0">
                <a:pos x="402" y="131"/>
              </a:cxn>
              <a:cxn ang="0">
                <a:pos x="430" y="174"/>
              </a:cxn>
              <a:cxn ang="0">
                <a:pos x="261" y="344"/>
              </a:cxn>
              <a:cxn ang="0">
                <a:pos x="71" y="290"/>
              </a:cxn>
              <a:cxn ang="0">
                <a:pos x="32" y="243"/>
              </a:cxn>
              <a:cxn ang="0">
                <a:pos x="31" y="234"/>
              </a:cxn>
              <a:cxn ang="0">
                <a:pos x="58" y="197"/>
              </a:cxn>
              <a:cxn ang="0">
                <a:pos x="241" y="247"/>
              </a:cxn>
              <a:cxn ang="0">
                <a:pos x="253" y="243"/>
              </a:cxn>
              <a:cxn ang="0">
                <a:pos x="376" y="131"/>
              </a:cxn>
              <a:cxn ang="0">
                <a:pos x="385" y="118"/>
              </a:cxn>
              <a:cxn ang="0">
                <a:pos x="372" y="105"/>
              </a:cxn>
              <a:cxn ang="0">
                <a:pos x="295" y="166"/>
              </a:cxn>
              <a:cxn ang="0">
                <a:pos x="240" y="219"/>
              </a:cxn>
              <a:cxn ang="0">
                <a:pos x="60" y="170"/>
              </a:cxn>
              <a:cxn ang="0">
                <a:pos x="51" y="171"/>
              </a:cxn>
              <a:cxn ang="0">
                <a:pos x="6" y="248"/>
              </a:cxn>
              <a:cxn ang="0">
                <a:pos x="69" y="317"/>
              </a:cxn>
              <a:cxn ang="0">
                <a:pos x="261" y="372"/>
              </a:cxn>
              <a:cxn ang="0">
                <a:pos x="274" y="368"/>
              </a:cxn>
              <a:cxn ang="0">
                <a:pos x="462" y="181"/>
              </a:cxn>
              <a:cxn ang="0">
                <a:pos x="466" y="169"/>
              </a:cxn>
              <a:cxn ang="0">
                <a:pos x="457" y="159"/>
              </a:cxn>
              <a:cxn ang="0">
                <a:pos x="428" y="126"/>
              </a:cxn>
              <a:cxn ang="0">
                <a:pos x="446" y="62"/>
              </a:cxn>
              <a:cxn ang="0">
                <a:pos x="449" y="49"/>
              </a:cxn>
              <a:cxn ang="0">
                <a:pos x="439" y="40"/>
              </a:cxn>
              <a:cxn ang="0">
                <a:pos x="216" y="0"/>
              </a:cxn>
              <a:cxn ang="0">
                <a:pos x="205" y="4"/>
              </a:cxn>
              <a:cxn ang="0">
                <a:pos x="374" y="131"/>
              </a:cxn>
              <a:cxn ang="0">
                <a:pos x="372" y="131"/>
              </a:cxn>
              <a:cxn ang="0">
                <a:pos x="374" y="131"/>
              </a:cxn>
            </a:cxnLst>
            <a:rect l="0" t="0" r="r" b="b"/>
            <a:pathLst>
              <a:path w="467" h="373">
                <a:moveTo>
                  <a:pt x="205" y="4"/>
                </a:moveTo>
                <a:cubicBezTo>
                  <a:pt x="61" y="129"/>
                  <a:pt x="61" y="129"/>
                  <a:pt x="61" y="129"/>
                </a:cubicBezTo>
                <a:cubicBezTo>
                  <a:pt x="56" y="134"/>
                  <a:pt x="55" y="142"/>
                  <a:pt x="60" y="148"/>
                </a:cubicBezTo>
                <a:cubicBezTo>
                  <a:pt x="65" y="153"/>
                  <a:pt x="73" y="154"/>
                  <a:pt x="79" y="149"/>
                </a:cubicBezTo>
                <a:cubicBezTo>
                  <a:pt x="79" y="149"/>
                  <a:pt x="209" y="36"/>
                  <a:pt x="218" y="28"/>
                </a:cubicBezTo>
                <a:cubicBezTo>
                  <a:pt x="229" y="30"/>
                  <a:pt x="380" y="57"/>
                  <a:pt x="413" y="62"/>
                </a:cubicBezTo>
                <a:cubicBezTo>
                  <a:pt x="405" y="78"/>
                  <a:pt x="400" y="96"/>
                  <a:pt x="400" y="113"/>
                </a:cubicBezTo>
                <a:cubicBezTo>
                  <a:pt x="400" y="119"/>
                  <a:pt x="401" y="125"/>
                  <a:pt x="402" y="131"/>
                </a:cubicBezTo>
                <a:cubicBezTo>
                  <a:pt x="406" y="149"/>
                  <a:pt x="416" y="164"/>
                  <a:pt x="430" y="174"/>
                </a:cubicBezTo>
                <a:cubicBezTo>
                  <a:pt x="386" y="218"/>
                  <a:pt x="287" y="318"/>
                  <a:pt x="261" y="344"/>
                </a:cubicBezTo>
                <a:cubicBezTo>
                  <a:pt x="229" y="333"/>
                  <a:pt x="109" y="293"/>
                  <a:pt x="71" y="290"/>
                </a:cubicBezTo>
                <a:cubicBezTo>
                  <a:pt x="59" y="289"/>
                  <a:pt x="37" y="268"/>
                  <a:pt x="32" y="243"/>
                </a:cubicBezTo>
                <a:cubicBezTo>
                  <a:pt x="31" y="240"/>
                  <a:pt x="31" y="237"/>
                  <a:pt x="31" y="234"/>
                </a:cubicBezTo>
                <a:cubicBezTo>
                  <a:pt x="31" y="219"/>
                  <a:pt x="40" y="206"/>
                  <a:pt x="58" y="197"/>
                </a:cubicBezTo>
                <a:cubicBezTo>
                  <a:pt x="67" y="200"/>
                  <a:pt x="241" y="247"/>
                  <a:pt x="241" y="247"/>
                </a:cubicBezTo>
                <a:cubicBezTo>
                  <a:pt x="245" y="248"/>
                  <a:pt x="250" y="247"/>
                  <a:pt x="253" y="243"/>
                </a:cubicBezTo>
                <a:cubicBezTo>
                  <a:pt x="305" y="192"/>
                  <a:pt x="365" y="137"/>
                  <a:pt x="376" y="131"/>
                </a:cubicBezTo>
                <a:cubicBezTo>
                  <a:pt x="381" y="129"/>
                  <a:pt x="385" y="124"/>
                  <a:pt x="385" y="118"/>
                </a:cubicBezTo>
                <a:cubicBezTo>
                  <a:pt x="385" y="111"/>
                  <a:pt x="379" y="105"/>
                  <a:pt x="372" y="105"/>
                </a:cubicBezTo>
                <a:cubicBezTo>
                  <a:pt x="365" y="105"/>
                  <a:pt x="361" y="105"/>
                  <a:pt x="295" y="166"/>
                </a:cubicBezTo>
                <a:cubicBezTo>
                  <a:pt x="273" y="188"/>
                  <a:pt x="250" y="209"/>
                  <a:pt x="240" y="219"/>
                </a:cubicBezTo>
                <a:cubicBezTo>
                  <a:pt x="227" y="215"/>
                  <a:pt x="60" y="170"/>
                  <a:pt x="60" y="170"/>
                </a:cubicBezTo>
                <a:cubicBezTo>
                  <a:pt x="57" y="169"/>
                  <a:pt x="54" y="169"/>
                  <a:pt x="51" y="171"/>
                </a:cubicBezTo>
                <a:cubicBezTo>
                  <a:pt x="16" y="186"/>
                  <a:pt x="0" y="215"/>
                  <a:pt x="6" y="248"/>
                </a:cubicBezTo>
                <a:cubicBezTo>
                  <a:pt x="12" y="282"/>
                  <a:pt x="42" y="315"/>
                  <a:pt x="69" y="317"/>
                </a:cubicBezTo>
                <a:cubicBezTo>
                  <a:pt x="102" y="319"/>
                  <a:pt x="218" y="357"/>
                  <a:pt x="261" y="372"/>
                </a:cubicBezTo>
                <a:cubicBezTo>
                  <a:pt x="265" y="373"/>
                  <a:pt x="271" y="372"/>
                  <a:pt x="274" y="368"/>
                </a:cubicBezTo>
                <a:cubicBezTo>
                  <a:pt x="276" y="367"/>
                  <a:pt x="425" y="215"/>
                  <a:pt x="462" y="181"/>
                </a:cubicBezTo>
                <a:cubicBezTo>
                  <a:pt x="465" y="178"/>
                  <a:pt x="467" y="173"/>
                  <a:pt x="466" y="169"/>
                </a:cubicBezTo>
                <a:cubicBezTo>
                  <a:pt x="465" y="164"/>
                  <a:pt x="462" y="160"/>
                  <a:pt x="457" y="159"/>
                </a:cubicBezTo>
                <a:cubicBezTo>
                  <a:pt x="441" y="153"/>
                  <a:pt x="431" y="142"/>
                  <a:pt x="428" y="126"/>
                </a:cubicBezTo>
                <a:cubicBezTo>
                  <a:pt x="423" y="102"/>
                  <a:pt x="433" y="75"/>
                  <a:pt x="446" y="62"/>
                </a:cubicBezTo>
                <a:cubicBezTo>
                  <a:pt x="449" y="59"/>
                  <a:pt x="451" y="54"/>
                  <a:pt x="449" y="49"/>
                </a:cubicBezTo>
                <a:cubicBezTo>
                  <a:pt x="448" y="44"/>
                  <a:pt x="444" y="41"/>
                  <a:pt x="439" y="40"/>
                </a:cubicBezTo>
                <a:cubicBezTo>
                  <a:pt x="216" y="0"/>
                  <a:pt x="216" y="0"/>
                  <a:pt x="216" y="0"/>
                </a:cubicBezTo>
                <a:cubicBezTo>
                  <a:pt x="212" y="0"/>
                  <a:pt x="208" y="1"/>
                  <a:pt x="205" y="4"/>
                </a:cubicBezTo>
                <a:close/>
                <a:moveTo>
                  <a:pt x="374" y="131"/>
                </a:moveTo>
                <a:cubicBezTo>
                  <a:pt x="373" y="131"/>
                  <a:pt x="372" y="131"/>
                  <a:pt x="372" y="131"/>
                </a:cubicBezTo>
                <a:cubicBezTo>
                  <a:pt x="372" y="131"/>
                  <a:pt x="373" y="131"/>
                  <a:pt x="374" y="13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7" name="Freeform 255"/>
          <p:cNvSpPr>
            <a:spLocks/>
          </p:cNvSpPr>
          <p:nvPr userDrawn="1"/>
        </p:nvSpPr>
        <p:spPr bwMode="auto">
          <a:xfrm>
            <a:off x="3294964" y="1192911"/>
            <a:ext cx="466272" cy="489586"/>
          </a:xfrm>
          <a:custGeom>
            <a:avLst/>
            <a:gdLst/>
            <a:ahLst/>
            <a:cxnLst>
              <a:cxn ang="0">
                <a:pos x="509" y="500"/>
              </a:cxn>
              <a:cxn ang="0">
                <a:pos x="495" y="96"/>
              </a:cxn>
              <a:cxn ang="0">
                <a:pos x="511" y="74"/>
              </a:cxn>
              <a:cxn ang="0">
                <a:pos x="511" y="29"/>
              </a:cxn>
              <a:cxn ang="0">
                <a:pos x="488" y="2"/>
              </a:cxn>
              <a:cxn ang="0">
                <a:pos x="17" y="0"/>
              </a:cxn>
              <a:cxn ang="0">
                <a:pos x="7" y="25"/>
              </a:cxn>
              <a:cxn ang="0">
                <a:pos x="7" y="25"/>
              </a:cxn>
              <a:cxn ang="0">
                <a:pos x="16" y="50"/>
              </a:cxn>
              <a:cxn ang="0">
                <a:pos x="8" y="75"/>
              </a:cxn>
              <a:cxn ang="0">
                <a:pos x="7" y="75"/>
              </a:cxn>
              <a:cxn ang="0">
                <a:pos x="15" y="102"/>
              </a:cxn>
              <a:cxn ang="0">
                <a:pos x="44" y="288"/>
              </a:cxn>
              <a:cxn ang="0">
                <a:pos x="48" y="453"/>
              </a:cxn>
              <a:cxn ang="0">
                <a:pos x="419" y="458"/>
              </a:cxn>
              <a:cxn ang="0">
                <a:pos x="433" y="439"/>
              </a:cxn>
              <a:cxn ang="0">
                <a:pos x="400" y="367"/>
              </a:cxn>
              <a:cxn ang="0">
                <a:pos x="125" y="335"/>
              </a:cxn>
              <a:cxn ang="0">
                <a:pos x="431" y="329"/>
              </a:cxn>
              <a:cxn ang="0">
                <a:pos x="413" y="257"/>
              </a:cxn>
              <a:cxn ang="0">
                <a:pos x="134" y="247"/>
              </a:cxn>
              <a:cxn ang="0">
                <a:pos x="419" y="218"/>
              </a:cxn>
              <a:cxn ang="0">
                <a:pos x="433" y="200"/>
              </a:cxn>
              <a:cxn ang="0">
                <a:pos x="403" y="131"/>
              </a:cxn>
              <a:cxn ang="0">
                <a:pos x="124" y="102"/>
              </a:cxn>
              <a:cxn ang="0">
                <a:pos x="443" y="88"/>
              </a:cxn>
              <a:cxn ang="0">
                <a:pos x="105" y="73"/>
              </a:cxn>
              <a:cxn ang="0">
                <a:pos x="91" y="91"/>
              </a:cxn>
              <a:cxn ang="0">
                <a:pos x="121" y="160"/>
              </a:cxn>
              <a:cxn ang="0">
                <a:pos x="400" y="189"/>
              </a:cxn>
              <a:cxn ang="0">
                <a:pos x="95" y="195"/>
              </a:cxn>
              <a:cxn ang="0">
                <a:pos x="109" y="266"/>
              </a:cxn>
              <a:cxn ang="0">
                <a:pos x="389" y="276"/>
              </a:cxn>
              <a:cxn ang="0">
                <a:pos x="106" y="306"/>
              </a:cxn>
              <a:cxn ang="0">
                <a:pos x="92" y="325"/>
              </a:cxn>
              <a:cxn ang="0">
                <a:pos x="123" y="396"/>
              </a:cxn>
              <a:cxn ang="0">
                <a:pos x="400" y="428"/>
              </a:cxn>
              <a:cxn ang="0">
                <a:pos x="73" y="288"/>
              </a:cxn>
              <a:cxn ang="0">
                <a:pos x="69" y="77"/>
              </a:cxn>
              <a:cxn ang="0">
                <a:pos x="42" y="73"/>
              </a:cxn>
              <a:cxn ang="0">
                <a:pos x="42" y="29"/>
              </a:cxn>
              <a:cxn ang="0">
                <a:pos x="480" y="34"/>
              </a:cxn>
              <a:cxn ang="0">
                <a:pos x="486" y="51"/>
              </a:cxn>
              <a:cxn ang="0">
                <a:pos x="478" y="72"/>
              </a:cxn>
              <a:cxn ang="0">
                <a:pos x="476" y="74"/>
              </a:cxn>
              <a:cxn ang="0">
                <a:pos x="466" y="495"/>
              </a:cxn>
              <a:cxn ang="0">
                <a:pos x="466" y="513"/>
              </a:cxn>
              <a:cxn ang="0">
                <a:pos x="434" y="500"/>
              </a:cxn>
              <a:cxn ang="0">
                <a:pos x="469" y="555"/>
              </a:cxn>
              <a:cxn ang="0">
                <a:pos x="471" y="557"/>
              </a:cxn>
              <a:cxn ang="0">
                <a:pos x="491" y="557"/>
              </a:cxn>
              <a:cxn ang="0">
                <a:pos x="493" y="555"/>
              </a:cxn>
              <a:cxn ang="0">
                <a:pos x="529" y="500"/>
              </a:cxn>
            </a:cxnLst>
            <a:rect l="0" t="0" r="r" b="b"/>
            <a:pathLst>
              <a:path w="534" h="561">
                <a:moveTo>
                  <a:pt x="529" y="500"/>
                </a:moveTo>
                <a:cubicBezTo>
                  <a:pt x="523" y="494"/>
                  <a:pt x="514" y="494"/>
                  <a:pt x="509" y="500"/>
                </a:cubicBezTo>
                <a:cubicBezTo>
                  <a:pt x="495" y="514"/>
                  <a:pt x="495" y="514"/>
                  <a:pt x="495" y="514"/>
                </a:cubicBezTo>
                <a:cubicBezTo>
                  <a:pt x="495" y="96"/>
                  <a:pt x="495" y="96"/>
                  <a:pt x="495" y="96"/>
                </a:cubicBezTo>
                <a:cubicBezTo>
                  <a:pt x="497" y="94"/>
                  <a:pt x="499" y="92"/>
                  <a:pt x="502" y="90"/>
                </a:cubicBezTo>
                <a:cubicBezTo>
                  <a:pt x="505" y="86"/>
                  <a:pt x="509" y="81"/>
                  <a:pt x="511" y="74"/>
                </a:cubicBezTo>
                <a:cubicBezTo>
                  <a:pt x="514" y="68"/>
                  <a:pt x="515" y="60"/>
                  <a:pt x="515" y="51"/>
                </a:cubicBezTo>
                <a:cubicBezTo>
                  <a:pt x="515" y="42"/>
                  <a:pt x="514" y="35"/>
                  <a:pt x="511" y="29"/>
                </a:cubicBezTo>
                <a:cubicBezTo>
                  <a:pt x="507" y="20"/>
                  <a:pt x="501" y="13"/>
                  <a:pt x="497" y="9"/>
                </a:cubicBezTo>
                <a:cubicBezTo>
                  <a:pt x="492" y="4"/>
                  <a:pt x="489" y="2"/>
                  <a:pt x="488" y="2"/>
                </a:cubicBezTo>
                <a:cubicBezTo>
                  <a:pt x="486" y="0"/>
                  <a:pt x="483" y="0"/>
                  <a:pt x="4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5" y="3"/>
                  <a:pt x="3" y="9"/>
                </a:cubicBezTo>
                <a:cubicBezTo>
                  <a:pt x="1" y="15"/>
                  <a:pt x="3" y="21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6"/>
                  <a:pt x="11" y="29"/>
                  <a:pt x="13" y="33"/>
                </a:cubicBezTo>
                <a:cubicBezTo>
                  <a:pt x="15" y="37"/>
                  <a:pt x="16" y="43"/>
                  <a:pt x="16" y="50"/>
                </a:cubicBezTo>
                <a:cubicBezTo>
                  <a:pt x="16" y="61"/>
                  <a:pt x="13" y="67"/>
                  <a:pt x="11" y="71"/>
                </a:cubicBezTo>
                <a:cubicBezTo>
                  <a:pt x="10" y="73"/>
                  <a:pt x="8" y="74"/>
                  <a:pt x="8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2" y="79"/>
                  <a:pt x="0" y="86"/>
                  <a:pt x="1" y="92"/>
                </a:cubicBezTo>
                <a:cubicBezTo>
                  <a:pt x="3" y="98"/>
                  <a:pt x="9" y="102"/>
                  <a:pt x="15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4" y="288"/>
                  <a:pt x="44" y="288"/>
                  <a:pt x="44" y="288"/>
                </a:cubicBezTo>
                <a:cubicBezTo>
                  <a:pt x="44" y="443"/>
                  <a:pt x="44" y="443"/>
                  <a:pt x="44" y="443"/>
                </a:cubicBezTo>
                <a:cubicBezTo>
                  <a:pt x="44" y="447"/>
                  <a:pt x="45" y="451"/>
                  <a:pt x="48" y="453"/>
                </a:cubicBezTo>
                <a:cubicBezTo>
                  <a:pt x="51" y="456"/>
                  <a:pt x="55" y="458"/>
                  <a:pt x="58" y="458"/>
                </a:cubicBezTo>
                <a:cubicBezTo>
                  <a:pt x="419" y="458"/>
                  <a:pt x="419" y="458"/>
                  <a:pt x="419" y="458"/>
                </a:cubicBezTo>
                <a:cubicBezTo>
                  <a:pt x="424" y="458"/>
                  <a:pt x="428" y="455"/>
                  <a:pt x="431" y="452"/>
                </a:cubicBezTo>
                <a:cubicBezTo>
                  <a:pt x="434" y="448"/>
                  <a:pt x="435" y="443"/>
                  <a:pt x="433" y="439"/>
                </a:cubicBezTo>
                <a:cubicBezTo>
                  <a:pt x="414" y="377"/>
                  <a:pt x="414" y="377"/>
                  <a:pt x="414" y="377"/>
                </a:cubicBezTo>
                <a:cubicBezTo>
                  <a:pt x="412" y="371"/>
                  <a:pt x="407" y="367"/>
                  <a:pt x="400" y="367"/>
                </a:cubicBezTo>
                <a:cubicBezTo>
                  <a:pt x="134" y="367"/>
                  <a:pt x="134" y="367"/>
                  <a:pt x="134" y="367"/>
                </a:cubicBezTo>
                <a:cubicBezTo>
                  <a:pt x="125" y="335"/>
                  <a:pt x="125" y="335"/>
                  <a:pt x="125" y="335"/>
                </a:cubicBezTo>
                <a:cubicBezTo>
                  <a:pt x="419" y="335"/>
                  <a:pt x="419" y="335"/>
                  <a:pt x="419" y="335"/>
                </a:cubicBezTo>
                <a:cubicBezTo>
                  <a:pt x="424" y="335"/>
                  <a:pt x="428" y="333"/>
                  <a:pt x="431" y="329"/>
                </a:cubicBezTo>
                <a:cubicBezTo>
                  <a:pt x="434" y="325"/>
                  <a:pt x="434" y="321"/>
                  <a:pt x="433" y="316"/>
                </a:cubicBezTo>
                <a:cubicBezTo>
                  <a:pt x="413" y="257"/>
                  <a:pt x="413" y="257"/>
                  <a:pt x="413" y="257"/>
                </a:cubicBezTo>
                <a:cubicBezTo>
                  <a:pt x="411" y="251"/>
                  <a:pt x="406" y="247"/>
                  <a:pt x="399" y="247"/>
                </a:cubicBezTo>
                <a:cubicBezTo>
                  <a:pt x="134" y="247"/>
                  <a:pt x="134" y="247"/>
                  <a:pt x="134" y="247"/>
                </a:cubicBezTo>
                <a:cubicBezTo>
                  <a:pt x="126" y="218"/>
                  <a:pt x="126" y="218"/>
                  <a:pt x="126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4" y="218"/>
                  <a:pt x="428" y="216"/>
                  <a:pt x="431" y="213"/>
                </a:cubicBezTo>
                <a:cubicBezTo>
                  <a:pt x="434" y="209"/>
                  <a:pt x="435" y="204"/>
                  <a:pt x="433" y="200"/>
                </a:cubicBezTo>
                <a:cubicBezTo>
                  <a:pt x="417" y="142"/>
                  <a:pt x="417" y="142"/>
                  <a:pt x="417" y="142"/>
                </a:cubicBezTo>
                <a:cubicBezTo>
                  <a:pt x="415" y="136"/>
                  <a:pt x="409" y="131"/>
                  <a:pt x="403" y="131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429" y="102"/>
                  <a:pt x="429" y="102"/>
                  <a:pt x="429" y="102"/>
                </a:cubicBezTo>
                <a:cubicBezTo>
                  <a:pt x="437" y="102"/>
                  <a:pt x="443" y="96"/>
                  <a:pt x="443" y="88"/>
                </a:cubicBezTo>
                <a:cubicBezTo>
                  <a:pt x="443" y="80"/>
                  <a:pt x="437" y="73"/>
                  <a:pt x="429" y="73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0" y="73"/>
                  <a:pt x="96" y="75"/>
                  <a:pt x="93" y="79"/>
                </a:cubicBezTo>
                <a:cubicBezTo>
                  <a:pt x="91" y="82"/>
                  <a:pt x="90" y="87"/>
                  <a:pt x="91" y="91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8" y="156"/>
                  <a:pt x="114" y="160"/>
                  <a:pt x="121" y="16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400" y="189"/>
                  <a:pt x="400" y="189"/>
                  <a:pt x="400" y="189"/>
                </a:cubicBezTo>
                <a:cubicBezTo>
                  <a:pt x="107" y="189"/>
                  <a:pt x="107" y="189"/>
                  <a:pt x="107" y="189"/>
                </a:cubicBezTo>
                <a:cubicBezTo>
                  <a:pt x="103" y="189"/>
                  <a:pt x="98" y="191"/>
                  <a:pt x="95" y="195"/>
                </a:cubicBezTo>
                <a:cubicBezTo>
                  <a:pt x="93" y="199"/>
                  <a:pt x="92" y="203"/>
                  <a:pt x="93" y="208"/>
                </a:cubicBezTo>
                <a:cubicBezTo>
                  <a:pt x="109" y="266"/>
                  <a:pt x="109" y="266"/>
                  <a:pt x="109" y="266"/>
                </a:cubicBezTo>
                <a:cubicBezTo>
                  <a:pt x="111" y="272"/>
                  <a:pt x="116" y="276"/>
                  <a:pt x="123" y="276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9" y="306"/>
                  <a:pt x="399" y="306"/>
                  <a:pt x="399" y="306"/>
                </a:cubicBezTo>
                <a:cubicBezTo>
                  <a:pt x="106" y="306"/>
                  <a:pt x="106" y="306"/>
                  <a:pt x="106" y="306"/>
                </a:cubicBezTo>
                <a:cubicBezTo>
                  <a:pt x="102" y="306"/>
                  <a:pt x="97" y="308"/>
                  <a:pt x="95" y="312"/>
                </a:cubicBezTo>
                <a:cubicBezTo>
                  <a:pt x="92" y="316"/>
                  <a:pt x="91" y="320"/>
                  <a:pt x="92" y="325"/>
                </a:cubicBezTo>
                <a:cubicBezTo>
                  <a:pt x="109" y="385"/>
                  <a:pt x="109" y="385"/>
                  <a:pt x="109" y="385"/>
                </a:cubicBezTo>
                <a:cubicBezTo>
                  <a:pt x="111" y="392"/>
                  <a:pt x="116" y="396"/>
                  <a:pt x="123" y="396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400" y="428"/>
                  <a:pt x="400" y="428"/>
                  <a:pt x="400" y="428"/>
                </a:cubicBezTo>
                <a:cubicBezTo>
                  <a:pt x="73" y="428"/>
                  <a:pt x="73" y="428"/>
                  <a:pt x="73" y="428"/>
                </a:cubicBezTo>
                <a:cubicBezTo>
                  <a:pt x="73" y="288"/>
                  <a:pt x="73" y="288"/>
                  <a:pt x="73" y="288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84"/>
                  <a:pt x="71" y="80"/>
                  <a:pt x="69" y="77"/>
                </a:cubicBezTo>
                <a:cubicBezTo>
                  <a:pt x="66" y="74"/>
                  <a:pt x="62" y="73"/>
                  <a:pt x="58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4" y="66"/>
                  <a:pt x="46" y="59"/>
                  <a:pt x="46" y="50"/>
                </a:cubicBezTo>
                <a:cubicBezTo>
                  <a:pt x="46" y="42"/>
                  <a:pt x="44" y="35"/>
                  <a:pt x="42" y="29"/>
                </a:cubicBezTo>
                <a:cubicBezTo>
                  <a:pt x="475" y="29"/>
                  <a:pt x="475" y="29"/>
                  <a:pt x="475" y="29"/>
                </a:cubicBezTo>
                <a:cubicBezTo>
                  <a:pt x="477" y="30"/>
                  <a:pt x="478" y="31"/>
                  <a:pt x="480" y="34"/>
                </a:cubicBezTo>
                <a:cubicBezTo>
                  <a:pt x="482" y="36"/>
                  <a:pt x="483" y="38"/>
                  <a:pt x="484" y="41"/>
                </a:cubicBezTo>
                <a:cubicBezTo>
                  <a:pt x="486" y="44"/>
                  <a:pt x="486" y="47"/>
                  <a:pt x="486" y="51"/>
                </a:cubicBezTo>
                <a:cubicBezTo>
                  <a:pt x="486" y="56"/>
                  <a:pt x="485" y="61"/>
                  <a:pt x="484" y="64"/>
                </a:cubicBezTo>
                <a:cubicBezTo>
                  <a:pt x="482" y="68"/>
                  <a:pt x="480" y="71"/>
                  <a:pt x="478" y="72"/>
                </a:cubicBezTo>
                <a:cubicBezTo>
                  <a:pt x="477" y="73"/>
                  <a:pt x="476" y="74"/>
                  <a:pt x="476" y="74"/>
                </a:cubicBezTo>
                <a:cubicBezTo>
                  <a:pt x="476" y="74"/>
                  <a:pt x="476" y="74"/>
                  <a:pt x="476" y="74"/>
                </a:cubicBezTo>
                <a:cubicBezTo>
                  <a:pt x="470" y="76"/>
                  <a:pt x="466" y="82"/>
                  <a:pt x="466" y="88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513"/>
                  <a:pt x="466" y="513"/>
                  <a:pt x="466" y="513"/>
                </a:cubicBezTo>
                <a:cubicBezTo>
                  <a:pt x="453" y="500"/>
                  <a:pt x="453" y="500"/>
                  <a:pt x="453" y="500"/>
                </a:cubicBezTo>
                <a:cubicBezTo>
                  <a:pt x="448" y="494"/>
                  <a:pt x="439" y="494"/>
                  <a:pt x="434" y="500"/>
                </a:cubicBezTo>
                <a:cubicBezTo>
                  <a:pt x="428" y="505"/>
                  <a:pt x="428" y="514"/>
                  <a:pt x="434" y="519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71" y="557"/>
                  <a:pt x="471" y="557"/>
                  <a:pt x="471" y="557"/>
                </a:cubicBezTo>
                <a:cubicBezTo>
                  <a:pt x="474" y="560"/>
                  <a:pt x="478" y="561"/>
                  <a:pt x="481" y="561"/>
                </a:cubicBezTo>
                <a:cubicBezTo>
                  <a:pt x="485" y="561"/>
                  <a:pt x="488" y="560"/>
                  <a:pt x="491" y="557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529" y="519"/>
                  <a:pt x="529" y="519"/>
                  <a:pt x="529" y="519"/>
                </a:cubicBezTo>
                <a:cubicBezTo>
                  <a:pt x="534" y="514"/>
                  <a:pt x="534" y="505"/>
                  <a:pt x="529" y="50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4" name="Freeform 251"/>
          <p:cNvSpPr>
            <a:spLocks/>
          </p:cNvSpPr>
          <p:nvPr userDrawn="1"/>
        </p:nvSpPr>
        <p:spPr bwMode="auto">
          <a:xfrm>
            <a:off x="3828077" y="1257952"/>
            <a:ext cx="397558" cy="359521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69" y="44"/>
              </a:cxn>
              <a:cxn ang="0">
                <a:pos x="69" y="298"/>
              </a:cxn>
              <a:cxn ang="0">
                <a:pos x="83" y="312"/>
              </a:cxn>
              <a:cxn ang="0">
                <a:pos x="96" y="298"/>
              </a:cxn>
              <a:cxn ang="0">
                <a:pos x="96" y="44"/>
              </a:cxn>
              <a:cxn ang="0">
                <a:pos x="113" y="27"/>
              </a:cxn>
              <a:cxn ang="0">
                <a:pos x="152" y="27"/>
              </a:cxn>
              <a:cxn ang="0">
                <a:pos x="169" y="44"/>
              </a:cxn>
              <a:cxn ang="0">
                <a:pos x="169" y="298"/>
              </a:cxn>
              <a:cxn ang="0">
                <a:pos x="183" y="312"/>
              </a:cxn>
              <a:cxn ang="0">
                <a:pos x="246" y="312"/>
              </a:cxn>
              <a:cxn ang="0">
                <a:pos x="259" y="298"/>
              </a:cxn>
              <a:cxn ang="0">
                <a:pos x="259" y="194"/>
              </a:cxn>
              <a:cxn ang="0">
                <a:pos x="301" y="194"/>
              </a:cxn>
              <a:cxn ang="0">
                <a:pos x="301" y="298"/>
              </a:cxn>
              <a:cxn ang="0">
                <a:pos x="314" y="312"/>
              </a:cxn>
              <a:cxn ang="0">
                <a:pos x="375" y="312"/>
              </a:cxn>
              <a:cxn ang="0">
                <a:pos x="388" y="298"/>
              </a:cxn>
              <a:cxn ang="0">
                <a:pos x="388" y="194"/>
              </a:cxn>
              <a:cxn ang="0">
                <a:pos x="430" y="194"/>
              </a:cxn>
              <a:cxn ang="0">
                <a:pos x="430" y="340"/>
              </a:cxn>
              <a:cxn ang="0">
                <a:pos x="42" y="340"/>
              </a:cxn>
              <a:cxn ang="0">
                <a:pos x="31" y="346"/>
              </a:cxn>
              <a:cxn ang="0">
                <a:pos x="3" y="390"/>
              </a:cxn>
              <a:cxn ang="0">
                <a:pos x="0" y="397"/>
              </a:cxn>
              <a:cxn ang="0">
                <a:pos x="6" y="408"/>
              </a:cxn>
              <a:cxn ang="0">
                <a:pos x="25" y="404"/>
              </a:cxn>
              <a:cxn ang="0">
                <a:pos x="50" y="367"/>
              </a:cxn>
              <a:cxn ang="0">
                <a:pos x="443" y="367"/>
              </a:cxn>
              <a:cxn ang="0">
                <a:pos x="456" y="354"/>
              </a:cxn>
              <a:cxn ang="0">
                <a:pos x="456" y="181"/>
              </a:cxn>
              <a:cxn ang="0">
                <a:pos x="443" y="168"/>
              </a:cxn>
              <a:cxn ang="0">
                <a:pos x="375" y="168"/>
              </a:cxn>
              <a:cxn ang="0">
                <a:pos x="362" y="181"/>
              </a:cxn>
              <a:cxn ang="0">
                <a:pos x="362" y="285"/>
              </a:cxn>
              <a:cxn ang="0">
                <a:pos x="327" y="285"/>
              </a:cxn>
              <a:cxn ang="0">
                <a:pos x="327" y="181"/>
              </a:cxn>
              <a:cxn ang="0">
                <a:pos x="314" y="168"/>
              </a:cxn>
              <a:cxn ang="0">
                <a:pos x="246" y="168"/>
              </a:cxn>
              <a:cxn ang="0">
                <a:pos x="233" y="181"/>
              </a:cxn>
              <a:cxn ang="0">
                <a:pos x="233" y="285"/>
              </a:cxn>
              <a:cxn ang="0">
                <a:pos x="196" y="285"/>
              </a:cxn>
              <a:cxn ang="0">
                <a:pos x="196" y="44"/>
              </a:cxn>
              <a:cxn ang="0">
                <a:pos x="152" y="0"/>
              </a:cxn>
              <a:cxn ang="0">
                <a:pos x="113" y="0"/>
              </a:cxn>
            </a:cxnLst>
            <a:rect l="0" t="0" r="r" b="b"/>
            <a:pathLst>
              <a:path w="456" h="412">
                <a:moveTo>
                  <a:pt x="113" y="0"/>
                </a:moveTo>
                <a:cubicBezTo>
                  <a:pt x="89" y="0"/>
                  <a:pt x="69" y="20"/>
                  <a:pt x="69" y="44"/>
                </a:cubicBezTo>
                <a:cubicBezTo>
                  <a:pt x="69" y="298"/>
                  <a:pt x="69" y="298"/>
                  <a:pt x="69" y="298"/>
                </a:cubicBezTo>
                <a:cubicBezTo>
                  <a:pt x="69" y="306"/>
                  <a:pt x="75" y="312"/>
                  <a:pt x="83" y="312"/>
                </a:cubicBezTo>
                <a:cubicBezTo>
                  <a:pt x="90" y="312"/>
                  <a:pt x="96" y="306"/>
                  <a:pt x="96" y="29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4"/>
                  <a:pt x="104" y="27"/>
                  <a:pt x="113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62" y="27"/>
                  <a:pt x="169" y="34"/>
                  <a:pt x="169" y="44"/>
                </a:cubicBezTo>
                <a:cubicBezTo>
                  <a:pt x="169" y="298"/>
                  <a:pt x="169" y="298"/>
                  <a:pt x="169" y="298"/>
                </a:cubicBezTo>
                <a:cubicBezTo>
                  <a:pt x="169" y="306"/>
                  <a:pt x="175" y="312"/>
                  <a:pt x="183" y="312"/>
                </a:cubicBezTo>
                <a:cubicBezTo>
                  <a:pt x="246" y="312"/>
                  <a:pt x="246" y="312"/>
                  <a:pt x="246" y="312"/>
                </a:cubicBezTo>
                <a:cubicBezTo>
                  <a:pt x="253" y="312"/>
                  <a:pt x="259" y="306"/>
                  <a:pt x="259" y="298"/>
                </a:cubicBezTo>
                <a:cubicBezTo>
                  <a:pt x="259" y="298"/>
                  <a:pt x="259" y="215"/>
                  <a:pt x="259" y="194"/>
                </a:cubicBezTo>
                <a:cubicBezTo>
                  <a:pt x="272" y="194"/>
                  <a:pt x="288" y="194"/>
                  <a:pt x="301" y="194"/>
                </a:cubicBezTo>
                <a:cubicBezTo>
                  <a:pt x="301" y="215"/>
                  <a:pt x="301" y="298"/>
                  <a:pt x="301" y="298"/>
                </a:cubicBezTo>
                <a:cubicBezTo>
                  <a:pt x="301" y="306"/>
                  <a:pt x="307" y="312"/>
                  <a:pt x="314" y="312"/>
                </a:cubicBezTo>
                <a:cubicBezTo>
                  <a:pt x="375" y="312"/>
                  <a:pt x="375" y="312"/>
                  <a:pt x="375" y="312"/>
                </a:cubicBezTo>
                <a:cubicBezTo>
                  <a:pt x="382" y="312"/>
                  <a:pt x="388" y="306"/>
                  <a:pt x="388" y="298"/>
                </a:cubicBezTo>
                <a:cubicBezTo>
                  <a:pt x="388" y="298"/>
                  <a:pt x="388" y="215"/>
                  <a:pt x="388" y="194"/>
                </a:cubicBezTo>
                <a:cubicBezTo>
                  <a:pt x="401" y="194"/>
                  <a:pt x="417" y="194"/>
                  <a:pt x="430" y="194"/>
                </a:cubicBezTo>
                <a:cubicBezTo>
                  <a:pt x="430" y="215"/>
                  <a:pt x="430" y="320"/>
                  <a:pt x="430" y="340"/>
                </a:cubicBezTo>
                <a:cubicBezTo>
                  <a:pt x="405" y="340"/>
                  <a:pt x="42" y="340"/>
                  <a:pt x="42" y="340"/>
                </a:cubicBezTo>
                <a:cubicBezTo>
                  <a:pt x="38" y="340"/>
                  <a:pt x="34" y="343"/>
                  <a:pt x="31" y="346"/>
                </a:cubicBezTo>
                <a:cubicBezTo>
                  <a:pt x="3" y="390"/>
                  <a:pt x="3" y="390"/>
                  <a:pt x="3" y="390"/>
                </a:cubicBezTo>
                <a:cubicBezTo>
                  <a:pt x="1" y="392"/>
                  <a:pt x="0" y="394"/>
                  <a:pt x="0" y="397"/>
                </a:cubicBezTo>
                <a:cubicBezTo>
                  <a:pt x="0" y="401"/>
                  <a:pt x="2" y="406"/>
                  <a:pt x="6" y="408"/>
                </a:cubicBezTo>
                <a:cubicBezTo>
                  <a:pt x="12" y="412"/>
                  <a:pt x="21" y="411"/>
                  <a:pt x="25" y="404"/>
                </a:cubicBezTo>
                <a:cubicBezTo>
                  <a:pt x="25" y="404"/>
                  <a:pt x="44" y="376"/>
                  <a:pt x="50" y="367"/>
                </a:cubicBezTo>
                <a:cubicBezTo>
                  <a:pt x="63" y="367"/>
                  <a:pt x="443" y="367"/>
                  <a:pt x="443" y="367"/>
                </a:cubicBezTo>
                <a:cubicBezTo>
                  <a:pt x="450" y="367"/>
                  <a:pt x="456" y="361"/>
                  <a:pt x="456" y="354"/>
                </a:cubicBezTo>
                <a:cubicBezTo>
                  <a:pt x="456" y="181"/>
                  <a:pt x="456" y="181"/>
                  <a:pt x="456" y="181"/>
                </a:cubicBezTo>
                <a:cubicBezTo>
                  <a:pt x="456" y="174"/>
                  <a:pt x="450" y="168"/>
                  <a:pt x="443" y="168"/>
                </a:cubicBezTo>
                <a:cubicBezTo>
                  <a:pt x="375" y="168"/>
                  <a:pt x="375" y="168"/>
                  <a:pt x="375" y="168"/>
                </a:cubicBezTo>
                <a:cubicBezTo>
                  <a:pt x="368" y="168"/>
                  <a:pt x="362" y="174"/>
                  <a:pt x="362" y="181"/>
                </a:cubicBezTo>
                <a:cubicBezTo>
                  <a:pt x="362" y="181"/>
                  <a:pt x="362" y="264"/>
                  <a:pt x="362" y="285"/>
                </a:cubicBezTo>
                <a:cubicBezTo>
                  <a:pt x="350" y="285"/>
                  <a:pt x="339" y="285"/>
                  <a:pt x="327" y="285"/>
                </a:cubicBezTo>
                <a:cubicBezTo>
                  <a:pt x="327" y="264"/>
                  <a:pt x="327" y="181"/>
                  <a:pt x="327" y="181"/>
                </a:cubicBezTo>
                <a:cubicBezTo>
                  <a:pt x="327" y="174"/>
                  <a:pt x="321" y="168"/>
                  <a:pt x="314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38" y="168"/>
                  <a:pt x="233" y="174"/>
                  <a:pt x="233" y="181"/>
                </a:cubicBezTo>
                <a:cubicBezTo>
                  <a:pt x="233" y="181"/>
                  <a:pt x="233" y="264"/>
                  <a:pt x="233" y="285"/>
                </a:cubicBezTo>
                <a:cubicBezTo>
                  <a:pt x="220" y="285"/>
                  <a:pt x="208" y="285"/>
                  <a:pt x="196" y="285"/>
                </a:cubicBezTo>
                <a:cubicBezTo>
                  <a:pt x="196" y="261"/>
                  <a:pt x="196" y="44"/>
                  <a:pt x="196" y="44"/>
                </a:cubicBezTo>
                <a:cubicBezTo>
                  <a:pt x="196" y="20"/>
                  <a:pt x="176" y="0"/>
                  <a:pt x="152" y="0"/>
                </a:cubicBezTo>
                <a:lnTo>
                  <a:pt x="113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6" name="Freeform 263"/>
          <p:cNvSpPr>
            <a:spLocks/>
          </p:cNvSpPr>
          <p:nvPr userDrawn="1"/>
        </p:nvSpPr>
        <p:spPr bwMode="auto">
          <a:xfrm>
            <a:off x="4340329" y="1235857"/>
            <a:ext cx="316574" cy="403694"/>
          </a:xfrm>
          <a:custGeom>
            <a:avLst/>
            <a:gdLst/>
            <a:ahLst/>
            <a:cxnLst>
              <a:cxn ang="0">
                <a:pos x="269" y="4"/>
              </a:cxn>
              <a:cxn ang="0">
                <a:pos x="259" y="0"/>
              </a:cxn>
              <a:cxn ang="0">
                <a:pos x="250" y="4"/>
              </a:cxn>
              <a:cxn ang="0">
                <a:pos x="184" y="70"/>
              </a:cxn>
              <a:cxn ang="0">
                <a:pos x="180" y="80"/>
              </a:cxn>
              <a:cxn ang="0">
                <a:pos x="184" y="89"/>
              </a:cxn>
              <a:cxn ang="0">
                <a:pos x="243" y="231"/>
              </a:cxn>
              <a:cxn ang="0">
                <a:pos x="193" y="362"/>
              </a:cxn>
              <a:cxn ang="0">
                <a:pos x="148" y="316"/>
              </a:cxn>
              <a:cxn ang="0">
                <a:pos x="178" y="230"/>
              </a:cxn>
              <a:cxn ang="0">
                <a:pos x="139" y="135"/>
              </a:cxn>
              <a:cxn ang="0">
                <a:pos x="120" y="134"/>
              </a:cxn>
              <a:cxn ang="0">
                <a:pos x="54" y="195"/>
              </a:cxn>
              <a:cxn ang="0">
                <a:pos x="44" y="193"/>
              </a:cxn>
              <a:cxn ang="0">
                <a:pos x="15" y="202"/>
              </a:cxn>
              <a:cxn ang="0">
                <a:pos x="2" y="229"/>
              </a:cxn>
              <a:cxn ang="0">
                <a:pos x="37" y="271"/>
              </a:cxn>
              <a:cxn ang="0">
                <a:pos x="66" y="262"/>
              </a:cxn>
              <a:cxn ang="0">
                <a:pos x="80" y="236"/>
              </a:cxn>
              <a:cxn ang="0">
                <a:pos x="74" y="213"/>
              </a:cxn>
              <a:cxn ang="0">
                <a:pos x="128" y="163"/>
              </a:cxn>
              <a:cxn ang="0">
                <a:pos x="152" y="230"/>
              </a:cxn>
              <a:cxn ang="0">
                <a:pos x="120" y="307"/>
              </a:cxn>
              <a:cxn ang="0">
                <a:pos x="116" y="317"/>
              </a:cxn>
              <a:cxn ang="0">
                <a:pos x="120" y="326"/>
              </a:cxn>
              <a:cxn ang="0">
                <a:pos x="184" y="391"/>
              </a:cxn>
              <a:cxn ang="0">
                <a:pos x="193" y="395"/>
              </a:cxn>
              <a:cxn ang="0">
                <a:pos x="203" y="391"/>
              </a:cxn>
              <a:cxn ang="0">
                <a:pos x="269" y="231"/>
              </a:cxn>
              <a:cxn ang="0">
                <a:pos x="269" y="231"/>
              </a:cxn>
              <a:cxn ang="0">
                <a:pos x="212" y="80"/>
              </a:cxn>
              <a:cxn ang="0">
                <a:pos x="259" y="32"/>
              </a:cxn>
              <a:cxn ang="0">
                <a:pos x="336" y="230"/>
              </a:cxn>
              <a:cxn ang="0">
                <a:pos x="336" y="230"/>
              </a:cxn>
              <a:cxn ang="0">
                <a:pos x="250" y="438"/>
              </a:cxn>
              <a:cxn ang="0">
                <a:pos x="246" y="448"/>
              </a:cxn>
              <a:cxn ang="0">
                <a:pos x="250" y="457"/>
              </a:cxn>
              <a:cxn ang="0">
                <a:pos x="269" y="457"/>
              </a:cxn>
              <a:cxn ang="0">
                <a:pos x="363" y="230"/>
              </a:cxn>
              <a:cxn ang="0">
                <a:pos x="269" y="4"/>
              </a:cxn>
            </a:cxnLst>
            <a:rect l="0" t="0" r="r" b="b"/>
            <a:pathLst>
              <a:path w="363" h="462">
                <a:moveTo>
                  <a:pt x="269" y="4"/>
                </a:moveTo>
                <a:cubicBezTo>
                  <a:pt x="266" y="1"/>
                  <a:pt x="263" y="0"/>
                  <a:pt x="259" y="0"/>
                </a:cubicBezTo>
                <a:cubicBezTo>
                  <a:pt x="255" y="0"/>
                  <a:pt x="252" y="1"/>
                  <a:pt x="250" y="4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1" y="73"/>
                  <a:pt x="180" y="76"/>
                  <a:pt x="180" y="80"/>
                </a:cubicBezTo>
                <a:cubicBezTo>
                  <a:pt x="180" y="83"/>
                  <a:pt x="181" y="87"/>
                  <a:pt x="184" y="89"/>
                </a:cubicBezTo>
                <a:cubicBezTo>
                  <a:pt x="222" y="127"/>
                  <a:pt x="243" y="177"/>
                  <a:pt x="243" y="231"/>
                </a:cubicBezTo>
                <a:cubicBezTo>
                  <a:pt x="243" y="280"/>
                  <a:pt x="225" y="326"/>
                  <a:pt x="193" y="362"/>
                </a:cubicBezTo>
                <a:cubicBezTo>
                  <a:pt x="181" y="350"/>
                  <a:pt x="158" y="327"/>
                  <a:pt x="148" y="316"/>
                </a:cubicBezTo>
                <a:cubicBezTo>
                  <a:pt x="168" y="291"/>
                  <a:pt x="178" y="261"/>
                  <a:pt x="178" y="230"/>
                </a:cubicBezTo>
                <a:cubicBezTo>
                  <a:pt x="178" y="196"/>
                  <a:pt x="165" y="161"/>
                  <a:pt x="139" y="135"/>
                </a:cubicBezTo>
                <a:cubicBezTo>
                  <a:pt x="134" y="130"/>
                  <a:pt x="126" y="129"/>
                  <a:pt x="120" y="134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51" y="194"/>
                  <a:pt x="48" y="193"/>
                  <a:pt x="44" y="193"/>
                </a:cubicBezTo>
                <a:cubicBezTo>
                  <a:pt x="33" y="193"/>
                  <a:pt x="24" y="195"/>
                  <a:pt x="15" y="202"/>
                </a:cubicBezTo>
                <a:cubicBezTo>
                  <a:pt x="8" y="209"/>
                  <a:pt x="3" y="218"/>
                  <a:pt x="2" y="229"/>
                </a:cubicBezTo>
                <a:cubicBezTo>
                  <a:pt x="0" y="248"/>
                  <a:pt x="16" y="271"/>
                  <a:pt x="37" y="271"/>
                </a:cubicBezTo>
                <a:cubicBezTo>
                  <a:pt x="48" y="271"/>
                  <a:pt x="57" y="269"/>
                  <a:pt x="66" y="262"/>
                </a:cubicBezTo>
                <a:cubicBezTo>
                  <a:pt x="74" y="256"/>
                  <a:pt x="79" y="246"/>
                  <a:pt x="80" y="236"/>
                </a:cubicBezTo>
                <a:cubicBezTo>
                  <a:pt x="80" y="228"/>
                  <a:pt x="78" y="220"/>
                  <a:pt x="74" y="213"/>
                </a:cubicBezTo>
                <a:cubicBezTo>
                  <a:pt x="84" y="203"/>
                  <a:pt x="116" y="174"/>
                  <a:pt x="128" y="163"/>
                </a:cubicBezTo>
                <a:cubicBezTo>
                  <a:pt x="144" y="183"/>
                  <a:pt x="152" y="207"/>
                  <a:pt x="152" y="230"/>
                </a:cubicBezTo>
                <a:cubicBezTo>
                  <a:pt x="152" y="258"/>
                  <a:pt x="141" y="286"/>
                  <a:pt x="120" y="307"/>
                </a:cubicBezTo>
                <a:cubicBezTo>
                  <a:pt x="117" y="310"/>
                  <a:pt x="116" y="313"/>
                  <a:pt x="116" y="317"/>
                </a:cubicBezTo>
                <a:cubicBezTo>
                  <a:pt x="116" y="320"/>
                  <a:pt x="117" y="323"/>
                  <a:pt x="120" y="326"/>
                </a:cubicBezTo>
                <a:cubicBezTo>
                  <a:pt x="184" y="391"/>
                  <a:pt x="184" y="391"/>
                  <a:pt x="184" y="391"/>
                </a:cubicBezTo>
                <a:cubicBezTo>
                  <a:pt x="186" y="394"/>
                  <a:pt x="190" y="395"/>
                  <a:pt x="193" y="395"/>
                </a:cubicBezTo>
                <a:cubicBezTo>
                  <a:pt x="197" y="395"/>
                  <a:pt x="200" y="394"/>
                  <a:pt x="203" y="391"/>
                </a:cubicBezTo>
                <a:cubicBezTo>
                  <a:pt x="246" y="348"/>
                  <a:pt x="269" y="291"/>
                  <a:pt x="269" y="231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269" y="175"/>
                  <a:pt x="249" y="122"/>
                  <a:pt x="212" y="80"/>
                </a:cubicBezTo>
                <a:cubicBezTo>
                  <a:pt x="223" y="69"/>
                  <a:pt x="247" y="44"/>
                  <a:pt x="259" y="32"/>
                </a:cubicBezTo>
                <a:cubicBezTo>
                  <a:pt x="309" y="86"/>
                  <a:pt x="336" y="156"/>
                  <a:pt x="336" y="230"/>
                </a:cubicBezTo>
                <a:cubicBezTo>
                  <a:pt x="336" y="230"/>
                  <a:pt x="336" y="230"/>
                  <a:pt x="336" y="230"/>
                </a:cubicBezTo>
                <a:cubicBezTo>
                  <a:pt x="336" y="309"/>
                  <a:pt x="305" y="383"/>
                  <a:pt x="250" y="438"/>
                </a:cubicBezTo>
                <a:cubicBezTo>
                  <a:pt x="247" y="441"/>
                  <a:pt x="246" y="444"/>
                  <a:pt x="246" y="448"/>
                </a:cubicBezTo>
                <a:cubicBezTo>
                  <a:pt x="246" y="451"/>
                  <a:pt x="247" y="454"/>
                  <a:pt x="250" y="457"/>
                </a:cubicBezTo>
                <a:cubicBezTo>
                  <a:pt x="255" y="462"/>
                  <a:pt x="263" y="462"/>
                  <a:pt x="269" y="457"/>
                </a:cubicBezTo>
                <a:cubicBezTo>
                  <a:pt x="329" y="396"/>
                  <a:pt x="363" y="316"/>
                  <a:pt x="363" y="230"/>
                </a:cubicBezTo>
                <a:cubicBezTo>
                  <a:pt x="363" y="145"/>
                  <a:pt x="329" y="64"/>
                  <a:pt x="269" y="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3" name="Freeform 167"/>
          <p:cNvSpPr>
            <a:spLocks/>
          </p:cNvSpPr>
          <p:nvPr userDrawn="1"/>
        </p:nvSpPr>
        <p:spPr bwMode="auto">
          <a:xfrm>
            <a:off x="4781416" y="1237706"/>
            <a:ext cx="379153" cy="400013"/>
          </a:xfrm>
          <a:custGeom>
            <a:avLst/>
            <a:gdLst/>
            <a:ahLst/>
            <a:cxnLst>
              <a:cxn ang="0">
                <a:pos x="114" y="13"/>
              </a:cxn>
              <a:cxn ang="0">
                <a:pos x="128" y="71"/>
              </a:cxn>
              <a:cxn ang="0">
                <a:pos x="150" y="112"/>
              </a:cxn>
              <a:cxn ang="0">
                <a:pos x="153" y="123"/>
              </a:cxn>
              <a:cxn ang="0">
                <a:pos x="160" y="137"/>
              </a:cxn>
              <a:cxn ang="0">
                <a:pos x="141" y="181"/>
              </a:cxn>
              <a:cxn ang="0">
                <a:pos x="145" y="193"/>
              </a:cxn>
              <a:cxn ang="0">
                <a:pos x="146" y="217"/>
              </a:cxn>
              <a:cxn ang="0">
                <a:pos x="118" y="299"/>
              </a:cxn>
              <a:cxn ang="0">
                <a:pos x="129" y="314"/>
              </a:cxn>
              <a:cxn ang="0">
                <a:pos x="157" y="244"/>
              </a:cxn>
              <a:cxn ang="0">
                <a:pos x="220" y="236"/>
              </a:cxn>
              <a:cxn ang="0">
                <a:pos x="216" y="221"/>
              </a:cxn>
              <a:cxn ang="0">
                <a:pos x="171" y="163"/>
              </a:cxn>
              <a:cxn ang="0">
                <a:pos x="209" y="156"/>
              </a:cxn>
              <a:cxn ang="0">
                <a:pos x="206" y="141"/>
              </a:cxn>
              <a:cxn ang="0">
                <a:pos x="186" y="60"/>
              </a:cxn>
              <a:cxn ang="0">
                <a:pos x="183" y="49"/>
              </a:cxn>
              <a:cxn ang="0">
                <a:pos x="141" y="44"/>
              </a:cxn>
              <a:cxn ang="0">
                <a:pos x="244" y="26"/>
              </a:cxn>
              <a:cxn ang="0">
                <a:pos x="214" y="44"/>
              </a:cxn>
              <a:cxn ang="0">
                <a:pos x="201" y="57"/>
              </a:cxn>
              <a:cxn ang="0">
                <a:pos x="246" y="321"/>
              </a:cxn>
              <a:cxn ang="0">
                <a:pos x="0" y="334"/>
              </a:cxn>
              <a:cxn ang="0">
                <a:pos x="13" y="411"/>
              </a:cxn>
              <a:cxn ang="0">
                <a:pos x="145" y="445"/>
              </a:cxn>
              <a:cxn ang="0">
                <a:pos x="213" y="459"/>
              </a:cxn>
              <a:cxn ang="0">
                <a:pos x="254" y="423"/>
              </a:cxn>
              <a:cxn ang="0">
                <a:pos x="295" y="459"/>
              </a:cxn>
              <a:cxn ang="0">
                <a:pos x="337" y="423"/>
              </a:cxn>
              <a:cxn ang="0">
                <a:pos x="378" y="459"/>
              </a:cxn>
              <a:cxn ang="0">
                <a:pos x="432" y="397"/>
              </a:cxn>
              <a:cxn ang="0">
                <a:pos x="407" y="388"/>
              </a:cxn>
              <a:cxn ang="0">
                <a:pos x="349" y="388"/>
              </a:cxn>
              <a:cxn ang="0">
                <a:pos x="324" y="388"/>
              </a:cxn>
              <a:cxn ang="0">
                <a:pos x="267" y="387"/>
              </a:cxn>
              <a:cxn ang="0">
                <a:pos x="242" y="387"/>
              </a:cxn>
              <a:cxn ang="0">
                <a:pos x="172" y="432"/>
              </a:cxn>
              <a:cxn ang="0">
                <a:pos x="158" y="384"/>
              </a:cxn>
              <a:cxn ang="0">
                <a:pos x="26" y="347"/>
              </a:cxn>
              <a:cxn ang="0">
                <a:pos x="272" y="343"/>
              </a:cxn>
              <a:cxn ang="0">
                <a:pos x="275" y="332"/>
              </a:cxn>
              <a:cxn ang="0">
                <a:pos x="258" y="71"/>
              </a:cxn>
              <a:cxn ang="0">
                <a:pos x="271" y="13"/>
              </a:cxn>
              <a:cxn ang="0">
                <a:pos x="128" y="0"/>
              </a:cxn>
            </a:cxnLst>
            <a:rect l="0" t="0" r="r" b="b"/>
            <a:pathLst>
              <a:path w="435" h="459">
                <a:moveTo>
                  <a:pt x="128" y="0"/>
                </a:moveTo>
                <a:cubicBezTo>
                  <a:pt x="120" y="0"/>
                  <a:pt x="114" y="6"/>
                  <a:pt x="114" y="13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65"/>
                  <a:pt x="120" y="71"/>
                  <a:pt x="128" y="71"/>
                </a:cubicBezTo>
                <a:cubicBezTo>
                  <a:pt x="128" y="71"/>
                  <a:pt x="144" y="71"/>
                  <a:pt x="157" y="71"/>
                </a:cubicBezTo>
                <a:cubicBezTo>
                  <a:pt x="154" y="87"/>
                  <a:pt x="150" y="112"/>
                  <a:pt x="150" y="112"/>
                </a:cubicBezTo>
                <a:cubicBezTo>
                  <a:pt x="150" y="113"/>
                  <a:pt x="150" y="113"/>
                  <a:pt x="150" y="114"/>
                </a:cubicBezTo>
                <a:cubicBezTo>
                  <a:pt x="150" y="117"/>
                  <a:pt x="151" y="121"/>
                  <a:pt x="153" y="123"/>
                </a:cubicBezTo>
                <a:cubicBezTo>
                  <a:pt x="153" y="123"/>
                  <a:pt x="160" y="130"/>
                  <a:pt x="166" y="137"/>
                </a:cubicBezTo>
                <a:cubicBezTo>
                  <a:pt x="164" y="137"/>
                  <a:pt x="160" y="137"/>
                  <a:pt x="160" y="137"/>
                </a:cubicBezTo>
                <a:cubicBezTo>
                  <a:pt x="153" y="137"/>
                  <a:pt x="147" y="141"/>
                  <a:pt x="146" y="148"/>
                </a:cubicBezTo>
                <a:cubicBezTo>
                  <a:pt x="141" y="181"/>
                  <a:pt x="141" y="181"/>
                  <a:pt x="141" y="181"/>
                </a:cubicBezTo>
                <a:cubicBezTo>
                  <a:pt x="141" y="181"/>
                  <a:pt x="141" y="182"/>
                  <a:pt x="141" y="183"/>
                </a:cubicBezTo>
                <a:cubicBezTo>
                  <a:pt x="141" y="186"/>
                  <a:pt x="142" y="190"/>
                  <a:pt x="145" y="193"/>
                </a:cubicBezTo>
                <a:cubicBezTo>
                  <a:pt x="145" y="193"/>
                  <a:pt x="159" y="205"/>
                  <a:pt x="173" y="217"/>
                </a:cubicBezTo>
                <a:cubicBezTo>
                  <a:pt x="160" y="217"/>
                  <a:pt x="146" y="217"/>
                  <a:pt x="146" y="217"/>
                </a:cubicBezTo>
                <a:cubicBezTo>
                  <a:pt x="140" y="217"/>
                  <a:pt x="134" y="222"/>
                  <a:pt x="133" y="228"/>
                </a:cubicBezTo>
                <a:cubicBezTo>
                  <a:pt x="118" y="299"/>
                  <a:pt x="118" y="299"/>
                  <a:pt x="118" y="299"/>
                </a:cubicBezTo>
                <a:cubicBezTo>
                  <a:pt x="118" y="300"/>
                  <a:pt x="118" y="300"/>
                  <a:pt x="118" y="301"/>
                </a:cubicBezTo>
                <a:cubicBezTo>
                  <a:pt x="118" y="308"/>
                  <a:pt x="122" y="313"/>
                  <a:pt x="129" y="314"/>
                </a:cubicBezTo>
                <a:cubicBezTo>
                  <a:pt x="136" y="316"/>
                  <a:pt x="143" y="311"/>
                  <a:pt x="145" y="304"/>
                </a:cubicBezTo>
                <a:cubicBezTo>
                  <a:pt x="145" y="304"/>
                  <a:pt x="154" y="260"/>
                  <a:pt x="157" y="244"/>
                </a:cubicBezTo>
                <a:cubicBezTo>
                  <a:pt x="171" y="244"/>
                  <a:pt x="207" y="244"/>
                  <a:pt x="207" y="244"/>
                </a:cubicBezTo>
                <a:cubicBezTo>
                  <a:pt x="213" y="244"/>
                  <a:pt x="218" y="241"/>
                  <a:pt x="220" y="236"/>
                </a:cubicBezTo>
                <a:cubicBezTo>
                  <a:pt x="221" y="234"/>
                  <a:pt x="221" y="232"/>
                  <a:pt x="221" y="231"/>
                </a:cubicBezTo>
                <a:cubicBezTo>
                  <a:pt x="221" y="227"/>
                  <a:pt x="219" y="224"/>
                  <a:pt x="216" y="221"/>
                </a:cubicBezTo>
                <a:cubicBezTo>
                  <a:pt x="216" y="221"/>
                  <a:pt x="177" y="186"/>
                  <a:pt x="168" y="178"/>
                </a:cubicBezTo>
                <a:cubicBezTo>
                  <a:pt x="169" y="173"/>
                  <a:pt x="170" y="170"/>
                  <a:pt x="171" y="163"/>
                </a:cubicBezTo>
                <a:cubicBezTo>
                  <a:pt x="182" y="163"/>
                  <a:pt x="197" y="163"/>
                  <a:pt x="197" y="163"/>
                </a:cubicBezTo>
                <a:cubicBezTo>
                  <a:pt x="202" y="164"/>
                  <a:pt x="207" y="160"/>
                  <a:pt x="209" y="156"/>
                </a:cubicBezTo>
                <a:cubicBezTo>
                  <a:pt x="210" y="154"/>
                  <a:pt x="210" y="152"/>
                  <a:pt x="210" y="150"/>
                </a:cubicBezTo>
                <a:cubicBezTo>
                  <a:pt x="210" y="147"/>
                  <a:pt x="209" y="144"/>
                  <a:pt x="206" y="141"/>
                </a:cubicBezTo>
                <a:cubicBezTo>
                  <a:pt x="206" y="141"/>
                  <a:pt x="184" y="117"/>
                  <a:pt x="177" y="110"/>
                </a:cubicBezTo>
                <a:cubicBezTo>
                  <a:pt x="179" y="100"/>
                  <a:pt x="186" y="60"/>
                  <a:pt x="186" y="60"/>
                </a:cubicBezTo>
                <a:cubicBezTo>
                  <a:pt x="186" y="59"/>
                  <a:pt x="186" y="58"/>
                  <a:pt x="186" y="57"/>
                </a:cubicBezTo>
                <a:cubicBezTo>
                  <a:pt x="186" y="54"/>
                  <a:pt x="185" y="51"/>
                  <a:pt x="183" y="49"/>
                </a:cubicBezTo>
                <a:cubicBezTo>
                  <a:pt x="181" y="46"/>
                  <a:pt x="177" y="44"/>
                  <a:pt x="173" y="44"/>
                </a:cubicBezTo>
                <a:cubicBezTo>
                  <a:pt x="173" y="44"/>
                  <a:pt x="154" y="44"/>
                  <a:pt x="141" y="44"/>
                </a:cubicBezTo>
                <a:cubicBezTo>
                  <a:pt x="141" y="37"/>
                  <a:pt x="141" y="34"/>
                  <a:pt x="141" y="26"/>
                </a:cubicBezTo>
                <a:cubicBezTo>
                  <a:pt x="160" y="26"/>
                  <a:pt x="225" y="26"/>
                  <a:pt x="244" y="26"/>
                </a:cubicBezTo>
                <a:cubicBezTo>
                  <a:pt x="244" y="34"/>
                  <a:pt x="244" y="37"/>
                  <a:pt x="244" y="44"/>
                </a:cubicBezTo>
                <a:cubicBezTo>
                  <a:pt x="232" y="44"/>
                  <a:pt x="214" y="44"/>
                  <a:pt x="214" y="44"/>
                </a:cubicBezTo>
                <a:cubicBezTo>
                  <a:pt x="210" y="44"/>
                  <a:pt x="207" y="46"/>
                  <a:pt x="204" y="49"/>
                </a:cubicBezTo>
                <a:cubicBezTo>
                  <a:pt x="202" y="51"/>
                  <a:pt x="201" y="54"/>
                  <a:pt x="201" y="57"/>
                </a:cubicBezTo>
                <a:cubicBezTo>
                  <a:pt x="201" y="58"/>
                  <a:pt x="201" y="59"/>
                  <a:pt x="201" y="60"/>
                </a:cubicBezTo>
                <a:cubicBezTo>
                  <a:pt x="201" y="60"/>
                  <a:pt x="241" y="293"/>
                  <a:pt x="246" y="321"/>
                </a:cubicBezTo>
                <a:cubicBezTo>
                  <a:pt x="218" y="321"/>
                  <a:pt x="13" y="321"/>
                  <a:pt x="13" y="321"/>
                </a:cubicBezTo>
                <a:cubicBezTo>
                  <a:pt x="6" y="321"/>
                  <a:pt x="0" y="327"/>
                  <a:pt x="0" y="334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05"/>
                  <a:pt x="6" y="411"/>
                  <a:pt x="13" y="411"/>
                </a:cubicBezTo>
                <a:cubicBezTo>
                  <a:pt x="13" y="411"/>
                  <a:pt x="123" y="411"/>
                  <a:pt x="145" y="411"/>
                </a:cubicBezTo>
                <a:cubicBezTo>
                  <a:pt x="145" y="425"/>
                  <a:pt x="145" y="445"/>
                  <a:pt x="145" y="445"/>
                </a:cubicBezTo>
                <a:cubicBezTo>
                  <a:pt x="145" y="453"/>
                  <a:pt x="151" y="459"/>
                  <a:pt x="158" y="459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26" y="459"/>
                  <a:pt x="240" y="448"/>
                  <a:pt x="253" y="426"/>
                </a:cubicBezTo>
                <a:cubicBezTo>
                  <a:pt x="253" y="425"/>
                  <a:pt x="254" y="424"/>
                  <a:pt x="254" y="423"/>
                </a:cubicBezTo>
                <a:cubicBezTo>
                  <a:pt x="254" y="424"/>
                  <a:pt x="255" y="425"/>
                  <a:pt x="255" y="426"/>
                </a:cubicBezTo>
                <a:cubicBezTo>
                  <a:pt x="268" y="448"/>
                  <a:pt x="281" y="459"/>
                  <a:pt x="295" y="459"/>
                </a:cubicBezTo>
                <a:cubicBezTo>
                  <a:pt x="309" y="459"/>
                  <a:pt x="322" y="448"/>
                  <a:pt x="335" y="426"/>
                </a:cubicBezTo>
                <a:cubicBezTo>
                  <a:pt x="336" y="425"/>
                  <a:pt x="336" y="424"/>
                  <a:pt x="337" y="423"/>
                </a:cubicBezTo>
                <a:cubicBezTo>
                  <a:pt x="337" y="424"/>
                  <a:pt x="338" y="425"/>
                  <a:pt x="338" y="426"/>
                </a:cubicBezTo>
                <a:cubicBezTo>
                  <a:pt x="351" y="448"/>
                  <a:pt x="364" y="459"/>
                  <a:pt x="378" y="459"/>
                </a:cubicBezTo>
                <a:cubicBezTo>
                  <a:pt x="392" y="459"/>
                  <a:pt x="405" y="448"/>
                  <a:pt x="418" y="426"/>
                </a:cubicBezTo>
                <a:cubicBezTo>
                  <a:pt x="426" y="412"/>
                  <a:pt x="432" y="398"/>
                  <a:pt x="432" y="397"/>
                </a:cubicBezTo>
                <a:cubicBezTo>
                  <a:pt x="435" y="391"/>
                  <a:pt x="431" y="383"/>
                  <a:pt x="424" y="380"/>
                </a:cubicBezTo>
                <a:cubicBezTo>
                  <a:pt x="418" y="378"/>
                  <a:pt x="410" y="381"/>
                  <a:pt x="407" y="388"/>
                </a:cubicBezTo>
                <a:cubicBezTo>
                  <a:pt x="398" y="411"/>
                  <a:pt x="384" y="431"/>
                  <a:pt x="378" y="432"/>
                </a:cubicBezTo>
                <a:cubicBezTo>
                  <a:pt x="372" y="431"/>
                  <a:pt x="358" y="411"/>
                  <a:pt x="349" y="388"/>
                </a:cubicBezTo>
                <a:cubicBezTo>
                  <a:pt x="347" y="383"/>
                  <a:pt x="342" y="379"/>
                  <a:pt x="337" y="379"/>
                </a:cubicBezTo>
                <a:cubicBezTo>
                  <a:pt x="331" y="379"/>
                  <a:pt x="326" y="382"/>
                  <a:pt x="324" y="388"/>
                </a:cubicBezTo>
                <a:cubicBezTo>
                  <a:pt x="315" y="411"/>
                  <a:pt x="301" y="431"/>
                  <a:pt x="295" y="432"/>
                </a:cubicBezTo>
                <a:cubicBezTo>
                  <a:pt x="290" y="431"/>
                  <a:pt x="276" y="411"/>
                  <a:pt x="267" y="387"/>
                </a:cubicBezTo>
                <a:cubicBezTo>
                  <a:pt x="265" y="382"/>
                  <a:pt x="260" y="379"/>
                  <a:pt x="254" y="379"/>
                </a:cubicBezTo>
                <a:cubicBezTo>
                  <a:pt x="249" y="379"/>
                  <a:pt x="244" y="382"/>
                  <a:pt x="242" y="387"/>
                </a:cubicBezTo>
                <a:cubicBezTo>
                  <a:pt x="232" y="411"/>
                  <a:pt x="218" y="431"/>
                  <a:pt x="213" y="432"/>
                </a:cubicBezTo>
                <a:cubicBezTo>
                  <a:pt x="213" y="432"/>
                  <a:pt x="187" y="432"/>
                  <a:pt x="172" y="432"/>
                </a:cubicBezTo>
                <a:cubicBezTo>
                  <a:pt x="172" y="418"/>
                  <a:pt x="172" y="397"/>
                  <a:pt x="172" y="397"/>
                </a:cubicBezTo>
                <a:cubicBezTo>
                  <a:pt x="172" y="390"/>
                  <a:pt x="166" y="384"/>
                  <a:pt x="158" y="384"/>
                </a:cubicBezTo>
                <a:cubicBezTo>
                  <a:pt x="158" y="384"/>
                  <a:pt x="48" y="384"/>
                  <a:pt x="26" y="384"/>
                </a:cubicBezTo>
                <a:cubicBezTo>
                  <a:pt x="26" y="372"/>
                  <a:pt x="26" y="359"/>
                  <a:pt x="26" y="347"/>
                </a:cubicBezTo>
                <a:cubicBezTo>
                  <a:pt x="50" y="347"/>
                  <a:pt x="261" y="347"/>
                  <a:pt x="261" y="347"/>
                </a:cubicBezTo>
                <a:cubicBezTo>
                  <a:pt x="265" y="347"/>
                  <a:pt x="269" y="346"/>
                  <a:pt x="272" y="343"/>
                </a:cubicBezTo>
                <a:cubicBezTo>
                  <a:pt x="274" y="340"/>
                  <a:pt x="275" y="337"/>
                  <a:pt x="275" y="334"/>
                </a:cubicBezTo>
                <a:cubicBezTo>
                  <a:pt x="275" y="333"/>
                  <a:pt x="275" y="332"/>
                  <a:pt x="275" y="332"/>
                </a:cubicBezTo>
                <a:cubicBezTo>
                  <a:pt x="275" y="332"/>
                  <a:pt x="235" y="99"/>
                  <a:pt x="230" y="71"/>
                </a:cubicBezTo>
                <a:cubicBezTo>
                  <a:pt x="243" y="71"/>
                  <a:pt x="258" y="71"/>
                  <a:pt x="258" y="71"/>
                </a:cubicBezTo>
                <a:cubicBezTo>
                  <a:pt x="265" y="71"/>
                  <a:pt x="271" y="65"/>
                  <a:pt x="271" y="57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71" y="6"/>
                  <a:pt x="265" y="0"/>
                  <a:pt x="258" y="0"/>
                </a:cubicBezTo>
                <a:lnTo>
                  <a:pt x="128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0" name="Freeform 296"/>
          <p:cNvSpPr>
            <a:spLocks/>
          </p:cNvSpPr>
          <p:nvPr userDrawn="1"/>
        </p:nvSpPr>
        <p:spPr bwMode="auto">
          <a:xfrm>
            <a:off x="5237221" y="1235857"/>
            <a:ext cx="406148" cy="403694"/>
          </a:xfrm>
          <a:custGeom>
            <a:avLst/>
            <a:gdLst/>
            <a:ahLst/>
            <a:cxnLst>
              <a:cxn ang="0">
                <a:pos x="28" y="139"/>
              </a:cxn>
              <a:cxn ang="0">
                <a:pos x="97" y="174"/>
              </a:cxn>
              <a:cxn ang="0">
                <a:pos x="159" y="111"/>
              </a:cxn>
              <a:cxn ang="0">
                <a:pos x="181" y="104"/>
              </a:cxn>
              <a:cxn ang="0">
                <a:pos x="236" y="147"/>
              </a:cxn>
              <a:cxn ang="0">
                <a:pos x="263" y="100"/>
              </a:cxn>
              <a:cxn ang="0">
                <a:pos x="289" y="156"/>
              </a:cxn>
              <a:cxn ang="0">
                <a:pos x="303" y="239"/>
              </a:cxn>
              <a:cxn ang="0">
                <a:pos x="265" y="309"/>
              </a:cxn>
              <a:cxn ang="0">
                <a:pos x="230" y="305"/>
              </a:cxn>
              <a:cxn ang="0">
                <a:pos x="219" y="276"/>
              </a:cxn>
              <a:cxn ang="0">
                <a:pos x="119" y="263"/>
              </a:cxn>
              <a:cxn ang="0">
                <a:pos x="60" y="198"/>
              </a:cxn>
              <a:cxn ang="0">
                <a:pos x="10" y="287"/>
              </a:cxn>
              <a:cxn ang="0">
                <a:pos x="321" y="444"/>
              </a:cxn>
              <a:cxn ang="0">
                <a:pos x="164" y="379"/>
              </a:cxn>
              <a:cxn ang="0">
                <a:pos x="293" y="402"/>
              </a:cxn>
              <a:cxn ang="0">
                <a:pos x="306" y="421"/>
              </a:cxn>
              <a:cxn ang="0">
                <a:pos x="36" y="281"/>
              </a:cxn>
              <a:cxn ang="0">
                <a:pos x="37" y="212"/>
              </a:cxn>
              <a:cxn ang="0">
                <a:pos x="132" y="287"/>
              </a:cxn>
              <a:cxn ang="0">
                <a:pos x="196" y="289"/>
              </a:cxn>
              <a:cxn ang="0">
                <a:pos x="206" y="317"/>
              </a:cxn>
              <a:cxn ang="0">
                <a:pos x="250" y="332"/>
              </a:cxn>
              <a:cxn ang="0">
                <a:pos x="315" y="276"/>
              </a:cxn>
              <a:cxn ang="0">
                <a:pos x="305" y="133"/>
              </a:cxn>
              <a:cxn ang="0">
                <a:pos x="283" y="73"/>
              </a:cxn>
              <a:cxn ang="0">
                <a:pos x="221" y="118"/>
              </a:cxn>
              <a:cxn ang="0">
                <a:pos x="197" y="78"/>
              </a:cxn>
              <a:cxn ang="0">
                <a:pos x="124" y="109"/>
              </a:cxn>
              <a:cxn ang="0">
                <a:pos x="64" y="152"/>
              </a:cxn>
              <a:cxn ang="0">
                <a:pos x="177" y="45"/>
              </a:cxn>
              <a:cxn ang="0">
                <a:pos x="435" y="207"/>
              </a:cxn>
              <a:cxn ang="0">
                <a:pos x="421" y="243"/>
              </a:cxn>
              <a:cxn ang="0">
                <a:pos x="355" y="228"/>
              </a:cxn>
              <a:cxn ang="0">
                <a:pos x="334" y="277"/>
              </a:cxn>
              <a:cxn ang="0">
                <a:pos x="344" y="348"/>
              </a:cxn>
              <a:cxn ang="0">
                <a:pos x="407" y="308"/>
              </a:cxn>
              <a:cxn ang="0">
                <a:pos x="395" y="358"/>
              </a:cxn>
              <a:cxn ang="0">
                <a:pos x="353" y="416"/>
              </a:cxn>
              <a:cxn ang="0">
                <a:pos x="446" y="325"/>
              </a:cxn>
              <a:cxn ang="0">
                <a:pos x="405" y="281"/>
              </a:cxn>
              <a:cxn ang="0">
                <a:pos x="348" y="321"/>
              </a:cxn>
              <a:cxn ang="0">
                <a:pos x="368" y="282"/>
              </a:cxn>
              <a:cxn ang="0">
                <a:pos x="378" y="243"/>
              </a:cxn>
              <a:cxn ang="0">
                <a:pos x="402" y="263"/>
              </a:cxn>
              <a:cxn ang="0">
                <a:pos x="462" y="203"/>
              </a:cxn>
              <a:cxn ang="0">
                <a:pos x="168" y="19"/>
              </a:cxn>
            </a:cxnLst>
            <a:rect l="0" t="0" r="r" b="b"/>
            <a:pathLst>
              <a:path w="465" h="463">
                <a:moveTo>
                  <a:pt x="168" y="19"/>
                </a:moveTo>
                <a:cubicBezTo>
                  <a:pt x="158" y="22"/>
                  <a:pt x="75" y="46"/>
                  <a:pt x="30" y="133"/>
                </a:cubicBezTo>
                <a:cubicBezTo>
                  <a:pt x="29" y="135"/>
                  <a:pt x="28" y="137"/>
                  <a:pt x="28" y="139"/>
                </a:cubicBezTo>
                <a:cubicBezTo>
                  <a:pt x="28" y="141"/>
                  <a:pt x="29" y="157"/>
                  <a:pt x="46" y="172"/>
                </a:cubicBezTo>
                <a:cubicBezTo>
                  <a:pt x="62" y="186"/>
                  <a:pt x="84" y="181"/>
                  <a:pt x="94" y="175"/>
                </a:cubicBezTo>
                <a:cubicBezTo>
                  <a:pt x="95" y="175"/>
                  <a:pt x="96" y="174"/>
                  <a:pt x="97" y="174"/>
                </a:cubicBezTo>
                <a:cubicBezTo>
                  <a:pt x="105" y="168"/>
                  <a:pt x="110" y="160"/>
                  <a:pt x="116" y="152"/>
                </a:cubicBezTo>
                <a:cubicBezTo>
                  <a:pt x="121" y="145"/>
                  <a:pt x="127" y="136"/>
                  <a:pt x="131" y="135"/>
                </a:cubicBezTo>
                <a:cubicBezTo>
                  <a:pt x="146" y="132"/>
                  <a:pt x="153" y="120"/>
                  <a:pt x="159" y="111"/>
                </a:cubicBezTo>
                <a:cubicBezTo>
                  <a:pt x="161" y="108"/>
                  <a:pt x="163" y="104"/>
                  <a:pt x="164" y="103"/>
                </a:cubicBezTo>
                <a:cubicBezTo>
                  <a:pt x="168" y="100"/>
                  <a:pt x="175" y="100"/>
                  <a:pt x="181" y="101"/>
                </a:cubicBezTo>
                <a:cubicBezTo>
                  <a:pt x="181" y="102"/>
                  <a:pt x="181" y="103"/>
                  <a:pt x="181" y="104"/>
                </a:cubicBezTo>
                <a:cubicBezTo>
                  <a:pt x="184" y="117"/>
                  <a:pt x="188" y="134"/>
                  <a:pt x="202" y="138"/>
                </a:cubicBezTo>
                <a:cubicBezTo>
                  <a:pt x="203" y="139"/>
                  <a:pt x="206" y="141"/>
                  <a:pt x="209" y="142"/>
                </a:cubicBezTo>
                <a:cubicBezTo>
                  <a:pt x="217" y="146"/>
                  <a:pt x="227" y="151"/>
                  <a:pt x="236" y="147"/>
                </a:cubicBezTo>
                <a:cubicBezTo>
                  <a:pt x="239" y="145"/>
                  <a:pt x="244" y="141"/>
                  <a:pt x="246" y="133"/>
                </a:cubicBezTo>
                <a:cubicBezTo>
                  <a:pt x="249" y="112"/>
                  <a:pt x="255" y="93"/>
                  <a:pt x="260" y="86"/>
                </a:cubicBezTo>
                <a:cubicBezTo>
                  <a:pt x="261" y="90"/>
                  <a:pt x="262" y="96"/>
                  <a:pt x="263" y="100"/>
                </a:cubicBezTo>
                <a:cubicBezTo>
                  <a:pt x="264" y="105"/>
                  <a:pt x="265" y="110"/>
                  <a:pt x="266" y="114"/>
                </a:cubicBezTo>
                <a:cubicBezTo>
                  <a:pt x="272" y="131"/>
                  <a:pt x="277" y="142"/>
                  <a:pt x="285" y="151"/>
                </a:cubicBezTo>
                <a:cubicBezTo>
                  <a:pt x="285" y="151"/>
                  <a:pt x="289" y="156"/>
                  <a:pt x="289" y="156"/>
                </a:cubicBezTo>
                <a:cubicBezTo>
                  <a:pt x="301" y="169"/>
                  <a:pt x="311" y="180"/>
                  <a:pt x="314" y="191"/>
                </a:cubicBezTo>
                <a:cubicBezTo>
                  <a:pt x="315" y="194"/>
                  <a:pt x="315" y="197"/>
                  <a:pt x="315" y="200"/>
                </a:cubicBezTo>
                <a:cubicBezTo>
                  <a:pt x="315" y="209"/>
                  <a:pt x="312" y="220"/>
                  <a:pt x="303" y="239"/>
                </a:cubicBezTo>
                <a:cubicBezTo>
                  <a:pt x="299" y="246"/>
                  <a:pt x="295" y="255"/>
                  <a:pt x="290" y="265"/>
                </a:cubicBezTo>
                <a:cubicBezTo>
                  <a:pt x="284" y="278"/>
                  <a:pt x="274" y="301"/>
                  <a:pt x="267" y="310"/>
                </a:cubicBezTo>
                <a:cubicBezTo>
                  <a:pt x="266" y="310"/>
                  <a:pt x="266" y="310"/>
                  <a:pt x="265" y="309"/>
                </a:cubicBezTo>
                <a:cubicBezTo>
                  <a:pt x="261" y="307"/>
                  <a:pt x="257" y="305"/>
                  <a:pt x="250" y="305"/>
                </a:cubicBezTo>
                <a:cubicBezTo>
                  <a:pt x="244" y="305"/>
                  <a:pt x="244" y="305"/>
                  <a:pt x="244" y="305"/>
                </a:cubicBezTo>
                <a:cubicBezTo>
                  <a:pt x="241" y="305"/>
                  <a:pt x="234" y="306"/>
                  <a:pt x="230" y="305"/>
                </a:cubicBezTo>
                <a:cubicBezTo>
                  <a:pt x="230" y="303"/>
                  <a:pt x="229" y="301"/>
                  <a:pt x="229" y="300"/>
                </a:cubicBezTo>
                <a:cubicBezTo>
                  <a:pt x="228" y="294"/>
                  <a:pt x="227" y="288"/>
                  <a:pt x="223" y="282"/>
                </a:cubicBezTo>
                <a:cubicBezTo>
                  <a:pt x="223" y="282"/>
                  <a:pt x="219" y="276"/>
                  <a:pt x="219" y="276"/>
                </a:cubicBezTo>
                <a:cubicBezTo>
                  <a:pt x="216" y="270"/>
                  <a:pt x="213" y="265"/>
                  <a:pt x="204" y="258"/>
                </a:cubicBezTo>
                <a:cubicBezTo>
                  <a:pt x="189" y="243"/>
                  <a:pt x="167" y="246"/>
                  <a:pt x="148" y="250"/>
                </a:cubicBezTo>
                <a:cubicBezTo>
                  <a:pt x="141" y="252"/>
                  <a:pt x="132" y="256"/>
                  <a:pt x="119" y="263"/>
                </a:cubicBezTo>
                <a:cubicBezTo>
                  <a:pt x="111" y="268"/>
                  <a:pt x="94" y="277"/>
                  <a:pt x="87" y="278"/>
                </a:cubicBezTo>
                <a:cubicBezTo>
                  <a:pt x="84" y="275"/>
                  <a:pt x="77" y="264"/>
                  <a:pt x="77" y="255"/>
                </a:cubicBezTo>
                <a:cubicBezTo>
                  <a:pt x="76" y="240"/>
                  <a:pt x="74" y="218"/>
                  <a:pt x="60" y="198"/>
                </a:cubicBezTo>
                <a:cubicBezTo>
                  <a:pt x="49" y="181"/>
                  <a:pt x="36" y="180"/>
                  <a:pt x="24" y="180"/>
                </a:cubicBezTo>
                <a:cubicBezTo>
                  <a:pt x="20" y="180"/>
                  <a:pt x="16" y="182"/>
                  <a:pt x="13" y="185"/>
                </a:cubicBezTo>
                <a:cubicBezTo>
                  <a:pt x="4" y="196"/>
                  <a:pt x="0" y="240"/>
                  <a:pt x="10" y="287"/>
                </a:cubicBezTo>
                <a:cubicBezTo>
                  <a:pt x="15" y="313"/>
                  <a:pt x="29" y="343"/>
                  <a:pt x="48" y="370"/>
                </a:cubicBezTo>
                <a:cubicBezTo>
                  <a:pt x="79" y="412"/>
                  <a:pt x="145" y="463"/>
                  <a:pt x="231" y="463"/>
                </a:cubicBezTo>
                <a:cubicBezTo>
                  <a:pt x="272" y="463"/>
                  <a:pt x="302" y="456"/>
                  <a:pt x="321" y="444"/>
                </a:cubicBezTo>
                <a:cubicBezTo>
                  <a:pt x="330" y="438"/>
                  <a:pt x="334" y="429"/>
                  <a:pt x="333" y="418"/>
                </a:cubicBezTo>
                <a:cubicBezTo>
                  <a:pt x="332" y="400"/>
                  <a:pt x="315" y="383"/>
                  <a:pt x="304" y="378"/>
                </a:cubicBezTo>
                <a:cubicBezTo>
                  <a:pt x="282" y="368"/>
                  <a:pt x="211" y="353"/>
                  <a:pt x="164" y="379"/>
                </a:cubicBezTo>
                <a:cubicBezTo>
                  <a:pt x="157" y="383"/>
                  <a:pt x="155" y="391"/>
                  <a:pt x="159" y="397"/>
                </a:cubicBezTo>
                <a:cubicBezTo>
                  <a:pt x="162" y="404"/>
                  <a:pt x="171" y="406"/>
                  <a:pt x="177" y="403"/>
                </a:cubicBezTo>
                <a:cubicBezTo>
                  <a:pt x="214" y="382"/>
                  <a:pt x="276" y="394"/>
                  <a:pt x="293" y="402"/>
                </a:cubicBezTo>
                <a:cubicBezTo>
                  <a:pt x="298" y="405"/>
                  <a:pt x="306" y="416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298" y="427"/>
                  <a:pt x="278" y="436"/>
                  <a:pt x="231" y="436"/>
                </a:cubicBezTo>
                <a:cubicBezTo>
                  <a:pt x="160" y="435"/>
                  <a:pt x="99" y="394"/>
                  <a:pt x="70" y="354"/>
                </a:cubicBezTo>
                <a:cubicBezTo>
                  <a:pt x="53" y="330"/>
                  <a:pt x="41" y="304"/>
                  <a:pt x="36" y="281"/>
                </a:cubicBezTo>
                <a:cubicBezTo>
                  <a:pt x="33" y="262"/>
                  <a:pt x="31" y="246"/>
                  <a:pt x="31" y="234"/>
                </a:cubicBezTo>
                <a:cubicBezTo>
                  <a:pt x="31" y="222"/>
                  <a:pt x="32" y="214"/>
                  <a:pt x="33" y="208"/>
                </a:cubicBezTo>
                <a:cubicBezTo>
                  <a:pt x="35" y="209"/>
                  <a:pt x="36" y="210"/>
                  <a:pt x="37" y="212"/>
                </a:cubicBezTo>
                <a:cubicBezTo>
                  <a:pt x="47" y="227"/>
                  <a:pt x="49" y="244"/>
                  <a:pt x="50" y="256"/>
                </a:cubicBezTo>
                <a:cubicBezTo>
                  <a:pt x="51" y="272"/>
                  <a:pt x="63" y="303"/>
                  <a:pt x="84" y="305"/>
                </a:cubicBezTo>
                <a:cubicBezTo>
                  <a:pt x="96" y="306"/>
                  <a:pt x="110" y="299"/>
                  <a:pt x="132" y="287"/>
                </a:cubicBezTo>
                <a:cubicBezTo>
                  <a:pt x="140" y="283"/>
                  <a:pt x="150" y="277"/>
                  <a:pt x="154" y="277"/>
                </a:cubicBezTo>
                <a:cubicBezTo>
                  <a:pt x="165" y="274"/>
                  <a:pt x="180" y="272"/>
                  <a:pt x="186" y="277"/>
                </a:cubicBezTo>
                <a:cubicBezTo>
                  <a:pt x="192" y="283"/>
                  <a:pt x="193" y="285"/>
                  <a:pt x="196" y="289"/>
                </a:cubicBezTo>
                <a:cubicBezTo>
                  <a:pt x="200" y="297"/>
                  <a:pt x="200" y="297"/>
                  <a:pt x="200" y="297"/>
                </a:cubicBezTo>
                <a:cubicBezTo>
                  <a:pt x="201" y="298"/>
                  <a:pt x="202" y="302"/>
                  <a:pt x="202" y="305"/>
                </a:cubicBezTo>
                <a:cubicBezTo>
                  <a:pt x="203" y="309"/>
                  <a:pt x="204" y="313"/>
                  <a:pt x="206" y="317"/>
                </a:cubicBezTo>
                <a:cubicBezTo>
                  <a:pt x="213" y="334"/>
                  <a:pt x="234" y="333"/>
                  <a:pt x="246" y="332"/>
                </a:cubicBezTo>
                <a:cubicBezTo>
                  <a:pt x="246" y="332"/>
                  <a:pt x="249" y="332"/>
                  <a:pt x="250" y="332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3" y="333"/>
                  <a:pt x="256" y="336"/>
                  <a:pt x="261" y="338"/>
                </a:cubicBezTo>
                <a:cubicBezTo>
                  <a:pt x="278" y="346"/>
                  <a:pt x="290" y="325"/>
                  <a:pt x="295" y="317"/>
                </a:cubicBezTo>
                <a:cubicBezTo>
                  <a:pt x="302" y="305"/>
                  <a:pt x="308" y="290"/>
                  <a:pt x="315" y="276"/>
                </a:cubicBezTo>
                <a:cubicBezTo>
                  <a:pt x="319" y="267"/>
                  <a:pt x="323" y="258"/>
                  <a:pt x="327" y="251"/>
                </a:cubicBezTo>
                <a:cubicBezTo>
                  <a:pt x="358" y="192"/>
                  <a:pt x="336" y="168"/>
                  <a:pt x="309" y="138"/>
                </a:cubicBezTo>
                <a:cubicBezTo>
                  <a:pt x="305" y="133"/>
                  <a:pt x="305" y="133"/>
                  <a:pt x="305" y="133"/>
                </a:cubicBezTo>
                <a:cubicBezTo>
                  <a:pt x="300" y="127"/>
                  <a:pt x="296" y="119"/>
                  <a:pt x="292" y="106"/>
                </a:cubicBezTo>
                <a:cubicBezTo>
                  <a:pt x="291" y="103"/>
                  <a:pt x="291" y="99"/>
                  <a:pt x="290" y="95"/>
                </a:cubicBezTo>
                <a:cubicBezTo>
                  <a:pt x="288" y="88"/>
                  <a:pt x="287" y="80"/>
                  <a:pt x="283" y="73"/>
                </a:cubicBezTo>
                <a:cubicBezTo>
                  <a:pt x="278" y="62"/>
                  <a:pt x="268" y="57"/>
                  <a:pt x="257" y="58"/>
                </a:cubicBezTo>
                <a:cubicBezTo>
                  <a:pt x="240" y="59"/>
                  <a:pt x="232" y="79"/>
                  <a:pt x="227" y="93"/>
                </a:cubicBezTo>
                <a:cubicBezTo>
                  <a:pt x="224" y="102"/>
                  <a:pt x="222" y="111"/>
                  <a:pt x="221" y="118"/>
                </a:cubicBezTo>
                <a:cubicBezTo>
                  <a:pt x="218" y="116"/>
                  <a:pt x="215" y="115"/>
                  <a:pt x="213" y="114"/>
                </a:cubicBezTo>
                <a:cubicBezTo>
                  <a:pt x="211" y="111"/>
                  <a:pt x="209" y="102"/>
                  <a:pt x="208" y="98"/>
                </a:cubicBezTo>
                <a:cubicBezTo>
                  <a:pt x="206" y="89"/>
                  <a:pt x="204" y="82"/>
                  <a:pt x="197" y="78"/>
                </a:cubicBezTo>
                <a:cubicBezTo>
                  <a:pt x="190" y="75"/>
                  <a:pt x="164" y="68"/>
                  <a:pt x="147" y="82"/>
                </a:cubicBezTo>
                <a:cubicBezTo>
                  <a:pt x="142" y="86"/>
                  <a:pt x="139" y="92"/>
                  <a:pt x="136" y="97"/>
                </a:cubicBezTo>
                <a:cubicBezTo>
                  <a:pt x="131" y="104"/>
                  <a:pt x="128" y="108"/>
                  <a:pt x="124" y="109"/>
                </a:cubicBezTo>
                <a:cubicBezTo>
                  <a:pt x="111" y="112"/>
                  <a:pt x="102" y="124"/>
                  <a:pt x="94" y="136"/>
                </a:cubicBezTo>
                <a:cubicBezTo>
                  <a:pt x="90" y="142"/>
                  <a:pt x="85" y="148"/>
                  <a:pt x="81" y="152"/>
                </a:cubicBezTo>
                <a:cubicBezTo>
                  <a:pt x="77" y="153"/>
                  <a:pt x="68" y="155"/>
                  <a:pt x="64" y="152"/>
                </a:cubicBezTo>
                <a:cubicBezTo>
                  <a:pt x="59" y="147"/>
                  <a:pt x="57" y="144"/>
                  <a:pt x="56" y="141"/>
                </a:cubicBezTo>
                <a:cubicBezTo>
                  <a:pt x="98" y="65"/>
                  <a:pt x="175" y="46"/>
                  <a:pt x="176" y="46"/>
                </a:cubicBezTo>
                <a:cubicBezTo>
                  <a:pt x="176" y="45"/>
                  <a:pt x="177" y="45"/>
                  <a:pt x="177" y="45"/>
                </a:cubicBezTo>
                <a:cubicBezTo>
                  <a:pt x="178" y="45"/>
                  <a:pt x="223" y="28"/>
                  <a:pt x="288" y="44"/>
                </a:cubicBezTo>
                <a:cubicBezTo>
                  <a:pt x="312" y="50"/>
                  <a:pt x="371" y="71"/>
                  <a:pt x="410" y="136"/>
                </a:cubicBezTo>
                <a:cubicBezTo>
                  <a:pt x="424" y="161"/>
                  <a:pt x="433" y="190"/>
                  <a:pt x="435" y="207"/>
                </a:cubicBezTo>
                <a:cubicBezTo>
                  <a:pt x="437" y="220"/>
                  <a:pt x="437" y="231"/>
                  <a:pt x="437" y="240"/>
                </a:cubicBezTo>
                <a:cubicBezTo>
                  <a:pt x="437" y="243"/>
                  <a:pt x="437" y="245"/>
                  <a:pt x="437" y="247"/>
                </a:cubicBezTo>
                <a:cubicBezTo>
                  <a:pt x="432" y="247"/>
                  <a:pt x="425" y="245"/>
                  <a:pt x="421" y="243"/>
                </a:cubicBezTo>
                <a:cubicBezTo>
                  <a:pt x="421" y="243"/>
                  <a:pt x="421" y="242"/>
                  <a:pt x="421" y="242"/>
                </a:cubicBezTo>
                <a:cubicBezTo>
                  <a:pt x="421" y="230"/>
                  <a:pt x="414" y="219"/>
                  <a:pt x="402" y="214"/>
                </a:cubicBezTo>
                <a:cubicBezTo>
                  <a:pt x="387" y="209"/>
                  <a:pt x="365" y="212"/>
                  <a:pt x="355" y="228"/>
                </a:cubicBezTo>
                <a:cubicBezTo>
                  <a:pt x="351" y="234"/>
                  <a:pt x="350" y="240"/>
                  <a:pt x="350" y="245"/>
                </a:cubicBezTo>
                <a:cubicBezTo>
                  <a:pt x="350" y="250"/>
                  <a:pt x="351" y="255"/>
                  <a:pt x="353" y="260"/>
                </a:cubicBezTo>
                <a:cubicBezTo>
                  <a:pt x="346" y="264"/>
                  <a:pt x="339" y="271"/>
                  <a:pt x="334" y="277"/>
                </a:cubicBezTo>
                <a:cubicBezTo>
                  <a:pt x="329" y="283"/>
                  <a:pt x="316" y="301"/>
                  <a:pt x="316" y="318"/>
                </a:cubicBezTo>
                <a:cubicBezTo>
                  <a:pt x="316" y="322"/>
                  <a:pt x="316" y="326"/>
                  <a:pt x="318" y="329"/>
                </a:cubicBezTo>
                <a:cubicBezTo>
                  <a:pt x="322" y="339"/>
                  <a:pt x="332" y="346"/>
                  <a:pt x="344" y="348"/>
                </a:cubicBezTo>
                <a:cubicBezTo>
                  <a:pt x="361" y="350"/>
                  <a:pt x="378" y="343"/>
                  <a:pt x="390" y="329"/>
                </a:cubicBezTo>
                <a:cubicBezTo>
                  <a:pt x="399" y="317"/>
                  <a:pt x="399" y="317"/>
                  <a:pt x="399" y="317"/>
                </a:cubicBezTo>
                <a:cubicBezTo>
                  <a:pt x="402" y="314"/>
                  <a:pt x="405" y="310"/>
                  <a:pt x="407" y="308"/>
                </a:cubicBezTo>
                <a:cubicBezTo>
                  <a:pt x="413" y="308"/>
                  <a:pt x="420" y="309"/>
                  <a:pt x="423" y="310"/>
                </a:cubicBezTo>
                <a:cubicBezTo>
                  <a:pt x="422" y="311"/>
                  <a:pt x="422" y="312"/>
                  <a:pt x="421" y="314"/>
                </a:cubicBezTo>
                <a:cubicBezTo>
                  <a:pt x="415" y="327"/>
                  <a:pt x="405" y="346"/>
                  <a:pt x="395" y="358"/>
                </a:cubicBezTo>
                <a:cubicBezTo>
                  <a:pt x="381" y="376"/>
                  <a:pt x="361" y="392"/>
                  <a:pt x="355" y="397"/>
                </a:cubicBezTo>
                <a:cubicBezTo>
                  <a:pt x="352" y="400"/>
                  <a:pt x="350" y="404"/>
                  <a:pt x="350" y="408"/>
                </a:cubicBezTo>
                <a:cubicBezTo>
                  <a:pt x="350" y="411"/>
                  <a:pt x="351" y="413"/>
                  <a:pt x="353" y="416"/>
                </a:cubicBezTo>
                <a:cubicBezTo>
                  <a:pt x="357" y="422"/>
                  <a:pt x="366" y="423"/>
                  <a:pt x="372" y="418"/>
                </a:cubicBezTo>
                <a:cubicBezTo>
                  <a:pt x="384" y="408"/>
                  <a:pt x="402" y="393"/>
                  <a:pt x="416" y="375"/>
                </a:cubicBezTo>
                <a:cubicBezTo>
                  <a:pt x="430" y="357"/>
                  <a:pt x="442" y="332"/>
                  <a:pt x="446" y="325"/>
                </a:cubicBezTo>
                <a:cubicBezTo>
                  <a:pt x="453" y="311"/>
                  <a:pt x="450" y="301"/>
                  <a:pt x="446" y="296"/>
                </a:cubicBezTo>
                <a:cubicBezTo>
                  <a:pt x="437" y="281"/>
                  <a:pt x="417" y="281"/>
                  <a:pt x="406" y="281"/>
                </a:cubicBezTo>
                <a:cubicBezTo>
                  <a:pt x="405" y="281"/>
                  <a:pt x="405" y="281"/>
                  <a:pt x="405" y="281"/>
                </a:cubicBezTo>
                <a:cubicBezTo>
                  <a:pt x="393" y="281"/>
                  <a:pt x="387" y="290"/>
                  <a:pt x="378" y="301"/>
                </a:cubicBezTo>
                <a:cubicBezTo>
                  <a:pt x="369" y="312"/>
                  <a:pt x="369" y="312"/>
                  <a:pt x="369" y="312"/>
                </a:cubicBezTo>
                <a:cubicBezTo>
                  <a:pt x="363" y="319"/>
                  <a:pt x="354" y="322"/>
                  <a:pt x="348" y="321"/>
                </a:cubicBezTo>
                <a:cubicBezTo>
                  <a:pt x="347" y="320"/>
                  <a:pt x="344" y="320"/>
                  <a:pt x="343" y="318"/>
                </a:cubicBezTo>
                <a:cubicBezTo>
                  <a:pt x="343" y="318"/>
                  <a:pt x="343" y="318"/>
                  <a:pt x="343" y="318"/>
                </a:cubicBezTo>
                <a:cubicBezTo>
                  <a:pt x="343" y="309"/>
                  <a:pt x="360" y="285"/>
                  <a:pt x="368" y="282"/>
                </a:cubicBezTo>
                <a:cubicBezTo>
                  <a:pt x="373" y="283"/>
                  <a:pt x="378" y="281"/>
                  <a:pt x="381" y="277"/>
                </a:cubicBezTo>
                <a:cubicBezTo>
                  <a:pt x="387" y="270"/>
                  <a:pt x="383" y="262"/>
                  <a:pt x="381" y="257"/>
                </a:cubicBezTo>
                <a:cubicBezTo>
                  <a:pt x="379" y="253"/>
                  <a:pt x="376" y="246"/>
                  <a:pt x="378" y="243"/>
                </a:cubicBezTo>
                <a:cubicBezTo>
                  <a:pt x="380" y="239"/>
                  <a:pt x="387" y="238"/>
                  <a:pt x="392" y="240"/>
                </a:cubicBezTo>
                <a:cubicBezTo>
                  <a:pt x="394" y="241"/>
                  <a:pt x="394" y="241"/>
                  <a:pt x="394" y="243"/>
                </a:cubicBezTo>
                <a:cubicBezTo>
                  <a:pt x="393" y="250"/>
                  <a:pt x="396" y="258"/>
                  <a:pt x="402" y="263"/>
                </a:cubicBezTo>
                <a:cubicBezTo>
                  <a:pt x="414" y="272"/>
                  <a:pt x="440" y="277"/>
                  <a:pt x="453" y="273"/>
                </a:cubicBezTo>
                <a:cubicBezTo>
                  <a:pt x="459" y="270"/>
                  <a:pt x="463" y="265"/>
                  <a:pt x="463" y="259"/>
                </a:cubicBezTo>
                <a:cubicBezTo>
                  <a:pt x="464" y="251"/>
                  <a:pt x="465" y="230"/>
                  <a:pt x="462" y="203"/>
                </a:cubicBezTo>
                <a:cubicBezTo>
                  <a:pt x="459" y="183"/>
                  <a:pt x="450" y="150"/>
                  <a:pt x="433" y="123"/>
                </a:cubicBezTo>
                <a:cubicBezTo>
                  <a:pt x="389" y="48"/>
                  <a:pt x="322" y="24"/>
                  <a:pt x="295" y="18"/>
                </a:cubicBezTo>
                <a:cubicBezTo>
                  <a:pt x="225" y="0"/>
                  <a:pt x="176" y="17"/>
                  <a:pt x="168" y="1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76" name="Group 319"/>
          <p:cNvGrpSpPr>
            <a:grpSpLocks noChangeAspect="1"/>
          </p:cNvGrpSpPr>
          <p:nvPr userDrawn="1"/>
        </p:nvGrpSpPr>
        <p:grpSpPr bwMode="auto">
          <a:xfrm>
            <a:off x="5807761" y="1241992"/>
            <a:ext cx="206141" cy="391424"/>
            <a:chOff x="2579" y="548"/>
            <a:chExt cx="168" cy="319"/>
          </a:xfrm>
          <a:noFill/>
        </p:grpSpPr>
        <p:sp>
          <p:nvSpPr>
            <p:cNvPr id="277" name="Freeform 320"/>
            <p:cNvSpPr>
              <a:spLocks/>
            </p:cNvSpPr>
            <p:nvPr/>
          </p:nvSpPr>
          <p:spPr bwMode="auto">
            <a:xfrm>
              <a:off x="2579" y="548"/>
              <a:ext cx="168" cy="319"/>
            </a:xfrm>
            <a:custGeom>
              <a:avLst/>
              <a:gdLst/>
              <a:ahLst/>
              <a:cxnLst>
                <a:cxn ang="0">
                  <a:pos x="197" y="418"/>
                </a:cxn>
                <a:cxn ang="0">
                  <a:pos x="0" y="369"/>
                </a:cxn>
                <a:cxn ang="0">
                  <a:pos x="0" y="61"/>
                </a:cxn>
                <a:cxn ang="0">
                  <a:pos x="79" y="33"/>
                </a:cxn>
                <a:cxn ang="0">
                  <a:pos x="88" y="31"/>
                </a:cxn>
                <a:cxn ang="0">
                  <a:pos x="88" y="7"/>
                </a:cxn>
                <a:cxn ang="0">
                  <a:pos x="147" y="7"/>
                </a:cxn>
                <a:cxn ang="0">
                  <a:pos x="147" y="32"/>
                </a:cxn>
                <a:cxn ang="0">
                  <a:pos x="151" y="32"/>
                </a:cxn>
                <a:cxn ang="0">
                  <a:pos x="235" y="61"/>
                </a:cxn>
                <a:cxn ang="0">
                  <a:pos x="235" y="369"/>
                </a:cxn>
              </a:cxnLst>
              <a:rect l="0" t="0" r="r" b="b"/>
              <a:pathLst>
                <a:path w="235" h="449">
                  <a:moveTo>
                    <a:pt x="197" y="418"/>
                  </a:moveTo>
                  <a:cubicBezTo>
                    <a:pt x="130" y="449"/>
                    <a:pt x="0" y="433"/>
                    <a:pt x="0" y="3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5"/>
                    <a:pt x="35" y="36"/>
                    <a:pt x="79" y="33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0"/>
                    <a:pt x="147" y="0"/>
                    <a:pt x="147" y="7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97" y="35"/>
                    <a:pt x="235" y="45"/>
                    <a:pt x="235" y="61"/>
                  </a:cubicBezTo>
                  <a:cubicBezTo>
                    <a:pt x="235" y="369"/>
                    <a:pt x="235" y="369"/>
                    <a:pt x="235" y="369"/>
                  </a:cubicBezTo>
                </a:path>
              </a:pathLst>
            </a:custGeom>
            <a:grpFill/>
            <a:ln w="28575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78" name="Freeform 321"/>
            <p:cNvSpPr>
              <a:spLocks/>
            </p:cNvSpPr>
            <p:nvPr/>
          </p:nvSpPr>
          <p:spPr bwMode="auto">
            <a:xfrm>
              <a:off x="2626" y="590"/>
              <a:ext cx="121" cy="1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51" y="27"/>
                </a:cxn>
                <a:cxn ang="0">
                  <a:pos x="0" y="24"/>
                </a:cxn>
              </a:cxnLst>
              <a:rect l="0" t="0" r="r" b="b"/>
              <a:pathLst>
                <a:path w="169" h="27">
                  <a:moveTo>
                    <a:pt x="169" y="0"/>
                  </a:moveTo>
                  <a:cubicBezTo>
                    <a:pt x="169" y="15"/>
                    <a:pt x="117" y="27"/>
                    <a:pt x="51" y="27"/>
                  </a:cubicBezTo>
                  <a:cubicBezTo>
                    <a:pt x="33" y="27"/>
                    <a:pt x="15" y="26"/>
                    <a:pt x="0" y="24"/>
                  </a:cubicBezTo>
                </a:path>
              </a:pathLst>
            </a:custGeom>
            <a:grpFill/>
            <a:ln w="28575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85" name="Freeform 163"/>
          <p:cNvSpPr>
            <a:spLocks/>
          </p:cNvSpPr>
          <p:nvPr userDrawn="1"/>
        </p:nvSpPr>
        <p:spPr bwMode="auto">
          <a:xfrm>
            <a:off x="6197306" y="1253036"/>
            <a:ext cx="366882" cy="369336"/>
          </a:xfrm>
          <a:custGeom>
            <a:avLst/>
            <a:gdLst/>
            <a:ahLst/>
            <a:cxnLst>
              <a:cxn ang="0">
                <a:pos x="72" y="307"/>
              </a:cxn>
              <a:cxn ang="0">
                <a:pos x="272" y="307"/>
              </a:cxn>
              <a:cxn ang="0">
                <a:pos x="271" y="371"/>
              </a:cxn>
              <a:cxn ang="0">
                <a:pos x="72" y="371"/>
              </a:cxn>
              <a:cxn ang="0">
                <a:pos x="72" y="424"/>
              </a:cxn>
              <a:cxn ang="0">
                <a:pos x="332" y="424"/>
              </a:cxn>
              <a:cxn ang="0">
                <a:pos x="332" y="227"/>
              </a:cxn>
              <a:cxn ang="0">
                <a:pos x="420" y="174"/>
              </a:cxn>
              <a:cxn ang="0">
                <a:pos x="420" y="123"/>
              </a:cxn>
              <a:cxn ang="0">
                <a:pos x="328" y="177"/>
              </a:cxn>
              <a:cxn ang="0">
                <a:pos x="327" y="109"/>
              </a:cxn>
              <a:cxn ang="0">
                <a:pos x="102" y="109"/>
              </a:cxn>
              <a:cxn ang="0">
                <a:pos x="251" y="0"/>
              </a:cxn>
              <a:cxn ang="0">
                <a:pos x="183" y="0"/>
              </a:cxn>
              <a:cxn ang="0">
                <a:pos x="60" y="89"/>
              </a:cxn>
              <a:cxn ang="0">
                <a:pos x="46" y="82"/>
              </a:cxn>
              <a:cxn ang="0">
                <a:pos x="0" y="90"/>
              </a:cxn>
              <a:cxn ang="0">
                <a:pos x="1" y="423"/>
              </a:cxn>
            </a:cxnLst>
            <a:rect l="0" t="0" r="r" b="b"/>
            <a:pathLst>
              <a:path w="420" h="424">
                <a:moveTo>
                  <a:pt x="72" y="307"/>
                </a:moveTo>
                <a:cubicBezTo>
                  <a:pt x="272" y="307"/>
                  <a:pt x="272" y="307"/>
                  <a:pt x="272" y="307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72" y="371"/>
                  <a:pt x="72" y="371"/>
                  <a:pt x="72" y="371"/>
                </a:cubicBezTo>
                <a:cubicBezTo>
                  <a:pt x="72" y="424"/>
                  <a:pt x="72" y="424"/>
                  <a:pt x="72" y="424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227"/>
                  <a:pt x="332" y="227"/>
                  <a:pt x="332" y="227"/>
                </a:cubicBezTo>
                <a:cubicBezTo>
                  <a:pt x="420" y="174"/>
                  <a:pt x="420" y="174"/>
                  <a:pt x="420" y="174"/>
                </a:cubicBezTo>
                <a:cubicBezTo>
                  <a:pt x="420" y="123"/>
                  <a:pt x="420" y="123"/>
                  <a:pt x="420" y="123"/>
                </a:cubicBezTo>
                <a:cubicBezTo>
                  <a:pt x="328" y="177"/>
                  <a:pt x="328" y="177"/>
                  <a:pt x="328" y="177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251" y="0"/>
                  <a:pt x="251" y="0"/>
                  <a:pt x="251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83" y="0"/>
                  <a:pt x="103" y="65"/>
                  <a:pt x="60" y="89"/>
                </a:cubicBezTo>
                <a:cubicBezTo>
                  <a:pt x="55" y="92"/>
                  <a:pt x="49" y="85"/>
                  <a:pt x="46" y="82"/>
                </a:cubicBezTo>
                <a:cubicBezTo>
                  <a:pt x="21" y="55"/>
                  <a:pt x="0" y="90"/>
                  <a:pt x="0" y="90"/>
                </a:cubicBezTo>
                <a:cubicBezTo>
                  <a:pt x="1" y="423"/>
                  <a:pt x="1" y="423"/>
                  <a:pt x="1" y="423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2" name="Freeform 159"/>
          <p:cNvSpPr>
            <a:spLocks/>
          </p:cNvSpPr>
          <p:nvPr userDrawn="1"/>
        </p:nvSpPr>
        <p:spPr bwMode="auto">
          <a:xfrm>
            <a:off x="1258229" y="1239547"/>
            <a:ext cx="549711" cy="396331"/>
          </a:xfrm>
          <a:custGeom>
            <a:avLst/>
            <a:gdLst/>
            <a:ahLst/>
            <a:cxnLst>
              <a:cxn ang="0">
                <a:pos x="218" y="426"/>
              </a:cxn>
              <a:cxn ang="0">
                <a:pos x="411" y="426"/>
              </a:cxn>
              <a:cxn ang="0">
                <a:pos x="354" y="398"/>
              </a:cxn>
              <a:cxn ang="0">
                <a:pos x="322" y="381"/>
              </a:cxn>
              <a:cxn ang="0">
                <a:pos x="322" y="15"/>
              </a:cxn>
              <a:cxn ang="0">
                <a:pos x="337" y="0"/>
              </a:cxn>
              <a:cxn ang="0">
                <a:pos x="514" y="0"/>
              </a:cxn>
              <a:cxn ang="0">
                <a:pos x="527" y="21"/>
              </a:cxn>
              <a:cxn ang="0">
                <a:pos x="437" y="256"/>
              </a:cxn>
              <a:cxn ang="0">
                <a:pos x="517" y="277"/>
              </a:cxn>
              <a:cxn ang="0">
                <a:pos x="597" y="250"/>
              </a:cxn>
              <a:cxn ang="0">
                <a:pos x="526" y="75"/>
              </a:cxn>
              <a:cxn ang="0">
                <a:pos x="552" y="61"/>
              </a:cxn>
              <a:cxn ang="0">
                <a:pos x="628" y="245"/>
              </a:cxn>
              <a:cxn ang="0">
                <a:pos x="627" y="261"/>
              </a:cxn>
              <a:cxn ang="0">
                <a:pos x="517" y="306"/>
              </a:cxn>
              <a:cxn ang="0">
                <a:pos x="435" y="288"/>
              </a:cxn>
              <a:cxn ang="0">
                <a:pos x="406" y="253"/>
              </a:cxn>
              <a:cxn ang="0">
                <a:pos x="491" y="29"/>
              </a:cxn>
              <a:cxn ang="0">
                <a:pos x="351" y="29"/>
              </a:cxn>
              <a:cxn ang="0">
                <a:pos x="351" y="368"/>
              </a:cxn>
              <a:cxn ang="0">
                <a:pos x="436" y="410"/>
              </a:cxn>
              <a:cxn ang="0">
                <a:pos x="441" y="456"/>
              </a:cxn>
              <a:cxn ang="0">
                <a:pos x="189" y="456"/>
              </a:cxn>
              <a:cxn ang="0">
                <a:pos x="193" y="410"/>
              </a:cxn>
              <a:cxn ang="0">
                <a:pos x="278" y="368"/>
              </a:cxn>
              <a:cxn ang="0">
                <a:pos x="278" y="29"/>
              </a:cxn>
              <a:cxn ang="0">
                <a:pos x="139" y="29"/>
              </a:cxn>
              <a:cxn ang="0">
                <a:pos x="224" y="253"/>
              </a:cxn>
              <a:cxn ang="0">
                <a:pos x="194" y="288"/>
              </a:cxn>
              <a:cxn ang="0">
                <a:pos x="112" y="306"/>
              </a:cxn>
              <a:cxn ang="0">
                <a:pos x="3" y="261"/>
              </a:cxn>
              <a:cxn ang="0">
                <a:pos x="2" y="245"/>
              </a:cxn>
              <a:cxn ang="0">
                <a:pos x="78" y="61"/>
              </a:cxn>
              <a:cxn ang="0">
                <a:pos x="103" y="75"/>
              </a:cxn>
              <a:cxn ang="0">
                <a:pos x="33" y="250"/>
              </a:cxn>
              <a:cxn ang="0">
                <a:pos x="112" y="277"/>
              </a:cxn>
              <a:cxn ang="0">
                <a:pos x="192" y="256"/>
              </a:cxn>
              <a:cxn ang="0">
                <a:pos x="102" y="21"/>
              </a:cxn>
              <a:cxn ang="0">
                <a:pos x="115" y="0"/>
              </a:cxn>
              <a:cxn ang="0">
                <a:pos x="293" y="0"/>
              </a:cxn>
              <a:cxn ang="0">
                <a:pos x="307" y="15"/>
              </a:cxn>
              <a:cxn ang="0">
                <a:pos x="307" y="381"/>
              </a:cxn>
              <a:cxn ang="0">
                <a:pos x="275" y="398"/>
              </a:cxn>
              <a:cxn ang="0">
                <a:pos x="218" y="426"/>
              </a:cxn>
            </a:cxnLst>
            <a:rect l="0" t="0" r="r" b="b"/>
            <a:pathLst>
              <a:path w="630" h="456">
                <a:moveTo>
                  <a:pt x="218" y="426"/>
                </a:moveTo>
                <a:cubicBezTo>
                  <a:pt x="411" y="426"/>
                  <a:pt x="411" y="426"/>
                  <a:pt x="411" y="426"/>
                </a:cubicBezTo>
                <a:cubicBezTo>
                  <a:pt x="392" y="406"/>
                  <a:pt x="370" y="399"/>
                  <a:pt x="354" y="398"/>
                </a:cubicBezTo>
                <a:cubicBezTo>
                  <a:pt x="343" y="397"/>
                  <a:pt x="322" y="398"/>
                  <a:pt x="322" y="381"/>
                </a:cubicBezTo>
                <a:cubicBezTo>
                  <a:pt x="322" y="15"/>
                  <a:pt x="322" y="15"/>
                  <a:pt x="322" y="15"/>
                </a:cubicBezTo>
                <a:cubicBezTo>
                  <a:pt x="322" y="7"/>
                  <a:pt x="329" y="0"/>
                  <a:pt x="337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27" y="0"/>
                  <a:pt x="533" y="10"/>
                  <a:pt x="527" y="21"/>
                </a:cubicBezTo>
                <a:cubicBezTo>
                  <a:pt x="437" y="256"/>
                  <a:pt x="437" y="256"/>
                  <a:pt x="437" y="256"/>
                </a:cubicBezTo>
                <a:cubicBezTo>
                  <a:pt x="460" y="271"/>
                  <a:pt x="490" y="277"/>
                  <a:pt x="517" y="277"/>
                </a:cubicBezTo>
                <a:cubicBezTo>
                  <a:pt x="545" y="277"/>
                  <a:pt x="575" y="269"/>
                  <a:pt x="597" y="250"/>
                </a:cubicBezTo>
                <a:cubicBezTo>
                  <a:pt x="526" y="75"/>
                  <a:pt x="526" y="75"/>
                  <a:pt x="526" y="75"/>
                </a:cubicBezTo>
                <a:cubicBezTo>
                  <a:pt x="516" y="58"/>
                  <a:pt x="542" y="44"/>
                  <a:pt x="552" y="61"/>
                </a:cubicBezTo>
                <a:cubicBezTo>
                  <a:pt x="628" y="245"/>
                  <a:pt x="628" y="245"/>
                  <a:pt x="628" y="245"/>
                </a:cubicBezTo>
                <a:cubicBezTo>
                  <a:pt x="630" y="249"/>
                  <a:pt x="629" y="258"/>
                  <a:pt x="627" y="261"/>
                </a:cubicBezTo>
                <a:cubicBezTo>
                  <a:pt x="604" y="293"/>
                  <a:pt x="552" y="306"/>
                  <a:pt x="517" y="306"/>
                </a:cubicBezTo>
                <a:cubicBezTo>
                  <a:pt x="480" y="306"/>
                  <a:pt x="453" y="297"/>
                  <a:pt x="435" y="288"/>
                </a:cubicBezTo>
                <a:cubicBezTo>
                  <a:pt x="425" y="283"/>
                  <a:pt x="398" y="269"/>
                  <a:pt x="406" y="253"/>
                </a:cubicBezTo>
                <a:cubicBezTo>
                  <a:pt x="491" y="29"/>
                  <a:pt x="491" y="29"/>
                  <a:pt x="491" y="29"/>
                </a:cubicBezTo>
                <a:cubicBezTo>
                  <a:pt x="351" y="29"/>
                  <a:pt x="351" y="29"/>
                  <a:pt x="351" y="29"/>
                </a:cubicBezTo>
                <a:cubicBezTo>
                  <a:pt x="351" y="368"/>
                  <a:pt x="351" y="368"/>
                  <a:pt x="351" y="368"/>
                </a:cubicBezTo>
                <a:cubicBezTo>
                  <a:pt x="396" y="375"/>
                  <a:pt x="423" y="395"/>
                  <a:pt x="436" y="410"/>
                </a:cubicBezTo>
                <a:cubicBezTo>
                  <a:pt x="442" y="418"/>
                  <a:pt x="475" y="456"/>
                  <a:pt x="441" y="456"/>
                </a:cubicBezTo>
                <a:cubicBezTo>
                  <a:pt x="189" y="456"/>
                  <a:pt x="189" y="456"/>
                  <a:pt x="189" y="456"/>
                </a:cubicBezTo>
                <a:cubicBezTo>
                  <a:pt x="155" y="456"/>
                  <a:pt x="186" y="417"/>
                  <a:pt x="193" y="410"/>
                </a:cubicBezTo>
                <a:cubicBezTo>
                  <a:pt x="211" y="394"/>
                  <a:pt x="242" y="373"/>
                  <a:pt x="278" y="368"/>
                </a:cubicBezTo>
                <a:cubicBezTo>
                  <a:pt x="278" y="29"/>
                  <a:pt x="278" y="29"/>
                  <a:pt x="278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232" y="269"/>
                  <a:pt x="204" y="283"/>
                  <a:pt x="194" y="288"/>
                </a:cubicBezTo>
                <a:cubicBezTo>
                  <a:pt x="176" y="297"/>
                  <a:pt x="149" y="306"/>
                  <a:pt x="112" y="306"/>
                </a:cubicBezTo>
                <a:cubicBezTo>
                  <a:pt x="77" y="306"/>
                  <a:pt x="25" y="293"/>
                  <a:pt x="3" y="261"/>
                </a:cubicBezTo>
                <a:cubicBezTo>
                  <a:pt x="0" y="258"/>
                  <a:pt x="0" y="249"/>
                  <a:pt x="2" y="245"/>
                </a:cubicBezTo>
                <a:cubicBezTo>
                  <a:pt x="78" y="61"/>
                  <a:pt x="78" y="61"/>
                  <a:pt x="78" y="61"/>
                </a:cubicBezTo>
                <a:cubicBezTo>
                  <a:pt x="87" y="44"/>
                  <a:pt x="113" y="58"/>
                  <a:pt x="103" y="75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54" y="269"/>
                  <a:pt x="84" y="277"/>
                  <a:pt x="112" y="277"/>
                </a:cubicBezTo>
                <a:cubicBezTo>
                  <a:pt x="140" y="277"/>
                  <a:pt x="169" y="271"/>
                  <a:pt x="192" y="256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6" y="10"/>
                  <a:pt x="102" y="0"/>
                  <a:pt x="115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300" y="0"/>
                  <a:pt x="307" y="7"/>
                  <a:pt x="307" y="15"/>
                </a:cubicBezTo>
                <a:cubicBezTo>
                  <a:pt x="307" y="381"/>
                  <a:pt x="307" y="381"/>
                  <a:pt x="307" y="381"/>
                </a:cubicBezTo>
                <a:cubicBezTo>
                  <a:pt x="307" y="398"/>
                  <a:pt x="286" y="396"/>
                  <a:pt x="275" y="398"/>
                </a:cubicBezTo>
                <a:cubicBezTo>
                  <a:pt x="256" y="402"/>
                  <a:pt x="234" y="412"/>
                  <a:pt x="218" y="4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0" name="Freeform 147"/>
          <p:cNvSpPr>
            <a:spLocks noEditPoints="1"/>
          </p:cNvSpPr>
          <p:nvPr userDrawn="1"/>
        </p:nvSpPr>
        <p:spPr bwMode="auto">
          <a:xfrm>
            <a:off x="6659250" y="1237084"/>
            <a:ext cx="380380" cy="401240"/>
          </a:xfrm>
          <a:custGeom>
            <a:avLst/>
            <a:gdLst/>
            <a:ahLst/>
            <a:cxnLst>
              <a:cxn ang="0">
                <a:pos x="396" y="240"/>
              </a:cxn>
              <a:cxn ang="0">
                <a:pos x="390" y="131"/>
              </a:cxn>
              <a:cxn ang="0">
                <a:pos x="425" y="72"/>
              </a:cxn>
              <a:cxn ang="0">
                <a:pos x="424" y="61"/>
              </a:cxn>
              <a:cxn ang="0">
                <a:pos x="375" y="1"/>
              </a:cxn>
              <a:cxn ang="0">
                <a:pos x="36" y="92"/>
              </a:cxn>
              <a:cxn ang="0">
                <a:pos x="0" y="151"/>
              </a:cxn>
              <a:cxn ang="0">
                <a:pos x="39" y="217"/>
              </a:cxn>
              <a:cxn ang="0">
                <a:pos x="203" y="288"/>
              </a:cxn>
              <a:cxn ang="0">
                <a:pos x="26" y="343"/>
              </a:cxn>
              <a:cxn ang="0">
                <a:pos x="36" y="452"/>
              </a:cxn>
              <a:cxn ang="0">
                <a:pos x="64" y="460"/>
              </a:cxn>
              <a:cxn ang="0">
                <a:pos x="70" y="458"/>
              </a:cxn>
              <a:cxn ang="0">
                <a:pos x="402" y="368"/>
              </a:cxn>
              <a:cxn ang="0">
                <a:pos x="436" y="300"/>
              </a:cxn>
              <a:cxn ang="0">
                <a:pos x="52" y="356"/>
              </a:cxn>
              <a:cxn ang="0">
                <a:pos x="57" y="358"/>
              </a:cxn>
              <a:cxn ang="0">
                <a:pos x="72" y="393"/>
              </a:cxn>
              <a:cxn ang="0">
                <a:pos x="72" y="397"/>
              </a:cxn>
              <a:cxn ang="0">
                <a:pos x="72" y="400"/>
              </a:cxn>
              <a:cxn ang="0">
                <a:pos x="72" y="403"/>
              </a:cxn>
              <a:cxn ang="0">
                <a:pos x="72" y="406"/>
              </a:cxn>
              <a:cxn ang="0">
                <a:pos x="72" y="409"/>
              </a:cxn>
              <a:cxn ang="0">
                <a:pos x="72" y="412"/>
              </a:cxn>
              <a:cxn ang="0">
                <a:pos x="71" y="414"/>
              </a:cxn>
              <a:cxn ang="0">
                <a:pos x="71" y="417"/>
              </a:cxn>
              <a:cxn ang="0">
                <a:pos x="70" y="419"/>
              </a:cxn>
              <a:cxn ang="0">
                <a:pos x="68" y="423"/>
              </a:cxn>
              <a:cxn ang="0">
                <a:pos x="68" y="425"/>
              </a:cxn>
              <a:cxn ang="0">
                <a:pos x="67" y="426"/>
              </a:cxn>
              <a:cxn ang="0">
                <a:pos x="66" y="428"/>
              </a:cxn>
              <a:cxn ang="0">
                <a:pos x="65" y="429"/>
              </a:cxn>
              <a:cxn ang="0">
                <a:pos x="61" y="433"/>
              </a:cxn>
              <a:cxn ang="0">
                <a:pos x="53" y="431"/>
              </a:cxn>
              <a:cxn ang="0">
                <a:pos x="46" y="360"/>
              </a:cxn>
              <a:cxn ang="0">
                <a:pos x="96" y="423"/>
              </a:cxn>
              <a:cxn ang="0">
                <a:pos x="99" y="406"/>
              </a:cxn>
              <a:cxn ang="0">
                <a:pos x="99" y="400"/>
              </a:cxn>
              <a:cxn ang="0">
                <a:pos x="98" y="387"/>
              </a:cxn>
              <a:cxn ang="0">
                <a:pos x="98" y="383"/>
              </a:cxn>
              <a:cxn ang="0">
                <a:pos x="97" y="378"/>
              </a:cxn>
              <a:cxn ang="0">
                <a:pos x="96" y="375"/>
              </a:cxn>
              <a:cxn ang="0">
                <a:pos x="95" y="371"/>
              </a:cxn>
              <a:cxn ang="0">
                <a:pos x="93" y="367"/>
              </a:cxn>
              <a:cxn ang="0">
                <a:pos x="92" y="364"/>
              </a:cxn>
              <a:cxn ang="0">
                <a:pos x="91" y="361"/>
              </a:cxn>
              <a:cxn ang="0">
                <a:pos x="89" y="357"/>
              </a:cxn>
              <a:cxn ang="0">
                <a:pos x="87" y="354"/>
              </a:cxn>
              <a:cxn ang="0">
                <a:pos x="86" y="351"/>
              </a:cxn>
              <a:cxn ang="0">
                <a:pos x="84" y="348"/>
              </a:cxn>
              <a:cxn ang="0">
                <a:pos x="247" y="303"/>
              </a:cxn>
              <a:cxn ang="0">
                <a:pos x="257" y="291"/>
              </a:cxn>
              <a:cxn ang="0">
                <a:pos x="50" y="193"/>
              </a:cxn>
              <a:cxn ang="0">
                <a:pos x="27" y="151"/>
              </a:cxn>
              <a:cxn ang="0">
                <a:pos x="378" y="27"/>
              </a:cxn>
              <a:cxn ang="0">
                <a:pos x="398" y="64"/>
              </a:cxn>
              <a:cxn ang="0">
                <a:pos x="399" y="73"/>
              </a:cxn>
              <a:cxn ang="0">
                <a:pos x="208" y="158"/>
              </a:cxn>
              <a:cxn ang="0">
                <a:pos x="127" y="138"/>
              </a:cxn>
              <a:cxn ang="0">
                <a:pos x="134" y="155"/>
              </a:cxn>
              <a:cxn ang="0">
                <a:pos x="386" y="265"/>
              </a:cxn>
              <a:cxn ang="0">
                <a:pos x="410" y="310"/>
              </a:cxn>
            </a:cxnLst>
            <a:rect l="0" t="0" r="r" b="b"/>
            <a:pathLst>
              <a:path w="436" h="461">
                <a:moveTo>
                  <a:pt x="436" y="300"/>
                </a:moveTo>
                <a:cubicBezTo>
                  <a:pt x="433" y="271"/>
                  <a:pt x="426" y="251"/>
                  <a:pt x="396" y="240"/>
                </a:cubicBezTo>
                <a:cubicBezTo>
                  <a:pt x="393" y="238"/>
                  <a:pt x="316" y="205"/>
                  <a:pt x="246" y="175"/>
                </a:cubicBezTo>
                <a:cubicBezTo>
                  <a:pt x="288" y="162"/>
                  <a:pt x="390" y="131"/>
                  <a:pt x="390" y="131"/>
                </a:cubicBezTo>
                <a:cubicBezTo>
                  <a:pt x="391" y="131"/>
                  <a:pt x="391" y="130"/>
                  <a:pt x="391" y="130"/>
                </a:cubicBezTo>
                <a:cubicBezTo>
                  <a:pt x="418" y="119"/>
                  <a:pt x="425" y="92"/>
                  <a:pt x="425" y="72"/>
                </a:cubicBezTo>
                <a:cubicBezTo>
                  <a:pt x="425" y="68"/>
                  <a:pt x="425" y="65"/>
                  <a:pt x="425" y="61"/>
                </a:cubicBezTo>
                <a:cubicBezTo>
                  <a:pt x="424" y="61"/>
                  <a:pt x="424" y="61"/>
                  <a:pt x="424" y="61"/>
                </a:cubicBezTo>
                <a:cubicBezTo>
                  <a:pt x="422" y="39"/>
                  <a:pt x="413" y="20"/>
                  <a:pt x="400" y="9"/>
                </a:cubicBezTo>
                <a:cubicBezTo>
                  <a:pt x="393" y="3"/>
                  <a:pt x="384" y="0"/>
                  <a:pt x="375" y="1"/>
                </a:cubicBezTo>
                <a:cubicBezTo>
                  <a:pt x="374" y="1"/>
                  <a:pt x="374" y="1"/>
                  <a:pt x="373" y="1"/>
                </a:cubicBezTo>
                <a:cubicBezTo>
                  <a:pt x="36" y="92"/>
                  <a:pt x="36" y="92"/>
                  <a:pt x="36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13" y="99"/>
                  <a:pt x="0" y="122"/>
                  <a:pt x="0" y="151"/>
                </a:cubicBezTo>
                <a:cubicBezTo>
                  <a:pt x="0" y="154"/>
                  <a:pt x="0" y="158"/>
                  <a:pt x="1" y="161"/>
                </a:cubicBezTo>
                <a:cubicBezTo>
                  <a:pt x="4" y="196"/>
                  <a:pt x="20" y="207"/>
                  <a:pt x="39" y="217"/>
                </a:cubicBezTo>
                <a:cubicBezTo>
                  <a:pt x="39" y="217"/>
                  <a:pt x="39" y="217"/>
                  <a:pt x="39" y="217"/>
                </a:cubicBezTo>
                <a:cubicBezTo>
                  <a:pt x="39" y="217"/>
                  <a:pt x="155" y="267"/>
                  <a:pt x="203" y="288"/>
                </a:cubicBezTo>
                <a:cubicBezTo>
                  <a:pt x="157" y="300"/>
                  <a:pt x="58" y="327"/>
                  <a:pt x="48" y="330"/>
                </a:cubicBezTo>
                <a:cubicBezTo>
                  <a:pt x="39" y="331"/>
                  <a:pt x="32" y="335"/>
                  <a:pt x="26" y="343"/>
                </a:cubicBezTo>
                <a:cubicBezTo>
                  <a:pt x="15" y="356"/>
                  <a:pt x="10" y="377"/>
                  <a:pt x="12" y="399"/>
                </a:cubicBezTo>
                <a:cubicBezTo>
                  <a:pt x="14" y="421"/>
                  <a:pt x="23" y="441"/>
                  <a:pt x="36" y="452"/>
                </a:cubicBezTo>
                <a:cubicBezTo>
                  <a:pt x="44" y="458"/>
                  <a:pt x="53" y="461"/>
                  <a:pt x="62" y="460"/>
                </a:cubicBezTo>
                <a:cubicBezTo>
                  <a:pt x="62" y="460"/>
                  <a:pt x="63" y="460"/>
                  <a:pt x="64" y="460"/>
                </a:cubicBezTo>
                <a:cubicBezTo>
                  <a:pt x="64" y="460"/>
                  <a:pt x="64" y="460"/>
                  <a:pt x="64" y="460"/>
                </a:cubicBezTo>
                <a:cubicBezTo>
                  <a:pt x="66" y="459"/>
                  <a:pt x="68" y="459"/>
                  <a:pt x="70" y="458"/>
                </a:cubicBezTo>
                <a:cubicBezTo>
                  <a:pt x="86" y="454"/>
                  <a:pt x="401" y="369"/>
                  <a:pt x="401" y="369"/>
                </a:cubicBezTo>
                <a:cubicBezTo>
                  <a:pt x="401" y="369"/>
                  <a:pt x="402" y="369"/>
                  <a:pt x="402" y="368"/>
                </a:cubicBezTo>
                <a:cubicBezTo>
                  <a:pt x="424" y="361"/>
                  <a:pt x="436" y="339"/>
                  <a:pt x="436" y="310"/>
                </a:cubicBezTo>
                <a:cubicBezTo>
                  <a:pt x="436" y="307"/>
                  <a:pt x="436" y="303"/>
                  <a:pt x="436" y="300"/>
                </a:cubicBezTo>
                <a:close/>
                <a:moveTo>
                  <a:pt x="46" y="360"/>
                </a:moveTo>
                <a:cubicBezTo>
                  <a:pt x="48" y="358"/>
                  <a:pt x="50" y="356"/>
                  <a:pt x="52" y="356"/>
                </a:cubicBezTo>
                <a:cubicBezTo>
                  <a:pt x="53" y="356"/>
                  <a:pt x="55" y="357"/>
                  <a:pt x="57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63" y="363"/>
                  <a:pt x="70" y="375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4"/>
                  <a:pt x="72" y="396"/>
                  <a:pt x="72" y="397"/>
                </a:cubicBezTo>
                <a:cubicBezTo>
                  <a:pt x="72" y="397"/>
                  <a:pt x="72" y="398"/>
                  <a:pt x="72" y="398"/>
                </a:cubicBezTo>
                <a:cubicBezTo>
                  <a:pt x="72" y="399"/>
                  <a:pt x="72" y="399"/>
                  <a:pt x="72" y="400"/>
                </a:cubicBezTo>
                <a:cubicBezTo>
                  <a:pt x="72" y="401"/>
                  <a:pt x="72" y="401"/>
                  <a:pt x="72" y="402"/>
                </a:cubicBezTo>
                <a:cubicBezTo>
                  <a:pt x="72" y="402"/>
                  <a:pt x="72" y="403"/>
                  <a:pt x="72" y="403"/>
                </a:cubicBezTo>
                <a:cubicBezTo>
                  <a:pt x="72" y="404"/>
                  <a:pt x="72" y="405"/>
                  <a:pt x="72" y="406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72" y="407"/>
                  <a:pt x="72" y="408"/>
                  <a:pt x="72" y="408"/>
                </a:cubicBezTo>
                <a:cubicBezTo>
                  <a:pt x="72" y="409"/>
                  <a:pt x="72" y="409"/>
                  <a:pt x="72" y="409"/>
                </a:cubicBezTo>
                <a:cubicBezTo>
                  <a:pt x="72" y="410"/>
                  <a:pt x="72" y="410"/>
                  <a:pt x="72" y="411"/>
                </a:cubicBezTo>
                <a:cubicBezTo>
                  <a:pt x="72" y="411"/>
                  <a:pt x="72" y="412"/>
                  <a:pt x="72" y="412"/>
                </a:cubicBezTo>
                <a:cubicBezTo>
                  <a:pt x="71" y="412"/>
                  <a:pt x="71" y="413"/>
                  <a:pt x="71" y="413"/>
                </a:cubicBezTo>
                <a:cubicBezTo>
                  <a:pt x="71" y="414"/>
                  <a:pt x="71" y="414"/>
                  <a:pt x="71" y="414"/>
                </a:cubicBezTo>
                <a:cubicBezTo>
                  <a:pt x="71" y="415"/>
                  <a:pt x="71" y="415"/>
                  <a:pt x="71" y="416"/>
                </a:cubicBezTo>
                <a:cubicBezTo>
                  <a:pt x="71" y="416"/>
                  <a:pt x="71" y="416"/>
                  <a:pt x="71" y="417"/>
                </a:cubicBezTo>
                <a:cubicBezTo>
                  <a:pt x="70" y="417"/>
                  <a:pt x="70" y="418"/>
                  <a:pt x="70" y="418"/>
                </a:cubicBezTo>
                <a:cubicBezTo>
                  <a:pt x="70" y="418"/>
                  <a:pt x="70" y="418"/>
                  <a:pt x="70" y="419"/>
                </a:cubicBezTo>
                <a:cubicBezTo>
                  <a:pt x="70" y="420"/>
                  <a:pt x="69" y="421"/>
                  <a:pt x="69" y="422"/>
                </a:cubicBezTo>
                <a:cubicBezTo>
                  <a:pt x="69" y="423"/>
                  <a:pt x="68" y="423"/>
                  <a:pt x="68" y="423"/>
                </a:cubicBezTo>
                <a:cubicBezTo>
                  <a:pt x="68" y="423"/>
                  <a:pt x="68" y="424"/>
                  <a:pt x="68" y="424"/>
                </a:cubicBezTo>
                <a:cubicBezTo>
                  <a:pt x="68" y="424"/>
                  <a:pt x="68" y="425"/>
                  <a:pt x="68" y="425"/>
                </a:cubicBezTo>
                <a:cubicBezTo>
                  <a:pt x="67" y="425"/>
                  <a:pt x="67" y="425"/>
                  <a:pt x="67" y="426"/>
                </a:cubicBezTo>
                <a:cubicBezTo>
                  <a:pt x="67" y="426"/>
                  <a:pt x="67" y="426"/>
                  <a:pt x="67" y="426"/>
                </a:cubicBezTo>
                <a:cubicBezTo>
                  <a:pt x="67" y="427"/>
                  <a:pt x="66" y="427"/>
                  <a:pt x="66" y="427"/>
                </a:cubicBezTo>
                <a:cubicBezTo>
                  <a:pt x="66" y="427"/>
                  <a:pt x="66" y="428"/>
                  <a:pt x="66" y="428"/>
                </a:cubicBezTo>
                <a:cubicBezTo>
                  <a:pt x="66" y="428"/>
                  <a:pt x="66" y="428"/>
                  <a:pt x="65" y="429"/>
                </a:cubicBezTo>
                <a:cubicBezTo>
                  <a:pt x="65" y="429"/>
                  <a:pt x="65" y="429"/>
                  <a:pt x="65" y="429"/>
                </a:cubicBezTo>
                <a:cubicBezTo>
                  <a:pt x="65" y="429"/>
                  <a:pt x="65" y="430"/>
                  <a:pt x="64" y="430"/>
                </a:cubicBezTo>
                <a:cubicBezTo>
                  <a:pt x="64" y="431"/>
                  <a:pt x="62" y="432"/>
                  <a:pt x="61" y="433"/>
                </a:cubicBezTo>
                <a:cubicBezTo>
                  <a:pt x="61" y="433"/>
                  <a:pt x="60" y="433"/>
                  <a:pt x="58" y="434"/>
                </a:cubicBezTo>
                <a:cubicBezTo>
                  <a:pt x="56" y="433"/>
                  <a:pt x="55" y="432"/>
                  <a:pt x="53" y="431"/>
                </a:cubicBezTo>
                <a:cubicBezTo>
                  <a:pt x="48" y="426"/>
                  <a:pt x="40" y="415"/>
                  <a:pt x="39" y="396"/>
                </a:cubicBezTo>
                <a:cubicBezTo>
                  <a:pt x="37" y="378"/>
                  <a:pt x="42" y="365"/>
                  <a:pt x="46" y="360"/>
                </a:cubicBezTo>
                <a:close/>
                <a:moveTo>
                  <a:pt x="393" y="343"/>
                </a:moveTo>
                <a:cubicBezTo>
                  <a:pt x="392" y="344"/>
                  <a:pt x="158" y="407"/>
                  <a:pt x="96" y="423"/>
                </a:cubicBezTo>
                <a:cubicBezTo>
                  <a:pt x="98" y="418"/>
                  <a:pt x="99" y="412"/>
                  <a:pt x="99" y="407"/>
                </a:cubicBezTo>
                <a:cubicBezTo>
                  <a:pt x="99" y="406"/>
                  <a:pt x="99" y="406"/>
                  <a:pt x="99" y="406"/>
                </a:cubicBezTo>
                <a:cubicBezTo>
                  <a:pt x="99" y="405"/>
                  <a:pt x="99" y="404"/>
                  <a:pt x="99" y="404"/>
                </a:cubicBezTo>
                <a:cubicBezTo>
                  <a:pt x="99" y="403"/>
                  <a:pt x="99" y="402"/>
                  <a:pt x="99" y="400"/>
                </a:cubicBezTo>
                <a:cubicBezTo>
                  <a:pt x="99" y="397"/>
                  <a:pt x="99" y="394"/>
                  <a:pt x="99" y="391"/>
                </a:cubicBezTo>
                <a:cubicBezTo>
                  <a:pt x="99" y="389"/>
                  <a:pt x="98" y="388"/>
                  <a:pt x="98" y="387"/>
                </a:cubicBezTo>
                <a:cubicBezTo>
                  <a:pt x="98" y="386"/>
                  <a:pt x="98" y="386"/>
                  <a:pt x="98" y="386"/>
                </a:cubicBezTo>
                <a:cubicBezTo>
                  <a:pt x="98" y="385"/>
                  <a:pt x="98" y="384"/>
                  <a:pt x="98" y="383"/>
                </a:cubicBezTo>
                <a:cubicBezTo>
                  <a:pt x="98" y="383"/>
                  <a:pt x="97" y="382"/>
                  <a:pt x="97" y="382"/>
                </a:cubicBezTo>
                <a:cubicBezTo>
                  <a:pt x="97" y="381"/>
                  <a:pt x="97" y="380"/>
                  <a:pt x="97" y="378"/>
                </a:cubicBezTo>
                <a:cubicBezTo>
                  <a:pt x="97" y="378"/>
                  <a:pt x="97" y="378"/>
                  <a:pt x="97" y="378"/>
                </a:cubicBezTo>
                <a:cubicBezTo>
                  <a:pt x="96" y="377"/>
                  <a:pt x="96" y="376"/>
                  <a:pt x="96" y="375"/>
                </a:cubicBezTo>
                <a:cubicBezTo>
                  <a:pt x="96" y="375"/>
                  <a:pt x="96" y="374"/>
                  <a:pt x="96" y="374"/>
                </a:cubicBezTo>
                <a:cubicBezTo>
                  <a:pt x="95" y="373"/>
                  <a:pt x="95" y="372"/>
                  <a:pt x="95" y="371"/>
                </a:cubicBezTo>
                <a:cubicBezTo>
                  <a:pt x="95" y="371"/>
                  <a:pt x="95" y="371"/>
                  <a:pt x="95" y="370"/>
                </a:cubicBezTo>
                <a:cubicBezTo>
                  <a:pt x="94" y="369"/>
                  <a:pt x="94" y="368"/>
                  <a:pt x="93" y="367"/>
                </a:cubicBezTo>
                <a:cubicBezTo>
                  <a:pt x="93" y="367"/>
                  <a:pt x="93" y="367"/>
                  <a:pt x="93" y="367"/>
                </a:cubicBezTo>
                <a:cubicBezTo>
                  <a:pt x="93" y="366"/>
                  <a:pt x="93" y="365"/>
                  <a:pt x="92" y="364"/>
                </a:cubicBezTo>
                <a:cubicBezTo>
                  <a:pt x="92" y="363"/>
                  <a:pt x="92" y="363"/>
                  <a:pt x="92" y="363"/>
                </a:cubicBezTo>
                <a:cubicBezTo>
                  <a:pt x="92" y="362"/>
                  <a:pt x="91" y="361"/>
                  <a:pt x="91" y="361"/>
                </a:cubicBezTo>
                <a:cubicBezTo>
                  <a:pt x="91" y="360"/>
                  <a:pt x="91" y="360"/>
                  <a:pt x="90" y="360"/>
                </a:cubicBezTo>
                <a:cubicBezTo>
                  <a:pt x="90" y="359"/>
                  <a:pt x="90" y="358"/>
                  <a:pt x="89" y="357"/>
                </a:cubicBezTo>
                <a:cubicBezTo>
                  <a:pt x="89" y="357"/>
                  <a:pt x="89" y="356"/>
                  <a:pt x="89" y="356"/>
                </a:cubicBezTo>
                <a:cubicBezTo>
                  <a:pt x="88" y="355"/>
                  <a:pt x="88" y="355"/>
                  <a:pt x="87" y="354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7" y="352"/>
                  <a:pt x="86" y="352"/>
                  <a:pt x="86" y="351"/>
                </a:cubicBezTo>
                <a:cubicBezTo>
                  <a:pt x="86" y="351"/>
                  <a:pt x="85" y="350"/>
                  <a:pt x="85" y="350"/>
                </a:cubicBezTo>
                <a:cubicBezTo>
                  <a:pt x="85" y="349"/>
                  <a:pt x="84" y="349"/>
                  <a:pt x="84" y="348"/>
                </a:cubicBezTo>
                <a:cubicBezTo>
                  <a:pt x="84" y="348"/>
                  <a:pt x="84" y="348"/>
                  <a:pt x="83" y="348"/>
                </a:cubicBezTo>
                <a:cubicBezTo>
                  <a:pt x="126" y="336"/>
                  <a:pt x="247" y="303"/>
                  <a:pt x="247" y="303"/>
                </a:cubicBezTo>
                <a:cubicBezTo>
                  <a:pt x="253" y="302"/>
                  <a:pt x="256" y="297"/>
                  <a:pt x="257" y="292"/>
                </a:cubicBezTo>
                <a:cubicBezTo>
                  <a:pt x="257" y="291"/>
                  <a:pt x="257" y="291"/>
                  <a:pt x="257" y="291"/>
                </a:cubicBezTo>
                <a:cubicBezTo>
                  <a:pt x="257" y="285"/>
                  <a:pt x="254" y="280"/>
                  <a:pt x="249" y="278"/>
                </a:cubicBezTo>
                <a:cubicBezTo>
                  <a:pt x="249" y="278"/>
                  <a:pt x="51" y="193"/>
                  <a:pt x="50" y="193"/>
                </a:cubicBezTo>
                <a:cubicBezTo>
                  <a:pt x="36" y="186"/>
                  <a:pt x="29" y="181"/>
                  <a:pt x="27" y="158"/>
                </a:cubicBezTo>
                <a:cubicBezTo>
                  <a:pt x="27" y="156"/>
                  <a:pt x="27" y="153"/>
                  <a:pt x="27" y="151"/>
                </a:cubicBezTo>
                <a:cubicBezTo>
                  <a:pt x="27" y="134"/>
                  <a:pt x="33" y="121"/>
                  <a:pt x="43" y="117"/>
                </a:cubicBezTo>
                <a:cubicBezTo>
                  <a:pt x="45" y="117"/>
                  <a:pt x="375" y="28"/>
                  <a:pt x="378" y="27"/>
                </a:cubicBezTo>
                <a:cubicBezTo>
                  <a:pt x="380" y="27"/>
                  <a:pt x="382" y="29"/>
                  <a:pt x="383" y="30"/>
                </a:cubicBezTo>
                <a:cubicBezTo>
                  <a:pt x="389" y="34"/>
                  <a:pt x="396" y="46"/>
                  <a:pt x="398" y="64"/>
                </a:cubicBezTo>
                <a:cubicBezTo>
                  <a:pt x="398" y="65"/>
                  <a:pt x="398" y="65"/>
                  <a:pt x="398" y="65"/>
                </a:cubicBezTo>
                <a:cubicBezTo>
                  <a:pt x="398" y="66"/>
                  <a:pt x="399" y="69"/>
                  <a:pt x="399" y="73"/>
                </a:cubicBezTo>
                <a:cubicBezTo>
                  <a:pt x="399" y="83"/>
                  <a:pt x="396" y="99"/>
                  <a:pt x="382" y="105"/>
                </a:cubicBezTo>
                <a:cubicBezTo>
                  <a:pt x="380" y="106"/>
                  <a:pt x="211" y="157"/>
                  <a:pt x="208" y="158"/>
                </a:cubicBezTo>
                <a:cubicBezTo>
                  <a:pt x="184" y="148"/>
                  <a:pt x="145" y="131"/>
                  <a:pt x="145" y="131"/>
                </a:cubicBezTo>
                <a:cubicBezTo>
                  <a:pt x="138" y="128"/>
                  <a:pt x="130" y="131"/>
                  <a:pt x="127" y="138"/>
                </a:cubicBezTo>
                <a:cubicBezTo>
                  <a:pt x="127" y="139"/>
                  <a:pt x="126" y="141"/>
                  <a:pt x="126" y="143"/>
                </a:cubicBezTo>
                <a:cubicBezTo>
                  <a:pt x="126" y="148"/>
                  <a:pt x="129" y="153"/>
                  <a:pt x="134" y="155"/>
                </a:cubicBezTo>
                <a:cubicBezTo>
                  <a:pt x="386" y="264"/>
                  <a:pt x="386" y="264"/>
                  <a:pt x="386" y="264"/>
                </a:cubicBezTo>
                <a:cubicBezTo>
                  <a:pt x="386" y="264"/>
                  <a:pt x="386" y="264"/>
                  <a:pt x="386" y="265"/>
                </a:cubicBezTo>
                <a:cubicBezTo>
                  <a:pt x="401" y="270"/>
                  <a:pt x="407" y="277"/>
                  <a:pt x="409" y="302"/>
                </a:cubicBezTo>
                <a:cubicBezTo>
                  <a:pt x="410" y="305"/>
                  <a:pt x="410" y="307"/>
                  <a:pt x="410" y="310"/>
                </a:cubicBezTo>
                <a:cubicBezTo>
                  <a:pt x="410" y="327"/>
                  <a:pt x="404" y="339"/>
                  <a:pt x="393" y="34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3" name="Freeform 517"/>
          <p:cNvSpPr>
            <a:spLocks noEditPoints="1"/>
          </p:cNvSpPr>
          <p:nvPr userDrawn="1"/>
        </p:nvSpPr>
        <p:spPr bwMode="auto">
          <a:xfrm>
            <a:off x="7194201" y="1253044"/>
            <a:ext cx="241726" cy="369337"/>
          </a:xfrm>
          <a:custGeom>
            <a:avLst/>
            <a:gdLst/>
            <a:ahLst/>
            <a:cxnLst>
              <a:cxn ang="0">
                <a:pos x="141" y="1"/>
              </a:cxn>
              <a:cxn ang="0">
                <a:pos x="9" y="49"/>
              </a:cxn>
              <a:cxn ang="0">
                <a:pos x="0" y="62"/>
              </a:cxn>
              <a:cxn ang="0">
                <a:pos x="0" y="202"/>
              </a:cxn>
              <a:cxn ang="0">
                <a:pos x="9" y="214"/>
              </a:cxn>
              <a:cxn ang="0">
                <a:pos x="117" y="272"/>
              </a:cxn>
              <a:cxn ang="0">
                <a:pos x="117" y="387"/>
              </a:cxn>
              <a:cxn ang="0">
                <a:pos x="26" y="339"/>
              </a:cxn>
              <a:cxn ang="0">
                <a:pos x="26" y="266"/>
              </a:cxn>
              <a:cxn ang="0">
                <a:pos x="13" y="253"/>
              </a:cxn>
              <a:cxn ang="0">
                <a:pos x="0" y="266"/>
              </a:cxn>
              <a:cxn ang="0">
                <a:pos x="0" y="347"/>
              </a:cxn>
              <a:cxn ang="0">
                <a:pos x="7" y="359"/>
              </a:cxn>
              <a:cxn ang="0">
                <a:pos x="125" y="421"/>
              </a:cxn>
              <a:cxn ang="0">
                <a:pos x="138" y="420"/>
              </a:cxn>
              <a:cxn ang="0">
                <a:pos x="144" y="409"/>
              </a:cxn>
              <a:cxn ang="0">
                <a:pos x="144" y="264"/>
              </a:cxn>
              <a:cxn ang="0">
                <a:pos x="137" y="252"/>
              </a:cxn>
              <a:cxn ang="0">
                <a:pos x="26" y="194"/>
              </a:cxn>
              <a:cxn ang="0">
                <a:pos x="26" y="71"/>
              </a:cxn>
              <a:cxn ang="0">
                <a:pos x="132" y="33"/>
              </a:cxn>
              <a:cxn ang="0">
                <a:pos x="132" y="154"/>
              </a:cxn>
              <a:cxn ang="0">
                <a:pos x="139" y="165"/>
              </a:cxn>
              <a:cxn ang="0">
                <a:pos x="250" y="224"/>
              </a:cxn>
              <a:cxn ang="0">
                <a:pos x="250" y="342"/>
              </a:cxn>
              <a:cxn ang="0">
                <a:pos x="264" y="355"/>
              </a:cxn>
              <a:cxn ang="0">
                <a:pos x="277" y="342"/>
              </a:cxn>
              <a:cxn ang="0">
                <a:pos x="277" y="216"/>
              </a:cxn>
              <a:cxn ang="0">
                <a:pos x="272" y="206"/>
              </a:cxn>
              <a:cxn ang="0">
                <a:pos x="268" y="203"/>
              </a:cxn>
              <a:cxn ang="0">
                <a:pos x="159" y="146"/>
              </a:cxn>
              <a:cxn ang="0">
                <a:pos x="159" y="14"/>
              </a:cxn>
              <a:cxn ang="0">
                <a:pos x="153" y="3"/>
              </a:cxn>
              <a:cxn ang="0">
                <a:pos x="141" y="1"/>
              </a:cxn>
              <a:cxn ang="0">
                <a:pos x="261" y="229"/>
              </a:cxn>
              <a:cxn ang="0">
                <a:pos x="262" y="229"/>
              </a:cxn>
              <a:cxn ang="0">
                <a:pos x="261" y="229"/>
              </a:cxn>
            </a:cxnLst>
            <a:rect l="0" t="0" r="r" b="b"/>
            <a:pathLst>
              <a:path w="277" h="423">
                <a:moveTo>
                  <a:pt x="141" y="1"/>
                </a:moveTo>
                <a:cubicBezTo>
                  <a:pt x="9" y="49"/>
                  <a:pt x="9" y="49"/>
                  <a:pt x="9" y="49"/>
                </a:cubicBezTo>
                <a:cubicBezTo>
                  <a:pt x="3" y="51"/>
                  <a:pt x="0" y="56"/>
                  <a:pt x="0" y="6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8"/>
                  <a:pt x="4" y="212"/>
                  <a:pt x="9" y="214"/>
                </a:cubicBezTo>
                <a:cubicBezTo>
                  <a:pt x="12" y="216"/>
                  <a:pt x="105" y="265"/>
                  <a:pt x="117" y="272"/>
                </a:cubicBezTo>
                <a:cubicBezTo>
                  <a:pt x="117" y="284"/>
                  <a:pt x="117" y="357"/>
                  <a:pt x="117" y="387"/>
                </a:cubicBezTo>
                <a:cubicBezTo>
                  <a:pt x="92" y="374"/>
                  <a:pt x="37" y="345"/>
                  <a:pt x="26" y="339"/>
                </a:cubicBezTo>
                <a:cubicBezTo>
                  <a:pt x="26" y="326"/>
                  <a:pt x="26" y="266"/>
                  <a:pt x="26" y="266"/>
                </a:cubicBezTo>
                <a:cubicBezTo>
                  <a:pt x="26" y="259"/>
                  <a:pt x="20" y="253"/>
                  <a:pt x="13" y="253"/>
                </a:cubicBezTo>
                <a:cubicBezTo>
                  <a:pt x="6" y="253"/>
                  <a:pt x="0" y="259"/>
                  <a:pt x="0" y="266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2"/>
                  <a:pt x="3" y="357"/>
                  <a:pt x="7" y="359"/>
                </a:cubicBezTo>
                <a:cubicBezTo>
                  <a:pt x="125" y="421"/>
                  <a:pt x="125" y="421"/>
                  <a:pt x="125" y="421"/>
                </a:cubicBezTo>
                <a:cubicBezTo>
                  <a:pt x="129" y="423"/>
                  <a:pt x="134" y="423"/>
                  <a:pt x="138" y="420"/>
                </a:cubicBezTo>
                <a:cubicBezTo>
                  <a:pt x="142" y="418"/>
                  <a:pt x="144" y="413"/>
                  <a:pt x="144" y="409"/>
                </a:cubicBezTo>
                <a:cubicBezTo>
                  <a:pt x="144" y="264"/>
                  <a:pt x="144" y="264"/>
                  <a:pt x="144" y="264"/>
                </a:cubicBezTo>
                <a:cubicBezTo>
                  <a:pt x="144" y="259"/>
                  <a:pt x="141" y="254"/>
                  <a:pt x="137" y="252"/>
                </a:cubicBezTo>
                <a:cubicBezTo>
                  <a:pt x="137" y="252"/>
                  <a:pt x="39" y="200"/>
                  <a:pt x="26" y="194"/>
                </a:cubicBezTo>
                <a:cubicBezTo>
                  <a:pt x="26" y="180"/>
                  <a:pt x="26" y="86"/>
                  <a:pt x="26" y="71"/>
                </a:cubicBezTo>
                <a:cubicBezTo>
                  <a:pt x="40" y="66"/>
                  <a:pt x="108" y="42"/>
                  <a:pt x="132" y="33"/>
                </a:cubicBezTo>
                <a:cubicBezTo>
                  <a:pt x="132" y="61"/>
                  <a:pt x="132" y="154"/>
                  <a:pt x="132" y="154"/>
                </a:cubicBezTo>
                <a:cubicBezTo>
                  <a:pt x="132" y="159"/>
                  <a:pt x="135" y="163"/>
                  <a:pt x="139" y="165"/>
                </a:cubicBezTo>
                <a:cubicBezTo>
                  <a:pt x="139" y="165"/>
                  <a:pt x="238" y="217"/>
                  <a:pt x="250" y="224"/>
                </a:cubicBezTo>
                <a:cubicBezTo>
                  <a:pt x="250" y="238"/>
                  <a:pt x="250" y="342"/>
                  <a:pt x="250" y="342"/>
                </a:cubicBezTo>
                <a:cubicBezTo>
                  <a:pt x="250" y="349"/>
                  <a:pt x="256" y="355"/>
                  <a:pt x="264" y="355"/>
                </a:cubicBezTo>
                <a:cubicBezTo>
                  <a:pt x="271" y="355"/>
                  <a:pt x="277" y="349"/>
                  <a:pt x="277" y="342"/>
                </a:cubicBezTo>
                <a:cubicBezTo>
                  <a:pt x="277" y="216"/>
                  <a:pt x="277" y="216"/>
                  <a:pt x="277" y="216"/>
                </a:cubicBezTo>
                <a:cubicBezTo>
                  <a:pt x="277" y="212"/>
                  <a:pt x="275" y="208"/>
                  <a:pt x="272" y="206"/>
                </a:cubicBezTo>
                <a:cubicBezTo>
                  <a:pt x="271" y="205"/>
                  <a:pt x="270" y="204"/>
                  <a:pt x="268" y="203"/>
                </a:cubicBezTo>
                <a:cubicBezTo>
                  <a:pt x="265" y="202"/>
                  <a:pt x="171" y="152"/>
                  <a:pt x="159" y="146"/>
                </a:cubicBezTo>
                <a:cubicBezTo>
                  <a:pt x="159" y="131"/>
                  <a:pt x="159" y="14"/>
                  <a:pt x="159" y="14"/>
                </a:cubicBezTo>
                <a:cubicBezTo>
                  <a:pt x="159" y="10"/>
                  <a:pt x="157" y="6"/>
                  <a:pt x="153" y="3"/>
                </a:cubicBezTo>
                <a:cubicBezTo>
                  <a:pt x="150" y="1"/>
                  <a:pt x="145" y="0"/>
                  <a:pt x="141" y="1"/>
                </a:cubicBezTo>
                <a:close/>
                <a:moveTo>
                  <a:pt x="261" y="229"/>
                </a:moveTo>
                <a:cubicBezTo>
                  <a:pt x="261" y="229"/>
                  <a:pt x="261" y="229"/>
                  <a:pt x="262" y="229"/>
                </a:cubicBezTo>
                <a:cubicBezTo>
                  <a:pt x="261" y="229"/>
                  <a:pt x="261" y="229"/>
                  <a:pt x="261" y="22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3" name="Freeform 648"/>
          <p:cNvSpPr>
            <a:spLocks/>
          </p:cNvSpPr>
          <p:nvPr userDrawn="1"/>
        </p:nvSpPr>
        <p:spPr bwMode="auto">
          <a:xfrm>
            <a:off x="7647555" y="1315001"/>
            <a:ext cx="236818" cy="245406"/>
          </a:xfrm>
          <a:custGeom>
            <a:avLst/>
            <a:gdLst/>
            <a:ahLst/>
            <a:cxnLst>
              <a:cxn ang="0">
                <a:pos x="174" y="9"/>
              </a:cxn>
              <a:cxn ang="0">
                <a:pos x="0" y="9"/>
              </a:cxn>
              <a:cxn ang="0">
                <a:pos x="0" y="280"/>
              </a:cxn>
              <a:cxn ang="0">
                <a:pos x="271" y="280"/>
              </a:cxn>
              <a:cxn ang="0">
                <a:pos x="271" y="0"/>
              </a:cxn>
              <a:cxn ang="0">
                <a:pos x="126" y="214"/>
              </a:cxn>
              <a:cxn ang="0">
                <a:pos x="76" y="132"/>
              </a:cxn>
            </a:cxnLst>
            <a:rect l="0" t="0" r="r" b="b"/>
            <a:pathLst>
              <a:path w="271" h="280">
                <a:moveTo>
                  <a:pt x="174" y="9"/>
                </a:moveTo>
                <a:cubicBezTo>
                  <a:pt x="0" y="9"/>
                  <a:pt x="0" y="9"/>
                  <a:pt x="0" y="9"/>
                </a:cubicBezTo>
                <a:cubicBezTo>
                  <a:pt x="0" y="280"/>
                  <a:pt x="0" y="280"/>
                  <a:pt x="0" y="280"/>
                </a:cubicBezTo>
                <a:cubicBezTo>
                  <a:pt x="271" y="280"/>
                  <a:pt x="271" y="280"/>
                  <a:pt x="271" y="280"/>
                </a:cubicBezTo>
                <a:cubicBezTo>
                  <a:pt x="271" y="0"/>
                  <a:pt x="271" y="0"/>
                  <a:pt x="271" y="0"/>
                </a:cubicBezTo>
                <a:cubicBezTo>
                  <a:pt x="126" y="214"/>
                  <a:pt x="126" y="214"/>
                  <a:pt x="126" y="214"/>
                </a:cubicBezTo>
                <a:cubicBezTo>
                  <a:pt x="126" y="214"/>
                  <a:pt x="104" y="146"/>
                  <a:pt x="76" y="132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1" name="Freeform 660"/>
          <p:cNvSpPr>
            <a:spLocks/>
          </p:cNvSpPr>
          <p:nvPr userDrawn="1"/>
        </p:nvSpPr>
        <p:spPr bwMode="auto">
          <a:xfrm>
            <a:off x="8110113" y="1259179"/>
            <a:ext cx="211050" cy="357067"/>
          </a:xfrm>
          <a:custGeom>
            <a:avLst/>
            <a:gdLst/>
            <a:ahLst/>
            <a:cxnLst>
              <a:cxn ang="0">
                <a:pos x="172" y="259"/>
              </a:cxn>
              <a:cxn ang="0">
                <a:pos x="172" y="291"/>
              </a:cxn>
              <a:cxn ang="0">
                <a:pos x="0" y="291"/>
              </a:cxn>
              <a:cxn ang="0">
                <a:pos x="0" y="259"/>
              </a:cxn>
              <a:cxn ang="0">
                <a:pos x="19" y="232"/>
              </a:cxn>
              <a:cxn ang="0">
                <a:pos x="153" y="232"/>
              </a:cxn>
              <a:cxn ang="0">
                <a:pos x="142" y="199"/>
              </a:cxn>
              <a:cxn ang="0">
                <a:pos x="31" y="199"/>
              </a:cxn>
              <a:cxn ang="0">
                <a:pos x="34" y="167"/>
              </a:cxn>
              <a:cxn ang="0">
                <a:pos x="139" y="167"/>
              </a:cxn>
              <a:cxn ang="0">
                <a:pos x="139" y="75"/>
              </a:cxn>
              <a:cxn ang="0">
                <a:pos x="166" y="75"/>
              </a:cxn>
              <a:cxn ang="0">
                <a:pos x="166" y="0"/>
              </a:cxn>
              <a:cxn ang="0">
                <a:pos x="132" y="0"/>
              </a:cxn>
              <a:cxn ang="0">
                <a:pos x="132" y="23"/>
              </a:cxn>
              <a:cxn ang="0">
                <a:pos x="105" y="23"/>
              </a:cxn>
              <a:cxn ang="0">
                <a:pos x="105" y="0"/>
              </a:cxn>
              <a:cxn ang="0">
                <a:pos x="68" y="0"/>
              </a:cxn>
              <a:cxn ang="0">
                <a:pos x="68" y="23"/>
              </a:cxn>
              <a:cxn ang="0">
                <a:pos x="41" y="23"/>
              </a:cxn>
              <a:cxn ang="0">
                <a:pos x="41" y="0"/>
              </a:cxn>
              <a:cxn ang="0">
                <a:pos x="7" y="0"/>
              </a:cxn>
              <a:cxn ang="0">
                <a:pos x="7" y="72"/>
              </a:cxn>
              <a:cxn ang="0">
                <a:pos x="32" y="72"/>
              </a:cxn>
              <a:cxn ang="0">
                <a:pos x="32" y="117"/>
              </a:cxn>
            </a:cxnLst>
            <a:rect l="0" t="0" r="r" b="b"/>
            <a:pathLst>
              <a:path w="172" h="291">
                <a:moveTo>
                  <a:pt x="172" y="259"/>
                </a:moveTo>
                <a:lnTo>
                  <a:pt x="172" y="291"/>
                </a:lnTo>
                <a:lnTo>
                  <a:pt x="0" y="291"/>
                </a:lnTo>
                <a:lnTo>
                  <a:pt x="0" y="259"/>
                </a:lnTo>
                <a:lnTo>
                  <a:pt x="19" y="232"/>
                </a:lnTo>
                <a:lnTo>
                  <a:pt x="153" y="232"/>
                </a:lnTo>
                <a:lnTo>
                  <a:pt x="142" y="199"/>
                </a:lnTo>
                <a:lnTo>
                  <a:pt x="31" y="199"/>
                </a:lnTo>
                <a:lnTo>
                  <a:pt x="34" y="167"/>
                </a:lnTo>
                <a:lnTo>
                  <a:pt x="139" y="167"/>
                </a:lnTo>
                <a:lnTo>
                  <a:pt x="139" y="75"/>
                </a:lnTo>
                <a:lnTo>
                  <a:pt x="166" y="75"/>
                </a:lnTo>
                <a:lnTo>
                  <a:pt x="166" y="0"/>
                </a:lnTo>
                <a:lnTo>
                  <a:pt x="132" y="0"/>
                </a:lnTo>
                <a:lnTo>
                  <a:pt x="132" y="23"/>
                </a:lnTo>
                <a:lnTo>
                  <a:pt x="105" y="23"/>
                </a:lnTo>
                <a:lnTo>
                  <a:pt x="105" y="0"/>
                </a:lnTo>
                <a:lnTo>
                  <a:pt x="68" y="0"/>
                </a:lnTo>
                <a:lnTo>
                  <a:pt x="68" y="23"/>
                </a:lnTo>
                <a:lnTo>
                  <a:pt x="41" y="23"/>
                </a:lnTo>
                <a:lnTo>
                  <a:pt x="41" y="0"/>
                </a:lnTo>
                <a:lnTo>
                  <a:pt x="7" y="0"/>
                </a:lnTo>
                <a:lnTo>
                  <a:pt x="7" y="72"/>
                </a:lnTo>
                <a:lnTo>
                  <a:pt x="32" y="72"/>
                </a:lnTo>
                <a:lnTo>
                  <a:pt x="32" y="117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7" name="Freeform 664"/>
          <p:cNvSpPr>
            <a:spLocks noEditPoints="1"/>
          </p:cNvSpPr>
          <p:nvPr userDrawn="1"/>
        </p:nvSpPr>
        <p:spPr bwMode="auto">
          <a:xfrm>
            <a:off x="8480038" y="1270214"/>
            <a:ext cx="396332" cy="334980"/>
          </a:xfrm>
          <a:custGeom>
            <a:avLst/>
            <a:gdLst/>
            <a:ahLst/>
            <a:cxnLst>
              <a:cxn ang="0">
                <a:pos x="443" y="0"/>
              </a:cxn>
              <a:cxn ang="0">
                <a:pos x="217" y="90"/>
              </a:cxn>
              <a:cxn ang="0">
                <a:pos x="215" y="97"/>
              </a:cxn>
              <a:cxn ang="0">
                <a:pos x="215" y="336"/>
              </a:cxn>
              <a:cxn ang="0">
                <a:pos x="27" y="275"/>
              </a:cxn>
              <a:cxn ang="0">
                <a:pos x="27" y="28"/>
              </a:cxn>
              <a:cxn ang="0">
                <a:pos x="191" y="77"/>
              </a:cxn>
              <a:cxn ang="0">
                <a:pos x="210" y="75"/>
              </a:cxn>
              <a:cxn ang="0">
                <a:pos x="207" y="56"/>
              </a:cxn>
              <a:cxn ang="0">
                <a:pos x="14" y="0"/>
              </a:cxn>
              <a:cxn ang="0">
                <a:pos x="4" y="4"/>
              </a:cxn>
              <a:cxn ang="0">
                <a:pos x="0" y="14"/>
              </a:cxn>
              <a:cxn ang="0">
                <a:pos x="0" y="287"/>
              </a:cxn>
              <a:cxn ang="0">
                <a:pos x="13" y="301"/>
              </a:cxn>
              <a:cxn ang="0">
                <a:pos x="217" y="378"/>
              </a:cxn>
              <a:cxn ang="0">
                <a:pos x="218" y="379"/>
              </a:cxn>
              <a:cxn ang="0">
                <a:pos x="219" y="381"/>
              </a:cxn>
              <a:cxn ang="0">
                <a:pos x="220" y="382"/>
              </a:cxn>
              <a:cxn ang="0">
                <a:pos x="221" y="382"/>
              </a:cxn>
              <a:cxn ang="0">
                <a:pos x="222" y="383"/>
              </a:cxn>
              <a:cxn ang="0">
                <a:pos x="224" y="384"/>
              </a:cxn>
              <a:cxn ang="0">
                <a:pos x="225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32" y="384"/>
              </a:cxn>
              <a:cxn ang="0">
                <a:pos x="232" y="384"/>
              </a:cxn>
              <a:cxn ang="0">
                <a:pos x="234" y="383"/>
              </a:cxn>
              <a:cxn ang="0">
                <a:pos x="235" y="383"/>
              </a:cxn>
              <a:cxn ang="0">
                <a:pos x="237" y="381"/>
              </a:cxn>
              <a:cxn ang="0">
                <a:pos x="237" y="381"/>
              </a:cxn>
              <a:cxn ang="0">
                <a:pos x="239" y="379"/>
              </a:cxn>
              <a:cxn ang="0">
                <a:pos x="240" y="378"/>
              </a:cxn>
              <a:cxn ang="0">
                <a:pos x="443" y="301"/>
              </a:cxn>
              <a:cxn ang="0">
                <a:pos x="456" y="287"/>
              </a:cxn>
              <a:cxn ang="0">
                <a:pos x="456" y="14"/>
              </a:cxn>
              <a:cxn ang="0">
                <a:pos x="452" y="4"/>
              </a:cxn>
              <a:cxn ang="0">
                <a:pos x="443" y="0"/>
              </a:cxn>
              <a:cxn ang="0">
                <a:pos x="430" y="28"/>
              </a:cxn>
              <a:cxn ang="0">
                <a:pos x="430" y="275"/>
              </a:cxn>
              <a:cxn ang="0">
                <a:pos x="242" y="336"/>
              </a:cxn>
              <a:cxn ang="0">
                <a:pos x="242" y="102"/>
              </a:cxn>
              <a:cxn ang="0">
                <a:pos x="430" y="28"/>
              </a:cxn>
            </a:cxnLst>
            <a:rect l="0" t="0" r="r" b="b"/>
            <a:pathLst>
              <a:path w="456" h="384">
                <a:moveTo>
                  <a:pt x="443" y="0"/>
                </a:moveTo>
                <a:cubicBezTo>
                  <a:pt x="436" y="0"/>
                  <a:pt x="273" y="5"/>
                  <a:pt x="217" y="90"/>
                </a:cubicBezTo>
                <a:cubicBezTo>
                  <a:pt x="216" y="92"/>
                  <a:pt x="215" y="95"/>
                  <a:pt x="215" y="97"/>
                </a:cubicBezTo>
                <a:cubicBezTo>
                  <a:pt x="215" y="97"/>
                  <a:pt x="215" y="283"/>
                  <a:pt x="215" y="336"/>
                </a:cubicBezTo>
                <a:cubicBezTo>
                  <a:pt x="159" y="288"/>
                  <a:pt x="62" y="277"/>
                  <a:pt x="27" y="275"/>
                </a:cubicBezTo>
                <a:cubicBezTo>
                  <a:pt x="27" y="253"/>
                  <a:pt x="27" y="52"/>
                  <a:pt x="27" y="28"/>
                </a:cubicBezTo>
                <a:cubicBezTo>
                  <a:pt x="59" y="30"/>
                  <a:pt x="141" y="40"/>
                  <a:pt x="191" y="77"/>
                </a:cubicBezTo>
                <a:cubicBezTo>
                  <a:pt x="197" y="82"/>
                  <a:pt x="205" y="81"/>
                  <a:pt x="210" y="75"/>
                </a:cubicBezTo>
                <a:cubicBezTo>
                  <a:pt x="214" y="69"/>
                  <a:pt x="213" y="61"/>
                  <a:pt x="207" y="56"/>
                </a:cubicBezTo>
                <a:cubicBezTo>
                  <a:pt x="137" y="3"/>
                  <a:pt x="19" y="0"/>
                  <a:pt x="14" y="0"/>
                </a:cubicBezTo>
                <a:cubicBezTo>
                  <a:pt x="10" y="0"/>
                  <a:pt x="7" y="1"/>
                  <a:pt x="4" y="4"/>
                </a:cubicBezTo>
                <a:cubicBezTo>
                  <a:pt x="2" y="6"/>
                  <a:pt x="0" y="10"/>
                  <a:pt x="0" y="14"/>
                </a:cubicBezTo>
                <a:cubicBezTo>
                  <a:pt x="0" y="287"/>
                  <a:pt x="0" y="287"/>
                  <a:pt x="0" y="287"/>
                </a:cubicBezTo>
                <a:cubicBezTo>
                  <a:pt x="0" y="294"/>
                  <a:pt x="6" y="300"/>
                  <a:pt x="13" y="301"/>
                </a:cubicBezTo>
                <a:cubicBezTo>
                  <a:pt x="15" y="301"/>
                  <a:pt x="169" y="305"/>
                  <a:pt x="217" y="378"/>
                </a:cubicBezTo>
                <a:cubicBezTo>
                  <a:pt x="217" y="379"/>
                  <a:pt x="218" y="379"/>
                  <a:pt x="218" y="379"/>
                </a:cubicBezTo>
                <a:cubicBezTo>
                  <a:pt x="218" y="380"/>
                  <a:pt x="219" y="380"/>
                  <a:pt x="219" y="381"/>
                </a:cubicBezTo>
                <a:cubicBezTo>
                  <a:pt x="219" y="381"/>
                  <a:pt x="220" y="381"/>
                  <a:pt x="220" y="382"/>
                </a:cubicBezTo>
                <a:cubicBezTo>
                  <a:pt x="221" y="382"/>
                  <a:pt x="221" y="382"/>
                  <a:pt x="221" y="382"/>
                </a:cubicBezTo>
                <a:cubicBezTo>
                  <a:pt x="221" y="382"/>
                  <a:pt x="221" y="382"/>
                  <a:pt x="222" y="383"/>
                </a:cubicBezTo>
                <a:cubicBezTo>
                  <a:pt x="222" y="383"/>
                  <a:pt x="223" y="383"/>
                  <a:pt x="224" y="384"/>
                </a:cubicBezTo>
                <a:cubicBezTo>
                  <a:pt x="224" y="384"/>
                  <a:pt x="224" y="384"/>
                  <a:pt x="225" y="384"/>
                </a:cubicBezTo>
                <a:cubicBezTo>
                  <a:pt x="226" y="384"/>
                  <a:pt x="227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30" y="384"/>
                  <a:pt x="231" y="384"/>
                  <a:pt x="232" y="384"/>
                </a:cubicBezTo>
                <a:cubicBezTo>
                  <a:pt x="232" y="384"/>
                  <a:pt x="232" y="384"/>
                  <a:pt x="232" y="384"/>
                </a:cubicBezTo>
                <a:cubicBezTo>
                  <a:pt x="233" y="384"/>
                  <a:pt x="234" y="383"/>
                  <a:pt x="234" y="383"/>
                </a:cubicBezTo>
                <a:cubicBezTo>
                  <a:pt x="235" y="383"/>
                  <a:pt x="235" y="383"/>
                  <a:pt x="235" y="383"/>
                </a:cubicBezTo>
                <a:cubicBezTo>
                  <a:pt x="236" y="382"/>
                  <a:pt x="236" y="382"/>
                  <a:pt x="237" y="381"/>
                </a:cubicBezTo>
                <a:cubicBezTo>
                  <a:pt x="237" y="381"/>
                  <a:pt x="237" y="381"/>
                  <a:pt x="237" y="381"/>
                </a:cubicBezTo>
                <a:cubicBezTo>
                  <a:pt x="238" y="380"/>
                  <a:pt x="239" y="379"/>
                  <a:pt x="239" y="379"/>
                </a:cubicBezTo>
                <a:cubicBezTo>
                  <a:pt x="239" y="379"/>
                  <a:pt x="239" y="378"/>
                  <a:pt x="240" y="378"/>
                </a:cubicBezTo>
                <a:cubicBezTo>
                  <a:pt x="287" y="305"/>
                  <a:pt x="442" y="301"/>
                  <a:pt x="443" y="301"/>
                </a:cubicBezTo>
                <a:cubicBezTo>
                  <a:pt x="450" y="300"/>
                  <a:pt x="456" y="294"/>
                  <a:pt x="456" y="287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56" y="10"/>
                  <a:pt x="455" y="6"/>
                  <a:pt x="452" y="4"/>
                </a:cubicBezTo>
                <a:cubicBezTo>
                  <a:pt x="450" y="1"/>
                  <a:pt x="446" y="0"/>
                  <a:pt x="443" y="0"/>
                </a:cubicBezTo>
                <a:close/>
                <a:moveTo>
                  <a:pt x="430" y="28"/>
                </a:moveTo>
                <a:cubicBezTo>
                  <a:pt x="430" y="52"/>
                  <a:pt x="430" y="253"/>
                  <a:pt x="430" y="275"/>
                </a:cubicBezTo>
                <a:cubicBezTo>
                  <a:pt x="395" y="277"/>
                  <a:pt x="298" y="288"/>
                  <a:pt x="242" y="336"/>
                </a:cubicBezTo>
                <a:cubicBezTo>
                  <a:pt x="242" y="284"/>
                  <a:pt x="242" y="109"/>
                  <a:pt x="242" y="102"/>
                </a:cubicBezTo>
                <a:cubicBezTo>
                  <a:pt x="283" y="44"/>
                  <a:pt x="391" y="30"/>
                  <a:pt x="430" y="2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97" name="Freeform 175"/>
          <p:cNvSpPr>
            <a:spLocks/>
          </p:cNvSpPr>
          <p:nvPr userDrawn="1"/>
        </p:nvSpPr>
        <p:spPr bwMode="auto">
          <a:xfrm>
            <a:off x="361336" y="1926404"/>
            <a:ext cx="311666" cy="398786"/>
          </a:xfrm>
          <a:custGeom>
            <a:avLst/>
            <a:gdLst/>
            <a:ahLst/>
            <a:cxnLst>
              <a:cxn ang="0">
                <a:pos x="113" y="28"/>
              </a:cxn>
              <a:cxn ang="0">
                <a:pos x="89" y="84"/>
              </a:cxn>
              <a:cxn ang="0">
                <a:pos x="101" y="134"/>
              </a:cxn>
              <a:cxn ang="0">
                <a:pos x="13" y="134"/>
              </a:cxn>
              <a:cxn ang="0">
                <a:pos x="0" y="147"/>
              </a:cxn>
              <a:cxn ang="0">
                <a:pos x="0" y="266"/>
              </a:cxn>
              <a:cxn ang="0">
                <a:pos x="8" y="278"/>
              </a:cxn>
              <a:cxn ang="0">
                <a:pos x="22" y="276"/>
              </a:cxn>
              <a:cxn ang="0">
                <a:pos x="66" y="268"/>
              </a:cxn>
              <a:cxn ang="0">
                <a:pos x="79" y="329"/>
              </a:cxn>
              <a:cxn ang="0">
                <a:pos x="18" y="337"/>
              </a:cxn>
              <a:cxn ang="0">
                <a:pos x="5" y="338"/>
              </a:cxn>
              <a:cxn ang="0">
                <a:pos x="0" y="349"/>
              </a:cxn>
              <a:cxn ang="0">
                <a:pos x="0" y="444"/>
              </a:cxn>
              <a:cxn ang="0">
                <a:pos x="13" y="457"/>
              </a:cxn>
              <a:cxn ang="0">
                <a:pos x="26" y="444"/>
              </a:cxn>
              <a:cxn ang="0">
                <a:pos x="26" y="367"/>
              </a:cxn>
              <a:cxn ang="0">
                <a:pos x="102" y="342"/>
              </a:cxn>
              <a:cxn ang="0">
                <a:pos x="82" y="247"/>
              </a:cxn>
              <a:cxn ang="0">
                <a:pos x="26" y="241"/>
              </a:cxn>
              <a:cxn ang="0">
                <a:pos x="26" y="161"/>
              </a:cxn>
              <a:cxn ang="0">
                <a:pos x="123" y="161"/>
              </a:cxn>
              <a:cxn ang="0">
                <a:pos x="134" y="154"/>
              </a:cxn>
              <a:cxn ang="0">
                <a:pos x="136" y="147"/>
              </a:cxn>
              <a:cxn ang="0">
                <a:pos x="134" y="141"/>
              </a:cxn>
              <a:cxn ang="0">
                <a:pos x="116" y="83"/>
              </a:cxn>
              <a:cxn ang="0">
                <a:pos x="131" y="47"/>
              </a:cxn>
              <a:cxn ang="0">
                <a:pos x="200" y="44"/>
              </a:cxn>
              <a:cxn ang="0">
                <a:pos x="213" y="142"/>
              </a:cxn>
              <a:cxn ang="0">
                <a:pos x="214" y="155"/>
              </a:cxn>
              <a:cxn ang="0">
                <a:pos x="225" y="161"/>
              </a:cxn>
              <a:cxn ang="0">
                <a:pos x="332" y="161"/>
              </a:cxn>
              <a:cxn ang="0">
                <a:pos x="332" y="226"/>
              </a:cxn>
              <a:cxn ang="0">
                <a:pos x="253" y="245"/>
              </a:cxn>
              <a:cxn ang="0">
                <a:pos x="252" y="330"/>
              </a:cxn>
              <a:cxn ang="0">
                <a:pos x="332" y="356"/>
              </a:cxn>
              <a:cxn ang="0">
                <a:pos x="332" y="431"/>
              </a:cxn>
              <a:cxn ang="0">
                <a:pos x="122" y="431"/>
              </a:cxn>
              <a:cxn ang="0">
                <a:pos x="109" y="444"/>
              </a:cxn>
              <a:cxn ang="0">
                <a:pos x="122" y="457"/>
              </a:cxn>
              <a:cxn ang="0">
                <a:pos x="346" y="457"/>
              </a:cxn>
              <a:cxn ang="0">
                <a:pos x="359" y="444"/>
              </a:cxn>
              <a:cxn ang="0">
                <a:pos x="359" y="338"/>
              </a:cxn>
              <a:cxn ang="0">
                <a:pos x="353" y="327"/>
              </a:cxn>
              <a:cxn ang="0">
                <a:pos x="341" y="326"/>
              </a:cxn>
              <a:cxn ang="0">
                <a:pos x="274" y="314"/>
              </a:cxn>
              <a:cxn ang="0">
                <a:pos x="274" y="262"/>
              </a:cxn>
              <a:cxn ang="0">
                <a:pos x="340" y="258"/>
              </a:cxn>
              <a:cxn ang="0">
                <a:pos x="353" y="257"/>
              </a:cxn>
              <a:cxn ang="0">
                <a:pos x="359" y="245"/>
              </a:cxn>
              <a:cxn ang="0">
                <a:pos x="359" y="147"/>
              </a:cxn>
              <a:cxn ang="0">
                <a:pos x="346" y="134"/>
              </a:cxn>
              <a:cxn ang="0">
                <a:pos x="244" y="134"/>
              </a:cxn>
              <a:cxn ang="0">
                <a:pos x="250" y="93"/>
              </a:cxn>
              <a:cxn ang="0">
                <a:pos x="248" y="72"/>
              </a:cxn>
              <a:cxn ang="0">
                <a:pos x="215" y="22"/>
              </a:cxn>
              <a:cxn ang="0">
                <a:pos x="113" y="28"/>
              </a:cxn>
            </a:cxnLst>
            <a:rect l="0" t="0" r="r" b="b"/>
            <a:pathLst>
              <a:path w="359" h="457">
                <a:moveTo>
                  <a:pt x="113" y="28"/>
                </a:moveTo>
                <a:cubicBezTo>
                  <a:pt x="104" y="36"/>
                  <a:pt x="89" y="54"/>
                  <a:pt x="89" y="84"/>
                </a:cubicBezTo>
                <a:cubicBezTo>
                  <a:pt x="89" y="98"/>
                  <a:pt x="93" y="114"/>
                  <a:pt x="101" y="134"/>
                </a:cubicBezTo>
                <a:cubicBezTo>
                  <a:pt x="73" y="134"/>
                  <a:pt x="13" y="134"/>
                  <a:pt x="13" y="134"/>
                </a:cubicBezTo>
                <a:cubicBezTo>
                  <a:pt x="6" y="134"/>
                  <a:pt x="0" y="140"/>
                  <a:pt x="0" y="147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2"/>
                  <a:pt x="3" y="276"/>
                  <a:pt x="8" y="278"/>
                </a:cubicBezTo>
                <a:cubicBezTo>
                  <a:pt x="13" y="281"/>
                  <a:pt x="18" y="280"/>
                  <a:pt x="22" y="276"/>
                </a:cubicBezTo>
                <a:cubicBezTo>
                  <a:pt x="39" y="261"/>
                  <a:pt x="53" y="259"/>
                  <a:pt x="66" y="268"/>
                </a:cubicBezTo>
                <a:cubicBezTo>
                  <a:pt x="82" y="281"/>
                  <a:pt x="89" y="311"/>
                  <a:pt x="79" y="329"/>
                </a:cubicBezTo>
                <a:cubicBezTo>
                  <a:pt x="67" y="350"/>
                  <a:pt x="35" y="343"/>
                  <a:pt x="18" y="337"/>
                </a:cubicBezTo>
                <a:cubicBezTo>
                  <a:pt x="13" y="335"/>
                  <a:pt x="9" y="336"/>
                  <a:pt x="5" y="338"/>
                </a:cubicBezTo>
                <a:cubicBezTo>
                  <a:pt x="2" y="341"/>
                  <a:pt x="0" y="345"/>
                  <a:pt x="0" y="349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451"/>
                  <a:pt x="6" y="457"/>
                  <a:pt x="13" y="457"/>
                </a:cubicBezTo>
                <a:cubicBezTo>
                  <a:pt x="20" y="457"/>
                  <a:pt x="26" y="451"/>
                  <a:pt x="26" y="444"/>
                </a:cubicBezTo>
                <a:cubicBezTo>
                  <a:pt x="26" y="444"/>
                  <a:pt x="26" y="390"/>
                  <a:pt x="26" y="367"/>
                </a:cubicBezTo>
                <a:cubicBezTo>
                  <a:pt x="76" y="378"/>
                  <a:pt x="96" y="354"/>
                  <a:pt x="102" y="342"/>
                </a:cubicBezTo>
                <a:cubicBezTo>
                  <a:pt x="118" y="313"/>
                  <a:pt x="109" y="269"/>
                  <a:pt x="82" y="247"/>
                </a:cubicBezTo>
                <a:cubicBezTo>
                  <a:pt x="66" y="234"/>
                  <a:pt x="46" y="233"/>
                  <a:pt x="26" y="241"/>
                </a:cubicBezTo>
                <a:cubicBezTo>
                  <a:pt x="26" y="215"/>
                  <a:pt x="26" y="177"/>
                  <a:pt x="26" y="161"/>
                </a:cubicBezTo>
                <a:cubicBezTo>
                  <a:pt x="47" y="161"/>
                  <a:pt x="123" y="161"/>
                  <a:pt x="123" y="161"/>
                </a:cubicBezTo>
                <a:cubicBezTo>
                  <a:pt x="127" y="161"/>
                  <a:pt x="132" y="158"/>
                  <a:pt x="134" y="154"/>
                </a:cubicBezTo>
                <a:cubicBezTo>
                  <a:pt x="135" y="152"/>
                  <a:pt x="136" y="150"/>
                  <a:pt x="136" y="147"/>
                </a:cubicBezTo>
                <a:cubicBezTo>
                  <a:pt x="136" y="145"/>
                  <a:pt x="135" y="143"/>
                  <a:pt x="134" y="141"/>
                </a:cubicBezTo>
                <a:cubicBezTo>
                  <a:pt x="122" y="119"/>
                  <a:pt x="116" y="100"/>
                  <a:pt x="116" y="83"/>
                </a:cubicBezTo>
                <a:cubicBezTo>
                  <a:pt x="116" y="69"/>
                  <a:pt x="121" y="56"/>
                  <a:pt x="131" y="47"/>
                </a:cubicBezTo>
                <a:cubicBezTo>
                  <a:pt x="149" y="31"/>
                  <a:pt x="179" y="29"/>
                  <a:pt x="200" y="44"/>
                </a:cubicBezTo>
                <a:cubicBezTo>
                  <a:pt x="226" y="61"/>
                  <a:pt x="230" y="97"/>
                  <a:pt x="213" y="142"/>
                </a:cubicBezTo>
                <a:cubicBezTo>
                  <a:pt x="211" y="146"/>
                  <a:pt x="212" y="151"/>
                  <a:pt x="214" y="155"/>
                </a:cubicBezTo>
                <a:cubicBezTo>
                  <a:pt x="216" y="158"/>
                  <a:pt x="221" y="161"/>
                  <a:pt x="225" y="161"/>
                </a:cubicBezTo>
                <a:cubicBezTo>
                  <a:pt x="225" y="161"/>
                  <a:pt x="311" y="161"/>
                  <a:pt x="332" y="161"/>
                </a:cubicBezTo>
                <a:cubicBezTo>
                  <a:pt x="332" y="176"/>
                  <a:pt x="332" y="206"/>
                  <a:pt x="332" y="226"/>
                </a:cubicBezTo>
                <a:cubicBezTo>
                  <a:pt x="286" y="213"/>
                  <a:pt x="262" y="234"/>
                  <a:pt x="253" y="245"/>
                </a:cubicBezTo>
                <a:cubicBezTo>
                  <a:pt x="234" y="268"/>
                  <a:pt x="234" y="305"/>
                  <a:pt x="252" y="330"/>
                </a:cubicBezTo>
                <a:cubicBezTo>
                  <a:pt x="269" y="354"/>
                  <a:pt x="298" y="363"/>
                  <a:pt x="332" y="356"/>
                </a:cubicBezTo>
                <a:cubicBezTo>
                  <a:pt x="332" y="377"/>
                  <a:pt x="332" y="414"/>
                  <a:pt x="332" y="431"/>
                </a:cubicBezTo>
                <a:cubicBezTo>
                  <a:pt x="309" y="431"/>
                  <a:pt x="122" y="431"/>
                  <a:pt x="122" y="431"/>
                </a:cubicBezTo>
                <a:cubicBezTo>
                  <a:pt x="115" y="431"/>
                  <a:pt x="109" y="437"/>
                  <a:pt x="109" y="444"/>
                </a:cubicBezTo>
                <a:cubicBezTo>
                  <a:pt x="109" y="451"/>
                  <a:pt x="115" y="457"/>
                  <a:pt x="122" y="457"/>
                </a:cubicBezTo>
                <a:cubicBezTo>
                  <a:pt x="346" y="457"/>
                  <a:pt x="346" y="457"/>
                  <a:pt x="346" y="457"/>
                </a:cubicBezTo>
                <a:cubicBezTo>
                  <a:pt x="353" y="457"/>
                  <a:pt x="359" y="451"/>
                  <a:pt x="359" y="444"/>
                </a:cubicBezTo>
                <a:cubicBezTo>
                  <a:pt x="359" y="338"/>
                  <a:pt x="359" y="338"/>
                  <a:pt x="359" y="338"/>
                </a:cubicBezTo>
                <a:cubicBezTo>
                  <a:pt x="359" y="334"/>
                  <a:pt x="357" y="330"/>
                  <a:pt x="353" y="327"/>
                </a:cubicBezTo>
                <a:cubicBezTo>
                  <a:pt x="350" y="325"/>
                  <a:pt x="345" y="324"/>
                  <a:pt x="341" y="326"/>
                </a:cubicBezTo>
                <a:cubicBezTo>
                  <a:pt x="311" y="337"/>
                  <a:pt x="286" y="333"/>
                  <a:pt x="274" y="314"/>
                </a:cubicBezTo>
                <a:cubicBezTo>
                  <a:pt x="262" y="299"/>
                  <a:pt x="263" y="276"/>
                  <a:pt x="274" y="262"/>
                </a:cubicBezTo>
                <a:cubicBezTo>
                  <a:pt x="286" y="246"/>
                  <a:pt x="311" y="245"/>
                  <a:pt x="340" y="258"/>
                </a:cubicBezTo>
                <a:cubicBezTo>
                  <a:pt x="344" y="259"/>
                  <a:pt x="349" y="259"/>
                  <a:pt x="353" y="257"/>
                </a:cubicBezTo>
                <a:cubicBezTo>
                  <a:pt x="357" y="254"/>
                  <a:pt x="359" y="250"/>
                  <a:pt x="359" y="245"/>
                </a:cubicBezTo>
                <a:cubicBezTo>
                  <a:pt x="359" y="147"/>
                  <a:pt x="359" y="147"/>
                  <a:pt x="359" y="147"/>
                </a:cubicBezTo>
                <a:cubicBezTo>
                  <a:pt x="359" y="140"/>
                  <a:pt x="353" y="134"/>
                  <a:pt x="346" y="134"/>
                </a:cubicBezTo>
                <a:cubicBezTo>
                  <a:pt x="346" y="134"/>
                  <a:pt x="270" y="134"/>
                  <a:pt x="244" y="134"/>
                </a:cubicBezTo>
                <a:cubicBezTo>
                  <a:pt x="248" y="119"/>
                  <a:pt x="250" y="106"/>
                  <a:pt x="250" y="93"/>
                </a:cubicBezTo>
                <a:cubicBezTo>
                  <a:pt x="250" y="86"/>
                  <a:pt x="249" y="79"/>
                  <a:pt x="248" y="72"/>
                </a:cubicBezTo>
                <a:cubicBezTo>
                  <a:pt x="243" y="51"/>
                  <a:pt x="232" y="34"/>
                  <a:pt x="215" y="22"/>
                </a:cubicBezTo>
                <a:cubicBezTo>
                  <a:pt x="184" y="0"/>
                  <a:pt x="140" y="3"/>
                  <a:pt x="113" y="2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6" name="Freeform 183"/>
          <p:cNvSpPr>
            <a:spLocks/>
          </p:cNvSpPr>
          <p:nvPr userDrawn="1"/>
        </p:nvSpPr>
        <p:spPr bwMode="auto">
          <a:xfrm>
            <a:off x="790149" y="1922732"/>
            <a:ext cx="395104" cy="406147"/>
          </a:xfrm>
          <a:custGeom>
            <a:avLst/>
            <a:gdLst/>
            <a:ahLst/>
            <a:cxnLst>
              <a:cxn ang="0">
                <a:pos x="58" y="463"/>
              </a:cxn>
              <a:cxn ang="0">
                <a:pos x="54" y="452"/>
              </a:cxn>
              <a:cxn ang="0">
                <a:pos x="54" y="148"/>
              </a:cxn>
              <a:cxn ang="0">
                <a:pos x="4" y="144"/>
              </a:cxn>
              <a:cxn ang="0">
                <a:pos x="0" y="134"/>
              </a:cxn>
              <a:cxn ang="0">
                <a:pos x="0" y="71"/>
              </a:cxn>
              <a:cxn ang="0">
                <a:pos x="4" y="61"/>
              </a:cxn>
              <a:cxn ang="0">
                <a:pos x="14" y="57"/>
              </a:cxn>
              <a:cxn ang="0">
                <a:pos x="54" y="14"/>
              </a:cxn>
              <a:cxn ang="0">
                <a:pos x="58" y="4"/>
              </a:cxn>
              <a:cxn ang="0">
                <a:pos x="68" y="0"/>
              </a:cxn>
              <a:cxn ang="0">
                <a:pos x="143" y="14"/>
              </a:cxn>
              <a:cxn ang="0">
                <a:pos x="143" y="57"/>
              </a:cxn>
              <a:cxn ang="0">
                <a:pos x="454" y="71"/>
              </a:cxn>
              <a:cxn ang="0">
                <a:pos x="454" y="133"/>
              </a:cxn>
              <a:cxn ang="0">
                <a:pos x="450" y="143"/>
              </a:cxn>
              <a:cxn ang="0">
                <a:pos x="440" y="147"/>
              </a:cxn>
              <a:cxn ang="0">
                <a:pos x="142" y="157"/>
              </a:cxn>
              <a:cxn ang="0">
                <a:pos x="398" y="161"/>
              </a:cxn>
              <a:cxn ang="0">
                <a:pos x="402" y="171"/>
              </a:cxn>
              <a:cxn ang="0">
                <a:pos x="402" y="325"/>
              </a:cxn>
              <a:cxn ang="0">
                <a:pos x="398" y="335"/>
              </a:cxn>
              <a:cxn ang="0">
                <a:pos x="388" y="339"/>
              </a:cxn>
              <a:cxn ang="0">
                <a:pos x="119" y="335"/>
              </a:cxn>
              <a:cxn ang="0">
                <a:pos x="115" y="325"/>
              </a:cxn>
              <a:cxn ang="0">
                <a:pos x="115" y="219"/>
              </a:cxn>
              <a:cxn ang="0">
                <a:pos x="129" y="205"/>
              </a:cxn>
              <a:cxn ang="0">
                <a:pos x="143" y="219"/>
              </a:cxn>
              <a:cxn ang="0">
                <a:pos x="373" y="310"/>
              </a:cxn>
              <a:cxn ang="0">
                <a:pos x="128" y="185"/>
              </a:cxn>
              <a:cxn ang="0">
                <a:pos x="118" y="181"/>
              </a:cxn>
              <a:cxn ang="0">
                <a:pos x="113" y="171"/>
              </a:cxn>
              <a:cxn ang="0">
                <a:pos x="118" y="123"/>
              </a:cxn>
              <a:cxn ang="0">
                <a:pos x="128" y="119"/>
              </a:cxn>
              <a:cxn ang="0">
                <a:pos x="426" y="119"/>
              </a:cxn>
              <a:cxn ang="0">
                <a:pos x="129" y="85"/>
              </a:cxn>
              <a:cxn ang="0">
                <a:pos x="114" y="71"/>
              </a:cxn>
              <a:cxn ang="0">
                <a:pos x="82" y="28"/>
              </a:cxn>
              <a:cxn ang="0">
                <a:pos x="78" y="81"/>
              </a:cxn>
              <a:cxn ang="0">
                <a:pos x="68" y="85"/>
              </a:cxn>
              <a:cxn ang="0">
                <a:pos x="28" y="85"/>
              </a:cxn>
              <a:cxn ang="0">
                <a:pos x="68" y="119"/>
              </a:cxn>
              <a:cxn ang="0">
                <a:pos x="78" y="123"/>
              </a:cxn>
              <a:cxn ang="0">
                <a:pos x="82" y="134"/>
              </a:cxn>
              <a:cxn ang="0">
                <a:pos x="114" y="438"/>
              </a:cxn>
              <a:cxn ang="0">
                <a:pos x="129" y="357"/>
              </a:cxn>
              <a:cxn ang="0">
                <a:pos x="143" y="372"/>
              </a:cxn>
              <a:cxn ang="0">
                <a:pos x="143" y="452"/>
              </a:cxn>
              <a:cxn ang="0">
                <a:pos x="139" y="463"/>
              </a:cxn>
              <a:cxn ang="0">
                <a:pos x="129" y="467"/>
              </a:cxn>
            </a:cxnLst>
            <a:rect l="0" t="0" r="r" b="b"/>
            <a:pathLst>
              <a:path w="454" h="467">
                <a:moveTo>
                  <a:pt x="68" y="467"/>
                </a:moveTo>
                <a:cubicBezTo>
                  <a:pt x="64" y="467"/>
                  <a:pt x="60" y="465"/>
                  <a:pt x="58" y="463"/>
                </a:cubicBezTo>
                <a:cubicBezTo>
                  <a:pt x="58" y="463"/>
                  <a:pt x="58" y="463"/>
                  <a:pt x="58" y="463"/>
                </a:cubicBezTo>
                <a:cubicBezTo>
                  <a:pt x="55" y="460"/>
                  <a:pt x="54" y="456"/>
                  <a:pt x="54" y="452"/>
                </a:cubicBezTo>
                <a:cubicBezTo>
                  <a:pt x="54" y="452"/>
                  <a:pt x="54" y="452"/>
                  <a:pt x="54" y="452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10" y="148"/>
                  <a:pt x="7" y="146"/>
                  <a:pt x="4" y="144"/>
                </a:cubicBezTo>
                <a:cubicBezTo>
                  <a:pt x="4" y="144"/>
                  <a:pt x="4" y="144"/>
                  <a:pt x="4" y="144"/>
                </a:cubicBezTo>
                <a:cubicBezTo>
                  <a:pt x="1" y="141"/>
                  <a:pt x="0" y="137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7"/>
                  <a:pt x="1" y="64"/>
                  <a:pt x="4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7" y="58"/>
                  <a:pt x="10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0"/>
                  <a:pt x="55" y="7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61" y="2"/>
                  <a:pt x="64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6" y="0"/>
                  <a:pt x="143" y="6"/>
                  <a:pt x="143" y="14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440" y="57"/>
                  <a:pt x="440" y="57"/>
                  <a:pt x="440" y="57"/>
                </a:cubicBezTo>
                <a:cubicBezTo>
                  <a:pt x="448" y="57"/>
                  <a:pt x="454" y="63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133"/>
                  <a:pt x="454" y="133"/>
                  <a:pt x="454" y="133"/>
                </a:cubicBezTo>
                <a:cubicBezTo>
                  <a:pt x="454" y="137"/>
                  <a:pt x="453" y="140"/>
                  <a:pt x="450" y="143"/>
                </a:cubicBezTo>
                <a:cubicBezTo>
                  <a:pt x="450" y="143"/>
                  <a:pt x="450" y="143"/>
                  <a:pt x="450" y="143"/>
                </a:cubicBezTo>
                <a:cubicBezTo>
                  <a:pt x="448" y="146"/>
                  <a:pt x="444" y="147"/>
                  <a:pt x="440" y="14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42" y="157"/>
                  <a:pt x="142" y="157"/>
                  <a:pt x="142" y="157"/>
                </a:cubicBezTo>
                <a:cubicBezTo>
                  <a:pt x="388" y="157"/>
                  <a:pt x="388" y="157"/>
                  <a:pt x="388" y="157"/>
                </a:cubicBezTo>
                <a:cubicBezTo>
                  <a:pt x="391" y="157"/>
                  <a:pt x="395" y="158"/>
                  <a:pt x="398" y="161"/>
                </a:cubicBezTo>
                <a:cubicBezTo>
                  <a:pt x="398" y="161"/>
                  <a:pt x="398" y="161"/>
                  <a:pt x="398" y="161"/>
                </a:cubicBezTo>
                <a:cubicBezTo>
                  <a:pt x="400" y="164"/>
                  <a:pt x="402" y="167"/>
                  <a:pt x="402" y="171"/>
                </a:cubicBezTo>
                <a:cubicBezTo>
                  <a:pt x="402" y="171"/>
                  <a:pt x="402" y="171"/>
                  <a:pt x="402" y="171"/>
                </a:cubicBezTo>
                <a:cubicBezTo>
                  <a:pt x="402" y="325"/>
                  <a:pt x="402" y="325"/>
                  <a:pt x="402" y="325"/>
                </a:cubicBezTo>
                <a:cubicBezTo>
                  <a:pt x="402" y="328"/>
                  <a:pt x="400" y="332"/>
                  <a:pt x="398" y="335"/>
                </a:cubicBezTo>
                <a:cubicBezTo>
                  <a:pt x="398" y="335"/>
                  <a:pt x="398" y="335"/>
                  <a:pt x="398" y="335"/>
                </a:cubicBezTo>
                <a:cubicBezTo>
                  <a:pt x="395" y="337"/>
                  <a:pt x="391" y="339"/>
                  <a:pt x="388" y="339"/>
                </a:cubicBezTo>
                <a:cubicBezTo>
                  <a:pt x="388" y="339"/>
                  <a:pt x="388" y="339"/>
                  <a:pt x="388" y="339"/>
                </a:cubicBezTo>
                <a:cubicBezTo>
                  <a:pt x="129" y="339"/>
                  <a:pt x="129" y="339"/>
                  <a:pt x="129" y="339"/>
                </a:cubicBezTo>
                <a:cubicBezTo>
                  <a:pt x="125" y="339"/>
                  <a:pt x="122" y="337"/>
                  <a:pt x="119" y="335"/>
                </a:cubicBezTo>
                <a:cubicBezTo>
                  <a:pt x="119" y="335"/>
                  <a:pt x="119" y="335"/>
                  <a:pt x="119" y="335"/>
                </a:cubicBezTo>
                <a:cubicBezTo>
                  <a:pt x="116" y="332"/>
                  <a:pt x="115" y="328"/>
                  <a:pt x="115" y="325"/>
                </a:cubicBezTo>
                <a:cubicBezTo>
                  <a:pt x="115" y="325"/>
                  <a:pt x="115" y="325"/>
                  <a:pt x="115" y="325"/>
                </a:cubicBezTo>
                <a:cubicBezTo>
                  <a:pt x="115" y="219"/>
                  <a:pt x="115" y="219"/>
                  <a:pt x="115" y="219"/>
                </a:cubicBezTo>
                <a:cubicBezTo>
                  <a:pt x="115" y="212"/>
                  <a:pt x="121" y="205"/>
                  <a:pt x="129" y="205"/>
                </a:cubicBezTo>
                <a:cubicBezTo>
                  <a:pt x="129" y="205"/>
                  <a:pt x="129" y="205"/>
                  <a:pt x="129" y="205"/>
                </a:cubicBezTo>
                <a:cubicBezTo>
                  <a:pt x="137" y="205"/>
                  <a:pt x="143" y="212"/>
                  <a:pt x="143" y="219"/>
                </a:cubicBezTo>
                <a:cubicBezTo>
                  <a:pt x="143" y="219"/>
                  <a:pt x="143" y="219"/>
                  <a:pt x="143" y="219"/>
                </a:cubicBezTo>
                <a:cubicBezTo>
                  <a:pt x="143" y="310"/>
                  <a:pt x="143" y="310"/>
                  <a:pt x="143" y="310"/>
                </a:cubicBezTo>
                <a:cubicBezTo>
                  <a:pt x="373" y="310"/>
                  <a:pt x="373" y="310"/>
                  <a:pt x="373" y="310"/>
                </a:cubicBezTo>
                <a:cubicBezTo>
                  <a:pt x="373" y="185"/>
                  <a:pt x="373" y="185"/>
                  <a:pt x="37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24" y="185"/>
                  <a:pt x="120" y="184"/>
                  <a:pt x="118" y="181"/>
                </a:cubicBezTo>
                <a:cubicBezTo>
                  <a:pt x="118" y="181"/>
                  <a:pt x="118" y="181"/>
                  <a:pt x="118" y="181"/>
                </a:cubicBezTo>
                <a:cubicBezTo>
                  <a:pt x="115" y="179"/>
                  <a:pt x="113" y="175"/>
                  <a:pt x="113" y="171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3" y="129"/>
                  <a:pt x="115" y="125"/>
                  <a:pt x="118" y="123"/>
                </a:cubicBezTo>
                <a:cubicBezTo>
                  <a:pt x="118" y="123"/>
                  <a:pt x="118" y="123"/>
                  <a:pt x="118" y="123"/>
                </a:cubicBezTo>
                <a:cubicBezTo>
                  <a:pt x="120" y="120"/>
                  <a:pt x="124" y="119"/>
                  <a:pt x="128" y="119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426" y="119"/>
                  <a:pt x="426" y="119"/>
                  <a:pt x="426" y="119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1" y="85"/>
                  <a:pt x="114" y="79"/>
                  <a:pt x="114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5"/>
                  <a:pt x="81" y="78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5" y="84"/>
                  <a:pt x="72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28" y="85"/>
                  <a:pt x="28" y="85"/>
                  <a:pt x="28" y="85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2" y="119"/>
                  <a:pt x="75" y="121"/>
                  <a:pt x="78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1" y="126"/>
                  <a:pt x="82" y="130"/>
                  <a:pt x="82" y="134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82" y="438"/>
                  <a:pt x="82" y="438"/>
                  <a:pt x="82" y="438"/>
                </a:cubicBezTo>
                <a:cubicBezTo>
                  <a:pt x="114" y="438"/>
                  <a:pt x="114" y="438"/>
                  <a:pt x="114" y="438"/>
                </a:cubicBezTo>
                <a:cubicBezTo>
                  <a:pt x="114" y="372"/>
                  <a:pt x="114" y="372"/>
                  <a:pt x="114" y="372"/>
                </a:cubicBezTo>
                <a:cubicBezTo>
                  <a:pt x="114" y="364"/>
                  <a:pt x="121" y="357"/>
                  <a:pt x="129" y="357"/>
                </a:cubicBezTo>
                <a:cubicBezTo>
                  <a:pt x="129" y="357"/>
                  <a:pt x="129" y="357"/>
                  <a:pt x="129" y="357"/>
                </a:cubicBezTo>
                <a:cubicBezTo>
                  <a:pt x="136" y="357"/>
                  <a:pt x="143" y="364"/>
                  <a:pt x="143" y="372"/>
                </a:cubicBezTo>
                <a:cubicBezTo>
                  <a:pt x="143" y="372"/>
                  <a:pt x="143" y="372"/>
                  <a:pt x="143" y="372"/>
                </a:cubicBezTo>
                <a:cubicBezTo>
                  <a:pt x="143" y="452"/>
                  <a:pt x="143" y="452"/>
                  <a:pt x="143" y="452"/>
                </a:cubicBezTo>
                <a:cubicBezTo>
                  <a:pt x="143" y="456"/>
                  <a:pt x="141" y="460"/>
                  <a:pt x="139" y="463"/>
                </a:cubicBezTo>
                <a:cubicBezTo>
                  <a:pt x="139" y="463"/>
                  <a:pt x="139" y="463"/>
                  <a:pt x="139" y="463"/>
                </a:cubicBezTo>
                <a:cubicBezTo>
                  <a:pt x="136" y="465"/>
                  <a:pt x="132" y="467"/>
                  <a:pt x="129" y="467"/>
                </a:cubicBezTo>
                <a:cubicBezTo>
                  <a:pt x="129" y="467"/>
                  <a:pt x="129" y="467"/>
                  <a:pt x="129" y="467"/>
                </a:cubicBezTo>
                <a:cubicBezTo>
                  <a:pt x="68" y="467"/>
                  <a:pt x="68" y="467"/>
                  <a:pt x="68" y="46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6" name="Freeform 280"/>
          <p:cNvSpPr>
            <a:spLocks noEditPoints="1"/>
          </p:cNvSpPr>
          <p:nvPr userDrawn="1"/>
        </p:nvSpPr>
        <p:spPr bwMode="auto">
          <a:xfrm>
            <a:off x="1877233" y="1939288"/>
            <a:ext cx="401240" cy="373018"/>
          </a:xfrm>
          <a:custGeom>
            <a:avLst/>
            <a:gdLst/>
            <a:ahLst/>
            <a:cxnLst>
              <a:cxn ang="0">
                <a:pos x="183" y="15"/>
              </a:cxn>
              <a:cxn ang="0">
                <a:pos x="122" y="174"/>
              </a:cxn>
              <a:cxn ang="0">
                <a:pos x="122" y="182"/>
              </a:cxn>
              <a:cxn ang="0">
                <a:pos x="80" y="200"/>
              </a:cxn>
              <a:cxn ang="0">
                <a:pos x="15" y="261"/>
              </a:cxn>
              <a:cxn ang="0">
                <a:pos x="14" y="267"/>
              </a:cxn>
              <a:cxn ang="0">
                <a:pos x="22" y="279"/>
              </a:cxn>
              <a:cxn ang="0">
                <a:pos x="39" y="272"/>
              </a:cxn>
              <a:cxn ang="0">
                <a:pos x="123" y="210"/>
              </a:cxn>
              <a:cxn ang="0">
                <a:pos x="124" y="216"/>
              </a:cxn>
              <a:cxn ang="0">
                <a:pos x="200" y="360"/>
              </a:cxn>
              <a:cxn ang="0">
                <a:pos x="201" y="361"/>
              </a:cxn>
              <a:cxn ang="0">
                <a:pos x="154" y="383"/>
              </a:cxn>
              <a:cxn ang="0">
                <a:pos x="28" y="328"/>
              </a:cxn>
              <a:cxn ang="0">
                <a:pos x="12" y="319"/>
              </a:cxn>
              <a:cxn ang="0">
                <a:pos x="2" y="335"/>
              </a:cxn>
              <a:cxn ang="0">
                <a:pos x="33" y="382"/>
              </a:cxn>
              <a:cxn ang="0">
                <a:pos x="159" y="409"/>
              </a:cxn>
              <a:cxn ang="0">
                <a:pos x="224" y="377"/>
              </a:cxn>
              <a:cxn ang="0">
                <a:pos x="297" y="411"/>
              </a:cxn>
              <a:cxn ang="0">
                <a:pos x="297" y="410"/>
              </a:cxn>
              <a:cxn ang="0">
                <a:pos x="448" y="372"/>
              </a:cxn>
              <a:cxn ang="0">
                <a:pos x="461" y="330"/>
              </a:cxn>
              <a:cxn ang="0">
                <a:pos x="426" y="252"/>
              </a:cxn>
              <a:cxn ang="0">
                <a:pos x="327" y="181"/>
              </a:cxn>
              <a:cxn ang="0">
                <a:pos x="328" y="167"/>
              </a:cxn>
              <a:cxn ang="0">
                <a:pos x="317" y="94"/>
              </a:cxn>
              <a:cxn ang="0">
                <a:pos x="266" y="20"/>
              </a:cxn>
              <a:cxn ang="0">
                <a:pos x="183" y="15"/>
              </a:cxn>
              <a:cxn ang="0">
                <a:pos x="196" y="38"/>
              </a:cxn>
              <a:cxn ang="0">
                <a:pos x="251" y="42"/>
              </a:cxn>
              <a:cxn ang="0">
                <a:pos x="301" y="167"/>
              </a:cxn>
              <a:cxn ang="0">
                <a:pos x="301" y="172"/>
              </a:cxn>
              <a:cxn ang="0">
                <a:pos x="188" y="166"/>
              </a:cxn>
              <a:cxn ang="0">
                <a:pos x="148" y="174"/>
              </a:cxn>
              <a:cxn ang="0">
                <a:pos x="196" y="38"/>
              </a:cxn>
              <a:cxn ang="0">
                <a:pos x="191" y="192"/>
              </a:cxn>
              <a:cxn ang="0">
                <a:pos x="299" y="199"/>
              </a:cxn>
              <a:cxn ang="0">
                <a:pos x="297" y="213"/>
              </a:cxn>
              <a:cxn ang="0">
                <a:pos x="224" y="345"/>
              </a:cxn>
              <a:cxn ang="0">
                <a:pos x="217" y="339"/>
              </a:cxn>
              <a:cxn ang="0">
                <a:pos x="150" y="214"/>
              </a:cxn>
              <a:cxn ang="0">
                <a:pos x="149" y="201"/>
              </a:cxn>
              <a:cxn ang="0">
                <a:pos x="191" y="192"/>
              </a:cxn>
              <a:cxn ang="0">
                <a:pos x="323" y="217"/>
              </a:cxn>
              <a:cxn ang="0">
                <a:pos x="325" y="208"/>
              </a:cxn>
              <a:cxn ang="0">
                <a:pos x="405" y="269"/>
              </a:cxn>
              <a:cxn ang="0">
                <a:pos x="405" y="269"/>
              </a:cxn>
              <a:cxn ang="0">
                <a:pos x="434" y="330"/>
              </a:cxn>
              <a:cxn ang="0">
                <a:pos x="426" y="357"/>
              </a:cxn>
              <a:cxn ang="0">
                <a:pos x="305" y="385"/>
              </a:cxn>
              <a:cxn ang="0">
                <a:pos x="304" y="385"/>
              </a:cxn>
              <a:cxn ang="0">
                <a:pos x="246" y="360"/>
              </a:cxn>
              <a:cxn ang="0">
                <a:pos x="323" y="217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</a:cxnLst>
            <a:rect l="0" t="0" r="r" b="b"/>
            <a:pathLst>
              <a:path w="461" h="429">
                <a:moveTo>
                  <a:pt x="183" y="15"/>
                </a:moveTo>
                <a:cubicBezTo>
                  <a:pt x="143" y="38"/>
                  <a:pt x="122" y="95"/>
                  <a:pt x="122" y="174"/>
                </a:cubicBezTo>
                <a:cubicBezTo>
                  <a:pt x="122" y="177"/>
                  <a:pt x="122" y="179"/>
                  <a:pt x="122" y="182"/>
                </a:cubicBezTo>
                <a:cubicBezTo>
                  <a:pt x="107" y="187"/>
                  <a:pt x="93" y="193"/>
                  <a:pt x="80" y="200"/>
                </a:cubicBezTo>
                <a:cubicBezTo>
                  <a:pt x="48" y="217"/>
                  <a:pt x="25" y="239"/>
                  <a:pt x="15" y="261"/>
                </a:cubicBezTo>
                <a:cubicBezTo>
                  <a:pt x="14" y="263"/>
                  <a:pt x="14" y="265"/>
                  <a:pt x="14" y="267"/>
                </a:cubicBezTo>
                <a:cubicBezTo>
                  <a:pt x="14" y="272"/>
                  <a:pt x="17" y="276"/>
                  <a:pt x="22" y="279"/>
                </a:cubicBezTo>
                <a:cubicBezTo>
                  <a:pt x="28" y="282"/>
                  <a:pt x="36" y="279"/>
                  <a:pt x="39" y="272"/>
                </a:cubicBezTo>
                <a:cubicBezTo>
                  <a:pt x="50" y="248"/>
                  <a:pt x="82" y="225"/>
                  <a:pt x="123" y="210"/>
                </a:cubicBezTo>
                <a:cubicBezTo>
                  <a:pt x="123" y="212"/>
                  <a:pt x="123" y="214"/>
                  <a:pt x="124" y="216"/>
                </a:cubicBezTo>
                <a:cubicBezTo>
                  <a:pt x="128" y="274"/>
                  <a:pt x="154" y="322"/>
                  <a:pt x="200" y="360"/>
                </a:cubicBezTo>
                <a:cubicBezTo>
                  <a:pt x="200" y="360"/>
                  <a:pt x="201" y="360"/>
                  <a:pt x="201" y="361"/>
                </a:cubicBezTo>
                <a:cubicBezTo>
                  <a:pt x="175" y="377"/>
                  <a:pt x="155" y="382"/>
                  <a:pt x="154" y="383"/>
                </a:cubicBezTo>
                <a:cubicBezTo>
                  <a:pt x="51" y="402"/>
                  <a:pt x="29" y="331"/>
                  <a:pt x="28" y="328"/>
                </a:cubicBezTo>
                <a:cubicBezTo>
                  <a:pt x="26" y="321"/>
                  <a:pt x="19" y="317"/>
                  <a:pt x="12" y="319"/>
                </a:cubicBezTo>
                <a:cubicBezTo>
                  <a:pt x="5" y="321"/>
                  <a:pt x="0" y="328"/>
                  <a:pt x="2" y="335"/>
                </a:cubicBezTo>
                <a:cubicBezTo>
                  <a:pt x="3" y="336"/>
                  <a:pt x="10" y="361"/>
                  <a:pt x="33" y="382"/>
                </a:cubicBezTo>
                <a:cubicBezTo>
                  <a:pt x="54" y="401"/>
                  <a:pt x="93" y="421"/>
                  <a:pt x="159" y="409"/>
                </a:cubicBezTo>
                <a:cubicBezTo>
                  <a:pt x="164" y="408"/>
                  <a:pt x="192" y="399"/>
                  <a:pt x="224" y="377"/>
                </a:cubicBezTo>
                <a:cubicBezTo>
                  <a:pt x="257" y="398"/>
                  <a:pt x="287" y="408"/>
                  <a:pt x="297" y="411"/>
                </a:cubicBezTo>
                <a:cubicBezTo>
                  <a:pt x="297" y="411"/>
                  <a:pt x="297" y="410"/>
                  <a:pt x="297" y="410"/>
                </a:cubicBezTo>
                <a:cubicBezTo>
                  <a:pt x="355" y="429"/>
                  <a:pt x="422" y="412"/>
                  <a:pt x="448" y="372"/>
                </a:cubicBezTo>
                <a:cubicBezTo>
                  <a:pt x="454" y="362"/>
                  <a:pt x="461" y="348"/>
                  <a:pt x="461" y="330"/>
                </a:cubicBezTo>
                <a:cubicBezTo>
                  <a:pt x="461" y="309"/>
                  <a:pt x="453" y="283"/>
                  <a:pt x="426" y="252"/>
                </a:cubicBezTo>
                <a:cubicBezTo>
                  <a:pt x="399" y="219"/>
                  <a:pt x="366" y="196"/>
                  <a:pt x="327" y="181"/>
                </a:cubicBezTo>
                <a:cubicBezTo>
                  <a:pt x="327" y="176"/>
                  <a:pt x="328" y="172"/>
                  <a:pt x="328" y="167"/>
                </a:cubicBezTo>
                <a:cubicBezTo>
                  <a:pt x="328" y="141"/>
                  <a:pt x="324" y="116"/>
                  <a:pt x="317" y="94"/>
                </a:cubicBezTo>
                <a:cubicBezTo>
                  <a:pt x="306" y="62"/>
                  <a:pt x="288" y="35"/>
                  <a:pt x="266" y="20"/>
                </a:cubicBezTo>
                <a:cubicBezTo>
                  <a:pt x="239" y="1"/>
                  <a:pt x="209" y="0"/>
                  <a:pt x="183" y="15"/>
                </a:cubicBezTo>
                <a:close/>
                <a:moveTo>
                  <a:pt x="196" y="38"/>
                </a:moveTo>
                <a:cubicBezTo>
                  <a:pt x="213" y="28"/>
                  <a:pt x="232" y="29"/>
                  <a:pt x="251" y="42"/>
                </a:cubicBezTo>
                <a:cubicBezTo>
                  <a:pt x="276" y="59"/>
                  <a:pt x="301" y="101"/>
                  <a:pt x="301" y="167"/>
                </a:cubicBezTo>
                <a:cubicBezTo>
                  <a:pt x="301" y="168"/>
                  <a:pt x="301" y="170"/>
                  <a:pt x="301" y="172"/>
                </a:cubicBezTo>
                <a:cubicBezTo>
                  <a:pt x="266" y="163"/>
                  <a:pt x="227" y="161"/>
                  <a:pt x="188" y="166"/>
                </a:cubicBezTo>
                <a:cubicBezTo>
                  <a:pt x="175" y="168"/>
                  <a:pt x="161" y="170"/>
                  <a:pt x="148" y="174"/>
                </a:cubicBezTo>
                <a:cubicBezTo>
                  <a:pt x="148" y="105"/>
                  <a:pt x="165" y="56"/>
                  <a:pt x="196" y="38"/>
                </a:cubicBezTo>
                <a:close/>
                <a:moveTo>
                  <a:pt x="191" y="192"/>
                </a:moveTo>
                <a:cubicBezTo>
                  <a:pt x="229" y="188"/>
                  <a:pt x="266" y="190"/>
                  <a:pt x="299" y="199"/>
                </a:cubicBezTo>
                <a:cubicBezTo>
                  <a:pt x="298" y="204"/>
                  <a:pt x="298" y="208"/>
                  <a:pt x="297" y="213"/>
                </a:cubicBezTo>
                <a:cubicBezTo>
                  <a:pt x="287" y="278"/>
                  <a:pt x="255" y="319"/>
                  <a:pt x="224" y="345"/>
                </a:cubicBezTo>
                <a:cubicBezTo>
                  <a:pt x="221" y="343"/>
                  <a:pt x="219" y="341"/>
                  <a:pt x="217" y="339"/>
                </a:cubicBezTo>
                <a:cubicBezTo>
                  <a:pt x="177" y="306"/>
                  <a:pt x="154" y="264"/>
                  <a:pt x="150" y="214"/>
                </a:cubicBezTo>
                <a:cubicBezTo>
                  <a:pt x="150" y="209"/>
                  <a:pt x="150" y="205"/>
                  <a:pt x="149" y="201"/>
                </a:cubicBezTo>
                <a:cubicBezTo>
                  <a:pt x="163" y="197"/>
                  <a:pt x="177" y="194"/>
                  <a:pt x="191" y="192"/>
                </a:cubicBezTo>
                <a:close/>
                <a:moveTo>
                  <a:pt x="323" y="217"/>
                </a:moveTo>
                <a:cubicBezTo>
                  <a:pt x="324" y="214"/>
                  <a:pt x="324" y="211"/>
                  <a:pt x="325" y="208"/>
                </a:cubicBezTo>
                <a:cubicBezTo>
                  <a:pt x="356" y="222"/>
                  <a:pt x="383" y="242"/>
                  <a:pt x="405" y="269"/>
                </a:cubicBezTo>
                <a:cubicBezTo>
                  <a:pt x="405" y="269"/>
                  <a:pt x="405" y="269"/>
                  <a:pt x="405" y="269"/>
                </a:cubicBezTo>
                <a:cubicBezTo>
                  <a:pt x="424" y="291"/>
                  <a:pt x="434" y="312"/>
                  <a:pt x="434" y="330"/>
                </a:cubicBezTo>
                <a:cubicBezTo>
                  <a:pt x="434" y="340"/>
                  <a:pt x="431" y="349"/>
                  <a:pt x="426" y="357"/>
                </a:cubicBezTo>
                <a:cubicBezTo>
                  <a:pt x="406" y="387"/>
                  <a:pt x="352" y="400"/>
                  <a:pt x="305" y="385"/>
                </a:cubicBezTo>
                <a:cubicBezTo>
                  <a:pt x="305" y="385"/>
                  <a:pt x="305" y="385"/>
                  <a:pt x="304" y="385"/>
                </a:cubicBezTo>
                <a:cubicBezTo>
                  <a:pt x="296" y="383"/>
                  <a:pt x="273" y="375"/>
                  <a:pt x="246" y="360"/>
                </a:cubicBezTo>
                <a:cubicBezTo>
                  <a:pt x="277" y="332"/>
                  <a:pt x="312" y="287"/>
                  <a:pt x="323" y="217"/>
                </a:cubicBezTo>
                <a:close/>
                <a:moveTo>
                  <a:pt x="426" y="252"/>
                </a:move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lose/>
                <a:moveTo>
                  <a:pt x="159" y="409"/>
                </a:move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1" name="Freeform 284"/>
          <p:cNvSpPr>
            <a:spLocks/>
          </p:cNvSpPr>
          <p:nvPr userDrawn="1"/>
        </p:nvSpPr>
        <p:spPr bwMode="auto">
          <a:xfrm>
            <a:off x="2431202" y="1964451"/>
            <a:ext cx="240498" cy="322709"/>
          </a:xfrm>
          <a:custGeom>
            <a:avLst/>
            <a:gdLst/>
            <a:ahLst/>
            <a:cxnLst>
              <a:cxn ang="0">
                <a:pos x="8" y="68"/>
              </a:cxn>
              <a:cxn ang="0">
                <a:pos x="0" y="106"/>
              </a:cxn>
              <a:cxn ang="0">
                <a:pos x="57" y="222"/>
              </a:cxn>
              <a:cxn ang="0">
                <a:pos x="67" y="229"/>
              </a:cxn>
              <a:cxn ang="0">
                <a:pos x="67" y="229"/>
              </a:cxn>
              <a:cxn ang="0">
                <a:pos x="67" y="229"/>
              </a:cxn>
              <a:cxn ang="0">
                <a:pos x="85" y="223"/>
              </a:cxn>
              <a:cxn ang="0">
                <a:pos x="80" y="205"/>
              </a:cxn>
              <a:cxn ang="0">
                <a:pos x="59" y="163"/>
              </a:cxn>
              <a:cxn ang="0">
                <a:pos x="73" y="153"/>
              </a:cxn>
              <a:cxn ang="0">
                <a:pos x="89" y="143"/>
              </a:cxn>
              <a:cxn ang="0">
                <a:pos x="79" y="127"/>
              </a:cxn>
              <a:cxn ang="0">
                <a:pos x="35" y="151"/>
              </a:cxn>
              <a:cxn ang="0">
                <a:pos x="26" y="106"/>
              </a:cxn>
              <a:cxn ang="0">
                <a:pos x="31" y="80"/>
              </a:cxn>
              <a:cxn ang="0">
                <a:pos x="155" y="27"/>
              </a:cxn>
              <a:cxn ang="0">
                <a:pos x="241" y="85"/>
              </a:cxn>
              <a:cxn ang="0">
                <a:pos x="243" y="102"/>
              </a:cxn>
              <a:cxn ang="0">
                <a:pos x="234" y="131"/>
              </a:cxn>
              <a:cxn ang="0">
                <a:pos x="230" y="140"/>
              </a:cxn>
              <a:cxn ang="0">
                <a:pos x="246" y="184"/>
              </a:cxn>
              <a:cxn ang="0">
                <a:pos x="247" y="190"/>
              </a:cxn>
              <a:cxn ang="0">
                <a:pos x="239" y="197"/>
              </a:cxn>
              <a:cxn ang="0">
                <a:pos x="230" y="203"/>
              </a:cxn>
              <a:cxn ang="0">
                <a:pos x="226" y="218"/>
              </a:cxn>
              <a:cxn ang="0">
                <a:pos x="228" y="231"/>
              </a:cxn>
              <a:cxn ang="0">
                <a:pos x="224" y="242"/>
              </a:cxn>
              <a:cxn ang="0">
                <a:pos x="224" y="244"/>
              </a:cxn>
              <a:cxn ang="0">
                <a:pos x="227" y="255"/>
              </a:cxn>
              <a:cxn ang="0">
                <a:pos x="219" y="273"/>
              </a:cxn>
              <a:cxn ang="0">
                <a:pos x="197" y="286"/>
              </a:cxn>
              <a:cxn ang="0">
                <a:pos x="150" y="294"/>
              </a:cxn>
              <a:cxn ang="0">
                <a:pos x="131" y="336"/>
              </a:cxn>
              <a:cxn ang="0">
                <a:pos x="40" y="292"/>
              </a:cxn>
              <a:cxn ang="0">
                <a:pos x="22" y="298"/>
              </a:cxn>
              <a:cxn ang="0">
                <a:pos x="28" y="315"/>
              </a:cxn>
              <a:cxn ang="0">
                <a:pos x="135" y="367"/>
              </a:cxn>
              <a:cxn ang="0">
                <a:pos x="147" y="367"/>
              </a:cxn>
              <a:cxn ang="0">
                <a:pos x="154" y="357"/>
              </a:cxn>
              <a:cxn ang="0">
                <a:pos x="165" y="316"/>
              </a:cxn>
              <a:cxn ang="0">
                <a:pos x="197" y="313"/>
              </a:cxn>
              <a:cxn ang="0">
                <a:pos x="244" y="283"/>
              </a:cxn>
              <a:cxn ang="0">
                <a:pos x="246" y="278"/>
              </a:cxn>
              <a:cxn ang="0">
                <a:pos x="254" y="252"/>
              </a:cxn>
              <a:cxn ang="0">
                <a:pos x="251" y="244"/>
              </a:cxn>
              <a:cxn ang="0">
                <a:pos x="255" y="235"/>
              </a:cxn>
              <a:cxn ang="0">
                <a:pos x="255" y="232"/>
              </a:cxn>
              <a:cxn ang="0">
                <a:pos x="253" y="219"/>
              </a:cxn>
              <a:cxn ang="0">
                <a:pos x="274" y="199"/>
              </a:cxn>
              <a:cxn ang="0">
                <a:pos x="276" y="189"/>
              </a:cxn>
              <a:cxn ang="0">
                <a:pos x="275" y="183"/>
              </a:cxn>
              <a:cxn ang="0">
                <a:pos x="271" y="174"/>
              </a:cxn>
              <a:cxn ang="0">
                <a:pos x="257" y="143"/>
              </a:cxn>
              <a:cxn ang="0">
                <a:pos x="269" y="102"/>
              </a:cxn>
              <a:cxn ang="0">
                <a:pos x="267" y="80"/>
              </a:cxn>
              <a:cxn ang="0">
                <a:pos x="155" y="0"/>
              </a:cxn>
              <a:cxn ang="0">
                <a:pos x="8" y="68"/>
              </a:cxn>
            </a:cxnLst>
            <a:rect l="0" t="0" r="r" b="b"/>
            <a:pathLst>
              <a:path w="276" h="369">
                <a:moveTo>
                  <a:pt x="8" y="68"/>
                </a:moveTo>
                <a:cubicBezTo>
                  <a:pt x="3" y="77"/>
                  <a:pt x="0" y="90"/>
                  <a:pt x="0" y="106"/>
                </a:cubicBezTo>
                <a:cubicBezTo>
                  <a:pt x="0" y="145"/>
                  <a:pt x="17" y="196"/>
                  <a:pt x="57" y="222"/>
                </a:cubicBezTo>
                <a:cubicBezTo>
                  <a:pt x="60" y="225"/>
                  <a:pt x="63" y="227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74" y="232"/>
                  <a:pt x="82" y="230"/>
                  <a:pt x="85" y="223"/>
                </a:cubicBezTo>
                <a:cubicBezTo>
                  <a:pt x="88" y="217"/>
                  <a:pt x="86" y="209"/>
                  <a:pt x="80" y="205"/>
                </a:cubicBezTo>
                <a:cubicBezTo>
                  <a:pt x="58" y="194"/>
                  <a:pt x="54" y="175"/>
                  <a:pt x="59" y="163"/>
                </a:cubicBezTo>
                <a:cubicBezTo>
                  <a:pt x="60" y="159"/>
                  <a:pt x="64" y="151"/>
                  <a:pt x="73" y="153"/>
                </a:cubicBezTo>
                <a:cubicBezTo>
                  <a:pt x="81" y="155"/>
                  <a:pt x="88" y="150"/>
                  <a:pt x="89" y="143"/>
                </a:cubicBezTo>
                <a:cubicBezTo>
                  <a:pt x="91" y="136"/>
                  <a:pt x="86" y="129"/>
                  <a:pt x="79" y="127"/>
                </a:cubicBezTo>
                <a:cubicBezTo>
                  <a:pt x="60" y="123"/>
                  <a:pt x="43" y="133"/>
                  <a:pt x="35" y="151"/>
                </a:cubicBezTo>
                <a:cubicBezTo>
                  <a:pt x="29" y="136"/>
                  <a:pt x="26" y="120"/>
                  <a:pt x="26" y="106"/>
                </a:cubicBezTo>
                <a:cubicBezTo>
                  <a:pt x="26" y="95"/>
                  <a:pt x="28" y="86"/>
                  <a:pt x="31" y="80"/>
                </a:cubicBezTo>
                <a:cubicBezTo>
                  <a:pt x="54" y="34"/>
                  <a:pt x="119" y="27"/>
                  <a:pt x="155" y="27"/>
                </a:cubicBezTo>
                <a:cubicBezTo>
                  <a:pt x="197" y="27"/>
                  <a:pt x="235" y="52"/>
                  <a:pt x="241" y="85"/>
                </a:cubicBezTo>
                <a:cubicBezTo>
                  <a:pt x="242" y="91"/>
                  <a:pt x="243" y="97"/>
                  <a:pt x="243" y="102"/>
                </a:cubicBezTo>
                <a:cubicBezTo>
                  <a:pt x="243" y="120"/>
                  <a:pt x="236" y="128"/>
                  <a:pt x="234" y="131"/>
                </a:cubicBezTo>
                <a:cubicBezTo>
                  <a:pt x="232" y="133"/>
                  <a:pt x="230" y="136"/>
                  <a:pt x="230" y="140"/>
                </a:cubicBezTo>
                <a:cubicBezTo>
                  <a:pt x="230" y="154"/>
                  <a:pt x="238" y="168"/>
                  <a:pt x="246" y="184"/>
                </a:cubicBezTo>
                <a:cubicBezTo>
                  <a:pt x="246" y="184"/>
                  <a:pt x="249" y="188"/>
                  <a:pt x="247" y="190"/>
                </a:cubicBezTo>
                <a:cubicBezTo>
                  <a:pt x="246" y="192"/>
                  <a:pt x="241" y="196"/>
                  <a:pt x="239" y="197"/>
                </a:cubicBezTo>
                <a:cubicBezTo>
                  <a:pt x="230" y="203"/>
                  <a:pt x="230" y="203"/>
                  <a:pt x="230" y="203"/>
                </a:cubicBezTo>
                <a:cubicBezTo>
                  <a:pt x="229" y="205"/>
                  <a:pt x="226" y="208"/>
                  <a:pt x="226" y="218"/>
                </a:cubicBezTo>
                <a:cubicBezTo>
                  <a:pt x="226" y="221"/>
                  <a:pt x="227" y="226"/>
                  <a:pt x="228" y="231"/>
                </a:cubicBezTo>
                <a:cubicBezTo>
                  <a:pt x="226" y="234"/>
                  <a:pt x="224" y="238"/>
                  <a:pt x="224" y="242"/>
                </a:cubicBezTo>
                <a:cubicBezTo>
                  <a:pt x="224" y="243"/>
                  <a:pt x="224" y="243"/>
                  <a:pt x="224" y="244"/>
                </a:cubicBezTo>
                <a:cubicBezTo>
                  <a:pt x="224" y="247"/>
                  <a:pt x="224" y="251"/>
                  <a:pt x="227" y="255"/>
                </a:cubicBezTo>
                <a:cubicBezTo>
                  <a:pt x="226" y="259"/>
                  <a:pt x="223" y="268"/>
                  <a:pt x="219" y="273"/>
                </a:cubicBezTo>
                <a:cubicBezTo>
                  <a:pt x="217" y="277"/>
                  <a:pt x="205" y="286"/>
                  <a:pt x="197" y="286"/>
                </a:cubicBezTo>
                <a:cubicBezTo>
                  <a:pt x="173" y="286"/>
                  <a:pt x="159" y="288"/>
                  <a:pt x="150" y="294"/>
                </a:cubicBezTo>
                <a:cubicBezTo>
                  <a:pt x="147" y="296"/>
                  <a:pt x="139" y="300"/>
                  <a:pt x="131" y="336"/>
                </a:cubicBezTo>
                <a:cubicBezTo>
                  <a:pt x="109" y="325"/>
                  <a:pt x="40" y="292"/>
                  <a:pt x="40" y="292"/>
                </a:cubicBezTo>
                <a:cubicBezTo>
                  <a:pt x="33" y="288"/>
                  <a:pt x="25" y="291"/>
                  <a:pt x="22" y="298"/>
                </a:cubicBezTo>
                <a:cubicBezTo>
                  <a:pt x="19" y="304"/>
                  <a:pt x="22" y="312"/>
                  <a:pt x="28" y="315"/>
                </a:cubicBezTo>
                <a:cubicBezTo>
                  <a:pt x="135" y="367"/>
                  <a:pt x="135" y="367"/>
                  <a:pt x="135" y="367"/>
                </a:cubicBezTo>
                <a:cubicBezTo>
                  <a:pt x="139" y="369"/>
                  <a:pt x="143" y="369"/>
                  <a:pt x="147" y="367"/>
                </a:cubicBezTo>
                <a:cubicBezTo>
                  <a:pt x="151" y="365"/>
                  <a:pt x="153" y="361"/>
                  <a:pt x="154" y="357"/>
                </a:cubicBezTo>
                <a:cubicBezTo>
                  <a:pt x="157" y="340"/>
                  <a:pt x="162" y="321"/>
                  <a:pt x="165" y="316"/>
                </a:cubicBezTo>
                <a:cubicBezTo>
                  <a:pt x="169" y="314"/>
                  <a:pt x="178" y="313"/>
                  <a:pt x="197" y="313"/>
                </a:cubicBezTo>
                <a:cubicBezTo>
                  <a:pt x="215" y="313"/>
                  <a:pt x="238" y="299"/>
                  <a:pt x="244" y="283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51" y="268"/>
                  <a:pt x="254" y="259"/>
                  <a:pt x="254" y="252"/>
                </a:cubicBezTo>
                <a:cubicBezTo>
                  <a:pt x="254" y="249"/>
                  <a:pt x="253" y="246"/>
                  <a:pt x="251" y="244"/>
                </a:cubicBezTo>
                <a:cubicBezTo>
                  <a:pt x="253" y="241"/>
                  <a:pt x="255" y="238"/>
                  <a:pt x="255" y="235"/>
                </a:cubicBezTo>
                <a:cubicBezTo>
                  <a:pt x="255" y="234"/>
                  <a:pt x="255" y="233"/>
                  <a:pt x="255" y="232"/>
                </a:cubicBezTo>
                <a:cubicBezTo>
                  <a:pt x="254" y="228"/>
                  <a:pt x="253" y="222"/>
                  <a:pt x="253" y="219"/>
                </a:cubicBezTo>
                <a:cubicBezTo>
                  <a:pt x="261" y="214"/>
                  <a:pt x="270" y="205"/>
                  <a:pt x="274" y="199"/>
                </a:cubicBezTo>
                <a:cubicBezTo>
                  <a:pt x="276" y="195"/>
                  <a:pt x="276" y="191"/>
                  <a:pt x="276" y="189"/>
                </a:cubicBezTo>
                <a:cubicBezTo>
                  <a:pt x="276" y="186"/>
                  <a:pt x="276" y="184"/>
                  <a:pt x="275" y="183"/>
                </a:cubicBezTo>
                <a:cubicBezTo>
                  <a:pt x="271" y="174"/>
                  <a:pt x="271" y="174"/>
                  <a:pt x="271" y="174"/>
                </a:cubicBezTo>
                <a:cubicBezTo>
                  <a:pt x="267" y="166"/>
                  <a:pt x="259" y="153"/>
                  <a:pt x="257" y="143"/>
                </a:cubicBezTo>
                <a:cubicBezTo>
                  <a:pt x="265" y="133"/>
                  <a:pt x="269" y="118"/>
                  <a:pt x="269" y="102"/>
                </a:cubicBezTo>
                <a:cubicBezTo>
                  <a:pt x="269" y="95"/>
                  <a:pt x="269" y="87"/>
                  <a:pt x="267" y="80"/>
                </a:cubicBezTo>
                <a:cubicBezTo>
                  <a:pt x="259" y="35"/>
                  <a:pt x="211" y="0"/>
                  <a:pt x="155" y="0"/>
                </a:cubicBezTo>
                <a:cubicBezTo>
                  <a:pt x="82" y="0"/>
                  <a:pt x="30" y="24"/>
                  <a:pt x="8" y="6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6" name="Freeform 365"/>
          <p:cNvSpPr>
            <a:spLocks/>
          </p:cNvSpPr>
          <p:nvPr userDrawn="1"/>
        </p:nvSpPr>
        <p:spPr bwMode="auto">
          <a:xfrm>
            <a:off x="3659974" y="1954626"/>
            <a:ext cx="170558" cy="342342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3" name="Freeform 325"/>
          <p:cNvSpPr>
            <a:spLocks/>
          </p:cNvSpPr>
          <p:nvPr userDrawn="1"/>
        </p:nvSpPr>
        <p:spPr bwMode="auto">
          <a:xfrm>
            <a:off x="2848361" y="1925799"/>
            <a:ext cx="353385" cy="400013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115" y="0"/>
              </a:cxn>
              <a:cxn ang="0">
                <a:pos x="102" y="13"/>
              </a:cxn>
              <a:cxn ang="0">
                <a:pos x="102" y="188"/>
              </a:cxn>
              <a:cxn ang="0">
                <a:pos x="115" y="201"/>
              </a:cxn>
              <a:cxn ang="0">
                <a:pos x="183" y="201"/>
              </a:cxn>
              <a:cxn ang="0">
                <a:pos x="164" y="222"/>
              </a:cxn>
              <a:cxn ang="0">
                <a:pos x="160" y="231"/>
              </a:cxn>
              <a:cxn ang="0">
                <a:pos x="164" y="241"/>
              </a:cxn>
              <a:cxn ang="0">
                <a:pos x="183" y="240"/>
              </a:cxn>
              <a:cxn ang="0">
                <a:pos x="224" y="197"/>
              </a:cxn>
              <a:cxn ang="0">
                <a:pos x="223" y="179"/>
              </a:cxn>
              <a:cxn ang="0">
                <a:pos x="183" y="139"/>
              </a:cxn>
              <a:cxn ang="0">
                <a:pos x="164" y="139"/>
              </a:cxn>
              <a:cxn ang="0">
                <a:pos x="160" y="148"/>
              </a:cxn>
              <a:cxn ang="0">
                <a:pos x="164" y="158"/>
              </a:cxn>
              <a:cxn ang="0">
                <a:pos x="181" y="175"/>
              </a:cxn>
              <a:cxn ang="0">
                <a:pos x="129" y="175"/>
              </a:cxn>
              <a:cxn ang="0">
                <a:pos x="129" y="27"/>
              </a:cxn>
              <a:cxn ang="0">
                <a:pos x="379" y="27"/>
              </a:cxn>
              <a:cxn ang="0">
                <a:pos x="379" y="432"/>
              </a:cxn>
              <a:cxn ang="0">
                <a:pos x="129" y="432"/>
              </a:cxn>
              <a:cxn ang="0">
                <a:pos x="129" y="269"/>
              </a:cxn>
              <a:cxn ang="0">
                <a:pos x="115" y="256"/>
              </a:cxn>
              <a:cxn ang="0">
                <a:pos x="46" y="256"/>
              </a:cxn>
              <a:cxn ang="0">
                <a:pos x="65" y="235"/>
              </a:cxn>
              <a:cxn ang="0">
                <a:pos x="69" y="226"/>
              </a:cxn>
              <a:cxn ang="0">
                <a:pos x="64" y="217"/>
              </a:cxn>
              <a:cxn ang="0">
                <a:pos x="46" y="217"/>
              </a:cxn>
              <a:cxn ang="0">
                <a:pos x="5" y="260"/>
              </a:cxn>
              <a:cxn ang="0">
                <a:pos x="5" y="278"/>
              </a:cxn>
              <a:cxn ang="0">
                <a:pos x="46" y="318"/>
              </a:cxn>
              <a:cxn ang="0">
                <a:pos x="65" y="318"/>
              </a:cxn>
              <a:cxn ang="0">
                <a:pos x="69" y="309"/>
              </a:cxn>
              <a:cxn ang="0">
                <a:pos x="65" y="300"/>
              </a:cxn>
              <a:cxn ang="0">
                <a:pos x="47" y="282"/>
              </a:cxn>
              <a:cxn ang="0">
                <a:pos x="102" y="282"/>
              </a:cxn>
              <a:cxn ang="0">
                <a:pos x="102" y="445"/>
              </a:cxn>
              <a:cxn ang="0">
                <a:pos x="115" y="459"/>
              </a:cxn>
              <a:cxn ang="0">
                <a:pos x="392" y="459"/>
              </a:cxn>
              <a:cxn ang="0">
                <a:pos x="405" y="445"/>
              </a:cxn>
              <a:cxn ang="0">
                <a:pos x="405" y="13"/>
              </a:cxn>
              <a:cxn ang="0">
                <a:pos x="392" y="0"/>
              </a:cxn>
            </a:cxnLst>
            <a:rect l="0" t="0" r="r" b="b"/>
            <a:pathLst>
              <a:path w="405" h="459">
                <a:moveTo>
                  <a:pt x="392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08" y="0"/>
                  <a:pt x="102" y="6"/>
                  <a:pt x="102" y="13"/>
                </a:cubicBezTo>
                <a:cubicBezTo>
                  <a:pt x="102" y="188"/>
                  <a:pt x="102" y="188"/>
                  <a:pt x="102" y="188"/>
                </a:cubicBezTo>
                <a:cubicBezTo>
                  <a:pt x="102" y="196"/>
                  <a:pt x="108" y="201"/>
                  <a:pt x="115" y="201"/>
                </a:cubicBezTo>
                <a:cubicBezTo>
                  <a:pt x="183" y="201"/>
                  <a:pt x="183" y="201"/>
                  <a:pt x="183" y="201"/>
                </a:cubicBezTo>
                <a:cubicBezTo>
                  <a:pt x="173" y="212"/>
                  <a:pt x="164" y="222"/>
                  <a:pt x="164" y="222"/>
                </a:cubicBezTo>
                <a:cubicBezTo>
                  <a:pt x="161" y="224"/>
                  <a:pt x="160" y="228"/>
                  <a:pt x="160" y="231"/>
                </a:cubicBezTo>
                <a:cubicBezTo>
                  <a:pt x="160" y="234"/>
                  <a:pt x="161" y="238"/>
                  <a:pt x="164" y="241"/>
                </a:cubicBezTo>
                <a:cubicBezTo>
                  <a:pt x="170" y="246"/>
                  <a:pt x="178" y="245"/>
                  <a:pt x="183" y="240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9" y="192"/>
                  <a:pt x="228" y="184"/>
                  <a:pt x="223" y="179"/>
                </a:cubicBezTo>
                <a:cubicBezTo>
                  <a:pt x="183" y="139"/>
                  <a:pt x="183" y="139"/>
                  <a:pt x="183" y="139"/>
                </a:cubicBezTo>
                <a:cubicBezTo>
                  <a:pt x="178" y="133"/>
                  <a:pt x="169" y="134"/>
                  <a:pt x="164" y="139"/>
                </a:cubicBezTo>
                <a:cubicBezTo>
                  <a:pt x="161" y="141"/>
                  <a:pt x="160" y="145"/>
                  <a:pt x="160" y="148"/>
                </a:cubicBezTo>
                <a:cubicBezTo>
                  <a:pt x="160" y="152"/>
                  <a:pt x="161" y="155"/>
                  <a:pt x="164" y="158"/>
                </a:cubicBezTo>
                <a:cubicBezTo>
                  <a:pt x="164" y="158"/>
                  <a:pt x="172" y="166"/>
                  <a:pt x="181" y="175"/>
                </a:cubicBezTo>
                <a:cubicBezTo>
                  <a:pt x="129" y="175"/>
                  <a:pt x="129" y="175"/>
                  <a:pt x="129" y="175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379" y="27"/>
                  <a:pt x="379" y="27"/>
                  <a:pt x="379" y="27"/>
                </a:cubicBezTo>
                <a:cubicBezTo>
                  <a:pt x="379" y="432"/>
                  <a:pt x="379" y="432"/>
                  <a:pt x="379" y="432"/>
                </a:cubicBezTo>
                <a:cubicBezTo>
                  <a:pt x="129" y="432"/>
                  <a:pt x="129" y="432"/>
                  <a:pt x="129" y="432"/>
                </a:cubicBezTo>
                <a:cubicBezTo>
                  <a:pt x="129" y="409"/>
                  <a:pt x="129" y="269"/>
                  <a:pt x="129" y="269"/>
                </a:cubicBezTo>
                <a:cubicBezTo>
                  <a:pt x="129" y="262"/>
                  <a:pt x="123" y="256"/>
                  <a:pt x="115" y="256"/>
                </a:cubicBezTo>
                <a:cubicBezTo>
                  <a:pt x="46" y="256"/>
                  <a:pt x="46" y="256"/>
                  <a:pt x="46" y="256"/>
                </a:cubicBezTo>
                <a:cubicBezTo>
                  <a:pt x="55" y="245"/>
                  <a:pt x="65" y="235"/>
                  <a:pt x="65" y="235"/>
                </a:cubicBezTo>
                <a:cubicBezTo>
                  <a:pt x="67" y="233"/>
                  <a:pt x="69" y="230"/>
                  <a:pt x="69" y="226"/>
                </a:cubicBezTo>
                <a:cubicBezTo>
                  <a:pt x="69" y="223"/>
                  <a:pt x="67" y="219"/>
                  <a:pt x="64" y="217"/>
                </a:cubicBezTo>
                <a:cubicBezTo>
                  <a:pt x="59" y="211"/>
                  <a:pt x="51" y="212"/>
                  <a:pt x="46" y="217"/>
                </a:cubicBezTo>
                <a:cubicBezTo>
                  <a:pt x="5" y="260"/>
                  <a:pt x="5" y="260"/>
                  <a:pt x="5" y="260"/>
                </a:cubicBezTo>
                <a:cubicBezTo>
                  <a:pt x="0" y="265"/>
                  <a:pt x="0" y="273"/>
                  <a:pt x="5" y="27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51" y="324"/>
                  <a:pt x="60" y="324"/>
                  <a:pt x="65" y="318"/>
                </a:cubicBezTo>
                <a:cubicBezTo>
                  <a:pt x="67" y="316"/>
                  <a:pt x="69" y="312"/>
                  <a:pt x="69" y="309"/>
                </a:cubicBezTo>
                <a:cubicBezTo>
                  <a:pt x="69" y="306"/>
                  <a:pt x="67" y="302"/>
                  <a:pt x="65" y="300"/>
                </a:cubicBezTo>
                <a:cubicBezTo>
                  <a:pt x="65" y="300"/>
                  <a:pt x="56" y="291"/>
                  <a:pt x="47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305"/>
                  <a:pt x="102" y="445"/>
                  <a:pt x="102" y="445"/>
                </a:cubicBezTo>
                <a:cubicBezTo>
                  <a:pt x="102" y="453"/>
                  <a:pt x="108" y="459"/>
                  <a:pt x="115" y="459"/>
                </a:cubicBezTo>
                <a:cubicBezTo>
                  <a:pt x="392" y="459"/>
                  <a:pt x="392" y="459"/>
                  <a:pt x="392" y="459"/>
                </a:cubicBezTo>
                <a:cubicBezTo>
                  <a:pt x="399" y="459"/>
                  <a:pt x="405" y="453"/>
                  <a:pt x="405" y="445"/>
                </a:cubicBezTo>
                <a:cubicBezTo>
                  <a:pt x="405" y="13"/>
                  <a:pt x="405" y="13"/>
                  <a:pt x="405" y="13"/>
                </a:cubicBezTo>
                <a:cubicBezTo>
                  <a:pt x="405" y="6"/>
                  <a:pt x="399" y="0"/>
                  <a:pt x="392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0" name="Freeform 361"/>
          <p:cNvSpPr>
            <a:spLocks noEditPoints="1"/>
          </p:cNvSpPr>
          <p:nvPr userDrawn="1"/>
        </p:nvSpPr>
        <p:spPr bwMode="auto">
          <a:xfrm>
            <a:off x="3450188" y="1926413"/>
            <a:ext cx="155833" cy="398785"/>
          </a:xfrm>
          <a:custGeom>
            <a:avLst/>
            <a:gdLst/>
            <a:ahLst/>
            <a:cxnLst>
              <a:cxn ang="0">
                <a:pos x="67" y="6"/>
              </a:cxn>
              <a:cxn ang="0">
                <a:pos x="54" y="26"/>
              </a:cxn>
              <a:cxn ang="0">
                <a:pos x="67" y="40"/>
              </a:cxn>
              <a:cxn ang="0">
                <a:pos x="80" y="29"/>
              </a:cxn>
              <a:cxn ang="0">
                <a:pos x="90" y="27"/>
              </a:cxn>
              <a:cxn ang="0">
                <a:pos x="99" y="29"/>
              </a:cxn>
              <a:cxn ang="0">
                <a:pos x="99" y="71"/>
              </a:cxn>
              <a:cxn ang="0">
                <a:pos x="109" y="84"/>
              </a:cxn>
              <a:cxn ang="0">
                <a:pos x="152" y="127"/>
              </a:cxn>
              <a:cxn ang="0">
                <a:pos x="152" y="407"/>
              </a:cxn>
              <a:cxn ang="0">
                <a:pos x="136" y="424"/>
              </a:cxn>
              <a:cxn ang="0">
                <a:pos x="90" y="432"/>
              </a:cxn>
              <a:cxn ang="0">
                <a:pos x="43" y="424"/>
              </a:cxn>
              <a:cxn ang="0">
                <a:pos x="28" y="407"/>
              </a:cxn>
              <a:cxn ang="0">
                <a:pos x="27" y="127"/>
              </a:cxn>
              <a:cxn ang="0">
                <a:pos x="70" y="85"/>
              </a:cxn>
              <a:cxn ang="0">
                <a:pos x="80" y="69"/>
              </a:cxn>
              <a:cxn ang="0">
                <a:pos x="64" y="59"/>
              </a:cxn>
              <a:cxn ang="0">
                <a:pos x="0" y="127"/>
              </a:cxn>
              <a:cxn ang="0">
                <a:pos x="1" y="407"/>
              </a:cxn>
              <a:cxn ang="0">
                <a:pos x="90" y="459"/>
              </a:cxn>
              <a:cxn ang="0">
                <a:pos x="147" y="448"/>
              </a:cxn>
              <a:cxn ang="0">
                <a:pos x="178" y="407"/>
              </a:cxn>
              <a:cxn ang="0">
                <a:pos x="178" y="127"/>
              </a:cxn>
              <a:cxn ang="0">
                <a:pos x="126" y="61"/>
              </a:cxn>
              <a:cxn ang="0">
                <a:pos x="126" y="26"/>
              </a:cxn>
              <a:cxn ang="0">
                <a:pos x="90" y="0"/>
              </a:cxn>
              <a:cxn ang="0">
                <a:pos x="67" y="6"/>
              </a:cxn>
              <a:cxn ang="0">
                <a:pos x="80" y="26"/>
              </a:cxn>
              <a:cxn ang="0">
                <a:pos x="80" y="28"/>
              </a:cxn>
              <a:cxn ang="0">
                <a:pos x="80" y="26"/>
              </a:cxn>
            </a:cxnLst>
            <a:rect l="0" t="0" r="r" b="b"/>
            <a:pathLst>
              <a:path w="178" h="459">
                <a:moveTo>
                  <a:pt x="67" y="6"/>
                </a:moveTo>
                <a:cubicBezTo>
                  <a:pt x="59" y="11"/>
                  <a:pt x="54" y="18"/>
                  <a:pt x="54" y="26"/>
                </a:cubicBezTo>
                <a:cubicBezTo>
                  <a:pt x="54" y="34"/>
                  <a:pt x="60" y="40"/>
                  <a:pt x="67" y="40"/>
                </a:cubicBezTo>
                <a:cubicBezTo>
                  <a:pt x="74" y="40"/>
                  <a:pt x="79" y="35"/>
                  <a:pt x="80" y="29"/>
                </a:cubicBezTo>
                <a:cubicBezTo>
                  <a:pt x="81" y="28"/>
                  <a:pt x="85" y="27"/>
                  <a:pt x="90" y="27"/>
                </a:cubicBezTo>
                <a:cubicBezTo>
                  <a:pt x="94" y="27"/>
                  <a:pt x="98" y="28"/>
                  <a:pt x="99" y="29"/>
                </a:cubicBezTo>
                <a:cubicBezTo>
                  <a:pt x="99" y="33"/>
                  <a:pt x="99" y="71"/>
                  <a:pt x="99" y="71"/>
                </a:cubicBezTo>
                <a:cubicBezTo>
                  <a:pt x="99" y="77"/>
                  <a:pt x="103" y="82"/>
                  <a:pt x="109" y="84"/>
                </a:cubicBezTo>
                <a:cubicBezTo>
                  <a:pt x="111" y="84"/>
                  <a:pt x="152" y="95"/>
                  <a:pt x="152" y="127"/>
                </a:cubicBezTo>
                <a:cubicBezTo>
                  <a:pt x="152" y="407"/>
                  <a:pt x="152" y="407"/>
                  <a:pt x="152" y="407"/>
                </a:cubicBezTo>
                <a:cubicBezTo>
                  <a:pt x="152" y="409"/>
                  <a:pt x="152" y="417"/>
                  <a:pt x="136" y="424"/>
                </a:cubicBezTo>
                <a:cubicBezTo>
                  <a:pt x="125" y="429"/>
                  <a:pt x="108" y="432"/>
                  <a:pt x="90" y="432"/>
                </a:cubicBezTo>
                <a:cubicBezTo>
                  <a:pt x="71" y="432"/>
                  <a:pt x="55" y="429"/>
                  <a:pt x="43" y="424"/>
                </a:cubicBezTo>
                <a:cubicBezTo>
                  <a:pt x="28" y="417"/>
                  <a:pt x="28" y="409"/>
                  <a:pt x="28" y="40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7" y="95"/>
                  <a:pt x="68" y="85"/>
                  <a:pt x="70" y="85"/>
                </a:cubicBezTo>
                <a:cubicBezTo>
                  <a:pt x="77" y="83"/>
                  <a:pt x="82" y="76"/>
                  <a:pt x="80" y="69"/>
                </a:cubicBezTo>
                <a:cubicBezTo>
                  <a:pt x="79" y="62"/>
                  <a:pt x="72" y="57"/>
                  <a:pt x="64" y="59"/>
                </a:cubicBezTo>
                <a:cubicBezTo>
                  <a:pt x="62" y="59"/>
                  <a:pt x="0" y="73"/>
                  <a:pt x="0" y="127"/>
                </a:cubicBezTo>
                <a:cubicBezTo>
                  <a:pt x="1" y="407"/>
                  <a:pt x="1" y="407"/>
                  <a:pt x="1" y="407"/>
                </a:cubicBezTo>
                <a:cubicBezTo>
                  <a:pt x="1" y="439"/>
                  <a:pt x="35" y="459"/>
                  <a:pt x="90" y="459"/>
                </a:cubicBezTo>
                <a:cubicBezTo>
                  <a:pt x="106" y="459"/>
                  <a:pt x="128" y="457"/>
                  <a:pt x="147" y="448"/>
                </a:cubicBezTo>
                <a:cubicBezTo>
                  <a:pt x="167" y="439"/>
                  <a:pt x="178" y="424"/>
                  <a:pt x="178" y="407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78" y="86"/>
                  <a:pt x="143" y="68"/>
                  <a:pt x="126" y="61"/>
                </a:cubicBezTo>
                <a:cubicBezTo>
                  <a:pt x="126" y="49"/>
                  <a:pt x="126" y="26"/>
                  <a:pt x="126" y="26"/>
                </a:cubicBezTo>
                <a:cubicBezTo>
                  <a:pt x="126" y="11"/>
                  <a:pt x="110" y="0"/>
                  <a:pt x="90" y="0"/>
                </a:cubicBezTo>
                <a:cubicBezTo>
                  <a:pt x="81" y="0"/>
                  <a:pt x="73" y="2"/>
                  <a:pt x="67" y="6"/>
                </a:cubicBezTo>
                <a:close/>
                <a:moveTo>
                  <a:pt x="80" y="26"/>
                </a:moveTo>
                <a:cubicBezTo>
                  <a:pt x="80" y="27"/>
                  <a:pt x="80" y="27"/>
                  <a:pt x="80" y="28"/>
                </a:cubicBezTo>
                <a:cubicBezTo>
                  <a:pt x="80" y="27"/>
                  <a:pt x="80" y="27"/>
                  <a:pt x="80" y="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4" name="Freeform 441"/>
          <p:cNvSpPr>
            <a:spLocks/>
          </p:cNvSpPr>
          <p:nvPr userDrawn="1"/>
        </p:nvSpPr>
        <p:spPr bwMode="auto">
          <a:xfrm>
            <a:off x="3915196" y="1926404"/>
            <a:ext cx="223320" cy="398786"/>
          </a:xfrm>
          <a:custGeom>
            <a:avLst/>
            <a:gdLst/>
            <a:ahLst/>
            <a:cxnLst>
              <a:cxn ang="0">
                <a:pos x="109" y="15"/>
              </a:cxn>
              <a:cxn ang="0">
                <a:pos x="84" y="49"/>
              </a:cxn>
              <a:cxn ang="0">
                <a:pos x="3" y="118"/>
              </a:cxn>
              <a:cxn ang="0">
                <a:pos x="0" y="142"/>
              </a:cxn>
              <a:cxn ang="0">
                <a:pos x="13" y="189"/>
              </a:cxn>
              <a:cxn ang="0">
                <a:pos x="65" y="230"/>
              </a:cxn>
              <a:cxn ang="0">
                <a:pos x="77" y="274"/>
              </a:cxn>
              <a:cxn ang="0">
                <a:pos x="77" y="283"/>
              </a:cxn>
              <a:cxn ang="0">
                <a:pos x="31" y="439"/>
              </a:cxn>
              <a:cxn ang="0">
                <a:pos x="30" y="445"/>
              </a:cxn>
              <a:cxn ang="0">
                <a:pos x="32" y="452"/>
              </a:cxn>
              <a:cxn ang="0">
                <a:pos x="43" y="458"/>
              </a:cxn>
              <a:cxn ang="0">
                <a:pos x="241" y="458"/>
              </a:cxn>
              <a:cxn ang="0">
                <a:pos x="252" y="452"/>
              </a:cxn>
              <a:cxn ang="0">
                <a:pos x="253" y="439"/>
              </a:cxn>
              <a:cxn ang="0">
                <a:pos x="221" y="226"/>
              </a:cxn>
              <a:cxn ang="0">
                <a:pos x="223" y="216"/>
              </a:cxn>
              <a:cxn ang="0">
                <a:pos x="217" y="208"/>
              </a:cxn>
              <a:cxn ang="0">
                <a:pos x="107" y="195"/>
              </a:cxn>
              <a:cxn ang="0">
                <a:pos x="97" y="210"/>
              </a:cxn>
              <a:cxn ang="0">
                <a:pos x="112" y="221"/>
              </a:cxn>
              <a:cxn ang="0">
                <a:pos x="192" y="225"/>
              </a:cxn>
              <a:cxn ang="0">
                <a:pos x="180" y="283"/>
              </a:cxn>
              <a:cxn ang="0">
                <a:pos x="219" y="432"/>
              </a:cxn>
              <a:cxn ang="0">
                <a:pos x="64" y="432"/>
              </a:cxn>
              <a:cxn ang="0">
                <a:pos x="104" y="284"/>
              </a:cxn>
              <a:cxn ang="0">
                <a:pos x="103" y="268"/>
              </a:cxn>
              <a:cxn ang="0">
                <a:pos x="85" y="213"/>
              </a:cxn>
              <a:cxn ang="0">
                <a:pos x="77" y="206"/>
              </a:cxn>
              <a:cxn ang="0">
                <a:pos x="36" y="175"/>
              </a:cxn>
              <a:cxn ang="0">
                <a:pos x="27" y="142"/>
              </a:cxn>
              <a:cxn ang="0">
                <a:pos x="29" y="125"/>
              </a:cxn>
              <a:cxn ang="0">
                <a:pos x="94" y="75"/>
              </a:cxn>
              <a:cxn ang="0">
                <a:pos x="98" y="75"/>
              </a:cxn>
              <a:cxn ang="0">
                <a:pos x="98" y="75"/>
              </a:cxn>
              <a:cxn ang="0">
                <a:pos x="108" y="64"/>
              </a:cxn>
              <a:cxn ang="0">
                <a:pos x="125" y="37"/>
              </a:cxn>
              <a:cxn ang="0">
                <a:pos x="156" y="30"/>
              </a:cxn>
              <a:cxn ang="0">
                <a:pos x="184" y="47"/>
              </a:cxn>
              <a:cxn ang="0">
                <a:pos x="191" y="78"/>
              </a:cxn>
              <a:cxn ang="0">
                <a:pos x="202" y="93"/>
              </a:cxn>
              <a:cxn ang="0">
                <a:pos x="217" y="83"/>
              </a:cxn>
              <a:cxn ang="0">
                <a:pos x="205" y="31"/>
              </a:cxn>
              <a:cxn ang="0">
                <a:pos x="161" y="3"/>
              </a:cxn>
              <a:cxn ang="0">
                <a:pos x="109" y="15"/>
              </a:cxn>
            </a:cxnLst>
            <a:rect l="0" t="0" r="r" b="b"/>
            <a:pathLst>
              <a:path w="255" h="458">
                <a:moveTo>
                  <a:pt x="109" y="15"/>
                </a:moveTo>
                <a:cubicBezTo>
                  <a:pt x="97" y="23"/>
                  <a:pt x="89" y="35"/>
                  <a:pt x="84" y="49"/>
                </a:cubicBezTo>
                <a:cubicBezTo>
                  <a:pt x="46" y="53"/>
                  <a:pt x="13" y="80"/>
                  <a:pt x="3" y="118"/>
                </a:cubicBezTo>
                <a:cubicBezTo>
                  <a:pt x="1" y="126"/>
                  <a:pt x="0" y="134"/>
                  <a:pt x="0" y="142"/>
                </a:cubicBezTo>
                <a:cubicBezTo>
                  <a:pt x="0" y="158"/>
                  <a:pt x="5" y="174"/>
                  <a:pt x="13" y="189"/>
                </a:cubicBezTo>
                <a:cubicBezTo>
                  <a:pt x="25" y="209"/>
                  <a:pt x="43" y="223"/>
                  <a:pt x="65" y="230"/>
                </a:cubicBezTo>
                <a:cubicBezTo>
                  <a:pt x="68" y="235"/>
                  <a:pt x="75" y="249"/>
                  <a:pt x="77" y="274"/>
                </a:cubicBezTo>
                <a:cubicBezTo>
                  <a:pt x="77" y="277"/>
                  <a:pt x="77" y="280"/>
                  <a:pt x="77" y="283"/>
                </a:cubicBezTo>
                <a:cubicBezTo>
                  <a:pt x="77" y="315"/>
                  <a:pt x="68" y="366"/>
                  <a:pt x="31" y="439"/>
                </a:cubicBezTo>
                <a:cubicBezTo>
                  <a:pt x="30" y="441"/>
                  <a:pt x="30" y="443"/>
                  <a:pt x="30" y="445"/>
                </a:cubicBezTo>
                <a:cubicBezTo>
                  <a:pt x="30" y="448"/>
                  <a:pt x="30" y="450"/>
                  <a:pt x="32" y="452"/>
                </a:cubicBezTo>
                <a:cubicBezTo>
                  <a:pt x="34" y="456"/>
                  <a:pt x="38" y="458"/>
                  <a:pt x="43" y="458"/>
                </a:cubicBezTo>
                <a:cubicBezTo>
                  <a:pt x="241" y="458"/>
                  <a:pt x="241" y="458"/>
                  <a:pt x="241" y="458"/>
                </a:cubicBezTo>
                <a:cubicBezTo>
                  <a:pt x="246" y="458"/>
                  <a:pt x="250" y="456"/>
                  <a:pt x="252" y="452"/>
                </a:cubicBezTo>
                <a:cubicBezTo>
                  <a:pt x="255" y="448"/>
                  <a:pt x="255" y="443"/>
                  <a:pt x="253" y="439"/>
                </a:cubicBezTo>
                <a:cubicBezTo>
                  <a:pt x="252" y="437"/>
                  <a:pt x="176" y="295"/>
                  <a:pt x="221" y="226"/>
                </a:cubicBezTo>
                <a:cubicBezTo>
                  <a:pt x="223" y="223"/>
                  <a:pt x="224" y="220"/>
                  <a:pt x="223" y="216"/>
                </a:cubicBezTo>
                <a:cubicBezTo>
                  <a:pt x="222" y="213"/>
                  <a:pt x="220" y="210"/>
                  <a:pt x="217" y="208"/>
                </a:cubicBezTo>
                <a:cubicBezTo>
                  <a:pt x="215" y="207"/>
                  <a:pt x="175" y="181"/>
                  <a:pt x="107" y="195"/>
                </a:cubicBezTo>
                <a:cubicBezTo>
                  <a:pt x="100" y="196"/>
                  <a:pt x="95" y="203"/>
                  <a:pt x="97" y="210"/>
                </a:cubicBezTo>
                <a:cubicBezTo>
                  <a:pt x="98" y="217"/>
                  <a:pt x="105" y="222"/>
                  <a:pt x="112" y="221"/>
                </a:cubicBezTo>
                <a:cubicBezTo>
                  <a:pt x="150" y="213"/>
                  <a:pt x="177" y="220"/>
                  <a:pt x="192" y="225"/>
                </a:cubicBezTo>
                <a:cubicBezTo>
                  <a:pt x="184" y="243"/>
                  <a:pt x="180" y="262"/>
                  <a:pt x="180" y="283"/>
                </a:cubicBezTo>
                <a:cubicBezTo>
                  <a:pt x="180" y="339"/>
                  <a:pt x="205" y="401"/>
                  <a:pt x="219" y="432"/>
                </a:cubicBezTo>
                <a:cubicBezTo>
                  <a:pt x="189" y="432"/>
                  <a:pt x="94" y="432"/>
                  <a:pt x="64" y="432"/>
                </a:cubicBezTo>
                <a:cubicBezTo>
                  <a:pt x="91" y="376"/>
                  <a:pt x="104" y="326"/>
                  <a:pt x="104" y="284"/>
                </a:cubicBezTo>
                <a:cubicBezTo>
                  <a:pt x="104" y="279"/>
                  <a:pt x="104" y="273"/>
                  <a:pt x="103" y="268"/>
                </a:cubicBezTo>
                <a:cubicBezTo>
                  <a:pt x="100" y="237"/>
                  <a:pt x="90" y="219"/>
                  <a:pt x="85" y="213"/>
                </a:cubicBezTo>
                <a:cubicBezTo>
                  <a:pt x="84" y="210"/>
                  <a:pt x="81" y="207"/>
                  <a:pt x="77" y="206"/>
                </a:cubicBezTo>
                <a:cubicBezTo>
                  <a:pt x="60" y="202"/>
                  <a:pt x="45" y="191"/>
                  <a:pt x="36" y="175"/>
                </a:cubicBezTo>
                <a:cubicBezTo>
                  <a:pt x="30" y="165"/>
                  <a:pt x="27" y="154"/>
                  <a:pt x="27" y="142"/>
                </a:cubicBezTo>
                <a:cubicBezTo>
                  <a:pt x="27" y="136"/>
                  <a:pt x="28" y="131"/>
                  <a:pt x="29" y="125"/>
                </a:cubicBezTo>
                <a:cubicBezTo>
                  <a:pt x="37" y="95"/>
                  <a:pt x="64" y="75"/>
                  <a:pt x="94" y="75"/>
                </a:cubicBezTo>
                <a:cubicBezTo>
                  <a:pt x="95" y="75"/>
                  <a:pt x="97" y="75"/>
                  <a:pt x="98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103" y="73"/>
                  <a:pt x="107" y="69"/>
                  <a:pt x="108" y="64"/>
                </a:cubicBezTo>
                <a:cubicBezTo>
                  <a:pt x="110" y="53"/>
                  <a:pt x="116" y="43"/>
                  <a:pt x="125" y="37"/>
                </a:cubicBezTo>
                <a:cubicBezTo>
                  <a:pt x="134" y="30"/>
                  <a:pt x="145" y="28"/>
                  <a:pt x="156" y="30"/>
                </a:cubicBezTo>
                <a:cubicBezTo>
                  <a:pt x="167" y="31"/>
                  <a:pt x="177" y="37"/>
                  <a:pt x="184" y="47"/>
                </a:cubicBezTo>
                <a:cubicBezTo>
                  <a:pt x="190" y="56"/>
                  <a:pt x="193" y="67"/>
                  <a:pt x="191" y="78"/>
                </a:cubicBezTo>
                <a:cubicBezTo>
                  <a:pt x="189" y="85"/>
                  <a:pt x="194" y="92"/>
                  <a:pt x="202" y="93"/>
                </a:cubicBezTo>
                <a:cubicBezTo>
                  <a:pt x="209" y="95"/>
                  <a:pt x="216" y="90"/>
                  <a:pt x="217" y="83"/>
                </a:cubicBezTo>
                <a:cubicBezTo>
                  <a:pt x="220" y="64"/>
                  <a:pt x="216" y="46"/>
                  <a:pt x="205" y="31"/>
                </a:cubicBezTo>
                <a:cubicBezTo>
                  <a:pt x="195" y="16"/>
                  <a:pt x="179" y="6"/>
                  <a:pt x="161" y="3"/>
                </a:cubicBezTo>
                <a:cubicBezTo>
                  <a:pt x="143" y="0"/>
                  <a:pt x="124" y="4"/>
                  <a:pt x="109" y="1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0" name="Freeform 445"/>
          <p:cNvSpPr>
            <a:spLocks noEditPoints="1"/>
          </p:cNvSpPr>
          <p:nvPr userDrawn="1"/>
        </p:nvSpPr>
        <p:spPr bwMode="auto">
          <a:xfrm>
            <a:off x="4304131" y="1925177"/>
            <a:ext cx="388970" cy="401240"/>
          </a:xfrm>
          <a:custGeom>
            <a:avLst/>
            <a:gdLst/>
            <a:ahLst/>
            <a:cxnLst>
              <a:cxn ang="0">
                <a:pos x="388" y="238"/>
              </a:cxn>
              <a:cxn ang="0">
                <a:pos x="429" y="217"/>
              </a:cxn>
              <a:cxn ang="0">
                <a:pos x="406" y="201"/>
              </a:cxn>
              <a:cxn ang="0">
                <a:pos x="388" y="161"/>
              </a:cxn>
              <a:cxn ang="0">
                <a:pos x="388" y="154"/>
              </a:cxn>
              <a:cxn ang="0">
                <a:pos x="366" y="147"/>
              </a:cxn>
              <a:cxn ang="0">
                <a:pos x="205" y="148"/>
              </a:cxn>
              <a:cxn ang="0">
                <a:pos x="283" y="139"/>
              </a:cxn>
              <a:cxn ang="0">
                <a:pos x="446" y="69"/>
              </a:cxn>
              <a:cxn ang="0">
                <a:pos x="283" y="0"/>
              </a:cxn>
              <a:cxn ang="0">
                <a:pos x="120" y="69"/>
              </a:cxn>
              <a:cxn ang="0">
                <a:pos x="178" y="123"/>
              </a:cxn>
              <a:cxn ang="0">
                <a:pos x="178" y="158"/>
              </a:cxn>
              <a:cxn ang="0">
                <a:pos x="178" y="243"/>
              </a:cxn>
              <a:cxn ang="0">
                <a:pos x="0" y="348"/>
              </a:cxn>
              <a:cxn ang="0">
                <a:pos x="157" y="449"/>
              </a:cxn>
              <a:cxn ang="0">
                <a:pos x="150" y="432"/>
              </a:cxn>
              <a:cxn ang="0">
                <a:pos x="27" y="347"/>
              </a:cxn>
              <a:cxn ang="0">
                <a:pos x="178" y="271"/>
              </a:cxn>
              <a:cxn ang="0">
                <a:pos x="120" y="331"/>
              </a:cxn>
              <a:cxn ang="0">
                <a:pos x="283" y="400"/>
              </a:cxn>
              <a:cxn ang="0">
                <a:pos x="446" y="331"/>
              </a:cxn>
              <a:cxn ang="0">
                <a:pos x="147" y="69"/>
              </a:cxn>
              <a:cxn ang="0">
                <a:pos x="283" y="27"/>
              </a:cxn>
              <a:cxn ang="0">
                <a:pos x="420" y="69"/>
              </a:cxn>
              <a:cxn ang="0">
                <a:pos x="283" y="112"/>
              </a:cxn>
              <a:cxn ang="0">
                <a:pos x="147" y="69"/>
              </a:cxn>
              <a:cxn ang="0">
                <a:pos x="361" y="175"/>
              </a:cxn>
              <a:cxn ang="0">
                <a:pos x="251" y="182"/>
              </a:cxn>
              <a:cxn ang="0">
                <a:pos x="221" y="198"/>
              </a:cxn>
              <a:cxn ang="0">
                <a:pos x="292" y="225"/>
              </a:cxn>
              <a:cxn ang="0">
                <a:pos x="205" y="189"/>
              </a:cxn>
              <a:cxn ang="0">
                <a:pos x="384" y="358"/>
              </a:cxn>
              <a:cxn ang="0">
                <a:pos x="182" y="358"/>
              </a:cxn>
              <a:cxn ang="0">
                <a:pos x="195" y="299"/>
              </a:cxn>
              <a:cxn ang="0">
                <a:pos x="205" y="265"/>
              </a:cxn>
              <a:cxn ang="0">
                <a:pos x="361" y="242"/>
              </a:cxn>
              <a:cxn ang="0">
                <a:pos x="371" y="299"/>
              </a:cxn>
              <a:cxn ang="0">
                <a:pos x="384" y="358"/>
              </a:cxn>
            </a:cxnLst>
            <a:rect l="0" t="0" r="r" b="b"/>
            <a:pathLst>
              <a:path w="446" h="459">
                <a:moveTo>
                  <a:pt x="388" y="277"/>
                </a:moveTo>
                <a:cubicBezTo>
                  <a:pt x="388" y="238"/>
                  <a:pt x="388" y="238"/>
                  <a:pt x="388" y="238"/>
                </a:cubicBezTo>
                <a:cubicBezTo>
                  <a:pt x="396" y="236"/>
                  <a:pt x="403" y="235"/>
                  <a:pt x="408" y="234"/>
                </a:cubicBezTo>
                <a:cubicBezTo>
                  <a:pt x="415" y="232"/>
                  <a:pt x="429" y="229"/>
                  <a:pt x="429" y="217"/>
                </a:cubicBezTo>
                <a:cubicBezTo>
                  <a:pt x="429" y="217"/>
                  <a:pt x="429" y="216"/>
                  <a:pt x="429" y="216"/>
                </a:cubicBezTo>
                <a:cubicBezTo>
                  <a:pt x="428" y="203"/>
                  <a:pt x="413" y="202"/>
                  <a:pt x="406" y="201"/>
                </a:cubicBezTo>
                <a:cubicBezTo>
                  <a:pt x="402" y="201"/>
                  <a:pt x="396" y="201"/>
                  <a:pt x="388" y="201"/>
                </a:cubicBezTo>
                <a:cubicBezTo>
                  <a:pt x="388" y="161"/>
                  <a:pt x="388" y="161"/>
                  <a:pt x="388" y="161"/>
                </a:cubicBezTo>
                <a:cubicBezTo>
                  <a:pt x="388" y="159"/>
                  <a:pt x="388" y="157"/>
                  <a:pt x="388" y="154"/>
                </a:cubicBezTo>
                <a:cubicBezTo>
                  <a:pt x="388" y="154"/>
                  <a:pt x="388" y="154"/>
                  <a:pt x="388" y="154"/>
                </a:cubicBezTo>
                <a:cubicBezTo>
                  <a:pt x="386" y="148"/>
                  <a:pt x="381" y="143"/>
                  <a:pt x="375" y="143"/>
                </a:cubicBezTo>
                <a:cubicBezTo>
                  <a:pt x="371" y="143"/>
                  <a:pt x="368" y="145"/>
                  <a:pt x="366" y="147"/>
                </a:cubicBezTo>
                <a:cubicBezTo>
                  <a:pt x="342" y="153"/>
                  <a:pt x="313" y="156"/>
                  <a:pt x="283" y="156"/>
                </a:cubicBezTo>
                <a:cubicBezTo>
                  <a:pt x="255" y="156"/>
                  <a:pt x="228" y="154"/>
                  <a:pt x="205" y="148"/>
                </a:cubicBezTo>
                <a:cubicBezTo>
                  <a:pt x="205" y="131"/>
                  <a:pt x="205" y="131"/>
                  <a:pt x="205" y="131"/>
                </a:cubicBezTo>
                <a:cubicBezTo>
                  <a:pt x="229" y="136"/>
                  <a:pt x="255" y="139"/>
                  <a:pt x="283" y="139"/>
                </a:cubicBezTo>
                <a:cubicBezTo>
                  <a:pt x="325" y="139"/>
                  <a:pt x="364" y="133"/>
                  <a:pt x="394" y="121"/>
                </a:cubicBezTo>
                <a:cubicBezTo>
                  <a:pt x="418" y="112"/>
                  <a:pt x="446" y="96"/>
                  <a:pt x="446" y="69"/>
                </a:cubicBezTo>
                <a:cubicBezTo>
                  <a:pt x="446" y="54"/>
                  <a:pt x="437" y="33"/>
                  <a:pt x="394" y="17"/>
                </a:cubicBezTo>
                <a:cubicBezTo>
                  <a:pt x="364" y="6"/>
                  <a:pt x="325" y="0"/>
                  <a:pt x="283" y="0"/>
                </a:cubicBezTo>
                <a:cubicBezTo>
                  <a:pt x="242" y="0"/>
                  <a:pt x="202" y="6"/>
                  <a:pt x="172" y="17"/>
                </a:cubicBezTo>
                <a:cubicBezTo>
                  <a:pt x="148" y="26"/>
                  <a:pt x="120" y="42"/>
                  <a:pt x="120" y="69"/>
                </a:cubicBezTo>
                <a:cubicBezTo>
                  <a:pt x="120" y="84"/>
                  <a:pt x="129" y="105"/>
                  <a:pt x="172" y="121"/>
                </a:cubicBezTo>
                <a:cubicBezTo>
                  <a:pt x="174" y="122"/>
                  <a:pt x="176" y="123"/>
                  <a:pt x="178" y="12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78" y="157"/>
                  <a:pt x="178" y="157"/>
                  <a:pt x="178" y="158"/>
                </a:cubicBezTo>
                <a:cubicBezTo>
                  <a:pt x="178" y="159"/>
                  <a:pt x="178" y="160"/>
                  <a:pt x="178" y="160"/>
                </a:cubicBezTo>
                <a:cubicBezTo>
                  <a:pt x="178" y="243"/>
                  <a:pt x="178" y="243"/>
                  <a:pt x="178" y="243"/>
                </a:cubicBezTo>
                <a:cubicBezTo>
                  <a:pt x="97" y="263"/>
                  <a:pt x="4" y="293"/>
                  <a:pt x="0" y="345"/>
                </a:cubicBezTo>
                <a:cubicBezTo>
                  <a:pt x="0" y="346"/>
                  <a:pt x="0" y="347"/>
                  <a:pt x="0" y="348"/>
                </a:cubicBezTo>
                <a:cubicBezTo>
                  <a:pt x="0" y="385"/>
                  <a:pt x="45" y="420"/>
                  <a:pt x="140" y="457"/>
                </a:cubicBezTo>
                <a:cubicBezTo>
                  <a:pt x="147" y="459"/>
                  <a:pt x="155" y="456"/>
                  <a:pt x="157" y="449"/>
                </a:cubicBezTo>
                <a:cubicBezTo>
                  <a:pt x="158" y="447"/>
                  <a:pt x="158" y="446"/>
                  <a:pt x="158" y="444"/>
                </a:cubicBezTo>
                <a:cubicBezTo>
                  <a:pt x="158" y="439"/>
                  <a:pt x="155" y="434"/>
                  <a:pt x="150" y="432"/>
                </a:cubicBezTo>
                <a:cubicBezTo>
                  <a:pt x="40" y="389"/>
                  <a:pt x="27" y="360"/>
                  <a:pt x="27" y="348"/>
                </a:cubicBezTo>
                <a:cubicBezTo>
                  <a:pt x="27" y="347"/>
                  <a:pt x="27" y="347"/>
                  <a:pt x="27" y="347"/>
                </a:cubicBezTo>
                <a:cubicBezTo>
                  <a:pt x="28" y="331"/>
                  <a:pt x="50" y="314"/>
                  <a:pt x="89" y="298"/>
                </a:cubicBezTo>
                <a:cubicBezTo>
                  <a:pt x="121" y="285"/>
                  <a:pt x="156" y="276"/>
                  <a:pt x="178" y="271"/>
                </a:cubicBezTo>
                <a:cubicBezTo>
                  <a:pt x="178" y="277"/>
                  <a:pt x="178" y="277"/>
                  <a:pt x="178" y="277"/>
                </a:cubicBezTo>
                <a:cubicBezTo>
                  <a:pt x="141" y="289"/>
                  <a:pt x="120" y="308"/>
                  <a:pt x="120" y="331"/>
                </a:cubicBezTo>
                <a:cubicBezTo>
                  <a:pt x="120" y="346"/>
                  <a:pt x="129" y="367"/>
                  <a:pt x="172" y="383"/>
                </a:cubicBezTo>
                <a:cubicBezTo>
                  <a:pt x="202" y="394"/>
                  <a:pt x="242" y="400"/>
                  <a:pt x="283" y="400"/>
                </a:cubicBezTo>
                <a:cubicBezTo>
                  <a:pt x="325" y="400"/>
                  <a:pt x="364" y="394"/>
                  <a:pt x="394" y="383"/>
                </a:cubicBezTo>
                <a:cubicBezTo>
                  <a:pt x="418" y="374"/>
                  <a:pt x="446" y="358"/>
                  <a:pt x="446" y="331"/>
                </a:cubicBezTo>
                <a:cubicBezTo>
                  <a:pt x="446" y="308"/>
                  <a:pt x="426" y="289"/>
                  <a:pt x="388" y="277"/>
                </a:cubicBezTo>
                <a:close/>
                <a:moveTo>
                  <a:pt x="147" y="69"/>
                </a:moveTo>
                <a:cubicBezTo>
                  <a:pt x="147" y="63"/>
                  <a:pt x="156" y="52"/>
                  <a:pt x="182" y="42"/>
                </a:cubicBezTo>
                <a:cubicBezTo>
                  <a:pt x="209" y="32"/>
                  <a:pt x="245" y="27"/>
                  <a:pt x="283" y="27"/>
                </a:cubicBezTo>
                <a:cubicBezTo>
                  <a:pt x="322" y="27"/>
                  <a:pt x="358" y="32"/>
                  <a:pt x="384" y="42"/>
                </a:cubicBezTo>
                <a:cubicBezTo>
                  <a:pt x="410" y="52"/>
                  <a:pt x="420" y="63"/>
                  <a:pt x="420" y="69"/>
                </a:cubicBezTo>
                <a:cubicBezTo>
                  <a:pt x="420" y="76"/>
                  <a:pt x="410" y="87"/>
                  <a:pt x="384" y="96"/>
                </a:cubicBezTo>
                <a:cubicBezTo>
                  <a:pt x="358" y="106"/>
                  <a:pt x="322" y="112"/>
                  <a:pt x="283" y="112"/>
                </a:cubicBezTo>
                <a:cubicBezTo>
                  <a:pt x="245" y="112"/>
                  <a:pt x="209" y="106"/>
                  <a:pt x="182" y="96"/>
                </a:cubicBezTo>
                <a:cubicBezTo>
                  <a:pt x="156" y="87"/>
                  <a:pt x="147" y="76"/>
                  <a:pt x="147" y="69"/>
                </a:cubicBezTo>
                <a:close/>
                <a:moveTo>
                  <a:pt x="283" y="183"/>
                </a:moveTo>
                <a:cubicBezTo>
                  <a:pt x="311" y="183"/>
                  <a:pt x="338" y="180"/>
                  <a:pt x="361" y="175"/>
                </a:cubicBezTo>
                <a:cubicBezTo>
                  <a:pt x="361" y="200"/>
                  <a:pt x="361" y="200"/>
                  <a:pt x="361" y="200"/>
                </a:cubicBezTo>
                <a:cubicBezTo>
                  <a:pt x="310" y="199"/>
                  <a:pt x="275" y="191"/>
                  <a:pt x="251" y="182"/>
                </a:cubicBezTo>
                <a:cubicBezTo>
                  <a:pt x="261" y="183"/>
                  <a:pt x="272" y="183"/>
                  <a:pt x="283" y="183"/>
                </a:cubicBezTo>
                <a:close/>
                <a:moveTo>
                  <a:pt x="221" y="198"/>
                </a:moveTo>
                <a:cubicBezTo>
                  <a:pt x="244" y="210"/>
                  <a:pt x="273" y="218"/>
                  <a:pt x="306" y="223"/>
                </a:cubicBezTo>
                <a:cubicBezTo>
                  <a:pt x="302" y="224"/>
                  <a:pt x="297" y="224"/>
                  <a:pt x="292" y="225"/>
                </a:cubicBezTo>
                <a:cubicBezTo>
                  <a:pt x="258" y="230"/>
                  <a:pt x="226" y="234"/>
                  <a:pt x="205" y="238"/>
                </a:cubicBezTo>
                <a:cubicBezTo>
                  <a:pt x="205" y="189"/>
                  <a:pt x="205" y="189"/>
                  <a:pt x="205" y="189"/>
                </a:cubicBezTo>
                <a:cubicBezTo>
                  <a:pt x="209" y="192"/>
                  <a:pt x="215" y="195"/>
                  <a:pt x="221" y="198"/>
                </a:cubicBezTo>
                <a:close/>
                <a:moveTo>
                  <a:pt x="384" y="358"/>
                </a:moveTo>
                <a:cubicBezTo>
                  <a:pt x="358" y="368"/>
                  <a:pt x="322" y="373"/>
                  <a:pt x="283" y="373"/>
                </a:cubicBezTo>
                <a:cubicBezTo>
                  <a:pt x="245" y="373"/>
                  <a:pt x="209" y="368"/>
                  <a:pt x="182" y="358"/>
                </a:cubicBezTo>
                <a:cubicBezTo>
                  <a:pt x="156" y="348"/>
                  <a:pt x="147" y="337"/>
                  <a:pt x="147" y="331"/>
                </a:cubicBezTo>
                <a:cubicBezTo>
                  <a:pt x="147" y="322"/>
                  <a:pt x="162" y="309"/>
                  <a:pt x="195" y="299"/>
                </a:cubicBezTo>
                <a:cubicBezTo>
                  <a:pt x="201" y="298"/>
                  <a:pt x="205" y="292"/>
                  <a:pt x="205" y="286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25" y="261"/>
                  <a:pt x="261" y="256"/>
                  <a:pt x="296" y="251"/>
                </a:cubicBezTo>
                <a:cubicBezTo>
                  <a:pt x="318" y="248"/>
                  <a:pt x="341" y="245"/>
                  <a:pt x="361" y="242"/>
                </a:cubicBezTo>
                <a:cubicBezTo>
                  <a:pt x="361" y="286"/>
                  <a:pt x="361" y="286"/>
                  <a:pt x="361" y="286"/>
                </a:cubicBezTo>
                <a:cubicBezTo>
                  <a:pt x="361" y="292"/>
                  <a:pt x="365" y="298"/>
                  <a:pt x="371" y="299"/>
                </a:cubicBezTo>
                <a:cubicBezTo>
                  <a:pt x="404" y="309"/>
                  <a:pt x="420" y="322"/>
                  <a:pt x="420" y="331"/>
                </a:cubicBezTo>
                <a:cubicBezTo>
                  <a:pt x="420" y="337"/>
                  <a:pt x="410" y="348"/>
                  <a:pt x="384" y="35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6" name="Freeform 453"/>
          <p:cNvSpPr>
            <a:spLocks/>
          </p:cNvSpPr>
          <p:nvPr userDrawn="1"/>
        </p:nvSpPr>
        <p:spPr bwMode="auto">
          <a:xfrm>
            <a:off x="4770987" y="1995127"/>
            <a:ext cx="400013" cy="261357"/>
          </a:xfrm>
          <a:custGeom>
            <a:avLst/>
            <a:gdLst/>
            <a:ahLst/>
            <a:cxnLst>
              <a:cxn ang="0">
                <a:pos x="10" y="68"/>
              </a:cxn>
              <a:cxn ang="0">
                <a:pos x="0" y="165"/>
              </a:cxn>
              <a:cxn ang="0">
                <a:pos x="48" y="198"/>
              </a:cxn>
              <a:cxn ang="0">
                <a:pos x="68" y="186"/>
              </a:cxn>
              <a:cxn ang="0">
                <a:pos x="73" y="136"/>
              </a:cxn>
              <a:cxn ang="0">
                <a:pos x="79" y="215"/>
              </a:cxn>
              <a:cxn ang="0">
                <a:pos x="125" y="234"/>
              </a:cxn>
              <a:cxn ang="0">
                <a:pos x="132" y="168"/>
              </a:cxn>
              <a:cxn ang="0">
                <a:pos x="137" y="240"/>
              </a:cxn>
              <a:cxn ang="0">
                <a:pos x="226" y="297"/>
              </a:cxn>
              <a:cxn ang="0">
                <a:pos x="375" y="219"/>
              </a:cxn>
              <a:cxn ang="0">
                <a:pos x="382" y="196"/>
              </a:cxn>
              <a:cxn ang="0">
                <a:pos x="404" y="144"/>
              </a:cxn>
              <a:cxn ang="0">
                <a:pos x="331" y="145"/>
              </a:cxn>
              <a:cxn ang="0">
                <a:pos x="346" y="171"/>
              </a:cxn>
              <a:cxn ang="0">
                <a:pos x="358" y="147"/>
              </a:cxn>
              <a:cxn ang="0">
                <a:pos x="377" y="144"/>
              </a:cxn>
              <a:cxn ang="0">
                <a:pos x="366" y="174"/>
              </a:cxn>
              <a:cxn ang="0">
                <a:pos x="355" y="200"/>
              </a:cxn>
              <a:cxn ang="0">
                <a:pos x="164" y="232"/>
              </a:cxn>
              <a:cxn ang="0">
                <a:pos x="157" y="151"/>
              </a:cxn>
              <a:cxn ang="0">
                <a:pos x="112" y="135"/>
              </a:cxn>
              <a:cxn ang="0">
                <a:pos x="105" y="199"/>
              </a:cxn>
              <a:cxn ang="0">
                <a:pos x="99" y="128"/>
              </a:cxn>
              <a:cxn ang="0">
                <a:pos x="60" y="100"/>
              </a:cxn>
              <a:cxn ang="0">
                <a:pos x="41" y="112"/>
              </a:cxn>
              <a:cxn ang="0">
                <a:pos x="27" y="157"/>
              </a:cxn>
              <a:cxn ang="0">
                <a:pos x="242" y="27"/>
              </a:cxn>
              <a:cxn ang="0">
                <a:pos x="432" y="163"/>
              </a:cxn>
              <a:cxn ang="0">
                <a:pos x="459" y="163"/>
              </a:cxn>
              <a:cxn ang="0">
                <a:pos x="449" y="61"/>
              </a:cxn>
              <a:cxn ang="0">
                <a:pos x="238" y="0"/>
              </a:cxn>
            </a:cxnLst>
            <a:rect l="0" t="0" r="r" b="b"/>
            <a:pathLst>
              <a:path w="459" h="299">
                <a:moveTo>
                  <a:pt x="238" y="0"/>
                </a:moveTo>
                <a:cubicBezTo>
                  <a:pt x="10" y="68"/>
                  <a:pt x="10" y="68"/>
                  <a:pt x="10" y="68"/>
                </a:cubicBezTo>
                <a:cubicBezTo>
                  <a:pt x="4" y="70"/>
                  <a:pt x="0" y="75"/>
                  <a:pt x="0" y="81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0"/>
                  <a:pt x="3" y="175"/>
                  <a:pt x="7" y="177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52" y="200"/>
                  <a:pt x="57" y="200"/>
                  <a:pt x="61" y="198"/>
                </a:cubicBezTo>
                <a:cubicBezTo>
                  <a:pt x="65" y="195"/>
                  <a:pt x="68" y="191"/>
                  <a:pt x="68" y="186"/>
                </a:cubicBezTo>
                <a:cubicBezTo>
                  <a:pt x="68" y="186"/>
                  <a:pt x="68" y="155"/>
                  <a:pt x="68" y="133"/>
                </a:cubicBezTo>
                <a:cubicBezTo>
                  <a:pt x="70" y="135"/>
                  <a:pt x="71" y="135"/>
                  <a:pt x="73" y="136"/>
                </a:cubicBezTo>
                <a:cubicBezTo>
                  <a:pt x="73" y="149"/>
                  <a:pt x="73" y="203"/>
                  <a:pt x="73" y="203"/>
                </a:cubicBezTo>
                <a:cubicBezTo>
                  <a:pt x="73" y="208"/>
                  <a:pt x="75" y="212"/>
                  <a:pt x="79" y="215"/>
                </a:cubicBezTo>
                <a:cubicBezTo>
                  <a:pt x="112" y="234"/>
                  <a:pt x="112" y="234"/>
                  <a:pt x="112" y="234"/>
                </a:cubicBezTo>
                <a:cubicBezTo>
                  <a:pt x="116" y="236"/>
                  <a:pt x="121" y="236"/>
                  <a:pt x="125" y="234"/>
                </a:cubicBezTo>
                <a:cubicBezTo>
                  <a:pt x="129" y="231"/>
                  <a:pt x="132" y="227"/>
                  <a:pt x="132" y="222"/>
                </a:cubicBezTo>
                <a:cubicBezTo>
                  <a:pt x="132" y="222"/>
                  <a:pt x="132" y="190"/>
                  <a:pt x="132" y="168"/>
                </a:cubicBezTo>
                <a:cubicBezTo>
                  <a:pt x="134" y="170"/>
                  <a:pt x="135" y="170"/>
                  <a:pt x="137" y="171"/>
                </a:cubicBezTo>
                <a:cubicBezTo>
                  <a:pt x="137" y="184"/>
                  <a:pt x="137" y="240"/>
                  <a:pt x="137" y="240"/>
                </a:cubicBezTo>
                <a:cubicBezTo>
                  <a:pt x="137" y="245"/>
                  <a:pt x="140" y="249"/>
                  <a:pt x="144" y="252"/>
                </a:cubicBezTo>
                <a:cubicBezTo>
                  <a:pt x="226" y="297"/>
                  <a:pt x="226" y="297"/>
                  <a:pt x="226" y="297"/>
                </a:cubicBezTo>
                <a:cubicBezTo>
                  <a:pt x="230" y="299"/>
                  <a:pt x="235" y="299"/>
                  <a:pt x="239" y="297"/>
                </a:cubicBezTo>
                <a:cubicBezTo>
                  <a:pt x="375" y="219"/>
                  <a:pt x="375" y="219"/>
                  <a:pt x="375" y="219"/>
                </a:cubicBezTo>
                <a:cubicBezTo>
                  <a:pt x="380" y="217"/>
                  <a:pt x="382" y="213"/>
                  <a:pt x="382" y="208"/>
                </a:cubicBezTo>
                <a:cubicBezTo>
                  <a:pt x="382" y="208"/>
                  <a:pt x="382" y="202"/>
                  <a:pt x="382" y="196"/>
                </a:cubicBezTo>
                <a:cubicBezTo>
                  <a:pt x="394" y="187"/>
                  <a:pt x="402" y="171"/>
                  <a:pt x="404" y="150"/>
                </a:cubicBezTo>
                <a:cubicBezTo>
                  <a:pt x="404" y="148"/>
                  <a:pt x="404" y="146"/>
                  <a:pt x="404" y="144"/>
                </a:cubicBezTo>
                <a:cubicBezTo>
                  <a:pt x="404" y="117"/>
                  <a:pt x="390" y="96"/>
                  <a:pt x="371" y="94"/>
                </a:cubicBezTo>
                <a:cubicBezTo>
                  <a:pt x="350" y="93"/>
                  <a:pt x="333" y="115"/>
                  <a:pt x="331" y="145"/>
                </a:cubicBezTo>
                <a:cubicBezTo>
                  <a:pt x="331" y="150"/>
                  <a:pt x="331" y="155"/>
                  <a:pt x="331" y="159"/>
                </a:cubicBezTo>
                <a:cubicBezTo>
                  <a:pt x="332" y="166"/>
                  <a:pt x="338" y="172"/>
                  <a:pt x="346" y="171"/>
                </a:cubicBezTo>
                <a:cubicBezTo>
                  <a:pt x="353" y="170"/>
                  <a:pt x="358" y="164"/>
                  <a:pt x="358" y="156"/>
                </a:cubicBezTo>
                <a:cubicBezTo>
                  <a:pt x="357" y="153"/>
                  <a:pt x="357" y="150"/>
                  <a:pt x="358" y="147"/>
                </a:cubicBezTo>
                <a:cubicBezTo>
                  <a:pt x="359" y="129"/>
                  <a:pt x="367" y="121"/>
                  <a:pt x="369" y="121"/>
                </a:cubicBezTo>
                <a:cubicBezTo>
                  <a:pt x="371" y="121"/>
                  <a:pt x="377" y="129"/>
                  <a:pt x="377" y="144"/>
                </a:cubicBezTo>
                <a:cubicBezTo>
                  <a:pt x="377" y="146"/>
                  <a:pt x="377" y="147"/>
                  <a:pt x="377" y="148"/>
                </a:cubicBezTo>
                <a:cubicBezTo>
                  <a:pt x="376" y="164"/>
                  <a:pt x="369" y="174"/>
                  <a:pt x="366" y="174"/>
                </a:cubicBezTo>
                <a:cubicBezTo>
                  <a:pt x="360" y="176"/>
                  <a:pt x="355" y="181"/>
                  <a:pt x="355" y="187"/>
                </a:cubicBezTo>
                <a:cubicBezTo>
                  <a:pt x="355" y="187"/>
                  <a:pt x="355" y="194"/>
                  <a:pt x="355" y="200"/>
                </a:cubicBezTo>
                <a:cubicBezTo>
                  <a:pt x="344" y="207"/>
                  <a:pt x="243" y="264"/>
                  <a:pt x="232" y="270"/>
                </a:cubicBezTo>
                <a:cubicBezTo>
                  <a:pt x="222" y="265"/>
                  <a:pt x="175" y="238"/>
                  <a:pt x="164" y="232"/>
                </a:cubicBezTo>
                <a:cubicBezTo>
                  <a:pt x="164" y="220"/>
                  <a:pt x="164" y="163"/>
                  <a:pt x="164" y="163"/>
                </a:cubicBezTo>
                <a:cubicBezTo>
                  <a:pt x="164" y="158"/>
                  <a:pt x="161" y="154"/>
                  <a:pt x="157" y="151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1" y="132"/>
                  <a:pt x="116" y="132"/>
                  <a:pt x="112" y="135"/>
                </a:cubicBezTo>
                <a:cubicBezTo>
                  <a:pt x="108" y="137"/>
                  <a:pt x="105" y="142"/>
                  <a:pt x="105" y="146"/>
                </a:cubicBezTo>
                <a:cubicBezTo>
                  <a:pt x="105" y="146"/>
                  <a:pt x="105" y="177"/>
                  <a:pt x="105" y="199"/>
                </a:cubicBezTo>
                <a:cubicBezTo>
                  <a:pt x="102" y="197"/>
                  <a:pt x="101" y="197"/>
                  <a:pt x="99" y="196"/>
                </a:cubicBezTo>
                <a:cubicBezTo>
                  <a:pt x="99" y="183"/>
                  <a:pt x="99" y="128"/>
                  <a:pt x="99" y="128"/>
                </a:cubicBezTo>
                <a:cubicBezTo>
                  <a:pt x="99" y="123"/>
                  <a:pt x="96" y="118"/>
                  <a:pt x="92" y="116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6" y="98"/>
                  <a:pt x="51" y="98"/>
                  <a:pt x="47" y="101"/>
                </a:cubicBezTo>
                <a:cubicBezTo>
                  <a:pt x="44" y="103"/>
                  <a:pt x="41" y="107"/>
                  <a:pt x="41" y="112"/>
                </a:cubicBezTo>
                <a:cubicBezTo>
                  <a:pt x="41" y="112"/>
                  <a:pt x="41" y="143"/>
                  <a:pt x="41" y="164"/>
                </a:cubicBezTo>
                <a:cubicBezTo>
                  <a:pt x="34" y="161"/>
                  <a:pt x="31" y="159"/>
                  <a:pt x="27" y="157"/>
                </a:cubicBezTo>
                <a:cubicBezTo>
                  <a:pt x="27" y="145"/>
                  <a:pt x="27" y="105"/>
                  <a:pt x="27" y="91"/>
                </a:cubicBezTo>
                <a:cubicBezTo>
                  <a:pt x="44" y="86"/>
                  <a:pt x="235" y="29"/>
                  <a:pt x="242" y="27"/>
                </a:cubicBezTo>
                <a:cubicBezTo>
                  <a:pt x="249" y="29"/>
                  <a:pt x="415" y="78"/>
                  <a:pt x="432" y="83"/>
                </a:cubicBezTo>
                <a:cubicBezTo>
                  <a:pt x="432" y="99"/>
                  <a:pt x="432" y="163"/>
                  <a:pt x="432" y="163"/>
                </a:cubicBezTo>
                <a:cubicBezTo>
                  <a:pt x="432" y="171"/>
                  <a:pt x="438" y="176"/>
                  <a:pt x="445" y="176"/>
                </a:cubicBezTo>
                <a:cubicBezTo>
                  <a:pt x="453" y="176"/>
                  <a:pt x="459" y="171"/>
                  <a:pt x="459" y="163"/>
                </a:cubicBezTo>
                <a:cubicBezTo>
                  <a:pt x="459" y="73"/>
                  <a:pt x="459" y="73"/>
                  <a:pt x="459" y="73"/>
                </a:cubicBezTo>
                <a:cubicBezTo>
                  <a:pt x="459" y="68"/>
                  <a:pt x="455" y="62"/>
                  <a:pt x="449" y="61"/>
                </a:cubicBezTo>
                <a:cubicBezTo>
                  <a:pt x="246" y="0"/>
                  <a:pt x="246" y="0"/>
                  <a:pt x="246" y="0"/>
                </a:cubicBezTo>
                <a:cubicBezTo>
                  <a:pt x="243" y="0"/>
                  <a:pt x="240" y="0"/>
                  <a:pt x="238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3" name="Freeform 469"/>
          <p:cNvSpPr>
            <a:spLocks/>
          </p:cNvSpPr>
          <p:nvPr userDrawn="1"/>
        </p:nvSpPr>
        <p:spPr bwMode="auto">
          <a:xfrm>
            <a:off x="5241516" y="1998799"/>
            <a:ext cx="397558" cy="253996"/>
          </a:xfrm>
          <a:custGeom>
            <a:avLst/>
            <a:gdLst/>
            <a:ahLst/>
            <a:cxnLst>
              <a:cxn ang="0">
                <a:pos x="210" y="6"/>
              </a:cxn>
              <a:cxn ang="0">
                <a:pos x="198" y="20"/>
              </a:cxn>
              <a:cxn ang="0">
                <a:pos x="212" y="32"/>
              </a:cxn>
              <a:cxn ang="0">
                <a:pos x="372" y="100"/>
              </a:cxn>
              <a:cxn ang="0">
                <a:pos x="421" y="165"/>
              </a:cxn>
              <a:cxn ang="0">
                <a:pos x="337" y="212"/>
              </a:cxn>
              <a:cxn ang="0">
                <a:pos x="222" y="258"/>
              </a:cxn>
              <a:cxn ang="0">
                <a:pos x="66" y="217"/>
              </a:cxn>
              <a:cxn ang="0">
                <a:pos x="29" y="173"/>
              </a:cxn>
              <a:cxn ang="0">
                <a:pos x="141" y="103"/>
              </a:cxn>
              <a:cxn ang="0">
                <a:pos x="129" y="149"/>
              </a:cxn>
              <a:cxn ang="0">
                <a:pos x="217" y="237"/>
              </a:cxn>
              <a:cxn ang="0">
                <a:pos x="306" y="149"/>
              </a:cxn>
              <a:cxn ang="0">
                <a:pos x="241" y="63"/>
              </a:cxn>
              <a:cxn ang="0">
                <a:pos x="225" y="73"/>
              </a:cxn>
              <a:cxn ang="0">
                <a:pos x="234" y="89"/>
              </a:cxn>
              <a:cxn ang="0">
                <a:pos x="279" y="149"/>
              </a:cxn>
              <a:cxn ang="0">
                <a:pos x="217" y="210"/>
              </a:cxn>
              <a:cxn ang="0">
                <a:pos x="155" y="149"/>
              </a:cxn>
              <a:cxn ang="0">
                <a:pos x="183" y="97"/>
              </a:cxn>
              <a:cxn ang="0">
                <a:pos x="188" y="83"/>
              </a:cxn>
              <a:cxn ang="0">
                <a:pos x="175" y="73"/>
              </a:cxn>
              <a:cxn ang="0">
                <a:pos x="108" y="84"/>
              </a:cxn>
              <a:cxn ang="0">
                <a:pos x="2" y="167"/>
              </a:cxn>
              <a:cxn ang="0">
                <a:pos x="1" y="178"/>
              </a:cxn>
              <a:cxn ang="0">
                <a:pos x="48" y="237"/>
              </a:cxn>
              <a:cxn ang="0">
                <a:pos x="224" y="285"/>
              </a:cxn>
              <a:cxn ang="0">
                <a:pos x="353" y="234"/>
              </a:cxn>
              <a:cxn ang="0">
                <a:pos x="444" y="186"/>
              </a:cxn>
              <a:cxn ang="0">
                <a:pos x="453" y="178"/>
              </a:cxn>
              <a:cxn ang="0">
                <a:pos x="453" y="167"/>
              </a:cxn>
              <a:cxn ang="0">
                <a:pos x="392" y="82"/>
              </a:cxn>
              <a:cxn ang="0">
                <a:pos x="210" y="6"/>
              </a:cxn>
            </a:cxnLst>
            <a:rect l="0" t="0" r="r" b="b"/>
            <a:pathLst>
              <a:path w="455" h="291">
                <a:moveTo>
                  <a:pt x="210" y="6"/>
                </a:moveTo>
                <a:cubicBezTo>
                  <a:pt x="202" y="7"/>
                  <a:pt x="197" y="13"/>
                  <a:pt x="198" y="20"/>
                </a:cubicBezTo>
                <a:cubicBezTo>
                  <a:pt x="198" y="28"/>
                  <a:pt x="205" y="33"/>
                  <a:pt x="212" y="32"/>
                </a:cubicBezTo>
                <a:cubicBezTo>
                  <a:pt x="270" y="27"/>
                  <a:pt x="324" y="50"/>
                  <a:pt x="372" y="100"/>
                </a:cubicBezTo>
                <a:cubicBezTo>
                  <a:pt x="396" y="124"/>
                  <a:pt x="413" y="150"/>
                  <a:pt x="421" y="165"/>
                </a:cubicBezTo>
                <a:cubicBezTo>
                  <a:pt x="383" y="178"/>
                  <a:pt x="359" y="196"/>
                  <a:pt x="337" y="212"/>
                </a:cubicBezTo>
                <a:cubicBezTo>
                  <a:pt x="308" y="235"/>
                  <a:pt x="282" y="254"/>
                  <a:pt x="222" y="258"/>
                </a:cubicBezTo>
                <a:cubicBezTo>
                  <a:pt x="158" y="263"/>
                  <a:pt x="105" y="249"/>
                  <a:pt x="66" y="217"/>
                </a:cubicBezTo>
                <a:cubicBezTo>
                  <a:pt x="45" y="200"/>
                  <a:pt x="34" y="182"/>
                  <a:pt x="29" y="173"/>
                </a:cubicBezTo>
                <a:cubicBezTo>
                  <a:pt x="56" y="126"/>
                  <a:pt x="108" y="109"/>
                  <a:pt x="141" y="103"/>
                </a:cubicBezTo>
                <a:cubicBezTo>
                  <a:pt x="133" y="117"/>
                  <a:pt x="129" y="132"/>
                  <a:pt x="129" y="149"/>
                </a:cubicBezTo>
                <a:cubicBezTo>
                  <a:pt x="129" y="197"/>
                  <a:pt x="168" y="237"/>
                  <a:pt x="217" y="237"/>
                </a:cubicBezTo>
                <a:cubicBezTo>
                  <a:pt x="266" y="237"/>
                  <a:pt x="306" y="197"/>
                  <a:pt x="306" y="149"/>
                </a:cubicBezTo>
                <a:cubicBezTo>
                  <a:pt x="306" y="109"/>
                  <a:pt x="279" y="74"/>
                  <a:pt x="241" y="63"/>
                </a:cubicBezTo>
                <a:cubicBezTo>
                  <a:pt x="234" y="61"/>
                  <a:pt x="226" y="66"/>
                  <a:pt x="225" y="73"/>
                </a:cubicBezTo>
                <a:cubicBezTo>
                  <a:pt x="223" y="80"/>
                  <a:pt x="227" y="87"/>
                  <a:pt x="234" y="89"/>
                </a:cubicBezTo>
                <a:cubicBezTo>
                  <a:pt x="260" y="97"/>
                  <a:pt x="279" y="121"/>
                  <a:pt x="279" y="149"/>
                </a:cubicBezTo>
                <a:cubicBezTo>
                  <a:pt x="279" y="183"/>
                  <a:pt x="251" y="210"/>
                  <a:pt x="217" y="210"/>
                </a:cubicBezTo>
                <a:cubicBezTo>
                  <a:pt x="183" y="210"/>
                  <a:pt x="155" y="183"/>
                  <a:pt x="155" y="149"/>
                </a:cubicBezTo>
                <a:cubicBezTo>
                  <a:pt x="155" y="128"/>
                  <a:pt x="166" y="109"/>
                  <a:pt x="183" y="97"/>
                </a:cubicBezTo>
                <a:cubicBezTo>
                  <a:pt x="188" y="94"/>
                  <a:pt x="190" y="88"/>
                  <a:pt x="188" y="83"/>
                </a:cubicBezTo>
                <a:cubicBezTo>
                  <a:pt x="186" y="77"/>
                  <a:pt x="181" y="73"/>
                  <a:pt x="175" y="73"/>
                </a:cubicBezTo>
                <a:cubicBezTo>
                  <a:pt x="174" y="73"/>
                  <a:pt x="144" y="73"/>
                  <a:pt x="108" y="84"/>
                </a:cubicBezTo>
                <a:cubicBezTo>
                  <a:pt x="59" y="99"/>
                  <a:pt x="22" y="127"/>
                  <a:pt x="2" y="167"/>
                </a:cubicBezTo>
                <a:cubicBezTo>
                  <a:pt x="0" y="170"/>
                  <a:pt x="0" y="174"/>
                  <a:pt x="1" y="178"/>
                </a:cubicBezTo>
                <a:cubicBezTo>
                  <a:pt x="2" y="179"/>
                  <a:pt x="14" y="209"/>
                  <a:pt x="48" y="237"/>
                </a:cubicBezTo>
                <a:cubicBezTo>
                  <a:pt x="79" y="262"/>
                  <a:pt x="134" y="291"/>
                  <a:pt x="224" y="285"/>
                </a:cubicBezTo>
                <a:cubicBezTo>
                  <a:pt x="292" y="280"/>
                  <a:pt x="322" y="258"/>
                  <a:pt x="353" y="234"/>
                </a:cubicBezTo>
                <a:cubicBezTo>
                  <a:pt x="377" y="216"/>
                  <a:pt x="401" y="198"/>
                  <a:pt x="444" y="186"/>
                </a:cubicBezTo>
                <a:cubicBezTo>
                  <a:pt x="448" y="185"/>
                  <a:pt x="451" y="182"/>
                  <a:pt x="453" y="178"/>
                </a:cubicBezTo>
                <a:cubicBezTo>
                  <a:pt x="455" y="175"/>
                  <a:pt x="455" y="171"/>
                  <a:pt x="453" y="167"/>
                </a:cubicBezTo>
                <a:cubicBezTo>
                  <a:pt x="452" y="165"/>
                  <a:pt x="432" y="123"/>
                  <a:pt x="392" y="82"/>
                </a:cubicBezTo>
                <a:cubicBezTo>
                  <a:pt x="338" y="26"/>
                  <a:pt x="275" y="0"/>
                  <a:pt x="210" y="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1" name="Freeform 465"/>
          <p:cNvSpPr>
            <a:spLocks/>
          </p:cNvSpPr>
          <p:nvPr userDrawn="1"/>
        </p:nvSpPr>
        <p:spPr bwMode="auto">
          <a:xfrm>
            <a:off x="5709599" y="1919655"/>
            <a:ext cx="402467" cy="412284"/>
          </a:xfrm>
          <a:custGeom>
            <a:avLst/>
            <a:gdLst/>
            <a:ahLst/>
            <a:cxnLst>
              <a:cxn ang="0">
                <a:pos x="28" y="296"/>
              </a:cxn>
              <a:cxn ang="0">
                <a:pos x="28" y="301"/>
              </a:cxn>
              <a:cxn ang="0">
                <a:pos x="16" y="330"/>
              </a:cxn>
              <a:cxn ang="0">
                <a:pos x="2" y="394"/>
              </a:cxn>
              <a:cxn ang="0">
                <a:pos x="160" y="426"/>
              </a:cxn>
              <a:cxn ang="0">
                <a:pos x="168" y="415"/>
              </a:cxn>
              <a:cxn ang="0">
                <a:pos x="271" y="373"/>
              </a:cxn>
              <a:cxn ang="0">
                <a:pos x="377" y="462"/>
              </a:cxn>
              <a:cxn ang="0">
                <a:pos x="274" y="346"/>
              </a:cxn>
              <a:cxn ang="0">
                <a:pos x="160" y="385"/>
              </a:cxn>
              <a:cxn ang="0">
                <a:pos x="148" y="398"/>
              </a:cxn>
              <a:cxn ang="0">
                <a:pos x="138" y="409"/>
              </a:cxn>
              <a:cxn ang="0">
                <a:pos x="28" y="389"/>
              </a:cxn>
              <a:cxn ang="0">
                <a:pos x="38" y="345"/>
              </a:cxn>
              <a:cxn ang="0">
                <a:pos x="61" y="319"/>
              </a:cxn>
              <a:cxn ang="0">
                <a:pos x="54" y="296"/>
              </a:cxn>
              <a:cxn ang="0">
                <a:pos x="375" y="34"/>
              </a:cxn>
              <a:cxn ang="0">
                <a:pos x="430" y="73"/>
              </a:cxn>
              <a:cxn ang="0">
                <a:pos x="331" y="150"/>
              </a:cxn>
              <a:cxn ang="0">
                <a:pos x="305" y="101"/>
              </a:cxn>
              <a:cxn ang="0">
                <a:pos x="300" y="99"/>
              </a:cxn>
              <a:cxn ang="0">
                <a:pos x="134" y="235"/>
              </a:cxn>
              <a:cxn ang="0">
                <a:pos x="135" y="242"/>
              </a:cxn>
              <a:cxn ang="0">
                <a:pos x="141" y="249"/>
              </a:cxn>
              <a:cxn ang="0">
                <a:pos x="177" y="278"/>
              </a:cxn>
              <a:cxn ang="0">
                <a:pos x="79" y="355"/>
              </a:cxn>
              <a:cxn ang="0">
                <a:pos x="58" y="345"/>
              </a:cxn>
              <a:cxn ang="0">
                <a:pos x="57" y="371"/>
              </a:cxn>
              <a:cxn ang="0">
                <a:pos x="59" y="374"/>
              </a:cxn>
              <a:cxn ang="0">
                <a:pos x="158" y="353"/>
              </a:cxn>
              <a:cxn ang="0">
                <a:pos x="201" y="263"/>
              </a:cxn>
              <a:cxn ang="0">
                <a:pos x="198" y="259"/>
              </a:cxn>
              <a:cxn ang="0">
                <a:pos x="161" y="231"/>
              </a:cxn>
              <a:cxn ang="0">
                <a:pos x="290" y="126"/>
              </a:cxn>
              <a:cxn ang="0">
                <a:pos x="311" y="167"/>
              </a:cxn>
              <a:cxn ang="0">
                <a:pos x="314" y="171"/>
              </a:cxn>
              <a:cxn ang="0">
                <a:pos x="453" y="58"/>
              </a:cxn>
              <a:cxn ang="0">
                <a:pos x="453" y="57"/>
              </a:cxn>
              <a:cxn ang="0">
                <a:pos x="385" y="9"/>
              </a:cxn>
              <a:cxn ang="0">
                <a:pos x="384" y="8"/>
              </a:cxn>
              <a:cxn ang="0">
                <a:pos x="158" y="95"/>
              </a:cxn>
            </a:cxnLst>
            <a:rect l="0" t="0" r="r" b="b"/>
            <a:pathLst>
              <a:path w="463" h="474">
                <a:moveTo>
                  <a:pt x="158" y="95"/>
                </a:moveTo>
                <a:cubicBezTo>
                  <a:pt x="83" y="157"/>
                  <a:pt x="33" y="233"/>
                  <a:pt x="28" y="296"/>
                </a:cubicBezTo>
                <a:cubicBezTo>
                  <a:pt x="28" y="296"/>
                  <a:pt x="27" y="296"/>
                  <a:pt x="27" y="297"/>
                </a:cubicBezTo>
                <a:cubicBezTo>
                  <a:pt x="27" y="298"/>
                  <a:pt x="28" y="299"/>
                  <a:pt x="28" y="301"/>
                </a:cubicBezTo>
                <a:cubicBezTo>
                  <a:pt x="28" y="301"/>
                  <a:pt x="30" y="307"/>
                  <a:pt x="32" y="314"/>
                </a:cubicBezTo>
                <a:cubicBezTo>
                  <a:pt x="25" y="320"/>
                  <a:pt x="18" y="328"/>
                  <a:pt x="16" y="330"/>
                </a:cubicBezTo>
                <a:cubicBezTo>
                  <a:pt x="6" y="345"/>
                  <a:pt x="0" y="362"/>
                  <a:pt x="0" y="379"/>
                </a:cubicBezTo>
                <a:cubicBezTo>
                  <a:pt x="0" y="384"/>
                  <a:pt x="1" y="389"/>
                  <a:pt x="2" y="394"/>
                </a:cubicBezTo>
                <a:cubicBezTo>
                  <a:pt x="6" y="416"/>
                  <a:pt x="18" y="435"/>
                  <a:pt x="36" y="448"/>
                </a:cubicBezTo>
                <a:cubicBezTo>
                  <a:pt x="74" y="474"/>
                  <a:pt x="131" y="464"/>
                  <a:pt x="160" y="426"/>
                </a:cubicBezTo>
                <a:cubicBezTo>
                  <a:pt x="160" y="426"/>
                  <a:pt x="160" y="426"/>
                  <a:pt x="159" y="426"/>
                </a:cubicBezTo>
                <a:cubicBezTo>
                  <a:pt x="159" y="426"/>
                  <a:pt x="168" y="415"/>
                  <a:pt x="168" y="415"/>
                </a:cubicBezTo>
                <a:cubicBezTo>
                  <a:pt x="169" y="415"/>
                  <a:pt x="179" y="403"/>
                  <a:pt x="180" y="403"/>
                </a:cubicBezTo>
                <a:cubicBezTo>
                  <a:pt x="201" y="380"/>
                  <a:pt x="236" y="369"/>
                  <a:pt x="271" y="373"/>
                </a:cubicBezTo>
                <a:cubicBezTo>
                  <a:pt x="319" y="379"/>
                  <a:pt x="358" y="411"/>
                  <a:pt x="362" y="450"/>
                </a:cubicBezTo>
                <a:cubicBezTo>
                  <a:pt x="363" y="457"/>
                  <a:pt x="370" y="463"/>
                  <a:pt x="377" y="462"/>
                </a:cubicBezTo>
                <a:cubicBezTo>
                  <a:pt x="385" y="461"/>
                  <a:pt x="390" y="454"/>
                  <a:pt x="389" y="447"/>
                </a:cubicBezTo>
                <a:cubicBezTo>
                  <a:pt x="383" y="396"/>
                  <a:pt x="334" y="353"/>
                  <a:pt x="274" y="346"/>
                </a:cubicBezTo>
                <a:cubicBezTo>
                  <a:pt x="230" y="341"/>
                  <a:pt x="187" y="355"/>
                  <a:pt x="160" y="384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48" y="397"/>
                  <a:pt x="148" y="397"/>
                  <a:pt x="148" y="397"/>
                </a:cubicBezTo>
                <a:cubicBezTo>
                  <a:pt x="148" y="398"/>
                  <a:pt x="148" y="398"/>
                  <a:pt x="148" y="398"/>
                </a:cubicBezTo>
                <a:cubicBezTo>
                  <a:pt x="139" y="409"/>
                  <a:pt x="139" y="409"/>
                  <a:pt x="139" y="409"/>
                </a:cubicBezTo>
                <a:cubicBezTo>
                  <a:pt x="139" y="409"/>
                  <a:pt x="139" y="409"/>
                  <a:pt x="138" y="409"/>
                </a:cubicBezTo>
                <a:cubicBezTo>
                  <a:pt x="116" y="439"/>
                  <a:pt x="75" y="442"/>
                  <a:pt x="52" y="426"/>
                </a:cubicBezTo>
                <a:cubicBezTo>
                  <a:pt x="39" y="417"/>
                  <a:pt x="31" y="404"/>
                  <a:pt x="28" y="389"/>
                </a:cubicBezTo>
                <a:cubicBezTo>
                  <a:pt x="27" y="386"/>
                  <a:pt x="27" y="383"/>
                  <a:pt x="27" y="379"/>
                </a:cubicBezTo>
                <a:cubicBezTo>
                  <a:pt x="27" y="367"/>
                  <a:pt x="31" y="356"/>
                  <a:pt x="38" y="345"/>
                </a:cubicBezTo>
                <a:cubicBezTo>
                  <a:pt x="40" y="343"/>
                  <a:pt x="49" y="334"/>
                  <a:pt x="54" y="331"/>
                </a:cubicBezTo>
                <a:cubicBezTo>
                  <a:pt x="58" y="329"/>
                  <a:pt x="61" y="324"/>
                  <a:pt x="61" y="319"/>
                </a:cubicBezTo>
                <a:cubicBezTo>
                  <a:pt x="61" y="318"/>
                  <a:pt x="61" y="317"/>
                  <a:pt x="60" y="315"/>
                </a:cubicBezTo>
                <a:cubicBezTo>
                  <a:pt x="60" y="315"/>
                  <a:pt x="56" y="300"/>
                  <a:pt x="54" y="296"/>
                </a:cubicBezTo>
                <a:cubicBezTo>
                  <a:pt x="60" y="241"/>
                  <a:pt x="107" y="171"/>
                  <a:pt x="175" y="116"/>
                </a:cubicBezTo>
                <a:cubicBezTo>
                  <a:pt x="243" y="61"/>
                  <a:pt x="321" y="29"/>
                  <a:pt x="375" y="34"/>
                </a:cubicBezTo>
                <a:cubicBezTo>
                  <a:pt x="395" y="43"/>
                  <a:pt x="413" y="55"/>
                  <a:pt x="429" y="70"/>
                </a:cubicBezTo>
                <a:cubicBezTo>
                  <a:pt x="429" y="71"/>
                  <a:pt x="430" y="72"/>
                  <a:pt x="430" y="73"/>
                </a:cubicBezTo>
                <a:cubicBezTo>
                  <a:pt x="430" y="85"/>
                  <a:pt x="419" y="106"/>
                  <a:pt x="394" y="127"/>
                </a:cubicBezTo>
                <a:cubicBezTo>
                  <a:pt x="367" y="148"/>
                  <a:pt x="342" y="154"/>
                  <a:pt x="331" y="150"/>
                </a:cubicBezTo>
                <a:cubicBezTo>
                  <a:pt x="324" y="137"/>
                  <a:pt x="318" y="123"/>
                  <a:pt x="313" y="109"/>
                </a:cubicBezTo>
                <a:cubicBezTo>
                  <a:pt x="312" y="105"/>
                  <a:pt x="308" y="102"/>
                  <a:pt x="305" y="101"/>
                </a:cubicBezTo>
                <a:cubicBezTo>
                  <a:pt x="303" y="100"/>
                  <a:pt x="303" y="100"/>
                  <a:pt x="303" y="100"/>
                </a:cubicBezTo>
                <a:cubicBezTo>
                  <a:pt x="302" y="100"/>
                  <a:pt x="301" y="100"/>
                  <a:pt x="300" y="99"/>
                </a:cubicBezTo>
                <a:cubicBezTo>
                  <a:pt x="268" y="96"/>
                  <a:pt x="226" y="111"/>
                  <a:pt x="193" y="138"/>
                </a:cubicBezTo>
                <a:cubicBezTo>
                  <a:pt x="160" y="165"/>
                  <a:pt x="136" y="203"/>
                  <a:pt x="134" y="235"/>
                </a:cubicBezTo>
                <a:cubicBezTo>
                  <a:pt x="134" y="235"/>
                  <a:pt x="134" y="236"/>
                  <a:pt x="134" y="236"/>
                </a:cubicBezTo>
                <a:cubicBezTo>
                  <a:pt x="134" y="238"/>
                  <a:pt x="134" y="240"/>
                  <a:pt x="135" y="242"/>
                </a:cubicBezTo>
                <a:cubicBezTo>
                  <a:pt x="136" y="243"/>
                  <a:pt x="136" y="243"/>
                  <a:pt x="136" y="243"/>
                </a:cubicBezTo>
                <a:cubicBezTo>
                  <a:pt x="137" y="246"/>
                  <a:pt x="139" y="248"/>
                  <a:pt x="141" y="249"/>
                </a:cubicBezTo>
                <a:cubicBezTo>
                  <a:pt x="154" y="257"/>
                  <a:pt x="166" y="266"/>
                  <a:pt x="177" y="276"/>
                </a:cubicBezTo>
                <a:cubicBezTo>
                  <a:pt x="177" y="276"/>
                  <a:pt x="177" y="277"/>
                  <a:pt x="177" y="278"/>
                </a:cubicBezTo>
                <a:cubicBezTo>
                  <a:pt x="177" y="290"/>
                  <a:pt x="166" y="312"/>
                  <a:pt x="141" y="332"/>
                </a:cubicBezTo>
                <a:cubicBezTo>
                  <a:pt x="114" y="354"/>
                  <a:pt x="89" y="359"/>
                  <a:pt x="79" y="355"/>
                </a:cubicBezTo>
                <a:cubicBezTo>
                  <a:pt x="77" y="353"/>
                  <a:pt x="76" y="351"/>
                  <a:pt x="76" y="351"/>
                </a:cubicBezTo>
                <a:cubicBezTo>
                  <a:pt x="72" y="344"/>
                  <a:pt x="64" y="342"/>
                  <a:pt x="58" y="345"/>
                </a:cubicBezTo>
                <a:cubicBezTo>
                  <a:pt x="51" y="349"/>
                  <a:pt x="49" y="357"/>
                  <a:pt x="53" y="363"/>
                </a:cubicBezTo>
                <a:cubicBezTo>
                  <a:pt x="57" y="371"/>
                  <a:pt x="57" y="371"/>
                  <a:pt x="57" y="371"/>
                </a:cubicBezTo>
                <a:cubicBezTo>
                  <a:pt x="57" y="372"/>
                  <a:pt x="58" y="372"/>
                  <a:pt x="58" y="373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60" y="375"/>
                  <a:pt x="61" y="376"/>
                  <a:pt x="62" y="376"/>
                </a:cubicBezTo>
                <a:cubicBezTo>
                  <a:pt x="83" y="391"/>
                  <a:pt x="123" y="381"/>
                  <a:pt x="158" y="353"/>
                </a:cubicBezTo>
                <a:cubicBezTo>
                  <a:pt x="187" y="330"/>
                  <a:pt x="203" y="301"/>
                  <a:pt x="203" y="278"/>
                </a:cubicBezTo>
                <a:cubicBezTo>
                  <a:pt x="203" y="273"/>
                  <a:pt x="203" y="268"/>
                  <a:pt x="201" y="263"/>
                </a:cubicBezTo>
                <a:cubicBezTo>
                  <a:pt x="200" y="262"/>
                  <a:pt x="200" y="261"/>
                  <a:pt x="199" y="260"/>
                </a:cubicBezTo>
                <a:cubicBezTo>
                  <a:pt x="198" y="259"/>
                  <a:pt x="198" y="259"/>
                  <a:pt x="198" y="259"/>
                </a:cubicBezTo>
                <a:cubicBezTo>
                  <a:pt x="198" y="259"/>
                  <a:pt x="197" y="258"/>
                  <a:pt x="197" y="258"/>
                </a:cubicBezTo>
                <a:cubicBezTo>
                  <a:pt x="186" y="248"/>
                  <a:pt x="174" y="239"/>
                  <a:pt x="161" y="231"/>
                </a:cubicBezTo>
                <a:cubicBezTo>
                  <a:pt x="165" y="210"/>
                  <a:pt x="181" y="182"/>
                  <a:pt x="210" y="159"/>
                </a:cubicBezTo>
                <a:cubicBezTo>
                  <a:pt x="239" y="135"/>
                  <a:pt x="270" y="126"/>
                  <a:pt x="290" y="126"/>
                </a:cubicBezTo>
                <a:cubicBezTo>
                  <a:pt x="296" y="140"/>
                  <a:pt x="302" y="153"/>
                  <a:pt x="310" y="166"/>
                </a:cubicBezTo>
                <a:cubicBezTo>
                  <a:pt x="310" y="166"/>
                  <a:pt x="311" y="167"/>
                  <a:pt x="311" y="167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2" y="169"/>
                  <a:pt x="313" y="170"/>
                  <a:pt x="314" y="171"/>
                </a:cubicBezTo>
                <a:cubicBezTo>
                  <a:pt x="336" y="185"/>
                  <a:pt x="376" y="176"/>
                  <a:pt x="411" y="147"/>
                </a:cubicBezTo>
                <a:cubicBezTo>
                  <a:pt x="446" y="119"/>
                  <a:pt x="463" y="82"/>
                  <a:pt x="453" y="58"/>
                </a:cubicBezTo>
                <a:cubicBezTo>
                  <a:pt x="453" y="58"/>
                  <a:pt x="453" y="58"/>
                  <a:pt x="453" y="58"/>
                </a:cubicBezTo>
                <a:cubicBezTo>
                  <a:pt x="453" y="57"/>
                  <a:pt x="453" y="57"/>
                  <a:pt x="453" y="57"/>
                </a:cubicBezTo>
                <a:cubicBezTo>
                  <a:pt x="452" y="55"/>
                  <a:pt x="451" y="53"/>
                  <a:pt x="450" y="52"/>
                </a:cubicBezTo>
                <a:cubicBezTo>
                  <a:pt x="430" y="34"/>
                  <a:pt x="409" y="20"/>
                  <a:pt x="385" y="9"/>
                </a:cubicBezTo>
                <a:cubicBezTo>
                  <a:pt x="385" y="9"/>
                  <a:pt x="385" y="9"/>
                  <a:pt x="384" y="9"/>
                </a:cubicBezTo>
                <a:cubicBezTo>
                  <a:pt x="384" y="8"/>
                  <a:pt x="384" y="8"/>
                  <a:pt x="384" y="8"/>
                </a:cubicBezTo>
                <a:cubicBezTo>
                  <a:pt x="383" y="8"/>
                  <a:pt x="382" y="8"/>
                  <a:pt x="380" y="8"/>
                </a:cubicBezTo>
                <a:cubicBezTo>
                  <a:pt x="319" y="0"/>
                  <a:pt x="234" y="34"/>
                  <a:pt x="158" y="9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9" name="Freeform 521"/>
          <p:cNvSpPr>
            <a:spLocks/>
          </p:cNvSpPr>
          <p:nvPr userDrawn="1"/>
        </p:nvSpPr>
        <p:spPr bwMode="auto">
          <a:xfrm>
            <a:off x="6241483" y="1995127"/>
            <a:ext cx="278537" cy="261357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143" y="5"/>
              </a:cxn>
              <a:cxn ang="0">
                <a:pos x="133" y="21"/>
              </a:cxn>
              <a:cxn ang="0">
                <a:pos x="149" y="31"/>
              </a:cxn>
              <a:cxn ang="0">
                <a:pos x="176" y="27"/>
              </a:cxn>
              <a:cxn ang="0">
                <a:pos x="291" y="154"/>
              </a:cxn>
              <a:cxn ang="0">
                <a:pos x="176" y="274"/>
              </a:cxn>
              <a:cxn ang="0">
                <a:pos x="62" y="154"/>
              </a:cxn>
              <a:cxn ang="0">
                <a:pos x="76" y="92"/>
              </a:cxn>
              <a:cxn ang="0">
                <a:pos x="88" y="123"/>
              </a:cxn>
              <a:cxn ang="0">
                <a:pos x="88" y="123"/>
              </a:cxn>
              <a:cxn ang="0">
                <a:pos x="105" y="131"/>
              </a:cxn>
              <a:cxn ang="0">
                <a:pos x="113" y="114"/>
              </a:cxn>
              <a:cxn ang="0">
                <a:pos x="93" y="60"/>
              </a:cxn>
              <a:cxn ang="0">
                <a:pos x="91" y="55"/>
              </a:cxn>
              <a:cxn ang="0">
                <a:pos x="75" y="48"/>
              </a:cxn>
              <a:cxn ang="0">
                <a:pos x="11" y="67"/>
              </a:cxn>
              <a:cxn ang="0">
                <a:pos x="2" y="83"/>
              </a:cxn>
              <a:cxn ang="0">
                <a:pos x="18" y="92"/>
              </a:cxn>
              <a:cxn ang="0">
                <a:pos x="51" y="83"/>
              </a:cxn>
              <a:cxn ang="0">
                <a:pos x="35" y="154"/>
              </a:cxn>
              <a:cxn ang="0">
                <a:pos x="76" y="259"/>
              </a:cxn>
              <a:cxn ang="0">
                <a:pos x="176" y="300"/>
              </a:cxn>
              <a:cxn ang="0">
                <a:pos x="276" y="259"/>
              </a:cxn>
              <a:cxn ang="0">
                <a:pos x="318" y="154"/>
              </a:cxn>
              <a:cxn ang="0">
                <a:pos x="176" y="0"/>
              </a:cxn>
            </a:cxnLst>
            <a:rect l="0" t="0" r="r" b="b"/>
            <a:pathLst>
              <a:path w="318" h="300">
                <a:moveTo>
                  <a:pt x="176" y="0"/>
                </a:moveTo>
                <a:cubicBezTo>
                  <a:pt x="165" y="0"/>
                  <a:pt x="154" y="2"/>
                  <a:pt x="143" y="5"/>
                </a:cubicBezTo>
                <a:cubicBezTo>
                  <a:pt x="135" y="7"/>
                  <a:pt x="131" y="14"/>
                  <a:pt x="133" y="21"/>
                </a:cubicBezTo>
                <a:cubicBezTo>
                  <a:pt x="135" y="28"/>
                  <a:pt x="142" y="32"/>
                  <a:pt x="149" y="31"/>
                </a:cubicBezTo>
                <a:cubicBezTo>
                  <a:pt x="158" y="28"/>
                  <a:pt x="167" y="27"/>
                  <a:pt x="176" y="27"/>
                </a:cubicBezTo>
                <a:cubicBezTo>
                  <a:pt x="240" y="27"/>
                  <a:pt x="291" y="84"/>
                  <a:pt x="291" y="154"/>
                </a:cubicBezTo>
                <a:cubicBezTo>
                  <a:pt x="291" y="222"/>
                  <a:pt x="242" y="274"/>
                  <a:pt x="176" y="274"/>
                </a:cubicBezTo>
                <a:cubicBezTo>
                  <a:pt x="111" y="274"/>
                  <a:pt x="62" y="222"/>
                  <a:pt x="62" y="154"/>
                </a:cubicBezTo>
                <a:cubicBezTo>
                  <a:pt x="62" y="132"/>
                  <a:pt x="67" y="111"/>
                  <a:pt x="76" y="92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91" y="130"/>
                  <a:pt x="98" y="134"/>
                  <a:pt x="105" y="131"/>
                </a:cubicBezTo>
                <a:cubicBezTo>
                  <a:pt x="112" y="128"/>
                  <a:pt x="115" y="121"/>
                  <a:pt x="113" y="114"/>
                </a:cubicBezTo>
                <a:cubicBezTo>
                  <a:pt x="93" y="60"/>
                  <a:pt x="93" y="60"/>
                  <a:pt x="93" y="60"/>
                </a:cubicBezTo>
                <a:cubicBezTo>
                  <a:pt x="92" y="58"/>
                  <a:pt x="92" y="56"/>
                  <a:pt x="91" y="55"/>
                </a:cubicBezTo>
                <a:cubicBezTo>
                  <a:pt x="88" y="49"/>
                  <a:pt x="81" y="46"/>
                  <a:pt x="75" y="48"/>
                </a:cubicBezTo>
                <a:cubicBezTo>
                  <a:pt x="11" y="67"/>
                  <a:pt x="11" y="67"/>
                  <a:pt x="11" y="67"/>
                </a:cubicBezTo>
                <a:cubicBezTo>
                  <a:pt x="4" y="69"/>
                  <a:pt x="0" y="76"/>
                  <a:pt x="2" y="83"/>
                </a:cubicBezTo>
                <a:cubicBezTo>
                  <a:pt x="4" y="90"/>
                  <a:pt x="11" y="94"/>
                  <a:pt x="18" y="92"/>
                </a:cubicBezTo>
                <a:cubicBezTo>
                  <a:pt x="51" y="83"/>
                  <a:pt x="51" y="83"/>
                  <a:pt x="51" y="83"/>
                </a:cubicBezTo>
                <a:cubicBezTo>
                  <a:pt x="41" y="104"/>
                  <a:pt x="35" y="129"/>
                  <a:pt x="35" y="154"/>
                </a:cubicBezTo>
                <a:cubicBezTo>
                  <a:pt x="35" y="194"/>
                  <a:pt x="50" y="231"/>
                  <a:pt x="76" y="259"/>
                </a:cubicBezTo>
                <a:cubicBezTo>
                  <a:pt x="103" y="286"/>
                  <a:pt x="138" y="300"/>
                  <a:pt x="176" y="300"/>
                </a:cubicBezTo>
                <a:cubicBezTo>
                  <a:pt x="215" y="300"/>
                  <a:pt x="250" y="286"/>
                  <a:pt x="276" y="259"/>
                </a:cubicBezTo>
                <a:cubicBezTo>
                  <a:pt x="303" y="231"/>
                  <a:pt x="318" y="194"/>
                  <a:pt x="318" y="154"/>
                </a:cubicBezTo>
                <a:cubicBezTo>
                  <a:pt x="318" y="69"/>
                  <a:pt x="254" y="0"/>
                  <a:pt x="176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9" name="Freeform 636"/>
          <p:cNvSpPr>
            <a:spLocks/>
          </p:cNvSpPr>
          <p:nvPr userDrawn="1"/>
        </p:nvSpPr>
        <p:spPr bwMode="auto">
          <a:xfrm>
            <a:off x="1360072" y="1952795"/>
            <a:ext cx="346022" cy="346021"/>
          </a:xfrm>
          <a:custGeom>
            <a:avLst/>
            <a:gdLst/>
            <a:ahLst/>
            <a:cxnLst>
              <a:cxn ang="0">
                <a:pos x="126" y="251"/>
              </a:cxn>
              <a:cxn ang="0">
                <a:pos x="22" y="196"/>
              </a:cxn>
              <a:cxn ang="0">
                <a:pos x="24" y="186"/>
              </a:cxn>
              <a:cxn ang="0">
                <a:pos x="33" y="188"/>
              </a:cxn>
              <a:cxn ang="0">
                <a:pos x="126" y="238"/>
              </a:cxn>
              <a:cxn ang="0">
                <a:pos x="232" y="164"/>
              </a:cxn>
              <a:cxn ang="0">
                <a:pos x="196" y="164"/>
              </a:cxn>
              <a:cxn ang="0">
                <a:pos x="189" y="158"/>
              </a:cxn>
              <a:cxn ang="0">
                <a:pos x="189" y="120"/>
              </a:cxn>
              <a:cxn ang="0">
                <a:pos x="172" y="113"/>
              </a:cxn>
              <a:cxn ang="0">
                <a:pos x="172" y="149"/>
              </a:cxn>
              <a:cxn ang="0">
                <a:pos x="165" y="155"/>
              </a:cxn>
              <a:cxn ang="0">
                <a:pos x="144" y="155"/>
              </a:cxn>
              <a:cxn ang="0">
                <a:pos x="137" y="149"/>
              </a:cxn>
              <a:cxn ang="0">
                <a:pos x="137" y="59"/>
              </a:cxn>
              <a:cxn ang="0">
                <a:pos x="117" y="52"/>
              </a:cxn>
              <a:cxn ang="0">
                <a:pos x="117" y="133"/>
              </a:cxn>
              <a:cxn ang="0">
                <a:pos x="110" y="140"/>
              </a:cxn>
              <a:cxn ang="0">
                <a:pos x="89" y="140"/>
              </a:cxn>
              <a:cxn ang="0">
                <a:pos x="83" y="133"/>
              </a:cxn>
              <a:cxn ang="0">
                <a:pos x="83" y="106"/>
              </a:cxn>
              <a:cxn ang="0">
                <a:pos x="73" y="101"/>
              </a:cxn>
              <a:cxn ang="0">
                <a:pos x="62" y="107"/>
              </a:cxn>
              <a:cxn ang="0">
                <a:pos x="62" y="160"/>
              </a:cxn>
              <a:cxn ang="0">
                <a:pos x="55" y="167"/>
              </a:cxn>
              <a:cxn ang="0">
                <a:pos x="12" y="167"/>
              </a:cxn>
              <a:cxn ang="0">
                <a:pos x="6" y="162"/>
              </a:cxn>
              <a:cxn ang="0">
                <a:pos x="0" y="126"/>
              </a:cxn>
              <a:cxn ang="0">
                <a:pos x="126" y="0"/>
              </a:cxn>
              <a:cxn ang="0">
                <a:pos x="252" y="126"/>
              </a:cxn>
              <a:cxn ang="0">
                <a:pos x="245" y="132"/>
              </a:cxn>
              <a:cxn ang="0">
                <a:pos x="238" y="126"/>
              </a:cxn>
              <a:cxn ang="0">
                <a:pos x="126" y="13"/>
              </a:cxn>
              <a:cxn ang="0">
                <a:pos x="14" y="126"/>
              </a:cxn>
              <a:cxn ang="0">
                <a:pos x="17" y="154"/>
              </a:cxn>
              <a:cxn ang="0">
                <a:pos x="49" y="154"/>
              </a:cxn>
              <a:cxn ang="0">
                <a:pos x="49" y="103"/>
              </a:cxn>
              <a:cxn ang="0">
                <a:pos x="52" y="97"/>
              </a:cxn>
              <a:cxn ang="0">
                <a:pos x="69" y="88"/>
              </a:cxn>
              <a:cxn ang="0">
                <a:pos x="76" y="88"/>
              </a:cxn>
              <a:cxn ang="0">
                <a:pos x="93" y="96"/>
              </a:cxn>
              <a:cxn ang="0">
                <a:pos x="96" y="102"/>
              </a:cxn>
              <a:cxn ang="0">
                <a:pos x="96" y="127"/>
              </a:cxn>
              <a:cxn ang="0">
                <a:pos x="103" y="127"/>
              </a:cxn>
              <a:cxn ang="0">
                <a:pos x="103" y="42"/>
              </a:cxn>
              <a:cxn ang="0">
                <a:pos x="106" y="37"/>
              </a:cxn>
              <a:cxn ang="0">
                <a:pos x="112" y="36"/>
              </a:cxn>
              <a:cxn ang="0">
                <a:pos x="146" y="48"/>
              </a:cxn>
              <a:cxn ang="0">
                <a:pos x="150" y="55"/>
              </a:cxn>
              <a:cxn ang="0">
                <a:pos x="150" y="142"/>
              </a:cxn>
              <a:cxn ang="0">
                <a:pos x="159" y="142"/>
              </a:cxn>
              <a:cxn ang="0">
                <a:pos x="159" y="103"/>
              </a:cxn>
              <a:cxn ang="0">
                <a:pos x="162" y="98"/>
              </a:cxn>
              <a:cxn ang="0">
                <a:pos x="168" y="97"/>
              </a:cxn>
              <a:cxn ang="0">
                <a:pos x="198" y="109"/>
              </a:cxn>
              <a:cxn ang="0">
                <a:pos x="202" y="115"/>
              </a:cxn>
              <a:cxn ang="0">
                <a:pos x="202" y="151"/>
              </a:cxn>
              <a:cxn ang="0">
                <a:pos x="240" y="151"/>
              </a:cxn>
              <a:cxn ang="0">
                <a:pos x="246" y="153"/>
              </a:cxn>
              <a:cxn ang="0">
                <a:pos x="247" y="159"/>
              </a:cxn>
              <a:cxn ang="0">
                <a:pos x="126" y="251"/>
              </a:cxn>
            </a:cxnLst>
            <a:rect l="0" t="0" r="r" b="b"/>
            <a:pathLst>
              <a:path w="252" h="251">
                <a:moveTo>
                  <a:pt x="126" y="251"/>
                </a:moveTo>
                <a:cubicBezTo>
                  <a:pt x="84" y="251"/>
                  <a:pt x="45" y="231"/>
                  <a:pt x="22" y="196"/>
                </a:cubicBezTo>
                <a:cubicBezTo>
                  <a:pt x="20" y="193"/>
                  <a:pt x="20" y="188"/>
                  <a:pt x="24" y="186"/>
                </a:cubicBezTo>
                <a:cubicBezTo>
                  <a:pt x="27" y="184"/>
                  <a:pt x="31" y="185"/>
                  <a:pt x="33" y="188"/>
                </a:cubicBezTo>
                <a:cubicBezTo>
                  <a:pt x="54" y="219"/>
                  <a:pt x="89" y="238"/>
                  <a:pt x="126" y="238"/>
                </a:cubicBezTo>
                <a:cubicBezTo>
                  <a:pt x="173" y="238"/>
                  <a:pt x="216" y="208"/>
                  <a:pt x="232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2" y="164"/>
                  <a:pt x="189" y="161"/>
                  <a:pt x="189" y="158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72" y="113"/>
                  <a:pt x="172" y="113"/>
                  <a:pt x="172" y="113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2" y="152"/>
                  <a:pt x="169" y="155"/>
                  <a:pt x="165" y="155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40" y="155"/>
                  <a:pt x="137" y="152"/>
                  <a:pt x="137" y="14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7" y="133"/>
                  <a:pt x="117" y="133"/>
                  <a:pt x="117" y="133"/>
                </a:cubicBezTo>
                <a:cubicBezTo>
                  <a:pt x="117" y="137"/>
                  <a:pt x="114" y="140"/>
                  <a:pt x="110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6" y="140"/>
                  <a:pt x="83" y="137"/>
                  <a:pt x="83" y="133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64"/>
                  <a:pt x="59" y="167"/>
                  <a:pt x="55" y="167"/>
                </a:cubicBezTo>
                <a:cubicBezTo>
                  <a:pt x="12" y="167"/>
                  <a:pt x="12" y="167"/>
                  <a:pt x="12" y="167"/>
                </a:cubicBezTo>
                <a:cubicBezTo>
                  <a:pt x="10" y="167"/>
                  <a:pt x="7" y="165"/>
                  <a:pt x="6" y="162"/>
                </a:cubicBezTo>
                <a:cubicBezTo>
                  <a:pt x="2" y="150"/>
                  <a:pt x="0" y="138"/>
                  <a:pt x="0" y="126"/>
                </a:cubicBezTo>
                <a:cubicBezTo>
                  <a:pt x="0" y="56"/>
                  <a:pt x="57" y="0"/>
                  <a:pt x="126" y="0"/>
                </a:cubicBezTo>
                <a:cubicBezTo>
                  <a:pt x="195" y="0"/>
                  <a:pt x="252" y="56"/>
                  <a:pt x="252" y="126"/>
                </a:cubicBezTo>
                <a:cubicBezTo>
                  <a:pt x="252" y="129"/>
                  <a:pt x="249" y="132"/>
                  <a:pt x="245" y="132"/>
                </a:cubicBezTo>
                <a:cubicBezTo>
                  <a:pt x="241" y="132"/>
                  <a:pt x="238" y="129"/>
                  <a:pt x="238" y="126"/>
                </a:cubicBezTo>
                <a:cubicBezTo>
                  <a:pt x="238" y="64"/>
                  <a:pt x="188" y="13"/>
                  <a:pt x="126" y="13"/>
                </a:cubicBezTo>
                <a:cubicBezTo>
                  <a:pt x="64" y="13"/>
                  <a:pt x="14" y="64"/>
                  <a:pt x="14" y="126"/>
                </a:cubicBezTo>
                <a:cubicBezTo>
                  <a:pt x="14" y="135"/>
                  <a:pt x="15" y="145"/>
                  <a:pt x="17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03"/>
                  <a:pt x="49" y="103"/>
                  <a:pt x="49" y="103"/>
                </a:cubicBezTo>
                <a:cubicBezTo>
                  <a:pt x="49" y="101"/>
                  <a:pt x="50" y="99"/>
                  <a:pt x="52" y="97"/>
                </a:cubicBezTo>
                <a:cubicBezTo>
                  <a:pt x="69" y="88"/>
                  <a:pt x="69" y="88"/>
                  <a:pt x="69" y="88"/>
                </a:cubicBezTo>
                <a:cubicBezTo>
                  <a:pt x="71" y="87"/>
                  <a:pt x="74" y="87"/>
                  <a:pt x="76" y="88"/>
                </a:cubicBezTo>
                <a:cubicBezTo>
                  <a:pt x="93" y="96"/>
                  <a:pt x="93" y="96"/>
                  <a:pt x="93" y="96"/>
                </a:cubicBezTo>
                <a:cubicBezTo>
                  <a:pt x="95" y="98"/>
                  <a:pt x="96" y="100"/>
                  <a:pt x="96" y="102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0"/>
                  <a:pt x="104" y="38"/>
                  <a:pt x="106" y="37"/>
                </a:cubicBezTo>
                <a:cubicBezTo>
                  <a:pt x="108" y="36"/>
                  <a:pt x="110" y="35"/>
                  <a:pt x="112" y="36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9" y="49"/>
                  <a:pt x="150" y="52"/>
                  <a:pt x="150" y="55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1"/>
                  <a:pt x="160" y="99"/>
                  <a:pt x="162" y="98"/>
                </a:cubicBezTo>
                <a:cubicBezTo>
                  <a:pt x="163" y="97"/>
                  <a:pt x="166" y="96"/>
                  <a:pt x="168" y="97"/>
                </a:cubicBezTo>
                <a:cubicBezTo>
                  <a:pt x="198" y="109"/>
                  <a:pt x="198" y="109"/>
                  <a:pt x="198" y="109"/>
                </a:cubicBezTo>
                <a:cubicBezTo>
                  <a:pt x="201" y="110"/>
                  <a:pt x="202" y="112"/>
                  <a:pt x="202" y="115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42" y="151"/>
                  <a:pt x="244" y="152"/>
                  <a:pt x="246" y="153"/>
                </a:cubicBezTo>
                <a:cubicBezTo>
                  <a:pt x="247" y="155"/>
                  <a:pt x="248" y="157"/>
                  <a:pt x="247" y="159"/>
                </a:cubicBezTo>
                <a:cubicBezTo>
                  <a:pt x="232" y="214"/>
                  <a:pt x="182" y="251"/>
                  <a:pt x="126" y="25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6" name="Freeform 640"/>
          <p:cNvSpPr>
            <a:spLocks noEditPoints="1"/>
          </p:cNvSpPr>
          <p:nvPr userDrawn="1"/>
        </p:nvSpPr>
        <p:spPr bwMode="auto">
          <a:xfrm>
            <a:off x="6740849" y="1982234"/>
            <a:ext cx="217185" cy="287126"/>
          </a:xfrm>
          <a:custGeom>
            <a:avLst/>
            <a:gdLst/>
            <a:ahLst/>
            <a:cxnLst>
              <a:cxn ang="0">
                <a:pos x="247" y="39"/>
              </a:cxn>
              <a:cxn ang="0">
                <a:pos x="236" y="28"/>
              </a:cxn>
              <a:cxn ang="0">
                <a:pos x="223" y="35"/>
              </a:cxn>
              <a:cxn ang="0">
                <a:pos x="223" y="35"/>
              </a:cxn>
              <a:cxn ang="0">
                <a:pos x="222" y="36"/>
              </a:cxn>
              <a:cxn ang="0">
                <a:pos x="125" y="53"/>
              </a:cxn>
              <a:cxn ang="0">
                <a:pos x="29" y="39"/>
              </a:cxn>
              <a:cxn ang="0">
                <a:pos x="123" y="25"/>
              </a:cxn>
              <a:cxn ang="0">
                <a:pos x="136" y="12"/>
              </a:cxn>
              <a:cxn ang="0">
                <a:pos x="123" y="0"/>
              </a:cxn>
              <a:cxn ang="0">
                <a:pos x="42" y="8"/>
              </a:cxn>
              <a:cxn ang="0">
                <a:pos x="0" y="39"/>
              </a:cxn>
              <a:cxn ang="0">
                <a:pos x="42" y="70"/>
              </a:cxn>
              <a:cxn ang="0">
                <a:pos x="125" y="78"/>
              </a:cxn>
              <a:cxn ang="0">
                <a:pos x="219" y="66"/>
              </a:cxn>
              <a:cxn ang="0">
                <a:pos x="213" y="126"/>
              </a:cxn>
              <a:cxn ang="0">
                <a:pos x="197" y="121"/>
              </a:cxn>
              <a:cxn ang="0">
                <a:pos x="123" y="113"/>
              </a:cxn>
              <a:cxn ang="0">
                <a:pos x="50" y="121"/>
              </a:cxn>
              <a:cxn ang="0">
                <a:pos x="34" y="126"/>
              </a:cxn>
              <a:cxn ang="0">
                <a:pos x="32" y="106"/>
              </a:cxn>
              <a:cxn ang="0">
                <a:pos x="18" y="94"/>
              </a:cxn>
              <a:cxn ang="0">
                <a:pos x="7" y="108"/>
              </a:cxn>
              <a:cxn ang="0">
                <a:pos x="22" y="291"/>
              </a:cxn>
              <a:cxn ang="0">
                <a:pos x="123" y="329"/>
              </a:cxn>
              <a:cxn ang="0">
                <a:pos x="223" y="291"/>
              </a:cxn>
              <a:cxn ang="0">
                <a:pos x="247" y="42"/>
              </a:cxn>
              <a:cxn ang="0">
                <a:pos x="247" y="39"/>
              </a:cxn>
              <a:cxn ang="0">
                <a:pos x="123" y="139"/>
              </a:cxn>
              <a:cxn ang="0">
                <a:pos x="206" y="151"/>
              </a:cxn>
              <a:cxn ang="0">
                <a:pos x="124" y="163"/>
              </a:cxn>
              <a:cxn ang="0">
                <a:pos x="41" y="150"/>
              </a:cxn>
              <a:cxn ang="0">
                <a:pos x="123" y="139"/>
              </a:cxn>
              <a:cxn ang="0">
                <a:pos x="123" y="304"/>
              </a:cxn>
              <a:cxn ang="0">
                <a:pos x="47" y="289"/>
              </a:cxn>
              <a:cxn ang="0">
                <a:pos x="38" y="177"/>
              </a:cxn>
              <a:cxn ang="0">
                <a:pos x="124" y="188"/>
              </a:cxn>
              <a:cxn ang="0">
                <a:pos x="209" y="177"/>
              </a:cxn>
              <a:cxn ang="0">
                <a:pos x="198" y="289"/>
              </a:cxn>
              <a:cxn ang="0">
                <a:pos x="123" y="304"/>
              </a:cxn>
            </a:cxnLst>
            <a:rect l="0" t="0" r="r" b="b"/>
            <a:pathLst>
              <a:path w="247" h="329">
                <a:moveTo>
                  <a:pt x="247" y="39"/>
                </a:moveTo>
                <a:cubicBezTo>
                  <a:pt x="246" y="33"/>
                  <a:pt x="242" y="28"/>
                  <a:pt x="236" y="28"/>
                </a:cubicBezTo>
                <a:cubicBezTo>
                  <a:pt x="230" y="27"/>
                  <a:pt x="225" y="30"/>
                  <a:pt x="223" y="35"/>
                </a:cubicBezTo>
                <a:cubicBezTo>
                  <a:pt x="223" y="35"/>
                  <a:pt x="223" y="35"/>
                  <a:pt x="223" y="35"/>
                </a:cubicBezTo>
                <a:cubicBezTo>
                  <a:pt x="222" y="36"/>
                  <a:pt x="222" y="36"/>
                  <a:pt x="222" y="36"/>
                </a:cubicBezTo>
                <a:cubicBezTo>
                  <a:pt x="216" y="42"/>
                  <a:pt x="182" y="53"/>
                  <a:pt x="125" y="53"/>
                </a:cubicBezTo>
                <a:cubicBezTo>
                  <a:pt x="76" y="53"/>
                  <a:pt x="41" y="45"/>
                  <a:pt x="29" y="39"/>
                </a:cubicBezTo>
                <a:cubicBezTo>
                  <a:pt x="40" y="33"/>
                  <a:pt x="73" y="25"/>
                  <a:pt x="123" y="25"/>
                </a:cubicBezTo>
                <a:cubicBezTo>
                  <a:pt x="130" y="25"/>
                  <a:pt x="136" y="19"/>
                  <a:pt x="136" y="12"/>
                </a:cubicBezTo>
                <a:cubicBezTo>
                  <a:pt x="136" y="5"/>
                  <a:pt x="130" y="0"/>
                  <a:pt x="123" y="0"/>
                </a:cubicBezTo>
                <a:cubicBezTo>
                  <a:pt x="93" y="0"/>
                  <a:pt x="64" y="3"/>
                  <a:pt x="42" y="8"/>
                </a:cubicBezTo>
                <a:cubicBezTo>
                  <a:pt x="31" y="10"/>
                  <a:pt x="0" y="18"/>
                  <a:pt x="0" y="39"/>
                </a:cubicBezTo>
                <a:cubicBezTo>
                  <a:pt x="0" y="60"/>
                  <a:pt x="32" y="67"/>
                  <a:pt x="42" y="70"/>
                </a:cubicBezTo>
                <a:cubicBezTo>
                  <a:pt x="65" y="75"/>
                  <a:pt x="94" y="78"/>
                  <a:pt x="125" y="78"/>
                </a:cubicBezTo>
                <a:cubicBezTo>
                  <a:pt x="138" y="78"/>
                  <a:pt x="187" y="77"/>
                  <a:pt x="219" y="66"/>
                </a:cubicBezTo>
                <a:cubicBezTo>
                  <a:pt x="218" y="82"/>
                  <a:pt x="216" y="103"/>
                  <a:pt x="213" y="126"/>
                </a:cubicBezTo>
                <a:cubicBezTo>
                  <a:pt x="207" y="123"/>
                  <a:pt x="200" y="122"/>
                  <a:pt x="197" y="121"/>
                </a:cubicBezTo>
                <a:cubicBezTo>
                  <a:pt x="177" y="116"/>
                  <a:pt x="151" y="113"/>
                  <a:pt x="123" y="113"/>
                </a:cubicBezTo>
                <a:cubicBezTo>
                  <a:pt x="96" y="113"/>
                  <a:pt x="70" y="116"/>
                  <a:pt x="50" y="121"/>
                </a:cubicBezTo>
                <a:cubicBezTo>
                  <a:pt x="47" y="122"/>
                  <a:pt x="40" y="123"/>
                  <a:pt x="34" y="126"/>
                </a:cubicBezTo>
                <a:cubicBezTo>
                  <a:pt x="33" y="114"/>
                  <a:pt x="32" y="106"/>
                  <a:pt x="32" y="106"/>
                </a:cubicBezTo>
                <a:cubicBezTo>
                  <a:pt x="31" y="99"/>
                  <a:pt x="25" y="94"/>
                  <a:pt x="18" y="94"/>
                </a:cubicBezTo>
                <a:cubicBezTo>
                  <a:pt x="11" y="95"/>
                  <a:pt x="6" y="101"/>
                  <a:pt x="7" y="108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23" y="319"/>
                  <a:pt x="77" y="329"/>
                  <a:pt x="123" y="329"/>
                </a:cubicBezTo>
                <a:cubicBezTo>
                  <a:pt x="168" y="329"/>
                  <a:pt x="222" y="319"/>
                  <a:pt x="223" y="291"/>
                </a:cubicBezTo>
                <a:cubicBezTo>
                  <a:pt x="247" y="42"/>
                  <a:pt x="247" y="42"/>
                  <a:pt x="247" y="42"/>
                </a:cubicBezTo>
                <a:cubicBezTo>
                  <a:pt x="247" y="41"/>
                  <a:pt x="247" y="40"/>
                  <a:pt x="247" y="39"/>
                </a:cubicBezTo>
                <a:close/>
                <a:moveTo>
                  <a:pt x="123" y="139"/>
                </a:moveTo>
                <a:cubicBezTo>
                  <a:pt x="166" y="139"/>
                  <a:pt x="195" y="145"/>
                  <a:pt x="206" y="151"/>
                </a:cubicBezTo>
                <a:cubicBezTo>
                  <a:pt x="195" y="156"/>
                  <a:pt x="167" y="163"/>
                  <a:pt x="124" y="163"/>
                </a:cubicBezTo>
                <a:cubicBezTo>
                  <a:pt x="81" y="163"/>
                  <a:pt x="52" y="156"/>
                  <a:pt x="41" y="150"/>
                </a:cubicBezTo>
                <a:cubicBezTo>
                  <a:pt x="52" y="145"/>
                  <a:pt x="81" y="139"/>
                  <a:pt x="123" y="139"/>
                </a:cubicBezTo>
                <a:close/>
                <a:moveTo>
                  <a:pt x="123" y="304"/>
                </a:moveTo>
                <a:cubicBezTo>
                  <a:pt x="77" y="304"/>
                  <a:pt x="51" y="293"/>
                  <a:pt x="47" y="289"/>
                </a:cubicBezTo>
                <a:cubicBezTo>
                  <a:pt x="47" y="288"/>
                  <a:pt x="42" y="228"/>
                  <a:pt x="38" y="177"/>
                </a:cubicBezTo>
                <a:cubicBezTo>
                  <a:pt x="67" y="187"/>
                  <a:pt x="112" y="188"/>
                  <a:pt x="124" y="188"/>
                </a:cubicBezTo>
                <a:cubicBezTo>
                  <a:pt x="136" y="188"/>
                  <a:pt x="180" y="187"/>
                  <a:pt x="209" y="177"/>
                </a:cubicBezTo>
                <a:cubicBezTo>
                  <a:pt x="203" y="235"/>
                  <a:pt x="198" y="288"/>
                  <a:pt x="198" y="289"/>
                </a:cubicBezTo>
                <a:cubicBezTo>
                  <a:pt x="194" y="293"/>
                  <a:pt x="168" y="304"/>
                  <a:pt x="123" y="30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7" name="Freeform 644"/>
          <p:cNvSpPr>
            <a:spLocks/>
          </p:cNvSpPr>
          <p:nvPr userDrawn="1"/>
        </p:nvSpPr>
        <p:spPr bwMode="auto">
          <a:xfrm>
            <a:off x="7205859" y="1997572"/>
            <a:ext cx="218412" cy="256450"/>
          </a:xfrm>
          <a:custGeom>
            <a:avLst/>
            <a:gdLst/>
            <a:ahLst/>
            <a:cxnLst>
              <a:cxn ang="0">
                <a:pos x="218" y="89"/>
              </a:cxn>
              <a:cxn ang="0">
                <a:pos x="200" y="103"/>
              </a:cxn>
              <a:cxn ang="0">
                <a:pos x="195" y="116"/>
              </a:cxn>
              <a:cxn ang="0">
                <a:pos x="187" y="231"/>
              </a:cxn>
              <a:cxn ang="0">
                <a:pos x="83" y="247"/>
              </a:cxn>
              <a:cxn ang="0">
                <a:pos x="172" y="227"/>
              </a:cxn>
              <a:cxn ang="0">
                <a:pos x="184" y="223"/>
              </a:cxn>
              <a:cxn ang="0">
                <a:pos x="141" y="157"/>
              </a:cxn>
              <a:cxn ang="0">
                <a:pos x="130" y="157"/>
              </a:cxn>
              <a:cxn ang="0">
                <a:pos x="93" y="135"/>
              </a:cxn>
              <a:cxn ang="0">
                <a:pos x="130" y="152"/>
              </a:cxn>
              <a:cxn ang="0">
                <a:pos x="188" y="91"/>
              </a:cxn>
              <a:cxn ang="0">
                <a:pos x="185" y="87"/>
              </a:cxn>
              <a:cxn ang="0">
                <a:pos x="57" y="93"/>
              </a:cxn>
              <a:cxn ang="0">
                <a:pos x="48" y="101"/>
              </a:cxn>
              <a:cxn ang="0">
                <a:pos x="23" y="169"/>
              </a:cxn>
              <a:cxn ang="0">
                <a:pos x="34" y="233"/>
              </a:cxn>
              <a:cxn ang="0">
                <a:pos x="46" y="91"/>
              </a:cxn>
              <a:cxn ang="0">
                <a:pos x="112" y="59"/>
              </a:cxn>
              <a:cxn ang="0">
                <a:pos x="118" y="53"/>
              </a:cxn>
              <a:cxn ang="0">
                <a:pos x="107" y="31"/>
              </a:cxn>
              <a:cxn ang="0">
                <a:pos x="143" y="31"/>
              </a:cxn>
              <a:cxn ang="0">
                <a:pos x="132" y="53"/>
              </a:cxn>
              <a:cxn ang="0">
                <a:pos x="139" y="59"/>
              </a:cxn>
              <a:cxn ang="0">
                <a:pos x="194" y="82"/>
              </a:cxn>
              <a:cxn ang="0">
                <a:pos x="203" y="72"/>
              </a:cxn>
              <a:cxn ang="0">
                <a:pos x="157" y="31"/>
              </a:cxn>
              <a:cxn ang="0">
                <a:pos x="93" y="31"/>
              </a:cxn>
              <a:cxn ang="0">
                <a:pos x="36" y="81"/>
              </a:cxn>
              <a:cxn ang="0">
                <a:pos x="28" y="247"/>
              </a:cxn>
              <a:cxn ang="0">
                <a:pos x="33" y="250"/>
              </a:cxn>
              <a:cxn ang="0">
                <a:pos x="50" y="236"/>
              </a:cxn>
              <a:cxn ang="0">
                <a:pos x="55" y="223"/>
              </a:cxn>
              <a:cxn ang="0">
                <a:pos x="58" y="111"/>
              </a:cxn>
              <a:cxn ang="0">
                <a:pos x="125" y="81"/>
              </a:cxn>
              <a:cxn ang="0">
                <a:pos x="124" y="138"/>
              </a:cxn>
              <a:cxn ang="0">
                <a:pos x="70" y="110"/>
              </a:cxn>
              <a:cxn ang="0">
                <a:pos x="66" y="123"/>
              </a:cxn>
              <a:cxn ang="0">
                <a:pos x="117" y="186"/>
              </a:cxn>
              <a:cxn ang="0">
                <a:pos x="135" y="172"/>
              </a:cxn>
              <a:cxn ang="0">
                <a:pos x="131" y="187"/>
              </a:cxn>
              <a:cxn ang="0">
                <a:pos x="67" y="243"/>
              </a:cxn>
              <a:cxn ang="0">
                <a:pos x="68" y="254"/>
              </a:cxn>
              <a:cxn ang="0">
                <a:pos x="197" y="241"/>
              </a:cxn>
              <a:cxn ang="0">
                <a:pos x="210" y="112"/>
              </a:cxn>
              <a:cxn ang="0">
                <a:pos x="236" y="169"/>
              </a:cxn>
              <a:cxn ang="0">
                <a:pos x="125" y="280"/>
              </a:cxn>
              <a:cxn ang="0">
                <a:pos x="49" y="260"/>
              </a:cxn>
              <a:cxn ang="0">
                <a:pos x="50" y="269"/>
              </a:cxn>
              <a:cxn ang="0">
                <a:pos x="125" y="294"/>
              </a:cxn>
              <a:cxn ang="0">
                <a:pos x="249" y="169"/>
              </a:cxn>
            </a:cxnLst>
            <a:rect l="0" t="0" r="r" b="b"/>
            <a:pathLst>
              <a:path w="249" h="294">
                <a:moveTo>
                  <a:pt x="223" y="92"/>
                </a:moveTo>
                <a:cubicBezTo>
                  <a:pt x="221" y="90"/>
                  <a:pt x="220" y="89"/>
                  <a:pt x="218" y="89"/>
                </a:cubicBezTo>
                <a:cubicBezTo>
                  <a:pt x="216" y="89"/>
                  <a:pt x="214" y="90"/>
                  <a:pt x="212" y="91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3" y="109"/>
                  <a:pt x="193" y="113"/>
                  <a:pt x="195" y="116"/>
                </a:cubicBezTo>
                <a:cubicBezTo>
                  <a:pt x="207" y="131"/>
                  <a:pt x="213" y="150"/>
                  <a:pt x="213" y="169"/>
                </a:cubicBezTo>
                <a:cubicBezTo>
                  <a:pt x="213" y="192"/>
                  <a:pt x="204" y="214"/>
                  <a:pt x="187" y="231"/>
                </a:cubicBezTo>
                <a:cubicBezTo>
                  <a:pt x="170" y="249"/>
                  <a:pt x="147" y="257"/>
                  <a:pt x="125" y="257"/>
                </a:cubicBezTo>
                <a:cubicBezTo>
                  <a:pt x="110" y="257"/>
                  <a:pt x="96" y="254"/>
                  <a:pt x="83" y="247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72" y="227"/>
                  <a:pt x="172" y="227"/>
                  <a:pt x="172" y="227"/>
                </a:cubicBezTo>
                <a:cubicBezTo>
                  <a:pt x="175" y="229"/>
                  <a:pt x="178" y="229"/>
                  <a:pt x="181" y="226"/>
                </a:cubicBezTo>
                <a:cubicBezTo>
                  <a:pt x="184" y="223"/>
                  <a:pt x="184" y="223"/>
                  <a:pt x="184" y="223"/>
                </a:cubicBezTo>
                <a:cubicBezTo>
                  <a:pt x="186" y="220"/>
                  <a:pt x="186" y="217"/>
                  <a:pt x="184" y="214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0" y="156"/>
                  <a:pt x="138" y="155"/>
                  <a:pt x="136" y="155"/>
                </a:cubicBezTo>
                <a:cubicBezTo>
                  <a:pt x="134" y="154"/>
                  <a:pt x="132" y="155"/>
                  <a:pt x="130" y="157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4" y="155"/>
                  <a:pt x="128" y="154"/>
                  <a:pt x="130" y="152"/>
                </a:cubicBezTo>
                <a:cubicBezTo>
                  <a:pt x="186" y="98"/>
                  <a:pt x="186" y="98"/>
                  <a:pt x="186" y="98"/>
                </a:cubicBezTo>
                <a:cubicBezTo>
                  <a:pt x="187" y="96"/>
                  <a:pt x="188" y="94"/>
                  <a:pt x="188" y="91"/>
                </a:cubicBezTo>
                <a:cubicBezTo>
                  <a:pt x="187" y="90"/>
                  <a:pt x="186" y="88"/>
                  <a:pt x="185" y="87"/>
                </a:cubicBezTo>
                <a:cubicBezTo>
                  <a:pt x="185" y="87"/>
                  <a:pt x="185" y="87"/>
                  <a:pt x="185" y="87"/>
                </a:cubicBezTo>
                <a:cubicBezTo>
                  <a:pt x="167" y="74"/>
                  <a:pt x="146" y="67"/>
                  <a:pt x="125" y="67"/>
                </a:cubicBezTo>
                <a:cubicBezTo>
                  <a:pt x="100" y="67"/>
                  <a:pt x="76" y="76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31" y="121"/>
                  <a:pt x="23" y="145"/>
                  <a:pt x="23" y="169"/>
                </a:cubicBezTo>
                <a:cubicBezTo>
                  <a:pt x="23" y="189"/>
                  <a:pt x="29" y="209"/>
                  <a:pt x="40" y="226"/>
                </a:cubicBezTo>
                <a:cubicBezTo>
                  <a:pt x="34" y="233"/>
                  <a:pt x="34" y="233"/>
                  <a:pt x="34" y="233"/>
                </a:cubicBezTo>
                <a:cubicBezTo>
                  <a:pt x="20" y="214"/>
                  <a:pt x="14" y="191"/>
                  <a:pt x="14" y="169"/>
                </a:cubicBezTo>
                <a:cubicBezTo>
                  <a:pt x="14" y="141"/>
                  <a:pt x="25" y="112"/>
                  <a:pt x="46" y="91"/>
                </a:cubicBezTo>
                <a:cubicBezTo>
                  <a:pt x="64" y="72"/>
                  <a:pt x="87" y="62"/>
                  <a:pt x="111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6" y="58"/>
                  <a:pt x="118" y="56"/>
                  <a:pt x="118" y="53"/>
                </a:cubicBezTo>
                <a:cubicBezTo>
                  <a:pt x="118" y="50"/>
                  <a:pt x="117" y="48"/>
                  <a:pt x="115" y="46"/>
                </a:cubicBezTo>
                <a:cubicBezTo>
                  <a:pt x="110" y="43"/>
                  <a:pt x="107" y="37"/>
                  <a:pt x="107" y="31"/>
                </a:cubicBezTo>
                <a:cubicBezTo>
                  <a:pt x="107" y="21"/>
                  <a:pt x="115" y="14"/>
                  <a:pt x="125" y="13"/>
                </a:cubicBezTo>
                <a:cubicBezTo>
                  <a:pt x="135" y="14"/>
                  <a:pt x="143" y="21"/>
                  <a:pt x="143" y="31"/>
                </a:cubicBezTo>
                <a:cubicBezTo>
                  <a:pt x="143" y="37"/>
                  <a:pt x="139" y="43"/>
                  <a:pt x="135" y="46"/>
                </a:cubicBezTo>
                <a:cubicBezTo>
                  <a:pt x="132" y="48"/>
                  <a:pt x="131" y="51"/>
                  <a:pt x="132" y="53"/>
                </a:cubicBezTo>
                <a:cubicBezTo>
                  <a:pt x="132" y="56"/>
                  <a:pt x="135" y="58"/>
                  <a:pt x="137" y="59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59" y="62"/>
                  <a:pt x="178" y="70"/>
                  <a:pt x="194" y="82"/>
                </a:cubicBezTo>
                <a:cubicBezTo>
                  <a:pt x="197" y="85"/>
                  <a:pt x="201" y="84"/>
                  <a:pt x="204" y="81"/>
                </a:cubicBezTo>
                <a:cubicBezTo>
                  <a:pt x="206" y="78"/>
                  <a:pt x="206" y="74"/>
                  <a:pt x="203" y="72"/>
                </a:cubicBezTo>
                <a:cubicBezTo>
                  <a:pt x="187" y="59"/>
                  <a:pt x="170" y="51"/>
                  <a:pt x="152" y="47"/>
                </a:cubicBezTo>
                <a:cubicBezTo>
                  <a:pt x="155" y="43"/>
                  <a:pt x="157" y="37"/>
                  <a:pt x="157" y="31"/>
                </a:cubicBezTo>
                <a:cubicBezTo>
                  <a:pt x="157" y="14"/>
                  <a:pt x="142" y="0"/>
                  <a:pt x="125" y="0"/>
                </a:cubicBezTo>
                <a:cubicBezTo>
                  <a:pt x="107" y="0"/>
                  <a:pt x="93" y="14"/>
                  <a:pt x="93" y="31"/>
                </a:cubicBezTo>
                <a:cubicBezTo>
                  <a:pt x="93" y="37"/>
                  <a:pt x="95" y="43"/>
                  <a:pt x="97" y="47"/>
                </a:cubicBezTo>
                <a:cubicBezTo>
                  <a:pt x="75" y="52"/>
                  <a:pt x="54" y="63"/>
                  <a:pt x="36" y="81"/>
                </a:cubicBezTo>
                <a:cubicBezTo>
                  <a:pt x="12" y="105"/>
                  <a:pt x="0" y="137"/>
                  <a:pt x="0" y="169"/>
                </a:cubicBezTo>
                <a:cubicBezTo>
                  <a:pt x="0" y="197"/>
                  <a:pt x="9" y="225"/>
                  <a:pt x="28" y="247"/>
                </a:cubicBezTo>
                <a:cubicBezTo>
                  <a:pt x="29" y="249"/>
                  <a:pt x="31" y="250"/>
                  <a:pt x="33" y="250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35" y="250"/>
                  <a:pt x="36" y="249"/>
                  <a:pt x="38" y="248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4" y="233"/>
                  <a:pt x="54" y="233"/>
                  <a:pt x="54" y="233"/>
                </a:cubicBezTo>
                <a:cubicBezTo>
                  <a:pt x="57" y="230"/>
                  <a:pt x="57" y="226"/>
                  <a:pt x="55" y="223"/>
                </a:cubicBezTo>
                <a:cubicBezTo>
                  <a:pt x="43" y="207"/>
                  <a:pt x="37" y="188"/>
                  <a:pt x="37" y="169"/>
                </a:cubicBezTo>
                <a:cubicBezTo>
                  <a:pt x="37" y="148"/>
                  <a:pt x="44" y="128"/>
                  <a:pt x="58" y="111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83" y="88"/>
                  <a:pt x="104" y="81"/>
                  <a:pt x="125" y="81"/>
                </a:cubicBezTo>
                <a:cubicBezTo>
                  <a:pt x="140" y="81"/>
                  <a:pt x="156" y="85"/>
                  <a:pt x="170" y="94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6" y="108"/>
                  <a:pt x="72" y="108"/>
                  <a:pt x="70" y="110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4" y="116"/>
                  <a:pt x="64" y="120"/>
                  <a:pt x="66" y="12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4" y="185"/>
                  <a:pt x="115" y="186"/>
                  <a:pt x="117" y="186"/>
                </a:cubicBezTo>
                <a:cubicBezTo>
                  <a:pt x="119" y="186"/>
                  <a:pt x="121" y="185"/>
                  <a:pt x="123" y="184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31" y="187"/>
                  <a:pt x="131" y="187"/>
                  <a:pt x="131" y="187"/>
                </a:cubicBezTo>
                <a:cubicBezTo>
                  <a:pt x="128" y="185"/>
                  <a:pt x="125" y="186"/>
                  <a:pt x="122" y="188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5" y="245"/>
                  <a:pt x="65" y="247"/>
                  <a:pt x="65" y="249"/>
                </a:cubicBezTo>
                <a:cubicBezTo>
                  <a:pt x="65" y="251"/>
                  <a:pt x="66" y="253"/>
                  <a:pt x="68" y="254"/>
                </a:cubicBezTo>
                <a:cubicBezTo>
                  <a:pt x="85" y="265"/>
                  <a:pt x="105" y="271"/>
                  <a:pt x="125" y="271"/>
                </a:cubicBezTo>
                <a:cubicBezTo>
                  <a:pt x="151" y="271"/>
                  <a:pt x="177" y="261"/>
                  <a:pt x="197" y="241"/>
                </a:cubicBezTo>
                <a:cubicBezTo>
                  <a:pt x="217" y="221"/>
                  <a:pt x="227" y="195"/>
                  <a:pt x="227" y="169"/>
                </a:cubicBezTo>
                <a:cubicBezTo>
                  <a:pt x="227" y="149"/>
                  <a:pt x="221" y="129"/>
                  <a:pt x="210" y="112"/>
                </a:cubicBezTo>
                <a:cubicBezTo>
                  <a:pt x="216" y="106"/>
                  <a:pt x="216" y="106"/>
                  <a:pt x="216" y="106"/>
                </a:cubicBezTo>
                <a:cubicBezTo>
                  <a:pt x="229" y="125"/>
                  <a:pt x="236" y="147"/>
                  <a:pt x="236" y="169"/>
                </a:cubicBezTo>
                <a:cubicBezTo>
                  <a:pt x="236" y="197"/>
                  <a:pt x="225" y="226"/>
                  <a:pt x="203" y="247"/>
                </a:cubicBezTo>
                <a:cubicBezTo>
                  <a:pt x="181" y="269"/>
                  <a:pt x="153" y="280"/>
                  <a:pt x="125" y="280"/>
                </a:cubicBezTo>
                <a:cubicBezTo>
                  <a:pt x="101" y="280"/>
                  <a:pt x="78" y="273"/>
                  <a:pt x="59" y="258"/>
                </a:cubicBezTo>
                <a:cubicBezTo>
                  <a:pt x="56" y="256"/>
                  <a:pt x="51" y="257"/>
                  <a:pt x="49" y="260"/>
                </a:cubicBezTo>
                <a:cubicBezTo>
                  <a:pt x="47" y="263"/>
                  <a:pt x="47" y="267"/>
                  <a:pt x="50" y="269"/>
                </a:cubicBezTo>
                <a:cubicBezTo>
                  <a:pt x="50" y="269"/>
                  <a:pt x="50" y="269"/>
                  <a:pt x="50" y="269"/>
                </a:cubicBezTo>
                <a:cubicBezTo>
                  <a:pt x="72" y="286"/>
                  <a:pt x="99" y="294"/>
                  <a:pt x="125" y="294"/>
                </a:cubicBezTo>
                <a:cubicBezTo>
                  <a:pt x="125" y="294"/>
                  <a:pt x="125" y="294"/>
                  <a:pt x="125" y="294"/>
                </a:cubicBezTo>
                <a:cubicBezTo>
                  <a:pt x="157" y="294"/>
                  <a:pt x="189" y="282"/>
                  <a:pt x="213" y="257"/>
                </a:cubicBezTo>
                <a:cubicBezTo>
                  <a:pt x="237" y="233"/>
                  <a:pt x="249" y="201"/>
                  <a:pt x="249" y="169"/>
                </a:cubicBezTo>
                <a:cubicBezTo>
                  <a:pt x="249" y="142"/>
                  <a:pt x="241" y="114"/>
                  <a:pt x="223" y="92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4" name="Freeform 652"/>
          <p:cNvSpPr>
            <a:spLocks/>
          </p:cNvSpPr>
          <p:nvPr userDrawn="1"/>
        </p:nvSpPr>
        <p:spPr bwMode="auto">
          <a:xfrm>
            <a:off x="7603382" y="2036232"/>
            <a:ext cx="325164" cy="179147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rgbClr val="009530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0" name="Freeform 656"/>
          <p:cNvSpPr>
            <a:spLocks/>
          </p:cNvSpPr>
          <p:nvPr userDrawn="1"/>
        </p:nvSpPr>
        <p:spPr bwMode="auto">
          <a:xfrm>
            <a:off x="8017474" y="1928245"/>
            <a:ext cx="396332" cy="395104"/>
          </a:xfrm>
          <a:custGeom>
            <a:avLst/>
            <a:gdLst/>
            <a:ahLst/>
            <a:cxnLst>
              <a:cxn ang="0">
                <a:pos x="227" y="1"/>
              </a:cxn>
              <a:cxn ang="0">
                <a:pos x="11" y="46"/>
              </a:cxn>
              <a:cxn ang="0">
                <a:pos x="1" y="54"/>
              </a:cxn>
              <a:cxn ang="0">
                <a:pos x="0" y="59"/>
              </a:cxn>
              <a:cxn ang="0">
                <a:pos x="2" y="66"/>
              </a:cxn>
              <a:cxn ang="0">
                <a:pos x="45" y="147"/>
              </a:cxn>
              <a:cxn ang="0">
                <a:pos x="45" y="330"/>
              </a:cxn>
              <a:cxn ang="0">
                <a:pos x="50" y="341"/>
              </a:cxn>
              <a:cxn ang="0">
                <a:pos x="186" y="450"/>
              </a:cxn>
              <a:cxn ang="0">
                <a:pos x="200" y="452"/>
              </a:cxn>
              <a:cxn ang="0">
                <a:pos x="208" y="440"/>
              </a:cxn>
              <a:cxn ang="0">
                <a:pos x="208" y="240"/>
              </a:cxn>
              <a:cxn ang="0">
                <a:pos x="250" y="194"/>
              </a:cxn>
              <a:cxn ang="0">
                <a:pos x="368" y="163"/>
              </a:cxn>
              <a:cxn ang="0">
                <a:pos x="378" y="150"/>
              </a:cxn>
              <a:cxn ang="0">
                <a:pos x="377" y="147"/>
              </a:cxn>
              <a:cxn ang="0">
                <a:pos x="361" y="137"/>
              </a:cxn>
              <a:cxn ang="0">
                <a:pos x="240" y="169"/>
              </a:cxn>
              <a:cxn ang="0">
                <a:pos x="234" y="173"/>
              </a:cxn>
              <a:cxn ang="0">
                <a:pos x="184" y="225"/>
              </a:cxn>
              <a:cxn ang="0">
                <a:pos x="181" y="235"/>
              </a:cxn>
              <a:cxn ang="0">
                <a:pos x="181" y="412"/>
              </a:cxn>
              <a:cxn ang="0">
                <a:pos x="72" y="324"/>
              </a:cxn>
              <a:cxn ang="0">
                <a:pos x="72" y="143"/>
              </a:cxn>
              <a:cxn ang="0">
                <a:pos x="70" y="137"/>
              </a:cxn>
              <a:cxn ang="0">
                <a:pos x="34" y="69"/>
              </a:cxn>
              <a:cxn ang="0">
                <a:pos x="224" y="29"/>
              </a:cxn>
              <a:cxn ang="0">
                <a:pos x="265" y="91"/>
              </a:cxn>
              <a:cxn ang="0">
                <a:pos x="273" y="97"/>
              </a:cxn>
              <a:cxn ang="0">
                <a:pos x="420" y="130"/>
              </a:cxn>
              <a:cxn ang="0">
                <a:pos x="364" y="218"/>
              </a:cxn>
              <a:cxn ang="0">
                <a:pos x="362" y="225"/>
              </a:cxn>
              <a:cxn ang="0">
                <a:pos x="361" y="372"/>
              </a:cxn>
              <a:cxn ang="0">
                <a:pos x="242" y="414"/>
              </a:cxn>
              <a:cxn ang="0">
                <a:pos x="233" y="426"/>
              </a:cxn>
              <a:cxn ang="0">
                <a:pos x="234" y="431"/>
              </a:cxn>
              <a:cxn ang="0">
                <a:pos x="251" y="439"/>
              </a:cxn>
              <a:cxn ang="0">
                <a:pos x="379" y="394"/>
              </a:cxn>
              <a:cxn ang="0">
                <a:pos x="388" y="381"/>
              </a:cxn>
              <a:cxn ang="0">
                <a:pos x="388" y="229"/>
              </a:cxn>
              <a:cxn ang="0">
                <a:pos x="452" y="129"/>
              </a:cxn>
              <a:cxn ang="0">
                <a:pos x="455" y="122"/>
              </a:cxn>
              <a:cxn ang="0">
                <a:pos x="454" y="117"/>
              </a:cxn>
              <a:cxn ang="0">
                <a:pos x="444" y="109"/>
              </a:cxn>
              <a:cxn ang="0">
                <a:pos x="284" y="72"/>
              </a:cxn>
              <a:cxn ang="0">
                <a:pos x="241" y="7"/>
              </a:cxn>
              <a:cxn ang="0">
                <a:pos x="227" y="1"/>
              </a:cxn>
            </a:cxnLst>
            <a:rect l="0" t="0" r="r" b="b"/>
            <a:pathLst>
              <a:path w="455" h="454">
                <a:moveTo>
                  <a:pt x="227" y="1"/>
                </a:moveTo>
                <a:cubicBezTo>
                  <a:pt x="11" y="46"/>
                  <a:pt x="11" y="46"/>
                  <a:pt x="11" y="46"/>
                </a:cubicBezTo>
                <a:cubicBezTo>
                  <a:pt x="7" y="47"/>
                  <a:pt x="3" y="50"/>
                  <a:pt x="1" y="54"/>
                </a:cubicBezTo>
                <a:cubicBezTo>
                  <a:pt x="1" y="55"/>
                  <a:pt x="0" y="57"/>
                  <a:pt x="0" y="59"/>
                </a:cubicBezTo>
                <a:cubicBezTo>
                  <a:pt x="0" y="61"/>
                  <a:pt x="1" y="64"/>
                  <a:pt x="2" y="66"/>
                </a:cubicBezTo>
                <a:cubicBezTo>
                  <a:pt x="2" y="66"/>
                  <a:pt x="42" y="141"/>
                  <a:pt x="45" y="147"/>
                </a:cubicBezTo>
                <a:cubicBezTo>
                  <a:pt x="45" y="153"/>
                  <a:pt x="45" y="330"/>
                  <a:pt x="45" y="330"/>
                </a:cubicBezTo>
                <a:cubicBezTo>
                  <a:pt x="45" y="334"/>
                  <a:pt x="47" y="338"/>
                  <a:pt x="50" y="341"/>
                </a:cubicBezTo>
                <a:cubicBezTo>
                  <a:pt x="186" y="450"/>
                  <a:pt x="186" y="450"/>
                  <a:pt x="186" y="450"/>
                </a:cubicBezTo>
                <a:cubicBezTo>
                  <a:pt x="190" y="454"/>
                  <a:pt x="195" y="454"/>
                  <a:pt x="200" y="452"/>
                </a:cubicBezTo>
                <a:cubicBezTo>
                  <a:pt x="205" y="450"/>
                  <a:pt x="208" y="445"/>
                  <a:pt x="208" y="440"/>
                </a:cubicBezTo>
                <a:cubicBezTo>
                  <a:pt x="208" y="440"/>
                  <a:pt x="208" y="250"/>
                  <a:pt x="208" y="240"/>
                </a:cubicBezTo>
                <a:cubicBezTo>
                  <a:pt x="213" y="234"/>
                  <a:pt x="246" y="199"/>
                  <a:pt x="250" y="194"/>
                </a:cubicBezTo>
                <a:cubicBezTo>
                  <a:pt x="257" y="192"/>
                  <a:pt x="368" y="163"/>
                  <a:pt x="368" y="163"/>
                </a:cubicBezTo>
                <a:cubicBezTo>
                  <a:pt x="374" y="161"/>
                  <a:pt x="378" y="156"/>
                  <a:pt x="378" y="150"/>
                </a:cubicBezTo>
                <a:cubicBezTo>
                  <a:pt x="378" y="149"/>
                  <a:pt x="378" y="148"/>
                  <a:pt x="377" y="147"/>
                </a:cubicBezTo>
                <a:cubicBezTo>
                  <a:pt x="375" y="139"/>
                  <a:pt x="368" y="135"/>
                  <a:pt x="361" y="137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38" y="170"/>
                  <a:pt x="235" y="171"/>
                  <a:pt x="234" y="173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2" y="228"/>
                  <a:pt x="181" y="231"/>
                  <a:pt x="181" y="235"/>
                </a:cubicBezTo>
                <a:cubicBezTo>
                  <a:pt x="181" y="235"/>
                  <a:pt x="181" y="370"/>
                  <a:pt x="181" y="412"/>
                </a:cubicBezTo>
                <a:cubicBezTo>
                  <a:pt x="151" y="388"/>
                  <a:pt x="79" y="330"/>
                  <a:pt x="72" y="324"/>
                </a:cubicBezTo>
                <a:cubicBezTo>
                  <a:pt x="72" y="312"/>
                  <a:pt x="72" y="143"/>
                  <a:pt x="72" y="143"/>
                </a:cubicBezTo>
                <a:cubicBezTo>
                  <a:pt x="72" y="141"/>
                  <a:pt x="71" y="139"/>
                  <a:pt x="70" y="137"/>
                </a:cubicBezTo>
                <a:cubicBezTo>
                  <a:pt x="70" y="137"/>
                  <a:pt x="45" y="90"/>
                  <a:pt x="34" y="69"/>
                </a:cubicBezTo>
                <a:cubicBezTo>
                  <a:pt x="62" y="63"/>
                  <a:pt x="209" y="32"/>
                  <a:pt x="224" y="29"/>
                </a:cubicBezTo>
                <a:cubicBezTo>
                  <a:pt x="232" y="41"/>
                  <a:pt x="265" y="91"/>
                  <a:pt x="265" y="91"/>
                </a:cubicBezTo>
                <a:cubicBezTo>
                  <a:pt x="267" y="94"/>
                  <a:pt x="270" y="96"/>
                  <a:pt x="273" y="97"/>
                </a:cubicBezTo>
                <a:cubicBezTo>
                  <a:pt x="273" y="97"/>
                  <a:pt x="391" y="124"/>
                  <a:pt x="420" y="130"/>
                </a:cubicBezTo>
                <a:cubicBezTo>
                  <a:pt x="405" y="153"/>
                  <a:pt x="364" y="218"/>
                  <a:pt x="364" y="218"/>
                </a:cubicBezTo>
                <a:cubicBezTo>
                  <a:pt x="362" y="220"/>
                  <a:pt x="362" y="223"/>
                  <a:pt x="362" y="225"/>
                </a:cubicBezTo>
                <a:cubicBezTo>
                  <a:pt x="362" y="225"/>
                  <a:pt x="361" y="355"/>
                  <a:pt x="361" y="372"/>
                </a:cubicBezTo>
                <a:cubicBezTo>
                  <a:pt x="346" y="377"/>
                  <a:pt x="242" y="414"/>
                  <a:pt x="242" y="414"/>
                </a:cubicBezTo>
                <a:cubicBezTo>
                  <a:pt x="236" y="416"/>
                  <a:pt x="233" y="421"/>
                  <a:pt x="233" y="426"/>
                </a:cubicBezTo>
                <a:cubicBezTo>
                  <a:pt x="233" y="428"/>
                  <a:pt x="233" y="429"/>
                  <a:pt x="234" y="431"/>
                </a:cubicBezTo>
                <a:cubicBezTo>
                  <a:pt x="236" y="438"/>
                  <a:pt x="244" y="441"/>
                  <a:pt x="251" y="439"/>
                </a:cubicBezTo>
                <a:cubicBezTo>
                  <a:pt x="379" y="394"/>
                  <a:pt x="379" y="394"/>
                  <a:pt x="379" y="394"/>
                </a:cubicBezTo>
                <a:cubicBezTo>
                  <a:pt x="384" y="392"/>
                  <a:pt x="388" y="387"/>
                  <a:pt x="388" y="381"/>
                </a:cubicBezTo>
                <a:cubicBezTo>
                  <a:pt x="388" y="381"/>
                  <a:pt x="388" y="236"/>
                  <a:pt x="388" y="229"/>
                </a:cubicBezTo>
                <a:cubicBezTo>
                  <a:pt x="392" y="223"/>
                  <a:pt x="452" y="129"/>
                  <a:pt x="452" y="129"/>
                </a:cubicBezTo>
                <a:cubicBezTo>
                  <a:pt x="454" y="127"/>
                  <a:pt x="455" y="124"/>
                  <a:pt x="455" y="122"/>
                </a:cubicBezTo>
                <a:cubicBezTo>
                  <a:pt x="455" y="120"/>
                  <a:pt x="454" y="118"/>
                  <a:pt x="454" y="117"/>
                </a:cubicBezTo>
                <a:cubicBezTo>
                  <a:pt x="452" y="113"/>
                  <a:pt x="448" y="110"/>
                  <a:pt x="444" y="109"/>
                </a:cubicBezTo>
                <a:cubicBezTo>
                  <a:pt x="444" y="109"/>
                  <a:pt x="294" y="74"/>
                  <a:pt x="284" y="72"/>
                </a:cubicBezTo>
                <a:cubicBezTo>
                  <a:pt x="279" y="64"/>
                  <a:pt x="241" y="7"/>
                  <a:pt x="241" y="7"/>
                </a:cubicBezTo>
                <a:cubicBezTo>
                  <a:pt x="238" y="3"/>
                  <a:pt x="233" y="0"/>
                  <a:pt x="227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8" name="Freeform 668"/>
          <p:cNvSpPr>
            <a:spLocks/>
          </p:cNvSpPr>
          <p:nvPr userDrawn="1"/>
        </p:nvSpPr>
        <p:spPr bwMode="auto">
          <a:xfrm>
            <a:off x="8534641" y="1979780"/>
            <a:ext cx="287126" cy="292034"/>
          </a:xfrm>
          <a:custGeom>
            <a:avLst/>
            <a:gdLst/>
            <a:ahLst/>
            <a:cxnLst>
              <a:cxn ang="0">
                <a:pos x="212" y="60"/>
              </a:cxn>
              <a:cxn ang="0">
                <a:pos x="37" y="15"/>
              </a:cxn>
              <a:cxn ang="0">
                <a:pos x="0" y="57"/>
              </a:cxn>
              <a:cxn ang="0">
                <a:pos x="9" y="69"/>
              </a:cxn>
              <a:cxn ang="0">
                <a:pos x="135" y="139"/>
              </a:cxn>
              <a:cxn ang="0">
                <a:pos x="31" y="210"/>
              </a:cxn>
              <a:cxn ang="0">
                <a:pos x="7" y="222"/>
              </a:cxn>
              <a:cxn ang="0">
                <a:pos x="24" y="240"/>
              </a:cxn>
              <a:cxn ang="0">
                <a:pos x="60" y="250"/>
              </a:cxn>
              <a:cxn ang="0">
                <a:pos x="162" y="145"/>
              </a:cxn>
              <a:cxn ang="0">
                <a:pos x="165" y="135"/>
              </a:cxn>
              <a:cxn ang="0">
                <a:pos x="53" y="56"/>
              </a:cxn>
              <a:cxn ang="0">
                <a:pos x="36" y="51"/>
              </a:cxn>
              <a:cxn ang="0">
                <a:pos x="212" y="86"/>
              </a:cxn>
              <a:cxn ang="0">
                <a:pos x="273" y="34"/>
              </a:cxn>
              <a:cxn ang="0">
                <a:pos x="304" y="38"/>
              </a:cxn>
              <a:cxn ang="0">
                <a:pos x="251" y="109"/>
              </a:cxn>
              <a:cxn ang="0">
                <a:pos x="248" y="122"/>
              </a:cxn>
              <a:cxn ang="0">
                <a:pos x="283" y="297"/>
              </a:cxn>
              <a:cxn ang="0">
                <a:pos x="278" y="280"/>
              </a:cxn>
              <a:cxn ang="0">
                <a:pos x="198" y="169"/>
              </a:cxn>
              <a:cxn ang="0">
                <a:pos x="86" y="260"/>
              </a:cxn>
              <a:cxn ang="0">
                <a:pos x="83" y="274"/>
              </a:cxn>
              <a:cxn ang="0">
                <a:pos x="94" y="309"/>
              </a:cxn>
              <a:cxn ang="0">
                <a:pos x="94" y="327"/>
              </a:cxn>
              <a:cxn ang="0">
                <a:pos x="121" y="316"/>
              </a:cxn>
              <a:cxn ang="0">
                <a:pos x="124" y="302"/>
              </a:cxn>
              <a:cxn ang="0">
                <a:pos x="194" y="199"/>
              </a:cxn>
              <a:cxn ang="0">
                <a:pos x="264" y="324"/>
              </a:cxn>
              <a:cxn ang="0">
                <a:pos x="285" y="330"/>
              </a:cxn>
              <a:cxn ang="0">
                <a:pos x="322" y="288"/>
              </a:cxn>
              <a:cxn ang="0">
                <a:pos x="273" y="122"/>
              </a:cxn>
              <a:cxn ang="0">
                <a:pos x="329" y="39"/>
              </a:cxn>
              <a:cxn ang="0">
                <a:pos x="256" y="17"/>
              </a:cxn>
            </a:cxnLst>
            <a:rect l="0" t="0" r="r" b="b"/>
            <a:pathLst>
              <a:path w="329" h="334">
                <a:moveTo>
                  <a:pt x="256" y="17"/>
                </a:moveTo>
                <a:cubicBezTo>
                  <a:pt x="256" y="17"/>
                  <a:pt x="220" y="52"/>
                  <a:pt x="212" y="60"/>
                </a:cubicBezTo>
                <a:cubicBezTo>
                  <a:pt x="199" y="56"/>
                  <a:pt x="49" y="12"/>
                  <a:pt x="49" y="12"/>
                </a:cubicBezTo>
                <a:cubicBezTo>
                  <a:pt x="45" y="10"/>
                  <a:pt x="40" y="12"/>
                  <a:pt x="37" y="15"/>
                </a:cubicBezTo>
                <a:cubicBezTo>
                  <a:pt x="4" y="49"/>
                  <a:pt x="4" y="49"/>
                  <a:pt x="4" y="49"/>
                </a:cubicBezTo>
                <a:cubicBezTo>
                  <a:pt x="1" y="51"/>
                  <a:pt x="0" y="54"/>
                  <a:pt x="0" y="57"/>
                </a:cubicBezTo>
                <a:cubicBezTo>
                  <a:pt x="0" y="58"/>
                  <a:pt x="0" y="59"/>
                  <a:pt x="0" y="61"/>
                </a:cubicBezTo>
                <a:cubicBezTo>
                  <a:pt x="2" y="65"/>
                  <a:pt x="5" y="68"/>
                  <a:pt x="9" y="69"/>
                </a:cubicBezTo>
                <a:cubicBezTo>
                  <a:pt x="9" y="69"/>
                  <a:pt x="38" y="76"/>
                  <a:pt x="41" y="77"/>
                </a:cubicBezTo>
                <a:cubicBezTo>
                  <a:pt x="45" y="79"/>
                  <a:pt x="117" y="127"/>
                  <a:pt x="135" y="139"/>
                </a:cubicBezTo>
                <a:cubicBezTo>
                  <a:pt x="121" y="155"/>
                  <a:pt x="71" y="213"/>
                  <a:pt x="62" y="224"/>
                </a:cubicBezTo>
                <a:cubicBezTo>
                  <a:pt x="51" y="219"/>
                  <a:pt x="31" y="210"/>
                  <a:pt x="31" y="210"/>
                </a:cubicBezTo>
                <a:cubicBezTo>
                  <a:pt x="27" y="208"/>
                  <a:pt x="21" y="209"/>
                  <a:pt x="17" y="212"/>
                </a:cubicBezTo>
                <a:cubicBezTo>
                  <a:pt x="7" y="222"/>
                  <a:pt x="7" y="222"/>
                  <a:pt x="7" y="222"/>
                </a:cubicBezTo>
                <a:cubicBezTo>
                  <a:pt x="2" y="227"/>
                  <a:pt x="2" y="235"/>
                  <a:pt x="7" y="240"/>
                </a:cubicBezTo>
                <a:cubicBezTo>
                  <a:pt x="12" y="245"/>
                  <a:pt x="20" y="245"/>
                  <a:pt x="24" y="240"/>
                </a:cubicBezTo>
                <a:cubicBezTo>
                  <a:pt x="24" y="240"/>
                  <a:pt x="27" y="238"/>
                  <a:pt x="29" y="236"/>
                </a:cubicBezTo>
                <a:cubicBezTo>
                  <a:pt x="38" y="240"/>
                  <a:pt x="60" y="250"/>
                  <a:pt x="60" y="250"/>
                </a:cubicBezTo>
                <a:cubicBezTo>
                  <a:pt x="65" y="253"/>
                  <a:pt x="71" y="251"/>
                  <a:pt x="74" y="247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4" y="143"/>
                  <a:pt x="165" y="140"/>
                  <a:pt x="165" y="137"/>
                </a:cubicBezTo>
                <a:cubicBezTo>
                  <a:pt x="165" y="136"/>
                  <a:pt x="165" y="136"/>
                  <a:pt x="165" y="135"/>
                </a:cubicBezTo>
                <a:cubicBezTo>
                  <a:pt x="165" y="132"/>
                  <a:pt x="163" y="129"/>
                  <a:pt x="160" y="127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5"/>
                  <a:pt x="51" y="54"/>
                  <a:pt x="49" y="54"/>
                </a:cubicBezTo>
                <a:cubicBezTo>
                  <a:pt x="49" y="54"/>
                  <a:pt x="43" y="52"/>
                  <a:pt x="36" y="51"/>
                </a:cubicBezTo>
                <a:cubicBezTo>
                  <a:pt x="43" y="44"/>
                  <a:pt x="46" y="41"/>
                  <a:pt x="49" y="37"/>
                </a:cubicBezTo>
                <a:cubicBezTo>
                  <a:pt x="62" y="41"/>
                  <a:pt x="212" y="86"/>
                  <a:pt x="212" y="86"/>
                </a:cubicBezTo>
                <a:cubicBezTo>
                  <a:pt x="216" y="87"/>
                  <a:pt x="221" y="86"/>
                  <a:pt x="224" y="83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77" y="30"/>
                  <a:pt x="296" y="28"/>
                  <a:pt x="303" y="31"/>
                </a:cubicBezTo>
                <a:cubicBezTo>
                  <a:pt x="304" y="32"/>
                  <a:pt x="304" y="35"/>
                  <a:pt x="304" y="38"/>
                </a:cubicBezTo>
                <a:cubicBezTo>
                  <a:pt x="304" y="47"/>
                  <a:pt x="302" y="58"/>
                  <a:pt x="300" y="61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48" y="112"/>
                  <a:pt x="247" y="115"/>
                  <a:pt x="247" y="118"/>
                </a:cubicBezTo>
                <a:cubicBezTo>
                  <a:pt x="247" y="119"/>
                  <a:pt x="247" y="120"/>
                  <a:pt x="248" y="122"/>
                </a:cubicBezTo>
                <a:cubicBezTo>
                  <a:pt x="248" y="122"/>
                  <a:pt x="292" y="271"/>
                  <a:pt x="296" y="284"/>
                </a:cubicBezTo>
                <a:cubicBezTo>
                  <a:pt x="293" y="288"/>
                  <a:pt x="290" y="291"/>
                  <a:pt x="283" y="297"/>
                </a:cubicBezTo>
                <a:cubicBezTo>
                  <a:pt x="281" y="291"/>
                  <a:pt x="280" y="284"/>
                  <a:pt x="280" y="284"/>
                </a:cubicBezTo>
                <a:cubicBezTo>
                  <a:pt x="279" y="283"/>
                  <a:pt x="279" y="282"/>
                  <a:pt x="278" y="280"/>
                </a:cubicBezTo>
                <a:cubicBezTo>
                  <a:pt x="207" y="174"/>
                  <a:pt x="207" y="174"/>
                  <a:pt x="207" y="174"/>
                </a:cubicBezTo>
                <a:cubicBezTo>
                  <a:pt x="205" y="171"/>
                  <a:pt x="202" y="169"/>
                  <a:pt x="198" y="169"/>
                </a:cubicBezTo>
                <a:cubicBezTo>
                  <a:pt x="195" y="168"/>
                  <a:pt x="191" y="169"/>
                  <a:pt x="189" y="171"/>
                </a:cubicBezTo>
                <a:cubicBezTo>
                  <a:pt x="86" y="260"/>
                  <a:pt x="86" y="260"/>
                  <a:pt x="86" y="260"/>
                </a:cubicBezTo>
                <a:cubicBezTo>
                  <a:pt x="84" y="262"/>
                  <a:pt x="82" y="265"/>
                  <a:pt x="82" y="269"/>
                </a:cubicBezTo>
                <a:cubicBezTo>
                  <a:pt x="82" y="271"/>
                  <a:pt x="83" y="272"/>
                  <a:pt x="83" y="274"/>
                </a:cubicBezTo>
                <a:cubicBezTo>
                  <a:pt x="83" y="274"/>
                  <a:pt x="93" y="295"/>
                  <a:pt x="98" y="305"/>
                </a:cubicBezTo>
                <a:cubicBezTo>
                  <a:pt x="96" y="307"/>
                  <a:pt x="94" y="309"/>
                  <a:pt x="94" y="309"/>
                </a:cubicBezTo>
                <a:cubicBezTo>
                  <a:pt x="91" y="312"/>
                  <a:pt x="90" y="315"/>
                  <a:pt x="90" y="318"/>
                </a:cubicBezTo>
                <a:cubicBezTo>
                  <a:pt x="90" y="321"/>
                  <a:pt x="91" y="324"/>
                  <a:pt x="94" y="327"/>
                </a:cubicBezTo>
                <a:cubicBezTo>
                  <a:pt x="99" y="331"/>
                  <a:pt x="106" y="331"/>
                  <a:pt x="111" y="327"/>
                </a:cubicBezTo>
                <a:cubicBezTo>
                  <a:pt x="121" y="316"/>
                  <a:pt x="121" y="316"/>
                  <a:pt x="121" y="316"/>
                </a:cubicBezTo>
                <a:cubicBezTo>
                  <a:pt x="124" y="314"/>
                  <a:pt x="125" y="311"/>
                  <a:pt x="125" y="308"/>
                </a:cubicBezTo>
                <a:cubicBezTo>
                  <a:pt x="125" y="306"/>
                  <a:pt x="125" y="304"/>
                  <a:pt x="124" y="302"/>
                </a:cubicBezTo>
                <a:cubicBezTo>
                  <a:pt x="124" y="302"/>
                  <a:pt x="114" y="282"/>
                  <a:pt x="110" y="272"/>
                </a:cubicBezTo>
                <a:cubicBezTo>
                  <a:pt x="120" y="263"/>
                  <a:pt x="179" y="212"/>
                  <a:pt x="194" y="199"/>
                </a:cubicBezTo>
                <a:cubicBezTo>
                  <a:pt x="206" y="217"/>
                  <a:pt x="254" y="289"/>
                  <a:pt x="256" y="292"/>
                </a:cubicBezTo>
                <a:cubicBezTo>
                  <a:pt x="257" y="296"/>
                  <a:pt x="264" y="324"/>
                  <a:pt x="264" y="324"/>
                </a:cubicBezTo>
                <a:cubicBezTo>
                  <a:pt x="266" y="329"/>
                  <a:pt x="269" y="332"/>
                  <a:pt x="273" y="333"/>
                </a:cubicBezTo>
                <a:cubicBezTo>
                  <a:pt x="277" y="334"/>
                  <a:pt x="282" y="333"/>
                  <a:pt x="285" y="330"/>
                </a:cubicBezTo>
                <a:cubicBezTo>
                  <a:pt x="319" y="296"/>
                  <a:pt x="319" y="296"/>
                  <a:pt x="319" y="296"/>
                </a:cubicBezTo>
                <a:cubicBezTo>
                  <a:pt x="321" y="294"/>
                  <a:pt x="322" y="291"/>
                  <a:pt x="322" y="288"/>
                </a:cubicBezTo>
                <a:cubicBezTo>
                  <a:pt x="322" y="287"/>
                  <a:pt x="322" y="285"/>
                  <a:pt x="322" y="284"/>
                </a:cubicBezTo>
                <a:cubicBezTo>
                  <a:pt x="322" y="284"/>
                  <a:pt x="277" y="134"/>
                  <a:pt x="273" y="122"/>
                </a:cubicBezTo>
                <a:cubicBezTo>
                  <a:pt x="282" y="113"/>
                  <a:pt x="317" y="78"/>
                  <a:pt x="317" y="78"/>
                </a:cubicBezTo>
                <a:cubicBezTo>
                  <a:pt x="324" y="71"/>
                  <a:pt x="329" y="54"/>
                  <a:pt x="329" y="39"/>
                </a:cubicBezTo>
                <a:cubicBezTo>
                  <a:pt x="329" y="28"/>
                  <a:pt x="326" y="18"/>
                  <a:pt x="321" y="13"/>
                </a:cubicBezTo>
                <a:cubicBezTo>
                  <a:pt x="308" y="0"/>
                  <a:pt x="268" y="4"/>
                  <a:pt x="256" y="1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9" name="Freeform 9"/>
          <p:cNvSpPr>
            <a:spLocks/>
          </p:cNvSpPr>
          <p:nvPr userDrawn="1"/>
        </p:nvSpPr>
        <p:spPr bwMode="auto">
          <a:xfrm>
            <a:off x="255305" y="5817860"/>
            <a:ext cx="53897" cy="256167"/>
          </a:xfrm>
          <a:custGeom>
            <a:avLst/>
            <a:gdLst/>
            <a:ahLst/>
            <a:cxnLst>
              <a:cxn ang="0">
                <a:pos x="59" y="400"/>
              </a:cxn>
              <a:cxn ang="0">
                <a:pos x="50" y="380"/>
              </a:cxn>
              <a:cxn ang="0">
                <a:pos x="50" y="247"/>
              </a:cxn>
              <a:cxn ang="0">
                <a:pos x="34" y="213"/>
              </a:cxn>
              <a:cxn ang="0">
                <a:pos x="50" y="180"/>
              </a:cxn>
              <a:cxn ang="0">
                <a:pos x="50" y="46"/>
              </a:cxn>
              <a:cxn ang="0">
                <a:pos x="59" y="26"/>
              </a:cxn>
              <a:cxn ang="0">
                <a:pos x="72" y="13"/>
              </a:cxn>
              <a:cxn ang="0">
                <a:pos x="59" y="0"/>
              </a:cxn>
              <a:cxn ang="0">
                <a:pos x="23" y="46"/>
              </a:cxn>
              <a:cxn ang="0">
                <a:pos x="23" y="180"/>
              </a:cxn>
              <a:cxn ang="0">
                <a:pos x="6" y="202"/>
              </a:cxn>
              <a:cxn ang="0">
                <a:pos x="0" y="213"/>
              </a:cxn>
              <a:cxn ang="0">
                <a:pos x="6" y="224"/>
              </a:cxn>
              <a:cxn ang="0">
                <a:pos x="23" y="247"/>
              </a:cxn>
              <a:cxn ang="0">
                <a:pos x="23" y="380"/>
              </a:cxn>
              <a:cxn ang="0">
                <a:pos x="59" y="427"/>
              </a:cxn>
              <a:cxn ang="0">
                <a:pos x="72" y="414"/>
              </a:cxn>
              <a:cxn ang="0">
                <a:pos x="59" y="400"/>
              </a:cxn>
            </a:cxnLst>
            <a:rect l="0" t="0" r="r" b="b"/>
            <a:pathLst>
              <a:path w="72" h="427">
                <a:moveTo>
                  <a:pt x="59" y="400"/>
                </a:moveTo>
                <a:cubicBezTo>
                  <a:pt x="56" y="400"/>
                  <a:pt x="50" y="393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3"/>
                  <a:pt x="42" y="221"/>
                  <a:pt x="34" y="213"/>
                </a:cubicBezTo>
                <a:cubicBezTo>
                  <a:pt x="42" y="205"/>
                  <a:pt x="50" y="194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34"/>
                  <a:pt x="56" y="26"/>
                  <a:pt x="59" y="26"/>
                </a:cubicBezTo>
                <a:cubicBezTo>
                  <a:pt x="66" y="26"/>
                  <a:pt x="72" y="20"/>
                  <a:pt x="72" y="13"/>
                </a:cubicBezTo>
                <a:cubicBezTo>
                  <a:pt x="72" y="6"/>
                  <a:pt x="66" y="0"/>
                  <a:pt x="59" y="0"/>
                </a:cubicBezTo>
                <a:cubicBezTo>
                  <a:pt x="39" y="0"/>
                  <a:pt x="23" y="20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88"/>
                  <a:pt x="12" y="199"/>
                  <a:pt x="6" y="202"/>
                </a:cubicBezTo>
                <a:cubicBezTo>
                  <a:pt x="3" y="205"/>
                  <a:pt x="0" y="209"/>
                  <a:pt x="0" y="213"/>
                </a:cubicBezTo>
                <a:cubicBezTo>
                  <a:pt x="0" y="218"/>
                  <a:pt x="3" y="222"/>
                  <a:pt x="6" y="224"/>
                </a:cubicBezTo>
                <a:cubicBezTo>
                  <a:pt x="12" y="228"/>
                  <a:pt x="23" y="238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407"/>
                  <a:pt x="39" y="427"/>
                  <a:pt x="59" y="427"/>
                </a:cubicBezTo>
                <a:cubicBezTo>
                  <a:pt x="66" y="427"/>
                  <a:pt x="72" y="421"/>
                  <a:pt x="72" y="414"/>
                </a:cubicBezTo>
                <a:cubicBezTo>
                  <a:pt x="72" y="406"/>
                  <a:pt x="66" y="400"/>
                  <a:pt x="59" y="40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0" name="Freeform 13"/>
          <p:cNvSpPr>
            <a:spLocks/>
          </p:cNvSpPr>
          <p:nvPr userDrawn="1"/>
        </p:nvSpPr>
        <p:spPr bwMode="auto">
          <a:xfrm>
            <a:off x="382121" y="5817860"/>
            <a:ext cx="56011" cy="256167"/>
          </a:xfrm>
          <a:custGeom>
            <a:avLst/>
            <a:gdLst/>
            <a:ahLst/>
            <a:cxnLst>
              <a:cxn ang="0">
                <a:pos x="72" y="214"/>
              </a:cxn>
              <a:cxn ang="0">
                <a:pos x="66" y="202"/>
              </a:cxn>
              <a:cxn ang="0">
                <a:pos x="50" y="180"/>
              </a:cxn>
              <a:cxn ang="0">
                <a:pos x="50" y="46"/>
              </a:cxn>
              <a:cxn ang="0">
                <a:pos x="14" y="0"/>
              </a:cxn>
              <a:cxn ang="0">
                <a:pos x="0" y="13"/>
              </a:cxn>
              <a:cxn ang="0">
                <a:pos x="14" y="26"/>
              </a:cxn>
              <a:cxn ang="0">
                <a:pos x="23" y="46"/>
              </a:cxn>
              <a:cxn ang="0">
                <a:pos x="23" y="180"/>
              </a:cxn>
              <a:cxn ang="0">
                <a:pos x="39" y="213"/>
              </a:cxn>
              <a:cxn ang="0">
                <a:pos x="23" y="247"/>
              </a:cxn>
              <a:cxn ang="0">
                <a:pos x="23" y="380"/>
              </a:cxn>
              <a:cxn ang="0">
                <a:pos x="14" y="400"/>
              </a:cxn>
              <a:cxn ang="0">
                <a:pos x="0" y="414"/>
              </a:cxn>
              <a:cxn ang="0">
                <a:pos x="14" y="427"/>
              </a:cxn>
              <a:cxn ang="0">
                <a:pos x="50" y="380"/>
              </a:cxn>
              <a:cxn ang="0">
                <a:pos x="50" y="247"/>
              </a:cxn>
              <a:cxn ang="0">
                <a:pos x="66" y="224"/>
              </a:cxn>
              <a:cxn ang="0">
                <a:pos x="65" y="225"/>
              </a:cxn>
              <a:cxn ang="0">
                <a:pos x="72" y="214"/>
              </a:cxn>
            </a:cxnLst>
            <a:rect l="0" t="0" r="r" b="b"/>
            <a:pathLst>
              <a:path w="73" h="427">
                <a:moveTo>
                  <a:pt x="72" y="214"/>
                </a:moveTo>
                <a:cubicBezTo>
                  <a:pt x="73" y="209"/>
                  <a:pt x="70" y="205"/>
                  <a:pt x="66" y="202"/>
                </a:cubicBezTo>
                <a:cubicBezTo>
                  <a:pt x="61" y="199"/>
                  <a:pt x="50" y="188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20"/>
                  <a:pt x="3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4" y="26"/>
                </a:cubicBezTo>
                <a:cubicBezTo>
                  <a:pt x="17" y="26"/>
                  <a:pt x="23" y="34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94"/>
                  <a:pt x="31" y="205"/>
                  <a:pt x="39" y="213"/>
                </a:cubicBezTo>
                <a:cubicBezTo>
                  <a:pt x="31" y="221"/>
                  <a:pt x="23" y="233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393"/>
                  <a:pt x="17" y="400"/>
                  <a:pt x="14" y="400"/>
                </a:cubicBezTo>
                <a:cubicBezTo>
                  <a:pt x="6" y="400"/>
                  <a:pt x="0" y="406"/>
                  <a:pt x="0" y="414"/>
                </a:cubicBezTo>
                <a:cubicBezTo>
                  <a:pt x="0" y="421"/>
                  <a:pt x="6" y="427"/>
                  <a:pt x="14" y="427"/>
                </a:cubicBezTo>
                <a:cubicBezTo>
                  <a:pt x="34" y="427"/>
                  <a:pt x="50" y="407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8"/>
                  <a:pt x="61" y="228"/>
                  <a:pt x="66" y="224"/>
                </a:cubicBezTo>
                <a:cubicBezTo>
                  <a:pt x="66" y="225"/>
                  <a:pt x="65" y="225"/>
                  <a:pt x="65" y="225"/>
                </a:cubicBezTo>
                <a:cubicBezTo>
                  <a:pt x="69" y="223"/>
                  <a:pt x="72" y="219"/>
                  <a:pt x="72" y="21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1" name="Freeform 17"/>
          <p:cNvSpPr>
            <a:spLocks noEditPoints="1"/>
          </p:cNvSpPr>
          <p:nvPr userDrawn="1"/>
        </p:nvSpPr>
        <p:spPr bwMode="auto">
          <a:xfrm>
            <a:off x="595189" y="5946667"/>
            <a:ext cx="134974" cy="71168"/>
          </a:xfrm>
          <a:custGeom>
            <a:avLst/>
            <a:gdLst/>
            <a:ahLst/>
            <a:cxnLst>
              <a:cxn ang="0">
                <a:pos x="149" y="6"/>
              </a:cxn>
              <a:cxn ang="0">
                <a:pos x="149" y="6"/>
              </a:cxn>
              <a:cxn ang="0">
                <a:pos x="149" y="6"/>
              </a:cxn>
              <a:cxn ang="0">
                <a:pos x="152" y="60"/>
              </a:cxn>
              <a:cxn ang="0">
                <a:pos x="153" y="53"/>
              </a:cxn>
              <a:cxn ang="0">
                <a:pos x="153" y="23"/>
              </a:cxn>
              <a:cxn ang="0">
                <a:pos x="153" y="14"/>
              </a:cxn>
              <a:cxn ang="0">
                <a:pos x="149" y="6"/>
              </a:cxn>
              <a:cxn ang="0">
                <a:pos x="140" y="2"/>
              </a:cxn>
              <a:cxn ang="0">
                <a:pos x="132" y="2"/>
              </a:cxn>
              <a:cxn ang="0">
                <a:pos x="103" y="3"/>
              </a:cxn>
              <a:cxn ang="0">
                <a:pos x="96" y="4"/>
              </a:cxn>
              <a:cxn ang="0">
                <a:pos x="88" y="16"/>
              </a:cxn>
              <a:cxn ang="0">
                <a:pos x="102" y="25"/>
              </a:cxn>
              <a:cxn ang="0">
                <a:pos x="114" y="24"/>
              </a:cxn>
              <a:cxn ang="0">
                <a:pos x="98" y="39"/>
              </a:cxn>
              <a:cxn ang="0">
                <a:pos x="77" y="48"/>
              </a:cxn>
              <a:cxn ang="0">
                <a:pos x="28" y="12"/>
              </a:cxn>
              <a:cxn ang="0">
                <a:pos x="12" y="1"/>
              </a:cxn>
              <a:cxn ang="0">
                <a:pos x="1" y="17"/>
              </a:cxn>
              <a:cxn ang="0">
                <a:pos x="82" y="75"/>
              </a:cxn>
              <a:cxn ang="0">
                <a:pos x="112" y="62"/>
              </a:cxn>
              <a:cxn ang="0">
                <a:pos x="132" y="43"/>
              </a:cxn>
              <a:cxn ang="0">
                <a:pos x="131" y="54"/>
              </a:cxn>
              <a:cxn ang="0">
                <a:pos x="140" y="68"/>
              </a:cxn>
              <a:cxn ang="0">
                <a:pos x="152" y="60"/>
              </a:cxn>
            </a:cxnLst>
            <a:rect l="0" t="0" r="r" b="b"/>
            <a:pathLst>
              <a:path w="154" h="81">
                <a:moveTo>
                  <a:pt x="149" y="6"/>
                </a:move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lose/>
                <a:moveTo>
                  <a:pt x="152" y="60"/>
                </a:moveTo>
                <a:cubicBezTo>
                  <a:pt x="153" y="53"/>
                  <a:pt x="153" y="53"/>
                  <a:pt x="153" y="53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19"/>
                  <a:pt x="154" y="17"/>
                  <a:pt x="153" y="14"/>
                </a:cubicBezTo>
                <a:cubicBezTo>
                  <a:pt x="153" y="12"/>
                  <a:pt x="151" y="9"/>
                  <a:pt x="149" y="6"/>
                </a:cubicBezTo>
                <a:cubicBezTo>
                  <a:pt x="146" y="3"/>
                  <a:pt x="143" y="2"/>
                  <a:pt x="140" y="2"/>
                </a:cubicBezTo>
                <a:cubicBezTo>
                  <a:pt x="138" y="1"/>
                  <a:pt x="135" y="1"/>
                  <a:pt x="13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86" y="4"/>
                  <a:pt x="88" y="16"/>
                </a:cubicBezTo>
                <a:cubicBezTo>
                  <a:pt x="89" y="24"/>
                  <a:pt x="94" y="26"/>
                  <a:pt x="102" y="25"/>
                </a:cubicBezTo>
                <a:cubicBezTo>
                  <a:pt x="105" y="25"/>
                  <a:pt x="109" y="25"/>
                  <a:pt x="114" y="24"/>
                </a:cubicBezTo>
                <a:cubicBezTo>
                  <a:pt x="107" y="32"/>
                  <a:pt x="98" y="39"/>
                  <a:pt x="98" y="39"/>
                </a:cubicBezTo>
                <a:cubicBezTo>
                  <a:pt x="92" y="44"/>
                  <a:pt x="85" y="47"/>
                  <a:pt x="77" y="48"/>
                </a:cubicBezTo>
                <a:cubicBezTo>
                  <a:pt x="54" y="52"/>
                  <a:pt x="32" y="36"/>
                  <a:pt x="28" y="12"/>
                </a:cubicBezTo>
                <a:cubicBezTo>
                  <a:pt x="26" y="5"/>
                  <a:pt x="20" y="0"/>
                  <a:pt x="12" y="1"/>
                </a:cubicBezTo>
                <a:cubicBezTo>
                  <a:pt x="5" y="3"/>
                  <a:pt x="0" y="9"/>
                  <a:pt x="1" y="17"/>
                </a:cubicBezTo>
                <a:cubicBezTo>
                  <a:pt x="7" y="55"/>
                  <a:pt x="44" y="81"/>
                  <a:pt x="82" y="75"/>
                </a:cubicBezTo>
                <a:cubicBezTo>
                  <a:pt x="93" y="73"/>
                  <a:pt x="103" y="68"/>
                  <a:pt x="112" y="62"/>
                </a:cubicBezTo>
                <a:cubicBezTo>
                  <a:pt x="112" y="62"/>
                  <a:pt x="124" y="53"/>
                  <a:pt x="132" y="43"/>
                </a:cubicBezTo>
                <a:cubicBezTo>
                  <a:pt x="132" y="47"/>
                  <a:pt x="131" y="50"/>
                  <a:pt x="131" y="54"/>
                </a:cubicBezTo>
                <a:cubicBezTo>
                  <a:pt x="130" y="62"/>
                  <a:pt x="132" y="67"/>
                  <a:pt x="140" y="68"/>
                </a:cubicBezTo>
                <a:cubicBezTo>
                  <a:pt x="152" y="69"/>
                  <a:pt x="152" y="60"/>
                  <a:pt x="152" y="6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2" name="Freeform 21"/>
          <p:cNvSpPr>
            <a:spLocks noEditPoints="1"/>
          </p:cNvSpPr>
          <p:nvPr userDrawn="1"/>
        </p:nvSpPr>
        <p:spPr bwMode="auto">
          <a:xfrm>
            <a:off x="870044" y="5930716"/>
            <a:ext cx="123930" cy="90800"/>
          </a:xfrm>
          <a:custGeom>
            <a:avLst/>
            <a:gdLst/>
            <a:ahLst/>
            <a:cxnLst>
              <a:cxn ang="0">
                <a:pos x="132" y="35"/>
              </a:cxn>
              <a:cxn ang="0">
                <a:pos x="107" y="12"/>
              </a:cxn>
              <a:cxn ang="0">
                <a:pos x="102" y="8"/>
              </a:cxn>
              <a:cxn ang="0">
                <a:pos x="86" y="11"/>
              </a:cxn>
              <a:cxn ang="0">
                <a:pos x="90" y="29"/>
              </a:cxn>
              <a:cxn ang="0">
                <a:pos x="100" y="38"/>
              </a:cxn>
              <a:cxn ang="0">
                <a:pos x="14" y="38"/>
              </a:cxn>
              <a:cxn ang="0">
                <a:pos x="0" y="51"/>
              </a:cxn>
              <a:cxn ang="0">
                <a:pos x="0" y="53"/>
              </a:cxn>
              <a:cxn ang="0">
                <a:pos x="14" y="65"/>
              </a:cxn>
              <a:cxn ang="0">
                <a:pos x="100" y="65"/>
              </a:cxn>
              <a:cxn ang="0">
                <a:pos x="90" y="74"/>
              </a:cxn>
              <a:cxn ang="0">
                <a:pos x="86" y="92"/>
              </a:cxn>
              <a:cxn ang="0">
                <a:pos x="102" y="95"/>
              </a:cxn>
              <a:cxn ang="0">
                <a:pos x="108" y="90"/>
              </a:cxn>
              <a:cxn ang="0">
                <a:pos x="132" y="68"/>
              </a:cxn>
              <a:cxn ang="0">
                <a:pos x="138" y="62"/>
              </a:cxn>
              <a:cxn ang="0">
                <a:pos x="141" y="52"/>
              </a:cxn>
              <a:cxn ang="0">
                <a:pos x="138" y="42"/>
              </a:cxn>
              <a:cxn ang="0">
                <a:pos x="132" y="35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</a:cxnLst>
            <a:rect l="0" t="0" r="r" b="b"/>
            <a:pathLst>
              <a:path w="141" h="103">
                <a:moveTo>
                  <a:pt x="132" y="35"/>
                </a:moveTo>
                <a:cubicBezTo>
                  <a:pt x="107" y="12"/>
                  <a:pt x="107" y="12"/>
                  <a:pt x="107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4" y="0"/>
                  <a:pt x="86" y="11"/>
                </a:cubicBezTo>
                <a:cubicBezTo>
                  <a:pt x="80" y="18"/>
                  <a:pt x="83" y="23"/>
                  <a:pt x="90" y="29"/>
                </a:cubicBezTo>
                <a:cubicBezTo>
                  <a:pt x="92" y="31"/>
                  <a:pt x="96" y="35"/>
                  <a:pt x="100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4" y="38"/>
                  <a:pt x="0" y="43"/>
                  <a:pt x="0" y="51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4" y="65"/>
                  <a:pt x="14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96" y="68"/>
                  <a:pt x="93" y="71"/>
                  <a:pt x="90" y="74"/>
                </a:cubicBezTo>
                <a:cubicBezTo>
                  <a:pt x="83" y="80"/>
                  <a:pt x="81" y="85"/>
                  <a:pt x="86" y="92"/>
                </a:cubicBezTo>
                <a:cubicBezTo>
                  <a:pt x="94" y="103"/>
                  <a:pt x="102" y="95"/>
                  <a:pt x="102" y="95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5" y="66"/>
                  <a:pt x="137" y="64"/>
                  <a:pt x="138" y="62"/>
                </a:cubicBezTo>
                <a:cubicBezTo>
                  <a:pt x="140" y="59"/>
                  <a:pt x="141" y="56"/>
                  <a:pt x="141" y="52"/>
                </a:cubicBezTo>
                <a:cubicBezTo>
                  <a:pt x="141" y="48"/>
                  <a:pt x="140" y="44"/>
                  <a:pt x="138" y="42"/>
                </a:cubicBezTo>
                <a:cubicBezTo>
                  <a:pt x="137" y="39"/>
                  <a:pt x="135" y="38"/>
                  <a:pt x="132" y="35"/>
                </a:cubicBezTo>
                <a:close/>
                <a:moveTo>
                  <a:pt x="141" y="52"/>
                </a:move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3" name="Freeform 25"/>
          <p:cNvSpPr>
            <a:spLocks/>
          </p:cNvSpPr>
          <p:nvPr userDrawn="1"/>
        </p:nvSpPr>
        <p:spPr bwMode="auto">
          <a:xfrm>
            <a:off x="1130177" y="5924581"/>
            <a:ext cx="132519" cy="114114"/>
          </a:xfrm>
          <a:custGeom>
            <a:avLst/>
            <a:gdLst/>
            <a:ahLst/>
            <a:cxnLst>
              <a:cxn ang="0">
                <a:pos x="143" y="34"/>
              </a:cxn>
              <a:cxn ang="0">
                <a:pos x="138" y="30"/>
              </a:cxn>
              <a:cxn ang="0">
                <a:pos x="118" y="8"/>
              </a:cxn>
              <a:cxn ang="0">
                <a:pos x="112" y="2"/>
              </a:cxn>
              <a:cxn ang="0">
                <a:pos x="103" y="0"/>
              </a:cxn>
              <a:cxn ang="0">
                <a:pos x="94" y="2"/>
              </a:cxn>
              <a:cxn ang="0">
                <a:pos x="88" y="8"/>
              </a:cxn>
              <a:cxn ang="0">
                <a:pos x="69" y="30"/>
              </a:cxn>
              <a:cxn ang="0">
                <a:pos x="64" y="35"/>
              </a:cxn>
              <a:cxn ang="0">
                <a:pos x="67" y="49"/>
              </a:cxn>
              <a:cxn ang="0">
                <a:pos x="84" y="45"/>
              </a:cxn>
              <a:cxn ang="0">
                <a:pos x="91" y="37"/>
              </a:cxn>
              <a:cxn ang="0">
                <a:pos x="90" y="58"/>
              </a:cxn>
              <a:cxn ang="0">
                <a:pos x="82" y="79"/>
              </a:cxn>
              <a:cxn ang="0">
                <a:pos x="22" y="89"/>
              </a:cxn>
              <a:cxn ang="0">
                <a:pos x="4" y="92"/>
              </a:cxn>
              <a:cxn ang="0">
                <a:pos x="7" y="110"/>
              </a:cxn>
              <a:cxn ang="0">
                <a:pos x="104" y="94"/>
              </a:cxn>
              <a:cxn ang="0">
                <a:pos x="116" y="64"/>
              </a:cxn>
              <a:cxn ang="0">
                <a:pos x="117" y="37"/>
              </a:cxn>
              <a:cxn ang="0">
                <a:pos x="124" y="45"/>
              </a:cxn>
              <a:cxn ang="0">
                <a:pos x="140" y="49"/>
              </a:cxn>
              <a:cxn ang="0">
                <a:pos x="143" y="34"/>
              </a:cxn>
            </a:cxnLst>
            <a:rect l="0" t="0" r="r" b="b"/>
            <a:pathLst>
              <a:path w="150" h="132">
                <a:moveTo>
                  <a:pt x="143" y="34"/>
                </a:moveTo>
                <a:cubicBezTo>
                  <a:pt x="138" y="30"/>
                  <a:pt x="138" y="30"/>
                  <a:pt x="138" y="30"/>
                </a:cubicBezTo>
                <a:cubicBezTo>
                  <a:pt x="118" y="8"/>
                  <a:pt x="118" y="8"/>
                  <a:pt x="118" y="8"/>
                </a:cubicBezTo>
                <a:cubicBezTo>
                  <a:pt x="116" y="5"/>
                  <a:pt x="114" y="3"/>
                  <a:pt x="112" y="2"/>
                </a:cubicBezTo>
                <a:cubicBezTo>
                  <a:pt x="110" y="0"/>
                  <a:pt x="107" y="0"/>
                  <a:pt x="103" y="0"/>
                </a:cubicBezTo>
                <a:cubicBezTo>
                  <a:pt x="99" y="0"/>
                  <a:pt x="96" y="0"/>
                  <a:pt x="94" y="2"/>
                </a:cubicBezTo>
                <a:cubicBezTo>
                  <a:pt x="92" y="4"/>
                  <a:pt x="90" y="6"/>
                  <a:pt x="88" y="8"/>
                </a:cubicBezTo>
                <a:cubicBezTo>
                  <a:pt x="69" y="30"/>
                  <a:pt x="69" y="30"/>
                  <a:pt x="69" y="30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5"/>
                  <a:pt x="58" y="42"/>
                  <a:pt x="67" y="49"/>
                </a:cubicBezTo>
                <a:cubicBezTo>
                  <a:pt x="74" y="54"/>
                  <a:pt x="78" y="52"/>
                  <a:pt x="84" y="45"/>
                </a:cubicBezTo>
                <a:cubicBezTo>
                  <a:pt x="86" y="43"/>
                  <a:pt x="88" y="40"/>
                  <a:pt x="91" y="37"/>
                </a:cubicBezTo>
                <a:cubicBezTo>
                  <a:pt x="91" y="47"/>
                  <a:pt x="90" y="58"/>
                  <a:pt x="90" y="58"/>
                </a:cubicBezTo>
                <a:cubicBezTo>
                  <a:pt x="89" y="65"/>
                  <a:pt x="87" y="72"/>
                  <a:pt x="82" y="79"/>
                </a:cubicBezTo>
                <a:cubicBezTo>
                  <a:pt x="69" y="98"/>
                  <a:pt x="42" y="102"/>
                  <a:pt x="22" y="89"/>
                </a:cubicBezTo>
                <a:cubicBezTo>
                  <a:pt x="17" y="84"/>
                  <a:pt x="8" y="86"/>
                  <a:pt x="4" y="92"/>
                </a:cubicBezTo>
                <a:cubicBezTo>
                  <a:pt x="0" y="98"/>
                  <a:pt x="1" y="106"/>
                  <a:pt x="7" y="110"/>
                </a:cubicBezTo>
                <a:cubicBezTo>
                  <a:pt x="38" y="132"/>
                  <a:pt x="82" y="125"/>
                  <a:pt x="104" y="94"/>
                </a:cubicBezTo>
                <a:cubicBezTo>
                  <a:pt x="111" y="85"/>
                  <a:pt x="115" y="75"/>
                  <a:pt x="116" y="64"/>
                </a:cubicBezTo>
                <a:cubicBezTo>
                  <a:pt x="116" y="64"/>
                  <a:pt x="118" y="49"/>
                  <a:pt x="117" y="37"/>
                </a:cubicBezTo>
                <a:cubicBezTo>
                  <a:pt x="119" y="40"/>
                  <a:pt x="121" y="42"/>
                  <a:pt x="124" y="45"/>
                </a:cubicBezTo>
                <a:cubicBezTo>
                  <a:pt x="129" y="52"/>
                  <a:pt x="134" y="54"/>
                  <a:pt x="140" y="49"/>
                </a:cubicBezTo>
                <a:cubicBezTo>
                  <a:pt x="150" y="42"/>
                  <a:pt x="143" y="34"/>
                  <a:pt x="143" y="3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4" name="Freeform 29"/>
          <p:cNvSpPr>
            <a:spLocks/>
          </p:cNvSpPr>
          <p:nvPr userDrawn="1"/>
        </p:nvSpPr>
        <p:spPr bwMode="auto">
          <a:xfrm>
            <a:off x="1393988" y="5914764"/>
            <a:ext cx="132519" cy="116568"/>
          </a:xfrm>
          <a:custGeom>
            <a:avLst/>
            <a:gdLst/>
            <a:ahLst/>
            <a:cxnLst>
              <a:cxn ang="0">
                <a:pos x="140" y="84"/>
              </a:cxn>
              <a:cxn ang="0">
                <a:pos x="124" y="87"/>
              </a:cxn>
              <a:cxn ang="0">
                <a:pos x="117" y="96"/>
              </a:cxn>
              <a:cxn ang="0">
                <a:pos x="116" y="68"/>
              </a:cxn>
              <a:cxn ang="0">
                <a:pos x="104" y="38"/>
              </a:cxn>
              <a:cxn ang="0">
                <a:pos x="7" y="23"/>
              </a:cxn>
              <a:cxn ang="0">
                <a:pos x="4" y="41"/>
              </a:cxn>
              <a:cxn ang="0">
                <a:pos x="22" y="44"/>
              </a:cxn>
              <a:cxn ang="0">
                <a:pos x="82" y="54"/>
              </a:cxn>
              <a:cxn ang="0">
                <a:pos x="90" y="75"/>
              </a:cxn>
              <a:cxn ang="0">
                <a:pos x="91" y="96"/>
              </a:cxn>
              <a:cxn ang="0">
                <a:pos x="84" y="87"/>
              </a:cxn>
              <a:cxn ang="0">
                <a:pos x="67" y="84"/>
              </a:cxn>
              <a:cxn ang="0">
                <a:pos x="64" y="98"/>
              </a:cxn>
              <a:cxn ang="0">
                <a:pos x="69" y="103"/>
              </a:cxn>
              <a:cxn ang="0">
                <a:pos x="88" y="125"/>
              </a:cxn>
              <a:cxn ang="0">
                <a:pos x="94" y="131"/>
              </a:cxn>
              <a:cxn ang="0">
                <a:pos x="103" y="133"/>
              </a:cxn>
              <a:cxn ang="0">
                <a:pos x="112" y="131"/>
              </a:cxn>
              <a:cxn ang="0">
                <a:pos x="118" y="125"/>
              </a:cxn>
              <a:cxn ang="0">
                <a:pos x="138" y="103"/>
              </a:cxn>
              <a:cxn ang="0">
                <a:pos x="143" y="98"/>
              </a:cxn>
              <a:cxn ang="0">
                <a:pos x="140" y="84"/>
              </a:cxn>
            </a:cxnLst>
            <a:rect l="0" t="0" r="r" b="b"/>
            <a:pathLst>
              <a:path w="150" h="133">
                <a:moveTo>
                  <a:pt x="140" y="84"/>
                </a:moveTo>
                <a:cubicBezTo>
                  <a:pt x="134" y="79"/>
                  <a:pt x="129" y="81"/>
                  <a:pt x="124" y="87"/>
                </a:cubicBezTo>
                <a:cubicBezTo>
                  <a:pt x="121" y="90"/>
                  <a:pt x="119" y="93"/>
                  <a:pt x="117" y="96"/>
                </a:cubicBezTo>
                <a:cubicBezTo>
                  <a:pt x="118" y="83"/>
                  <a:pt x="116" y="68"/>
                  <a:pt x="116" y="68"/>
                </a:cubicBezTo>
                <a:cubicBezTo>
                  <a:pt x="115" y="58"/>
                  <a:pt x="111" y="48"/>
                  <a:pt x="104" y="38"/>
                </a:cubicBezTo>
                <a:cubicBezTo>
                  <a:pt x="82" y="7"/>
                  <a:pt x="38" y="0"/>
                  <a:pt x="7" y="23"/>
                </a:cubicBezTo>
                <a:cubicBezTo>
                  <a:pt x="1" y="27"/>
                  <a:pt x="0" y="35"/>
                  <a:pt x="4" y="41"/>
                </a:cubicBezTo>
                <a:cubicBezTo>
                  <a:pt x="8" y="47"/>
                  <a:pt x="17" y="48"/>
                  <a:pt x="22" y="44"/>
                </a:cubicBezTo>
                <a:cubicBezTo>
                  <a:pt x="42" y="30"/>
                  <a:pt x="69" y="35"/>
                  <a:pt x="82" y="54"/>
                </a:cubicBezTo>
                <a:cubicBezTo>
                  <a:pt x="87" y="60"/>
                  <a:pt x="89" y="67"/>
                  <a:pt x="90" y="75"/>
                </a:cubicBezTo>
                <a:cubicBezTo>
                  <a:pt x="90" y="75"/>
                  <a:pt x="91" y="86"/>
                  <a:pt x="91" y="96"/>
                </a:cubicBezTo>
                <a:cubicBezTo>
                  <a:pt x="88" y="93"/>
                  <a:pt x="86" y="90"/>
                  <a:pt x="84" y="87"/>
                </a:cubicBezTo>
                <a:cubicBezTo>
                  <a:pt x="78" y="81"/>
                  <a:pt x="74" y="79"/>
                  <a:pt x="67" y="84"/>
                </a:cubicBezTo>
                <a:cubicBezTo>
                  <a:pt x="58" y="91"/>
                  <a:pt x="64" y="98"/>
                  <a:pt x="64" y="98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0" y="127"/>
                  <a:pt x="92" y="129"/>
                  <a:pt x="94" y="131"/>
                </a:cubicBezTo>
                <a:cubicBezTo>
                  <a:pt x="96" y="132"/>
                  <a:pt x="99" y="133"/>
                  <a:pt x="103" y="133"/>
                </a:cubicBezTo>
                <a:cubicBezTo>
                  <a:pt x="107" y="133"/>
                  <a:pt x="110" y="132"/>
                  <a:pt x="112" y="131"/>
                </a:cubicBezTo>
                <a:cubicBezTo>
                  <a:pt x="114" y="129"/>
                  <a:pt x="116" y="127"/>
                  <a:pt x="118" y="125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50" y="91"/>
                  <a:pt x="140" y="8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45" name="Group 32"/>
          <p:cNvGrpSpPr>
            <a:grpSpLocks noChangeAspect="1"/>
          </p:cNvGrpSpPr>
          <p:nvPr userDrawn="1"/>
        </p:nvGrpSpPr>
        <p:grpSpPr bwMode="auto">
          <a:xfrm>
            <a:off x="1657799" y="5939317"/>
            <a:ext cx="110433" cy="74849"/>
            <a:chOff x="1425" y="3789"/>
            <a:chExt cx="90" cy="61"/>
          </a:xfrm>
          <a:solidFill>
            <a:srgbClr val="009530"/>
          </a:solidFill>
        </p:grpSpPr>
        <p:sp>
          <p:nvSpPr>
            <p:cNvPr id="346" name="Freeform 33"/>
            <p:cNvSpPr>
              <a:spLocks/>
            </p:cNvSpPr>
            <p:nvPr userDrawn="1"/>
          </p:nvSpPr>
          <p:spPr bwMode="auto">
            <a:xfrm>
              <a:off x="1425" y="3789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47" name="Freeform 34"/>
            <p:cNvSpPr>
              <a:spLocks/>
            </p:cNvSpPr>
            <p:nvPr userDrawn="1"/>
          </p:nvSpPr>
          <p:spPr bwMode="auto">
            <a:xfrm>
              <a:off x="1425" y="3830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48" name="Freeform 38"/>
          <p:cNvSpPr>
            <a:spLocks/>
          </p:cNvSpPr>
          <p:nvPr userDrawn="1"/>
        </p:nvSpPr>
        <p:spPr bwMode="auto">
          <a:xfrm>
            <a:off x="1906886" y="5965080"/>
            <a:ext cx="109206" cy="24541"/>
          </a:xfrm>
          <a:custGeom>
            <a:avLst/>
            <a:gdLst/>
            <a:ahLst/>
            <a:cxnLst>
              <a:cxn ang="0">
                <a:pos x="49" y="28"/>
              </a:cxn>
              <a:cxn ang="0">
                <a:pos x="16" y="28"/>
              </a:cxn>
              <a:cxn ang="0">
                <a:pos x="0" y="15"/>
              </a:cxn>
              <a:cxn ang="0">
                <a:pos x="0" y="13"/>
              </a:cxn>
              <a:cxn ang="0">
                <a:pos x="16" y="0"/>
              </a:cxn>
              <a:cxn ang="0">
                <a:pos x="49" y="0"/>
              </a:cxn>
              <a:cxn ang="0">
                <a:pos x="78" y="0"/>
              </a:cxn>
              <a:cxn ang="0">
                <a:pos x="111" y="0"/>
              </a:cxn>
              <a:cxn ang="0">
                <a:pos x="126" y="13"/>
              </a:cxn>
              <a:cxn ang="0">
                <a:pos x="126" y="15"/>
              </a:cxn>
              <a:cxn ang="0">
                <a:pos x="111" y="28"/>
              </a:cxn>
              <a:cxn ang="0">
                <a:pos x="78" y="28"/>
              </a:cxn>
              <a:cxn ang="0">
                <a:pos x="49" y="28"/>
              </a:cxn>
            </a:cxnLst>
            <a:rect l="0" t="0" r="r" b="b"/>
            <a:pathLst>
              <a:path w="126" h="28">
                <a:moveTo>
                  <a:pt x="49" y="28"/>
                </a:moveTo>
                <a:cubicBezTo>
                  <a:pt x="16" y="28"/>
                  <a:pt x="16" y="28"/>
                  <a:pt x="16" y="28"/>
                </a:cubicBezTo>
                <a:cubicBezTo>
                  <a:pt x="5" y="28"/>
                  <a:pt x="0" y="23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0"/>
                  <a:pt x="126" y="6"/>
                  <a:pt x="126" y="13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6" y="23"/>
                  <a:pt x="122" y="28"/>
                  <a:pt x="111" y="28"/>
                </a:cubicBezTo>
                <a:cubicBezTo>
                  <a:pt x="78" y="28"/>
                  <a:pt x="78" y="28"/>
                  <a:pt x="78" y="28"/>
                </a:cubicBezTo>
                <a:lnTo>
                  <a:pt x="49" y="2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9" name="Freeform 42"/>
          <p:cNvSpPr>
            <a:spLocks/>
          </p:cNvSpPr>
          <p:nvPr userDrawn="1"/>
        </p:nvSpPr>
        <p:spPr bwMode="auto">
          <a:xfrm>
            <a:off x="2152292" y="5922127"/>
            <a:ext cx="110433" cy="111660"/>
          </a:xfrm>
          <a:custGeom>
            <a:avLst/>
            <a:gdLst/>
            <a:ahLst/>
            <a:cxnLst>
              <a:cxn ang="0">
                <a:pos x="16" y="76"/>
              </a:cxn>
              <a:cxn ang="0">
                <a:pos x="0" y="63"/>
              </a:cxn>
              <a:cxn ang="0">
                <a:pos x="0" y="61"/>
              </a:cxn>
              <a:cxn ang="0">
                <a:pos x="16" y="49"/>
              </a:cxn>
              <a:cxn ang="0">
                <a:pos x="49" y="49"/>
              </a:cxn>
              <a:cxn ang="0">
                <a:pos x="49" y="15"/>
              </a:cxn>
              <a:cxn ang="0">
                <a:pos x="62" y="0"/>
              </a:cxn>
              <a:cxn ang="0">
                <a:pos x="65" y="0"/>
              </a:cxn>
              <a:cxn ang="0">
                <a:pos x="78" y="15"/>
              </a:cxn>
              <a:cxn ang="0">
                <a:pos x="78" y="49"/>
              </a:cxn>
              <a:cxn ang="0">
                <a:pos x="111" y="49"/>
              </a:cxn>
              <a:cxn ang="0">
                <a:pos x="126" y="61"/>
              </a:cxn>
              <a:cxn ang="0">
                <a:pos x="126" y="63"/>
              </a:cxn>
              <a:cxn ang="0">
                <a:pos x="111" y="76"/>
              </a:cxn>
              <a:cxn ang="0">
                <a:pos x="78" y="76"/>
              </a:cxn>
              <a:cxn ang="0">
                <a:pos x="78" y="112"/>
              </a:cxn>
              <a:cxn ang="0">
                <a:pos x="65" y="127"/>
              </a:cxn>
              <a:cxn ang="0">
                <a:pos x="62" y="127"/>
              </a:cxn>
              <a:cxn ang="0">
                <a:pos x="49" y="112"/>
              </a:cxn>
              <a:cxn ang="0">
                <a:pos x="49" y="76"/>
              </a:cxn>
              <a:cxn ang="0">
                <a:pos x="16" y="76"/>
              </a:cxn>
            </a:cxnLst>
            <a:rect l="0" t="0" r="r" b="b"/>
            <a:pathLst>
              <a:path w="126" h="127">
                <a:moveTo>
                  <a:pt x="16" y="76"/>
                </a:moveTo>
                <a:cubicBezTo>
                  <a:pt x="5" y="76"/>
                  <a:pt x="0" y="71"/>
                  <a:pt x="0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4"/>
                  <a:pt x="5" y="49"/>
                  <a:pt x="16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4"/>
                  <a:pt x="54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2" y="0"/>
                  <a:pt x="78" y="4"/>
                  <a:pt x="78" y="15"/>
                </a:cubicBezTo>
                <a:cubicBezTo>
                  <a:pt x="78" y="49"/>
                  <a:pt x="78" y="49"/>
                  <a:pt x="78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22" y="49"/>
                  <a:pt x="126" y="54"/>
                  <a:pt x="126" y="61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6" y="71"/>
                  <a:pt x="122" y="76"/>
                  <a:pt x="111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22"/>
                  <a:pt x="72" y="127"/>
                  <a:pt x="65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54" y="127"/>
                  <a:pt x="49" y="122"/>
                  <a:pt x="49" y="112"/>
                </a:cubicBezTo>
                <a:cubicBezTo>
                  <a:pt x="49" y="76"/>
                  <a:pt x="49" y="76"/>
                  <a:pt x="49" y="76"/>
                </a:cubicBezTo>
                <a:lnTo>
                  <a:pt x="16" y="76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50" name="Group 45"/>
          <p:cNvGrpSpPr>
            <a:grpSpLocks noChangeAspect="1"/>
          </p:cNvGrpSpPr>
          <p:nvPr userDrawn="1"/>
        </p:nvGrpSpPr>
        <p:grpSpPr bwMode="auto">
          <a:xfrm>
            <a:off x="2400156" y="5927041"/>
            <a:ext cx="104297" cy="101843"/>
            <a:chOff x="2030" y="3779"/>
            <a:chExt cx="85" cy="83"/>
          </a:xfrm>
          <a:solidFill>
            <a:srgbClr val="009530"/>
          </a:solidFill>
        </p:grpSpPr>
        <p:sp>
          <p:nvSpPr>
            <p:cNvPr id="351" name="Freeform 46"/>
            <p:cNvSpPr>
              <a:spLocks noEditPoints="1"/>
            </p:cNvSpPr>
            <p:nvPr userDrawn="1"/>
          </p:nvSpPr>
          <p:spPr bwMode="auto">
            <a:xfrm>
              <a:off x="2030" y="3780"/>
              <a:ext cx="85" cy="82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16" y="52"/>
                </a:cxn>
                <a:cxn ang="0">
                  <a:pos x="7" y="46"/>
                </a:cxn>
                <a:cxn ang="0">
                  <a:pos x="2" y="38"/>
                </a:cxn>
                <a:cxn ang="0">
                  <a:pos x="0" y="27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8" y="7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8" y="7"/>
                </a:cxn>
                <a:cxn ang="0">
                  <a:pos x="53" y="15"/>
                </a:cxn>
                <a:cxn ang="0">
                  <a:pos x="55" y="26"/>
                </a:cxn>
                <a:cxn ang="0">
                  <a:pos x="55" y="27"/>
                </a:cxn>
                <a:cxn ang="0">
                  <a:pos x="53" y="38"/>
                </a:cxn>
                <a:cxn ang="0">
                  <a:pos x="48" y="46"/>
                </a:cxn>
                <a:cxn ang="0">
                  <a:pos x="39" y="52"/>
                </a:cxn>
                <a:cxn ang="0">
                  <a:pos x="28" y="54"/>
                </a:cxn>
                <a:cxn ang="0">
                  <a:pos x="28" y="41"/>
                </a:cxn>
                <a:cxn ang="0">
                  <a:pos x="36" y="37"/>
                </a:cxn>
                <a:cxn ang="0">
                  <a:pos x="39" y="28"/>
                </a:cxn>
                <a:cxn ang="0">
                  <a:pos x="39" y="25"/>
                </a:cxn>
                <a:cxn ang="0">
                  <a:pos x="36" y="16"/>
                </a:cxn>
                <a:cxn ang="0">
                  <a:pos x="28" y="13"/>
                </a:cxn>
                <a:cxn ang="0">
                  <a:pos x="19" y="16"/>
                </a:cxn>
                <a:cxn ang="0">
                  <a:pos x="16" y="25"/>
                </a:cxn>
                <a:cxn ang="0">
                  <a:pos x="16" y="28"/>
                </a:cxn>
                <a:cxn ang="0">
                  <a:pos x="20" y="37"/>
                </a:cxn>
                <a:cxn ang="0">
                  <a:pos x="28" y="41"/>
                </a:cxn>
                <a:cxn ang="0">
                  <a:pos x="91" y="113"/>
                </a:cxn>
                <a:cxn ang="0">
                  <a:pos x="80" y="111"/>
                </a:cxn>
                <a:cxn ang="0">
                  <a:pos x="71" y="106"/>
                </a:cxn>
                <a:cxn ang="0">
                  <a:pos x="65" y="97"/>
                </a:cxn>
                <a:cxn ang="0">
                  <a:pos x="63" y="87"/>
                </a:cxn>
                <a:cxn ang="0">
                  <a:pos x="63" y="85"/>
                </a:cxn>
                <a:cxn ang="0">
                  <a:pos x="65" y="75"/>
                </a:cxn>
                <a:cxn ang="0">
                  <a:pos x="71" y="66"/>
                </a:cxn>
                <a:cxn ang="0">
                  <a:pos x="80" y="61"/>
                </a:cxn>
                <a:cxn ang="0">
                  <a:pos x="91" y="59"/>
                </a:cxn>
                <a:cxn ang="0">
                  <a:pos x="102" y="61"/>
                </a:cxn>
                <a:cxn ang="0">
                  <a:pos x="111" y="66"/>
                </a:cxn>
                <a:cxn ang="0">
                  <a:pos x="117" y="75"/>
                </a:cxn>
                <a:cxn ang="0">
                  <a:pos x="119" y="85"/>
                </a:cxn>
                <a:cxn ang="0">
                  <a:pos x="119" y="87"/>
                </a:cxn>
                <a:cxn ang="0">
                  <a:pos x="117" y="97"/>
                </a:cxn>
                <a:cxn ang="0">
                  <a:pos x="111" y="106"/>
                </a:cxn>
                <a:cxn ang="0">
                  <a:pos x="102" y="111"/>
                </a:cxn>
                <a:cxn ang="0">
                  <a:pos x="91" y="113"/>
                </a:cxn>
                <a:cxn ang="0">
                  <a:pos x="91" y="100"/>
                </a:cxn>
                <a:cxn ang="0">
                  <a:pos x="99" y="96"/>
                </a:cxn>
                <a:cxn ang="0">
                  <a:pos x="102" y="87"/>
                </a:cxn>
                <a:cxn ang="0">
                  <a:pos x="102" y="85"/>
                </a:cxn>
                <a:cxn ang="0">
                  <a:pos x="99" y="75"/>
                </a:cxn>
                <a:cxn ang="0">
                  <a:pos x="91" y="72"/>
                </a:cxn>
                <a:cxn ang="0">
                  <a:pos x="83" y="75"/>
                </a:cxn>
                <a:cxn ang="0">
                  <a:pos x="80" y="85"/>
                </a:cxn>
                <a:cxn ang="0">
                  <a:pos x="80" y="87"/>
                </a:cxn>
                <a:cxn ang="0">
                  <a:pos x="83" y="96"/>
                </a:cxn>
                <a:cxn ang="0">
                  <a:pos x="91" y="100"/>
                </a:cxn>
              </a:cxnLst>
              <a:rect l="0" t="0" r="r" b="b"/>
              <a:pathLst>
                <a:path w="119" h="113">
                  <a:moveTo>
                    <a:pt x="28" y="54"/>
                  </a:moveTo>
                  <a:cubicBezTo>
                    <a:pt x="23" y="54"/>
                    <a:pt x="20" y="53"/>
                    <a:pt x="16" y="52"/>
                  </a:cubicBezTo>
                  <a:cubicBezTo>
                    <a:pt x="13" y="50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0" y="19"/>
                    <a:pt x="2" y="15"/>
                  </a:cubicBezTo>
                  <a:cubicBezTo>
                    <a:pt x="3" y="12"/>
                    <a:pt x="5" y="9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2" y="0"/>
                    <a:pt x="36" y="0"/>
                    <a:pt x="39" y="2"/>
                  </a:cubicBezTo>
                  <a:cubicBezTo>
                    <a:pt x="42" y="3"/>
                    <a:pt x="45" y="5"/>
                    <a:pt x="48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5" y="19"/>
                    <a:pt x="55" y="22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31"/>
                    <a:pt x="55" y="35"/>
                    <a:pt x="53" y="38"/>
                  </a:cubicBezTo>
                  <a:cubicBezTo>
                    <a:pt x="52" y="41"/>
                    <a:pt x="50" y="44"/>
                    <a:pt x="48" y="46"/>
                  </a:cubicBezTo>
                  <a:cubicBezTo>
                    <a:pt x="45" y="49"/>
                    <a:pt x="42" y="50"/>
                    <a:pt x="39" y="52"/>
                  </a:cubicBezTo>
                  <a:cubicBezTo>
                    <a:pt x="35" y="53"/>
                    <a:pt x="32" y="54"/>
                    <a:pt x="28" y="54"/>
                  </a:cubicBezTo>
                  <a:close/>
                  <a:moveTo>
                    <a:pt x="28" y="41"/>
                  </a:moveTo>
                  <a:cubicBezTo>
                    <a:pt x="31" y="41"/>
                    <a:pt x="34" y="39"/>
                    <a:pt x="36" y="37"/>
                  </a:cubicBezTo>
                  <a:cubicBezTo>
                    <a:pt x="38" y="35"/>
                    <a:pt x="39" y="32"/>
                    <a:pt x="39" y="2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1"/>
                    <a:pt x="38" y="18"/>
                    <a:pt x="36" y="16"/>
                  </a:cubicBezTo>
                  <a:cubicBezTo>
                    <a:pt x="34" y="14"/>
                    <a:pt x="31" y="13"/>
                    <a:pt x="28" y="13"/>
                  </a:cubicBezTo>
                  <a:cubicBezTo>
                    <a:pt x="24" y="13"/>
                    <a:pt x="22" y="14"/>
                    <a:pt x="19" y="16"/>
                  </a:cubicBezTo>
                  <a:cubicBezTo>
                    <a:pt x="17" y="18"/>
                    <a:pt x="16" y="21"/>
                    <a:pt x="16" y="2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2"/>
                    <a:pt x="17" y="35"/>
                    <a:pt x="20" y="37"/>
                  </a:cubicBezTo>
                  <a:cubicBezTo>
                    <a:pt x="22" y="39"/>
                    <a:pt x="24" y="41"/>
                    <a:pt x="28" y="41"/>
                  </a:cubicBezTo>
                  <a:close/>
                  <a:moveTo>
                    <a:pt x="91" y="113"/>
                  </a:moveTo>
                  <a:cubicBezTo>
                    <a:pt x="87" y="113"/>
                    <a:pt x="83" y="112"/>
                    <a:pt x="80" y="111"/>
                  </a:cubicBezTo>
                  <a:cubicBezTo>
                    <a:pt x="76" y="110"/>
                    <a:pt x="73" y="108"/>
                    <a:pt x="71" y="106"/>
                  </a:cubicBezTo>
                  <a:cubicBezTo>
                    <a:pt x="69" y="103"/>
                    <a:pt x="67" y="101"/>
                    <a:pt x="65" y="97"/>
                  </a:cubicBezTo>
                  <a:cubicBezTo>
                    <a:pt x="64" y="94"/>
                    <a:pt x="63" y="91"/>
                    <a:pt x="63" y="87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2"/>
                    <a:pt x="64" y="78"/>
                    <a:pt x="65" y="75"/>
                  </a:cubicBezTo>
                  <a:cubicBezTo>
                    <a:pt x="67" y="72"/>
                    <a:pt x="69" y="69"/>
                    <a:pt x="71" y="66"/>
                  </a:cubicBezTo>
                  <a:cubicBezTo>
                    <a:pt x="74" y="64"/>
                    <a:pt x="77" y="62"/>
                    <a:pt x="80" y="61"/>
                  </a:cubicBezTo>
                  <a:cubicBezTo>
                    <a:pt x="83" y="60"/>
                    <a:pt x="87" y="59"/>
                    <a:pt x="91" y="59"/>
                  </a:cubicBezTo>
                  <a:cubicBezTo>
                    <a:pt x="95" y="59"/>
                    <a:pt x="99" y="60"/>
                    <a:pt x="102" y="61"/>
                  </a:cubicBezTo>
                  <a:cubicBezTo>
                    <a:pt x="106" y="62"/>
                    <a:pt x="109" y="64"/>
                    <a:pt x="111" y="66"/>
                  </a:cubicBezTo>
                  <a:cubicBezTo>
                    <a:pt x="114" y="69"/>
                    <a:pt x="116" y="71"/>
                    <a:pt x="117" y="75"/>
                  </a:cubicBezTo>
                  <a:cubicBezTo>
                    <a:pt x="118" y="78"/>
                    <a:pt x="119" y="81"/>
                    <a:pt x="119" y="85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19" y="90"/>
                    <a:pt x="118" y="94"/>
                    <a:pt x="117" y="97"/>
                  </a:cubicBezTo>
                  <a:cubicBezTo>
                    <a:pt x="116" y="100"/>
                    <a:pt x="114" y="103"/>
                    <a:pt x="111" y="106"/>
                  </a:cubicBezTo>
                  <a:cubicBezTo>
                    <a:pt x="109" y="108"/>
                    <a:pt x="106" y="110"/>
                    <a:pt x="102" y="111"/>
                  </a:cubicBezTo>
                  <a:cubicBezTo>
                    <a:pt x="99" y="112"/>
                    <a:pt x="95" y="113"/>
                    <a:pt x="91" y="113"/>
                  </a:cubicBezTo>
                  <a:close/>
                  <a:moveTo>
                    <a:pt x="91" y="100"/>
                  </a:moveTo>
                  <a:cubicBezTo>
                    <a:pt x="94" y="100"/>
                    <a:pt x="97" y="99"/>
                    <a:pt x="99" y="96"/>
                  </a:cubicBezTo>
                  <a:cubicBezTo>
                    <a:pt x="101" y="94"/>
                    <a:pt x="102" y="91"/>
                    <a:pt x="102" y="8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1"/>
                    <a:pt x="101" y="78"/>
                    <a:pt x="99" y="75"/>
                  </a:cubicBezTo>
                  <a:cubicBezTo>
                    <a:pt x="97" y="73"/>
                    <a:pt x="94" y="72"/>
                    <a:pt x="91" y="72"/>
                  </a:cubicBezTo>
                  <a:cubicBezTo>
                    <a:pt x="88" y="72"/>
                    <a:pt x="85" y="73"/>
                    <a:pt x="83" y="75"/>
                  </a:cubicBezTo>
                  <a:cubicBezTo>
                    <a:pt x="81" y="78"/>
                    <a:pt x="80" y="81"/>
                    <a:pt x="80" y="85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91"/>
                    <a:pt x="81" y="94"/>
                    <a:pt x="83" y="96"/>
                  </a:cubicBezTo>
                  <a:cubicBezTo>
                    <a:pt x="85" y="99"/>
                    <a:pt x="88" y="100"/>
                    <a:pt x="91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52" name="Freeform 47"/>
            <p:cNvSpPr>
              <a:spLocks/>
            </p:cNvSpPr>
            <p:nvPr userDrawn="1"/>
          </p:nvSpPr>
          <p:spPr bwMode="auto">
            <a:xfrm>
              <a:off x="2036" y="3779"/>
              <a:ext cx="74" cy="83"/>
            </a:xfrm>
            <a:custGeom>
              <a:avLst/>
              <a:gdLst/>
              <a:ahLst/>
              <a:cxnLst>
                <a:cxn ang="0">
                  <a:pos x="35" y="90"/>
                </a:cxn>
                <a:cxn ang="0">
                  <a:pos x="17" y="111"/>
                </a:cxn>
                <a:cxn ang="0">
                  <a:pos x="10" y="116"/>
                </a:cxn>
                <a:cxn ang="0">
                  <a:pos x="4" y="113"/>
                </a:cxn>
                <a:cxn ang="0">
                  <a:pos x="3" y="113"/>
                </a:cxn>
                <a:cxn ang="0">
                  <a:pos x="0" y="107"/>
                </a:cxn>
                <a:cxn ang="0">
                  <a:pos x="4" y="99"/>
                </a:cxn>
                <a:cxn ang="0">
                  <a:pos x="16" y="85"/>
                </a:cxn>
                <a:cxn ang="0">
                  <a:pos x="19" y="82"/>
                </a:cxn>
                <a:cxn ang="0">
                  <a:pos x="66" y="29"/>
                </a:cxn>
                <a:cxn ang="0">
                  <a:pos x="67" y="27"/>
                </a:cxn>
                <a:cxn ang="0">
                  <a:pos x="86" y="5"/>
                </a:cxn>
                <a:cxn ang="0">
                  <a:pos x="99" y="3"/>
                </a:cxn>
                <a:cxn ang="0">
                  <a:pos x="100" y="4"/>
                </a:cxn>
                <a:cxn ang="0">
                  <a:pos x="100" y="17"/>
                </a:cxn>
                <a:cxn ang="0">
                  <a:pos x="80" y="39"/>
                </a:cxn>
                <a:cxn ang="0">
                  <a:pos x="76" y="44"/>
                </a:cxn>
                <a:cxn ang="0">
                  <a:pos x="35" y="91"/>
                </a:cxn>
              </a:cxnLst>
              <a:rect l="0" t="0" r="r" b="b"/>
              <a:pathLst>
                <a:path w="104" h="116">
                  <a:moveTo>
                    <a:pt x="35" y="90"/>
                  </a:moveTo>
                  <a:cubicBezTo>
                    <a:pt x="17" y="111"/>
                    <a:pt x="17" y="111"/>
                    <a:pt x="17" y="111"/>
                  </a:cubicBezTo>
                  <a:cubicBezTo>
                    <a:pt x="15" y="114"/>
                    <a:pt x="12" y="115"/>
                    <a:pt x="10" y="116"/>
                  </a:cubicBezTo>
                  <a:cubicBezTo>
                    <a:pt x="8" y="116"/>
                    <a:pt x="6" y="115"/>
                    <a:pt x="4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" y="111"/>
                    <a:pt x="0" y="109"/>
                    <a:pt x="0" y="107"/>
                  </a:cubicBezTo>
                  <a:cubicBezTo>
                    <a:pt x="0" y="105"/>
                    <a:pt x="1" y="102"/>
                    <a:pt x="4" y="99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9" y="82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26"/>
                    <a:pt x="67" y="27"/>
                    <a:pt x="67" y="27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91" y="0"/>
                    <a:pt x="95" y="0"/>
                    <a:pt x="99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4" y="7"/>
                    <a:pt x="104" y="11"/>
                    <a:pt x="100" y="1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35" y="91"/>
                    <a:pt x="35" y="91"/>
                    <a:pt x="35" y="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53" name="Group 50"/>
          <p:cNvGrpSpPr>
            <a:grpSpLocks noChangeAspect="1"/>
          </p:cNvGrpSpPr>
          <p:nvPr userDrawn="1"/>
        </p:nvGrpSpPr>
        <p:grpSpPr bwMode="auto">
          <a:xfrm>
            <a:off x="2641871" y="5923355"/>
            <a:ext cx="105525" cy="109206"/>
            <a:chOff x="2227" y="3776"/>
            <a:chExt cx="86" cy="89"/>
          </a:xfrm>
          <a:solidFill>
            <a:srgbClr val="009530"/>
          </a:solidFill>
        </p:grpSpPr>
        <p:sp>
          <p:nvSpPr>
            <p:cNvPr id="354" name="Freeform 51"/>
            <p:cNvSpPr>
              <a:spLocks/>
            </p:cNvSpPr>
            <p:nvPr userDrawn="1"/>
          </p:nvSpPr>
          <p:spPr bwMode="auto">
            <a:xfrm>
              <a:off x="2227" y="3811"/>
              <a:ext cx="86" cy="19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15" y="2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46" y="0"/>
                </a:cxn>
                <a:cxn ang="0">
                  <a:pos x="74" y="0"/>
                </a:cxn>
                <a:cxn ang="0">
                  <a:pos x="106" y="0"/>
                </a:cxn>
                <a:cxn ang="0">
                  <a:pos x="121" y="12"/>
                </a:cxn>
                <a:cxn ang="0">
                  <a:pos x="121" y="14"/>
                </a:cxn>
                <a:cxn ang="0">
                  <a:pos x="106" y="26"/>
                </a:cxn>
                <a:cxn ang="0">
                  <a:pos x="74" y="26"/>
                </a:cxn>
                <a:cxn ang="0">
                  <a:pos x="46" y="26"/>
                </a:cxn>
              </a:cxnLst>
              <a:rect l="0" t="0" r="r" b="b"/>
              <a:pathLst>
                <a:path w="121" h="26">
                  <a:moveTo>
                    <a:pt x="46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5" y="26"/>
                    <a:pt x="0" y="21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1" y="5"/>
                    <a:pt x="121" y="12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21"/>
                    <a:pt x="116" y="26"/>
                    <a:pt x="106" y="26"/>
                  </a:cubicBezTo>
                  <a:cubicBezTo>
                    <a:pt x="74" y="26"/>
                    <a:pt x="74" y="26"/>
                    <a:pt x="74" y="26"/>
                  </a:cubicBezTo>
                  <a:lnTo>
                    <a:pt x="46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55" name="Oval 52"/>
            <p:cNvSpPr>
              <a:spLocks noChangeArrowheads="1"/>
            </p:cNvSpPr>
            <p:nvPr userDrawn="1"/>
          </p:nvSpPr>
          <p:spPr bwMode="auto">
            <a:xfrm>
              <a:off x="2260" y="3776"/>
              <a:ext cx="21" cy="2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56" name="Oval 53"/>
            <p:cNvSpPr>
              <a:spLocks noChangeArrowheads="1"/>
            </p:cNvSpPr>
            <p:nvPr userDrawn="1"/>
          </p:nvSpPr>
          <p:spPr bwMode="auto">
            <a:xfrm>
              <a:off x="2260" y="3845"/>
              <a:ext cx="21" cy="2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57" name="Freeform 57"/>
          <p:cNvSpPr>
            <a:spLocks/>
          </p:cNvSpPr>
          <p:nvPr userDrawn="1"/>
        </p:nvSpPr>
        <p:spPr bwMode="auto">
          <a:xfrm>
            <a:off x="2889743" y="5924589"/>
            <a:ext cx="84665" cy="106751"/>
          </a:xfrm>
          <a:custGeom>
            <a:avLst/>
            <a:gdLst/>
            <a:ahLst/>
            <a:cxnLst>
              <a:cxn ang="0">
                <a:pos x="11" y="73"/>
              </a:cxn>
              <a:cxn ang="0">
                <a:pos x="4" y="70"/>
              </a:cxn>
              <a:cxn ang="0">
                <a:pos x="1" y="65"/>
              </a:cxn>
              <a:cxn ang="0">
                <a:pos x="1" y="63"/>
              </a:cxn>
              <a:cxn ang="0">
                <a:pos x="4" y="58"/>
              </a:cxn>
              <a:cxn ang="0">
                <a:pos x="11" y="55"/>
              </a:cxn>
              <a:cxn ang="0">
                <a:pos x="29" y="55"/>
              </a:cxn>
              <a:cxn ang="0">
                <a:pos x="24" y="49"/>
              </a:cxn>
              <a:cxn ang="0">
                <a:pos x="20" y="41"/>
              </a:cxn>
              <a:cxn ang="0">
                <a:pos x="14" y="34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8" y="2"/>
              </a:cxn>
              <a:cxn ang="0">
                <a:pos x="16" y="1"/>
              </a:cxn>
              <a:cxn ang="0">
                <a:pos x="23" y="3"/>
              </a:cxn>
              <a:cxn ang="0">
                <a:pos x="28" y="10"/>
              </a:cxn>
              <a:cxn ang="0">
                <a:pos x="49" y="48"/>
              </a:cxn>
              <a:cxn ang="0">
                <a:pos x="69" y="10"/>
              </a:cxn>
              <a:cxn ang="0">
                <a:pos x="75" y="3"/>
              </a:cxn>
              <a:cxn ang="0">
                <a:pos x="82" y="0"/>
              </a:cxn>
              <a:cxn ang="0">
                <a:pos x="89" y="2"/>
              </a:cxn>
              <a:cxn ang="0">
                <a:pos x="94" y="6"/>
              </a:cxn>
              <a:cxn ang="0">
                <a:pos x="96" y="9"/>
              </a:cxn>
              <a:cxn ang="0">
                <a:pos x="96" y="12"/>
              </a:cxn>
              <a:cxn ang="0">
                <a:pos x="68" y="55"/>
              </a:cxn>
              <a:cxn ang="0">
                <a:pos x="86" y="55"/>
              </a:cxn>
              <a:cxn ang="0">
                <a:pos x="93" y="58"/>
              </a:cxn>
              <a:cxn ang="0">
                <a:pos x="95" y="63"/>
              </a:cxn>
              <a:cxn ang="0">
                <a:pos x="95" y="65"/>
              </a:cxn>
              <a:cxn ang="0">
                <a:pos x="93" y="70"/>
              </a:cxn>
              <a:cxn ang="0">
                <a:pos x="86" y="73"/>
              </a:cxn>
              <a:cxn ang="0">
                <a:pos x="60" y="73"/>
              </a:cxn>
              <a:cxn ang="0">
                <a:pos x="60" y="82"/>
              </a:cxn>
              <a:cxn ang="0">
                <a:pos x="86" y="82"/>
              </a:cxn>
              <a:cxn ang="0">
                <a:pos x="93" y="84"/>
              </a:cxn>
              <a:cxn ang="0">
                <a:pos x="95" y="90"/>
              </a:cxn>
              <a:cxn ang="0">
                <a:pos x="95" y="92"/>
              </a:cxn>
              <a:cxn ang="0">
                <a:pos x="93" y="97"/>
              </a:cxn>
              <a:cxn ang="0">
                <a:pos x="86" y="100"/>
              </a:cxn>
              <a:cxn ang="0">
                <a:pos x="60" y="100"/>
              </a:cxn>
              <a:cxn ang="0">
                <a:pos x="60" y="108"/>
              </a:cxn>
              <a:cxn ang="0">
                <a:pos x="58" y="117"/>
              </a:cxn>
              <a:cxn ang="0">
                <a:pos x="50" y="120"/>
              </a:cxn>
              <a:cxn ang="0">
                <a:pos x="47" y="120"/>
              </a:cxn>
              <a:cxn ang="0">
                <a:pos x="39" y="117"/>
              </a:cxn>
              <a:cxn ang="0">
                <a:pos x="37" y="108"/>
              </a:cxn>
              <a:cxn ang="0">
                <a:pos x="37" y="100"/>
              </a:cxn>
              <a:cxn ang="0">
                <a:pos x="11" y="100"/>
              </a:cxn>
              <a:cxn ang="0">
                <a:pos x="4" y="97"/>
              </a:cxn>
              <a:cxn ang="0">
                <a:pos x="1" y="92"/>
              </a:cxn>
              <a:cxn ang="0">
                <a:pos x="1" y="90"/>
              </a:cxn>
              <a:cxn ang="0">
                <a:pos x="4" y="84"/>
              </a:cxn>
              <a:cxn ang="0">
                <a:pos x="11" y="82"/>
              </a:cxn>
              <a:cxn ang="0">
                <a:pos x="37" y="82"/>
              </a:cxn>
              <a:cxn ang="0">
                <a:pos x="37" y="73"/>
              </a:cxn>
              <a:cxn ang="0">
                <a:pos x="11" y="73"/>
              </a:cxn>
            </a:cxnLst>
            <a:rect l="0" t="0" r="r" b="b"/>
            <a:pathLst>
              <a:path w="97" h="120">
                <a:moveTo>
                  <a:pt x="11" y="73"/>
                </a:moveTo>
                <a:cubicBezTo>
                  <a:pt x="8" y="73"/>
                  <a:pt x="5" y="72"/>
                  <a:pt x="4" y="70"/>
                </a:cubicBezTo>
                <a:cubicBezTo>
                  <a:pt x="2" y="69"/>
                  <a:pt x="1" y="67"/>
                  <a:pt x="1" y="65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1"/>
                  <a:pt x="2" y="59"/>
                  <a:pt x="4" y="58"/>
                </a:cubicBezTo>
                <a:cubicBezTo>
                  <a:pt x="5" y="56"/>
                  <a:pt x="8" y="55"/>
                  <a:pt x="11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7" y="53"/>
                  <a:pt x="26" y="51"/>
                  <a:pt x="24" y="49"/>
                </a:cubicBezTo>
                <a:cubicBezTo>
                  <a:pt x="23" y="46"/>
                  <a:pt x="21" y="44"/>
                  <a:pt x="20" y="41"/>
                </a:cubicBezTo>
                <a:cubicBezTo>
                  <a:pt x="18" y="39"/>
                  <a:pt x="16" y="36"/>
                  <a:pt x="14" y="3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1" y="9"/>
                </a:cubicBezTo>
                <a:cubicBezTo>
                  <a:pt x="1" y="8"/>
                  <a:pt x="2" y="7"/>
                  <a:pt x="3" y="6"/>
                </a:cubicBezTo>
                <a:cubicBezTo>
                  <a:pt x="4" y="4"/>
                  <a:pt x="6" y="3"/>
                  <a:pt x="8" y="2"/>
                </a:cubicBezTo>
                <a:cubicBezTo>
                  <a:pt x="10" y="1"/>
                  <a:pt x="13" y="1"/>
                  <a:pt x="16" y="1"/>
                </a:cubicBezTo>
                <a:cubicBezTo>
                  <a:pt x="18" y="1"/>
                  <a:pt x="21" y="1"/>
                  <a:pt x="23" y="3"/>
                </a:cubicBezTo>
                <a:cubicBezTo>
                  <a:pt x="25" y="4"/>
                  <a:pt x="27" y="7"/>
                  <a:pt x="28" y="10"/>
                </a:cubicBezTo>
                <a:cubicBezTo>
                  <a:pt x="49" y="48"/>
                  <a:pt x="49" y="48"/>
                  <a:pt x="49" y="48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6"/>
                  <a:pt x="73" y="4"/>
                  <a:pt x="75" y="3"/>
                </a:cubicBezTo>
                <a:cubicBezTo>
                  <a:pt x="77" y="1"/>
                  <a:pt x="80" y="0"/>
                  <a:pt x="82" y="0"/>
                </a:cubicBezTo>
                <a:cubicBezTo>
                  <a:pt x="85" y="0"/>
                  <a:pt x="87" y="1"/>
                  <a:pt x="89" y="2"/>
                </a:cubicBezTo>
                <a:cubicBezTo>
                  <a:pt x="91" y="3"/>
                  <a:pt x="93" y="4"/>
                  <a:pt x="94" y="6"/>
                </a:cubicBezTo>
                <a:cubicBezTo>
                  <a:pt x="95" y="7"/>
                  <a:pt x="96" y="8"/>
                  <a:pt x="96" y="9"/>
                </a:cubicBezTo>
                <a:cubicBezTo>
                  <a:pt x="97" y="11"/>
                  <a:pt x="97" y="11"/>
                  <a:pt x="96" y="12"/>
                </a:cubicBezTo>
                <a:cubicBezTo>
                  <a:pt x="68" y="55"/>
                  <a:pt x="68" y="55"/>
                  <a:pt x="68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9" y="55"/>
                  <a:pt x="92" y="56"/>
                  <a:pt x="93" y="58"/>
                </a:cubicBezTo>
                <a:cubicBezTo>
                  <a:pt x="95" y="59"/>
                  <a:pt x="95" y="61"/>
                  <a:pt x="95" y="63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7"/>
                  <a:pt x="95" y="69"/>
                  <a:pt x="93" y="70"/>
                </a:cubicBezTo>
                <a:cubicBezTo>
                  <a:pt x="92" y="72"/>
                  <a:pt x="89" y="73"/>
                  <a:pt x="86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2"/>
                  <a:pt x="60" y="82"/>
                  <a:pt x="60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9" y="82"/>
                  <a:pt x="92" y="83"/>
                  <a:pt x="93" y="84"/>
                </a:cubicBezTo>
                <a:cubicBezTo>
                  <a:pt x="95" y="86"/>
                  <a:pt x="95" y="88"/>
                  <a:pt x="95" y="90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4"/>
                  <a:pt x="95" y="96"/>
                  <a:pt x="93" y="97"/>
                </a:cubicBezTo>
                <a:cubicBezTo>
                  <a:pt x="92" y="99"/>
                  <a:pt x="89" y="100"/>
                  <a:pt x="86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2"/>
                  <a:pt x="59" y="115"/>
                  <a:pt x="58" y="117"/>
                </a:cubicBezTo>
                <a:cubicBezTo>
                  <a:pt x="56" y="119"/>
                  <a:pt x="53" y="120"/>
                  <a:pt x="50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3" y="120"/>
                  <a:pt x="40" y="119"/>
                  <a:pt x="39" y="117"/>
                </a:cubicBezTo>
                <a:cubicBezTo>
                  <a:pt x="37" y="115"/>
                  <a:pt x="37" y="112"/>
                  <a:pt x="37" y="108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8" y="100"/>
                  <a:pt x="5" y="99"/>
                  <a:pt x="4" y="97"/>
                </a:cubicBezTo>
                <a:cubicBezTo>
                  <a:pt x="2" y="96"/>
                  <a:pt x="1" y="94"/>
                  <a:pt x="1" y="92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88"/>
                  <a:pt x="2" y="86"/>
                  <a:pt x="4" y="84"/>
                </a:cubicBezTo>
                <a:cubicBezTo>
                  <a:pt x="5" y="83"/>
                  <a:pt x="8" y="82"/>
                  <a:pt x="11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73"/>
                  <a:pt x="37" y="73"/>
                  <a:pt x="37" y="73"/>
                </a:cubicBezTo>
                <a:lnTo>
                  <a:pt x="11" y="73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8" name="Freeform 61"/>
          <p:cNvSpPr>
            <a:spLocks/>
          </p:cNvSpPr>
          <p:nvPr userDrawn="1"/>
        </p:nvSpPr>
        <p:spPr bwMode="auto">
          <a:xfrm>
            <a:off x="3125333" y="5928269"/>
            <a:ext cx="77303" cy="100617"/>
          </a:xfrm>
          <a:custGeom>
            <a:avLst/>
            <a:gdLst/>
            <a:ahLst/>
            <a:cxnLst>
              <a:cxn ang="0">
                <a:pos x="66" y="52"/>
              </a:cxn>
              <a:cxn ang="0">
                <a:pos x="81" y="63"/>
              </a:cxn>
              <a:cxn ang="0">
                <a:pos x="87" y="80"/>
              </a:cxn>
              <a:cxn ang="0">
                <a:pos x="75" y="104"/>
              </a:cxn>
              <a:cxn ang="0">
                <a:pos x="42" y="113"/>
              </a:cxn>
              <a:cxn ang="0">
                <a:pos x="24" y="111"/>
              </a:cxn>
              <a:cxn ang="0">
                <a:pos x="11" y="105"/>
              </a:cxn>
              <a:cxn ang="0">
                <a:pos x="3" y="97"/>
              </a:cxn>
              <a:cxn ang="0">
                <a:pos x="0" y="88"/>
              </a:cxn>
              <a:cxn ang="0">
                <a:pos x="2" y="81"/>
              </a:cxn>
              <a:cxn ang="0">
                <a:pos x="7" y="77"/>
              </a:cxn>
              <a:cxn ang="0">
                <a:pos x="12" y="76"/>
              </a:cxn>
              <a:cxn ang="0">
                <a:pos x="15" y="76"/>
              </a:cxn>
              <a:cxn ang="0">
                <a:pos x="24" y="89"/>
              </a:cxn>
              <a:cxn ang="0">
                <a:pos x="41" y="94"/>
              </a:cxn>
              <a:cxn ang="0">
                <a:pos x="57" y="90"/>
              </a:cxn>
              <a:cxn ang="0">
                <a:pos x="63" y="78"/>
              </a:cxn>
              <a:cxn ang="0">
                <a:pos x="44" y="63"/>
              </a:cxn>
              <a:cxn ang="0">
                <a:pos x="38" y="63"/>
              </a:cxn>
              <a:cxn ang="0">
                <a:pos x="29" y="61"/>
              </a:cxn>
              <a:cxn ang="0">
                <a:pos x="26" y="55"/>
              </a:cxn>
              <a:cxn ang="0">
                <a:pos x="26" y="54"/>
              </a:cxn>
              <a:cxn ang="0">
                <a:pos x="38" y="45"/>
              </a:cxn>
              <a:cxn ang="0">
                <a:pos x="46" y="45"/>
              </a:cxn>
              <a:cxn ang="0">
                <a:pos x="57" y="42"/>
              </a:cxn>
              <a:cxn ang="0">
                <a:pos x="61" y="33"/>
              </a:cxn>
              <a:cxn ang="0">
                <a:pos x="56" y="22"/>
              </a:cxn>
              <a:cxn ang="0">
                <a:pos x="41" y="19"/>
              </a:cxn>
              <a:cxn ang="0">
                <a:pos x="32" y="20"/>
              </a:cxn>
              <a:cxn ang="0">
                <a:pos x="25" y="24"/>
              </a:cxn>
              <a:cxn ang="0">
                <a:pos x="20" y="28"/>
              </a:cxn>
              <a:cxn ang="0">
                <a:pos x="17" y="34"/>
              </a:cxn>
              <a:cxn ang="0">
                <a:pos x="15" y="35"/>
              </a:cxn>
              <a:cxn ang="0">
                <a:pos x="10" y="33"/>
              </a:cxn>
              <a:cxn ang="0">
                <a:pos x="5" y="30"/>
              </a:cxn>
              <a:cxn ang="0">
                <a:pos x="3" y="23"/>
              </a:cxn>
              <a:cxn ang="0">
                <a:pos x="5" y="14"/>
              </a:cxn>
              <a:cxn ang="0">
                <a:pos x="13" y="7"/>
              </a:cxn>
              <a:cxn ang="0">
                <a:pos x="25" y="2"/>
              </a:cxn>
              <a:cxn ang="0">
                <a:pos x="42" y="0"/>
              </a:cxn>
              <a:cxn ang="0">
                <a:pos x="74" y="7"/>
              </a:cxn>
              <a:cxn ang="0">
                <a:pos x="85" y="29"/>
              </a:cxn>
              <a:cxn ang="0">
                <a:pos x="66" y="52"/>
              </a:cxn>
            </a:cxnLst>
            <a:rect l="0" t="0" r="r" b="b"/>
            <a:pathLst>
              <a:path w="87" h="113">
                <a:moveTo>
                  <a:pt x="66" y="52"/>
                </a:moveTo>
                <a:cubicBezTo>
                  <a:pt x="73" y="54"/>
                  <a:pt x="78" y="58"/>
                  <a:pt x="81" y="63"/>
                </a:cubicBezTo>
                <a:cubicBezTo>
                  <a:pt x="85" y="68"/>
                  <a:pt x="87" y="73"/>
                  <a:pt x="87" y="80"/>
                </a:cubicBezTo>
                <a:cubicBezTo>
                  <a:pt x="87" y="90"/>
                  <a:pt x="83" y="99"/>
                  <a:pt x="75" y="104"/>
                </a:cubicBezTo>
                <a:cubicBezTo>
                  <a:pt x="67" y="110"/>
                  <a:pt x="56" y="113"/>
                  <a:pt x="42" y="113"/>
                </a:cubicBezTo>
                <a:cubicBezTo>
                  <a:pt x="35" y="113"/>
                  <a:pt x="29" y="112"/>
                  <a:pt x="24" y="111"/>
                </a:cubicBezTo>
                <a:cubicBezTo>
                  <a:pt x="19" y="109"/>
                  <a:pt x="14" y="107"/>
                  <a:pt x="11" y="105"/>
                </a:cubicBezTo>
                <a:cubicBezTo>
                  <a:pt x="7" y="103"/>
                  <a:pt x="5" y="100"/>
                  <a:pt x="3" y="97"/>
                </a:cubicBezTo>
                <a:cubicBezTo>
                  <a:pt x="1" y="94"/>
                  <a:pt x="0" y="91"/>
                  <a:pt x="0" y="88"/>
                </a:cubicBezTo>
                <a:cubicBezTo>
                  <a:pt x="0" y="85"/>
                  <a:pt x="1" y="83"/>
                  <a:pt x="2" y="81"/>
                </a:cubicBezTo>
                <a:cubicBezTo>
                  <a:pt x="4" y="79"/>
                  <a:pt x="5" y="78"/>
                  <a:pt x="7" y="77"/>
                </a:cubicBezTo>
                <a:cubicBezTo>
                  <a:pt x="9" y="77"/>
                  <a:pt x="11" y="76"/>
                  <a:pt x="12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6" y="82"/>
                  <a:pt x="20" y="86"/>
                  <a:pt x="24" y="89"/>
                </a:cubicBezTo>
                <a:cubicBezTo>
                  <a:pt x="29" y="92"/>
                  <a:pt x="35" y="94"/>
                  <a:pt x="41" y="94"/>
                </a:cubicBezTo>
                <a:cubicBezTo>
                  <a:pt x="48" y="94"/>
                  <a:pt x="53" y="92"/>
                  <a:pt x="57" y="90"/>
                </a:cubicBezTo>
                <a:cubicBezTo>
                  <a:pt x="61" y="87"/>
                  <a:pt x="63" y="83"/>
                  <a:pt x="63" y="78"/>
                </a:cubicBezTo>
                <a:cubicBezTo>
                  <a:pt x="63" y="68"/>
                  <a:pt x="57" y="63"/>
                  <a:pt x="44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4" y="63"/>
                  <a:pt x="31" y="63"/>
                  <a:pt x="29" y="61"/>
                </a:cubicBezTo>
                <a:cubicBezTo>
                  <a:pt x="27" y="60"/>
                  <a:pt x="26" y="58"/>
                  <a:pt x="26" y="55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48"/>
                  <a:pt x="30" y="45"/>
                  <a:pt x="38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51" y="45"/>
                  <a:pt x="55" y="44"/>
                  <a:pt x="57" y="42"/>
                </a:cubicBezTo>
                <a:cubicBezTo>
                  <a:pt x="60" y="40"/>
                  <a:pt x="61" y="36"/>
                  <a:pt x="61" y="33"/>
                </a:cubicBezTo>
                <a:cubicBezTo>
                  <a:pt x="61" y="28"/>
                  <a:pt x="59" y="25"/>
                  <a:pt x="56" y="22"/>
                </a:cubicBezTo>
                <a:cubicBezTo>
                  <a:pt x="52" y="20"/>
                  <a:pt x="48" y="19"/>
                  <a:pt x="41" y="19"/>
                </a:cubicBezTo>
                <a:cubicBezTo>
                  <a:pt x="38" y="19"/>
                  <a:pt x="35" y="19"/>
                  <a:pt x="32" y="20"/>
                </a:cubicBezTo>
                <a:cubicBezTo>
                  <a:pt x="29" y="21"/>
                  <a:pt x="27" y="22"/>
                  <a:pt x="25" y="24"/>
                </a:cubicBezTo>
                <a:cubicBezTo>
                  <a:pt x="23" y="25"/>
                  <a:pt x="21" y="27"/>
                  <a:pt x="20" y="28"/>
                </a:cubicBezTo>
                <a:cubicBezTo>
                  <a:pt x="19" y="30"/>
                  <a:pt x="18" y="32"/>
                  <a:pt x="17" y="34"/>
                </a:cubicBezTo>
                <a:cubicBezTo>
                  <a:pt x="17" y="35"/>
                  <a:pt x="16" y="35"/>
                  <a:pt x="15" y="35"/>
                </a:cubicBezTo>
                <a:cubicBezTo>
                  <a:pt x="13" y="35"/>
                  <a:pt x="11" y="34"/>
                  <a:pt x="10" y="33"/>
                </a:cubicBezTo>
                <a:cubicBezTo>
                  <a:pt x="8" y="33"/>
                  <a:pt x="6" y="32"/>
                  <a:pt x="5" y="30"/>
                </a:cubicBezTo>
                <a:cubicBezTo>
                  <a:pt x="3" y="28"/>
                  <a:pt x="3" y="26"/>
                  <a:pt x="3" y="23"/>
                </a:cubicBezTo>
                <a:cubicBezTo>
                  <a:pt x="3" y="20"/>
                  <a:pt x="4" y="17"/>
                  <a:pt x="5" y="14"/>
                </a:cubicBezTo>
                <a:cubicBezTo>
                  <a:pt x="7" y="12"/>
                  <a:pt x="10" y="9"/>
                  <a:pt x="13" y="7"/>
                </a:cubicBezTo>
                <a:cubicBezTo>
                  <a:pt x="17" y="5"/>
                  <a:pt x="21" y="3"/>
                  <a:pt x="25" y="2"/>
                </a:cubicBezTo>
                <a:cubicBezTo>
                  <a:pt x="30" y="0"/>
                  <a:pt x="36" y="0"/>
                  <a:pt x="42" y="0"/>
                </a:cubicBezTo>
                <a:cubicBezTo>
                  <a:pt x="56" y="0"/>
                  <a:pt x="66" y="2"/>
                  <a:pt x="74" y="7"/>
                </a:cubicBezTo>
                <a:cubicBezTo>
                  <a:pt x="81" y="12"/>
                  <a:pt x="85" y="20"/>
                  <a:pt x="85" y="29"/>
                </a:cubicBezTo>
                <a:cubicBezTo>
                  <a:pt x="85" y="41"/>
                  <a:pt x="78" y="48"/>
                  <a:pt x="66" y="5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9" name="Freeform 65"/>
          <p:cNvSpPr>
            <a:spLocks noEditPoints="1"/>
          </p:cNvSpPr>
          <p:nvPr userDrawn="1"/>
        </p:nvSpPr>
        <p:spPr bwMode="auto">
          <a:xfrm>
            <a:off x="3353557" y="5929497"/>
            <a:ext cx="84666" cy="98163"/>
          </a:xfrm>
          <a:custGeom>
            <a:avLst/>
            <a:gdLst/>
            <a:ahLst/>
            <a:cxnLst>
              <a:cxn ang="0">
                <a:pos x="86" y="64"/>
              </a:cxn>
              <a:cxn ang="0">
                <a:pos x="94" y="66"/>
              </a:cxn>
              <a:cxn ang="0">
                <a:pos x="96" y="73"/>
              </a:cxn>
              <a:cxn ang="0">
                <a:pos x="96" y="74"/>
              </a:cxn>
              <a:cxn ang="0">
                <a:pos x="94" y="81"/>
              </a:cxn>
              <a:cxn ang="0">
                <a:pos x="86" y="83"/>
              </a:cxn>
              <a:cxn ang="0">
                <a:pos x="77" y="83"/>
              </a:cxn>
              <a:cxn ang="0">
                <a:pos x="77" y="100"/>
              </a:cxn>
              <a:cxn ang="0">
                <a:pos x="67" y="111"/>
              </a:cxn>
              <a:cxn ang="0">
                <a:pos x="64" y="111"/>
              </a:cxn>
              <a:cxn ang="0">
                <a:pos x="57" y="108"/>
              </a:cxn>
              <a:cxn ang="0">
                <a:pos x="55" y="100"/>
              </a:cxn>
              <a:cxn ang="0">
                <a:pos x="55" y="83"/>
              </a:cxn>
              <a:cxn ang="0">
                <a:pos x="14" y="83"/>
              </a:cxn>
              <a:cxn ang="0">
                <a:pos x="4" y="80"/>
              </a:cxn>
              <a:cxn ang="0">
                <a:pos x="0" y="73"/>
              </a:cxn>
              <a:cxn ang="0">
                <a:pos x="0" y="68"/>
              </a:cxn>
              <a:cxn ang="0">
                <a:pos x="2" y="62"/>
              </a:cxn>
              <a:cxn ang="0">
                <a:pos x="6" y="55"/>
              </a:cxn>
              <a:cxn ang="0">
                <a:pos x="39" y="9"/>
              </a:cxn>
              <a:cxn ang="0">
                <a:pos x="42" y="4"/>
              </a:cxn>
              <a:cxn ang="0">
                <a:pos x="46" y="2"/>
              </a:cxn>
              <a:cxn ang="0">
                <a:pos x="52" y="0"/>
              </a:cxn>
              <a:cxn ang="0">
                <a:pos x="59" y="0"/>
              </a:cxn>
              <a:cxn ang="0">
                <a:pos x="73" y="3"/>
              </a:cxn>
              <a:cxn ang="0">
                <a:pos x="77" y="16"/>
              </a:cxn>
              <a:cxn ang="0">
                <a:pos x="77" y="64"/>
              </a:cxn>
              <a:cxn ang="0">
                <a:pos x="86" y="64"/>
              </a:cxn>
              <a:cxn ang="0">
                <a:pos x="56" y="65"/>
              </a:cxn>
              <a:cxn ang="0">
                <a:pos x="56" y="18"/>
              </a:cxn>
              <a:cxn ang="0">
                <a:pos x="22" y="65"/>
              </a:cxn>
              <a:cxn ang="0">
                <a:pos x="56" y="65"/>
              </a:cxn>
            </a:cxnLst>
            <a:rect l="0" t="0" r="r" b="b"/>
            <a:pathLst>
              <a:path w="96" h="111">
                <a:moveTo>
                  <a:pt x="86" y="64"/>
                </a:moveTo>
                <a:cubicBezTo>
                  <a:pt x="90" y="64"/>
                  <a:pt x="92" y="65"/>
                  <a:pt x="94" y="66"/>
                </a:cubicBezTo>
                <a:cubicBezTo>
                  <a:pt x="95" y="68"/>
                  <a:pt x="96" y="70"/>
                  <a:pt x="96" y="73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7"/>
                  <a:pt x="95" y="80"/>
                  <a:pt x="94" y="81"/>
                </a:cubicBezTo>
                <a:cubicBezTo>
                  <a:pt x="92" y="83"/>
                  <a:pt x="90" y="83"/>
                  <a:pt x="86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7" y="107"/>
                  <a:pt x="74" y="111"/>
                  <a:pt x="67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1" y="111"/>
                  <a:pt x="59" y="110"/>
                  <a:pt x="57" y="108"/>
                </a:cubicBezTo>
                <a:cubicBezTo>
                  <a:pt x="55" y="106"/>
                  <a:pt x="55" y="103"/>
                  <a:pt x="55" y="100"/>
                </a:cubicBezTo>
                <a:cubicBezTo>
                  <a:pt x="55" y="83"/>
                  <a:pt x="55" y="83"/>
                  <a:pt x="55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10" y="83"/>
                  <a:pt x="7" y="82"/>
                  <a:pt x="4" y="80"/>
                </a:cubicBezTo>
                <a:cubicBezTo>
                  <a:pt x="2" y="78"/>
                  <a:pt x="0" y="76"/>
                  <a:pt x="0" y="7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6"/>
                  <a:pt x="1" y="64"/>
                  <a:pt x="2" y="62"/>
                </a:cubicBezTo>
                <a:cubicBezTo>
                  <a:pt x="2" y="60"/>
                  <a:pt x="4" y="58"/>
                  <a:pt x="6" y="55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7"/>
                  <a:pt x="41" y="6"/>
                  <a:pt x="42" y="4"/>
                </a:cubicBezTo>
                <a:cubicBezTo>
                  <a:pt x="44" y="3"/>
                  <a:pt x="45" y="2"/>
                  <a:pt x="46" y="2"/>
                </a:cubicBezTo>
                <a:cubicBezTo>
                  <a:pt x="48" y="1"/>
                  <a:pt x="50" y="0"/>
                  <a:pt x="52" y="0"/>
                </a:cubicBezTo>
                <a:cubicBezTo>
                  <a:pt x="54" y="0"/>
                  <a:pt x="56" y="0"/>
                  <a:pt x="59" y="0"/>
                </a:cubicBezTo>
                <a:cubicBezTo>
                  <a:pt x="66" y="0"/>
                  <a:pt x="70" y="1"/>
                  <a:pt x="73" y="3"/>
                </a:cubicBezTo>
                <a:cubicBezTo>
                  <a:pt x="76" y="6"/>
                  <a:pt x="77" y="10"/>
                  <a:pt x="77" y="16"/>
                </a:cubicBezTo>
                <a:cubicBezTo>
                  <a:pt x="77" y="64"/>
                  <a:pt x="77" y="64"/>
                  <a:pt x="77" y="64"/>
                </a:cubicBezTo>
                <a:lnTo>
                  <a:pt x="86" y="64"/>
                </a:lnTo>
                <a:close/>
                <a:moveTo>
                  <a:pt x="56" y="65"/>
                </a:moveTo>
                <a:cubicBezTo>
                  <a:pt x="56" y="18"/>
                  <a:pt x="56" y="18"/>
                  <a:pt x="56" y="18"/>
                </a:cubicBezTo>
                <a:cubicBezTo>
                  <a:pt x="22" y="65"/>
                  <a:pt x="22" y="65"/>
                  <a:pt x="22" y="65"/>
                </a:cubicBezTo>
                <a:lnTo>
                  <a:pt x="56" y="65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0" name="Freeform 69"/>
          <p:cNvSpPr>
            <a:spLocks/>
          </p:cNvSpPr>
          <p:nvPr userDrawn="1"/>
        </p:nvSpPr>
        <p:spPr bwMode="auto">
          <a:xfrm>
            <a:off x="3591606" y="5929497"/>
            <a:ext cx="74849" cy="98163"/>
          </a:xfrm>
          <a:custGeom>
            <a:avLst/>
            <a:gdLst/>
            <a:ahLst/>
            <a:cxnLst>
              <a:cxn ang="0">
                <a:pos x="34" y="41"/>
              </a:cxn>
              <a:cxn ang="0">
                <a:pos x="45" y="40"/>
              </a:cxn>
              <a:cxn ang="0">
                <a:pos x="61" y="43"/>
              </a:cxn>
              <a:cxn ang="0">
                <a:pos x="74" y="50"/>
              </a:cxn>
              <a:cxn ang="0">
                <a:pos x="82" y="60"/>
              </a:cxn>
              <a:cxn ang="0">
                <a:pos x="85" y="75"/>
              </a:cxn>
              <a:cxn ang="0">
                <a:pos x="82" y="90"/>
              </a:cxn>
              <a:cxn ang="0">
                <a:pos x="73" y="101"/>
              </a:cxn>
              <a:cxn ang="0">
                <a:pos x="59" y="108"/>
              </a:cxn>
              <a:cxn ang="0">
                <a:pos x="40" y="111"/>
              </a:cxn>
              <a:cxn ang="0">
                <a:pos x="23" y="109"/>
              </a:cxn>
              <a:cxn ang="0">
                <a:pos x="11" y="104"/>
              </a:cxn>
              <a:cxn ang="0">
                <a:pos x="3" y="97"/>
              </a:cxn>
              <a:cxn ang="0">
                <a:pos x="0" y="90"/>
              </a:cxn>
              <a:cxn ang="0">
                <a:pos x="1" y="85"/>
              </a:cxn>
              <a:cxn ang="0">
                <a:pos x="5" y="81"/>
              </a:cxn>
              <a:cxn ang="0">
                <a:pos x="8" y="78"/>
              </a:cxn>
              <a:cxn ang="0">
                <a:pos x="10" y="78"/>
              </a:cxn>
              <a:cxn ang="0">
                <a:pos x="23" y="89"/>
              </a:cxn>
              <a:cxn ang="0">
                <a:pos x="40" y="93"/>
              </a:cxn>
              <a:cxn ang="0">
                <a:pos x="57" y="88"/>
              </a:cxn>
              <a:cxn ang="0">
                <a:pos x="63" y="75"/>
              </a:cxn>
              <a:cxn ang="0">
                <a:pos x="57" y="62"/>
              </a:cxn>
              <a:cxn ang="0">
                <a:pos x="41" y="57"/>
              </a:cxn>
              <a:cxn ang="0">
                <a:pos x="28" y="59"/>
              </a:cxn>
              <a:cxn ang="0">
                <a:pos x="18" y="64"/>
              </a:cxn>
              <a:cxn ang="0">
                <a:pos x="7" y="60"/>
              </a:cxn>
              <a:cxn ang="0">
                <a:pos x="4" y="50"/>
              </a:cxn>
              <a:cxn ang="0">
                <a:pos x="4" y="14"/>
              </a:cxn>
              <a:cxn ang="0">
                <a:pos x="7" y="3"/>
              </a:cxn>
              <a:cxn ang="0">
                <a:pos x="16" y="0"/>
              </a:cxn>
              <a:cxn ang="0">
                <a:pos x="69" y="0"/>
              </a:cxn>
              <a:cxn ang="0">
                <a:pos x="80" y="10"/>
              </a:cxn>
              <a:cxn ang="0">
                <a:pos x="80" y="10"/>
              </a:cxn>
              <a:cxn ang="0">
                <a:pos x="69" y="20"/>
              </a:cxn>
              <a:cxn ang="0">
                <a:pos x="25" y="20"/>
              </a:cxn>
              <a:cxn ang="0">
                <a:pos x="25" y="44"/>
              </a:cxn>
              <a:cxn ang="0">
                <a:pos x="34" y="41"/>
              </a:cxn>
            </a:cxnLst>
            <a:rect l="0" t="0" r="r" b="b"/>
            <a:pathLst>
              <a:path w="85" h="111">
                <a:moveTo>
                  <a:pt x="34" y="41"/>
                </a:moveTo>
                <a:cubicBezTo>
                  <a:pt x="37" y="41"/>
                  <a:pt x="41" y="40"/>
                  <a:pt x="45" y="40"/>
                </a:cubicBezTo>
                <a:cubicBezTo>
                  <a:pt x="51" y="40"/>
                  <a:pt x="56" y="41"/>
                  <a:pt x="61" y="43"/>
                </a:cubicBezTo>
                <a:cubicBezTo>
                  <a:pt x="66" y="44"/>
                  <a:pt x="70" y="47"/>
                  <a:pt x="74" y="50"/>
                </a:cubicBezTo>
                <a:cubicBezTo>
                  <a:pt x="77" y="53"/>
                  <a:pt x="80" y="56"/>
                  <a:pt x="82" y="60"/>
                </a:cubicBezTo>
                <a:cubicBezTo>
                  <a:pt x="84" y="65"/>
                  <a:pt x="85" y="69"/>
                  <a:pt x="85" y="75"/>
                </a:cubicBezTo>
                <a:cubicBezTo>
                  <a:pt x="85" y="80"/>
                  <a:pt x="84" y="85"/>
                  <a:pt x="82" y="90"/>
                </a:cubicBezTo>
                <a:cubicBezTo>
                  <a:pt x="80" y="94"/>
                  <a:pt x="77" y="98"/>
                  <a:pt x="73" y="101"/>
                </a:cubicBezTo>
                <a:cubicBezTo>
                  <a:pt x="69" y="104"/>
                  <a:pt x="64" y="107"/>
                  <a:pt x="59" y="108"/>
                </a:cubicBezTo>
                <a:cubicBezTo>
                  <a:pt x="53" y="110"/>
                  <a:pt x="47" y="111"/>
                  <a:pt x="40" y="111"/>
                </a:cubicBezTo>
                <a:cubicBezTo>
                  <a:pt x="34" y="111"/>
                  <a:pt x="28" y="110"/>
                  <a:pt x="23" y="109"/>
                </a:cubicBezTo>
                <a:cubicBezTo>
                  <a:pt x="18" y="108"/>
                  <a:pt x="14" y="106"/>
                  <a:pt x="11" y="104"/>
                </a:cubicBezTo>
                <a:cubicBezTo>
                  <a:pt x="7" y="102"/>
                  <a:pt x="5" y="100"/>
                  <a:pt x="3" y="97"/>
                </a:cubicBezTo>
                <a:cubicBezTo>
                  <a:pt x="1" y="95"/>
                  <a:pt x="0" y="92"/>
                  <a:pt x="0" y="90"/>
                </a:cubicBezTo>
                <a:cubicBezTo>
                  <a:pt x="0" y="88"/>
                  <a:pt x="0" y="86"/>
                  <a:pt x="1" y="85"/>
                </a:cubicBezTo>
                <a:cubicBezTo>
                  <a:pt x="2" y="83"/>
                  <a:pt x="4" y="82"/>
                  <a:pt x="5" y="81"/>
                </a:cubicBezTo>
                <a:cubicBezTo>
                  <a:pt x="6" y="80"/>
                  <a:pt x="7" y="79"/>
                  <a:pt x="8" y="78"/>
                </a:cubicBezTo>
                <a:cubicBezTo>
                  <a:pt x="9" y="78"/>
                  <a:pt x="10" y="78"/>
                  <a:pt x="10" y="78"/>
                </a:cubicBezTo>
                <a:cubicBezTo>
                  <a:pt x="13" y="83"/>
                  <a:pt x="18" y="86"/>
                  <a:pt x="23" y="89"/>
                </a:cubicBezTo>
                <a:cubicBezTo>
                  <a:pt x="28" y="91"/>
                  <a:pt x="34" y="93"/>
                  <a:pt x="40" y="93"/>
                </a:cubicBezTo>
                <a:cubicBezTo>
                  <a:pt x="47" y="93"/>
                  <a:pt x="53" y="91"/>
                  <a:pt x="57" y="88"/>
                </a:cubicBezTo>
                <a:cubicBezTo>
                  <a:pt x="61" y="85"/>
                  <a:pt x="63" y="80"/>
                  <a:pt x="63" y="75"/>
                </a:cubicBezTo>
                <a:cubicBezTo>
                  <a:pt x="63" y="69"/>
                  <a:pt x="61" y="65"/>
                  <a:pt x="57" y="62"/>
                </a:cubicBezTo>
                <a:cubicBezTo>
                  <a:pt x="53" y="59"/>
                  <a:pt x="48" y="57"/>
                  <a:pt x="41" y="57"/>
                </a:cubicBezTo>
                <a:cubicBezTo>
                  <a:pt x="36" y="57"/>
                  <a:pt x="31" y="58"/>
                  <a:pt x="28" y="59"/>
                </a:cubicBezTo>
                <a:cubicBezTo>
                  <a:pt x="24" y="61"/>
                  <a:pt x="21" y="62"/>
                  <a:pt x="18" y="64"/>
                </a:cubicBezTo>
                <a:cubicBezTo>
                  <a:pt x="14" y="64"/>
                  <a:pt x="10" y="63"/>
                  <a:pt x="7" y="60"/>
                </a:cubicBezTo>
                <a:cubicBezTo>
                  <a:pt x="5" y="58"/>
                  <a:pt x="4" y="55"/>
                  <a:pt x="4" y="50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9"/>
                  <a:pt x="5" y="6"/>
                  <a:pt x="7" y="3"/>
                </a:cubicBezTo>
                <a:cubicBezTo>
                  <a:pt x="9" y="1"/>
                  <a:pt x="12" y="0"/>
                  <a:pt x="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6" y="0"/>
                  <a:pt x="80" y="3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7"/>
                  <a:pt x="76" y="20"/>
                  <a:pt x="69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44"/>
                  <a:pt x="25" y="44"/>
                  <a:pt x="25" y="44"/>
                </a:cubicBezTo>
                <a:cubicBezTo>
                  <a:pt x="28" y="43"/>
                  <a:pt x="31" y="42"/>
                  <a:pt x="34" y="4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1" name="Freeform 73"/>
          <p:cNvSpPr>
            <a:spLocks noEditPoints="1"/>
          </p:cNvSpPr>
          <p:nvPr userDrawn="1"/>
        </p:nvSpPr>
        <p:spPr bwMode="auto">
          <a:xfrm>
            <a:off x="3821060" y="5928269"/>
            <a:ext cx="79757" cy="100617"/>
          </a:xfrm>
          <a:custGeom>
            <a:avLst/>
            <a:gdLst/>
            <a:ahLst/>
            <a:cxnLst>
              <a:cxn ang="0">
                <a:pos x="37" y="45"/>
              </a:cxn>
              <a:cxn ang="0">
                <a:pos x="54" y="41"/>
              </a:cxn>
              <a:cxn ang="0">
                <a:pos x="69" y="44"/>
              </a:cxn>
              <a:cxn ang="0">
                <a:pos x="81" y="50"/>
              </a:cxn>
              <a:cxn ang="0">
                <a:pos x="88" y="60"/>
              </a:cxn>
              <a:cxn ang="0">
                <a:pos x="91" y="74"/>
              </a:cxn>
              <a:cxn ang="0">
                <a:pos x="91" y="75"/>
              </a:cxn>
              <a:cxn ang="0">
                <a:pos x="87" y="90"/>
              </a:cxn>
              <a:cxn ang="0">
                <a:pos x="78" y="102"/>
              </a:cxn>
              <a:cxn ang="0">
                <a:pos x="65" y="110"/>
              </a:cxn>
              <a:cxn ang="0">
                <a:pos x="47" y="113"/>
              </a:cxn>
              <a:cxn ang="0">
                <a:pos x="27" y="109"/>
              </a:cxn>
              <a:cxn ang="0">
                <a:pos x="13" y="99"/>
              </a:cxn>
              <a:cxn ang="0">
                <a:pos x="3" y="83"/>
              </a:cxn>
              <a:cxn ang="0">
                <a:pos x="0" y="62"/>
              </a:cxn>
              <a:cxn ang="0">
                <a:pos x="0" y="52"/>
              </a:cxn>
              <a:cxn ang="0">
                <a:pos x="4" y="30"/>
              </a:cxn>
              <a:cxn ang="0">
                <a:pos x="13" y="14"/>
              </a:cxn>
              <a:cxn ang="0">
                <a:pos x="29" y="3"/>
              </a:cxn>
              <a:cxn ang="0">
                <a:pos x="49" y="0"/>
              </a:cxn>
              <a:cxn ang="0">
                <a:pos x="65" y="1"/>
              </a:cxn>
              <a:cxn ang="0">
                <a:pos x="77" y="6"/>
              </a:cxn>
              <a:cxn ang="0">
                <a:pos x="84" y="13"/>
              </a:cxn>
              <a:cxn ang="0">
                <a:pos x="86" y="21"/>
              </a:cxn>
              <a:cxn ang="0">
                <a:pos x="84" y="27"/>
              </a:cxn>
              <a:cxn ang="0">
                <a:pos x="80" y="30"/>
              </a:cxn>
              <a:cxn ang="0">
                <a:pos x="76" y="32"/>
              </a:cxn>
              <a:cxn ang="0">
                <a:pos x="74" y="32"/>
              </a:cxn>
              <a:cxn ang="0">
                <a:pos x="65" y="23"/>
              </a:cxn>
              <a:cxn ang="0">
                <a:pos x="51" y="19"/>
              </a:cxn>
              <a:cxn ang="0">
                <a:pos x="25" y="51"/>
              </a:cxn>
              <a:cxn ang="0">
                <a:pos x="25" y="52"/>
              </a:cxn>
              <a:cxn ang="0">
                <a:pos x="37" y="45"/>
              </a:cxn>
              <a:cxn ang="0">
                <a:pos x="25" y="68"/>
              </a:cxn>
              <a:cxn ang="0">
                <a:pos x="31" y="87"/>
              </a:cxn>
              <a:cxn ang="0">
                <a:pos x="47" y="94"/>
              </a:cxn>
              <a:cxn ang="0">
                <a:pos x="61" y="89"/>
              </a:cxn>
              <a:cxn ang="0">
                <a:pos x="67" y="77"/>
              </a:cxn>
              <a:cxn ang="0">
                <a:pos x="67" y="76"/>
              </a:cxn>
              <a:cxn ang="0">
                <a:pos x="62" y="63"/>
              </a:cxn>
              <a:cxn ang="0">
                <a:pos x="47" y="59"/>
              </a:cxn>
              <a:cxn ang="0">
                <a:pos x="35" y="61"/>
              </a:cxn>
              <a:cxn ang="0">
                <a:pos x="25" y="68"/>
              </a:cxn>
            </a:cxnLst>
            <a:rect l="0" t="0" r="r" b="b"/>
            <a:pathLst>
              <a:path w="91" h="113">
                <a:moveTo>
                  <a:pt x="37" y="45"/>
                </a:moveTo>
                <a:cubicBezTo>
                  <a:pt x="42" y="43"/>
                  <a:pt x="48" y="41"/>
                  <a:pt x="54" y="41"/>
                </a:cubicBezTo>
                <a:cubicBezTo>
                  <a:pt x="60" y="41"/>
                  <a:pt x="65" y="42"/>
                  <a:pt x="69" y="44"/>
                </a:cubicBezTo>
                <a:cubicBezTo>
                  <a:pt x="73" y="45"/>
                  <a:pt x="77" y="47"/>
                  <a:pt x="81" y="50"/>
                </a:cubicBezTo>
                <a:cubicBezTo>
                  <a:pt x="84" y="53"/>
                  <a:pt x="86" y="56"/>
                  <a:pt x="88" y="60"/>
                </a:cubicBezTo>
                <a:cubicBezTo>
                  <a:pt x="90" y="64"/>
                  <a:pt x="91" y="69"/>
                  <a:pt x="91" y="74"/>
                </a:cubicBezTo>
                <a:cubicBezTo>
                  <a:pt x="91" y="75"/>
                  <a:pt x="91" y="75"/>
                  <a:pt x="91" y="75"/>
                </a:cubicBezTo>
                <a:cubicBezTo>
                  <a:pt x="91" y="81"/>
                  <a:pt x="89" y="86"/>
                  <a:pt x="87" y="90"/>
                </a:cubicBezTo>
                <a:cubicBezTo>
                  <a:pt x="85" y="95"/>
                  <a:pt x="82" y="99"/>
                  <a:pt x="78" y="102"/>
                </a:cubicBezTo>
                <a:cubicBezTo>
                  <a:pt x="75" y="106"/>
                  <a:pt x="70" y="108"/>
                  <a:pt x="65" y="110"/>
                </a:cubicBezTo>
                <a:cubicBezTo>
                  <a:pt x="60" y="112"/>
                  <a:pt x="54" y="113"/>
                  <a:pt x="47" y="113"/>
                </a:cubicBezTo>
                <a:cubicBezTo>
                  <a:pt x="40" y="113"/>
                  <a:pt x="33" y="112"/>
                  <a:pt x="27" y="109"/>
                </a:cubicBezTo>
                <a:cubicBezTo>
                  <a:pt x="22" y="107"/>
                  <a:pt x="17" y="103"/>
                  <a:pt x="13" y="99"/>
                </a:cubicBezTo>
                <a:cubicBezTo>
                  <a:pt x="9" y="94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4"/>
                  <a:pt x="1" y="37"/>
                  <a:pt x="4" y="30"/>
                </a:cubicBezTo>
                <a:cubicBezTo>
                  <a:pt x="6" y="24"/>
                  <a:pt x="9" y="18"/>
                  <a:pt x="13" y="14"/>
                </a:cubicBezTo>
                <a:cubicBezTo>
                  <a:pt x="18" y="9"/>
                  <a:pt x="23" y="6"/>
                  <a:pt x="29" y="3"/>
                </a:cubicBezTo>
                <a:cubicBezTo>
                  <a:pt x="35" y="1"/>
                  <a:pt x="42" y="0"/>
                  <a:pt x="49" y="0"/>
                </a:cubicBezTo>
                <a:cubicBezTo>
                  <a:pt x="55" y="0"/>
                  <a:pt x="61" y="0"/>
                  <a:pt x="65" y="1"/>
                </a:cubicBezTo>
                <a:cubicBezTo>
                  <a:pt x="70" y="3"/>
                  <a:pt x="74" y="4"/>
                  <a:pt x="77" y="6"/>
                </a:cubicBezTo>
                <a:cubicBezTo>
                  <a:pt x="80" y="8"/>
                  <a:pt x="82" y="10"/>
                  <a:pt x="84" y="13"/>
                </a:cubicBezTo>
                <a:cubicBezTo>
                  <a:pt x="85" y="15"/>
                  <a:pt x="86" y="18"/>
                  <a:pt x="86" y="21"/>
                </a:cubicBezTo>
                <a:cubicBezTo>
                  <a:pt x="86" y="23"/>
                  <a:pt x="86" y="25"/>
                  <a:pt x="84" y="27"/>
                </a:cubicBezTo>
                <a:cubicBezTo>
                  <a:pt x="83" y="28"/>
                  <a:pt x="82" y="29"/>
                  <a:pt x="80" y="30"/>
                </a:cubicBezTo>
                <a:cubicBezTo>
                  <a:pt x="79" y="31"/>
                  <a:pt x="77" y="31"/>
                  <a:pt x="76" y="32"/>
                </a:cubicBezTo>
                <a:cubicBezTo>
                  <a:pt x="75" y="32"/>
                  <a:pt x="74" y="32"/>
                  <a:pt x="74" y="32"/>
                </a:cubicBezTo>
                <a:cubicBezTo>
                  <a:pt x="72" y="28"/>
                  <a:pt x="69" y="26"/>
                  <a:pt x="65" y="23"/>
                </a:cubicBezTo>
                <a:cubicBezTo>
                  <a:pt x="62" y="21"/>
                  <a:pt x="57" y="19"/>
                  <a:pt x="51" y="19"/>
                </a:cubicBezTo>
                <a:cubicBezTo>
                  <a:pt x="33" y="19"/>
                  <a:pt x="25" y="30"/>
                  <a:pt x="25" y="51"/>
                </a:cubicBezTo>
                <a:cubicBezTo>
                  <a:pt x="25" y="52"/>
                  <a:pt x="25" y="52"/>
                  <a:pt x="25" y="52"/>
                </a:cubicBezTo>
                <a:cubicBezTo>
                  <a:pt x="28" y="49"/>
                  <a:pt x="32" y="47"/>
                  <a:pt x="37" y="45"/>
                </a:cubicBezTo>
                <a:close/>
                <a:moveTo>
                  <a:pt x="25" y="68"/>
                </a:moveTo>
                <a:cubicBezTo>
                  <a:pt x="26" y="76"/>
                  <a:pt x="28" y="83"/>
                  <a:pt x="31" y="87"/>
                </a:cubicBezTo>
                <a:cubicBezTo>
                  <a:pt x="35" y="92"/>
                  <a:pt x="40" y="94"/>
                  <a:pt x="47" y="94"/>
                </a:cubicBezTo>
                <a:cubicBezTo>
                  <a:pt x="53" y="94"/>
                  <a:pt x="57" y="93"/>
                  <a:pt x="61" y="89"/>
                </a:cubicBezTo>
                <a:cubicBezTo>
                  <a:pt x="65" y="86"/>
                  <a:pt x="67" y="82"/>
                  <a:pt x="67" y="77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0"/>
                  <a:pt x="65" y="66"/>
                  <a:pt x="62" y="63"/>
                </a:cubicBezTo>
                <a:cubicBezTo>
                  <a:pt x="58" y="60"/>
                  <a:pt x="53" y="59"/>
                  <a:pt x="47" y="59"/>
                </a:cubicBezTo>
                <a:cubicBezTo>
                  <a:pt x="43" y="59"/>
                  <a:pt x="39" y="60"/>
                  <a:pt x="35" y="61"/>
                </a:cubicBezTo>
                <a:cubicBezTo>
                  <a:pt x="31" y="63"/>
                  <a:pt x="28" y="65"/>
                  <a:pt x="25" y="6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2" name="Freeform 77"/>
          <p:cNvSpPr>
            <a:spLocks/>
          </p:cNvSpPr>
          <p:nvPr userDrawn="1"/>
        </p:nvSpPr>
        <p:spPr bwMode="auto">
          <a:xfrm>
            <a:off x="4056649" y="5929497"/>
            <a:ext cx="73622" cy="96935"/>
          </a:xfrm>
          <a:custGeom>
            <a:avLst/>
            <a:gdLst/>
            <a:ahLst/>
            <a:cxnLst>
              <a:cxn ang="0">
                <a:pos x="58" y="21"/>
              </a:cxn>
              <a:cxn ang="0">
                <a:pos x="11" y="21"/>
              </a:cxn>
              <a:cxn ang="0">
                <a:pos x="2" y="19"/>
              </a:cxn>
              <a:cxn ang="0">
                <a:pos x="0" y="11"/>
              </a:cxn>
              <a:cxn ang="0">
                <a:pos x="0" y="10"/>
              </a:cxn>
              <a:cxn ang="0">
                <a:pos x="2" y="3"/>
              </a:cxn>
              <a:cxn ang="0">
                <a:pos x="11" y="0"/>
              </a:cxn>
              <a:cxn ang="0">
                <a:pos x="69" y="0"/>
              </a:cxn>
              <a:cxn ang="0">
                <a:pos x="77" y="1"/>
              </a:cxn>
              <a:cxn ang="0">
                <a:pos x="82" y="4"/>
              </a:cxn>
              <a:cxn ang="0">
                <a:pos x="84" y="8"/>
              </a:cxn>
              <a:cxn ang="0">
                <a:pos x="85" y="13"/>
              </a:cxn>
              <a:cxn ang="0">
                <a:pos x="85" y="14"/>
              </a:cxn>
              <a:cxn ang="0">
                <a:pos x="82" y="24"/>
              </a:cxn>
              <a:cxn ang="0">
                <a:pos x="78" y="33"/>
              </a:cxn>
              <a:cxn ang="0">
                <a:pos x="40" y="102"/>
              </a:cxn>
              <a:cxn ang="0">
                <a:pos x="34" y="108"/>
              </a:cxn>
              <a:cxn ang="0">
                <a:pos x="27" y="110"/>
              </a:cxn>
              <a:cxn ang="0">
                <a:pos x="21" y="109"/>
              </a:cxn>
              <a:cxn ang="0">
                <a:pos x="17" y="107"/>
              </a:cxn>
              <a:cxn ang="0">
                <a:pos x="14" y="104"/>
              </a:cxn>
              <a:cxn ang="0">
                <a:pos x="13" y="101"/>
              </a:cxn>
              <a:cxn ang="0">
                <a:pos x="58" y="21"/>
              </a:cxn>
            </a:cxnLst>
            <a:rect l="0" t="0" r="r" b="b"/>
            <a:pathLst>
              <a:path w="85" h="110">
                <a:moveTo>
                  <a:pt x="58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7" y="21"/>
                  <a:pt x="4" y="20"/>
                  <a:pt x="2" y="19"/>
                </a:cubicBezTo>
                <a:cubicBezTo>
                  <a:pt x="1" y="17"/>
                  <a:pt x="0" y="15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4"/>
                  <a:pt x="2" y="3"/>
                </a:cubicBezTo>
                <a:cubicBezTo>
                  <a:pt x="4" y="1"/>
                  <a:pt x="7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2" y="0"/>
                  <a:pt x="75" y="1"/>
                  <a:pt x="77" y="1"/>
                </a:cubicBezTo>
                <a:cubicBezTo>
                  <a:pt x="79" y="2"/>
                  <a:pt x="81" y="3"/>
                  <a:pt x="82" y="4"/>
                </a:cubicBezTo>
                <a:cubicBezTo>
                  <a:pt x="83" y="5"/>
                  <a:pt x="84" y="7"/>
                  <a:pt x="84" y="8"/>
                </a:cubicBezTo>
                <a:cubicBezTo>
                  <a:pt x="85" y="10"/>
                  <a:pt x="85" y="11"/>
                  <a:pt x="85" y="13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7"/>
                  <a:pt x="84" y="20"/>
                  <a:pt x="82" y="24"/>
                </a:cubicBezTo>
                <a:cubicBezTo>
                  <a:pt x="81" y="27"/>
                  <a:pt x="79" y="30"/>
                  <a:pt x="78" y="3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8" y="105"/>
                  <a:pt x="36" y="107"/>
                  <a:pt x="34" y="108"/>
                </a:cubicBezTo>
                <a:cubicBezTo>
                  <a:pt x="31" y="110"/>
                  <a:pt x="29" y="110"/>
                  <a:pt x="27" y="110"/>
                </a:cubicBezTo>
                <a:cubicBezTo>
                  <a:pt x="25" y="110"/>
                  <a:pt x="23" y="110"/>
                  <a:pt x="21" y="109"/>
                </a:cubicBezTo>
                <a:cubicBezTo>
                  <a:pt x="19" y="108"/>
                  <a:pt x="18" y="108"/>
                  <a:pt x="17" y="107"/>
                </a:cubicBezTo>
                <a:cubicBezTo>
                  <a:pt x="15" y="106"/>
                  <a:pt x="14" y="105"/>
                  <a:pt x="14" y="104"/>
                </a:cubicBezTo>
                <a:cubicBezTo>
                  <a:pt x="13" y="103"/>
                  <a:pt x="13" y="102"/>
                  <a:pt x="13" y="101"/>
                </a:cubicBezTo>
                <a:lnTo>
                  <a:pt x="58" y="21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3" name="Freeform 81"/>
          <p:cNvSpPr>
            <a:spLocks noEditPoints="1"/>
          </p:cNvSpPr>
          <p:nvPr userDrawn="1"/>
        </p:nvSpPr>
        <p:spPr bwMode="auto">
          <a:xfrm>
            <a:off x="4286106" y="5928269"/>
            <a:ext cx="79757" cy="100617"/>
          </a:xfrm>
          <a:custGeom>
            <a:avLst/>
            <a:gdLst/>
            <a:ahLst/>
            <a:cxnLst>
              <a:cxn ang="0">
                <a:pos x="22" y="55"/>
              </a:cxn>
              <a:cxn ang="0">
                <a:pos x="8" y="46"/>
              </a:cxn>
              <a:cxn ang="0">
                <a:pos x="3" y="31"/>
              </a:cxn>
              <a:cxn ang="0">
                <a:pos x="6" y="18"/>
              </a:cxn>
              <a:cxn ang="0">
                <a:pos x="15" y="8"/>
              </a:cxn>
              <a:cxn ang="0">
                <a:pos x="28" y="2"/>
              </a:cxn>
              <a:cxn ang="0">
                <a:pos x="46" y="0"/>
              </a:cxn>
              <a:cxn ang="0">
                <a:pos x="63" y="2"/>
              </a:cxn>
              <a:cxn ang="0">
                <a:pos x="76" y="8"/>
              </a:cxn>
              <a:cxn ang="0">
                <a:pos x="84" y="18"/>
              </a:cxn>
              <a:cxn ang="0">
                <a:pos x="87" y="30"/>
              </a:cxn>
              <a:cxn ang="0">
                <a:pos x="83" y="45"/>
              </a:cxn>
              <a:cxn ang="0">
                <a:pos x="69" y="55"/>
              </a:cxn>
              <a:cxn ang="0">
                <a:pos x="85" y="65"/>
              </a:cxn>
              <a:cxn ang="0">
                <a:pos x="91" y="82"/>
              </a:cxn>
              <a:cxn ang="0">
                <a:pos x="88" y="94"/>
              </a:cxn>
              <a:cxn ang="0">
                <a:pos x="78" y="104"/>
              </a:cxn>
              <a:cxn ang="0">
                <a:pos x="64" y="111"/>
              </a:cxn>
              <a:cxn ang="0">
                <a:pos x="45" y="113"/>
              </a:cxn>
              <a:cxn ang="0">
                <a:pos x="12" y="105"/>
              </a:cxn>
              <a:cxn ang="0">
                <a:pos x="0" y="82"/>
              </a:cxn>
              <a:cxn ang="0">
                <a:pos x="5" y="65"/>
              </a:cxn>
              <a:cxn ang="0">
                <a:pos x="22" y="55"/>
              </a:cxn>
              <a:cxn ang="0">
                <a:pos x="45" y="95"/>
              </a:cxn>
              <a:cxn ang="0">
                <a:pos x="61" y="91"/>
              </a:cxn>
              <a:cxn ang="0">
                <a:pos x="67" y="79"/>
              </a:cxn>
              <a:cxn ang="0">
                <a:pos x="61" y="67"/>
              </a:cxn>
              <a:cxn ang="0">
                <a:pos x="45" y="63"/>
              </a:cxn>
              <a:cxn ang="0">
                <a:pos x="30" y="67"/>
              </a:cxn>
              <a:cxn ang="0">
                <a:pos x="24" y="79"/>
              </a:cxn>
              <a:cxn ang="0">
                <a:pos x="30" y="91"/>
              </a:cxn>
              <a:cxn ang="0">
                <a:pos x="45" y="95"/>
              </a:cxn>
              <a:cxn ang="0">
                <a:pos x="45" y="48"/>
              </a:cxn>
              <a:cxn ang="0">
                <a:pos x="59" y="44"/>
              </a:cxn>
              <a:cxn ang="0">
                <a:pos x="64" y="33"/>
              </a:cxn>
              <a:cxn ang="0">
                <a:pos x="59" y="22"/>
              </a:cxn>
              <a:cxn ang="0">
                <a:pos x="45" y="18"/>
              </a:cxn>
              <a:cxn ang="0">
                <a:pos x="31" y="22"/>
              </a:cxn>
              <a:cxn ang="0">
                <a:pos x="26" y="33"/>
              </a:cxn>
              <a:cxn ang="0">
                <a:pos x="32" y="43"/>
              </a:cxn>
              <a:cxn ang="0">
                <a:pos x="45" y="48"/>
              </a:cxn>
            </a:cxnLst>
            <a:rect l="0" t="0" r="r" b="b"/>
            <a:pathLst>
              <a:path w="91" h="113">
                <a:moveTo>
                  <a:pt x="22" y="55"/>
                </a:moveTo>
                <a:cubicBezTo>
                  <a:pt x="15" y="53"/>
                  <a:pt x="11" y="50"/>
                  <a:pt x="8" y="46"/>
                </a:cubicBezTo>
                <a:cubicBezTo>
                  <a:pt x="5" y="42"/>
                  <a:pt x="3" y="37"/>
                  <a:pt x="3" y="31"/>
                </a:cubicBezTo>
                <a:cubicBezTo>
                  <a:pt x="3" y="26"/>
                  <a:pt x="4" y="22"/>
                  <a:pt x="6" y="18"/>
                </a:cubicBezTo>
                <a:cubicBezTo>
                  <a:pt x="8" y="14"/>
                  <a:pt x="11" y="11"/>
                  <a:pt x="15" y="8"/>
                </a:cubicBezTo>
                <a:cubicBezTo>
                  <a:pt x="18" y="6"/>
                  <a:pt x="23" y="3"/>
                  <a:pt x="28" y="2"/>
                </a:cubicBezTo>
                <a:cubicBezTo>
                  <a:pt x="33" y="0"/>
                  <a:pt x="39" y="0"/>
                  <a:pt x="46" y="0"/>
                </a:cubicBezTo>
                <a:cubicBezTo>
                  <a:pt x="52" y="0"/>
                  <a:pt x="58" y="0"/>
                  <a:pt x="63" y="2"/>
                </a:cubicBezTo>
                <a:cubicBezTo>
                  <a:pt x="68" y="3"/>
                  <a:pt x="72" y="5"/>
                  <a:pt x="76" y="8"/>
                </a:cubicBezTo>
                <a:cubicBezTo>
                  <a:pt x="80" y="11"/>
                  <a:pt x="82" y="14"/>
                  <a:pt x="84" y="18"/>
                </a:cubicBezTo>
                <a:cubicBezTo>
                  <a:pt x="86" y="21"/>
                  <a:pt x="87" y="26"/>
                  <a:pt x="87" y="30"/>
                </a:cubicBezTo>
                <a:cubicBezTo>
                  <a:pt x="87" y="36"/>
                  <a:pt x="86" y="41"/>
                  <a:pt x="83" y="45"/>
                </a:cubicBezTo>
                <a:cubicBezTo>
                  <a:pt x="80" y="49"/>
                  <a:pt x="75" y="53"/>
                  <a:pt x="69" y="55"/>
                </a:cubicBezTo>
                <a:cubicBezTo>
                  <a:pt x="76" y="57"/>
                  <a:pt x="82" y="60"/>
                  <a:pt x="85" y="65"/>
                </a:cubicBezTo>
                <a:cubicBezTo>
                  <a:pt x="89" y="70"/>
                  <a:pt x="91" y="75"/>
                  <a:pt x="91" y="82"/>
                </a:cubicBezTo>
                <a:cubicBezTo>
                  <a:pt x="91" y="86"/>
                  <a:pt x="90" y="91"/>
                  <a:pt x="88" y="94"/>
                </a:cubicBezTo>
                <a:cubicBezTo>
                  <a:pt x="85" y="98"/>
                  <a:pt x="82" y="102"/>
                  <a:pt x="78" y="104"/>
                </a:cubicBezTo>
                <a:cubicBezTo>
                  <a:pt x="74" y="107"/>
                  <a:pt x="70" y="109"/>
                  <a:pt x="64" y="111"/>
                </a:cubicBezTo>
                <a:cubicBezTo>
                  <a:pt x="58" y="112"/>
                  <a:pt x="52" y="113"/>
                  <a:pt x="45" y="113"/>
                </a:cubicBezTo>
                <a:cubicBezTo>
                  <a:pt x="31" y="113"/>
                  <a:pt x="20" y="110"/>
                  <a:pt x="12" y="105"/>
                </a:cubicBezTo>
                <a:cubicBezTo>
                  <a:pt x="4" y="99"/>
                  <a:pt x="0" y="91"/>
                  <a:pt x="0" y="82"/>
                </a:cubicBezTo>
                <a:cubicBezTo>
                  <a:pt x="0" y="75"/>
                  <a:pt x="2" y="70"/>
                  <a:pt x="5" y="65"/>
                </a:cubicBezTo>
                <a:cubicBezTo>
                  <a:pt x="9" y="61"/>
                  <a:pt x="14" y="57"/>
                  <a:pt x="22" y="55"/>
                </a:cubicBezTo>
                <a:close/>
                <a:moveTo>
                  <a:pt x="45" y="95"/>
                </a:moveTo>
                <a:cubicBezTo>
                  <a:pt x="52" y="95"/>
                  <a:pt x="58" y="94"/>
                  <a:pt x="61" y="91"/>
                </a:cubicBezTo>
                <a:cubicBezTo>
                  <a:pt x="65" y="88"/>
                  <a:pt x="67" y="84"/>
                  <a:pt x="67" y="79"/>
                </a:cubicBezTo>
                <a:cubicBezTo>
                  <a:pt x="67" y="74"/>
                  <a:pt x="65" y="70"/>
                  <a:pt x="61" y="67"/>
                </a:cubicBezTo>
                <a:cubicBezTo>
                  <a:pt x="57" y="65"/>
                  <a:pt x="52" y="63"/>
                  <a:pt x="45" y="63"/>
                </a:cubicBezTo>
                <a:cubicBezTo>
                  <a:pt x="39" y="63"/>
                  <a:pt x="33" y="65"/>
                  <a:pt x="30" y="67"/>
                </a:cubicBezTo>
                <a:cubicBezTo>
                  <a:pt x="26" y="70"/>
                  <a:pt x="24" y="74"/>
                  <a:pt x="24" y="79"/>
                </a:cubicBezTo>
                <a:cubicBezTo>
                  <a:pt x="24" y="84"/>
                  <a:pt x="26" y="88"/>
                  <a:pt x="30" y="91"/>
                </a:cubicBezTo>
                <a:cubicBezTo>
                  <a:pt x="33" y="94"/>
                  <a:pt x="39" y="95"/>
                  <a:pt x="45" y="95"/>
                </a:cubicBezTo>
                <a:close/>
                <a:moveTo>
                  <a:pt x="45" y="48"/>
                </a:moveTo>
                <a:cubicBezTo>
                  <a:pt x="51" y="48"/>
                  <a:pt x="56" y="46"/>
                  <a:pt x="59" y="44"/>
                </a:cubicBezTo>
                <a:cubicBezTo>
                  <a:pt x="63" y="41"/>
                  <a:pt x="64" y="37"/>
                  <a:pt x="64" y="33"/>
                </a:cubicBezTo>
                <a:cubicBezTo>
                  <a:pt x="64" y="28"/>
                  <a:pt x="63" y="25"/>
                  <a:pt x="59" y="22"/>
                </a:cubicBezTo>
                <a:cubicBezTo>
                  <a:pt x="56" y="19"/>
                  <a:pt x="51" y="18"/>
                  <a:pt x="45" y="18"/>
                </a:cubicBezTo>
                <a:cubicBezTo>
                  <a:pt x="39" y="18"/>
                  <a:pt x="35" y="19"/>
                  <a:pt x="31" y="22"/>
                </a:cubicBezTo>
                <a:cubicBezTo>
                  <a:pt x="28" y="25"/>
                  <a:pt x="26" y="28"/>
                  <a:pt x="26" y="33"/>
                </a:cubicBezTo>
                <a:cubicBezTo>
                  <a:pt x="26" y="37"/>
                  <a:pt x="28" y="41"/>
                  <a:pt x="32" y="43"/>
                </a:cubicBezTo>
                <a:cubicBezTo>
                  <a:pt x="35" y="46"/>
                  <a:pt x="40" y="48"/>
                  <a:pt x="45" y="4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4" name="Freeform 85"/>
          <p:cNvSpPr>
            <a:spLocks noEditPoints="1"/>
          </p:cNvSpPr>
          <p:nvPr userDrawn="1"/>
        </p:nvSpPr>
        <p:spPr bwMode="auto">
          <a:xfrm>
            <a:off x="4518015" y="5928269"/>
            <a:ext cx="79757" cy="100617"/>
          </a:xfrm>
          <a:custGeom>
            <a:avLst/>
            <a:gdLst/>
            <a:ahLst/>
            <a:cxnLst>
              <a:cxn ang="0">
                <a:pos x="54" y="69"/>
              </a:cxn>
              <a:cxn ang="0">
                <a:pos x="37" y="72"/>
              </a:cxn>
              <a:cxn ang="0">
                <a:pos x="22" y="70"/>
              </a:cxn>
              <a:cxn ang="0">
                <a:pos x="10" y="63"/>
              </a:cxn>
              <a:cxn ang="0">
                <a:pos x="3" y="53"/>
              </a:cxn>
              <a:cxn ang="0">
                <a:pos x="0" y="39"/>
              </a:cxn>
              <a:cxn ang="0">
                <a:pos x="0" y="38"/>
              </a:cxn>
              <a:cxn ang="0">
                <a:pos x="3" y="23"/>
              </a:cxn>
              <a:cxn ang="0">
                <a:pos x="12" y="11"/>
              </a:cxn>
              <a:cxn ang="0">
                <a:pos x="26" y="3"/>
              </a:cxn>
              <a:cxn ang="0">
                <a:pos x="43" y="0"/>
              </a:cxn>
              <a:cxn ang="0">
                <a:pos x="63" y="3"/>
              </a:cxn>
              <a:cxn ang="0">
                <a:pos x="78" y="13"/>
              </a:cxn>
              <a:cxn ang="0">
                <a:pos x="87" y="29"/>
              </a:cxn>
              <a:cxn ang="0">
                <a:pos x="90" y="51"/>
              </a:cxn>
              <a:cxn ang="0">
                <a:pos x="90" y="61"/>
              </a:cxn>
              <a:cxn ang="0">
                <a:pos x="78" y="100"/>
              </a:cxn>
              <a:cxn ang="0">
                <a:pos x="41" y="113"/>
              </a:cxn>
              <a:cxn ang="0">
                <a:pos x="25" y="111"/>
              </a:cxn>
              <a:cxn ang="0">
                <a:pos x="13" y="107"/>
              </a:cxn>
              <a:cxn ang="0">
                <a:pos x="6" y="101"/>
              </a:cxn>
              <a:cxn ang="0">
                <a:pos x="4" y="94"/>
              </a:cxn>
              <a:cxn ang="0">
                <a:pos x="5" y="88"/>
              </a:cxn>
              <a:cxn ang="0">
                <a:pos x="8" y="84"/>
              </a:cxn>
              <a:cxn ang="0">
                <a:pos x="11" y="82"/>
              </a:cxn>
              <a:cxn ang="0">
                <a:pos x="13" y="82"/>
              </a:cxn>
              <a:cxn ang="0">
                <a:pos x="24" y="90"/>
              </a:cxn>
              <a:cxn ang="0">
                <a:pos x="39" y="93"/>
              </a:cxn>
              <a:cxn ang="0">
                <a:pos x="60" y="86"/>
              </a:cxn>
              <a:cxn ang="0">
                <a:pos x="66" y="62"/>
              </a:cxn>
              <a:cxn ang="0">
                <a:pos x="66" y="61"/>
              </a:cxn>
              <a:cxn ang="0">
                <a:pos x="54" y="69"/>
              </a:cxn>
              <a:cxn ang="0">
                <a:pos x="66" y="45"/>
              </a:cxn>
              <a:cxn ang="0">
                <a:pos x="60" y="25"/>
              </a:cxn>
              <a:cxn ang="0">
                <a:pos x="44" y="18"/>
              </a:cxn>
              <a:cxn ang="0">
                <a:pos x="30" y="24"/>
              </a:cxn>
              <a:cxn ang="0">
                <a:pos x="24" y="37"/>
              </a:cxn>
              <a:cxn ang="0">
                <a:pos x="24" y="37"/>
              </a:cxn>
              <a:cxn ang="0">
                <a:pos x="29" y="50"/>
              </a:cxn>
              <a:cxn ang="0">
                <a:pos x="44" y="54"/>
              </a:cxn>
              <a:cxn ang="0">
                <a:pos x="56" y="52"/>
              </a:cxn>
              <a:cxn ang="0">
                <a:pos x="66" y="45"/>
              </a:cxn>
            </a:cxnLst>
            <a:rect l="0" t="0" r="r" b="b"/>
            <a:pathLst>
              <a:path w="90" h="113">
                <a:moveTo>
                  <a:pt x="54" y="69"/>
                </a:moveTo>
                <a:cubicBezTo>
                  <a:pt x="49" y="71"/>
                  <a:pt x="43" y="72"/>
                  <a:pt x="37" y="72"/>
                </a:cubicBezTo>
                <a:cubicBezTo>
                  <a:pt x="31" y="72"/>
                  <a:pt x="26" y="71"/>
                  <a:pt x="22" y="70"/>
                </a:cubicBezTo>
                <a:cubicBezTo>
                  <a:pt x="17" y="68"/>
                  <a:pt x="13" y="66"/>
                  <a:pt x="10" y="63"/>
                </a:cubicBezTo>
                <a:cubicBezTo>
                  <a:pt x="7" y="61"/>
                  <a:pt x="5" y="57"/>
                  <a:pt x="3" y="53"/>
                </a:cubicBezTo>
                <a:cubicBezTo>
                  <a:pt x="1" y="49"/>
                  <a:pt x="0" y="44"/>
                  <a:pt x="0" y="3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3"/>
                  <a:pt x="1" y="28"/>
                  <a:pt x="3" y="23"/>
                </a:cubicBezTo>
                <a:cubicBezTo>
                  <a:pt x="6" y="18"/>
                  <a:pt x="8" y="14"/>
                  <a:pt x="12" y="11"/>
                </a:cubicBezTo>
                <a:cubicBezTo>
                  <a:pt x="16" y="7"/>
                  <a:pt x="21" y="5"/>
                  <a:pt x="26" y="3"/>
                </a:cubicBezTo>
                <a:cubicBezTo>
                  <a:pt x="31" y="1"/>
                  <a:pt x="37" y="0"/>
                  <a:pt x="43" y="0"/>
                </a:cubicBezTo>
                <a:cubicBezTo>
                  <a:pt x="51" y="0"/>
                  <a:pt x="57" y="1"/>
                  <a:pt x="63" y="3"/>
                </a:cubicBezTo>
                <a:cubicBezTo>
                  <a:pt x="69" y="6"/>
                  <a:pt x="74" y="9"/>
                  <a:pt x="78" y="13"/>
                </a:cubicBezTo>
                <a:cubicBezTo>
                  <a:pt x="82" y="18"/>
                  <a:pt x="85" y="23"/>
                  <a:pt x="87" y="29"/>
                </a:cubicBezTo>
                <a:cubicBezTo>
                  <a:pt x="89" y="36"/>
                  <a:pt x="90" y="43"/>
                  <a:pt x="90" y="5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78"/>
                  <a:pt x="86" y="91"/>
                  <a:pt x="78" y="100"/>
                </a:cubicBezTo>
                <a:cubicBezTo>
                  <a:pt x="69" y="109"/>
                  <a:pt x="57" y="113"/>
                  <a:pt x="41" y="113"/>
                </a:cubicBezTo>
                <a:cubicBezTo>
                  <a:pt x="35" y="113"/>
                  <a:pt x="29" y="113"/>
                  <a:pt x="25" y="111"/>
                </a:cubicBezTo>
                <a:cubicBezTo>
                  <a:pt x="20" y="110"/>
                  <a:pt x="16" y="109"/>
                  <a:pt x="13" y="107"/>
                </a:cubicBezTo>
                <a:cubicBezTo>
                  <a:pt x="10" y="105"/>
                  <a:pt x="8" y="103"/>
                  <a:pt x="6" y="101"/>
                </a:cubicBezTo>
                <a:cubicBezTo>
                  <a:pt x="5" y="99"/>
                  <a:pt x="4" y="96"/>
                  <a:pt x="4" y="94"/>
                </a:cubicBezTo>
                <a:cubicBezTo>
                  <a:pt x="4" y="92"/>
                  <a:pt x="5" y="90"/>
                  <a:pt x="5" y="88"/>
                </a:cubicBezTo>
                <a:cubicBezTo>
                  <a:pt x="6" y="86"/>
                  <a:pt x="7" y="85"/>
                  <a:pt x="8" y="84"/>
                </a:cubicBezTo>
                <a:cubicBezTo>
                  <a:pt x="9" y="83"/>
                  <a:pt x="10" y="83"/>
                  <a:pt x="11" y="82"/>
                </a:cubicBezTo>
                <a:cubicBezTo>
                  <a:pt x="12" y="82"/>
                  <a:pt x="13" y="82"/>
                  <a:pt x="13" y="82"/>
                </a:cubicBezTo>
                <a:cubicBezTo>
                  <a:pt x="16" y="85"/>
                  <a:pt x="19" y="88"/>
                  <a:pt x="24" y="90"/>
                </a:cubicBezTo>
                <a:cubicBezTo>
                  <a:pt x="28" y="92"/>
                  <a:pt x="33" y="93"/>
                  <a:pt x="39" y="93"/>
                </a:cubicBezTo>
                <a:cubicBezTo>
                  <a:pt x="48" y="93"/>
                  <a:pt x="55" y="91"/>
                  <a:pt x="60" y="86"/>
                </a:cubicBezTo>
                <a:cubicBezTo>
                  <a:pt x="64" y="81"/>
                  <a:pt x="66" y="73"/>
                  <a:pt x="66" y="62"/>
                </a:cubicBezTo>
                <a:cubicBezTo>
                  <a:pt x="66" y="61"/>
                  <a:pt x="66" y="61"/>
                  <a:pt x="66" y="61"/>
                </a:cubicBezTo>
                <a:cubicBezTo>
                  <a:pt x="63" y="64"/>
                  <a:pt x="59" y="66"/>
                  <a:pt x="54" y="69"/>
                </a:cubicBezTo>
                <a:close/>
                <a:moveTo>
                  <a:pt x="66" y="45"/>
                </a:moveTo>
                <a:cubicBezTo>
                  <a:pt x="65" y="37"/>
                  <a:pt x="63" y="30"/>
                  <a:pt x="60" y="25"/>
                </a:cubicBezTo>
                <a:cubicBezTo>
                  <a:pt x="56" y="21"/>
                  <a:pt x="51" y="18"/>
                  <a:pt x="44" y="18"/>
                </a:cubicBezTo>
                <a:cubicBezTo>
                  <a:pt x="38" y="18"/>
                  <a:pt x="33" y="20"/>
                  <a:pt x="30" y="24"/>
                </a:cubicBezTo>
                <a:cubicBezTo>
                  <a:pt x="26" y="27"/>
                  <a:pt x="24" y="32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43"/>
                  <a:pt x="26" y="47"/>
                  <a:pt x="29" y="50"/>
                </a:cubicBezTo>
                <a:cubicBezTo>
                  <a:pt x="32" y="53"/>
                  <a:pt x="37" y="54"/>
                  <a:pt x="44" y="54"/>
                </a:cubicBezTo>
                <a:cubicBezTo>
                  <a:pt x="48" y="54"/>
                  <a:pt x="52" y="54"/>
                  <a:pt x="56" y="52"/>
                </a:cubicBezTo>
                <a:cubicBezTo>
                  <a:pt x="59" y="50"/>
                  <a:pt x="63" y="48"/>
                  <a:pt x="66" y="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5" name="Freeform 89"/>
          <p:cNvSpPr>
            <a:spLocks noEditPoints="1"/>
          </p:cNvSpPr>
          <p:nvPr userDrawn="1"/>
        </p:nvSpPr>
        <p:spPr bwMode="auto">
          <a:xfrm>
            <a:off x="4746241" y="5909864"/>
            <a:ext cx="90800" cy="123931"/>
          </a:xfrm>
          <a:custGeom>
            <a:avLst/>
            <a:gdLst/>
            <a:ahLst/>
            <a:cxnLst>
              <a:cxn ang="0">
                <a:pos x="67" y="132"/>
              </a:cxn>
              <a:cxn ang="0">
                <a:pos x="90" y="107"/>
              </a:cxn>
              <a:cxn ang="0">
                <a:pos x="95" y="102"/>
              </a:cxn>
              <a:cxn ang="0">
                <a:pos x="92" y="86"/>
              </a:cxn>
              <a:cxn ang="0">
                <a:pos x="74" y="90"/>
              </a:cxn>
              <a:cxn ang="0">
                <a:pos x="64" y="100"/>
              </a:cxn>
              <a:cxn ang="0">
                <a:pos x="64" y="14"/>
              </a:cxn>
              <a:cxn ang="0">
                <a:pos x="52" y="0"/>
              </a:cxn>
              <a:cxn ang="0">
                <a:pos x="50" y="0"/>
              </a:cxn>
              <a:cxn ang="0">
                <a:pos x="38" y="14"/>
              </a:cxn>
              <a:cxn ang="0">
                <a:pos x="38" y="100"/>
              </a:cxn>
              <a:cxn ang="0">
                <a:pos x="29" y="90"/>
              </a:cxn>
              <a:cxn ang="0">
                <a:pos x="11" y="86"/>
              </a:cxn>
              <a:cxn ang="0">
                <a:pos x="8" y="102"/>
              </a:cxn>
              <a:cxn ang="0">
                <a:pos x="12" y="108"/>
              </a:cxn>
              <a:cxn ang="0">
                <a:pos x="34" y="132"/>
              </a:cxn>
              <a:cxn ang="0">
                <a:pos x="41" y="138"/>
              </a:cxn>
              <a:cxn ang="0">
                <a:pos x="51" y="141"/>
              </a:cxn>
              <a:cxn ang="0">
                <a:pos x="61" y="138"/>
              </a:cxn>
              <a:cxn ang="0">
                <a:pos x="67" y="132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</a:cxnLst>
            <a:rect l="0" t="0" r="r" b="b"/>
            <a:pathLst>
              <a:path w="103" h="141">
                <a:moveTo>
                  <a:pt x="67" y="132"/>
                </a:moveTo>
                <a:cubicBezTo>
                  <a:pt x="90" y="107"/>
                  <a:pt x="90" y="107"/>
                  <a:pt x="90" y="107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5" y="102"/>
                  <a:pt x="103" y="94"/>
                  <a:pt x="92" y="86"/>
                </a:cubicBezTo>
                <a:cubicBezTo>
                  <a:pt x="85" y="80"/>
                  <a:pt x="80" y="83"/>
                  <a:pt x="74" y="90"/>
                </a:cubicBezTo>
                <a:cubicBezTo>
                  <a:pt x="71" y="92"/>
                  <a:pt x="68" y="96"/>
                  <a:pt x="64" y="100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4"/>
                  <a:pt x="59" y="0"/>
                  <a:pt x="5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3" y="0"/>
                  <a:pt x="38" y="4"/>
                  <a:pt x="38" y="14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4" y="96"/>
                  <a:pt x="31" y="93"/>
                  <a:pt x="29" y="90"/>
                </a:cubicBezTo>
                <a:cubicBezTo>
                  <a:pt x="23" y="83"/>
                  <a:pt x="18" y="81"/>
                  <a:pt x="11" y="86"/>
                </a:cubicBezTo>
                <a:cubicBezTo>
                  <a:pt x="0" y="94"/>
                  <a:pt x="8" y="102"/>
                  <a:pt x="8" y="102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7" y="135"/>
                  <a:pt x="39" y="137"/>
                  <a:pt x="41" y="138"/>
                </a:cubicBezTo>
                <a:cubicBezTo>
                  <a:pt x="43" y="140"/>
                  <a:pt x="47" y="141"/>
                  <a:pt x="51" y="141"/>
                </a:cubicBezTo>
                <a:cubicBezTo>
                  <a:pt x="55" y="141"/>
                  <a:pt x="59" y="140"/>
                  <a:pt x="61" y="138"/>
                </a:cubicBezTo>
                <a:cubicBezTo>
                  <a:pt x="63" y="137"/>
                  <a:pt x="65" y="135"/>
                  <a:pt x="67" y="132"/>
                </a:cubicBezTo>
                <a:close/>
                <a:moveTo>
                  <a:pt x="51" y="141"/>
                </a:move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6" name="Freeform 93"/>
          <p:cNvSpPr>
            <a:spLocks/>
          </p:cNvSpPr>
          <p:nvPr userDrawn="1"/>
        </p:nvSpPr>
        <p:spPr bwMode="auto">
          <a:xfrm>
            <a:off x="4979376" y="5928269"/>
            <a:ext cx="87120" cy="100617"/>
          </a:xfrm>
          <a:custGeom>
            <a:avLst/>
            <a:gdLst/>
            <a:ahLst/>
            <a:cxnLst>
              <a:cxn ang="0">
                <a:pos x="8" y="52"/>
              </a:cxn>
              <a:cxn ang="0">
                <a:pos x="2" y="50"/>
              </a:cxn>
              <a:cxn ang="0">
                <a:pos x="0" y="46"/>
              </a:cxn>
              <a:cxn ang="0">
                <a:pos x="0" y="44"/>
              </a:cxn>
              <a:cxn ang="0">
                <a:pos x="2" y="39"/>
              </a:cxn>
              <a:cxn ang="0">
                <a:pos x="8" y="37"/>
              </a:cxn>
              <a:cxn ang="0">
                <a:pos x="16" y="37"/>
              </a:cxn>
              <a:cxn ang="0">
                <a:pos x="32" y="10"/>
              </a:cxn>
              <a:cxn ang="0">
                <a:pos x="62" y="0"/>
              </a:cxn>
              <a:cxn ang="0">
                <a:pos x="77" y="2"/>
              </a:cxn>
              <a:cxn ang="0">
                <a:pos x="89" y="7"/>
              </a:cxn>
              <a:cxn ang="0">
                <a:pos x="96" y="14"/>
              </a:cxn>
              <a:cxn ang="0">
                <a:pos x="98" y="22"/>
              </a:cxn>
              <a:cxn ang="0">
                <a:pos x="97" y="28"/>
              </a:cxn>
              <a:cxn ang="0">
                <a:pos x="93" y="32"/>
              </a:cxn>
              <a:cxn ang="0">
                <a:pos x="89" y="34"/>
              </a:cxn>
              <a:cxn ang="0">
                <a:pos x="87" y="34"/>
              </a:cxn>
              <a:cxn ang="0">
                <a:pos x="77" y="24"/>
              </a:cxn>
              <a:cxn ang="0">
                <a:pos x="62" y="21"/>
              </a:cxn>
              <a:cxn ang="0">
                <a:pos x="48" y="25"/>
              </a:cxn>
              <a:cxn ang="0">
                <a:pos x="40" y="37"/>
              </a:cxn>
              <a:cxn ang="0">
                <a:pos x="67" y="37"/>
              </a:cxn>
              <a:cxn ang="0">
                <a:pos x="73" y="39"/>
              </a:cxn>
              <a:cxn ang="0">
                <a:pos x="75" y="44"/>
              </a:cxn>
              <a:cxn ang="0">
                <a:pos x="75" y="46"/>
              </a:cxn>
              <a:cxn ang="0">
                <a:pos x="73" y="50"/>
              </a:cxn>
              <a:cxn ang="0">
                <a:pos x="67" y="52"/>
              </a:cxn>
              <a:cxn ang="0">
                <a:pos x="38" y="52"/>
              </a:cxn>
              <a:cxn ang="0">
                <a:pos x="38" y="62"/>
              </a:cxn>
              <a:cxn ang="0">
                <a:pos x="67" y="62"/>
              </a:cxn>
              <a:cxn ang="0">
                <a:pos x="73" y="64"/>
              </a:cxn>
              <a:cxn ang="0">
                <a:pos x="75" y="69"/>
              </a:cxn>
              <a:cxn ang="0">
                <a:pos x="75" y="71"/>
              </a:cxn>
              <a:cxn ang="0">
                <a:pos x="73" y="75"/>
              </a:cxn>
              <a:cxn ang="0">
                <a:pos x="67" y="77"/>
              </a:cxn>
              <a:cxn ang="0">
                <a:pos x="40" y="77"/>
              </a:cxn>
              <a:cxn ang="0">
                <a:pos x="48" y="90"/>
              </a:cxn>
              <a:cxn ang="0">
                <a:pos x="63" y="94"/>
              </a:cxn>
              <a:cxn ang="0">
                <a:pos x="77" y="90"/>
              </a:cxn>
              <a:cxn ang="0">
                <a:pos x="87" y="80"/>
              </a:cxn>
              <a:cxn ang="0">
                <a:pos x="89" y="80"/>
              </a:cxn>
              <a:cxn ang="0">
                <a:pos x="93" y="82"/>
              </a:cxn>
              <a:cxn ang="0">
                <a:pos x="97" y="86"/>
              </a:cxn>
              <a:cxn ang="0">
                <a:pos x="99" y="92"/>
              </a:cxn>
              <a:cxn ang="0">
                <a:pos x="97" y="99"/>
              </a:cxn>
              <a:cxn ang="0">
                <a:pos x="90" y="107"/>
              </a:cxn>
              <a:cxn ang="0">
                <a:pos x="79" y="112"/>
              </a:cxn>
              <a:cxn ang="0">
                <a:pos x="62" y="115"/>
              </a:cxn>
              <a:cxn ang="0">
                <a:pos x="32" y="105"/>
              </a:cxn>
              <a:cxn ang="0">
                <a:pos x="16" y="77"/>
              </a:cxn>
              <a:cxn ang="0">
                <a:pos x="8" y="77"/>
              </a:cxn>
              <a:cxn ang="0">
                <a:pos x="2" y="75"/>
              </a:cxn>
              <a:cxn ang="0">
                <a:pos x="0" y="71"/>
              </a:cxn>
              <a:cxn ang="0">
                <a:pos x="0" y="69"/>
              </a:cxn>
              <a:cxn ang="0">
                <a:pos x="2" y="64"/>
              </a:cxn>
              <a:cxn ang="0">
                <a:pos x="8" y="62"/>
              </a:cxn>
              <a:cxn ang="0">
                <a:pos x="14" y="62"/>
              </a:cxn>
              <a:cxn ang="0">
                <a:pos x="14" y="52"/>
              </a:cxn>
              <a:cxn ang="0">
                <a:pos x="8" y="52"/>
              </a:cxn>
            </a:cxnLst>
            <a:rect l="0" t="0" r="r" b="b"/>
            <a:pathLst>
              <a:path w="99" h="115">
                <a:moveTo>
                  <a:pt x="8" y="52"/>
                </a:moveTo>
                <a:cubicBezTo>
                  <a:pt x="5" y="52"/>
                  <a:pt x="3" y="52"/>
                  <a:pt x="2" y="50"/>
                </a:cubicBezTo>
                <a:cubicBezTo>
                  <a:pt x="0" y="49"/>
                  <a:pt x="0" y="47"/>
                  <a:pt x="0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2"/>
                  <a:pt x="0" y="40"/>
                  <a:pt x="2" y="39"/>
                </a:cubicBezTo>
                <a:cubicBezTo>
                  <a:pt x="3" y="38"/>
                  <a:pt x="5" y="37"/>
                  <a:pt x="8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26"/>
                  <a:pt x="24" y="16"/>
                  <a:pt x="32" y="10"/>
                </a:cubicBezTo>
                <a:cubicBezTo>
                  <a:pt x="40" y="3"/>
                  <a:pt x="50" y="0"/>
                  <a:pt x="62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2" y="3"/>
                  <a:pt x="86" y="5"/>
                  <a:pt x="89" y="7"/>
                </a:cubicBezTo>
                <a:cubicBezTo>
                  <a:pt x="92" y="9"/>
                  <a:pt x="94" y="12"/>
                  <a:pt x="96" y="14"/>
                </a:cubicBezTo>
                <a:cubicBezTo>
                  <a:pt x="98" y="17"/>
                  <a:pt x="98" y="20"/>
                  <a:pt x="98" y="22"/>
                </a:cubicBezTo>
                <a:cubicBezTo>
                  <a:pt x="98" y="24"/>
                  <a:pt x="98" y="26"/>
                  <a:pt x="97" y="28"/>
                </a:cubicBezTo>
                <a:cubicBezTo>
                  <a:pt x="96" y="30"/>
                  <a:pt x="94" y="31"/>
                  <a:pt x="93" y="32"/>
                </a:cubicBezTo>
                <a:cubicBezTo>
                  <a:pt x="91" y="33"/>
                  <a:pt x="90" y="34"/>
                  <a:pt x="89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4" y="30"/>
                  <a:pt x="80" y="26"/>
                  <a:pt x="77" y="24"/>
                </a:cubicBezTo>
                <a:cubicBezTo>
                  <a:pt x="73" y="22"/>
                  <a:pt x="68" y="21"/>
                  <a:pt x="62" y="21"/>
                </a:cubicBezTo>
                <a:cubicBezTo>
                  <a:pt x="57" y="21"/>
                  <a:pt x="52" y="22"/>
                  <a:pt x="48" y="25"/>
                </a:cubicBezTo>
                <a:cubicBezTo>
                  <a:pt x="44" y="28"/>
                  <a:pt x="42" y="32"/>
                  <a:pt x="40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70" y="37"/>
                  <a:pt x="72" y="38"/>
                  <a:pt x="73" y="39"/>
                </a:cubicBezTo>
                <a:cubicBezTo>
                  <a:pt x="75" y="40"/>
                  <a:pt x="75" y="42"/>
                  <a:pt x="75" y="44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7"/>
                  <a:pt x="75" y="49"/>
                  <a:pt x="73" y="50"/>
                </a:cubicBezTo>
                <a:cubicBezTo>
                  <a:pt x="72" y="52"/>
                  <a:pt x="70" y="52"/>
                  <a:pt x="67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62"/>
                  <a:pt x="38" y="62"/>
                  <a:pt x="3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70" y="62"/>
                  <a:pt x="72" y="63"/>
                  <a:pt x="73" y="64"/>
                </a:cubicBezTo>
                <a:cubicBezTo>
                  <a:pt x="75" y="65"/>
                  <a:pt x="75" y="67"/>
                  <a:pt x="75" y="69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72"/>
                  <a:pt x="75" y="74"/>
                  <a:pt x="73" y="75"/>
                </a:cubicBezTo>
                <a:cubicBezTo>
                  <a:pt x="72" y="77"/>
                  <a:pt x="70" y="77"/>
                  <a:pt x="67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2" y="83"/>
                  <a:pt x="44" y="87"/>
                  <a:pt x="48" y="90"/>
                </a:cubicBezTo>
                <a:cubicBezTo>
                  <a:pt x="52" y="93"/>
                  <a:pt x="57" y="94"/>
                  <a:pt x="63" y="94"/>
                </a:cubicBezTo>
                <a:cubicBezTo>
                  <a:pt x="69" y="94"/>
                  <a:pt x="73" y="93"/>
                  <a:pt x="77" y="90"/>
                </a:cubicBezTo>
                <a:cubicBezTo>
                  <a:pt x="81" y="88"/>
                  <a:pt x="84" y="84"/>
                  <a:pt x="87" y="80"/>
                </a:cubicBezTo>
                <a:cubicBezTo>
                  <a:pt x="87" y="79"/>
                  <a:pt x="88" y="80"/>
                  <a:pt x="89" y="80"/>
                </a:cubicBezTo>
                <a:cubicBezTo>
                  <a:pt x="90" y="80"/>
                  <a:pt x="92" y="81"/>
                  <a:pt x="93" y="82"/>
                </a:cubicBezTo>
                <a:cubicBezTo>
                  <a:pt x="95" y="83"/>
                  <a:pt x="96" y="84"/>
                  <a:pt x="97" y="86"/>
                </a:cubicBezTo>
                <a:cubicBezTo>
                  <a:pt x="98" y="87"/>
                  <a:pt x="99" y="89"/>
                  <a:pt x="99" y="92"/>
                </a:cubicBezTo>
                <a:cubicBezTo>
                  <a:pt x="99" y="94"/>
                  <a:pt x="98" y="96"/>
                  <a:pt x="97" y="99"/>
                </a:cubicBezTo>
                <a:cubicBezTo>
                  <a:pt x="95" y="102"/>
                  <a:pt x="93" y="104"/>
                  <a:pt x="90" y="107"/>
                </a:cubicBezTo>
                <a:cubicBezTo>
                  <a:pt x="87" y="109"/>
                  <a:pt x="83" y="111"/>
                  <a:pt x="79" y="112"/>
                </a:cubicBezTo>
                <a:cubicBezTo>
                  <a:pt x="74" y="114"/>
                  <a:pt x="69" y="115"/>
                  <a:pt x="62" y="115"/>
                </a:cubicBezTo>
                <a:cubicBezTo>
                  <a:pt x="50" y="115"/>
                  <a:pt x="40" y="111"/>
                  <a:pt x="32" y="105"/>
                </a:cubicBezTo>
                <a:cubicBezTo>
                  <a:pt x="23" y="98"/>
                  <a:pt x="18" y="89"/>
                  <a:pt x="16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5" y="77"/>
                  <a:pt x="3" y="77"/>
                  <a:pt x="2" y="75"/>
                </a:cubicBezTo>
                <a:cubicBezTo>
                  <a:pt x="0" y="74"/>
                  <a:pt x="0" y="72"/>
                  <a:pt x="0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7"/>
                  <a:pt x="0" y="65"/>
                  <a:pt x="2" y="64"/>
                </a:cubicBezTo>
                <a:cubicBezTo>
                  <a:pt x="3" y="63"/>
                  <a:pt x="5" y="62"/>
                  <a:pt x="8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52"/>
                  <a:pt x="14" y="52"/>
                  <a:pt x="14" y="52"/>
                </a:cubicBezTo>
                <a:lnTo>
                  <a:pt x="8" y="52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7" name="Freeform 97"/>
          <p:cNvSpPr>
            <a:spLocks noEditPoints="1"/>
          </p:cNvSpPr>
          <p:nvPr userDrawn="1"/>
        </p:nvSpPr>
        <p:spPr bwMode="auto">
          <a:xfrm>
            <a:off x="5203926" y="5925807"/>
            <a:ext cx="101843" cy="104298"/>
          </a:xfrm>
          <a:custGeom>
            <a:avLst/>
            <a:gdLst/>
            <a:ahLst/>
            <a:cxnLst>
              <a:cxn ang="0">
                <a:pos x="80" y="74"/>
              </a:cxn>
              <a:cxn ang="0">
                <a:pos x="83" y="65"/>
              </a:cxn>
              <a:cxn ang="0">
                <a:pos x="87" y="55"/>
              </a:cxn>
              <a:cxn ang="0">
                <a:pos x="92" y="46"/>
              </a:cxn>
              <a:cxn ang="0">
                <a:pos x="100" y="43"/>
              </a:cxn>
              <a:cxn ang="0">
                <a:pos x="105" y="44"/>
              </a:cxn>
              <a:cxn ang="0">
                <a:pos x="108" y="47"/>
              </a:cxn>
              <a:cxn ang="0">
                <a:pos x="110" y="49"/>
              </a:cxn>
              <a:cxn ang="0">
                <a:pos x="111" y="50"/>
              </a:cxn>
              <a:cxn ang="0">
                <a:pos x="104" y="70"/>
              </a:cxn>
              <a:cxn ang="0">
                <a:pos x="94" y="87"/>
              </a:cxn>
              <a:cxn ang="0">
                <a:pos x="117" y="107"/>
              </a:cxn>
              <a:cxn ang="0">
                <a:pos x="117" y="108"/>
              </a:cxn>
              <a:cxn ang="0">
                <a:pos x="114" y="112"/>
              </a:cxn>
              <a:cxn ang="0">
                <a:pos x="110" y="116"/>
              </a:cxn>
              <a:cxn ang="0">
                <a:pos x="104" y="117"/>
              </a:cxn>
              <a:cxn ang="0">
                <a:pos x="97" y="116"/>
              </a:cxn>
              <a:cxn ang="0">
                <a:pos x="89" y="110"/>
              </a:cxn>
              <a:cxn ang="0">
                <a:pos x="81" y="102"/>
              </a:cxn>
              <a:cxn ang="0">
                <a:pos x="64" y="114"/>
              </a:cxn>
              <a:cxn ang="0">
                <a:pos x="42" y="118"/>
              </a:cxn>
              <a:cxn ang="0">
                <a:pos x="11" y="110"/>
              </a:cxn>
              <a:cxn ang="0">
                <a:pos x="0" y="84"/>
              </a:cxn>
              <a:cxn ang="0">
                <a:pos x="7" y="64"/>
              </a:cxn>
              <a:cxn ang="0">
                <a:pos x="26" y="52"/>
              </a:cxn>
              <a:cxn ang="0">
                <a:pos x="19" y="42"/>
              </a:cxn>
              <a:cxn ang="0">
                <a:pos x="16" y="30"/>
              </a:cxn>
              <a:cxn ang="0">
                <a:pos x="18" y="18"/>
              </a:cxn>
              <a:cxn ang="0">
                <a:pos x="25" y="9"/>
              </a:cxn>
              <a:cxn ang="0">
                <a:pos x="36" y="3"/>
              </a:cxn>
              <a:cxn ang="0">
                <a:pos x="51" y="0"/>
              </a:cxn>
              <a:cxn ang="0">
                <a:pos x="64" y="2"/>
              </a:cxn>
              <a:cxn ang="0">
                <a:pos x="74" y="8"/>
              </a:cxn>
              <a:cxn ang="0">
                <a:pos x="81" y="17"/>
              </a:cxn>
              <a:cxn ang="0">
                <a:pos x="83" y="28"/>
              </a:cxn>
              <a:cxn ang="0">
                <a:pos x="76" y="44"/>
              </a:cxn>
              <a:cxn ang="0">
                <a:pos x="58" y="55"/>
              </a:cxn>
              <a:cxn ang="0">
                <a:pos x="80" y="74"/>
              </a:cxn>
              <a:cxn ang="0">
                <a:pos x="37" y="63"/>
              </a:cxn>
              <a:cxn ang="0">
                <a:pos x="26" y="70"/>
              </a:cxn>
              <a:cxn ang="0">
                <a:pos x="22" y="82"/>
              </a:cxn>
              <a:cxn ang="0">
                <a:pos x="28" y="96"/>
              </a:cxn>
              <a:cxn ang="0">
                <a:pos x="44" y="101"/>
              </a:cxn>
              <a:cxn ang="0">
                <a:pos x="57" y="98"/>
              </a:cxn>
              <a:cxn ang="0">
                <a:pos x="68" y="90"/>
              </a:cxn>
              <a:cxn ang="0">
                <a:pos x="37" y="63"/>
              </a:cxn>
              <a:cxn ang="0">
                <a:pos x="46" y="46"/>
              </a:cxn>
              <a:cxn ang="0">
                <a:pos x="59" y="39"/>
              </a:cxn>
              <a:cxn ang="0">
                <a:pos x="63" y="30"/>
              </a:cxn>
              <a:cxn ang="0">
                <a:pos x="60" y="21"/>
              </a:cxn>
              <a:cxn ang="0">
                <a:pos x="51" y="17"/>
              </a:cxn>
              <a:cxn ang="0">
                <a:pos x="41" y="21"/>
              </a:cxn>
              <a:cxn ang="0">
                <a:pos x="38" y="30"/>
              </a:cxn>
              <a:cxn ang="0">
                <a:pos x="40" y="39"/>
              </a:cxn>
              <a:cxn ang="0">
                <a:pos x="46" y="46"/>
              </a:cxn>
            </a:cxnLst>
            <a:rect l="0" t="0" r="r" b="b"/>
            <a:pathLst>
              <a:path w="117" h="118">
                <a:moveTo>
                  <a:pt x="80" y="74"/>
                </a:moveTo>
                <a:cubicBezTo>
                  <a:pt x="81" y="71"/>
                  <a:pt x="82" y="68"/>
                  <a:pt x="83" y="65"/>
                </a:cubicBezTo>
                <a:cubicBezTo>
                  <a:pt x="85" y="62"/>
                  <a:pt x="86" y="59"/>
                  <a:pt x="87" y="55"/>
                </a:cubicBezTo>
                <a:cubicBezTo>
                  <a:pt x="89" y="51"/>
                  <a:pt x="90" y="48"/>
                  <a:pt x="92" y="46"/>
                </a:cubicBezTo>
                <a:cubicBezTo>
                  <a:pt x="94" y="44"/>
                  <a:pt x="97" y="43"/>
                  <a:pt x="100" y="43"/>
                </a:cubicBezTo>
                <a:cubicBezTo>
                  <a:pt x="102" y="43"/>
                  <a:pt x="103" y="44"/>
                  <a:pt x="105" y="44"/>
                </a:cubicBezTo>
                <a:cubicBezTo>
                  <a:pt x="106" y="45"/>
                  <a:pt x="107" y="46"/>
                  <a:pt x="108" y="47"/>
                </a:cubicBezTo>
                <a:cubicBezTo>
                  <a:pt x="109" y="47"/>
                  <a:pt x="110" y="48"/>
                  <a:pt x="110" y="49"/>
                </a:cubicBezTo>
                <a:cubicBezTo>
                  <a:pt x="111" y="49"/>
                  <a:pt x="111" y="50"/>
                  <a:pt x="111" y="50"/>
                </a:cubicBezTo>
                <a:cubicBezTo>
                  <a:pt x="109" y="57"/>
                  <a:pt x="107" y="64"/>
                  <a:pt x="104" y="70"/>
                </a:cubicBezTo>
                <a:cubicBezTo>
                  <a:pt x="101" y="76"/>
                  <a:pt x="98" y="81"/>
                  <a:pt x="94" y="87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7" y="107"/>
                  <a:pt x="117" y="107"/>
                  <a:pt x="117" y="108"/>
                </a:cubicBezTo>
                <a:cubicBezTo>
                  <a:pt x="116" y="110"/>
                  <a:pt x="115" y="111"/>
                  <a:pt x="114" y="112"/>
                </a:cubicBezTo>
                <a:cubicBezTo>
                  <a:pt x="113" y="113"/>
                  <a:pt x="112" y="114"/>
                  <a:pt x="110" y="116"/>
                </a:cubicBezTo>
                <a:cubicBezTo>
                  <a:pt x="108" y="117"/>
                  <a:pt x="106" y="117"/>
                  <a:pt x="104" y="117"/>
                </a:cubicBezTo>
                <a:cubicBezTo>
                  <a:pt x="102" y="117"/>
                  <a:pt x="99" y="117"/>
                  <a:pt x="97" y="116"/>
                </a:cubicBezTo>
                <a:cubicBezTo>
                  <a:pt x="94" y="115"/>
                  <a:pt x="92" y="113"/>
                  <a:pt x="89" y="11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76" y="107"/>
                  <a:pt x="70" y="111"/>
                  <a:pt x="64" y="114"/>
                </a:cubicBezTo>
                <a:cubicBezTo>
                  <a:pt x="57" y="117"/>
                  <a:pt x="50" y="118"/>
                  <a:pt x="42" y="118"/>
                </a:cubicBezTo>
                <a:cubicBezTo>
                  <a:pt x="29" y="118"/>
                  <a:pt x="19" y="115"/>
                  <a:pt x="11" y="110"/>
                </a:cubicBezTo>
                <a:cubicBezTo>
                  <a:pt x="3" y="104"/>
                  <a:pt x="0" y="95"/>
                  <a:pt x="0" y="84"/>
                </a:cubicBezTo>
                <a:cubicBezTo>
                  <a:pt x="0" y="76"/>
                  <a:pt x="2" y="70"/>
                  <a:pt x="7" y="64"/>
                </a:cubicBezTo>
                <a:cubicBezTo>
                  <a:pt x="11" y="59"/>
                  <a:pt x="18" y="55"/>
                  <a:pt x="26" y="52"/>
                </a:cubicBezTo>
                <a:cubicBezTo>
                  <a:pt x="23" y="49"/>
                  <a:pt x="20" y="46"/>
                  <a:pt x="19" y="42"/>
                </a:cubicBezTo>
                <a:cubicBezTo>
                  <a:pt x="17" y="38"/>
                  <a:pt x="16" y="34"/>
                  <a:pt x="16" y="30"/>
                </a:cubicBezTo>
                <a:cubicBezTo>
                  <a:pt x="16" y="25"/>
                  <a:pt x="16" y="22"/>
                  <a:pt x="18" y="18"/>
                </a:cubicBezTo>
                <a:cubicBezTo>
                  <a:pt x="20" y="14"/>
                  <a:pt x="22" y="11"/>
                  <a:pt x="25" y="9"/>
                </a:cubicBezTo>
                <a:cubicBezTo>
                  <a:pt x="28" y="6"/>
                  <a:pt x="32" y="4"/>
                  <a:pt x="36" y="3"/>
                </a:cubicBezTo>
                <a:cubicBezTo>
                  <a:pt x="41" y="1"/>
                  <a:pt x="46" y="0"/>
                  <a:pt x="51" y="0"/>
                </a:cubicBezTo>
                <a:cubicBezTo>
                  <a:pt x="56" y="0"/>
                  <a:pt x="60" y="1"/>
                  <a:pt x="64" y="2"/>
                </a:cubicBezTo>
                <a:cubicBezTo>
                  <a:pt x="68" y="4"/>
                  <a:pt x="71" y="6"/>
                  <a:pt x="74" y="8"/>
                </a:cubicBezTo>
                <a:cubicBezTo>
                  <a:pt x="77" y="10"/>
                  <a:pt x="79" y="13"/>
                  <a:pt x="81" y="17"/>
                </a:cubicBezTo>
                <a:cubicBezTo>
                  <a:pt x="82" y="20"/>
                  <a:pt x="83" y="24"/>
                  <a:pt x="83" y="28"/>
                </a:cubicBezTo>
                <a:cubicBezTo>
                  <a:pt x="83" y="34"/>
                  <a:pt x="81" y="40"/>
                  <a:pt x="76" y="44"/>
                </a:cubicBezTo>
                <a:cubicBezTo>
                  <a:pt x="72" y="49"/>
                  <a:pt x="66" y="52"/>
                  <a:pt x="58" y="55"/>
                </a:cubicBezTo>
                <a:lnTo>
                  <a:pt x="80" y="74"/>
                </a:lnTo>
                <a:close/>
                <a:moveTo>
                  <a:pt x="37" y="63"/>
                </a:moveTo>
                <a:cubicBezTo>
                  <a:pt x="32" y="64"/>
                  <a:pt x="29" y="67"/>
                  <a:pt x="26" y="70"/>
                </a:cubicBezTo>
                <a:cubicBezTo>
                  <a:pt x="23" y="73"/>
                  <a:pt x="22" y="77"/>
                  <a:pt x="22" y="82"/>
                </a:cubicBezTo>
                <a:cubicBezTo>
                  <a:pt x="22" y="88"/>
                  <a:pt x="24" y="92"/>
                  <a:pt x="28" y="96"/>
                </a:cubicBezTo>
                <a:cubicBezTo>
                  <a:pt x="32" y="99"/>
                  <a:pt x="37" y="101"/>
                  <a:pt x="44" y="101"/>
                </a:cubicBezTo>
                <a:cubicBezTo>
                  <a:pt x="48" y="101"/>
                  <a:pt x="53" y="100"/>
                  <a:pt x="57" y="98"/>
                </a:cubicBezTo>
                <a:cubicBezTo>
                  <a:pt x="61" y="96"/>
                  <a:pt x="64" y="93"/>
                  <a:pt x="68" y="90"/>
                </a:cubicBezTo>
                <a:lnTo>
                  <a:pt x="37" y="63"/>
                </a:lnTo>
                <a:close/>
                <a:moveTo>
                  <a:pt x="46" y="46"/>
                </a:moveTo>
                <a:cubicBezTo>
                  <a:pt x="52" y="44"/>
                  <a:pt x="57" y="42"/>
                  <a:pt x="59" y="39"/>
                </a:cubicBezTo>
                <a:cubicBezTo>
                  <a:pt x="62" y="37"/>
                  <a:pt x="63" y="33"/>
                  <a:pt x="63" y="30"/>
                </a:cubicBezTo>
                <a:cubicBezTo>
                  <a:pt x="63" y="26"/>
                  <a:pt x="62" y="23"/>
                  <a:pt x="60" y="21"/>
                </a:cubicBezTo>
                <a:cubicBezTo>
                  <a:pt x="57" y="18"/>
                  <a:pt x="54" y="17"/>
                  <a:pt x="51" y="17"/>
                </a:cubicBezTo>
                <a:cubicBezTo>
                  <a:pt x="47" y="17"/>
                  <a:pt x="43" y="18"/>
                  <a:pt x="41" y="21"/>
                </a:cubicBezTo>
                <a:cubicBezTo>
                  <a:pt x="39" y="23"/>
                  <a:pt x="38" y="26"/>
                  <a:pt x="38" y="30"/>
                </a:cubicBezTo>
                <a:cubicBezTo>
                  <a:pt x="38" y="33"/>
                  <a:pt x="39" y="36"/>
                  <a:pt x="40" y="39"/>
                </a:cubicBezTo>
                <a:cubicBezTo>
                  <a:pt x="42" y="41"/>
                  <a:pt x="44" y="43"/>
                  <a:pt x="46" y="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8" name="Freeform 101"/>
          <p:cNvSpPr>
            <a:spLocks noEditPoints="1"/>
          </p:cNvSpPr>
          <p:nvPr userDrawn="1"/>
        </p:nvSpPr>
        <p:spPr bwMode="auto">
          <a:xfrm>
            <a:off x="5441966" y="5928269"/>
            <a:ext cx="82212" cy="98163"/>
          </a:xfrm>
          <a:custGeom>
            <a:avLst/>
            <a:gdLst/>
            <a:ahLst/>
            <a:cxnLst>
              <a:cxn ang="0">
                <a:pos x="47" y="113"/>
              </a:cxn>
              <a:cxn ang="0">
                <a:pos x="27" y="109"/>
              </a:cxn>
              <a:cxn ang="0">
                <a:pos x="12" y="99"/>
              </a:cxn>
              <a:cxn ang="0">
                <a:pos x="3" y="83"/>
              </a:cxn>
              <a:cxn ang="0">
                <a:pos x="0" y="62"/>
              </a:cxn>
              <a:cxn ang="0">
                <a:pos x="0" y="51"/>
              </a:cxn>
              <a:cxn ang="0">
                <a:pos x="3" y="30"/>
              </a:cxn>
              <a:cxn ang="0">
                <a:pos x="12" y="14"/>
              </a:cxn>
              <a:cxn ang="0">
                <a:pos x="27" y="3"/>
              </a:cxn>
              <a:cxn ang="0">
                <a:pos x="47" y="0"/>
              </a:cxn>
              <a:cxn ang="0">
                <a:pos x="67" y="3"/>
              </a:cxn>
              <a:cxn ang="0">
                <a:pos x="82" y="13"/>
              </a:cxn>
              <a:cxn ang="0">
                <a:pos x="92" y="30"/>
              </a:cxn>
              <a:cxn ang="0">
                <a:pos x="95" y="51"/>
              </a:cxn>
              <a:cxn ang="0">
                <a:pos x="95" y="62"/>
              </a:cxn>
              <a:cxn ang="0">
                <a:pos x="92" y="83"/>
              </a:cxn>
              <a:cxn ang="0">
                <a:pos x="82" y="99"/>
              </a:cxn>
              <a:cxn ang="0">
                <a:pos x="67" y="109"/>
              </a:cxn>
              <a:cxn ang="0">
                <a:pos x="47" y="113"/>
              </a:cxn>
              <a:cxn ang="0">
                <a:pos x="47" y="93"/>
              </a:cxn>
              <a:cxn ang="0">
                <a:pos x="64" y="85"/>
              </a:cxn>
              <a:cxn ang="0">
                <a:pos x="70" y="63"/>
              </a:cxn>
              <a:cxn ang="0">
                <a:pos x="70" y="49"/>
              </a:cxn>
              <a:cxn ang="0">
                <a:pos x="64" y="27"/>
              </a:cxn>
              <a:cxn ang="0">
                <a:pos x="47" y="20"/>
              </a:cxn>
              <a:cxn ang="0">
                <a:pos x="30" y="27"/>
              </a:cxn>
              <a:cxn ang="0">
                <a:pos x="25" y="49"/>
              </a:cxn>
              <a:cxn ang="0">
                <a:pos x="25" y="63"/>
              </a:cxn>
              <a:cxn ang="0">
                <a:pos x="30" y="85"/>
              </a:cxn>
              <a:cxn ang="0">
                <a:pos x="47" y="93"/>
              </a:cxn>
            </a:cxnLst>
            <a:rect l="0" t="0" r="r" b="b"/>
            <a:pathLst>
              <a:path w="95" h="113">
                <a:moveTo>
                  <a:pt x="47" y="113"/>
                </a:moveTo>
                <a:cubicBezTo>
                  <a:pt x="40" y="113"/>
                  <a:pt x="33" y="112"/>
                  <a:pt x="27" y="109"/>
                </a:cubicBezTo>
                <a:cubicBezTo>
                  <a:pt x="21" y="107"/>
                  <a:pt x="16" y="104"/>
                  <a:pt x="12" y="99"/>
                </a:cubicBezTo>
                <a:cubicBezTo>
                  <a:pt x="8" y="95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3"/>
                  <a:pt x="1" y="36"/>
                  <a:pt x="3" y="30"/>
                </a:cubicBezTo>
                <a:cubicBezTo>
                  <a:pt x="5" y="23"/>
                  <a:pt x="8" y="18"/>
                  <a:pt x="12" y="14"/>
                </a:cubicBezTo>
                <a:cubicBezTo>
                  <a:pt x="17" y="9"/>
                  <a:pt x="22" y="6"/>
                  <a:pt x="27" y="3"/>
                </a:cubicBezTo>
                <a:cubicBezTo>
                  <a:pt x="33" y="1"/>
                  <a:pt x="40" y="0"/>
                  <a:pt x="47" y="0"/>
                </a:cubicBezTo>
                <a:cubicBezTo>
                  <a:pt x="55" y="0"/>
                  <a:pt x="61" y="1"/>
                  <a:pt x="67" y="3"/>
                </a:cubicBezTo>
                <a:cubicBezTo>
                  <a:pt x="73" y="6"/>
                  <a:pt x="78" y="9"/>
                  <a:pt x="82" y="13"/>
                </a:cubicBezTo>
                <a:cubicBezTo>
                  <a:pt x="86" y="18"/>
                  <a:pt x="90" y="23"/>
                  <a:pt x="92" y="30"/>
                </a:cubicBezTo>
                <a:cubicBezTo>
                  <a:pt x="94" y="36"/>
                  <a:pt x="95" y="43"/>
                  <a:pt x="95" y="51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9"/>
                  <a:pt x="94" y="77"/>
                  <a:pt x="92" y="83"/>
                </a:cubicBezTo>
                <a:cubicBezTo>
                  <a:pt x="90" y="89"/>
                  <a:pt x="86" y="95"/>
                  <a:pt x="82" y="99"/>
                </a:cubicBezTo>
                <a:cubicBezTo>
                  <a:pt x="78" y="104"/>
                  <a:pt x="73" y="107"/>
                  <a:pt x="67" y="109"/>
                </a:cubicBezTo>
                <a:cubicBezTo>
                  <a:pt x="61" y="112"/>
                  <a:pt x="55" y="113"/>
                  <a:pt x="47" y="113"/>
                </a:cubicBezTo>
                <a:close/>
                <a:moveTo>
                  <a:pt x="47" y="93"/>
                </a:moveTo>
                <a:cubicBezTo>
                  <a:pt x="55" y="93"/>
                  <a:pt x="60" y="90"/>
                  <a:pt x="64" y="85"/>
                </a:cubicBezTo>
                <a:cubicBezTo>
                  <a:pt x="68" y="80"/>
                  <a:pt x="70" y="73"/>
                  <a:pt x="70" y="63"/>
                </a:cubicBezTo>
                <a:cubicBezTo>
                  <a:pt x="70" y="49"/>
                  <a:pt x="70" y="49"/>
                  <a:pt x="70" y="49"/>
                </a:cubicBezTo>
                <a:cubicBezTo>
                  <a:pt x="70" y="40"/>
                  <a:pt x="68" y="32"/>
                  <a:pt x="64" y="27"/>
                </a:cubicBezTo>
                <a:cubicBezTo>
                  <a:pt x="60" y="22"/>
                  <a:pt x="55" y="20"/>
                  <a:pt x="47" y="20"/>
                </a:cubicBezTo>
                <a:cubicBezTo>
                  <a:pt x="40" y="20"/>
                  <a:pt x="34" y="22"/>
                  <a:pt x="30" y="27"/>
                </a:cubicBezTo>
                <a:cubicBezTo>
                  <a:pt x="27" y="32"/>
                  <a:pt x="25" y="39"/>
                  <a:pt x="25" y="49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73"/>
                  <a:pt x="27" y="80"/>
                  <a:pt x="30" y="85"/>
                </a:cubicBezTo>
                <a:cubicBezTo>
                  <a:pt x="34" y="90"/>
                  <a:pt x="40" y="93"/>
                  <a:pt x="47" y="9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9" name="Freeform 105"/>
          <p:cNvSpPr>
            <a:spLocks/>
          </p:cNvSpPr>
          <p:nvPr userDrawn="1"/>
        </p:nvSpPr>
        <p:spPr bwMode="auto">
          <a:xfrm>
            <a:off x="5670196" y="5928269"/>
            <a:ext cx="73622" cy="96935"/>
          </a:xfrm>
          <a:custGeom>
            <a:avLst/>
            <a:gdLst/>
            <a:ahLst/>
            <a:cxnLst>
              <a:cxn ang="0">
                <a:pos x="23" y="91"/>
              </a:cxn>
              <a:cxn ang="0">
                <a:pos x="37" y="91"/>
              </a:cxn>
              <a:cxn ang="0">
                <a:pos x="51" y="91"/>
              </a:cxn>
              <a:cxn ang="0">
                <a:pos x="64" y="91"/>
              </a:cxn>
              <a:cxn ang="0">
                <a:pos x="73" y="91"/>
              </a:cxn>
              <a:cxn ang="0">
                <a:pos x="82" y="93"/>
              </a:cxn>
              <a:cxn ang="0">
                <a:pos x="84" y="100"/>
              </a:cxn>
              <a:cxn ang="0">
                <a:pos x="84" y="101"/>
              </a:cxn>
              <a:cxn ang="0">
                <a:pos x="82" y="108"/>
              </a:cxn>
              <a:cxn ang="0">
                <a:pos x="73" y="111"/>
              </a:cxn>
              <a:cxn ang="0">
                <a:pos x="15" y="111"/>
              </a:cxn>
              <a:cxn ang="0">
                <a:pos x="4" y="108"/>
              </a:cxn>
              <a:cxn ang="0">
                <a:pos x="0" y="98"/>
              </a:cxn>
              <a:cxn ang="0">
                <a:pos x="0" y="93"/>
              </a:cxn>
              <a:cxn ang="0">
                <a:pos x="3" y="79"/>
              </a:cxn>
              <a:cxn ang="0">
                <a:pos x="11" y="69"/>
              </a:cxn>
              <a:cxn ang="0">
                <a:pos x="22" y="61"/>
              </a:cxn>
              <a:cxn ang="0">
                <a:pos x="34" y="55"/>
              </a:cxn>
              <a:cxn ang="0">
                <a:pos x="43" y="50"/>
              </a:cxn>
              <a:cxn ang="0">
                <a:pos x="51" y="46"/>
              </a:cxn>
              <a:cxn ang="0">
                <a:pos x="57" y="41"/>
              </a:cxn>
              <a:cxn ang="0">
                <a:pos x="59" y="34"/>
              </a:cxn>
              <a:cxn ang="0">
                <a:pos x="54" y="24"/>
              </a:cxn>
              <a:cxn ang="0">
                <a:pos x="40" y="20"/>
              </a:cxn>
              <a:cxn ang="0">
                <a:pos x="31" y="21"/>
              </a:cxn>
              <a:cxn ang="0">
                <a:pos x="24" y="26"/>
              </a:cxn>
              <a:cxn ang="0">
                <a:pos x="20" y="32"/>
              </a:cxn>
              <a:cxn ang="0">
                <a:pos x="17" y="39"/>
              </a:cxn>
              <a:cxn ang="0">
                <a:pos x="14" y="39"/>
              </a:cxn>
              <a:cxn ang="0">
                <a:pos x="9" y="38"/>
              </a:cxn>
              <a:cxn ang="0">
                <a:pos x="3" y="35"/>
              </a:cxn>
              <a:cxn ang="0">
                <a:pos x="1" y="27"/>
              </a:cxn>
              <a:cxn ang="0">
                <a:pos x="3" y="17"/>
              </a:cxn>
              <a:cxn ang="0">
                <a:pos x="11" y="9"/>
              </a:cxn>
              <a:cxn ang="0">
                <a:pos x="24" y="2"/>
              </a:cxn>
              <a:cxn ang="0">
                <a:pos x="42" y="0"/>
              </a:cxn>
              <a:cxn ang="0">
                <a:pos x="72" y="9"/>
              </a:cxn>
              <a:cxn ang="0">
                <a:pos x="83" y="34"/>
              </a:cxn>
              <a:cxn ang="0">
                <a:pos x="80" y="46"/>
              </a:cxn>
              <a:cxn ang="0">
                <a:pos x="73" y="56"/>
              </a:cxn>
              <a:cxn ang="0">
                <a:pos x="63" y="62"/>
              </a:cxn>
              <a:cxn ang="0">
                <a:pos x="52" y="68"/>
              </a:cxn>
              <a:cxn ang="0">
                <a:pos x="41" y="72"/>
              </a:cxn>
              <a:cxn ang="0">
                <a:pos x="33" y="77"/>
              </a:cxn>
              <a:cxn ang="0">
                <a:pos x="26" y="83"/>
              </a:cxn>
              <a:cxn ang="0">
                <a:pos x="23" y="91"/>
              </a:cxn>
            </a:cxnLst>
            <a:rect l="0" t="0" r="r" b="b"/>
            <a:pathLst>
              <a:path w="84" h="111">
                <a:moveTo>
                  <a:pt x="23" y="91"/>
                </a:moveTo>
                <a:cubicBezTo>
                  <a:pt x="27" y="91"/>
                  <a:pt x="32" y="91"/>
                  <a:pt x="37" y="91"/>
                </a:cubicBezTo>
                <a:cubicBezTo>
                  <a:pt x="42" y="91"/>
                  <a:pt x="47" y="91"/>
                  <a:pt x="51" y="91"/>
                </a:cubicBezTo>
                <a:cubicBezTo>
                  <a:pt x="56" y="91"/>
                  <a:pt x="60" y="91"/>
                  <a:pt x="64" y="91"/>
                </a:cubicBezTo>
                <a:cubicBezTo>
                  <a:pt x="68" y="91"/>
                  <a:pt x="71" y="91"/>
                  <a:pt x="73" y="91"/>
                </a:cubicBezTo>
                <a:cubicBezTo>
                  <a:pt x="77" y="91"/>
                  <a:pt x="80" y="91"/>
                  <a:pt x="82" y="93"/>
                </a:cubicBezTo>
                <a:cubicBezTo>
                  <a:pt x="83" y="95"/>
                  <a:pt x="84" y="97"/>
                  <a:pt x="84" y="100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84" y="104"/>
                  <a:pt x="83" y="107"/>
                  <a:pt x="82" y="108"/>
                </a:cubicBezTo>
                <a:cubicBezTo>
                  <a:pt x="80" y="110"/>
                  <a:pt x="77" y="111"/>
                  <a:pt x="73" y="111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0" y="111"/>
                  <a:pt x="6" y="110"/>
                  <a:pt x="4" y="108"/>
                </a:cubicBezTo>
                <a:cubicBezTo>
                  <a:pt x="1" y="107"/>
                  <a:pt x="0" y="103"/>
                  <a:pt x="0" y="9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3" y="79"/>
                </a:cubicBezTo>
                <a:cubicBezTo>
                  <a:pt x="5" y="75"/>
                  <a:pt x="8" y="72"/>
                  <a:pt x="11" y="69"/>
                </a:cubicBezTo>
                <a:cubicBezTo>
                  <a:pt x="15" y="66"/>
                  <a:pt x="18" y="63"/>
                  <a:pt x="22" y="61"/>
                </a:cubicBezTo>
                <a:cubicBezTo>
                  <a:pt x="26" y="59"/>
                  <a:pt x="30" y="56"/>
                  <a:pt x="34" y="55"/>
                </a:cubicBezTo>
                <a:cubicBezTo>
                  <a:pt x="37" y="53"/>
                  <a:pt x="40" y="52"/>
                  <a:pt x="43" y="50"/>
                </a:cubicBezTo>
                <a:cubicBezTo>
                  <a:pt x="46" y="49"/>
                  <a:pt x="49" y="47"/>
                  <a:pt x="51" y="46"/>
                </a:cubicBezTo>
                <a:cubicBezTo>
                  <a:pt x="54" y="44"/>
                  <a:pt x="55" y="43"/>
                  <a:pt x="57" y="41"/>
                </a:cubicBezTo>
                <a:cubicBezTo>
                  <a:pt x="58" y="39"/>
                  <a:pt x="59" y="37"/>
                  <a:pt x="59" y="34"/>
                </a:cubicBezTo>
                <a:cubicBezTo>
                  <a:pt x="59" y="30"/>
                  <a:pt x="57" y="26"/>
                  <a:pt x="54" y="24"/>
                </a:cubicBezTo>
                <a:cubicBezTo>
                  <a:pt x="51" y="21"/>
                  <a:pt x="46" y="20"/>
                  <a:pt x="40" y="20"/>
                </a:cubicBezTo>
                <a:cubicBezTo>
                  <a:pt x="37" y="20"/>
                  <a:pt x="34" y="20"/>
                  <a:pt x="31" y="21"/>
                </a:cubicBezTo>
                <a:cubicBezTo>
                  <a:pt x="29" y="22"/>
                  <a:pt x="26" y="24"/>
                  <a:pt x="24" y="26"/>
                </a:cubicBezTo>
                <a:cubicBezTo>
                  <a:pt x="22" y="27"/>
                  <a:pt x="21" y="29"/>
                  <a:pt x="20" y="32"/>
                </a:cubicBezTo>
                <a:cubicBezTo>
                  <a:pt x="18" y="34"/>
                  <a:pt x="18" y="36"/>
                  <a:pt x="17" y="39"/>
                </a:cubicBezTo>
                <a:cubicBezTo>
                  <a:pt x="17" y="39"/>
                  <a:pt x="16" y="39"/>
                  <a:pt x="14" y="39"/>
                </a:cubicBezTo>
                <a:cubicBezTo>
                  <a:pt x="13" y="39"/>
                  <a:pt x="11" y="39"/>
                  <a:pt x="9" y="38"/>
                </a:cubicBezTo>
                <a:cubicBezTo>
                  <a:pt x="7" y="37"/>
                  <a:pt x="5" y="36"/>
                  <a:pt x="3" y="35"/>
                </a:cubicBezTo>
                <a:cubicBezTo>
                  <a:pt x="2" y="33"/>
                  <a:pt x="1" y="31"/>
                  <a:pt x="1" y="27"/>
                </a:cubicBezTo>
                <a:cubicBezTo>
                  <a:pt x="1" y="24"/>
                  <a:pt x="2" y="21"/>
                  <a:pt x="3" y="17"/>
                </a:cubicBezTo>
                <a:cubicBezTo>
                  <a:pt x="5" y="14"/>
                  <a:pt x="8" y="11"/>
                  <a:pt x="11" y="9"/>
                </a:cubicBezTo>
                <a:cubicBezTo>
                  <a:pt x="15" y="6"/>
                  <a:pt x="19" y="4"/>
                  <a:pt x="24" y="2"/>
                </a:cubicBezTo>
                <a:cubicBezTo>
                  <a:pt x="29" y="1"/>
                  <a:pt x="35" y="0"/>
                  <a:pt x="42" y="0"/>
                </a:cubicBezTo>
                <a:cubicBezTo>
                  <a:pt x="55" y="0"/>
                  <a:pt x="65" y="3"/>
                  <a:pt x="72" y="9"/>
                </a:cubicBezTo>
                <a:cubicBezTo>
                  <a:pt x="79" y="15"/>
                  <a:pt x="83" y="23"/>
                  <a:pt x="83" y="34"/>
                </a:cubicBezTo>
                <a:cubicBezTo>
                  <a:pt x="83" y="39"/>
                  <a:pt x="82" y="43"/>
                  <a:pt x="80" y="46"/>
                </a:cubicBezTo>
                <a:cubicBezTo>
                  <a:pt x="78" y="50"/>
                  <a:pt x="76" y="53"/>
                  <a:pt x="73" y="56"/>
                </a:cubicBezTo>
                <a:cubicBezTo>
                  <a:pt x="70" y="58"/>
                  <a:pt x="67" y="60"/>
                  <a:pt x="63" y="62"/>
                </a:cubicBezTo>
                <a:cubicBezTo>
                  <a:pt x="60" y="64"/>
                  <a:pt x="56" y="66"/>
                  <a:pt x="52" y="68"/>
                </a:cubicBezTo>
                <a:cubicBezTo>
                  <a:pt x="48" y="69"/>
                  <a:pt x="44" y="71"/>
                  <a:pt x="41" y="72"/>
                </a:cubicBezTo>
                <a:cubicBezTo>
                  <a:pt x="38" y="74"/>
                  <a:pt x="35" y="75"/>
                  <a:pt x="33" y="77"/>
                </a:cubicBezTo>
                <a:cubicBezTo>
                  <a:pt x="30" y="79"/>
                  <a:pt x="28" y="81"/>
                  <a:pt x="26" y="83"/>
                </a:cubicBezTo>
                <a:cubicBezTo>
                  <a:pt x="25" y="85"/>
                  <a:pt x="24" y="88"/>
                  <a:pt x="23" y="9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0" name="Freeform 109"/>
          <p:cNvSpPr>
            <a:spLocks/>
          </p:cNvSpPr>
          <p:nvPr userDrawn="1"/>
        </p:nvSpPr>
        <p:spPr bwMode="auto">
          <a:xfrm>
            <a:off x="5886152" y="5935632"/>
            <a:ext cx="87120" cy="87119"/>
          </a:xfrm>
          <a:custGeom>
            <a:avLst/>
            <a:gdLst/>
            <a:ahLst/>
            <a:cxnLst>
              <a:cxn ang="0">
                <a:pos x="72" y="7"/>
              </a:cxn>
              <a:cxn ang="0">
                <a:pos x="49" y="30"/>
              </a:cxn>
              <a:cxn ang="0">
                <a:pos x="26" y="7"/>
              </a:cxn>
              <a:cxn ang="0">
                <a:pos x="7" y="6"/>
              </a:cxn>
              <a:cxn ang="0">
                <a:pos x="6" y="7"/>
              </a:cxn>
              <a:cxn ang="0">
                <a:pos x="7" y="26"/>
              </a:cxn>
              <a:cxn ang="0">
                <a:pos x="30" y="49"/>
              </a:cxn>
              <a:cxn ang="0">
                <a:pos x="7" y="72"/>
              </a:cxn>
              <a:cxn ang="0">
                <a:pos x="6" y="92"/>
              </a:cxn>
              <a:cxn ang="0">
                <a:pos x="7" y="93"/>
              </a:cxn>
              <a:cxn ang="0">
                <a:pos x="26" y="92"/>
              </a:cxn>
              <a:cxn ang="0">
                <a:pos x="49" y="68"/>
              </a:cxn>
              <a:cxn ang="0">
                <a:pos x="72" y="92"/>
              </a:cxn>
              <a:cxn ang="0">
                <a:pos x="92" y="93"/>
              </a:cxn>
              <a:cxn ang="0">
                <a:pos x="93" y="92"/>
              </a:cxn>
              <a:cxn ang="0">
                <a:pos x="91" y="73"/>
              </a:cxn>
              <a:cxn ang="0">
                <a:pos x="68" y="49"/>
              </a:cxn>
              <a:cxn ang="0">
                <a:pos x="91" y="26"/>
              </a:cxn>
              <a:cxn ang="0">
                <a:pos x="93" y="7"/>
              </a:cxn>
              <a:cxn ang="0">
                <a:pos x="92" y="6"/>
              </a:cxn>
              <a:cxn ang="0">
                <a:pos x="72" y="7"/>
              </a:cxn>
            </a:cxnLst>
            <a:rect l="0" t="0" r="r" b="b"/>
            <a:pathLst>
              <a:path w="99" h="99">
                <a:moveTo>
                  <a:pt x="72" y="7"/>
                </a:moveTo>
                <a:cubicBezTo>
                  <a:pt x="49" y="30"/>
                  <a:pt x="49" y="30"/>
                  <a:pt x="49" y="30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0"/>
                  <a:pt x="12" y="0"/>
                  <a:pt x="7" y="6"/>
                </a:cubicBezTo>
                <a:cubicBezTo>
                  <a:pt x="6" y="7"/>
                  <a:pt x="6" y="7"/>
                  <a:pt x="6" y="7"/>
                </a:cubicBezTo>
                <a:cubicBezTo>
                  <a:pt x="0" y="12"/>
                  <a:pt x="0" y="19"/>
                  <a:pt x="7" y="26"/>
                </a:cubicBezTo>
                <a:cubicBezTo>
                  <a:pt x="30" y="49"/>
                  <a:pt x="30" y="49"/>
                  <a:pt x="30" y="49"/>
                </a:cubicBezTo>
                <a:cubicBezTo>
                  <a:pt x="7" y="72"/>
                  <a:pt x="7" y="72"/>
                  <a:pt x="7" y="72"/>
                </a:cubicBezTo>
                <a:cubicBezTo>
                  <a:pt x="0" y="80"/>
                  <a:pt x="0" y="86"/>
                  <a:pt x="6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12" y="98"/>
                  <a:pt x="19" y="99"/>
                  <a:pt x="26" y="92"/>
                </a:cubicBezTo>
                <a:cubicBezTo>
                  <a:pt x="49" y="68"/>
                  <a:pt x="49" y="68"/>
                  <a:pt x="49" y="68"/>
                </a:cubicBezTo>
                <a:cubicBezTo>
                  <a:pt x="72" y="92"/>
                  <a:pt x="72" y="92"/>
                  <a:pt x="72" y="92"/>
                </a:cubicBezTo>
                <a:cubicBezTo>
                  <a:pt x="80" y="99"/>
                  <a:pt x="86" y="98"/>
                  <a:pt x="92" y="93"/>
                </a:cubicBezTo>
                <a:cubicBezTo>
                  <a:pt x="93" y="92"/>
                  <a:pt x="93" y="92"/>
                  <a:pt x="93" y="92"/>
                </a:cubicBezTo>
                <a:cubicBezTo>
                  <a:pt x="98" y="86"/>
                  <a:pt x="99" y="80"/>
                  <a:pt x="91" y="73"/>
                </a:cubicBezTo>
                <a:cubicBezTo>
                  <a:pt x="68" y="49"/>
                  <a:pt x="68" y="49"/>
                  <a:pt x="68" y="49"/>
                </a:cubicBezTo>
                <a:cubicBezTo>
                  <a:pt x="91" y="26"/>
                  <a:pt x="91" y="26"/>
                  <a:pt x="91" y="26"/>
                </a:cubicBezTo>
                <a:cubicBezTo>
                  <a:pt x="99" y="19"/>
                  <a:pt x="98" y="12"/>
                  <a:pt x="93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86" y="0"/>
                  <a:pt x="80" y="0"/>
                  <a:pt x="72" y="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1" name="Freeform 113"/>
          <p:cNvSpPr>
            <a:spLocks/>
          </p:cNvSpPr>
          <p:nvPr userDrawn="1"/>
        </p:nvSpPr>
        <p:spPr bwMode="auto">
          <a:xfrm>
            <a:off x="6111928" y="5927043"/>
            <a:ext cx="83438" cy="98163"/>
          </a:xfrm>
          <a:custGeom>
            <a:avLst/>
            <a:gdLst/>
            <a:ahLst/>
            <a:cxnLst>
              <a:cxn ang="0">
                <a:pos x="37" y="93"/>
              </a:cxn>
              <a:cxn ang="0">
                <a:pos x="83" y="93"/>
              </a:cxn>
              <a:cxn ang="0">
                <a:pos x="91" y="95"/>
              </a:cxn>
              <a:cxn ang="0">
                <a:pos x="94" y="102"/>
              </a:cxn>
              <a:cxn ang="0">
                <a:pos x="94" y="103"/>
              </a:cxn>
              <a:cxn ang="0">
                <a:pos x="91" y="110"/>
              </a:cxn>
              <a:cxn ang="0">
                <a:pos x="83" y="112"/>
              </a:cxn>
              <a:cxn ang="0">
                <a:pos x="11" y="112"/>
              </a:cxn>
              <a:cxn ang="0">
                <a:pos x="3" y="110"/>
              </a:cxn>
              <a:cxn ang="0">
                <a:pos x="0" y="103"/>
              </a:cxn>
              <a:cxn ang="0">
                <a:pos x="0" y="102"/>
              </a:cxn>
              <a:cxn ang="0">
                <a:pos x="11" y="93"/>
              </a:cxn>
              <a:cxn ang="0">
                <a:pos x="15" y="93"/>
              </a:cxn>
              <a:cxn ang="0">
                <a:pos x="19" y="70"/>
              </a:cxn>
              <a:cxn ang="0">
                <a:pos x="12" y="70"/>
              </a:cxn>
              <a:cxn ang="0">
                <a:pos x="6" y="68"/>
              </a:cxn>
              <a:cxn ang="0">
                <a:pos x="4" y="62"/>
              </a:cxn>
              <a:cxn ang="0">
                <a:pos x="4" y="60"/>
              </a:cxn>
              <a:cxn ang="0">
                <a:pos x="6" y="54"/>
              </a:cxn>
              <a:cxn ang="0">
                <a:pos x="12" y="52"/>
              </a:cxn>
              <a:cxn ang="0">
                <a:pos x="22" y="52"/>
              </a:cxn>
              <a:cxn ang="0">
                <a:pos x="26" y="34"/>
              </a:cxn>
              <a:cxn ang="0">
                <a:pos x="38" y="9"/>
              </a:cxn>
              <a:cxn ang="0">
                <a:pos x="63" y="0"/>
              </a:cxn>
              <a:cxn ang="0">
                <a:pos x="77" y="2"/>
              </a:cxn>
              <a:cxn ang="0">
                <a:pos x="86" y="7"/>
              </a:cxn>
              <a:cxn ang="0">
                <a:pos x="93" y="14"/>
              </a:cxn>
              <a:cxn ang="0">
                <a:pos x="95" y="23"/>
              </a:cxn>
              <a:cxn ang="0">
                <a:pos x="93" y="30"/>
              </a:cxn>
              <a:cxn ang="0">
                <a:pos x="88" y="34"/>
              </a:cxn>
              <a:cxn ang="0">
                <a:pos x="83" y="35"/>
              </a:cxn>
              <a:cxn ang="0">
                <a:pos x="81" y="35"/>
              </a:cxn>
              <a:cxn ang="0">
                <a:pos x="75" y="24"/>
              </a:cxn>
              <a:cxn ang="0">
                <a:pos x="64" y="20"/>
              </a:cxn>
              <a:cxn ang="0">
                <a:pos x="52" y="24"/>
              </a:cxn>
              <a:cxn ang="0">
                <a:pos x="47" y="37"/>
              </a:cxn>
              <a:cxn ang="0">
                <a:pos x="44" y="52"/>
              </a:cxn>
              <a:cxn ang="0">
                <a:pos x="66" y="52"/>
              </a:cxn>
              <a:cxn ang="0">
                <a:pos x="73" y="54"/>
              </a:cxn>
              <a:cxn ang="0">
                <a:pos x="75" y="60"/>
              </a:cxn>
              <a:cxn ang="0">
                <a:pos x="75" y="62"/>
              </a:cxn>
              <a:cxn ang="0">
                <a:pos x="73" y="68"/>
              </a:cxn>
              <a:cxn ang="0">
                <a:pos x="66" y="70"/>
              </a:cxn>
              <a:cxn ang="0">
                <a:pos x="41" y="70"/>
              </a:cxn>
              <a:cxn ang="0">
                <a:pos x="37" y="93"/>
              </a:cxn>
            </a:cxnLst>
            <a:rect l="0" t="0" r="r" b="b"/>
            <a:pathLst>
              <a:path w="95" h="112">
                <a:moveTo>
                  <a:pt x="37" y="93"/>
                </a:moveTo>
                <a:cubicBezTo>
                  <a:pt x="83" y="93"/>
                  <a:pt x="83" y="93"/>
                  <a:pt x="83" y="93"/>
                </a:cubicBezTo>
                <a:cubicBezTo>
                  <a:pt x="87" y="93"/>
                  <a:pt x="89" y="94"/>
                  <a:pt x="91" y="95"/>
                </a:cubicBezTo>
                <a:cubicBezTo>
                  <a:pt x="93" y="96"/>
                  <a:pt x="94" y="99"/>
                  <a:pt x="94" y="102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4" y="106"/>
                  <a:pt x="93" y="109"/>
                  <a:pt x="91" y="110"/>
                </a:cubicBezTo>
                <a:cubicBezTo>
                  <a:pt x="89" y="112"/>
                  <a:pt x="87" y="112"/>
                  <a:pt x="83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7" y="112"/>
                  <a:pt x="4" y="112"/>
                  <a:pt x="3" y="110"/>
                </a:cubicBezTo>
                <a:cubicBezTo>
                  <a:pt x="1" y="109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4" y="93"/>
                  <a:pt x="11" y="93"/>
                </a:cubicBezTo>
                <a:cubicBezTo>
                  <a:pt x="15" y="93"/>
                  <a:pt x="15" y="93"/>
                  <a:pt x="15" y="93"/>
                </a:cubicBezTo>
                <a:cubicBezTo>
                  <a:pt x="19" y="70"/>
                  <a:pt x="19" y="70"/>
                  <a:pt x="19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0" y="70"/>
                  <a:pt x="7" y="69"/>
                  <a:pt x="6" y="68"/>
                </a:cubicBezTo>
                <a:cubicBezTo>
                  <a:pt x="4" y="67"/>
                  <a:pt x="4" y="65"/>
                  <a:pt x="4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8"/>
                  <a:pt x="4" y="56"/>
                  <a:pt x="6" y="54"/>
                </a:cubicBezTo>
                <a:cubicBezTo>
                  <a:pt x="7" y="53"/>
                  <a:pt x="10" y="52"/>
                  <a:pt x="1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6" y="34"/>
                  <a:pt x="26" y="34"/>
                  <a:pt x="26" y="34"/>
                </a:cubicBezTo>
                <a:cubicBezTo>
                  <a:pt x="28" y="23"/>
                  <a:pt x="32" y="14"/>
                  <a:pt x="38" y="9"/>
                </a:cubicBezTo>
                <a:cubicBezTo>
                  <a:pt x="44" y="3"/>
                  <a:pt x="53" y="0"/>
                  <a:pt x="63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1" y="3"/>
                  <a:pt x="84" y="5"/>
                  <a:pt x="86" y="7"/>
                </a:cubicBezTo>
                <a:cubicBezTo>
                  <a:pt x="89" y="9"/>
                  <a:pt x="91" y="12"/>
                  <a:pt x="93" y="14"/>
                </a:cubicBezTo>
                <a:cubicBezTo>
                  <a:pt x="94" y="17"/>
                  <a:pt x="95" y="20"/>
                  <a:pt x="95" y="23"/>
                </a:cubicBezTo>
                <a:cubicBezTo>
                  <a:pt x="95" y="26"/>
                  <a:pt x="94" y="29"/>
                  <a:pt x="93" y="30"/>
                </a:cubicBezTo>
                <a:cubicBezTo>
                  <a:pt x="91" y="32"/>
                  <a:pt x="90" y="33"/>
                  <a:pt x="88" y="34"/>
                </a:cubicBezTo>
                <a:cubicBezTo>
                  <a:pt x="86" y="34"/>
                  <a:pt x="84" y="35"/>
                  <a:pt x="83" y="35"/>
                </a:cubicBezTo>
                <a:cubicBezTo>
                  <a:pt x="82" y="35"/>
                  <a:pt x="81" y="35"/>
                  <a:pt x="81" y="35"/>
                </a:cubicBezTo>
                <a:cubicBezTo>
                  <a:pt x="80" y="30"/>
                  <a:pt x="78" y="26"/>
                  <a:pt x="75" y="24"/>
                </a:cubicBezTo>
                <a:cubicBezTo>
                  <a:pt x="73" y="21"/>
                  <a:pt x="69" y="20"/>
                  <a:pt x="64" y="20"/>
                </a:cubicBezTo>
                <a:cubicBezTo>
                  <a:pt x="59" y="20"/>
                  <a:pt x="55" y="21"/>
                  <a:pt x="52" y="24"/>
                </a:cubicBezTo>
                <a:cubicBezTo>
                  <a:pt x="50" y="26"/>
                  <a:pt x="48" y="31"/>
                  <a:pt x="47" y="37"/>
                </a:cubicBezTo>
                <a:cubicBezTo>
                  <a:pt x="44" y="52"/>
                  <a:pt x="44" y="52"/>
                  <a:pt x="44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9" y="52"/>
                  <a:pt x="71" y="53"/>
                  <a:pt x="73" y="54"/>
                </a:cubicBezTo>
                <a:cubicBezTo>
                  <a:pt x="74" y="56"/>
                  <a:pt x="75" y="58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5"/>
                  <a:pt x="74" y="67"/>
                  <a:pt x="73" y="68"/>
                </a:cubicBezTo>
                <a:cubicBezTo>
                  <a:pt x="71" y="69"/>
                  <a:pt x="69" y="70"/>
                  <a:pt x="66" y="70"/>
                </a:cubicBezTo>
                <a:cubicBezTo>
                  <a:pt x="41" y="70"/>
                  <a:pt x="41" y="70"/>
                  <a:pt x="41" y="70"/>
                </a:cubicBezTo>
                <a:lnTo>
                  <a:pt x="37" y="93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2" name="Freeform 117"/>
          <p:cNvSpPr>
            <a:spLocks/>
          </p:cNvSpPr>
          <p:nvPr userDrawn="1"/>
        </p:nvSpPr>
        <p:spPr bwMode="auto">
          <a:xfrm>
            <a:off x="6332794" y="5928269"/>
            <a:ext cx="83438" cy="100617"/>
          </a:xfrm>
          <a:custGeom>
            <a:avLst/>
            <a:gdLst/>
            <a:ahLst/>
            <a:cxnLst>
              <a:cxn ang="0">
                <a:pos x="3" y="47"/>
              </a:cxn>
              <a:cxn ang="0">
                <a:pos x="10" y="41"/>
              </a:cxn>
              <a:cxn ang="0">
                <a:pos x="65" y="11"/>
              </a:cxn>
              <a:cxn ang="0">
                <a:pos x="73" y="7"/>
              </a:cxn>
              <a:cxn ang="0">
                <a:pos x="90" y="12"/>
              </a:cxn>
              <a:cxn ang="0">
                <a:pos x="84" y="30"/>
              </a:cxn>
              <a:cxn ang="0">
                <a:pos x="74" y="36"/>
              </a:cxn>
              <a:cxn ang="0">
                <a:pos x="32" y="57"/>
              </a:cxn>
              <a:cxn ang="0">
                <a:pos x="32" y="57"/>
              </a:cxn>
              <a:cxn ang="0">
                <a:pos x="33" y="58"/>
              </a:cxn>
              <a:cxn ang="0">
                <a:pos x="74" y="79"/>
              </a:cxn>
              <a:cxn ang="0">
                <a:pos x="85" y="84"/>
              </a:cxn>
              <a:cxn ang="0">
                <a:pos x="90" y="103"/>
              </a:cxn>
              <a:cxn ang="0">
                <a:pos x="73" y="108"/>
              </a:cxn>
              <a:cxn ang="0">
                <a:pos x="65" y="103"/>
              </a:cxn>
              <a:cxn ang="0">
                <a:pos x="10" y="73"/>
              </a:cxn>
              <a:cxn ang="0">
                <a:pos x="3" y="68"/>
              </a:cxn>
              <a:cxn ang="0">
                <a:pos x="3" y="67"/>
              </a:cxn>
              <a:cxn ang="0">
                <a:pos x="0" y="57"/>
              </a:cxn>
              <a:cxn ang="0">
                <a:pos x="3" y="47"/>
              </a:cxn>
            </a:cxnLst>
            <a:rect l="0" t="0" r="r" b="b"/>
            <a:pathLst>
              <a:path w="95" h="114">
                <a:moveTo>
                  <a:pt x="3" y="47"/>
                </a:moveTo>
                <a:cubicBezTo>
                  <a:pt x="5" y="45"/>
                  <a:pt x="7" y="43"/>
                  <a:pt x="10" y="41"/>
                </a:cubicBezTo>
                <a:cubicBezTo>
                  <a:pt x="65" y="11"/>
                  <a:pt x="65" y="11"/>
                  <a:pt x="65" y="11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84" y="0"/>
                  <a:pt x="90" y="12"/>
                </a:cubicBezTo>
                <a:cubicBezTo>
                  <a:pt x="95" y="20"/>
                  <a:pt x="92" y="26"/>
                  <a:pt x="84" y="30"/>
                </a:cubicBezTo>
                <a:cubicBezTo>
                  <a:pt x="76" y="35"/>
                  <a:pt x="74" y="36"/>
                  <a:pt x="74" y="36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3" y="58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6" y="80"/>
                  <a:pt x="85" y="84"/>
                </a:cubicBezTo>
                <a:cubicBezTo>
                  <a:pt x="92" y="89"/>
                  <a:pt x="95" y="94"/>
                  <a:pt x="90" y="103"/>
                </a:cubicBezTo>
                <a:cubicBezTo>
                  <a:pt x="84" y="114"/>
                  <a:pt x="73" y="108"/>
                  <a:pt x="73" y="108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10" y="73"/>
                  <a:pt x="10" y="73"/>
                  <a:pt x="10" y="73"/>
                </a:cubicBezTo>
                <a:cubicBezTo>
                  <a:pt x="7" y="72"/>
                  <a:pt x="5" y="70"/>
                  <a:pt x="3" y="68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5"/>
                  <a:pt x="0" y="62"/>
                  <a:pt x="0" y="57"/>
                </a:cubicBezTo>
                <a:cubicBezTo>
                  <a:pt x="0" y="53"/>
                  <a:pt x="1" y="49"/>
                  <a:pt x="3" y="4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3" name="Freeform 121"/>
          <p:cNvSpPr>
            <a:spLocks/>
          </p:cNvSpPr>
          <p:nvPr userDrawn="1"/>
        </p:nvSpPr>
        <p:spPr bwMode="auto">
          <a:xfrm>
            <a:off x="6553662" y="5914773"/>
            <a:ext cx="74849" cy="126385"/>
          </a:xfrm>
          <a:custGeom>
            <a:avLst/>
            <a:gdLst/>
            <a:ahLst/>
            <a:cxnLst>
              <a:cxn ang="0">
                <a:pos x="75" y="24"/>
              </a:cxn>
              <a:cxn ang="0">
                <a:pos x="82" y="36"/>
              </a:cxn>
              <a:cxn ang="0">
                <a:pos x="81" y="42"/>
              </a:cxn>
              <a:cxn ang="0">
                <a:pos x="78" y="46"/>
              </a:cxn>
              <a:cxn ang="0">
                <a:pos x="75" y="48"/>
              </a:cxn>
              <a:cxn ang="0">
                <a:pos x="73" y="49"/>
              </a:cxn>
              <a:cxn ang="0">
                <a:pos x="60" y="39"/>
              </a:cxn>
              <a:cxn ang="0">
                <a:pos x="44" y="36"/>
              </a:cxn>
              <a:cxn ang="0">
                <a:pos x="31" y="39"/>
              </a:cxn>
              <a:cxn ang="0">
                <a:pos x="26" y="48"/>
              </a:cxn>
              <a:cxn ang="0">
                <a:pos x="28" y="54"/>
              </a:cxn>
              <a:cxn ang="0">
                <a:pos x="32" y="58"/>
              </a:cxn>
              <a:cxn ang="0">
                <a:pos x="39" y="60"/>
              </a:cxn>
              <a:cxn ang="0">
                <a:pos x="48" y="63"/>
              </a:cxn>
              <a:cxn ang="0">
                <a:pos x="61" y="66"/>
              </a:cxn>
              <a:cxn ang="0">
                <a:pos x="72" y="71"/>
              </a:cxn>
              <a:cxn ang="0">
                <a:pos x="81" y="81"/>
              </a:cxn>
              <a:cxn ang="0">
                <a:pos x="85" y="95"/>
              </a:cxn>
              <a:cxn ang="0">
                <a:pos x="76" y="116"/>
              </a:cxn>
              <a:cxn ang="0">
                <a:pos x="53" y="127"/>
              </a:cxn>
              <a:cxn ang="0">
                <a:pos x="53" y="133"/>
              </a:cxn>
              <a:cxn ang="0">
                <a:pos x="43" y="145"/>
              </a:cxn>
              <a:cxn ang="0">
                <a:pos x="42" y="145"/>
              </a:cxn>
              <a:cxn ang="0">
                <a:pos x="35" y="142"/>
              </a:cxn>
              <a:cxn ang="0">
                <a:pos x="32" y="133"/>
              </a:cxn>
              <a:cxn ang="0">
                <a:pos x="32" y="127"/>
              </a:cxn>
              <a:cxn ang="0">
                <a:pos x="19" y="124"/>
              </a:cxn>
              <a:cxn ang="0">
                <a:pos x="9" y="119"/>
              </a:cxn>
              <a:cxn ang="0">
                <a:pos x="2" y="113"/>
              </a:cxn>
              <a:cxn ang="0">
                <a:pos x="0" y="106"/>
              </a:cxn>
              <a:cxn ang="0">
                <a:pos x="1" y="101"/>
              </a:cxn>
              <a:cxn ang="0">
                <a:pos x="4" y="97"/>
              </a:cxn>
              <a:cxn ang="0">
                <a:pos x="7" y="95"/>
              </a:cxn>
              <a:cxn ang="0">
                <a:pos x="9" y="94"/>
              </a:cxn>
              <a:cxn ang="0">
                <a:pos x="23" y="104"/>
              </a:cxn>
              <a:cxn ang="0">
                <a:pos x="41" y="108"/>
              </a:cxn>
              <a:cxn ang="0">
                <a:pos x="55" y="105"/>
              </a:cxn>
              <a:cxn ang="0">
                <a:pos x="60" y="96"/>
              </a:cxn>
              <a:cxn ang="0">
                <a:pos x="58" y="90"/>
              </a:cxn>
              <a:cxn ang="0">
                <a:pos x="53" y="86"/>
              </a:cxn>
              <a:cxn ang="0">
                <a:pos x="46" y="83"/>
              </a:cxn>
              <a:cxn ang="0">
                <a:pos x="37" y="81"/>
              </a:cxn>
              <a:cxn ang="0">
                <a:pos x="26" y="78"/>
              </a:cxn>
              <a:cxn ang="0">
                <a:pos x="14" y="72"/>
              </a:cxn>
              <a:cxn ang="0">
                <a:pos x="6" y="63"/>
              </a:cxn>
              <a:cxn ang="0">
                <a:pos x="3" y="49"/>
              </a:cxn>
              <a:cxn ang="0">
                <a:pos x="11" y="29"/>
              </a:cxn>
              <a:cxn ang="0">
                <a:pos x="33" y="18"/>
              </a:cxn>
              <a:cxn ang="0">
                <a:pos x="33" y="11"/>
              </a:cxn>
              <a:cxn ang="0">
                <a:pos x="35" y="3"/>
              </a:cxn>
              <a:cxn ang="0">
                <a:pos x="42" y="0"/>
              </a:cxn>
              <a:cxn ang="0">
                <a:pos x="43" y="0"/>
              </a:cxn>
              <a:cxn ang="0">
                <a:pos x="51" y="3"/>
              </a:cxn>
              <a:cxn ang="0">
                <a:pos x="53" y="11"/>
              </a:cxn>
              <a:cxn ang="0">
                <a:pos x="53" y="17"/>
              </a:cxn>
              <a:cxn ang="0">
                <a:pos x="75" y="24"/>
              </a:cxn>
            </a:cxnLst>
            <a:rect l="0" t="0" r="r" b="b"/>
            <a:pathLst>
              <a:path w="85" h="145">
                <a:moveTo>
                  <a:pt x="75" y="24"/>
                </a:moveTo>
                <a:cubicBezTo>
                  <a:pt x="80" y="28"/>
                  <a:pt x="82" y="32"/>
                  <a:pt x="82" y="36"/>
                </a:cubicBezTo>
                <a:cubicBezTo>
                  <a:pt x="82" y="38"/>
                  <a:pt x="82" y="40"/>
                  <a:pt x="81" y="42"/>
                </a:cubicBezTo>
                <a:cubicBezTo>
                  <a:pt x="80" y="43"/>
                  <a:pt x="79" y="45"/>
                  <a:pt x="78" y="46"/>
                </a:cubicBezTo>
                <a:cubicBezTo>
                  <a:pt x="77" y="47"/>
                  <a:pt x="76" y="48"/>
                  <a:pt x="75" y="48"/>
                </a:cubicBezTo>
                <a:cubicBezTo>
                  <a:pt x="74" y="49"/>
                  <a:pt x="73" y="49"/>
                  <a:pt x="73" y="49"/>
                </a:cubicBezTo>
                <a:cubicBezTo>
                  <a:pt x="70" y="45"/>
                  <a:pt x="66" y="42"/>
                  <a:pt x="60" y="39"/>
                </a:cubicBezTo>
                <a:cubicBezTo>
                  <a:pt x="55" y="37"/>
                  <a:pt x="50" y="36"/>
                  <a:pt x="44" y="36"/>
                </a:cubicBezTo>
                <a:cubicBezTo>
                  <a:pt x="39" y="36"/>
                  <a:pt x="34" y="37"/>
                  <a:pt x="31" y="39"/>
                </a:cubicBezTo>
                <a:cubicBezTo>
                  <a:pt x="28" y="42"/>
                  <a:pt x="26" y="45"/>
                  <a:pt x="26" y="48"/>
                </a:cubicBezTo>
                <a:cubicBezTo>
                  <a:pt x="26" y="51"/>
                  <a:pt x="27" y="52"/>
                  <a:pt x="28" y="54"/>
                </a:cubicBezTo>
                <a:cubicBezTo>
                  <a:pt x="29" y="56"/>
                  <a:pt x="30" y="57"/>
                  <a:pt x="32" y="58"/>
                </a:cubicBezTo>
                <a:cubicBezTo>
                  <a:pt x="34" y="59"/>
                  <a:pt x="37" y="60"/>
                  <a:pt x="39" y="60"/>
                </a:cubicBezTo>
                <a:cubicBezTo>
                  <a:pt x="42" y="61"/>
                  <a:pt x="45" y="62"/>
                  <a:pt x="48" y="63"/>
                </a:cubicBezTo>
                <a:cubicBezTo>
                  <a:pt x="52" y="63"/>
                  <a:pt x="56" y="64"/>
                  <a:pt x="61" y="66"/>
                </a:cubicBezTo>
                <a:cubicBezTo>
                  <a:pt x="65" y="67"/>
                  <a:pt x="69" y="69"/>
                  <a:pt x="72" y="71"/>
                </a:cubicBezTo>
                <a:cubicBezTo>
                  <a:pt x="76" y="74"/>
                  <a:pt x="79" y="77"/>
                  <a:pt x="81" y="81"/>
                </a:cubicBezTo>
                <a:cubicBezTo>
                  <a:pt x="83" y="84"/>
                  <a:pt x="85" y="89"/>
                  <a:pt x="85" y="95"/>
                </a:cubicBezTo>
                <a:cubicBezTo>
                  <a:pt x="85" y="103"/>
                  <a:pt x="82" y="110"/>
                  <a:pt x="76" y="116"/>
                </a:cubicBezTo>
                <a:cubicBezTo>
                  <a:pt x="71" y="121"/>
                  <a:pt x="63" y="125"/>
                  <a:pt x="53" y="127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3" y="141"/>
                  <a:pt x="49" y="145"/>
                  <a:pt x="43" y="145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38" y="145"/>
                  <a:pt x="36" y="144"/>
                  <a:pt x="35" y="142"/>
                </a:cubicBezTo>
                <a:cubicBezTo>
                  <a:pt x="33" y="140"/>
                  <a:pt x="32" y="137"/>
                  <a:pt x="32" y="133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26"/>
                  <a:pt x="23" y="125"/>
                  <a:pt x="19" y="124"/>
                </a:cubicBezTo>
                <a:cubicBezTo>
                  <a:pt x="15" y="123"/>
                  <a:pt x="11" y="121"/>
                  <a:pt x="9" y="119"/>
                </a:cubicBezTo>
                <a:cubicBezTo>
                  <a:pt x="6" y="117"/>
                  <a:pt x="4" y="115"/>
                  <a:pt x="2" y="113"/>
                </a:cubicBezTo>
                <a:cubicBezTo>
                  <a:pt x="1" y="111"/>
                  <a:pt x="0" y="108"/>
                  <a:pt x="0" y="106"/>
                </a:cubicBezTo>
                <a:cubicBezTo>
                  <a:pt x="0" y="104"/>
                  <a:pt x="1" y="102"/>
                  <a:pt x="1" y="101"/>
                </a:cubicBezTo>
                <a:cubicBezTo>
                  <a:pt x="2" y="99"/>
                  <a:pt x="3" y="98"/>
                  <a:pt x="4" y="97"/>
                </a:cubicBezTo>
                <a:cubicBezTo>
                  <a:pt x="5" y="96"/>
                  <a:pt x="6" y="95"/>
                  <a:pt x="7" y="95"/>
                </a:cubicBezTo>
                <a:cubicBezTo>
                  <a:pt x="8" y="94"/>
                  <a:pt x="9" y="94"/>
                  <a:pt x="9" y="94"/>
                </a:cubicBezTo>
                <a:cubicBezTo>
                  <a:pt x="12" y="98"/>
                  <a:pt x="17" y="101"/>
                  <a:pt x="23" y="104"/>
                </a:cubicBezTo>
                <a:cubicBezTo>
                  <a:pt x="28" y="107"/>
                  <a:pt x="35" y="108"/>
                  <a:pt x="41" y="108"/>
                </a:cubicBezTo>
                <a:cubicBezTo>
                  <a:pt x="47" y="108"/>
                  <a:pt x="52" y="107"/>
                  <a:pt x="55" y="105"/>
                </a:cubicBezTo>
                <a:cubicBezTo>
                  <a:pt x="59" y="102"/>
                  <a:pt x="60" y="99"/>
                  <a:pt x="60" y="96"/>
                </a:cubicBezTo>
                <a:cubicBezTo>
                  <a:pt x="60" y="93"/>
                  <a:pt x="60" y="91"/>
                  <a:pt x="58" y="90"/>
                </a:cubicBezTo>
                <a:cubicBezTo>
                  <a:pt x="57" y="88"/>
                  <a:pt x="55" y="87"/>
                  <a:pt x="53" y="86"/>
                </a:cubicBezTo>
                <a:cubicBezTo>
                  <a:pt x="51" y="85"/>
                  <a:pt x="49" y="84"/>
                  <a:pt x="46" y="83"/>
                </a:cubicBezTo>
                <a:cubicBezTo>
                  <a:pt x="43" y="82"/>
                  <a:pt x="40" y="81"/>
                  <a:pt x="37" y="81"/>
                </a:cubicBezTo>
                <a:cubicBezTo>
                  <a:pt x="34" y="80"/>
                  <a:pt x="30" y="79"/>
                  <a:pt x="26" y="78"/>
                </a:cubicBezTo>
                <a:cubicBezTo>
                  <a:pt x="22" y="76"/>
                  <a:pt x="18" y="74"/>
                  <a:pt x="14" y="72"/>
                </a:cubicBezTo>
                <a:cubicBezTo>
                  <a:pt x="11" y="70"/>
                  <a:pt x="8" y="67"/>
                  <a:pt x="6" y="63"/>
                </a:cubicBezTo>
                <a:cubicBezTo>
                  <a:pt x="4" y="59"/>
                  <a:pt x="3" y="55"/>
                  <a:pt x="3" y="49"/>
                </a:cubicBezTo>
                <a:cubicBezTo>
                  <a:pt x="3" y="41"/>
                  <a:pt x="5" y="34"/>
                  <a:pt x="11" y="29"/>
                </a:cubicBezTo>
                <a:cubicBezTo>
                  <a:pt x="16" y="23"/>
                  <a:pt x="23" y="19"/>
                  <a:pt x="33" y="18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7"/>
                  <a:pt x="33" y="5"/>
                  <a:pt x="35" y="3"/>
                </a:cubicBezTo>
                <a:cubicBezTo>
                  <a:pt x="36" y="1"/>
                  <a:pt x="39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49" y="1"/>
                  <a:pt x="51" y="3"/>
                </a:cubicBezTo>
                <a:cubicBezTo>
                  <a:pt x="52" y="5"/>
                  <a:pt x="53" y="7"/>
                  <a:pt x="53" y="11"/>
                </a:cubicBezTo>
                <a:cubicBezTo>
                  <a:pt x="53" y="17"/>
                  <a:pt x="53" y="17"/>
                  <a:pt x="53" y="17"/>
                </a:cubicBezTo>
                <a:cubicBezTo>
                  <a:pt x="62" y="18"/>
                  <a:pt x="70" y="21"/>
                  <a:pt x="75" y="2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4" name="Freeform 125"/>
          <p:cNvSpPr>
            <a:spLocks/>
          </p:cNvSpPr>
          <p:nvPr userDrawn="1"/>
        </p:nvSpPr>
        <p:spPr bwMode="auto">
          <a:xfrm>
            <a:off x="6758545" y="5930716"/>
            <a:ext cx="83437" cy="100616"/>
          </a:xfrm>
          <a:custGeom>
            <a:avLst/>
            <a:gdLst/>
            <a:ahLst/>
            <a:cxnLst>
              <a:cxn ang="0">
                <a:pos x="92" y="47"/>
              </a:cxn>
              <a:cxn ang="0">
                <a:pos x="85" y="41"/>
              </a:cxn>
              <a:cxn ang="0">
                <a:pos x="30" y="11"/>
              </a:cxn>
              <a:cxn ang="0">
                <a:pos x="22" y="7"/>
              </a:cxn>
              <a:cxn ang="0">
                <a:pos x="5" y="12"/>
              </a:cxn>
              <a:cxn ang="0">
                <a:pos x="10" y="30"/>
              </a:cxn>
              <a:cxn ang="0">
                <a:pos x="20" y="36"/>
              </a:cxn>
              <a:cxn ang="0">
                <a:pos x="62" y="57"/>
              </a:cxn>
              <a:cxn ang="0">
                <a:pos x="63" y="57"/>
              </a:cxn>
              <a:cxn ang="0">
                <a:pos x="62" y="58"/>
              </a:cxn>
              <a:cxn ang="0">
                <a:pos x="20" y="79"/>
              </a:cxn>
              <a:cxn ang="0">
                <a:pos x="10" y="84"/>
              </a:cxn>
              <a:cxn ang="0">
                <a:pos x="4" y="103"/>
              </a:cxn>
              <a:cxn ang="0">
                <a:pos x="22" y="108"/>
              </a:cxn>
              <a:cxn ang="0">
                <a:pos x="30" y="103"/>
              </a:cxn>
              <a:cxn ang="0">
                <a:pos x="85" y="73"/>
              </a:cxn>
              <a:cxn ang="0">
                <a:pos x="92" y="68"/>
              </a:cxn>
              <a:cxn ang="0">
                <a:pos x="92" y="67"/>
              </a:cxn>
              <a:cxn ang="0">
                <a:pos x="95" y="57"/>
              </a:cxn>
              <a:cxn ang="0">
                <a:pos x="92" y="47"/>
              </a:cxn>
            </a:cxnLst>
            <a:rect l="0" t="0" r="r" b="b"/>
            <a:pathLst>
              <a:path w="95" h="114">
                <a:moveTo>
                  <a:pt x="92" y="47"/>
                </a:moveTo>
                <a:cubicBezTo>
                  <a:pt x="90" y="45"/>
                  <a:pt x="88" y="43"/>
                  <a:pt x="85" y="41"/>
                </a:cubicBezTo>
                <a:cubicBezTo>
                  <a:pt x="30" y="11"/>
                  <a:pt x="30" y="11"/>
                  <a:pt x="30" y="11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11" y="0"/>
                  <a:pt x="5" y="12"/>
                </a:cubicBezTo>
                <a:cubicBezTo>
                  <a:pt x="0" y="20"/>
                  <a:pt x="3" y="26"/>
                  <a:pt x="10" y="30"/>
                </a:cubicBezTo>
                <a:cubicBezTo>
                  <a:pt x="19" y="35"/>
                  <a:pt x="20" y="36"/>
                  <a:pt x="20" y="36"/>
                </a:cubicBezTo>
                <a:cubicBezTo>
                  <a:pt x="62" y="57"/>
                  <a:pt x="62" y="57"/>
                  <a:pt x="62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2" y="58"/>
                  <a:pt x="62" y="58"/>
                  <a:pt x="62" y="58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9"/>
                  <a:pt x="19" y="80"/>
                  <a:pt x="10" y="84"/>
                </a:cubicBezTo>
                <a:cubicBezTo>
                  <a:pt x="2" y="89"/>
                  <a:pt x="0" y="94"/>
                  <a:pt x="4" y="103"/>
                </a:cubicBezTo>
                <a:cubicBezTo>
                  <a:pt x="11" y="114"/>
                  <a:pt x="22" y="108"/>
                  <a:pt x="22" y="108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85" y="73"/>
                  <a:pt x="85" y="73"/>
                  <a:pt x="85" y="73"/>
                </a:cubicBezTo>
                <a:cubicBezTo>
                  <a:pt x="88" y="72"/>
                  <a:pt x="90" y="70"/>
                  <a:pt x="92" y="68"/>
                </a:cubicBezTo>
                <a:cubicBezTo>
                  <a:pt x="92" y="67"/>
                  <a:pt x="92" y="67"/>
                  <a:pt x="92" y="67"/>
                </a:cubicBezTo>
                <a:cubicBezTo>
                  <a:pt x="94" y="65"/>
                  <a:pt x="95" y="62"/>
                  <a:pt x="95" y="57"/>
                </a:cubicBezTo>
                <a:cubicBezTo>
                  <a:pt x="95" y="53"/>
                  <a:pt x="94" y="49"/>
                  <a:pt x="92" y="4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5" name="Freeform 129"/>
          <p:cNvSpPr>
            <a:spLocks noEditPoints="1"/>
          </p:cNvSpPr>
          <p:nvPr userDrawn="1"/>
        </p:nvSpPr>
        <p:spPr bwMode="auto">
          <a:xfrm>
            <a:off x="6975757" y="5929497"/>
            <a:ext cx="66260" cy="99389"/>
          </a:xfrm>
          <a:custGeom>
            <a:avLst/>
            <a:gdLst/>
            <a:ahLst/>
            <a:cxnLst>
              <a:cxn ang="0">
                <a:pos x="34" y="79"/>
              </a:cxn>
              <a:cxn ang="0">
                <a:pos x="27" y="77"/>
              </a:cxn>
              <a:cxn ang="0">
                <a:pos x="24" y="70"/>
              </a:cxn>
              <a:cxn ang="0">
                <a:pos x="27" y="59"/>
              </a:cxn>
              <a:cxn ang="0">
                <a:pos x="32" y="51"/>
              </a:cxn>
              <a:cxn ang="0">
                <a:pos x="39" y="46"/>
              </a:cxn>
              <a:cxn ang="0">
                <a:pos x="46" y="42"/>
              </a:cxn>
              <a:cxn ang="0">
                <a:pos x="52" y="38"/>
              </a:cxn>
              <a:cxn ang="0">
                <a:pos x="54" y="32"/>
              </a:cxn>
              <a:cxn ang="0">
                <a:pos x="50" y="23"/>
              </a:cxn>
              <a:cxn ang="0">
                <a:pos x="38" y="19"/>
              </a:cxn>
              <a:cxn ang="0">
                <a:pos x="29" y="21"/>
              </a:cxn>
              <a:cxn ang="0">
                <a:pos x="22" y="26"/>
              </a:cxn>
              <a:cxn ang="0">
                <a:pos x="18" y="32"/>
              </a:cxn>
              <a:cxn ang="0">
                <a:pos x="16" y="39"/>
              </a:cxn>
              <a:cxn ang="0">
                <a:pos x="14" y="39"/>
              </a:cxn>
              <a:cxn ang="0">
                <a:pos x="8" y="38"/>
              </a:cxn>
              <a:cxn ang="0">
                <a:pos x="2" y="34"/>
              </a:cxn>
              <a:cxn ang="0">
                <a:pos x="0" y="27"/>
              </a:cxn>
              <a:cxn ang="0">
                <a:pos x="2" y="18"/>
              </a:cxn>
              <a:cxn ang="0">
                <a:pos x="10" y="9"/>
              </a:cxn>
              <a:cxn ang="0">
                <a:pos x="22" y="2"/>
              </a:cxn>
              <a:cxn ang="0">
                <a:pos x="39" y="0"/>
              </a:cxn>
              <a:cxn ang="0">
                <a:pos x="55" y="2"/>
              </a:cxn>
              <a:cxn ang="0">
                <a:pos x="67" y="8"/>
              </a:cxn>
              <a:cxn ang="0">
                <a:pos x="74" y="18"/>
              </a:cxn>
              <a:cxn ang="0">
                <a:pos x="77" y="30"/>
              </a:cxn>
              <a:cxn ang="0">
                <a:pos x="75" y="42"/>
              </a:cxn>
              <a:cxn ang="0">
                <a:pos x="69" y="50"/>
              </a:cxn>
              <a:cxn ang="0">
                <a:pos x="61" y="55"/>
              </a:cxn>
              <a:cxn ang="0">
                <a:pos x="53" y="60"/>
              </a:cxn>
              <a:cxn ang="0">
                <a:pos x="47" y="66"/>
              </a:cxn>
              <a:cxn ang="0">
                <a:pos x="44" y="74"/>
              </a:cxn>
              <a:cxn ang="0">
                <a:pos x="34" y="79"/>
              </a:cxn>
              <a:cxn ang="0">
                <a:pos x="22" y="102"/>
              </a:cxn>
              <a:cxn ang="0">
                <a:pos x="22" y="99"/>
              </a:cxn>
              <a:cxn ang="0">
                <a:pos x="33" y="88"/>
              </a:cxn>
              <a:cxn ang="0">
                <a:pos x="36" y="88"/>
              </a:cxn>
              <a:cxn ang="0">
                <a:pos x="48" y="99"/>
              </a:cxn>
              <a:cxn ang="0">
                <a:pos x="48" y="102"/>
              </a:cxn>
              <a:cxn ang="0">
                <a:pos x="36" y="113"/>
              </a:cxn>
              <a:cxn ang="0">
                <a:pos x="33" y="113"/>
              </a:cxn>
              <a:cxn ang="0">
                <a:pos x="22" y="102"/>
              </a:cxn>
            </a:cxnLst>
            <a:rect l="0" t="0" r="r" b="b"/>
            <a:pathLst>
              <a:path w="77" h="113">
                <a:moveTo>
                  <a:pt x="34" y="79"/>
                </a:moveTo>
                <a:cubicBezTo>
                  <a:pt x="31" y="79"/>
                  <a:pt x="29" y="78"/>
                  <a:pt x="27" y="77"/>
                </a:cubicBezTo>
                <a:cubicBezTo>
                  <a:pt x="25" y="75"/>
                  <a:pt x="24" y="73"/>
                  <a:pt x="24" y="70"/>
                </a:cubicBezTo>
                <a:cubicBezTo>
                  <a:pt x="25" y="66"/>
                  <a:pt x="25" y="62"/>
                  <a:pt x="27" y="59"/>
                </a:cubicBezTo>
                <a:cubicBezTo>
                  <a:pt x="28" y="56"/>
                  <a:pt x="30" y="53"/>
                  <a:pt x="32" y="51"/>
                </a:cubicBezTo>
                <a:cubicBezTo>
                  <a:pt x="35" y="49"/>
                  <a:pt x="37" y="47"/>
                  <a:pt x="39" y="46"/>
                </a:cubicBezTo>
                <a:cubicBezTo>
                  <a:pt x="42" y="45"/>
                  <a:pt x="44" y="43"/>
                  <a:pt x="46" y="42"/>
                </a:cubicBezTo>
                <a:cubicBezTo>
                  <a:pt x="49" y="41"/>
                  <a:pt x="50" y="39"/>
                  <a:pt x="52" y="38"/>
                </a:cubicBezTo>
                <a:cubicBezTo>
                  <a:pt x="53" y="36"/>
                  <a:pt x="54" y="34"/>
                  <a:pt x="54" y="32"/>
                </a:cubicBezTo>
                <a:cubicBezTo>
                  <a:pt x="54" y="28"/>
                  <a:pt x="53" y="25"/>
                  <a:pt x="50" y="23"/>
                </a:cubicBezTo>
                <a:cubicBezTo>
                  <a:pt x="47" y="20"/>
                  <a:pt x="43" y="19"/>
                  <a:pt x="38" y="19"/>
                </a:cubicBezTo>
                <a:cubicBezTo>
                  <a:pt x="35" y="19"/>
                  <a:pt x="32" y="20"/>
                  <a:pt x="29" y="21"/>
                </a:cubicBezTo>
                <a:cubicBezTo>
                  <a:pt x="26" y="22"/>
                  <a:pt x="24" y="24"/>
                  <a:pt x="22" y="26"/>
                </a:cubicBezTo>
                <a:cubicBezTo>
                  <a:pt x="21" y="27"/>
                  <a:pt x="19" y="29"/>
                  <a:pt x="18" y="32"/>
                </a:cubicBezTo>
                <a:cubicBezTo>
                  <a:pt x="17" y="34"/>
                  <a:pt x="16" y="37"/>
                  <a:pt x="16" y="39"/>
                </a:cubicBezTo>
                <a:cubicBezTo>
                  <a:pt x="16" y="39"/>
                  <a:pt x="15" y="39"/>
                  <a:pt x="14" y="39"/>
                </a:cubicBezTo>
                <a:cubicBezTo>
                  <a:pt x="12" y="39"/>
                  <a:pt x="10" y="39"/>
                  <a:pt x="8" y="38"/>
                </a:cubicBezTo>
                <a:cubicBezTo>
                  <a:pt x="6" y="37"/>
                  <a:pt x="4" y="36"/>
                  <a:pt x="2" y="34"/>
                </a:cubicBezTo>
                <a:cubicBezTo>
                  <a:pt x="1" y="33"/>
                  <a:pt x="0" y="30"/>
                  <a:pt x="0" y="27"/>
                </a:cubicBezTo>
                <a:cubicBezTo>
                  <a:pt x="0" y="24"/>
                  <a:pt x="1" y="21"/>
                  <a:pt x="2" y="18"/>
                </a:cubicBezTo>
                <a:cubicBezTo>
                  <a:pt x="4" y="14"/>
                  <a:pt x="6" y="11"/>
                  <a:pt x="10" y="9"/>
                </a:cubicBezTo>
                <a:cubicBezTo>
                  <a:pt x="13" y="6"/>
                  <a:pt x="17" y="4"/>
                  <a:pt x="22" y="2"/>
                </a:cubicBezTo>
                <a:cubicBezTo>
                  <a:pt x="26" y="1"/>
                  <a:pt x="32" y="0"/>
                  <a:pt x="39" y="0"/>
                </a:cubicBezTo>
                <a:cubicBezTo>
                  <a:pt x="45" y="0"/>
                  <a:pt x="50" y="0"/>
                  <a:pt x="55" y="2"/>
                </a:cubicBezTo>
                <a:cubicBezTo>
                  <a:pt x="59" y="3"/>
                  <a:pt x="63" y="5"/>
                  <a:pt x="67" y="8"/>
                </a:cubicBezTo>
                <a:cubicBezTo>
                  <a:pt x="70" y="11"/>
                  <a:pt x="73" y="14"/>
                  <a:pt x="74" y="18"/>
                </a:cubicBezTo>
                <a:cubicBezTo>
                  <a:pt x="76" y="21"/>
                  <a:pt x="77" y="26"/>
                  <a:pt x="77" y="30"/>
                </a:cubicBezTo>
                <a:cubicBezTo>
                  <a:pt x="77" y="35"/>
                  <a:pt x="76" y="39"/>
                  <a:pt x="75" y="42"/>
                </a:cubicBezTo>
                <a:cubicBezTo>
                  <a:pt x="73" y="45"/>
                  <a:pt x="71" y="47"/>
                  <a:pt x="69" y="50"/>
                </a:cubicBezTo>
                <a:cubicBezTo>
                  <a:pt x="67" y="52"/>
                  <a:pt x="64" y="54"/>
                  <a:pt x="61" y="55"/>
                </a:cubicBezTo>
                <a:cubicBezTo>
                  <a:pt x="58" y="57"/>
                  <a:pt x="56" y="58"/>
                  <a:pt x="53" y="60"/>
                </a:cubicBezTo>
                <a:cubicBezTo>
                  <a:pt x="51" y="62"/>
                  <a:pt x="49" y="64"/>
                  <a:pt x="47" y="66"/>
                </a:cubicBezTo>
                <a:cubicBezTo>
                  <a:pt x="45" y="68"/>
                  <a:pt x="45" y="71"/>
                  <a:pt x="44" y="74"/>
                </a:cubicBezTo>
                <a:cubicBezTo>
                  <a:pt x="43" y="77"/>
                  <a:pt x="40" y="79"/>
                  <a:pt x="34" y="79"/>
                </a:cubicBezTo>
                <a:close/>
                <a:moveTo>
                  <a:pt x="22" y="102"/>
                </a:moveTo>
                <a:cubicBezTo>
                  <a:pt x="22" y="99"/>
                  <a:pt x="22" y="99"/>
                  <a:pt x="22" y="99"/>
                </a:cubicBezTo>
                <a:cubicBezTo>
                  <a:pt x="22" y="92"/>
                  <a:pt x="26" y="88"/>
                  <a:pt x="33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44" y="88"/>
                  <a:pt x="48" y="92"/>
                  <a:pt x="48" y="99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8" y="109"/>
                  <a:pt x="44" y="113"/>
                  <a:pt x="36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26" y="113"/>
                  <a:pt x="22" y="109"/>
                  <a:pt x="22" y="10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6" name="Freeform 133"/>
          <p:cNvSpPr>
            <a:spLocks noEditPoints="1"/>
          </p:cNvSpPr>
          <p:nvPr userDrawn="1"/>
        </p:nvSpPr>
        <p:spPr bwMode="auto">
          <a:xfrm>
            <a:off x="7179444" y="5954038"/>
            <a:ext cx="67486" cy="45401"/>
          </a:xfrm>
          <a:custGeom>
            <a:avLst/>
            <a:gdLst/>
            <a:ahLst/>
            <a:cxnLst>
              <a:cxn ang="0">
                <a:pos x="10" y="51"/>
              </a:cxn>
              <a:cxn ang="0">
                <a:pos x="5" y="50"/>
              </a:cxn>
              <a:cxn ang="0">
                <a:pos x="2" y="48"/>
              </a:cxn>
              <a:cxn ang="0">
                <a:pos x="1" y="43"/>
              </a:cxn>
              <a:cxn ang="0">
                <a:pos x="10" y="11"/>
              </a:cxn>
              <a:cxn ang="0">
                <a:pos x="14" y="2"/>
              </a:cxn>
              <a:cxn ang="0">
                <a:pos x="23" y="0"/>
              </a:cxn>
              <a:cxn ang="0">
                <a:pos x="26" y="0"/>
              </a:cxn>
              <a:cxn ang="0">
                <a:pos x="34" y="2"/>
              </a:cxn>
              <a:cxn ang="0">
                <a:pos x="37" y="11"/>
              </a:cxn>
              <a:cxn ang="0">
                <a:pos x="37" y="13"/>
              </a:cxn>
              <a:cxn ang="0">
                <a:pos x="30" y="27"/>
              </a:cxn>
              <a:cxn ang="0">
                <a:pos x="15" y="49"/>
              </a:cxn>
              <a:cxn ang="0">
                <a:pos x="10" y="51"/>
              </a:cxn>
              <a:cxn ang="0">
                <a:pos x="50" y="51"/>
              </a:cxn>
              <a:cxn ang="0">
                <a:pos x="45" y="50"/>
              </a:cxn>
              <a:cxn ang="0">
                <a:pos x="41" y="48"/>
              </a:cxn>
              <a:cxn ang="0">
                <a:pos x="40" y="43"/>
              </a:cxn>
              <a:cxn ang="0">
                <a:pos x="49" y="11"/>
              </a:cxn>
              <a:cxn ang="0">
                <a:pos x="53" y="2"/>
              </a:cxn>
              <a:cxn ang="0">
                <a:pos x="62" y="0"/>
              </a:cxn>
              <a:cxn ang="0">
                <a:pos x="65" y="0"/>
              </a:cxn>
              <a:cxn ang="0">
                <a:pos x="73" y="2"/>
              </a:cxn>
              <a:cxn ang="0">
                <a:pos x="76" y="11"/>
              </a:cxn>
              <a:cxn ang="0">
                <a:pos x="76" y="13"/>
              </a:cxn>
              <a:cxn ang="0">
                <a:pos x="70" y="27"/>
              </a:cxn>
              <a:cxn ang="0">
                <a:pos x="54" y="49"/>
              </a:cxn>
              <a:cxn ang="0">
                <a:pos x="50" y="51"/>
              </a:cxn>
            </a:cxnLst>
            <a:rect l="0" t="0" r="r" b="b"/>
            <a:pathLst>
              <a:path w="76" h="51">
                <a:moveTo>
                  <a:pt x="10" y="51"/>
                </a:moveTo>
                <a:cubicBezTo>
                  <a:pt x="9" y="51"/>
                  <a:pt x="7" y="51"/>
                  <a:pt x="5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1" y="46"/>
                  <a:pt x="0" y="44"/>
                  <a:pt x="1" y="43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7"/>
                  <a:pt x="12" y="4"/>
                  <a:pt x="14" y="2"/>
                </a:cubicBezTo>
                <a:cubicBezTo>
                  <a:pt x="15" y="1"/>
                  <a:pt x="18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9" y="0"/>
                  <a:pt x="32" y="1"/>
                  <a:pt x="34" y="2"/>
                </a:cubicBezTo>
                <a:cubicBezTo>
                  <a:pt x="36" y="4"/>
                  <a:pt x="37" y="7"/>
                  <a:pt x="37" y="11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8"/>
                  <a:pt x="34" y="22"/>
                  <a:pt x="30" y="27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50"/>
                  <a:pt x="12" y="51"/>
                  <a:pt x="10" y="51"/>
                </a:cubicBezTo>
                <a:close/>
                <a:moveTo>
                  <a:pt x="50" y="51"/>
                </a:moveTo>
                <a:cubicBezTo>
                  <a:pt x="48" y="51"/>
                  <a:pt x="46" y="51"/>
                  <a:pt x="45" y="50"/>
                </a:cubicBezTo>
                <a:cubicBezTo>
                  <a:pt x="43" y="50"/>
                  <a:pt x="42" y="49"/>
                  <a:pt x="41" y="48"/>
                </a:cubicBezTo>
                <a:cubicBezTo>
                  <a:pt x="40" y="46"/>
                  <a:pt x="40" y="44"/>
                  <a:pt x="40" y="43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7"/>
                  <a:pt x="51" y="4"/>
                  <a:pt x="53" y="2"/>
                </a:cubicBezTo>
                <a:cubicBezTo>
                  <a:pt x="55" y="1"/>
                  <a:pt x="58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3" y="2"/>
                </a:cubicBezTo>
                <a:cubicBezTo>
                  <a:pt x="75" y="4"/>
                  <a:pt x="76" y="7"/>
                  <a:pt x="76" y="11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7"/>
                  <a:pt x="74" y="22"/>
                  <a:pt x="70" y="27"/>
                </a:cubicBezTo>
                <a:cubicBezTo>
                  <a:pt x="54" y="49"/>
                  <a:pt x="54" y="49"/>
                  <a:pt x="54" y="49"/>
                </a:cubicBezTo>
                <a:cubicBezTo>
                  <a:pt x="53" y="50"/>
                  <a:pt x="52" y="51"/>
                  <a:pt x="50" y="5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7" name="Freeform 137"/>
          <p:cNvSpPr>
            <a:spLocks/>
          </p:cNvSpPr>
          <p:nvPr userDrawn="1"/>
        </p:nvSpPr>
        <p:spPr bwMode="auto">
          <a:xfrm>
            <a:off x="7381908" y="5913545"/>
            <a:ext cx="57671" cy="127611"/>
          </a:xfrm>
          <a:custGeom>
            <a:avLst/>
            <a:gdLst/>
            <a:ahLst/>
            <a:cxnLst>
              <a:cxn ang="0">
                <a:pos x="57" y="110"/>
              </a:cxn>
              <a:cxn ang="0">
                <a:pos x="64" y="130"/>
              </a:cxn>
              <a:cxn ang="0">
                <a:pos x="65" y="140"/>
              </a:cxn>
              <a:cxn ang="0">
                <a:pos x="58" y="145"/>
              </a:cxn>
              <a:cxn ang="0">
                <a:pos x="57" y="145"/>
              </a:cxn>
              <a:cxn ang="0">
                <a:pos x="48" y="145"/>
              </a:cxn>
              <a:cxn ang="0">
                <a:pos x="43" y="137"/>
              </a:cxn>
              <a:cxn ang="0">
                <a:pos x="39" y="125"/>
              </a:cxn>
              <a:cxn ang="0">
                <a:pos x="38" y="121"/>
              </a:cxn>
              <a:cxn ang="0">
                <a:pos x="11" y="42"/>
              </a:cxn>
              <a:cxn ang="0">
                <a:pos x="10" y="40"/>
              </a:cxn>
              <a:cxn ang="0">
                <a:pos x="2" y="16"/>
              </a:cxn>
              <a:cxn ang="0">
                <a:pos x="8" y="2"/>
              </a:cxn>
              <a:cxn ang="0">
                <a:pos x="10" y="1"/>
              </a:cxn>
              <a:cxn ang="0">
                <a:pos x="23" y="9"/>
              </a:cxn>
              <a:cxn ang="0">
                <a:pos x="32" y="34"/>
              </a:cxn>
              <a:cxn ang="0">
                <a:pos x="34" y="41"/>
              </a:cxn>
              <a:cxn ang="0">
                <a:pos x="57" y="110"/>
              </a:cxn>
            </a:cxnLst>
            <a:rect l="0" t="0" r="r" b="b"/>
            <a:pathLst>
              <a:path w="66" h="146">
                <a:moveTo>
                  <a:pt x="57" y="110"/>
                </a:moveTo>
                <a:cubicBezTo>
                  <a:pt x="64" y="130"/>
                  <a:pt x="64" y="130"/>
                  <a:pt x="64" y="130"/>
                </a:cubicBezTo>
                <a:cubicBezTo>
                  <a:pt x="66" y="134"/>
                  <a:pt x="66" y="138"/>
                  <a:pt x="65" y="140"/>
                </a:cubicBezTo>
                <a:cubicBezTo>
                  <a:pt x="64" y="142"/>
                  <a:pt x="62" y="144"/>
                  <a:pt x="58" y="145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54" y="146"/>
                  <a:pt x="51" y="146"/>
                  <a:pt x="48" y="145"/>
                </a:cubicBezTo>
                <a:cubicBezTo>
                  <a:pt x="46" y="143"/>
                  <a:pt x="44" y="141"/>
                  <a:pt x="43" y="137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125"/>
                  <a:pt x="39" y="125"/>
                  <a:pt x="38" y="121"/>
                </a:cubicBezTo>
                <a:cubicBezTo>
                  <a:pt x="11" y="42"/>
                  <a:pt x="11" y="42"/>
                  <a:pt x="11" y="42"/>
                </a:cubicBezTo>
                <a:cubicBezTo>
                  <a:pt x="10" y="38"/>
                  <a:pt x="10" y="40"/>
                  <a:pt x="10" y="40"/>
                </a:cubicBezTo>
                <a:cubicBezTo>
                  <a:pt x="2" y="16"/>
                  <a:pt x="2" y="16"/>
                  <a:pt x="2" y="16"/>
                </a:cubicBezTo>
                <a:cubicBezTo>
                  <a:pt x="0" y="8"/>
                  <a:pt x="2" y="4"/>
                  <a:pt x="8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6" y="0"/>
                  <a:pt x="21" y="2"/>
                  <a:pt x="23" y="9"/>
                </a:cubicBezTo>
                <a:cubicBezTo>
                  <a:pt x="32" y="34"/>
                  <a:pt x="32" y="34"/>
                  <a:pt x="32" y="34"/>
                </a:cubicBezTo>
                <a:cubicBezTo>
                  <a:pt x="34" y="41"/>
                  <a:pt x="34" y="41"/>
                  <a:pt x="34" y="41"/>
                </a:cubicBezTo>
                <a:cubicBezTo>
                  <a:pt x="57" y="110"/>
                  <a:pt x="57" y="110"/>
                  <a:pt x="57" y="11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8" name="Freeform 141"/>
          <p:cNvSpPr>
            <a:spLocks/>
          </p:cNvSpPr>
          <p:nvPr userDrawn="1"/>
        </p:nvSpPr>
        <p:spPr bwMode="auto">
          <a:xfrm>
            <a:off x="7579458" y="5912318"/>
            <a:ext cx="57670" cy="127611"/>
          </a:xfrm>
          <a:custGeom>
            <a:avLst/>
            <a:gdLst/>
            <a:ahLst/>
            <a:cxnLst>
              <a:cxn ang="0">
                <a:pos x="8" y="110"/>
              </a:cxn>
              <a:cxn ang="0">
                <a:pos x="32" y="41"/>
              </a:cxn>
              <a:cxn ang="0">
                <a:pos x="34" y="34"/>
              </a:cxn>
              <a:cxn ang="0">
                <a:pos x="42" y="9"/>
              </a:cxn>
              <a:cxn ang="0">
                <a:pos x="56" y="1"/>
              </a:cxn>
              <a:cxn ang="0">
                <a:pos x="57" y="2"/>
              </a:cxn>
              <a:cxn ang="0">
                <a:pos x="64" y="16"/>
              </a:cxn>
              <a:cxn ang="0">
                <a:pos x="55" y="40"/>
              </a:cxn>
              <a:cxn ang="0">
                <a:pos x="55" y="42"/>
              </a:cxn>
              <a:cxn ang="0">
                <a:pos x="28" y="121"/>
              </a:cxn>
              <a:cxn ang="0">
                <a:pos x="26" y="125"/>
              </a:cxn>
              <a:cxn ang="0">
                <a:pos x="23" y="137"/>
              </a:cxn>
              <a:cxn ang="0">
                <a:pos x="17" y="145"/>
              </a:cxn>
              <a:cxn ang="0">
                <a:pos x="8" y="145"/>
              </a:cxn>
              <a:cxn ang="0">
                <a:pos x="7" y="145"/>
              </a:cxn>
              <a:cxn ang="0">
                <a:pos x="1" y="140"/>
              </a:cxn>
              <a:cxn ang="0">
                <a:pos x="1" y="130"/>
              </a:cxn>
              <a:cxn ang="0">
                <a:pos x="8" y="110"/>
              </a:cxn>
            </a:cxnLst>
            <a:rect l="0" t="0" r="r" b="b"/>
            <a:pathLst>
              <a:path w="66" h="146">
                <a:moveTo>
                  <a:pt x="8" y="110"/>
                </a:moveTo>
                <a:cubicBezTo>
                  <a:pt x="32" y="41"/>
                  <a:pt x="32" y="41"/>
                  <a:pt x="32" y="41"/>
                </a:cubicBezTo>
                <a:cubicBezTo>
                  <a:pt x="34" y="34"/>
                  <a:pt x="34" y="34"/>
                  <a:pt x="34" y="34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50" y="0"/>
                  <a:pt x="56" y="1"/>
                </a:cubicBezTo>
                <a:cubicBezTo>
                  <a:pt x="57" y="2"/>
                  <a:pt x="57" y="2"/>
                  <a:pt x="57" y="2"/>
                </a:cubicBezTo>
                <a:cubicBezTo>
                  <a:pt x="63" y="4"/>
                  <a:pt x="66" y="8"/>
                  <a:pt x="64" y="1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6" y="38"/>
                  <a:pt x="55" y="42"/>
                </a:cubicBezTo>
                <a:cubicBezTo>
                  <a:pt x="28" y="121"/>
                  <a:pt x="28" y="121"/>
                  <a:pt x="28" y="121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3" y="137"/>
                  <a:pt x="23" y="137"/>
                  <a:pt x="23" y="137"/>
                </a:cubicBezTo>
                <a:cubicBezTo>
                  <a:pt x="21" y="141"/>
                  <a:pt x="19" y="143"/>
                  <a:pt x="17" y="145"/>
                </a:cubicBezTo>
                <a:cubicBezTo>
                  <a:pt x="15" y="146"/>
                  <a:pt x="12" y="146"/>
                  <a:pt x="8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4" y="144"/>
                  <a:pt x="2" y="142"/>
                  <a:pt x="1" y="140"/>
                </a:cubicBezTo>
                <a:cubicBezTo>
                  <a:pt x="0" y="138"/>
                  <a:pt x="0" y="134"/>
                  <a:pt x="1" y="130"/>
                </a:cubicBezTo>
                <a:cubicBezTo>
                  <a:pt x="8" y="110"/>
                  <a:pt x="8" y="110"/>
                  <a:pt x="8" y="11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9" name="Freeform 145"/>
          <p:cNvSpPr>
            <a:spLocks/>
          </p:cNvSpPr>
          <p:nvPr userDrawn="1"/>
        </p:nvSpPr>
        <p:spPr bwMode="auto">
          <a:xfrm>
            <a:off x="7773332" y="5929497"/>
            <a:ext cx="42947" cy="96935"/>
          </a:xfrm>
          <a:custGeom>
            <a:avLst/>
            <a:gdLst/>
            <a:ahLst/>
            <a:cxnLst>
              <a:cxn ang="0">
                <a:pos x="20" y="34"/>
              </a:cxn>
              <a:cxn ang="0">
                <a:pos x="15" y="34"/>
              </a:cxn>
              <a:cxn ang="0">
                <a:pos x="4" y="31"/>
              </a:cxn>
              <a:cxn ang="0">
                <a:pos x="0" y="20"/>
              </a:cxn>
              <a:cxn ang="0">
                <a:pos x="1" y="15"/>
              </a:cxn>
              <a:cxn ang="0">
                <a:pos x="3" y="11"/>
              </a:cxn>
              <a:cxn ang="0">
                <a:pos x="5" y="9"/>
              </a:cxn>
              <a:cxn ang="0">
                <a:pos x="6" y="9"/>
              </a:cxn>
              <a:cxn ang="0">
                <a:pos x="11" y="11"/>
              </a:cxn>
              <a:cxn ang="0">
                <a:pos x="17" y="12"/>
              </a:cxn>
              <a:cxn ang="0">
                <a:pos x="26" y="9"/>
              </a:cxn>
              <a:cxn ang="0">
                <a:pos x="31" y="0"/>
              </a:cxn>
              <a:cxn ang="0">
                <a:pos x="38" y="0"/>
              </a:cxn>
              <a:cxn ang="0">
                <a:pos x="49" y="11"/>
              </a:cxn>
              <a:cxn ang="0">
                <a:pos x="49" y="100"/>
              </a:cxn>
              <a:cxn ang="0">
                <a:pos x="38" y="111"/>
              </a:cxn>
              <a:cxn ang="0">
                <a:pos x="35" y="111"/>
              </a:cxn>
              <a:cxn ang="0">
                <a:pos x="24" y="100"/>
              </a:cxn>
              <a:cxn ang="0">
                <a:pos x="24" y="31"/>
              </a:cxn>
              <a:cxn ang="0">
                <a:pos x="20" y="34"/>
              </a:cxn>
            </a:cxnLst>
            <a:rect l="0" t="0" r="r" b="b"/>
            <a:pathLst>
              <a:path w="49" h="111">
                <a:moveTo>
                  <a:pt x="20" y="34"/>
                </a:moveTo>
                <a:cubicBezTo>
                  <a:pt x="18" y="34"/>
                  <a:pt x="17" y="34"/>
                  <a:pt x="15" y="34"/>
                </a:cubicBezTo>
                <a:cubicBezTo>
                  <a:pt x="10" y="34"/>
                  <a:pt x="7" y="33"/>
                  <a:pt x="4" y="31"/>
                </a:cubicBezTo>
                <a:cubicBezTo>
                  <a:pt x="1" y="28"/>
                  <a:pt x="0" y="25"/>
                  <a:pt x="0" y="20"/>
                </a:cubicBezTo>
                <a:cubicBezTo>
                  <a:pt x="0" y="18"/>
                  <a:pt x="0" y="17"/>
                  <a:pt x="1" y="15"/>
                </a:cubicBezTo>
                <a:cubicBezTo>
                  <a:pt x="1" y="14"/>
                  <a:pt x="2" y="12"/>
                  <a:pt x="3" y="11"/>
                </a:cubicBezTo>
                <a:cubicBezTo>
                  <a:pt x="3" y="10"/>
                  <a:pt x="4" y="10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8" y="10"/>
                  <a:pt x="9" y="11"/>
                  <a:pt x="11" y="11"/>
                </a:cubicBezTo>
                <a:cubicBezTo>
                  <a:pt x="13" y="12"/>
                  <a:pt x="14" y="12"/>
                  <a:pt x="17" y="12"/>
                </a:cubicBezTo>
                <a:cubicBezTo>
                  <a:pt x="20" y="12"/>
                  <a:pt x="23" y="11"/>
                  <a:pt x="26" y="9"/>
                </a:cubicBezTo>
                <a:cubicBezTo>
                  <a:pt x="29" y="7"/>
                  <a:pt x="30" y="4"/>
                  <a:pt x="3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5" y="0"/>
                  <a:pt x="49" y="4"/>
                  <a:pt x="49" y="11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7"/>
                  <a:pt x="45" y="111"/>
                  <a:pt x="38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28" y="111"/>
                  <a:pt x="24" y="107"/>
                  <a:pt x="24" y="100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2"/>
                  <a:pt x="21" y="33"/>
                  <a:pt x="20" y="3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0" name="Freeform 149"/>
          <p:cNvSpPr>
            <a:spLocks/>
          </p:cNvSpPr>
          <p:nvPr userDrawn="1"/>
        </p:nvSpPr>
        <p:spPr bwMode="auto">
          <a:xfrm>
            <a:off x="7962291" y="5914765"/>
            <a:ext cx="40492" cy="126384"/>
          </a:xfrm>
          <a:custGeom>
            <a:avLst/>
            <a:gdLst/>
            <a:ahLst/>
            <a:cxnLst>
              <a:cxn ang="0">
                <a:pos x="33" y="145"/>
              </a:cxn>
              <a:cxn ang="0">
                <a:pos x="13" y="145"/>
              </a:cxn>
              <a:cxn ang="0">
                <a:pos x="3" y="141"/>
              </a:cxn>
              <a:cxn ang="0">
                <a:pos x="0" y="131"/>
              </a:cxn>
              <a:cxn ang="0">
                <a:pos x="0" y="14"/>
              </a:cxn>
              <a:cxn ang="0">
                <a:pos x="3" y="4"/>
              </a:cxn>
              <a:cxn ang="0">
                <a:pos x="13" y="0"/>
              </a:cxn>
              <a:cxn ang="0">
                <a:pos x="33" y="0"/>
              </a:cxn>
              <a:cxn ang="0">
                <a:pos x="42" y="2"/>
              </a:cxn>
              <a:cxn ang="0">
                <a:pos x="45" y="9"/>
              </a:cxn>
              <a:cxn ang="0">
                <a:pos x="45" y="10"/>
              </a:cxn>
              <a:cxn ang="0">
                <a:pos x="42" y="17"/>
              </a:cxn>
              <a:cxn ang="0">
                <a:pos x="33" y="20"/>
              </a:cxn>
              <a:cxn ang="0">
                <a:pos x="22" y="20"/>
              </a:cxn>
              <a:cxn ang="0">
                <a:pos x="22" y="125"/>
              </a:cxn>
              <a:cxn ang="0">
                <a:pos x="33" y="125"/>
              </a:cxn>
              <a:cxn ang="0">
                <a:pos x="42" y="127"/>
              </a:cxn>
              <a:cxn ang="0">
                <a:pos x="45" y="134"/>
              </a:cxn>
              <a:cxn ang="0">
                <a:pos x="45" y="135"/>
              </a:cxn>
              <a:cxn ang="0">
                <a:pos x="42" y="143"/>
              </a:cxn>
              <a:cxn ang="0">
                <a:pos x="33" y="145"/>
              </a:cxn>
            </a:cxnLst>
            <a:rect l="0" t="0" r="r" b="b"/>
            <a:pathLst>
              <a:path w="45" h="145">
                <a:moveTo>
                  <a:pt x="33" y="145"/>
                </a:moveTo>
                <a:cubicBezTo>
                  <a:pt x="13" y="145"/>
                  <a:pt x="13" y="145"/>
                  <a:pt x="13" y="145"/>
                </a:cubicBezTo>
                <a:cubicBezTo>
                  <a:pt x="9" y="145"/>
                  <a:pt x="6" y="144"/>
                  <a:pt x="3" y="141"/>
                </a:cubicBezTo>
                <a:cubicBezTo>
                  <a:pt x="1" y="139"/>
                  <a:pt x="0" y="135"/>
                  <a:pt x="0" y="13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9"/>
                  <a:pt x="1" y="6"/>
                  <a:pt x="3" y="4"/>
                </a:cubicBezTo>
                <a:cubicBezTo>
                  <a:pt x="6" y="1"/>
                  <a:pt x="9" y="0"/>
                  <a:pt x="1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0" y="1"/>
                  <a:pt x="42" y="2"/>
                </a:cubicBezTo>
                <a:cubicBezTo>
                  <a:pt x="44" y="4"/>
                  <a:pt x="45" y="6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4"/>
                  <a:pt x="44" y="16"/>
                  <a:pt x="42" y="17"/>
                </a:cubicBezTo>
                <a:cubicBezTo>
                  <a:pt x="40" y="19"/>
                  <a:pt x="37" y="20"/>
                  <a:pt x="3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7" y="125"/>
                  <a:pt x="40" y="126"/>
                  <a:pt x="42" y="127"/>
                </a:cubicBezTo>
                <a:cubicBezTo>
                  <a:pt x="44" y="129"/>
                  <a:pt x="45" y="131"/>
                  <a:pt x="45" y="13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5" y="139"/>
                  <a:pt x="44" y="141"/>
                  <a:pt x="42" y="143"/>
                </a:cubicBezTo>
                <a:cubicBezTo>
                  <a:pt x="40" y="144"/>
                  <a:pt x="37" y="145"/>
                  <a:pt x="33" y="1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1" name="Freeform 153"/>
          <p:cNvSpPr>
            <a:spLocks/>
          </p:cNvSpPr>
          <p:nvPr userDrawn="1"/>
        </p:nvSpPr>
        <p:spPr bwMode="auto">
          <a:xfrm>
            <a:off x="8141439" y="5913545"/>
            <a:ext cx="40492" cy="127611"/>
          </a:xfrm>
          <a:custGeom>
            <a:avLst/>
            <a:gdLst/>
            <a:ahLst/>
            <a:cxnLst>
              <a:cxn ang="0">
                <a:pos x="2" y="143"/>
              </a:cxn>
              <a:cxn ang="0">
                <a:pos x="0" y="135"/>
              </a:cxn>
              <a:cxn ang="0">
                <a:pos x="0" y="134"/>
              </a:cxn>
              <a:cxn ang="0">
                <a:pos x="2" y="127"/>
              </a:cxn>
              <a:cxn ang="0">
                <a:pos x="11" y="125"/>
              </a:cxn>
              <a:cxn ang="0">
                <a:pos x="23" y="125"/>
              </a:cxn>
              <a:cxn ang="0">
                <a:pos x="23" y="20"/>
              </a:cxn>
              <a:cxn ang="0">
                <a:pos x="12" y="20"/>
              </a:cxn>
              <a:cxn ang="0">
                <a:pos x="3" y="17"/>
              </a:cxn>
              <a:cxn ang="0">
                <a:pos x="0" y="10"/>
              </a:cxn>
              <a:cxn ang="0">
                <a:pos x="0" y="9"/>
              </a:cxn>
              <a:cxn ang="0">
                <a:pos x="3" y="2"/>
              </a:cxn>
              <a:cxn ang="0">
                <a:pos x="12" y="0"/>
              </a:cxn>
              <a:cxn ang="0">
                <a:pos x="32" y="0"/>
              </a:cxn>
              <a:cxn ang="0">
                <a:pos x="41" y="4"/>
              </a:cxn>
              <a:cxn ang="0">
                <a:pos x="45" y="14"/>
              </a:cxn>
              <a:cxn ang="0">
                <a:pos x="45" y="131"/>
              </a:cxn>
              <a:cxn ang="0">
                <a:pos x="41" y="141"/>
              </a:cxn>
              <a:cxn ang="0">
                <a:pos x="32" y="145"/>
              </a:cxn>
              <a:cxn ang="0">
                <a:pos x="11" y="145"/>
              </a:cxn>
              <a:cxn ang="0">
                <a:pos x="2" y="143"/>
              </a:cxn>
            </a:cxnLst>
            <a:rect l="0" t="0" r="r" b="b"/>
            <a:pathLst>
              <a:path w="45" h="145">
                <a:moveTo>
                  <a:pt x="2" y="143"/>
                </a:moveTo>
                <a:cubicBezTo>
                  <a:pt x="1" y="141"/>
                  <a:pt x="0" y="139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1"/>
                  <a:pt x="1" y="129"/>
                  <a:pt x="2" y="127"/>
                </a:cubicBezTo>
                <a:cubicBezTo>
                  <a:pt x="4" y="126"/>
                  <a:pt x="7" y="125"/>
                  <a:pt x="11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5" y="19"/>
                  <a:pt x="3" y="17"/>
                </a:cubicBezTo>
                <a:cubicBezTo>
                  <a:pt x="1" y="16"/>
                  <a:pt x="0" y="14"/>
                  <a:pt x="0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8" y="0"/>
                  <a:pt x="1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39" y="1"/>
                  <a:pt x="41" y="4"/>
                </a:cubicBezTo>
                <a:cubicBezTo>
                  <a:pt x="44" y="6"/>
                  <a:pt x="45" y="9"/>
                  <a:pt x="45" y="14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5" y="135"/>
                  <a:pt x="44" y="139"/>
                  <a:pt x="41" y="141"/>
                </a:cubicBezTo>
                <a:cubicBezTo>
                  <a:pt x="39" y="144"/>
                  <a:pt x="36" y="145"/>
                  <a:pt x="32" y="145"/>
                </a:cubicBezTo>
                <a:cubicBezTo>
                  <a:pt x="11" y="145"/>
                  <a:pt x="11" y="145"/>
                  <a:pt x="11" y="145"/>
                </a:cubicBezTo>
                <a:cubicBezTo>
                  <a:pt x="7" y="145"/>
                  <a:pt x="4" y="144"/>
                  <a:pt x="2" y="14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2" name="Freeform 157"/>
          <p:cNvSpPr>
            <a:spLocks/>
          </p:cNvSpPr>
          <p:nvPr userDrawn="1"/>
        </p:nvSpPr>
        <p:spPr bwMode="auto">
          <a:xfrm>
            <a:off x="8324269" y="5922135"/>
            <a:ext cx="26995" cy="112887"/>
          </a:xfrm>
          <a:custGeom>
            <a:avLst/>
            <a:gdLst/>
            <a:ahLst/>
            <a:cxnLst>
              <a:cxn ang="0">
                <a:pos x="25" y="8"/>
              </a:cxn>
              <a:cxn ang="0">
                <a:pos x="14" y="0"/>
              </a:cxn>
              <a:cxn ang="0">
                <a:pos x="0" y="14"/>
              </a:cxn>
              <a:cxn ang="0">
                <a:pos x="4" y="26"/>
              </a:cxn>
              <a:cxn ang="0">
                <a:pos x="9" y="63"/>
              </a:cxn>
              <a:cxn ang="0">
                <a:pos x="3" y="103"/>
              </a:cxn>
              <a:cxn ang="0">
                <a:pos x="0" y="114"/>
              </a:cxn>
              <a:cxn ang="0">
                <a:pos x="14" y="127"/>
              </a:cxn>
              <a:cxn ang="0">
                <a:pos x="22" y="123"/>
              </a:cxn>
              <a:cxn ang="0">
                <a:pos x="37" y="63"/>
              </a:cxn>
              <a:cxn ang="0">
                <a:pos x="25" y="8"/>
              </a:cxn>
            </a:cxnLst>
            <a:rect l="0" t="0" r="r" b="b"/>
            <a:pathLst>
              <a:path w="37" h="127">
                <a:moveTo>
                  <a:pt x="25" y="8"/>
                </a:moveTo>
                <a:cubicBezTo>
                  <a:pt x="22" y="2"/>
                  <a:pt x="18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6"/>
                  <a:pt x="4" y="26"/>
                  <a:pt x="4" y="26"/>
                </a:cubicBezTo>
                <a:cubicBezTo>
                  <a:pt x="7" y="37"/>
                  <a:pt x="9" y="50"/>
                  <a:pt x="9" y="63"/>
                </a:cubicBezTo>
                <a:cubicBezTo>
                  <a:pt x="9" y="76"/>
                  <a:pt x="7" y="90"/>
                  <a:pt x="3" y="103"/>
                </a:cubicBezTo>
                <a:cubicBezTo>
                  <a:pt x="2" y="104"/>
                  <a:pt x="0" y="111"/>
                  <a:pt x="0" y="114"/>
                </a:cubicBezTo>
                <a:cubicBezTo>
                  <a:pt x="0" y="121"/>
                  <a:pt x="6" y="127"/>
                  <a:pt x="14" y="127"/>
                </a:cubicBezTo>
                <a:cubicBezTo>
                  <a:pt x="17" y="127"/>
                  <a:pt x="20" y="125"/>
                  <a:pt x="22" y="123"/>
                </a:cubicBezTo>
                <a:cubicBezTo>
                  <a:pt x="33" y="112"/>
                  <a:pt x="37" y="73"/>
                  <a:pt x="37" y="63"/>
                </a:cubicBezTo>
                <a:cubicBezTo>
                  <a:pt x="37" y="48"/>
                  <a:pt x="33" y="21"/>
                  <a:pt x="25" y="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3" name="Freeform 161"/>
          <p:cNvSpPr>
            <a:spLocks/>
          </p:cNvSpPr>
          <p:nvPr userDrawn="1"/>
        </p:nvSpPr>
        <p:spPr bwMode="auto">
          <a:xfrm>
            <a:off x="8499735" y="5922135"/>
            <a:ext cx="31903" cy="112887"/>
          </a:xfrm>
          <a:custGeom>
            <a:avLst/>
            <a:gdLst/>
            <a:ahLst/>
            <a:cxnLst>
              <a:cxn ang="0">
                <a:pos x="27" y="63"/>
              </a:cxn>
              <a:cxn ang="0">
                <a:pos x="33" y="26"/>
              </a:cxn>
              <a:cxn ang="0">
                <a:pos x="37" y="14"/>
              </a:cxn>
              <a:cxn ang="0">
                <a:pos x="23" y="0"/>
              </a:cxn>
              <a:cxn ang="0">
                <a:pos x="11" y="8"/>
              </a:cxn>
              <a:cxn ang="0">
                <a:pos x="0" y="63"/>
              </a:cxn>
              <a:cxn ang="0">
                <a:pos x="15" y="123"/>
              </a:cxn>
              <a:cxn ang="0">
                <a:pos x="23" y="127"/>
              </a:cxn>
              <a:cxn ang="0">
                <a:pos x="37" y="114"/>
              </a:cxn>
              <a:cxn ang="0">
                <a:pos x="34" y="103"/>
              </a:cxn>
              <a:cxn ang="0">
                <a:pos x="27" y="63"/>
              </a:cxn>
            </a:cxnLst>
            <a:rect l="0" t="0" r="r" b="b"/>
            <a:pathLst>
              <a:path w="37" h="127">
                <a:moveTo>
                  <a:pt x="27" y="63"/>
                </a:moveTo>
                <a:cubicBezTo>
                  <a:pt x="27" y="50"/>
                  <a:pt x="29" y="37"/>
                  <a:pt x="33" y="26"/>
                </a:cubicBezTo>
                <a:cubicBezTo>
                  <a:pt x="34" y="23"/>
                  <a:pt x="37" y="16"/>
                  <a:pt x="37" y="14"/>
                </a:cubicBezTo>
                <a:cubicBezTo>
                  <a:pt x="37" y="6"/>
                  <a:pt x="31" y="0"/>
                  <a:pt x="23" y="0"/>
                </a:cubicBezTo>
                <a:cubicBezTo>
                  <a:pt x="18" y="0"/>
                  <a:pt x="14" y="3"/>
                  <a:pt x="11" y="8"/>
                </a:cubicBezTo>
                <a:cubicBezTo>
                  <a:pt x="4" y="21"/>
                  <a:pt x="0" y="48"/>
                  <a:pt x="0" y="63"/>
                </a:cubicBezTo>
                <a:cubicBezTo>
                  <a:pt x="0" y="73"/>
                  <a:pt x="4" y="112"/>
                  <a:pt x="15" y="123"/>
                </a:cubicBezTo>
                <a:cubicBezTo>
                  <a:pt x="17" y="125"/>
                  <a:pt x="20" y="127"/>
                  <a:pt x="23" y="127"/>
                </a:cubicBezTo>
                <a:cubicBezTo>
                  <a:pt x="31" y="127"/>
                  <a:pt x="37" y="121"/>
                  <a:pt x="37" y="114"/>
                </a:cubicBezTo>
                <a:cubicBezTo>
                  <a:pt x="37" y="111"/>
                  <a:pt x="34" y="104"/>
                  <a:pt x="34" y="103"/>
                </a:cubicBezTo>
                <a:cubicBezTo>
                  <a:pt x="29" y="90"/>
                  <a:pt x="27" y="76"/>
                  <a:pt x="27" y="6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4" name="Freeform 165"/>
          <p:cNvSpPr>
            <a:spLocks noEditPoints="1"/>
          </p:cNvSpPr>
          <p:nvPr userDrawn="1"/>
        </p:nvSpPr>
        <p:spPr bwMode="auto">
          <a:xfrm>
            <a:off x="8669066" y="5928269"/>
            <a:ext cx="26995" cy="98163"/>
          </a:xfrm>
          <a:custGeom>
            <a:avLst/>
            <a:gdLst/>
            <a:ahLst/>
            <a:cxnLst>
              <a:cxn ang="0">
                <a:pos x="10" y="76"/>
              </a:cxn>
              <a:cxn ang="0">
                <a:pos x="8" y="70"/>
              </a:cxn>
              <a:cxn ang="0">
                <a:pos x="1" y="15"/>
              </a:cxn>
              <a:cxn ang="0">
                <a:pos x="3" y="4"/>
              </a:cxn>
              <a:cxn ang="0">
                <a:pos x="13" y="0"/>
              </a:cxn>
              <a:cxn ang="0">
                <a:pos x="17" y="0"/>
              </a:cxn>
              <a:cxn ang="0">
                <a:pos x="27" y="4"/>
              </a:cxn>
              <a:cxn ang="0">
                <a:pos x="29" y="15"/>
              </a:cxn>
              <a:cxn ang="0">
                <a:pos x="23" y="70"/>
              </a:cxn>
              <a:cxn ang="0">
                <a:pos x="21" y="76"/>
              </a:cxn>
              <a:cxn ang="0">
                <a:pos x="16" y="77"/>
              </a:cxn>
              <a:cxn ang="0">
                <a:pos x="14" y="77"/>
              </a:cxn>
              <a:cxn ang="0">
                <a:pos x="10" y="76"/>
              </a:cxn>
              <a:cxn ang="0">
                <a:pos x="2" y="101"/>
              </a:cxn>
              <a:cxn ang="0">
                <a:pos x="2" y="99"/>
              </a:cxn>
              <a:cxn ang="0">
                <a:pos x="14" y="88"/>
              </a:cxn>
              <a:cxn ang="0">
                <a:pos x="17" y="88"/>
              </a:cxn>
              <a:cxn ang="0">
                <a:pos x="28" y="99"/>
              </a:cxn>
              <a:cxn ang="0">
                <a:pos x="28" y="101"/>
              </a:cxn>
              <a:cxn ang="0">
                <a:pos x="17" y="113"/>
              </a:cxn>
              <a:cxn ang="0">
                <a:pos x="14" y="113"/>
              </a:cxn>
              <a:cxn ang="0">
                <a:pos x="2" y="101"/>
              </a:cxn>
            </a:cxnLst>
            <a:rect l="0" t="0" r="r" b="b"/>
            <a:pathLst>
              <a:path w="30" h="113">
                <a:moveTo>
                  <a:pt x="10" y="76"/>
                </a:moveTo>
                <a:cubicBezTo>
                  <a:pt x="9" y="74"/>
                  <a:pt x="9" y="72"/>
                  <a:pt x="8" y="7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0"/>
                  <a:pt x="1" y="7"/>
                  <a:pt x="3" y="4"/>
                </a:cubicBezTo>
                <a:cubicBezTo>
                  <a:pt x="5" y="1"/>
                  <a:pt x="9" y="0"/>
                  <a:pt x="1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1"/>
                  <a:pt x="27" y="4"/>
                </a:cubicBezTo>
                <a:cubicBezTo>
                  <a:pt x="30" y="7"/>
                  <a:pt x="30" y="10"/>
                  <a:pt x="29" y="15"/>
                </a:cubicBezTo>
                <a:cubicBezTo>
                  <a:pt x="23" y="70"/>
                  <a:pt x="23" y="70"/>
                  <a:pt x="23" y="70"/>
                </a:cubicBezTo>
                <a:cubicBezTo>
                  <a:pt x="22" y="72"/>
                  <a:pt x="21" y="74"/>
                  <a:pt x="21" y="76"/>
                </a:cubicBezTo>
                <a:cubicBezTo>
                  <a:pt x="20" y="77"/>
                  <a:pt x="18" y="77"/>
                  <a:pt x="16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2" y="77"/>
                  <a:pt x="11" y="77"/>
                  <a:pt x="10" y="76"/>
                </a:cubicBezTo>
                <a:close/>
                <a:moveTo>
                  <a:pt x="2" y="101"/>
                </a:moveTo>
                <a:cubicBezTo>
                  <a:pt x="2" y="99"/>
                  <a:pt x="2" y="99"/>
                  <a:pt x="2" y="99"/>
                </a:cubicBezTo>
                <a:cubicBezTo>
                  <a:pt x="2" y="92"/>
                  <a:pt x="6" y="88"/>
                  <a:pt x="14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24" y="88"/>
                  <a:pt x="28" y="92"/>
                  <a:pt x="28" y="99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9"/>
                  <a:pt x="24" y="113"/>
                  <a:pt x="17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6" y="113"/>
                  <a:pt x="2" y="109"/>
                  <a:pt x="2" y="10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5" name="Freeform 169"/>
          <p:cNvSpPr>
            <a:spLocks/>
          </p:cNvSpPr>
          <p:nvPr userDrawn="1"/>
        </p:nvSpPr>
        <p:spPr bwMode="auto">
          <a:xfrm>
            <a:off x="8831031" y="5951575"/>
            <a:ext cx="57670" cy="52762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28" y="1"/>
              </a:cxn>
              <a:cxn ang="0">
                <a:pos x="32" y="0"/>
              </a:cxn>
              <a:cxn ang="0">
                <a:pos x="33" y="0"/>
              </a:cxn>
              <a:cxn ang="0">
                <a:pos x="37" y="1"/>
              </a:cxn>
              <a:cxn ang="0">
                <a:pos x="39" y="6"/>
              </a:cxn>
              <a:cxn ang="0">
                <a:pos x="41" y="20"/>
              </a:cxn>
              <a:cxn ang="0">
                <a:pos x="55" y="17"/>
              </a:cxn>
              <a:cxn ang="0">
                <a:pos x="61" y="18"/>
              </a:cxn>
              <a:cxn ang="0">
                <a:pos x="64" y="22"/>
              </a:cxn>
              <a:cxn ang="0">
                <a:pos x="64" y="22"/>
              </a:cxn>
              <a:cxn ang="0">
                <a:pos x="64" y="27"/>
              </a:cxn>
              <a:cxn ang="0">
                <a:pos x="60" y="31"/>
              </a:cxn>
              <a:cxn ang="0">
                <a:pos x="46" y="37"/>
              </a:cxn>
              <a:cxn ang="0">
                <a:pos x="54" y="50"/>
              </a:cxn>
              <a:cxn ang="0">
                <a:pos x="55" y="56"/>
              </a:cxn>
              <a:cxn ang="0">
                <a:pos x="52" y="59"/>
              </a:cxn>
              <a:cxn ang="0">
                <a:pos x="52" y="60"/>
              </a:cxn>
              <a:cxn ang="0">
                <a:pos x="48" y="61"/>
              </a:cxn>
              <a:cxn ang="0">
                <a:pos x="43" y="58"/>
              </a:cxn>
              <a:cxn ang="0">
                <a:pos x="32" y="47"/>
              </a:cxn>
              <a:cxn ang="0">
                <a:pos x="22" y="58"/>
              </a:cxn>
              <a:cxn ang="0">
                <a:pos x="17" y="61"/>
              </a:cxn>
              <a:cxn ang="0">
                <a:pos x="13" y="60"/>
              </a:cxn>
              <a:cxn ang="0">
                <a:pos x="12" y="59"/>
              </a:cxn>
              <a:cxn ang="0">
                <a:pos x="9" y="56"/>
              </a:cxn>
              <a:cxn ang="0">
                <a:pos x="11" y="50"/>
              </a:cxn>
              <a:cxn ang="0">
                <a:pos x="18" y="37"/>
              </a:cxn>
              <a:cxn ang="0">
                <a:pos x="5" y="31"/>
              </a:cxn>
              <a:cxn ang="0">
                <a:pos x="1" y="27"/>
              </a:cxn>
              <a:cxn ang="0">
                <a:pos x="1" y="22"/>
              </a:cxn>
              <a:cxn ang="0">
                <a:pos x="1" y="22"/>
              </a:cxn>
              <a:cxn ang="0">
                <a:pos x="3" y="18"/>
              </a:cxn>
              <a:cxn ang="0">
                <a:pos x="9" y="17"/>
              </a:cxn>
              <a:cxn ang="0">
                <a:pos x="24" y="20"/>
              </a:cxn>
              <a:cxn ang="0">
                <a:pos x="26" y="6"/>
              </a:cxn>
            </a:cxnLst>
            <a:rect l="0" t="0" r="r" b="b"/>
            <a:pathLst>
              <a:path w="65" h="61">
                <a:moveTo>
                  <a:pt x="26" y="6"/>
                </a:moveTo>
                <a:cubicBezTo>
                  <a:pt x="26" y="3"/>
                  <a:pt x="27" y="2"/>
                  <a:pt x="28" y="1"/>
                </a:cubicBezTo>
                <a:cubicBezTo>
                  <a:pt x="29" y="0"/>
                  <a:pt x="30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0"/>
                  <a:pt x="37" y="1"/>
                </a:cubicBezTo>
                <a:cubicBezTo>
                  <a:pt x="38" y="2"/>
                  <a:pt x="39" y="3"/>
                  <a:pt x="39" y="6"/>
                </a:cubicBezTo>
                <a:cubicBezTo>
                  <a:pt x="41" y="20"/>
                  <a:pt x="41" y="20"/>
                  <a:pt x="41" y="20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60" y="17"/>
                  <a:pt x="61" y="18"/>
                </a:cubicBezTo>
                <a:cubicBezTo>
                  <a:pt x="62" y="19"/>
                  <a:pt x="63" y="20"/>
                  <a:pt x="64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5" y="24"/>
                  <a:pt x="65" y="26"/>
                  <a:pt x="64" y="27"/>
                </a:cubicBezTo>
                <a:cubicBezTo>
                  <a:pt x="64" y="28"/>
                  <a:pt x="62" y="29"/>
                  <a:pt x="60" y="31"/>
                </a:cubicBezTo>
                <a:cubicBezTo>
                  <a:pt x="46" y="37"/>
                  <a:pt x="46" y="37"/>
                  <a:pt x="46" y="37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2"/>
                  <a:pt x="56" y="54"/>
                  <a:pt x="55" y="56"/>
                </a:cubicBezTo>
                <a:cubicBezTo>
                  <a:pt x="55" y="57"/>
                  <a:pt x="54" y="58"/>
                  <a:pt x="52" y="59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0"/>
                  <a:pt x="49" y="61"/>
                  <a:pt x="48" y="61"/>
                </a:cubicBezTo>
                <a:cubicBezTo>
                  <a:pt x="46" y="61"/>
                  <a:pt x="45" y="60"/>
                  <a:pt x="43" y="58"/>
                </a:cubicBezTo>
                <a:cubicBezTo>
                  <a:pt x="32" y="47"/>
                  <a:pt x="32" y="47"/>
                  <a:pt x="32" y="47"/>
                </a:cubicBezTo>
                <a:cubicBezTo>
                  <a:pt x="22" y="58"/>
                  <a:pt x="22" y="58"/>
                  <a:pt x="22" y="58"/>
                </a:cubicBezTo>
                <a:cubicBezTo>
                  <a:pt x="20" y="60"/>
                  <a:pt x="18" y="61"/>
                  <a:pt x="17" y="61"/>
                </a:cubicBezTo>
                <a:cubicBezTo>
                  <a:pt x="16" y="61"/>
                  <a:pt x="14" y="60"/>
                  <a:pt x="13" y="60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8"/>
                  <a:pt x="10" y="57"/>
                  <a:pt x="9" y="56"/>
                </a:cubicBezTo>
                <a:cubicBezTo>
                  <a:pt x="9" y="54"/>
                  <a:pt x="9" y="52"/>
                  <a:pt x="11" y="50"/>
                </a:cubicBezTo>
                <a:cubicBezTo>
                  <a:pt x="18" y="37"/>
                  <a:pt x="18" y="37"/>
                  <a:pt x="18" y="37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29"/>
                  <a:pt x="1" y="28"/>
                  <a:pt x="1" y="27"/>
                </a:cubicBezTo>
                <a:cubicBezTo>
                  <a:pt x="0" y="26"/>
                  <a:pt x="0" y="24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0"/>
                  <a:pt x="2" y="18"/>
                  <a:pt x="3" y="18"/>
                </a:cubicBezTo>
                <a:cubicBezTo>
                  <a:pt x="5" y="17"/>
                  <a:pt x="6" y="17"/>
                  <a:pt x="9" y="17"/>
                </a:cubicBezTo>
                <a:cubicBezTo>
                  <a:pt x="24" y="20"/>
                  <a:pt x="24" y="20"/>
                  <a:pt x="24" y="20"/>
                </a:cubicBezTo>
                <a:lnTo>
                  <a:pt x="26" y="6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2" name="Freeform 230"/>
          <p:cNvSpPr>
            <a:spLocks/>
          </p:cNvSpPr>
          <p:nvPr userDrawn="1"/>
        </p:nvSpPr>
        <p:spPr bwMode="auto">
          <a:xfrm>
            <a:off x="317164" y="5185925"/>
            <a:ext cx="400013" cy="360747"/>
          </a:xfrm>
          <a:custGeom>
            <a:avLst/>
            <a:gdLst/>
            <a:ahLst/>
            <a:cxnLst>
              <a:cxn ang="0">
                <a:pos x="357" y="34"/>
              </a:cxn>
              <a:cxn ang="0">
                <a:pos x="75" y="90"/>
              </a:cxn>
              <a:cxn ang="0">
                <a:pos x="43" y="164"/>
              </a:cxn>
              <a:cxn ang="0">
                <a:pos x="45" y="176"/>
              </a:cxn>
              <a:cxn ang="0">
                <a:pos x="76" y="181"/>
              </a:cxn>
              <a:cxn ang="0">
                <a:pos x="76" y="154"/>
              </a:cxn>
              <a:cxn ang="0">
                <a:pos x="85" y="116"/>
              </a:cxn>
              <a:cxn ang="0">
                <a:pos x="383" y="93"/>
              </a:cxn>
              <a:cxn ang="0">
                <a:pos x="424" y="42"/>
              </a:cxn>
              <a:cxn ang="0">
                <a:pos x="407" y="248"/>
              </a:cxn>
              <a:cxn ang="0">
                <a:pos x="383" y="145"/>
              </a:cxn>
              <a:cxn ang="0">
                <a:pos x="260" y="132"/>
              </a:cxn>
              <a:cxn ang="0">
                <a:pos x="247" y="145"/>
              </a:cxn>
              <a:cxn ang="0">
                <a:pos x="283" y="387"/>
              </a:cxn>
              <a:cxn ang="0">
                <a:pos x="220" y="147"/>
              </a:cxn>
              <a:cxn ang="0">
                <a:pos x="217" y="136"/>
              </a:cxn>
              <a:cxn ang="0">
                <a:pos x="136" y="132"/>
              </a:cxn>
              <a:cxn ang="0">
                <a:pos x="119" y="154"/>
              </a:cxn>
              <a:cxn ang="0">
                <a:pos x="96" y="166"/>
              </a:cxn>
              <a:cxn ang="0">
                <a:pos x="76" y="291"/>
              </a:cxn>
              <a:cxn ang="0">
                <a:pos x="89" y="305"/>
              </a:cxn>
              <a:cxn ang="0">
                <a:pos x="99" y="387"/>
              </a:cxn>
              <a:cxn ang="0">
                <a:pos x="45" y="305"/>
              </a:cxn>
              <a:cxn ang="0">
                <a:pos x="72" y="291"/>
              </a:cxn>
              <a:cxn ang="0">
                <a:pos x="33" y="278"/>
              </a:cxn>
              <a:cxn ang="0">
                <a:pos x="1" y="398"/>
              </a:cxn>
              <a:cxn ang="0">
                <a:pos x="14" y="414"/>
              </a:cxn>
              <a:cxn ang="0">
                <a:pos x="123" y="402"/>
              </a:cxn>
              <a:cxn ang="0">
                <a:pos x="137" y="283"/>
              </a:cxn>
              <a:cxn ang="0">
                <a:pos x="105" y="278"/>
              </a:cxn>
              <a:cxn ang="0">
                <a:pos x="129" y="181"/>
              </a:cxn>
              <a:cxn ang="0">
                <a:pos x="146" y="158"/>
              </a:cxn>
              <a:cxn ang="0">
                <a:pos x="156" y="398"/>
              </a:cxn>
              <a:cxn ang="0">
                <a:pos x="159" y="409"/>
              </a:cxn>
              <a:cxn ang="0">
                <a:pos x="299" y="414"/>
              </a:cxn>
              <a:cxn ang="0">
                <a:pos x="312" y="400"/>
              </a:cxn>
              <a:cxn ang="0">
                <a:pos x="276" y="158"/>
              </a:cxn>
              <a:cxn ang="0">
                <a:pos x="357" y="262"/>
              </a:cxn>
              <a:cxn ang="0">
                <a:pos x="416" y="275"/>
              </a:cxn>
              <a:cxn ang="0">
                <a:pos x="460" y="135"/>
              </a:cxn>
              <a:cxn ang="0">
                <a:pos x="438" y="19"/>
              </a:cxn>
            </a:cxnLst>
            <a:rect l="0" t="0" r="r" b="b"/>
            <a:pathLst>
              <a:path w="460" h="414">
                <a:moveTo>
                  <a:pt x="362" y="24"/>
                </a:moveTo>
                <a:cubicBezTo>
                  <a:pt x="359" y="26"/>
                  <a:pt x="357" y="30"/>
                  <a:pt x="357" y="34"/>
                </a:cubicBezTo>
                <a:cubicBezTo>
                  <a:pt x="357" y="34"/>
                  <a:pt x="357" y="64"/>
                  <a:pt x="357" y="80"/>
                </a:cubicBezTo>
                <a:cubicBezTo>
                  <a:pt x="333" y="81"/>
                  <a:pt x="75" y="90"/>
                  <a:pt x="75" y="90"/>
                </a:cubicBezTo>
                <a:cubicBezTo>
                  <a:pt x="69" y="90"/>
                  <a:pt x="64" y="94"/>
                  <a:pt x="62" y="99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5"/>
                  <a:pt x="42" y="166"/>
                  <a:pt x="42" y="168"/>
                </a:cubicBezTo>
                <a:cubicBezTo>
                  <a:pt x="42" y="171"/>
                  <a:pt x="43" y="173"/>
                  <a:pt x="45" y="176"/>
                </a:cubicBezTo>
                <a:cubicBezTo>
                  <a:pt x="48" y="179"/>
                  <a:pt x="52" y="181"/>
                  <a:pt x="56" y="181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83" y="181"/>
                  <a:pt x="89" y="175"/>
                  <a:pt x="89" y="168"/>
                </a:cubicBezTo>
                <a:cubicBezTo>
                  <a:pt x="89" y="160"/>
                  <a:pt x="83" y="154"/>
                  <a:pt x="76" y="154"/>
                </a:cubicBezTo>
                <a:cubicBezTo>
                  <a:pt x="76" y="154"/>
                  <a:pt x="74" y="154"/>
                  <a:pt x="74" y="154"/>
                </a:cubicBezTo>
                <a:cubicBezTo>
                  <a:pt x="78" y="140"/>
                  <a:pt x="82" y="126"/>
                  <a:pt x="85" y="116"/>
                </a:cubicBezTo>
                <a:cubicBezTo>
                  <a:pt x="103" y="116"/>
                  <a:pt x="370" y="106"/>
                  <a:pt x="370" y="106"/>
                </a:cubicBezTo>
                <a:cubicBezTo>
                  <a:pt x="378" y="106"/>
                  <a:pt x="383" y="100"/>
                  <a:pt x="383" y="93"/>
                </a:cubicBezTo>
                <a:cubicBezTo>
                  <a:pt x="383" y="93"/>
                  <a:pt x="383" y="53"/>
                  <a:pt x="383" y="42"/>
                </a:cubicBezTo>
                <a:cubicBezTo>
                  <a:pt x="399" y="34"/>
                  <a:pt x="418" y="40"/>
                  <a:pt x="424" y="42"/>
                </a:cubicBezTo>
                <a:cubicBezTo>
                  <a:pt x="428" y="54"/>
                  <a:pt x="433" y="98"/>
                  <a:pt x="433" y="135"/>
                </a:cubicBezTo>
                <a:cubicBezTo>
                  <a:pt x="433" y="161"/>
                  <a:pt x="416" y="219"/>
                  <a:pt x="407" y="248"/>
                </a:cubicBezTo>
                <a:cubicBezTo>
                  <a:pt x="399" y="248"/>
                  <a:pt x="393" y="248"/>
                  <a:pt x="383" y="248"/>
                </a:cubicBezTo>
                <a:cubicBezTo>
                  <a:pt x="383" y="227"/>
                  <a:pt x="383" y="145"/>
                  <a:pt x="383" y="145"/>
                </a:cubicBezTo>
                <a:cubicBezTo>
                  <a:pt x="383" y="138"/>
                  <a:pt x="377" y="132"/>
                  <a:pt x="370" y="132"/>
                </a:cubicBezTo>
                <a:cubicBezTo>
                  <a:pt x="260" y="132"/>
                  <a:pt x="260" y="132"/>
                  <a:pt x="260" y="132"/>
                </a:cubicBezTo>
                <a:cubicBezTo>
                  <a:pt x="257" y="132"/>
                  <a:pt x="253" y="133"/>
                  <a:pt x="250" y="136"/>
                </a:cubicBezTo>
                <a:cubicBezTo>
                  <a:pt x="248" y="139"/>
                  <a:pt x="247" y="142"/>
                  <a:pt x="247" y="145"/>
                </a:cubicBezTo>
                <a:cubicBezTo>
                  <a:pt x="247" y="146"/>
                  <a:pt x="247" y="146"/>
                  <a:pt x="247" y="147"/>
                </a:cubicBezTo>
                <a:cubicBezTo>
                  <a:pt x="247" y="147"/>
                  <a:pt x="279" y="360"/>
                  <a:pt x="283" y="387"/>
                </a:cubicBezTo>
                <a:cubicBezTo>
                  <a:pt x="263" y="387"/>
                  <a:pt x="205" y="387"/>
                  <a:pt x="184" y="387"/>
                </a:cubicBezTo>
                <a:cubicBezTo>
                  <a:pt x="188" y="360"/>
                  <a:pt x="220" y="147"/>
                  <a:pt x="220" y="147"/>
                </a:cubicBezTo>
                <a:cubicBezTo>
                  <a:pt x="220" y="146"/>
                  <a:pt x="220" y="146"/>
                  <a:pt x="220" y="145"/>
                </a:cubicBezTo>
                <a:cubicBezTo>
                  <a:pt x="220" y="142"/>
                  <a:pt x="219" y="139"/>
                  <a:pt x="217" y="136"/>
                </a:cubicBezTo>
                <a:cubicBezTo>
                  <a:pt x="215" y="133"/>
                  <a:pt x="211" y="132"/>
                  <a:pt x="207" y="132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30" y="132"/>
                  <a:pt x="125" y="135"/>
                  <a:pt x="123" y="141"/>
                </a:cubicBezTo>
                <a:cubicBezTo>
                  <a:pt x="123" y="141"/>
                  <a:pt x="121" y="148"/>
                  <a:pt x="119" y="154"/>
                </a:cubicBezTo>
                <a:cubicBezTo>
                  <a:pt x="114" y="154"/>
                  <a:pt x="109" y="154"/>
                  <a:pt x="109" y="154"/>
                </a:cubicBezTo>
                <a:cubicBezTo>
                  <a:pt x="102" y="154"/>
                  <a:pt x="97" y="159"/>
                  <a:pt x="96" y="166"/>
                </a:cubicBezTo>
                <a:cubicBezTo>
                  <a:pt x="76" y="289"/>
                  <a:pt x="76" y="289"/>
                  <a:pt x="76" y="289"/>
                </a:cubicBezTo>
                <a:cubicBezTo>
                  <a:pt x="76" y="290"/>
                  <a:pt x="76" y="291"/>
                  <a:pt x="76" y="291"/>
                </a:cubicBezTo>
                <a:cubicBezTo>
                  <a:pt x="76" y="294"/>
                  <a:pt x="77" y="297"/>
                  <a:pt x="79" y="300"/>
                </a:cubicBezTo>
                <a:cubicBezTo>
                  <a:pt x="82" y="303"/>
                  <a:pt x="86" y="305"/>
                  <a:pt x="89" y="305"/>
                </a:cubicBezTo>
                <a:cubicBezTo>
                  <a:pt x="89" y="305"/>
                  <a:pt x="101" y="305"/>
                  <a:pt x="112" y="305"/>
                </a:cubicBezTo>
                <a:cubicBezTo>
                  <a:pt x="109" y="325"/>
                  <a:pt x="101" y="372"/>
                  <a:pt x="99" y="387"/>
                </a:cubicBezTo>
                <a:cubicBezTo>
                  <a:pt x="84" y="387"/>
                  <a:pt x="49" y="387"/>
                  <a:pt x="30" y="387"/>
                </a:cubicBezTo>
                <a:cubicBezTo>
                  <a:pt x="34" y="367"/>
                  <a:pt x="42" y="320"/>
                  <a:pt x="45" y="305"/>
                </a:cubicBezTo>
                <a:cubicBezTo>
                  <a:pt x="51" y="305"/>
                  <a:pt x="58" y="305"/>
                  <a:pt x="58" y="305"/>
                </a:cubicBezTo>
                <a:cubicBezTo>
                  <a:pt x="66" y="305"/>
                  <a:pt x="72" y="299"/>
                  <a:pt x="72" y="291"/>
                </a:cubicBezTo>
                <a:cubicBezTo>
                  <a:pt x="72" y="284"/>
                  <a:pt x="66" y="278"/>
                  <a:pt x="58" y="278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27" y="278"/>
                  <a:pt x="21" y="283"/>
                  <a:pt x="20" y="289"/>
                </a:cubicBezTo>
                <a:cubicBezTo>
                  <a:pt x="1" y="398"/>
                  <a:pt x="1" y="398"/>
                  <a:pt x="1" y="398"/>
                </a:cubicBezTo>
                <a:cubicBezTo>
                  <a:pt x="0" y="402"/>
                  <a:pt x="1" y="406"/>
                  <a:pt x="4" y="409"/>
                </a:cubicBezTo>
                <a:cubicBezTo>
                  <a:pt x="6" y="412"/>
                  <a:pt x="10" y="414"/>
                  <a:pt x="14" y="414"/>
                </a:cubicBezTo>
                <a:cubicBezTo>
                  <a:pt x="110" y="414"/>
                  <a:pt x="110" y="414"/>
                  <a:pt x="110" y="414"/>
                </a:cubicBezTo>
                <a:cubicBezTo>
                  <a:pt x="117" y="414"/>
                  <a:pt x="122" y="409"/>
                  <a:pt x="123" y="402"/>
                </a:cubicBezTo>
                <a:cubicBezTo>
                  <a:pt x="140" y="293"/>
                  <a:pt x="140" y="293"/>
                  <a:pt x="140" y="293"/>
                </a:cubicBezTo>
                <a:cubicBezTo>
                  <a:pt x="141" y="289"/>
                  <a:pt x="140" y="286"/>
                  <a:pt x="137" y="283"/>
                </a:cubicBezTo>
                <a:cubicBezTo>
                  <a:pt x="135" y="280"/>
                  <a:pt x="131" y="278"/>
                  <a:pt x="127" y="278"/>
                </a:cubicBezTo>
                <a:cubicBezTo>
                  <a:pt x="127" y="278"/>
                  <a:pt x="116" y="278"/>
                  <a:pt x="105" y="278"/>
                </a:cubicBezTo>
                <a:cubicBezTo>
                  <a:pt x="108" y="257"/>
                  <a:pt x="118" y="197"/>
                  <a:pt x="120" y="181"/>
                </a:cubicBezTo>
                <a:cubicBezTo>
                  <a:pt x="124" y="181"/>
                  <a:pt x="129" y="181"/>
                  <a:pt x="129" y="181"/>
                </a:cubicBezTo>
                <a:cubicBezTo>
                  <a:pt x="135" y="181"/>
                  <a:pt x="140" y="177"/>
                  <a:pt x="142" y="172"/>
                </a:cubicBezTo>
                <a:cubicBezTo>
                  <a:pt x="142" y="172"/>
                  <a:pt x="144" y="165"/>
                  <a:pt x="146" y="158"/>
                </a:cubicBezTo>
                <a:cubicBezTo>
                  <a:pt x="157" y="158"/>
                  <a:pt x="176" y="158"/>
                  <a:pt x="192" y="158"/>
                </a:cubicBezTo>
                <a:cubicBezTo>
                  <a:pt x="188" y="185"/>
                  <a:pt x="156" y="398"/>
                  <a:pt x="156" y="398"/>
                </a:cubicBezTo>
                <a:cubicBezTo>
                  <a:pt x="156" y="399"/>
                  <a:pt x="155" y="400"/>
                  <a:pt x="155" y="400"/>
                </a:cubicBezTo>
                <a:cubicBezTo>
                  <a:pt x="155" y="403"/>
                  <a:pt x="157" y="407"/>
                  <a:pt x="159" y="409"/>
                </a:cubicBezTo>
                <a:cubicBezTo>
                  <a:pt x="161" y="412"/>
                  <a:pt x="165" y="414"/>
                  <a:pt x="169" y="414"/>
                </a:cubicBezTo>
                <a:cubicBezTo>
                  <a:pt x="299" y="414"/>
                  <a:pt x="299" y="414"/>
                  <a:pt x="299" y="414"/>
                </a:cubicBezTo>
                <a:cubicBezTo>
                  <a:pt x="303" y="414"/>
                  <a:pt x="306" y="412"/>
                  <a:pt x="309" y="409"/>
                </a:cubicBezTo>
                <a:cubicBezTo>
                  <a:pt x="311" y="407"/>
                  <a:pt x="312" y="403"/>
                  <a:pt x="312" y="400"/>
                </a:cubicBezTo>
                <a:cubicBezTo>
                  <a:pt x="312" y="400"/>
                  <a:pt x="312" y="399"/>
                  <a:pt x="312" y="398"/>
                </a:cubicBezTo>
                <a:cubicBezTo>
                  <a:pt x="312" y="398"/>
                  <a:pt x="280" y="185"/>
                  <a:pt x="276" y="158"/>
                </a:cubicBezTo>
                <a:cubicBezTo>
                  <a:pt x="296" y="158"/>
                  <a:pt x="339" y="158"/>
                  <a:pt x="357" y="158"/>
                </a:cubicBezTo>
                <a:cubicBezTo>
                  <a:pt x="357" y="179"/>
                  <a:pt x="357" y="262"/>
                  <a:pt x="357" y="262"/>
                </a:cubicBezTo>
                <a:cubicBezTo>
                  <a:pt x="357" y="269"/>
                  <a:pt x="363" y="275"/>
                  <a:pt x="370" y="275"/>
                </a:cubicBezTo>
                <a:cubicBezTo>
                  <a:pt x="416" y="275"/>
                  <a:pt x="416" y="275"/>
                  <a:pt x="416" y="275"/>
                </a:cubicBezTo>
                <a:cubicBezTo>
                  <a:pt x="422" y="275"/>
                  <a:pt x="427" y="271"/>
                  <a:pt x="429" y="266"/>
                </a:cubicBezTo>
                <a:cubicBezTo>
                  <a:pt x="430" y="262"/>
                  <a:pt x="460" y="174"/>
                  <a:pt x="460" y="135"/>
                </a:cubicBezTo>
                <a:cubicBezTo>
                  <a:pt x="460" y="116"/>
                  <a:pt x="458" y="90"/>
                  <a:pt x="456" y="69"/>
                </a:cubicBezTo>
                <a:cubicBezTo>
                  <a:pt x="452" y="33"/>
                  <a:pt x="446" y="23"/>
                  <a:pt x="438" y="19"/>
                </a:cubicBezTo>
                <a:cubicBezTo>
                  <a:pt x="433" y="17"/>
                  <a:pt x="394" y="0"/>
                  <a:pt x="362" y="2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0" name="Freeform 234"/>
          <p:cNvSpPr>
            <a:spLocks/>
          </p:cNvSpPr>
          <p:nvPr userDrawn="1"/>
        </p:nvSpPr>
        <p:spPr bwMode="auto">
          <a:xfrm>
            <a:off x="785244" y="5195741"/>
            <a:ext cx="404921" cy="341115"/>
          </a:xfrm>
          <a:custGeom>
            <a:avLst/>
            <a:gdLst/>
            <a:ahLst/>
            <a:cxnLst>
              <a:cxn ang="0">
                <a:pos x="110" y="376"/>
              </a:cxn>
              <a:cxn ang="0">
                <a:pos x="110" y="149"/>
              </a:cxn>
              <a:cxn ang="0">
                <a:pos x="110" y="148"/>
              </a:cxn>
              <a:cxn ang="0">
                <a:pos x="99" y="133"/>
              </a:cxn>
              <a:cxn ang="0">
                <a:pos x="64" y="119"/>
              </a:cxn>
              <a:cxn ang="0">
                <a:pos x="63" y="119"/>
              </a:cxn>
              <a:cxn ang="0">
                <a:pos x="28" y="138"/>
              </a:cxn>
              <a:cxn ang="0">
                <a:pos x="79" y="350"/>
              </a:cxn>
              <a:cxn ang="0">
                <a:pos x="83" y="370"/>
              </a:cxn>
              <a:cxn ang="0">
                <a:pos x="6" y="336"/>
              </a:cxn>
              <a:cxn ang="0">
                <a:pos x="0" y="135"/>
              </a:cxn>
              <a:cxn ang="0">
                <a:pos x="13" y="110"/>
              </a:cxn>
              <a:cxn ang="0">
                <a:pos x="63" y="91"/>
              </a:cxn>
              <a:cxn ang="0">
                <a:pos x="108" y="104"/>
              </a:cxn>
              <a:cxn ang="0">
                <a:pos x="133" y="130"/>
              </a:cxn>
              <a:cxn ang="0">
                <a:pos x="138" y="358"/>
              </a:cxn>
              <a:cxn ang="0">
                <a:pos x="435" y="125"/>
              </a:cxn>
              <a:cxn ang="0">
                <a:pos x="361" y="115"/>
              </a:cxn>
              <a:cxn ang="0">
                <a:pos x="341" y="116"/>
              </a:cxn>
              <a:cxn ang="0">
                <a:pos x="240" y="169"/>
              </a:cxn>
              <a:cxn ang="0">
                <a:pos x="249" y="205"/>
              </a:cxn>
              <a:cxn ang="0">
                <a:pos x="244" y="225"/>
              </a:cxn>
              <a:cxn ang="0">
                <a:pos x="205" y="243"/>
              </a:cxn>
              <a:cxn ang="0">
                <a:pos x="178" y="237"/>
              </a:cxn>
              <a:cxn ang="0">
                <a:pos x="160" y="205"/>
              </a:cxn>
              <a:cxn ang="0">
                <a:pos x="165" y="181"/>
              </a:cxn>
              <a:cxn ang="0">
                <a:pos x="172" y="15"/>
              </a:cxn>
              <a:cxn ang="0">
                <a:pos x="186" y="0"/>
              </a:cxn>
              <a:cxn ang="0">
                <a:pos x="268" y="5"/>
              </a:cxn>
              <a:cxn ang="0">
                <a:pos x="272" y="15"/>
              </a:cxn>
              <a:cxn ang="0">
                <a:pos x="268" y="70"/>
              </a:cxn>
              <a:cxn ang="0">
                <a:pos x="228" y="74"/>
              </a:cxn>
              <a:cxn ang="0">
                <a:pos x="228" y="46"/>
              </a:cxn>
              <a:cxn ang="0">
                <a:pos x="244" y="29"/>
              </a:cxn>
              <a:cxn ang="0">
                <a:pos x="197" y="182"/>
              </a:cxn>
              <a:cxn ang="0">
                <a:pos x="191" y="192"/>
              </a:cxn>
              <a:cxn ang="0">
                <a:pos x="190" y="210"/>
              </a:cxn>
              <a:cxn ang="0">
                <a:pos x="194" y="213"/>
              </a:cxn>
              <a:cxn ang="0">
                <a:pos x="218" y="212"/>
              </a:cxn>
              <a:cxn ang="0">
                <a:pos x="220" y="209"/>
              </a:cxn>
              <a:cxn ang="0">
                <a:pos x="217" y="189"/>
              </a:cxn>
              <a:cxn ang="0">
                <a:pos x="213" y="180"/>
              </a:cxn>
              <a:cxn ang="0">
                <a:pos x="212" y="173"/>
              </a:cxn>
              <a:cxn ang="0">
                <a:pos x="222" y="105"/>
              </a:cxn>
              <a:cxn ang="0">
                <a:pos x="361" y="87"/>
              </a:cxn>
              <a:cxn ang="0">
                <a:pos x="456" y="104"/>
              </a:cxn>
              <a:cxn ang="0">
                <a:pos x="463" y="295"/>
              </a:cxn>
              <a:cxn ang="0">
                <a:pos x="128" y="390"/>
              </a:cxn>
              <a:cxn ang="0">
                <a:pos x="115" y="388"/>
              </a:cxn>
            </a:cxnLst>
            <a:rect l="0" t="0" r="r" b="b"/>
            <a:pathLst>
              <a:path w="464" h="391">
                <a:moveTo>
                  <a:pt x="115" y="388"/>
                </a:moveTo>
                <a:cubicBezTo>
                  <a:pt x="112" y="385"/>
                  <a:pt x="110" y="381"/>
                  <a:pt x="110" y="376"/>
                </a:cubicBezTo>
                <a:cubicBezTo>
                  <a:pt x="110" y="376"/>
                  <a:pt x="110" y="376"/>
                  <a:pt x="110" y="376"/>
                </a:cubicBezTo>
                <a:cubicBezTo>
                  <a:pt x="110" y="376"/>
                  <a:pt x="110" y="163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8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09" y="147"/>
                  <a:pt x="109" y="146"/>
                  <a:pt x="108" y="144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6" y="141"/>
                  <a:pt x="103" y="137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1" y="126"/>
                  <a:pt x="79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3" y="11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48" y="119"/>
                  <a:pt x="40" y="124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1" y="132"/>
                  <a:pt x="29" y="136"/>
                  <a:pt x="2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316"/>
                  <a:pt x="28" y="316"/>
                  <a:pt x="28" y="316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85" y="355"/>
                  <a:pt x="87" y="363"/>
                  <a:pt x="83" y="370"/>
                </a:cubicBezTo>
                <a:cubicBezTo>
                  <a:pt x="83" y="370"/>
                  <a:pt x="83" y="370"/>
                  <a:pt x="83" y="370"/>
                </a:cubicBezTo>
                <a:cubicBezTo>
                  <a:pt x="78" y="377"/>
                  <a:pt x="70" y="378"/>
                  <a:pt x="63" y="374"/>
                </a:cubicBezTo>
                <a:cubicBezTo>
                  <a:pt x="63" y="374"/>
                  <a:pt x="63" y="374"/>
                  <a:pt x="63" y="374"/>
                </a:cubicBezTo>
                <a:cubicBezTo>
                  <a:pt x="6" y="336"/>
                  <a:pt x="6" y="336"/>
                  <a:pt x="6" y="336"/>
                </a:cubicBezTo>
                <a:cubicBezTo>
                  <a:pt x="2" y="333"/>
                  <a:pt x="0" y="329"/>
                  <a:pt x="0" y="324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3"/>
                  <a:pt x="0" y="132"/>
                  <a:pt x="0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1" y="129"/>
                  <a:pt x="4" y="120"/>
                  <a:pt x="13" y="110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3" y="100"/>
                  <a:pt x="40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82" y="91"/>
                  <a:pt x="97" y="96"/>
                  <a:pt x="108" y="104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119" y="112"/>
                  <a:pt x="128" y="121"/>
                  <a:pt x="133" y="130"/>
                </a:cubicBezTo>
                <a:cubicBezTo>
                  <a:pt x="133" y="130"/>
                  <a:pt x="133" y="130"/>
                  <a:pt x="133" y="130"/>
                </a:cubicBezTo>
                <a:cubicBezTo>
                  <a:pt x="136" y="136"/>
                  <a:pt x="138" y="142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59"/>
                  <a:pt x="138" y="306"/>
                  <a:pt x="138" y="358"/>
                </a:cubicBezTo>
                <a:cubicBezTo>
                  <a:pt x="138" y="358"/>
                  <a:pt x="138" y="358"/>
                  <a:pt x="138" y="358"/>
                </a:cubicBezTo>
                <a:cubicBezTo>
                  <a:pt x="435" y="284"/>
                  <a:pt x="435" y="284"/>
                  <a:pt x="435" y="284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2" y="124"/>
                  <a:pt x="429" y="123"/>
                  <a:pt x="425" y="122"/>
                </a:cubicBezTo>
                <a:cubicBezTo>
                  <a:pt x="425" y="122"/>
                  <a:pt x="425" y="122"/>
                  <a:pt x="425" y="122"/>
                </a:cubicBezTo>
                <a:cubicBezTo>
                  <a:pt x="412" y="119"/>
                  <a:pt x="391" y="115"/>
                  <a:pt x="361" y="115"/>
                </a:cubicBezTo>
                <a:cubicBezTo>
                  <a:pt x="361" y="115"/>
                  <a:pt x="361" y="115"/>
                  <a:pt x="361" y="115"/>
                </a:cubicBezTo>
                <a:cubicBezTo>
                  <a:pt x="355" y="115"/>
                  <a:pt x="348" y="115"/>
                  <a:pt x="341" y="116"/>
                </a:cubicBezTo>
                <a:cubicBezTo>
                  <a:pt x="341" y="116"/>
                  <a:pt x="341" y="116"/>
                  <a:pt x="341" y="116"/>
                </a:cubicBezTo>
                <a:cubicBezTo>
                  <a:pt x="299" y="118"/>
                  <a:pt x="263" y="125"/>
                  <a:pt x="240" y="130"/>
                </a:cubicBezTo>
                <a:cubicBezTo>
                  <a:pt x="240" y="130"/>
                  <a:pt x="240" y="130"/>
                  <a:pt x="240" y="130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41" y="172"/>
                  <a:pt x="242" y="175"/>
                  <a:pt x="244" y="178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6" y="185"/>
                  <a:pt x="249" y="194"/>
                  <a:pt x="249" y="205"/>
                </a:cubicBezTo>
                <a:cubicBezTo>
                  <a:pt x="249" y="205"/>
                  <a:pt x="249" y="205"/>
                  <a:pt x="249" y="205"/>
                </a:cubicBezTo>
                <a:cubicBezTo>
                  <a:pt x="249" y="211"/>
                  <a:pt x="248" y="219"/>
                  <a:pt x="244" y="225"/>
                </a:cubicBezTo>
                <a:cubicBezTo>
                  <a:pt x="244" y="225"/>
                  <a:pt x="244" y="225"/>
                  <a:pt x="244" y="225"/>
                </a:cubicBezTo>
                <a:cubicBezTo>
                  <a:pt x="240" y="232"/>
                  <a:pt x="233" y="238"/>
                  <a:pt x="224" y="241"/>
                </a:cubicBezTo>
                <a:cubicBezTo>
                  <a:pt x="224" y="241"/>
                  <a:pt x="224" y="241"/>
                  <a:pt x="224" y="241"/>
                </a:cubicBezTo>
                <a:cubicBezTo>
                  <a:pt x="218" y="242"/>
                  <a:pt x="212" y="243"/>
                  <a:pt x="205" y="243"/>
                </a:cubicBezTo>
                <a:cubicBezTo>
                  <a:pt x="205" y="243"/>
                  <a:pt x="205" y="243"/>
                  <a:pt x="205" y="243"/>
                </a:cubicBezTo>
                <a:cubicBezTo>
                  <a:pt x="194" y="243"/>
                  <a:pt x="185" y="241"/>
                  <a:pt x="178" y="237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0" y="233"/>
                  <a:pt x="165" y="226"/>
                  <a:pt x="162" y="219"/>
                </a:cubicBezTo>
                <a:cubicBezTo>
                  <a:pt x="162" y="219"/>
                  <a:pt x="162" y="219"/>
                  <a:pt x="162" y="219"/>
                </a:cubicBezTo>
                <a:cubicBezTo>
                  <a:pt x="161" y="214"/>
                  <a:pt x="160" y="209"/>
                  <a:pt x="160" y="205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0" y="196"/>
                  <a:pt x="162" y="188"/>
                  <a:pt x="165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7" y="176"/>
                  <a:pt x="169" y="172"/>
                  <a:pt x="172" y="168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72" y="11"/>
                  <a:pt x="173" y="7"/>
                  <a:pt x="176" y="5"/>
                </a:cubicBezTo>
                <a:cubicBezTo>
                  <a:pt x="176" y="5"/>
                  <a:pt x="176" y="5"/>
                  <a:pt x="176" y="5"/>
                </a:cubicBezTo>
                <a:cubicBezTo>
                  <a:pt x="178" y="2"/>
                  <a:pt x="182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62" y="0"/>
                  <a:pt x="266" y="2"/>
                  <a:pt x="268" y="5"/>
                </a:cubicBezTo>
                <a:cubicBezTo>
                  <a:pt x="268" y="5"/>
                  <a:pt x="268" y="5"/>
                  <a:pt x="268" y="5"/>
                </a:cubicBezTo>
                <a:cubicBezTo>
                  <a:pt x="271" y="7"/>
                  <a:pt x="272" y="11"/>
                  <a:pt x="272" y="15"/>
                </a:cubicBezTo>
                <a:cubicBezTo>
                  <a:pt x="272" y="15"/>
                  <a:pt x="272" y="15"/>
                  <a:pt x="272" y="15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4"/>
                  <a:pt x="271" y="67"/>
                  <a:pt x="268" y="70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6" y="73"/>
                  <a:pt x="262" y="74"/>
                  <a:pt x="258" y="7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28" y="74"/>
                  <a:pt x="228" y="74"/>
                  <a:pt x="228" y="74"/>
                </a:cubicBezTo>
                <a:cubicBezTo>
                  <a:pt x="220" y="74"/>
                  <a:pt x="213" y="68"/>
                  <a:pt x="213" y="60"/>
                </a:cubicBezTo>
                <a:cubicBezTo>
                  <a:pt x="213" y="60"/>
                  <a:pt x="213" y="60"/>
                  <a:pt x="213" y="60"/>
                </a:cubicBezTo>
                <a:cubicBezTo>
                  <a:pt x="213" y="52"/>
                  <a:pt x="220" y="46"/>
                  <a:pt x="228" y="46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6"/>
                  <a:pt x="199" y="180"/>
                  <a:pt x="197" y="182"/>
                </a:cubicBezTo>
                <a:cubicBezTo>
                  <a:pt x="197" y="182"/>
                  <a:pt x="197" y="182"/>
                  <a:pt x="197" y="182"/>
                </a:cubicBezTo>
                <a:cubicBezTo>
                  <a:pt x="196" y="183"/>
                  <a:pt x="193" y="187"/>
                  <a:pt x="191" y="192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0" y="196"/>
                  <a:pt x="188" y="201"/>
                  <a:pt x="188" y="205"/>
                </a:cubicBezTo>
                <a:cubicBezTo>
                  <a:pt x="188" y="205"/>
                  <a:pt x="188" y="205"/>
                  <a:pt x="188" y="205"/>
                </a:cubicBezTo>
                <a:cubicBezTo>
                  <a:pt x="188" y="208"/>
                  <a:pt x="189" y="209"/>
                  <a:pt x="190" y="210"/>
                </a:cubicBezTo>
                <a:cubicBezTo>
                  <a:pt x="190" y="210"/>
                  <a:pt x="190" y="210"/>
                  <a:pt x="190" y="210"/>
                </a:cubicBezTo>
                <a:cubicBezTo>
                  <a:pt x="190" y="211"/>
                  <a:pt x="191" y="212"/>
                  <a:pt x="194" y="213"/>
                </a:cubicBezTo>
                <a:cubicBezTo>
                  <a:pt x="194" y="213"/>
                  <a:pt x="194" y="213"/>
                  <a:pt x="194" y="213"/>
                </a:cubicBezTo>
                <a:cubicBezTo>
                  <a:pt x="197" y="214"/>
                  <a:pt x="200" y="215"/>
                  <a:pt x="205" y="215"/>
                </a:cubicBezTo>
                <a:cubicBezTo>
                  <a:pt x="205" y="215"/>
                  <a:pt x="205" y="215"/>
                  <a:pt x="205" y="215"/>
                </a:cubicBezTo>
                <a:cubicBezTo>
                  <a:pt x="212" y="215"/>
                  <a:pt x="216" y="213"/>
                  <a:pt x="218" y="212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19" y="211"/>
                  <a:pt x="220" y="211"/>
                  <a:pt x="220" y="209"/>
                </a:cubicBezTo>
                <a:cubicBezTo>
                  <a:pt x="220" y="209"/>
                  <a:pt x="220" y="209"/>
                  <a:pt x="220" y="209"/>
                </a:cubicBezTo>
                <a:cubicBezTo>
                  <a:pt x="221" y="208"/>
                  <a:pt x="221" y="207"/>
                  <a:pt x="221" y="205"/>
                </a:cubicBezTo>
                <a:cubicBezTo>
                  <a:pt x="221" y="205"/>
                  <a:pt x="221" y="205"/>
                  <a:pt x="221" y="205"/>
                </a:cubicBezTo>
                <a:cubicBezTo>
                  <a:pt x="221" y="200"/>
                  <a:pt x="219" y="194"/>
                  <a:pt x="217" y="189"/>
                </a:cubicBezTo>
                <a:cubicBezTo>
                  <a:pt x="217" y="189"/>
                  <a:pt x="217" y="189"/>
                  <a:pt x="217" y="189"/>
                </a:cubicBezTo>
                <a:cubicBezTo>
                  <a:pt x="215" y="184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2" y="178"/>
                  <a:pt x="212" y="175"/>
                  <a:pt x="212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19"/>
                  <a:pt x="212" y="119"/>
                  <a:pt x="212" y="119"/>
                </a:cubicBezTo>
                <a:cubicBezTo>
                  <a:pt x="212" y="112"/>
                  <a:pt x="216" y="106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46" y="99"/>
                  <a:pt x="287" y="90"/>
                  <a:pt x="339" y="87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47" y="87"/>
                  <a:pt x="354" y="87"/>
                  <a:pt x="361" y="87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426" y="87"/>
                  <a:pt x="454" y="102"/>
                  <a:pt x="456" y="104"/>
                </a:cubicBezTo>
                <a:cubicBezTo>
                  <a:pt x="456" y="104"/>
                  <a:pt x="456" y="104"/>
                  <a:pt x="456" y="104"/>
                </a:cubicBezTo>
                <a:cubicBezTo>
                  <a:pt x="461" y="106"/>
                  <a:pt x="464" y="111"/>
                  <a:pt x="464" y="116"/>
                </a:cubicBezTo>
                <a:cubicBezTo>
                  <a:pt x="464" y="116"/>
                  <a:pt x="464" y="116"/>
                  <a:pt x="464" y="116"/>
                </a:cubicBezTo>
                <a:cubicBezTo>
                  <a:pt x="463" y="295"/>
                  <a:pt x="463" y="295"/>
                  <a:pt x="463" y="295"/>
                </a:cubicBezTo>
                <a:cubicBezTo>
                  <a:pt x="463" y="301"/>
                  <a:pt x="459" y="307"/>
                  <a:pt x="452" y="308"/>
                </a:cubicBezTo>
                <a:cubicBezTo>
                  <a:pt x="452" y="308"/>
                  <a:pt x="452" y="308"/>
                  <a:pt x="452" y="308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26" y="391"/>
                  <a:pt x="125" y="391"/>
                  <a:pt x="124" y="391"/>
                </a:cubicBezTo>
                <a:cubicBezTo>
                  <a:pt x="124" y="391"/>
                  <a:pt x="124" y="391"/>
                  <a:pt x="124" y="391"/>
                </a:cubicBezTo>
                <a:cubicBezTo>
                  <a:pt x="121" y="391"/>
                  <a:pt x="118" y="390"/>
                  <a:pt x="115" y="38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7" name="Freeform 316"/>
          <p:cNvSpPr>
            <a:spLocks/>
          </p:cNvSpPr>
          <p:nvPr userDrawn="1"/>
        </p:nvSpPr>
        <p:spPr bwMode="auto">
          <a:xfrm>
            <a:off x="1874167" y="5171192"/>
            <a:ext cx="407375" cy="390196"/>
          </a:xfrm>
          <a:custGeom>
            <a:avLst/>
            <a:gdLst/>
            <a:ahLst/>
            <a:cxnLst>
              <a:cxn ang="0">
                <a:pos x="233" y="0"/>
              </a:cxn>
              <a:cxn ang="0">
                <a:pos x="208" y="19"/>
              </a:cxn>
              <a:cxn ang="0">
                <a:pos x="153" y="130"/>
              </a:cxn>
              <a:cxn ang="0">
                <a:pos x="146" y="135"/>
              </a:cxn>
              <a:cxn ang="0">
                <a:pos x="106" y="141"/>
              </a:cxn>
              <a:cxn ang="0">
                <a:pos x="25" y="153"/>
              </a:cxn>
              <a:cxn ang="0">
                <a:pos x="3" y="170"/>
              </a:cxn>
              <a:cxn ang="0">
                <a:pos x="13" y="202"/>
              </a:cxn>
              <a:cxn ang="0">
                <a:pos x="52" y="239"/>
              </a:cxn>
              <a:cxn ang="0">
                <a:pos x="82" y="268"/>
              </a:cxn>
              <a:cxn ang="0">
                <a:pos x="100" y="268"/>
              </a:cxn>
              <a:cxn ang="0">
                <a:pos x="104" y="259"/>
              </a:cxn>
              <a:cxn ang="0">
                <a:pos x="100" y="249"/>
              </a:cxn>
              <a:cxn ang="0">
                <a:pos x="70" y="220"/>
              </a:cxn>
              <a:cxn ang="0">
                <a:pos x="32" y="183"/>
              </a:cxn>
              <a:cxn ang="0">
                <a:pos x="29" y="179"/>
              </a:cxn>
              <a:cxn ang="0">
                <a:pos x="110" y="167"/>
              </a:cxn>
              <a:cxn ang="0">
                <a:pos x="150" y="161"/>
              </a:cxn>
              <a:cxn ang="0">
                <a:pos x="177" y="142"/>
              </a:cxn>
              <a:cxn ang="0">
                <a:pos x="232" y="31"/>
              </a:cxn>
              <a:cxn ang="0">
                <a:pos x="233" y="29"/>
              </a:cxn>
              <a:cxn ang="0">
                <a:pos x="234" y="31"/>
              </a:cxn>
              <a:cxn ang="0">
                <a:pos x="289" y="143"/>
              </a:cxn>
              <a:cxn ang="0">
                <a:pos x="314" y="161"/>
              </a:cxn>
              <a:cxn ang="0">
                <a:pos x="435" y="178"/>
              </a:cxn>
              <a:cxn ang="0">
                <a:pos x="437" y="179"/>
              </a:cxn>
              <a:cxn ang="0">
                <a:pos x="435" y="181"/>
              </a:cxn>
              <a:cxn ang="0">
                <a:pos x="347" y="268"/>
              </a:cxn>
              <a:cxn ang="0">
                <a:pos x="338" y="290"/>
              </a:cxn>
              <a:cxn ang="0">
                <a:pos x="339" y="294"/>
              </a:cxn>
              <a:cxn ang="0">
                <a:pos x="360" y="415"/>
              </a:cxn>
              <a:cxn ang="0">
                <a:pos x="360" y="417"/>
              </a:cxn>
              <a:cxn ang="0">
                <a:pos x="359" y="420"/>
              </a:cxn>
              <a:cxn ang="0">
                <a:pos x="355" y="418"/>
              </a:cxn>
              <a:cxn ang="0">
                <a:pos x="249" y="363"/>
              </a:cxn>
              <a:cxn ang="0">
                <a:pos x="217" y="363"/>
              </a:cxn>
              <a:cxn ang="0">
                <a:pos x="110" y="418"/>
              </a:cxn>
              <a:cxn ang="0">
                <a:pos x="105" y="420"/>
              </a:cxn>
              <a:cxn ang="0">
                <a:pos x="105" y="420"/>
              </a:cxn>
              <a:cxn ang="0">
                <a:pos x="106" y="417"/>
              </a:cxn>
              <a:cxn ang="0">
                <a:pos x="122" y="324"/>
              </a:cxn>
              <a:cxn ang="0">
                <a:pos x="122" y="322"/>
              </a:cxn>
              <a:cxn ang="0">
                <a:pos x="111" y="309"/>
              </a:cxn>
              <a:cxn ang="0">
                <a:pos x="96" y="320"/>
              </a:cxn>
              <a:cxn ang="0">
                <a:pos x="79" y="412"/>
              </a:cxn>
              <a:cxn ang="0">
                <a:pos x="88" y="442"/>
              </a:cxn>
              <a:cxn ang="0">
                <a:pos x="122" y="443"/>
              </a:cxn>
              <a:cxn ang="0">
                <a:pos x="229" y="387"/>
              </a:cxn>
              <a:cxn ang="0">
                <a:pos x="237" y="387"/>
              </a:cxn>
              <a:cxn ang="0">
                <a:pos x="344" y="443"/>
              </a:cxn>
              <a:cxn ang="0">
                <a:pos x="376" y="441"/>
              </a:cxn>
              <a:cxn ang="0">
                <a:pos x="386" y="410"/>
              </a:cxn>
              <a:cxn ang="0">
                <a:pos x="365" y="290"/>
              </a:cxn>
              <a:cxn ang="0">
                <a:pos x="366" y="287"/>
              </a:cxn>
              <a:cxn ang="0">
                <a:pos x="454" y="200"/>
              </a:cxn>
              <a:cxn ang="0">
                <a:pos x="463" y="170"/>
              </a:cxn>
              <a:cxn ang="0">
                <a:pos x="438" y="152"/>
              </a:cxn>
              <a:cxn ang="0">
                <a:pos x="318" y="134"/>
              </a:cxn>
              <a:cxn ang="0">
                <a:pos x="313" y="131"/>
              </a:cxn>
              <a:cxn ang="0">
                <a:pos x="258" y="19"/>
              </a:cxn>
              <a:cxn ang="0">
                <a:pos x="233" y="0"/>
              </a:cxn>
            </a:cxnLst>
            <a:rect l="0" t="0" r="r" b="b"/>
            <a:pathLst>
              <a:path w="467" h="448">
                <a:moveTo>
                  <a:pt x="233" y="0"/>
                </a:moveTo>
                <a:cubicBezTo>
                  <a:pt x="227" y="0"/>
                  <a:pt x="216" y="3"/>
                  <a:pt x="208" y="19"/>
                </a:cubicBezTo>
                <a:cubicBezTo>
                  <a:pt x="208" y="19"/>
                  <a:pt x="153" y="130"/>
                  <a:pt x="153" y="130"/>
                </a:cubicBezTo>
                <a:cubicBezTo>
                  <a:pt x="152" y="132"/>
                  <a:pt x="149" y="134"/>
                  <a:pt x="146" y="135"/>
                </a:cubicBezTo>
                <a:cubicBezTo>
                  <a:pt x="146" y="135"/>
                  <a:pt x="106" y="141"/>
                  <a:pt x="106" y="141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14" y="155"/>
                  <a:pt x="6" y="161"/>
                  <a:pt x="3" y="170"/>
                </a:cubicBezTo>
                <a:cubicBezTo>
                  <a:pt x="0" y="180"/>
                  <a:pt x="4" y="192"/>
                  <a:pt x="13" y="202"/>
                </a:cubicBezTo>
                <a:cubicBezTo>
                  <a:pt x="19" y="207"/>
                  <a:pt x="35" y="223"/>
                  <a:pt x="52" y="239"/>
                </a:cubicBezTo>
                <a:cubicBezTo>
                  <a:pt x="82" y="268"/>
                  <a:pt x="82" y="268"/>
                  <a:pt x="82" y="268"/>
                </a:cubicBezTo>
                <a:cubicBezTo>
                  <a:pt x="87" y="274"/>
                  <a:pt x="95" y="274"/>
                  <a:pt x="100" y="268"/>
                </a:cubicBezTo>
                <a:cubicBezTo>
                  <a:pt x="103" y="266"/>
                  <a:pt x="104" y="262"/>
                  <a:pt x="104" y="259"/>
                </a:cubicBezTo>
                <a:cubicBezTo>
                  <a:pt x="104" y="255"/>
                  <a:pt x="103" y="252"/>
                  <a:pt x="100" y="249"/>
                </a:cubicBezTo>
                <a:cubicBezTo>
                  <a:pt x="70" y="220"/>
                  <a:pt x="70" y="220"/>
                  <a:pt x="70" y="220"/>
                </a:cubicBezTo>
                <a:cubicBezTo>
                  <a:pt x="53" y="204"/>
                  <a:pt x="38" y="188"/>
                  <a:pt x="32" y="183"/>
                </a:cubicBezTo>
                <a:cubicBezTo>
                  <a:pt x="31" y="181"/>
                  <a:pt x="30" y="180"/>
                  <a:pt x="29" y="179"/>
                </a:cubicBezTo>
                <a:cubicBezTo>
                  <a:pt x="29" y="179"/>
                  <a:pt x="110" y="167"/>
                  <a:pt x="110" y="167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62" y="159"/>
                  <a:pt x="172" y="152"/>
                  <a:pt x="177" y="142"/>
                </a:cubicBezTo>
                <a:cubicBezTo>
                  <a:pt x="232" y="31"/>
                  <a:pt x="232" y="31"/>
                  <a:pt x="232" y="31"/>
                </a:cubicBezTo>
                <a:cubicBezTo>
                  <a:pt x="232" y="30"/>
                  <a:pt x="232" y="29"/>
                  <a:pt x="233" y="29"/>
                </a:cubicBezTo>
                <a:cubicBezTo>
                  <a:pt x="233" y="29"/>
                  <a:pt x="234" y="30"/>
                  <a:pt x="234" y="31"/>
                </a:cubicBezTo>
                <a:cubicBezTo>
                  <a:pt x="243" y="48"/>
                  <a:pt x="284" y="133"/>
                  <a:pt x="289" y="143"/>
                </a:cubicBezTo>
                <a:cubicBezTo>
                  <a:pt x="294" y="152"/>
                  <a:pt x="303" y="159"/>
                  <a:pt x="314" y="161"/>
                </a:cubicBezTo>
                <a:cubicBezTo>
                  <a:pt x="382" y="171"/>
                  <a:pt x="423" y="177"/>
                  <a:pt x="435" y="178"/>
                </a:cubicBezTo>
                <a:cubicBezTo>
                  <a:pt x="436" y="179"/>
                  <a:pt x="437" y="179"/>
                  <a:pt x="437" y="179"/>
                </a:cubicBezTo>
                <a:cubicBezTo>
                  <a:pt x="437" y="180"/>
                  <a:pt x="436" y="180"/>
                  <a:pt x="435" y="181"/>
                </a:cubicBezTo>
                <a:cubicBezTo>
                  <a:pt x="429" y="188"/>
                  <a:pt x="399" y="217"/>
                  <a:pt x="347" y="268"/>
                </a:cubicBezTo>
                <a:cubicBezTo>
                  <a:pt x="341" y="274"/>
                  <a:pt x="338" y="282"/>
                  <a:pt x="338" y="290"/>
                </a:cubicBezTo>
                <a:cubicBezTo>
                  <a:pt x="338" y="291"/>
                  <a:pt x="338" y="293"/>
                  <a:pt x="339" y="294"/>
                </a:cubicBezTo>
                <a:cubicBezTo>
                  <a:pt x="339" y="294"/>
                  <a:pt x="360" y="415"/>
                  <a:pt x="360" y="415"/>
                </a:cubicBezTo>
                <a:cubicBezTo>
                  <a:pt x="360" y="416"/>
                  <a:pt x="360" y="417"/>
                  <a:pt x="360" y="417"/>
                </a:cubicBezTo>
                <a:cubicBezTo>
                  <a:pt x="360" y="419"/>
                  <a:pt x="360" y="419"/>
                  <a:pt x="359" y="420"/>
                </a:cubicBezTo>
                <a:cubicBezTo>
                  <a:pt x="359" y="420"/>
                  <a:pt x="357" y="419"/>
                  <a:pt x="355" y="418"/>
                </a:cubicBezTo>
                <a:cubicBezTo>
                  <a:pt x="346" y="414"/>
                  <a:pt x="309" y="395"/>
                  <a:pt x="249" y="363"/>
                </a:cubicBezTo>
                <a:cubicBezTo>
                  <a:pt x="239" y="358"/>
                  <a:pt x="227" y="358"/>
                  <a:pt x="217" y="363"/>
                </a:cubicBezTo>
                <a:cubicBezTo>
                  <a:pt x="157" y="395"/>
                  <a:pt x="117" y="415"/>
                  <a:pt x="110" y="418"/>
                </a:cubicBezTo>
                <a:cubicBezTo>
                  <a:pt x="108" y="419"/>
                  <a:pt x="106" y="420"/>
                  <a:pt x="105" y="420"/>
                </a:cubicBezTo>
                <a:cubicBezTo>
                  <a:pt x="105" y="420"/>
                  <a:pt x="105" y="420"/>
                  <a:pt x="105" y="420"/>
                </a:cubicBezTo>
                <a:cubicBezTo>
                  <a:pt x="105" y="419"/>
                  <a:pt x="105" y="418"/>
                  <a:pt x="106" y="417"/>
                </a:cubicBezTo>
                <a:cubicBezTo>
                  <a:pt x="122" y="324"/>
                  <a:pt x="122" y="324"/>
                  <a:pt x="122" y="324"/>
                </a:cubicBezTo>
                <a:cubicBezTo>
                  <a:pt x="122" y="323"/>
                  <a:pt x="122" y="323"/>
                  <a:pt x="122" y="322"/>
                </a:cubicBezTo>
                <a:cubicBezTo>
                  <a:pt x="122" y="315"/>
                  <a:pt x="117" y="310"/>
                  <a:pt x="111" y="309"/>
                </a:cubicBezTo>
                <a:cubicBezTo>
                  <a:pt x="104" y="307"/>
                  <a:pt x="97" y="312"/>
                  <a:pt x="96" y="320"/>
                </a:cubicBezTo>
                <a:cubicBezTo>
                  <a:pt x="79" y="412"/>
                  <a:pt x="79" y="412"/>
                  <a:pt x="79" y="412"/>
                </a:cubicBezTo>
                <a:cubicBezTo>
                  <a:pt x="76" y="429"/>
                  <a:pt x="84" y="438"/>
                  <a:pt x="88" y="442"/>
                </a:cubicBezTo>
                <a:cubicBezTo>
                  <a:pt x="97" y="448"/>
                  <a:pt x="109" y="448"/>
                  <a:pt x="122" y="443"/>
                </a:cubicBezTo>
                <a:cubicBezTo>
                  <a:pt x="131" y="438"/>
                  <a:pt x="193" y="406"/>
                  <a:pt x="229" y="387"/>
                </a:cubicBezTo>
                <a:cubicBezTo>
                  <a:pt x="231" y="385"/>
                  <a:pt x="234" y="385"/>
                  <a:pt x="237" y="387"/>
                </a:cubicBezTo>
                <a:cubicBezTo>
                  <a:pt x="279" y="409"/>
                  <a:pt x="332" y="437"/>
                  <a:pt x="344" y="443"/>
                </a:cubicBezTo>
                <a:cubicBezTo>
                  <a:pt x="356" y="448"/>
                  <a:pt x="367" y="447"/>
                  <a:pt x="376" y="441"/>
                </a:cubicBezTo>
                <a:cubicBezTo>
                  <a:pt x="384" y="435"/>
                  <a:pt x="388" y="423"/>
                  <a:pt x="386" y="410"/>
                </a:cubicBezTo>
                <a:cubicBezTo>
                  <a:pt x="386" y="410"/>
                  <a:pt x="365" y="290"/>
                  <a:pt x="365" y="290"/>
                </a:cubicBezTo>
                <a:cubicBezTo>
                  <a:pt x="365" y="289"/>
                  <a:pt x="365" y="288"/>
                  <a:pt x="366" y="287"/>
                </a:cubicBezTo>
                <a:cubicBezTo>
                  <a:pt x="418" y="236"/>
                  <a:pt x="448" y="207"/>
                  <a:pt x="454" y="200"/>
                </a:cubicBezTo>
                <a:cubicBezTo>
                  <a:pt x="463" y="191"/>
                  <a:pt x="467" y="180"/>
                  <a:pt x="463" y="170"/>
                </a:cubicBezTo>
                <a:cubicBezTo>
                  <a:pt x="460" y="160"/>
                  <a:pt x="451" y="154"/>
                  <a:pt x="438" y="152"/>
                </a:cubicBezTo>
                <a:cubicBezTo>
                  <a:pt x="430" y="151"/>
                  <a:pt x="403" y="147"/>
                  <a:pt x="318" y="134"/>
                </a:cubicBezTo>
                <a:cubicBezTo>
                  <a:pt x="316" y="134"/>
                  <a:pt x="314" y="133"/>
                  <a:pt x="313" y="131"/>
                </a:cubicBezTo>
                <a:cubicBezTo>
                  <a:pt x="308" y="121"/>
                  <a:pt x="267" y="37"/>
                  <a:pt x="258" y="19"/>
                </a:cubicBezTo>
                <a:cubicBezTo>
                  <a:pt x="249" y="2"/>
                  <a:pt x="238" y="0"/>
                  <a:pt x="233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5" name="Freeform 353"/>
          <p:cNvSpPr>
            <a:spLocks/>
          </p:cNvSpPr>
          <p:nvPr userDrawn="1"/>
        </p:nvSpPr>
        <p:spPr bwMode="auto">
          <a:xfrm>
            <a:off x="2368014" y="5195119"/>
            <a:ext cx="366883" cy="342342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6" name="Freeform 410"/>
          <p:cNvSpPr>
            <a:spLocks noEditPoints="1"/>
          </p:cNvSpPr>
          <p:nvPr userDrawn="1"/>
        </p:nvSpPr>
        <p:spPr bwMode="auto">
          <a:xfrm>
            <a:off x="2850815" y="5192673"/>
            <a:ext cx="348477" cy="347251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38" y="4"/>
              </a:cxn>
              <a:cxn ang="0">
                <a:pos x="352" y="109"/>
              </a:cxn>
              <a:cxn ang="0">
                <a:pos x="78" y="73"/>
              </a:cxn>
              <a:cxn ang="0">
                <a:pos x="201" y="376"/>
              </a:cxn>
              <a:cxn ang="0">
                <a:pos x="376" y="199"/>
              </a:cxn>
              <a:cxn ang="0">
                <a:pos x="357" y="184"/>
              </a:cxn>
              <a:cxn ang="0">
                <a:pos x="336" y="176"/>
              </a:cxn>
              <a:cxn ang="0">
                <a:pos x="290" y="205"/>
              </a:cxn>
              <a:cxn ang="0">
                <a:pos x="317" y="222"/>
              </a:cxn>
              <a:cxn ang="0">
                <a:pos x="305" y="250"/>
              </a:cxn>
              <a:cxn ang="0">
                <a:pos x="289" y="290"/>
              </a:cxn>
              <a:cxn ang="0">
                <a:pos x="237" y="358"/>
              </a:cxn>
              <a:cxn ang="0">
                <a:pos x="190" y="347"/>
              </a:cxn>
              <a:cxn ang="0">
                <a:pos x="164" y="257"/>
              </a:cxn>
              <a:cxn ang="0">
                <a:pos x="118" y="249"/>
              </a:cxn>
              <a:cxn ang="0">
                <a:pos x="93" y="207"/>
              </a:cxn>
              <a:cxn ang="0">
                <a:pos x="137" y="140"/>
              </a:cxn>
              <a:cxn ang="0">
                <a:pos x="117" y="97"/>
              </a:cxn>
              <a:cxn ang="0">
                <a:pos x="144" y="80"/>
              </a:cxn>
              <a:cxn ang="0">
                <a:pos x="148" y="55"/>
              </a:cxn>
              <a:cxn ang="0">
                <a:pos x="181" y="36"/>
              </a:cxn>
              <a:cxn ang="0">
                <a:pos x="228" y="46"/>
              </a:cxn>
              <a:cxn ang="0">
                <a:pos x="248" y="39"/>
              </a:cxn>
              <a:cxn ang="0">
                <a:pos x="249" y="59"/>
              </a:cxn>
              <a:cxn ang="0">
                <a:pos x="215" y="67"/>
              </a:cxn>
              <a:cxn ang="0">
                <a:pos x="180" y="60"/>
              </a:cxn>
              <a:cxn ang="0">
                <a:pos x="168" y="74"/>
              </a:cxn>
              <a:cxn ang="0">
                <a:pos x="169" y="82"/>
              </a:cxn>
              <a:cxn ang="0">
                <a:pos x="152" y="103"/>
              </a:cxn>
              <a:cxn ang="0">
                <a:pos x="147" y="119"/>
              </a:cxn>
              <a:cxn ang="0">
                <a:pos x="164" y="109"/>
              </a:cxn>
              <a:cxn ang="0">
                <a:pos x="188" y="99"/>
              </a:cxn>
              <a:cxn ang="0">
                <a:pos x="229" y="113"/>
              </a:cxn>
              <a:cxn ang="0">
                <a:pos x="255" y="152"/>
              </a:cxn>
              <a:cxn ang="0">
                <a:pos x="237" y="172"/>
              </a:cxn>
              <a:cxn ang="0">
                <a:pos x="197" y="171"/>
              </a:cxn>
              <a:cxn ang="0">
                <a:pos x="152" y="165"/>
              </a:cxn>
              <a:cxn ang="0">
                <a:pos x="117" y="211"/>
              </a:cxn>
              <a:cxn ang="0">
                <a:pos x="132" y="228"/>
              </a:cxn>
              <a:cxn ang="0">
                <a:pos x="185" y="246"/>
              </a:cxn>
              <a:cxn ang="0">
                <a:pos x="210" y="335"/>
              </a:cxn>
              <a:cxn ang="0">
                <a:pos x="226" y="337"/>
              </a:cxn>
              <a:cxn ang="0">
                <a:pos x="265" y="290"/>
              </a:cxn>
              <a:cxn ang="0">
                <a:pos x="266" y="273"/>
              </a:cxn>
              <a:cxn ang="0">
                <a:pos x="281" y="243"/>
              </a:cxn>
              <a:cxn ang="0">
                <a:pos x="275" y="227"/>
              </a:cxn>
              <a:cxn ang="0">
                <a:pos x="268" y="170"/>
              </a:cxn>
              <a:cxn ang="0">
                <a:pos x="337" y="150"/>
              </a:cxn>
              <a:cxn ang="0">
                <a:pos x="357" y="160"/>
              </a:cxn>
              <a:cxn ang="0">
                <a:pos x="365" y="135"/>
              </a:cxn>
              <a:cxn ang="0">
                <a:pos x="388" y="131"/>
              </a:cxn>
              <a:cxn ang="0">
                <a:pos x="277" y="384"/>
              </a:cxn>
              <a:cxn ang="0">
                <a:pos x="225" y="143"/>
              </a:cxn>
              <a:cxn ang="0">
                <a:pos x="188" y="122"/>
              </a:cxn>
              <a:cxn ang="0">
                <a:pos x="180" y="125"/>
              </a:cxn>
              <a:cxn ang="0">
                <a:pos x="155" y="141"/>
              </a:cxn>
              <a:cxn ang="0">
                <a:pos x="206" y="150"/>
              </a:cxn>
              <a:cxn ang="0">
                <a:pos x="216" y="151"/>
              </a:cxn>
            </a:cxnLst>
            <a:rect l="0" t="0" r="r" b="b"/>
            <a:pathLst>
              <a:path w="400" h="399">
                <a:moveTo>
                  <a:pt x="201" y="399"/>
                </a:moveTo>
                <a:cubicBezTo>
                  <a:pt x="131" y="399"/>
                  <a:pt x="70" y="363"/>
                  <a:pt x="35" y="312"/>
                </a:cubicBezTo>
                <a:cubicBezTo>
                  <a:pt x="13" y="280"/>
                  <a:pt x="0" y="241"/>
                  <a:pt x="0" y="200"/>
                </a:cubicBezTo>
                <a:cubicBezTo>
                  <a:pt x="0" y="151"/>
                  <a:pt x="19" y="99"/>
                  <a:pt x="62" y="56"/>
                </a:cubicBezTo>
                <a:cubicBezTo>
                  <a:pt x="96" y="22"/>
                  <a:pt x="145" y="0"/>
                  <a:pt x="199" y="0"/>
                </a:cubicBezTo>
                <a:cubicBezTo>
                  <a:pt x="212" y="0"/>
                  <a:pt x="225" y="1"/>
                  <a:pt x="238" y="4"/>
                </a:cubicBezTo>
                <a:cubicBezTo>
                  <a:pt x="297" y="15"/>
                  <a:pt x="343" y="50"/>
                  <a:pt x="372" y="96"/>
                </a:cubicBezTo>
                <a:cubicBezTo>
                  <a:pt x="376" y="102"/>
                  <a:pt x="374" y="109"/>
                  <a:pt x="368" y="113"/>
                </a:cubicBezTo>
                <a:cubicBezTo>
                  <a:pt x="363" y="116"/>
                  <a:pt x="356" y="114"/>
                  <a:pt x="352" y="109"/>
                </a:cubicBezTo>
                <a:cubicBezTo>
                  <a:pt x="326" y="67"/>
                  <a:pt x="286" y="37"/>
                  <a:pt x="234" y="27"/>
                </a:cubicBezTo>
                <a:cubicBezTo>
                  <a:pt x="222" y="25"/>
                  <a:pt x="210" y="24"/>
                  <a:pt x="199" y="24"/>
                </a:cubicBezTo>
                <a:cubicBezTo>
                  <a:pt x="151" y="24"/>
                  <a:pt x="108" y="43"/>
                  <a:pt x="78" y="73"/>
                </a:cubicBezTo>
                <a:cubicBezTo>
                  <a:pt x="39" y="112"/>
                  <a:pt x="24" y="157"/>
                  <a:pt x="24" y="200"/>
                </a:cubicBezTo>
                <a:cubicBezTo>
                  <a:pt x="24" y="236"/>
                  <a:pt x="35" y="270"/>
                  <a:pt x="54" y="298"/>
                </a:cubicBezTo>
                <a:cubicBezTo>
                  <a:pt x="85" y="343"/>
                  <a:pt x="140" y="376"/>
                  <a:pt x="201" y="376"/>
                </a:cubicBezTo>
                <a:cubicBezTo>
                  <a:pt x="223" y="376"/>
                  <a:pt x="245" y="372"/>
                  <a:pt x="268" y="362"/>
                </a:cubicBezTo>
                <a:cubicBezTo>
                  <a:pt x="302" y="349"/>
                  <a:pt x="329" y="326"/>
                  <a:pt x="347" y="297"/>
                </a:cubicBezTo>
                <a:cubicBezTo>
                  <a:pt x="366" y="268"/>
                  <a:pt x="376" y="234"/>
                  <a:pt x="376" y="199"/>
                </a:cubicBezTo>
                <a:cubicBezTo>
                  <a:pt x="376" y="191"/>
                  <a:pt x="376" y="184"/>
                  <a:pt x="375" y="176"/>
                </a:cubicBezTo>
                <a:cubicBezTo>
                  <a:pt x="373" y="178"/>
                  <a:pt x="371" y="179"/>
                  <a:pt x="369" y="181"/>
                </a:cubicBezTo>
                <a:cubicBezTo>
                  <a:pt x="366" y="183"/>
                  <a:pt x="362" y="184"/>
                  <a:pt x="357" y="184"/>
                </a:cubicBezTo>
                <a:cubicBezTo>
                  <a:pt x="353" y="184"/>
                  <a:pt x="349" y="183"/>
                  <a:pt x="345" y="181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336" y="176"/>
                  <a:pt x="336" y="176"/>
                  <a:pt x="336" y="176"/>
                </a:cubicBezTo>
                <a:cubicBezTo>
                  <a:pt x="319" y="206"/>
                  <a:pt x="319" y="206"/>
                  <a:pt x="319" y="206"/>
                </a:cubicBezTo>
                <a:cubicBezTo>
                  <a:pt x="316" y="211"/>
                  <a:pt x="310" y="213"/>
                  <a:pt x="304" y="211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3" y="216"/>
                  <a:pt x="316" y="218"/>
                  <a:pt x="317" y="222"/>
                </a:cubicBezTo>
                <a:cubicBezTo>
                  <a:pt x="318" y="225"/>
                  <a:pt x="318" y="230"/>
                  <a:pt x="316" y="233"/>
                </a:cubicBezTo>
                <a:cubicBezTo>
                  <a:pt x="316" y="233"/>
                  <a:pt x="315" y="235"/>
                  <a:pt x="313" y="238"/>
                </a:cubicBezTo>
                <a:cubicBezTo>
                  <a:pt x="311" y="241"/>
                  <a:pt x="308" y="245"/>
                  <a:pt x="305" y="250"/>
                </a:cubicBezTo>
                <a:cubicBezTo>
                  <a:pt x="299" y="259"/>
                  <a:pt x="292" y="271"/>
                  <a:pt x="289" y="277"/>
                </a:cubicBezTo>
                <a:cubicBezTo>
                  <a:pt x="289" y="278"/>
                  <a:pt x="288" y="279"/>
                  <a:pt x="288" y="280"/>
                </a:cubicBezTo>
                <a:cubicBezTo>
                  <a:pt x="288" y="281"/>
                  <a:pt x="289" y="285"/>
                  <a:pt x="289" y="290"/>
                </a:cubicBezTo>
                <a:cubicBezTo>
                  <a:pt x="289" y="298"/>
                  <a:pt x="287" y="310"/>
                  <a:pt x="277" y="321"/>
                </a:cubicBezTo>
                <a:cubicBezTo>
                  <a:pt x="274" y="325"/>
                  <a:pt x="268" y="332"/>
                  <a:pt x="261" y="339"/>
                </a:cubicBezTo>
                <a:cubicBezTo>
                  <a:pt x="254" y="346"/>
                  <a:pt x="246" y="353"/>
                  <a:pt x="237" y="358"/>
                </a:cubicBezTo>
                <a:cubicBezTo>
                  <a:pt x="231" y="361"/>
                  <a:pt x="225" y="364"/>
                  <a:pt x="217" y="364"/>
                </a:cubicBezTo>
                <a:cubicBezTo>
                  <a:pt x="212" y="364"/>
                  <a:pt x="206" y="363"/>
                  <a:pt x="201" y="360"/>
                </a:cubicBezTo>
                <a:cubicBezTo>
                  <a:pt x="197" y="356"/>
                  <a:pt x="193" y="352"/>
                  <a:pt x="190" y="347"/>
                </a:cubicBezTo>
                <a:cubicBezTo>
                  <a:pt x="182" y="334"/>
                  <a:pt x="179" y="319"/>
                  <a:pt x="176" y="305"/>
                </a:cubicBezTo>
                <a:cubicBezTo>
                  <a:pt x="174" y="291"/>
                  <a:pt x="172" y="278"/>
                  <a:pt x="170" y="269"/>
                </a:cubicBezTo>
                <a:cubicBezTo>
                  <a:pt x="168" y="262"/>
                  <a:pt x="166" y="258"/>
                  <a:pt x="164" y="257"/>
                </a:cubicBezTo>
                <a:cubicBezTo>
                  <a:pt x="163" y="256"/>
                  <a:pt x="162" y="255"/>
                  <a:pt x="161" y="255"/>
                </a:cubicBezTo>
                <a:cubicBezTo>
                  <a:pt x="155" y="254"/>
                  <a:pt x="148" y="253"/>
                  <a:pt x="141" y="253"/>
                </a:cubicBezTo>
                <a:cubicBezTo>
                  <a:pt x="133" y="252"/>
                  <a:pt x="125" y="252"/>
                  <a:pt x="118" y="249"/>
                </a:cubicBezTo>
                <a:cubicBezTo>
                  <a:pt x="112" y="247"/>
                  <a:pt x="107" y="244"/>
                  <a:pt x="103" y="239"/>
                </a:cubicBezTo>
                <a:cubicBezTo>
                  <a:pt x="97" y="233"/>
                  <a:pt x="94" y="224"/>
                  <a:pt x="93" y="214"/>
                </a:cubicBezTo>
                <a:cubicBezTo>
                  <a:pt x="93" y="211"/>
                  <a:pt x="93" y="209"/>
                  <a:pt x="93" y="207"/>
                </a:cubicBezTo>
                <a:cubicBezTo>
                  <a:pt x="93" y="188"/>
                  <a:pt x="100" y="171"/>
                  <a:pt x="111" y="160"/>
                </a:cubicBezTo>
                <a:cubicBezTo>
                  <a:pt x="120" y="150"/>
                  <a:pt x="132" y="144"/>
                  <a:pt x="144" y="142"/>
                </a:cubicBezTo>
                <a:cubicBezTo>
                  <a:pt x="141" y="142"/>
                  <a:pt x="139" y="141"/>
                  <a:pt x="137" y="140"/>
                </a:cubicBezTo>
                <a:cubicBezTo>
                  <a:pt x="130" y="136"/>
                  <a:pt x="125" y="131"/>
                  <a:pt x="121" y="126"/>
                </a:cubicBezTo>
                <a:cubicBezTo>
                  <a:pt x="117" y="120"/>
                  <a:pt x="115" y="114"/>
                  <a:pt x="115" y="107"/>
                </a:cubicBezTo>
                <a:cubicBezTo>
                  <a:pt x="115" y="104"/>
                  <a:pt x="115" y="101"/>
                  <a:pt x="117" y="97"/>
                </a:cubicBezTo>
                <a:cubicBezTo>
                  <a:pt x="119" y="94"/>
                  <a:pt x="122" y="91"/>
                  <a:pt x="125" y="89"/>
                </a:cubicBezTo>
                <a:cubicBezTo>
                  <a:pt x="128" y="88"/>
                  <a:pt x="131" y="87"/>
                  <a:pt x="135" y="85"/>
                </a:cubicBezTo>
                <a:cubicBezTo>
                  <a:pt x="138" y="84"/>
                  <a:pt x="141" y="82"/>
                  <a:pt x="144" y="80"/>
                </a:cubicBezTo>
                <a:cubicBezTo>
                  <a:pt x="144" y="80"/>
                  <a:pt x="144" y="80"/>
                  <a:pt x="145" y="79"/>
                </a:cubicBezTo>
                <a:cubicBezTo>
                  <a:pt x="145" y="78"/>
                  <a:pt x="145" y="76"/>
                  <a:pt x="145" y="74"/>
                </a:cubicBezTo>
                <a:cubicBezTo>
                  <a:pt x="145" y="68"/>
                  <a:pt x="145" y="61"/>
                  <a:pt x="148" y="55"/>
                </a:cubicBezTo>
                <a:cubicBezTo>
                  <a:pt x="151" y="49"/>
                  <a:pt x="156" y="43"/>
                  <a:pt x="164" y="39"/>
                </a:cubicBezTo>
                <a:cubicBezTo>
                  <a:pt x="168" y="37"/>
                  <a:pt x="174" y="36"/>
                  <a:pt x="180" y="36"/>
                </a:cubicBezTo>
                <a:cubicBezTo>
                  <a:pt x="180" y="36"/>
                  <a:pt x="180" y="36"/>
                  <a:pt x="181" y="36"/>
                </a:cubicBezTo>
                <a:cubicBezTo>
                  <a:pt x="189" y="36"/>
                  <a:pt x="196" y="38"/>
                  <a:pt x="203" y="40"/>
                </a:cubicBezTo>
                <a:cubicBezTo>
                  <a:pt x="210" y="41"/>
                  <a:pt x="216" y="43"/>
                  <a:pt x="221" y="44"/>
                </a:cubicBezTo>
                <a:cubicBezTo>
                  <a:pt x="224" y="45"/>
                  <a:pt x="227" y="46"/>
                  <a:pt x="228" y="46"/>
                </a:cubicBezTo>
                <a:cubicBezTo>
                  <a:pt x="229" y="46"/>
                  <a:pt x="229" y="46"/>
                  <a:pt x="230" y="46"/>
                </a:cubicBezTo>
                <a:cubicBezTo>
                  <a:pt x="232" y="42"/>
                  <a:pt x="232" y="42"/>
                  <a:pt x="232" y="42"/>
                </a:cubicBezTo>
                <a:cubicBezTo>
                  <a:pt x="235" y="37"/>
                  <a:pt x="243" y="35"/>
                  <a:pt x="248" y="39"/>
                </a:cubicBezTo>
                <a:cubicBezTo>
                  <a:pt x="253" y="42"/>
                  <a:pt x="255" y="50"/>
                  <a:pt x="251" y="55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6" y="63"/>
                  <a:pt x="243" y="66"/>
                  <a:pt x="239" y="67"/>
                </a:cubicBezTo>
                <a:cubicBezTo>
                  <a:pt x="235" y="69"/>
                  <a:pt x="232" y="69"/>
                  <a:pt x="228" y="69"/>
                </a:cubicBezTo>
                <a:cubicBezTo>
                  <a:pt x="224" y="69"/>
                  <a:pt x="219" y="68"/>
                  <a:pt x="215" y="67"/>
                </a:cubicBezTo>
                <a:cubicBezTo>
                  <a:pt x="211" y="66"/>
                  <a:pt x="207" y="65"/>
                  <a:pt x="203" y="64"/>
                </a:cubicBezTo>
                <a:cubicBezTo>
                  <a:pt x="195" y="62"/>
                  <a:pt x="187" y="60"/>
                  <a:pt x="181" y="60"/>
                </a:cubicBezTo>
                <a:cubicBezTo>
                  <a:pt x="181" y="60"/>
                  <a:pt x="181" y="60"/>
                  <a:pt x="180" y="60"/>
                </a:cubicBezTo>
                <a:cubicBezTo>
                  <a:pt x="175" y="60"/>
                  <a:pt x="172" y="61"/>
                  <a:pt x="171" y="62"/>
                </a:cubicBezTo>
                <a:cubicBezTo>
                  <a:pt x="170" y="63"/>
                  <a:pt x="170" y="64"/>
                  <a:pt x="169" y="67"/>
                </a:cubicBezTo>
                <a:cubicBezTo>
                  <a:pt x="168" y="69"/>
                  <a:pt x="168" y="71"/>
                  <a:pt x="168" y="74"/>
                </a:cubicBezTo>
                <a:cubicBezTo>
                  <a:pt x="168" y="76"/>
                  <a:pt x="168" y="78"/>
                  <a:pt x="169" y="81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9" y="81"/>
                  <a:pt x="169" y="82"/>
                  <a:pt x="169" y="82"/>
                </a:cubicBezTo>
                <a:cubicBezTo>
                  <a:pt x="169" y="86"/>
                  <a:pt x="167" y="89"/>
                  <a:pt x="166" y="91"/>
                </a:cubicBezTo>
                <a:cubicBezTo>
                  <a:pt x="165" y="93"/>
                  <a:pt x="163" y="94"/>
                  <a:pt x="162" y="96"/>
                </a:cubicBezTo>
                <a:cubicBezTo>
                  <a:pt x="159" y="99"/>
                  <a:pt x="156" y="101"/>
                  <a:pt x="152" y="103"/>
                </a:cubicBezTo>
                <a:cubicBezTo>
                  <a:pt x="148" y="105"/>
                  <a:pt x="143" y="107"/>
                  <a:pt x="139" y="109"/>
                </a:cubicBezTo>
                <a:cubicBezTo>
                  <a:pt x="139" y="110"/>
                  <a:pt x="140" y="112"/>
                  <a:pt x="141" y="113"/>
                </a:cubicBezTo>
                <a:cubicBezTo>
                  <a:pt x="142" y="115"/>
                  <a:pt x="145" y="118"/>
                  <a:pt x="147" y="119"/>
                </a:cubicBezTo>
                <a:cubicBezTo>
                  <a:pt x="147" y="119"/>
                  <a:pt x="147" y="119"/>
                  <a:pt x="148" y="119"/>
                </a:cubicBezTo>
                <a:cubicBezTo>
                  <a:pt x="148" y="119"/>
                  <a:pt x="151" y="118"/>
                  <a:pt x="154" y="116"/>
                </a:cubicBezTo>
                <a:cubicBezTo>
                  <a:pt x="157" y="114"/>
                  <a:pt x="161" y="111"/>
                  <a:pt x="164" y="109"/>
                </a:cubicBezTo>
                <a:cubicBezTo>
                  <a:pt x="166" y="107"/>
                  <a:pt x="167" y="105"/>
                  <a:pt x="170" y="104"/>
                </a:cubicBezTo>
                <a:cubicBezTo>
                  <a:pt x="173" y="101"/>
                  <a:pt x="176" y="100"/>
                  <a:pt x="179" y="100"/>
                </a:cubicBezTo>
                <a:cubicBezTo>
                  <a:pt x="182" y="99"/>
                  <a:pt x="185" y="99"/>
                  <a:pt x="188" y="99"/>
                </a:cubicBezTo>
                <a:cubicBezTo>
                  <a:pt x="196" y="99"/>
                  <a:pt x="204" y="100"/>
                  <a:pt x="211" y="102"/>
                </a:cubicBezTo>
                <a:cubicBezTo>
                  <a:pt x="215" y="103"/>
                  <a:pt x="218" y="105"/>
                  <a:pt x="220" y="107"/>
                </a:cubicBezTo>
                <a:cubicBezTo>
                  <a:pt x="223" y="109"/>
                  <a:pt x="226" y="111"/>
                  <a:pt x="229" y="113"/>
                </a:cubicBezTo>
                <a:cubicBezTo>
                  <a:pt x="235" y="118"/>
                  <a:pt x="241" y="124"/>
                  <a:pt x="245" y="130"/>
                </a:cubicBezTo>
                <a:cubicBezTo>
                  <a:pt x="248" y="134"/>
                  <a:pt x="251" y="138"/>
                  <a:pt x="253" y="143"/>
                </a:cubicBezTo>
                <a:cubicBezTo>
                  <a:pt x="254" y="146"/>
                  <a:pt x="255" y="148"/>
                  <a:pt x="255" y="152"/>
                </a:cubicBezTo>
                <a:cubicBezTo>
                  <a:pt x="255" y="153"/>
                  <a:pt x="255" y="154"/>
                  <a:pt x="254" y="156"/>
                </a:cubicBezTo>
                <a:cubicBezTo>
                  <a:pt x="253" y="161"/>
                  <a:pt x="250" y="165"/>
                  <a:pt x="247" y="167"/>
                </a:cubicBezTo>
                <a:cubicBezTo>
                  <a:pt x="243" y="169"/>
                  <a:pt x="240" y="171"/>
                  <a:pt x="237" y="172"/>
                </a:cubicBezTo>
                <a:cubicBezTo>
                  <a:pt x="230" y="174"/>
                  <a:pt x="223" y="174"/>
                  <a:pt x="216" y="174"/>
                </a:cubicBezTo>
                <a:cubicBezTo>
                  <a:pt x="213" y="174"/>
                  <a:pt x="209" y="174"/>
                  <a:pt x="206" y="174"/>
                </a:cubicBezTo>
                <a:cubicBezTo>
                  <a:pt x="203" y="173"/>
                  <a:pt x="200" y="173"/>
                  <a:pt x="197" y="171"/>
                </a:cubicBezTo>
                <a:cubicBezTo>
                  <a:pt x="194" y="170"/>
                  <a:pt x="188" y="168"/>
                  <a:pt x="181" y="167"/>
                </a:cubicBezTo>
                <a:cubicBezTo>
                  <a:pt x="174" y="166"/>
                  <a:pt x="165" y="165"/>
                  <a:pt x="154" y="165"/>
                </a:cubicBezTo>
                <a:cubicBezTo>
                  <a:pt x="154" y="165"/>
                  <a:pt x="153" y="165"/>
                  <a:pt x="152" y="165"/>
                </a:cubicBezTo>
                <a:cubicBezTo>
                  <a:pt x="144" y="165"/>
                  <a:pt x="135" y="169"/>
                  <a:pt x="128" y="176"/>
                </a:cubicBezTo>
                <a:cubicBezTo>
                  <a:pt x="121" y="184"/>
                  <a:pt x="116" y="194"/>
                  <a:pt x="116" y="207"/>
                </a:cubicBezTo>
                <a:cubicBezTo>
                  <a:pt x="116" y="208"/>
                  <a:pt x="116" y="210"/>
                  <a:pt x="117" y="211"/>
                </a:cubicBezTo>
                <a:cubicBezTo>
                  <a:pt x="117" y="215"/>
                  <a:pt x="118" y="218"/>
                  <a:pt x="119" y="220"/>
                </a:cubicBezTo>
                <a:cubicBezTo>
                  <a:pt x="119" y="222"/>
                  <a:pt x="120" y="223"/>
                  <a:pt x="121" y="224"/>
                </a:cubicBezTo>
                <a:cubicBezTo>
                  <a:pt x="123" y="226"/>
                  <a:pt x="126" y="227"/>
                  <a:pt x="132" y="228"/>
                </a:cubicBezTo>
                <a:cubicBezTo>
                  <a:pt x="135" y="229"/>
                  <a:pt x="140" y="229"/>
                  <a:pt x="145" y="229"/>
                </a:cubicBezTo>
                <a:cubicBezTo>
                  <a:pt x="151" y="230"/>
                  <a:pt x="159" y="230"/>
                  <a:pt x="166" y="232"/>
                </a:cubicBezTo>
                <a:cubicBezTo>
                  <a:pt x="175" y="234"/>
                  <a:pt x="181" y="239"/>
                  <a:pt x="185" y="246"/>
                </a:cubicBezTo>
                <a:cubicBezTo>
                  <a:pt x="189" y="252"/>
                  <a:pt x="192" y="259"/>
                  <a:pt x="193" y="266"/>
                </a:cubicBezTo>
                <a:cubicBezTo>
                  <a:pt x="197" y="280"/>
                  <a:pt x="198" y="296"/>
                  <a:pt x="201" y="310"/>
                </a:cubicBezTo>
                <a:cubicBezTo>
                  <a:pt x="203" y="320"/>
                  <a:pt x="206" y="329"/>
                  <a:pt x="210" y="335"/>
                </a:cubicBezTo>
                <a:cubicBezTo>
                  <a:pt x="212" y="338"/>
                  <a:pt x="213" y="339"/>
                  <a:pt x="214" y="340"/>
                </a:cubicBezTo>
                <a:cubicBezTo>
                  <a:pt x="215" y="340"/>
                  <a:pt x="216" y="340"/>
                  <a:pt x="217" y="340"/>
                </a:cubicBezTo>
                <a:cubicBezTo>
                  <a:pt x="219" y="340"/>
                  <a:pt x="222" y="340"/>
                  <a:pt x="226" y="337"/>
                </a:cubicBezTo>
                <a:cubicBezTo>
                  <a:pt x="230" y="335"/>
                  <a:pt x="234" y="332"/>
                  <a:pt x="238" y="328"/>
                </a:cubicBezTo>
                <a:cubicBezTo>
                  <a:pt x="247" y="321"/>
                  <a:pt x="255" y="311"/>
                  <a:pt x="259" y="306"/>
                </a:cubicBezTo>
                <a:cubicBezTo>
                  <a:pt x="265" y="299"/>
                  <a:pt x="265" y="295"/>
                  <a:pt x="265" y="290"/>
                </a:cubicBezTo>
                <a:cubicBezTo>
                  <a:pt x="265" y="287"/>
                  <a:pt x="265" y="283"/>
                  <a:pt x="265" y="279"/>
                </a:cubicBezTo>
                <a:cubicBezTo>
                  <a:pt x="265" y="278"/>
                  <a:pt x="265" y="278"/>
                  <a:pt x="265" y="278"/>
                </a:cubicBezTo>
                <a:cubicBezTo>
                  <a:pt x="265" y="275"/>
                  <a:pt x="265" y="274"/>
                  <a:pt x="266" y="273"/>
                </a:cubicBezTo>
                <a:cubicBezTo>
                  <a:pt x="266" y="272"/>
                  <a:pt x="267" y="270"/>
                  <a:pt x="267" y="269"/>
                </a:cubicBezTo>
                <a:cubicBezTo>
                  <a:pt x="268" y="267"/>
                  <a:pt x="269" y="264"/>
                  <a:pt x="271" y="262"/>
                </a:cubicBezTo>
                <a:cubicBezTo>
                  <a:pt x="274" y="256"/>
                  <a:pt x="278" y="250"/>
                  <a:pt x="281" y="243"/>
                </a:cubicBezTo>
                <a:cubicBezTo>
                  <a:pt x="283" y="240"/>
                  <a:pt x="285" y="237"/>
                  <a:pt x="287" y="234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0" y="232"/>
                  <a:pt x="277" y="230"/>
                  <a:pt x="275" y="227"/>
                </a:cubicBezTo>
                <a:cubicBezTo>
                  <a:pt x="253" y="186"/>
                  <a:pt x="253" y="186"/>
                  <a:pt x="253" y="186"/>
                </a:cubicBezTo>
                <a:cubicBezTo>
                  <a:pt x="250" y="182"/>
                  <a:pt x="251" y="176"/>
                  <a:pt x="254" y="172"/>
                </a:cubicBezTo>
                <a:cubicBezTo>
                  <a:pt x="258" y="169"/>
                  <a:pt x="263" y="168"/>
                  <a:pt x="268" y="170"/>
                </a:cubicBezTo>
                <a:cubicBezTo>
                  <a:pt x="304" y="185"/>
                  <a:pt x="304" y="185"/>
                  <a:pt x="304" y="185"/>
                </a:cubicBezTo>
                <a:cubicBezTo>
                  <a:pt x="321" y="154"/>
                  <a:pt x="321" y="154"/>
                  <a:pt x="321" y="154"/>
                </a:cubicBezTo>
                <a:cubicBezTo>
                  <a:pt x="325" y="148"/>
                  <a:pt x="332" y="147"/>
                  <a:pt x="337" y="150"/>
                </a:cubicBezTo>
                <a:cubicBezTo>
                  <a:pt x="356" y="160"/>
                  <a:pt x="356" y="160"/>
                  <a:pt x="356" y="160"/>
                </a:cubicBezTo>
                <a:cubicBezTo>
                  <a:pt x="356" y="160"/>
                  <a:pt x="357" y="160"/>
                  <a:pt x="357" y="160"/>
                </a:cubicBezTo>
                <a:cubicBezTo>
                  <a:pt x="357" y="160"/>
                  <a:pt x="357" y="160"/>
                  <a:pt x="357" y="160"/>
                </a:cubicBezTo>
                <a:cubicBezTo>
                  <a:pt x="357" y="160"/>
                  <a:pt x="358" y="160"/>
                  <a:pt x="358" y="160"/>
                </a:cubicBezTo>
                <a:cubicBezTo>
                  <a:pt x="359" y="158"/>
                  <a:pt x="360" y="155"/>
                  <a:pt x="362" y="152"/>
                </a:cubicBezTo>
                <a:cubicBezTo>
                  <a:pt x="364" y="145"/>
                  <a:pt x="365" y="136"/>
                  <a:pt x="365" y="135"/>
                </a:cubicBezTo>
                <a:cubicBezTo>
                  <a:pt x="365" y="135"/>
                  <a:pt x="365" y="135"/>
                  <a:pt x="365" y="135"/>
                </a:cubicBezTo>
                <a:cubicBezTo>
                  <a:pt x="365" y="129"/>
                  <a:pt x="369" y="125"/>
                  <a:pt x="375" y="124"/>
                </a:cubicBezTo>
                <a:cubicBezTo>
                  <a:pt x="380" y="123"/>
                  <a:pt x="386" y="126"/>
                  <a:pt x="388" y="131"/>
                </a:cubicBezTo>
                <a:cubicBezTo>
                  <a:pt x="396" y="153"/>
                  <a:pt x="400" y="176"/>
                  <a:pt x="400" y="199"/>
                </a:cubicBezTo>
                <a:cubicBezTo>
                  <a:pt x="400" y="238"/>
                  <a:pt x="388" y="277"/>
                  <a:pt x="367" y="309"/>
                </a:cubicBezTo>
                <a:cubicBezTo>
                  <a:pt x="346" y="342"/>
                  <a:pt x="316" y="369"/>
                  <a:pt x="277" y="384"/>
                </a:cubicBezTo>
                <a:cubicBezTo>
                  <a:pt x="251" y="395"/>
                  <a:pt x="226" y="399"/>
                  <a:pt x="201" y="399"/>
                </a:cubicBezTo>
                <a:close/>
                <a:moveTo>
                  <a:pt x="230" y="149"/>
                </a:moveTo>
                <a:cubicBezTo>
                  <a:pt x="229" y="148"/>
                  <a:pt x="227" y="145"/>
                  <a:pt x="225" y="143"/>
                </a:cubicBezTo>
                <a:cubicBezTo>
                  <a:pt x="221" y="138"/>
                  <a:pt x="216" y="132"/>
                  <a:pt x="211" y="129"/>
                </a:cubicBezTo>
                <a:cubicBezTo>
                  <a:pt x="208" y="126"/>
                  <a:pt x="205" y="125"/>
                  <a:pt x="205" y="125"/>
                </a:cubicBezTo>
                <a:cubicBezTo>
                  <a:pt x="199" y="123"/>
                  <a:pt x="193" y="122"/>
                  <a:pt x="188" y="122"/>
                </a:cubicBezTo>
                <a:cubicBezTo>
                  <a:pt x="187" y="122"/>
                  <a:pt x="185" y="122"/>
                  <a:pt x="185" y="123"/>
                </a:cubicBezTo>
                <a:cubicBezTo>
                  <a:pt x="184" y="123"/>
                  <a:pt x="183" y="123"/>
                  <a:pt x="183" y="123"/>
                </a:cubicBezTo>
                <a:cubicBezTo>
                  <a:pt x="183" y="123"/>
                  <a:pt x="182" y="124"/>
                  <a:pt x="180" y="125"/>
                </a:cubicBezTo>
                <a:cubicBezTo>
                  <a:pt x="179" y="126"/>
                  <a:pt x="177" y="128"/>
                  <a:pt x="175" y="129"/>
                </a:cubicBezTo>
                <a:cubicBezTo>
                  <a:pt x="171" y="133"/>
                  <a:pt x="167" y="136"/>
                  <a:pt x="161" y="139"/>
                </a:cubicBezTo>
                <a:cubicBezTo>
                  <a:pt x="159" y="140"/>
                  <a:pt x="157" y="141"/>
                  <a:pt x="155" y="141"/>
                </a:cubicBezTo>
                <a:cubicBezTo>
                  <a:pt x="167" y="141"/>
                  <a:pt x="177" y="142"/>
                  <a:pt x="185" y="144"/>
                </a:cubicBezTo>
                <a:cubicBezTo>
                  <a:pt x="194" y="146"/>
                  <a:pt x="201" y="148"/>
                  <a:pt x="206" y="150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8" y="150"/>
                  <a:pt x="208" y="150"/>
                  <a:pt x="209" y="151"/>
                </a:cubicBezTo>
                <a:cubicBezTo>
                  <a:pt x="211" y="151"/>
                  <a:pt x="214" y="151"/>
                  <a:pt x="216" y="151"/>
                </a:cubicBezTo>
                <a:cubicBezTo>
                  <a:pt x="221" y="151"/>
                  <a:pt x="226" y="150"/>
                  <a:pt x="230" y="149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2" name="Freeform 393"/>
          <p:cNvSpPr>
            <a:spLocks/>
          </p:cNvSpPr>
          <p:nvPr userDrawn="1"/>
        </p:nvSpPr>
        <p:spPr bwMode="auto">
          <a:xfrm>
            <a:off x="3329322" y="5256479"/>
            <a:ext cx="397558" cy="219639"/>
          </a:xfrm>
          <a:custGeom>
            <a:avLst/>
            <a:gdLst/>
            <a:ahLst/>
            <a:cxnLst>
              <a:cxn ang="0">
                <a:pos x="8" y="95"/>
              </a:cxn>
              <a:cxn ang="0">
                <a:pos x="0" y="107"/>
              </a:cxn>
              <a:cxn ang="0">
                <a:pos x="36" y="134"/>
              </a:cxn>
              <a:cxn ang="0">
                <a:pos x="61" y="146"/>
              </a:cxn>
              <a:cxn ang="0">
                <a:pos x="65" y="193"/>
              </a:cxn>
              <a:cxn ang="0">
                <a:pos x="65" y="193"/>
              </a:cxn>
              <a:cxn ang="0">
                <a:pos x="62" y="209"/>
              </a:cxn>
              <a:cxn ang="0">
                <a:pos x="51" y="220"/>
              </a:cxn>
              <a:cxn ang="0">
                <a:pos x="45" y="238"/>
              </a:cxn>
              <a:cxn ang="0">
                <a:pos x="59" y="251"/>
              </a:cxn>
              <a:cxn ang="0">
                <a:pos x="107" y="246"/>
              </a:cxn>
              <a:cxn ang="0">
                <a:pos x="110" y="236"/>
              </a:cxn>
              <a:cxn ang="0">
                <a:pos x="104" y="218"/>
              </a:cxn>
              <a:cxn ang="0">
                <a:pos x="92" y="206"/>
              </a:cxn>
              <a:cxn ang="0">
                <a:pos x="93" y="200"/>
              </a:cxn>
              <a:cxn ang="0">
                <a:pos x="92" y="184"/>
              </a:cxn>
              <a:cxn ang="0">
                <a:pos x="122" y="134"/>
              </a:cxn>
              <a:cxn ang="0">
                <a:pos x="265" y="109"/>
              </a:cxn>
              <a:cxn ang="0">
                <a:pos x="338" y="130"/>
              </a:cxn>
              <a:cxn ang="0">
                <a:pos x="350" y="106"/>
              </a:cxn>
              <a:cxn ang="0">
                <a:pos x="340" y="101"/>
              </a:cxn>
              <a:cxn ang="0">
                <a:pos x="110" y="110"/>
              </a:cxn>
              <a:cxn ang="0">
                <a:pos x="76" y="123"/>
              </a:cxn>
              <a:cxn ang="0">
                <a:pos x="45" y="108"/>
              </a:cxn>
              <a:cxn ang="0">
                <a:pos x="413" y="107"/>
              </a:cxn>
              <a:cxn ang="0">
                <a:pos x="329" y="160"/>
              </a:cxn>
              <a:cxn ang="0">
                <a:pos x="149" y="207"/>
              </a:cxn>
              <a:cxn ang="0">
                <a:pos x="134" y="141"/>
              </a:cxn>
              <a:cxn ang="0">
                <a:pos x="123" y="221"/>
              </a:cxn>
              <a:cxn ang="0">
                <a:pos x="343" y="234"/>
              </a:cxn>
              <a:cxn ang="0">
                <a:pos x="356" y="168"/>
              </a:cxn>
              <a:cxn ang="0">
                <a:pos x="457" y="106"/>
              </a:cxn>
              <a:cxn ang="0">
                <a:pos x="449" y="94"/>
              </a:cxn>
              <a:cxn ang="0">
                <a:pos x="235" y="1"/>
              </a:cxn>
            </a:cxnLst>
            <a:rect l="0" t="0" r="r" b="b"/>
            <a:pathLst>
              <a:path w="457" h="251">
                <a:moveTo>
                  <a:pt x="235" y="1"/>
                </a:moveTo>
                <a:cubicBezTo>
                  <a:pt x="8" y="95"/>
                  <a:pt x="8" y="95"/>
                  <a:pt x="8" y="95"/>
                </a:cubicBezTo>
                <a:cubicBezTo>
                  <a:pt x="3" y="97"/>
                  <a:pt x="0" y="101"/>
                  <a:pt x="0" y="106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3" y="116"/>
                  <a:pt x="7" y="119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57" y="144"/>
                  <a:pt x="57" y="144"/>
                  <a:pt x="57" y="144"/>
                </a:cubicBezTo>
                <a:cubicBezTo>
                  <a:pt x="58" y="145"/>
                  <a:pt x="60" y="146"/>
                  <a:pt x="61" y="146"/>
                </a:cubicBezTo>
                <a:cubicBezTo>
                  <a:pt x="61" y="155"/>
                  <a:pt x="62" y="171"/>
                  <a:pt x="62" y="185"/>
                </a:cubicBezTo>
                <a:cubicBezTo>
                  <a:pt x="63" y="188"/>
                  <a:pt x="63" y="191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3" y="195"/>
                  <a:pt x="62" y="198"/>
                  <a:pt x="62" y="201"/>
                </a:cubicBezTo>
                <a:cubicBezTo>
                  <a:pt x="62" y="201"/>
                  <a:pt x="62" y="205"/>
                  <a:pt x="62" y="209"/>
                </a:cubicBezTo>
                <a:cubicBezTo>
                  <a:pt x="59" y="212"/>
                  <a:pt x="55" y="215"/>
                  <a:pt x="55" y="215"/>
                </a:cubicBezTo>
                <a:cubicBezTo>
                  <a:pt x="53" y="217"/>
                  <a:pt x="52" y="218"/>
                  <a:pt x="51" y="220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4"/>
                  <a:pt x="45" y="236"/>
                  <a:pt x="45" y="238"/>
                </a:cubicBezTo>
                <a:cubicBezTo>
                  <a:pt x="45" y="240"/>
                  <a:pt x="46" y="243"/>
                  <a:pt x="48" y="245"/>
                </a:cubicBezTo>
                <a:cubicBezTo>
                  <a:pt x="50" y="249"/>
                  <a:pt x="54" y="251"/>
                  <a:pt x="59" y="251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100" y="251"/>
                  <a:pt x="104" y="249"/>
                  <a:pt x="107" y="246"/>
                </a:cubicBezTo>
                <a:cubicBezTo>
                  <a:pt x="109" y="244"/>
                  <a:pt x="110" y="241"/>
                  <a:pt x="110" y="238"/>
                </a:cubicBezTo>
                <a:cubicBezTo>
                  <a:pt x="110" y="237"/>
                  <a:pt x="110" y="236"/>
                  <a:pt x="110" y="236"/>
                </a:cubicBezTo>
                <a:cubicBezTo>
                  <a:pt x="108" y="226"/>
                  <a:pt x="108" y="226"/>
                  <a:pt x="108" y="226"/>
                </a:cubicBezTo>
                <a:cubicBezTo>
                  <a:pt x="107" y="223"/>
                  <a:pt x="106" y="220"/>
                  <a:pt x="104" y="218"/>
                </a:cubicBezTo>
                <a:cubicBezTo>
                  <a:pt x="104" y="218"/>
                  <a:pt x="97" y="212"/>
                  <a:pt x="93" y="208"/>
                </a:cubicBezTo>
                <a:cubicBezTo>
                  <a:pt x="93" y="207"/>
                  <a:pt x="93" y="207"/>
                  <a:pt x="92" y="206"/>
                </a:cubicBezTo>
                <a:cubicBezTo>
                  <a:pt x="93" y="205"/>
                  <a:pt x="93" y="203"/>
                  <a:pt x="93" y="202"/>
                </a:cubicBezTo>
                <a:cubicBezTo>
                  <a:pt x="93" y="201"/>
                  <a:pt x="93" y="200"/>
                  <a:pt x="93" y="200"/>
                </a:cubicBezTo>
                <a:cubicBezTo>
                  <a:pt x="93" y="200"/>
                  <a:pt x="92" y="191"/>
                  <a:pt x="92" y="189"/>
                </a:cubicBezTo>
                <a:cubicBezTo>
                  <a:pt x="92" y="187"/>
                  <a:pt x="92" y="186"/>
                  <a:pt x="92" y="184"/>
                </a:cubicBezTo>
                <a:cubicBezTo>
                  <a:pt x="92" y="184"/>
                  <a:pt x="93" y="157"/>
                  <a:pt x="93" y="145"/>
                </a:cubicBezTo>
                <a:cubicBezTo>
                  <a:pt x="101" y="142"/>
                  <a:pt x="113" y="138"/>
                  <a:pt x="122" y="134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66" y="111"/>
                  <a:pt x="214" y="103"/>
                  <a:pt x="265" y="109"/>
                </a:cubicBezTo>
                <a:cubicBezTo>
                  <a:pt x="302" y="113"/>
                  <a:pt x="327" y="124"/>
                  <a:pt x="328" y="125"/>
                </a:cubicBezTo>
                <a:cubicBezTo>
                  <a:pt x="329" y="125"/>
                  <a:pt x="338" y="130"/>
                  <a:pt x="338" y="130"/>
                </a:cubicBezTo>
                <a:cubicBezTo>
                  <a:pt x="344" y="133"/>
                  <a:pt x="352" y="130"/>
                  <a:pt x="356" y="124"/>
                </a:cubicBezTo>
                <a:cubicBezTo>
                  <a:pt x="359" y="117"/>
                  <a:pt x="356" y="109"/>
                  <a:pt x="350" y="106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8" y="100"/>
                  <a:pt x="311" y="88"/>
                  <a:pt x="269" y="82"/>
                </a:cubicBezTo>
                <a:cubicBezTo>
                  <a:pt x="230" y="78"/>
                  <a:pt x="171" y="79"/>
                  <a:pt x="110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98" y="116"/>
                  <a:pt x="76" y="123"/>
                  <a:pt x="76" y="123"/>
                </a:cubicBezTo>
                <a:cubicBezTo>
                  <a:pt x="76" y="123"/>
                  <a:pt x="75" y="123"/>
                  <a:pt x="75" y="123"/>
                </a:cubicBezTo>
                <a:cubicBezTo>
                  <a:pt x="71" y="122"/>
                  <a:pt x="59" y="116"/>
                  <a:pt x="45" y="108"/>
                </a:cubicBezTo>
                <a:cubicBezTo>
                  <a:pt x="85" y="92"/>
                  <a:pt x="231" y="32"/>
                  <a:pt x="240" y="28"/>
                </a:cubicBezTo>
                <a:cubicBezTo>
                  <a:pt x="249" y="32"/>
                  <a:pt x="376" y="90"/>
                  <a:pt x="413" y="107"/>
                </a:cubicBezTo>
                <a:cubicBezTo>
                  <a:pt x="385" y="122"/>
                  <a:pt x="336" y="148"/>
                  <a:pt x="336" y="148"/>
                </a:cubicBezTo>
                <a:cubicBezTo>
                  <a:pt x="332" y="150"/>
                  <a:pt x="329" y="155"/>
                  <a:pt x="329" y="160"/>
                </a:cubicBezTo>
                <a:cubicBezTo>
                  <a:pt x="329" y="160"/>
                  <a:pt x="329" y="191"/>
                  <a:pt x="329" y="207"/>
                </a:cubicBezTo>
                <a:cubicBezTo>
                  <a:pt x="308" y="207"/>
                  <a:pt x="170" y="207"/>
                  <a:pt x="149" y="207"/>
                </a:cubicBezTo>
                <a:cubicBezTo>
                  <a:pt x="148" y="190"/>
                  <a:pt x="148" y="154"/>
                  <a:pt x="148" y="154"/>
                </a:cubicBezTo>
                <a:cubicBezTo>
                  <a:pt x="147" y="146"/>
                  <a:pt x="141" y="140"/>
                  <a:pt x="134" y="141"/>
                </a:cubicBezTo>
                <a:cubicBezTo>
                  <a:pt x="127" y="141"/>
                  <a:pt x="121" y="147"/>
                  <a:pt x="121" y="154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8"/>
                  <a:pt x="129" y="234"/>
                  <a:pt x="136" y="234"/>
                </a:cubicBezTo>
                <a:cubicBezTo>
                  <a:pt x="343" y="234"/>
                  <a:pt x="343" y="234"/>
                  <a:pt x="343" y="234"/>
                </a:cubicBezTo>
                <a:cubicBezTo>
                  <a:pt x="350" y="234"/>
                  <a:pt x="356" y="228"/>
                  <a:pt x="356" y="220"/>
                </a:cubicBezTo>
                <a:cubicBezTo>
                  <a:pt x="356" y="220"/>
                  <a:pt x="356" y="180"/>
                  <a:pt x="356" y="168"/>
                </a:cubicBezTo>
                <a:cubicBezTo>
                  <a:pt x="368" y="161"/>
                  <a:pt x="450" y="118"/>
                  <a:pt x="450" y="118"/>
                </a:cubicBezTo>
                <a:cubicBezTo>
                  <a:pt x="454" y="116"/>
                  <a:pt x="457" y="111"/>
                  <a:pt x="457" y="106"/>
                </a:cubicBezTo>
                <a:cubicBezTo>
                  <a:pt x="457" y="106"/>
                  <a:pt x="457" y="106"/>
                  <a:pt x="457" y="106"/>
                </a:cubicBezTo>
                <a:cubicBezTo>
                  <a:pt x="457" y="101"/>
                  <a:pt x="453" y="96"/>
                  <a:pt x="449" y="94"/>
                </a:cubicBezTo>
                <a:cubicBezTo>
                  <a:pt x="246" y="1"/>
                  <a:pt x="246" y="1"/>
                  <a:pt x="246" y="1"/>
                </a:cubicBezTo>
                <a:cubicBezTo>
                  <a:pt x="242" y="0"/>
                  <a:pt x="239" y="0"/>
                  <a:pt x="235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48" name="Group 247"/>
          <p:cNvGrpSpPr/>
          <p:nvPr userDrawn="1"/>
        </p:nvGrpSpPr>
        <p:grpSpPr>
          <a:xfrm>
            <a:off x="3846482" y="5186538"/>
            <a:ext cx="360748" cy="359521"/>
            <a:chOff x="5486401" y="5233988"/>
            <a:chExt cx="466725" cy="465138"/>
          </a:xfrm>
          <a:noFill/>
        </p:grpSpPr>
        <p:sp>
          <p:nvSpPr>
            <p:cNvPr id="249" name="Line 401"/>
            <p:cNvSpPr>
              <a:spLocks noChangeShapeType="1"/>
            </p:cNvSpPr>
            <p:nvPr/>
          </p:nvSpPr>
          <p:spPr bwMode="auto">
            <a:xfrm flipV="1">
              <a:off x="5943601" y="5319713"/>
              <a:ext cx="4763" cy="63500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50" name="Line 402"/>
            <p:cNvSpPr>
              <a:spLocks noChangeShapeType="1"/>
            </p:cNvSpPr>
            <p:nvPr/>
          </p:nvSpPr>
          <p:spPr bwMode="auto">
            <a:xfrm flipH="1" flipV="1">
              <a:off x="5884863" y="5362576"/>
              <a:ext cx="58738" cy="20638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51" name="Freeform 403"/>
            <p:cNvSpPr>
              <a:spLocks/>
            </p:cNvSpPr>
            <p:nvPr/>
          </p:nvSpPr>
          <p:spPr bwMode="auto">
            <a:xfrm>
              <a:off x="5486401" y="5233988"/>
              <a:ext cx="466725" cy="465138"/>
            </a:xfrm>
            <a:custGeom>
              <a:avLst/>
              <a:gdLst/>
              <a:ahLst/>
              <a:cxnLst>
                <a:cxn ang="0">
                  <a:pos x="20" y="297"/>
                </a:cxn>
                <a:cxn ang="0">
                  <a:pos x="207" y="414"/>
                </a:cxn>
                <a:cxn ang="0">
                  <a:pos x="414" y="208"/>
                </a:cxn>
                <a:cxn ang="0">
                  <a:pos x="332" y="208"/>
                </a:cxn>
                <a:cxn ang="0">
                  <a:pos x="274" y="304"/>
                </a:cxn>
                <a:cxn ang="0">
                  <a:pos x="209" y="208"/>
                </a:cxn>
                <a:cxn ang="0">
                  <a:pos x="144" y="96"/>
                </a:cxn>
                <a:cxn ang="0">
                  <a:pos x="82" y="208"/>
                </a:cxn>
                <a:cxn ang="0">
                  <a:pos x="0" y="208"/>
                </a:cxn>
                <a:cxn ang="0">
                  <a:pos x="0" y="207"/>
                </a:cxn>
                <a:cxn ang="0">
                  <a:pos x="207" y="0"/>
                </a:cxn>
                <a:cxn ang="0">
                  <a:pos x="393" y="117"/>
                </a:cxn>
              </a:cxnLst>
              <a:rect l="0" t="0" r="r" b="b"/>
              <a:pathLst>
                <a:path w="414" h="414">
                  <a:moveTo>
                    <a:pt x="20" y="297"/>
                  </a:moveTo>
                  <a:cubicBezTo>
                    <a:pt x="54" y="366"/>
                    <a:pt x="125" y="414"/>
                    <a:pt x="207" y="414"/>
                  </a:cubicBezTo>
                  <a:cubicBezTo>
                    <a:pt x="321" y="414"/>
                    <a:pt x="414" y="322"/>
                    <a:pt x="414" y="208"/>
                  </a:cubicBezTo>
                  <a:cubicBezTo>
                    <a:pt x="332" y="208"/>
                    <a:pt x="332" y="208"/>
                    <a:pt x="332" y="208"/>
                  </a:cubicBezTo>
                  <a:cubicBezTo>
                    <a:pt x="332" y="208"/>
                    <a:pt x="314" y="304"/>
                    <a:pt x="274" y="304"/>
                  </a:cubicBezTo>
                  <a:cubicBezTo>
                    <a:pt x="234" y="304"/>
                    <a:pt x="218" y="242"/>
                    <a:pt x="209" y="208"/>
                  </a:cubicBezTo>
                  <a:cubicBezTo>
                    <a:pt x="199" y="173"/>
                    <a:pt x="185" y="96"/>
                    <a:pt x="144" y="96"/>
                  </a:cubicBezTo>
                  <a:cubicBezTo>
                    <a:pt x="104" y="97"/>
                    <a:pt x="82" y="208"/>
                    <a:pt x="82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93"/>
                    <a:pt x="93" y="0"/>
                    <a:pt x="207" y="0"/>
                  </a:cubicBezTo>
                  <a:cubicBezTo>
                    <a:pt x="289" y="0"/>
                    <a:pt x="360" y="48"/>
                    <a:pt x="393" y="117"/>
                  </a:cubicBezTo>
                </a:path>
              </a:pathLst>
            </a:cu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52" name="Line 404"/>
            <p:cNvSpPr>
              <a:spLocks noChangeShapeType="1"/>
            </p:cNvSpPr>
            <p:nvPr/>
          </p:nvSpPr>
          <p:spPr bwMode="auto">
            <a:xfrm flipH="1">
              <a:off x="5492751" y="5551488"/>
              <a:ext cx="7938" cy="63500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53" name="Line 405"/>
            <p:cNvSpPr>
              <a:spLocks noChangeShapeType="1"/>
            </p:cNvSpPr>
            <p:nvPr/>
          </p:nvSpPr>
          <p:spPr bwMode="auto">
            <a:xfrm>
              <a:off x="5500688" y="5551488"/>
              <a:ext cx="57150" cy="25400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62" name="Freeform 505"/>
          <p:cNvSpPr>
            <a:spLocks/>
          </p:cNvSpPr>
          <p:nvPr userDrawn="1"/>
        </p:nvSpPr>
        <p:spPr bwMode="auto">
          <a:xfrm>
            <a:off x="4305974" y="5193892"/>
            <a:ext cx="385287" cy="344796"/>
          </a:xfrm>
          <a:custGeom>
            <a:avLst/>
            <a:gdLst/>
            <a:ahLst/>
            <a:cxnLst>
              <a:cxn ang="0">
                <a:pos x="273" y="396"/>
              </a:cxn>
              <a:cxn ang="0">
                <a:pos x="15" y="396"/>
              </a:cxn>
              <a:cxn ang="0">
                <a:pos x="5" y="374"/>
              </a:cxn>
              <a:cxn ang="0">
                <a:pos x="91" y="278"/>
              </a:cxn>
              <a:cxn ang="0">
                <a:pos x="224" y="283"/>
              </a:cxn>
              <a:cxn ang="0">
                <a:pos x="341" y="240"/>
              </a:cxn>
              <a:cxn ang="0">
                <a:pos x="248" y="270"/>
              </a:cxn>
              <a:cxn ang="0">
                <a:pos x="109" y="274"/>
              </a:cxn>
              <a:cxn ang="0">
                <a:pos x="99" y="252"/>
              </a:cxn>
              <a:cxn ang="0">
                <a:pos x="182" y="167"/>
              </a:cxn>
              <a:cxn ang="0">
                <a:pos x="282" y="181"/>
              </a:cxn>
              <a:cxn ang="0">
                <a:pos x="188" y="194"/>
              </a:cxn>
              <a:cxn ang="0">
                <a:pos x="233" y="248"/>
              </a:cxn>
              <a:cxn ang="0">
                <a:pos x="306" y="172"/>
              </a:cxn>
              <a:cxn ang="0">
                <a:pos x="369" y="231"/>
              </a:cxn>
              <a:cxn ang="0">
                <a:pos x="272" y="352"/>
              </a:cxn>
              <a:cxn ang="0">
                <a:pos x="262" y="356"/>
              </a:cxn>
              <a:cxn ang="0">
                <a:pos x="209" y="305"/>
              </a:cxn>
              <a:cxn ang="0">
                <a:pos x="43" y="369"/>
              </a:cxn>
              <a:cxn ang="0">
                <a:pos x="361" y="337"/>
              </a:cxn>
              <a:cxn ang="0">
                <a:pos x="412" y="66"/>
              </a:cxn>
              <a:cxn ang="0">
                <a:pos x="343" y="51"/>
              </a:cxn>
              <a:cxn ang="0">
                <a:pos x="262" y="51"/>
              </a:cxn>
              <a:cxn ang="0">
                <a:pos x="181" y="51"/>
              </a:cxn>
              <a:cxn ang="0">
                <a:pos x="101" y="51"/>
              </a:cxn>
              <a:cxn ang="0">
                <a:pos x="6" y="17"/>
              </a:cxn>
              <a:cxn ang="0">
                <a:pos x="32" y="12"/>
              </a:cxn>
              <a:cxn ang="0">
                <a:pos x="87" y="13"/>
              </a:cxn>
              <a:cxn ang="0">
                <a:pos x="113" y="11"/>
              </a:cxn>
              <a:cxn ang="0">
                <a:pos x="168" y="12"/>
              </a:cxn>
              <a:cxn ang="0">
                <a:pos x="194" y="11"/>
              </a:cxn>
              <a:cxn ang="0">
                <a:pos x="249" y="12"/>
              </a:cxn>
              <a:cxn ang="0">
                <a:pos x="262" y="1"/>
              </a:cxn>
              <a:cxn ang="0">
                <a:pos x="303" y="51"/>
              </a:cxn>
              <a:cxn ang="0">
                <a:pos x="343" y="1"/>
              </a:cxn>
              <a:cxn ang="0">
                <a:pos x="356" y="11"/>
              </a:cxn>
              <a:cxn ang="0">
                <a:pos x="411" y="12"/>
              </a:cxn>
              <a:cxn ang="0">
                <a:pos x="437" y="14"/>
              </a:cxn>
              <a:cxn ang="0">
                <a:pos x="379" y="357"/>
              </a:cxn>
              <a:cxn ang="0">
                <a:pos x="290" y="396"/>
              </a:cxn>
            </a:cxnLst>
            <a:rect l="0" t="0" r="r" b="b"/>
            <a:pathLst>
              <a:path w="441" h="396">
                <a:moveTo>
                  <a:pt x="279" y="396"/>
                </a:moveTo>
                <a:cubicBezTo>
                  <a:pt x="275" y="396"/>
                  <a:pt x="273" y="396"/>
                  <a:pt x="273" y="396"/>
                </a:cubicBezTo>
                <a:cubicBezTo>
                  <a:pt x="272" y="396"/>
                  <a:pt x="271" y="396"/>
                  <a:pt x="271" y="396"/>
                </a:cubicBezTo>
                <a:cubicBezTo>
                  <a:pt x="15" y="396"/>
                  <a:pt x="15" y="396"/>
                  <a:pt x="15" y="396"/>
                </a:cubicBezTo>
                <a:cubicBezTo>
                  <a:pt x="10" y="396"/>
                  <a:pt x="5" y="393"/>
                  <a:pt x="3" y="388"/>
                </a:cubicBezTo>
                <a:cubicBezTo>
                  <a:pt x="0" y="383"/>
                  <a:pt x="1" y="378"/>
                  <a:pt x="5" y="374"/>
                </a:cubicBezTo>
                <a:cubicBezTo>
                  <a:pt x="81" y="283"/>
                  <a:pt x="81" y="283"/>
                  <a:pt x="81" y="283"/>
                </a:cubicBezTo>
                <a:cubicBezTo>
                  <a:pt x="83" y="280"/>
                  <a:pt x="87" y="278"/>
                  <a:pt x="91" y="278"/>
                </a:cubicBezTo>
                <a:cubicBezTo>
                  <a:pt x="214" y="278"/>
                  <a:pt x="214" y="278"/>
                  <a:pt x="214" y="278"/>
                </a:cubicBezTo>
                <a:cubicBezTo>
                  <a:pt x="218" y="278"/>
                  <a:pt x="222" y="280"/>
                  <a:pt x="224" y="283"/>
                </a:cubicBezTo>
                <a:cubicBezTo>
                  <a:pt x="263" y="323"/>
                  <a:pt x="263" y="323"/>
                  <a:pt x="263" y="323"/>
                </a:cubicBezTo>
                <a:cubicBezTo>
                  <a:pt x="341" y="240"/>
                  <a:pt x="341" y="240"/>
                  <a:pt x="341" y="240"/>
                </a:cubicBezTo>
                <a:cubicBezTo>
                  <a:pt x="307" y="205"/>
                  <a:pt x="307" y="205"/>
                  <a:pt x="307" y="205"/>
                </a:cubicBezTo>
                <a:cubicBezTo>
                  <a:pt x="248" y="270"/>
                  <a:pt x="248" y="270"/>
                  <a:pt x="248" y="270"/>
                </a:cubicBezTo>
                <a:cubicBezTo>
                  <a:pt x="246" y="273"/>
                  <a:pt x="242" y="274"/>
                  <a:pt x="238" y="274"/>
                </a:cubicBezTo>
                <a:cubicBezTo>
                  <a:pt x="109" y="274"/>
                  <a:pt x="109" y="274"/>
                  <a:pt x="109" y="274"/>
                </a:cubicBezTo>
                <a:cubicBezTo>
                  <a:pt x="104" y="274"/>
                  <a:pt x="99" y="271"/>
                  <a:pt x="97" y="266"/>
                </a:cubicBezTo>
                <a:cubicBezTo>
                  <a:pt x="95" y="262"/>
                  <a:pt x="96" y="256"/>
                  <a:pt x="99" y="252"/>
                </a:cubicBezTo>
                <a:cubicBezTo>
                  <a:pt x="172" y="172"/>
                  <a:pt x="172" y="172"/>
                  <a:pt x="172" y="172"/>
                </a:cubicBezTo>
                <a:cubicBezTo>
                  <a:pt x="175" y="169"/>
                  <a:pt x="178" y="167"/>
                  <a:pt x="182" y="167"/>
                </a:cubicBezTo>
                <a:cubicBezTo>
                  <a:pt x="268" y="167"/>
                  <a:pt x="268" y="167"/>
                  <a:pt x="268" y="167"/>
                </a:cubicBezTo>
                <a:cubicBezTo>
                  <a:pt x="276" y="167"/>
                  <a:pt x="282" y="173"/>
                  <a:pt x="282" y="181"/>
                </a:cubicBezTo>
                <a:cubicBezTo>
                  <a:pt x="282" y="188"/>
                  <a:pt x="276" y="194"/>
                  <a:pt x="26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39" y="248"/>
                  <a:pt x="139" y="248"/>
                  <a:pt x="139" y="248"/>
                </a:cubicBezTo>
                <a:cubicBezTo>
                  <a:pt x="233" y="248"/>
                  <a:pt x="233" y="248"/>
                  <a:pt x="233" y="248"/>
                </a:cubicBezTo>
                <a:cubicBezTo>
                  <a:pt x="297" y="176"/>
                  <a:pt x="297" y="176"/>
                  <a:pt x="297" y="176"/>
                </a:cubicBezTo>
                <a:cubicBezTo>
                  <a:pt x="299" y="174"/>
                  <a:pt x="302" y="172"/>
                  <a:pt x="306" y="172"/>
                </a:cubicBezTo>
                <a:cubicBezTo>
                  <a:pt x="310" y="172"/>
                  <a:pt x="313" y="173"/>
                  <a:pt x="316" y="176"/>
                </a:cubicBezTo>
                <a:cubicBezTo>
                  <a:pt x="369" y="231"/>
                  <a:pt x="369" y="231"/>
                  <a:pt x="369" y="231"/>
                </a:cubicBezTo>
                <a:cubicBezTo>
                  <a:pt x="374" y="236"/>
                  <a:pt x="374" y="244"/>
                  <a:pt x="369" y="250"/>
                </a:cubicBezTo>
                <a:cubicBezTo>
                  <a:pt x="272" y="352"/>
                  <a:pt x="272" y="352"/>
                  <a:pt x="272" y="352"/>
                </a:cubicBezTo>
                <a:cubicBezTo>
                  <a:pt x="270" y="355"/>
                  <a:pt x="266" y="356"/>
                  <a:pt x="262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59" y="356"/>
                  <a:pt x="255" y="355"/>
                  <a:pt x="253" y="352"/>
                </a:cubicBezTo>
                <a:cubicBezTo>
                  <a:pt x="209" y="305"/>
                  <a:pt x="209" y="305"/>
                  <a:pt x="209" y="305"/>
                </a:cubicBezTo>
                <a:cubicBezTo>
                  <a:pt x="97" y="305"/>
                  <a:pt x="97" y="305"/>
                  <a:pt x="97" y="305"/>
                </a:cubicBezTo>
                <a:cubicBezTo>
                  <a:pt x="43" y="369"/>
                  <a:pt x="43" y="369"/>
                  <a:pt x="43" y="369"/>
                </a:cubicBezTo>
                <a:cubicBezTo>
                  <a:pt x="288" y="369"/>
                  <a:pt x="288" y="369"/>
                  <a:pt x="288" y="369"/>
                </a:cubicBezTo>
                <a:cubicBezTo>
                  <a:pt x="305" y="368"/>
                  <a:pt x="335" y="361"/>
                  <a:pt x="361" y="337"/>
                </a:cubicBezTo>
                <a:cubicBezTo>
                  <a:pt x="396" y="306"/>
                  <a:pt x="413" y="253"/>
                  <a:pt x="414" y="181"/>
                </a:cubicBezTo>
                <a:cubicBezTo>
                  <a:pt x="414" y="141"/>
                  <a:pt x="413" y="98"/>
                  <a:pt x="412" y="66"/>
                </a:cubicBezTo>
                <a:cubicBezTo>
                  <a:pt x="405" y="73"/>
                  <a:pt x="395" y="78"/>
                  <a:pt x="384" y="78"/>
                </a:cubicBezTo>
                <a:cubicBezTo>
                  <a:pt x="366" y="78"/>
                  <a:pt x="352" y="65"/>
                  <a:pt x="343" y="51"/>
                </a:cubicBezTo>
                <a:cubicBezTo>
                  <a:pt x="335" y="65"/>
                  <a:pt x="321" y="78"/>
                  <a:pt x="303" y="78"/>
                </a:cubicBezTo>
                <a:cubicBezTo>
                  <a:pt x="285" y="78"/>
                  <a:pt x="271" y="65"/>
                  <a:pt x="262" y="51"/>
                </a:cubicBezTo>
                <a:cubicBezTo>
                  <a:pt x="254" y="65"/>
                  <a:pt x="240" y="78"/>
                  <a:pt x="222" y="78"/>
                </a:cubicBezTo>
                <a:cubicBezTo>
                  <a:pt x="204" y="78"/>
                  <a:pt x="190" y="65"/>
                  <a:pt x="181" y="51"/>
                </a:cubicBezTo>
                <a:cubicBezTo>
                  <a:pt x="173" y="65"/>
                  <a:pt x="160" y="78"/>
                  <a:pt x="141" y="78"/>
                </a:cubicBezTo>
                <a:cubicBezTo>
                  <a:pt x="123" y="78"/>
                  <a:pt x="110" y="65"/>
                  <a:pt x="101" y="51"/>
                </a:cubicBezTo>
                <a:cubicBezTo>
                  <a:pt x="92" y="66"/>
                  <a:pt x="79" y="78"/>
                  <a:pt x="60" y="78"/>
                </a:cubicBezTo>
                <a:cubicBezTo>
                  <a:pt x="28" y="78"/>
                  <a:pt x="11" y="40"/>
                  <a:pt x="6" y="17"/>
                </a:cubicBezTo>
                <a:cubicBezTo>
                  <a:pt x="5" y="10"/>
                  <a:pt x="9" y="3"/>
                  <a:pt x="16" y="2"/>
                </a:cubicBezTo>
                <a:cubicBezTo>
                  <a:pt x="24" y="0"/>
                  <a:pt x="31" y="5"/>
                  <a:pt x="32" y="12"/>
                </a:cubicBezTo>
                <a:cubicBezTo>
                  <a:pt x="35" y="25"/>
                  <a:pt x="46" y="51"/>
                  <a:pt x="60" y="51"/>
                </a:cubicBezTo>
                <a:cubicBezTo>
                  <a:pt x="76" y="51"/>
                  <a:pt x="85" y="22"/>
                  <a:pt x="87" y="13"/>
                </a:cubicBezTo>
                <a:cubicBezTo>
                  <a:pt x="88" y="7"/>
                  <a:pt x="92" y="2"/>
                  <a:pt x="99" y="1"/>
                </a:cubicBezTo>
                <a:cubicBezTo>
                  <a:pt x="105" y="0"/>
                  <a:pt x="112" y="5"/>
                  <a:pt x="113" y="11"/>
                </a:cubicBezTo>
                <a:cubicBezTo>
                  <a:pt x="116" y="24"/>
                  <a:pt x="127" y="51"/>
                  <a:pt x="141" y="51"/>
                </a:cubicBezTo>
                <a:cubicBezTo>
                  <a:pt x="157" y="51"/>
                  <a:pt x="166" y="20"/>
                  <a:pt x="168" y="12"/>
                </a:cubicBezTo>
                <a:cubicBezTo>
                  <a:pt x="169" y="6"/>
                  <a:pt x="175" y="1"/>
                  <a:pt x="181" y="1"/>
                </a:cubicBezTo>
                <a:cubicBezTo>
                  <a:pt x="187" y="1"/>
                  <a:pt x="193" y="5"/>
                  <a:pt x="194" y="11"/>
                </a:cubicBezTo>
                <a:cubicBezTo>
                  <a:pt x="197" y="24"/>
                  <a:pt x="208" y="51"/>
                  <a:pt x="222" y="51"/>
                </a:cubicBezTo>
                <a:cubicBezTo>
                  <a:pt x="238" y="51"/>
                  <a:pt x="247" y="20"/>
                  <a:pt x="249" y="12"/>
                </a:cubicBezTo>
                <a:cubicBezTo>
                  <a:pt x="250" y="6"/>
                  <a:pt x="255" y="1"/>
                  <a:pt x="262" y="1"/>
                </a:cubicBezTo>
                <a:cubicBezTo>
                  <a:pt x="262" y="1"/>
                  <a:pt x="262" y="1"/>
                  <a:pt x="262" y="1"/>
                </a:cubicBezTo>
                <a:cubicBezTo>
                  <a:pt x="268" y="1"/>
                  <a:pt x="274" y="5"/>
                  <a:pt x="275" y="11"/>
                </a:cubicBezTo>
                <a:cubicBezTo>
                  <a:pt x="278" y="24"/>
                  <a:pt x="289" y="51"/>
                  <a:pt x="303" y="51"/>
                </a:cubicBezTo>
                <a:cubicBezTo>
                  <a:pt x="319" y="51"/>
                  <a:pt x="328" y="20"/>
                  <a:pt x="330" y="12"/>
                </a:cubicBezTo>
                <a:cubicBezTo>
                  <a:pt x="331" y="6"/>
                  <a:pt x="336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9" y="1"/>
                  <a:pt x="355" y="5"/>
                  <a:pt x="356" y="11"/>
                </a:cubicBezTo>
                <a:cubicBezTo>
                  <a:pt x="359" y="24"/>
                  <a:pt x="369" y="51"/>
                  <a:pt x="384" y="51"/>
                </a:cubicBezTo>
                <a:cubicBezTo>
                  <a:pt x="400" y="51"/>
                  <a:pt x="409" y="20"/>
                  <a:pt x="411" y="12"/>
                </a:cubicBezTo>
                <a:cubicBezTo>
                  <a:pt x="412" y="5"/>
                  <a:pt x="418" y="1"/>
                  <a:pt x="425" y="1"/>
                </a:cubicBezTo>
                <a:cubicBezTo>
                  <a:pt x="432" y="2"/>
                  <a:pt x="437" y="7"/>
                  <a:pt x="437" y="14"/>
                </a:cubicBezTo>
                <a:cubicBezTo>
                  <a:pt x="437" y="15"/>
                  <a:pt x="441" y="103"/>
                  <a:pt x="441" y="181"/>
                </a:cubicBezTo>
                <a:cubicBezTo>
                  <a:pt x="440" y="261"/>
                  <a:pt x="419" y="320"/>
                  <a:pt x="379" y="357"/>
                </a:cubicBezTo>
                <a:cubicBezTo>
                  <a:pt x="348" y="386"/>
                  <a:pt x="313" y="394"/>
                  <a:pt x="292" y="396"/>
                </a:cubicBezTo>
                <a:cubicBezTo>
                  <a:pt x="291" y="396"/>
                  <a:pt x="291" y="396"/>
                  <a:pt x="290" y="396"/>
                </a:cubicBezTo>
                <a:cubicBezTo>
                  <a:pt x="285" y="396"/>
                  <a:pt x="282" y="396"/>
                  <a:pt x="279" y="39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9" name="Freeform 509"/>
          <p:cNvSpPr>
            <a:spLocks/>
          </p:cNvSpPr>
          <p:nvPr userDrawn="1"/>
        </p:nvSpPr>
        <p:spPr bwMode="auto">
          <a:xfrm>
            <a:off x="4800431" y="5271817"/>
            <a:ext cx="341115" cy="188963"/>
          </a:xfrm>
          <a:custGeom>
            <a:avLst/>
            <a:gdLst/>
            <a:ahLst/>
            <a:cxnLst>
              <a:cxn ang="0">
                <a:pos x="278" y="38"/>
              </a:cxn>
              <a:cxn ang="0">
                <a:pos x="278" y="154"/>
              </a:cxn>
              <a:cxn ang="0">
                <a:pos x="0" y="154"/>
              </a:cxn>
              <a:cxn ang="0">
                <a:pos x="0" y="0"/>
              </a:cxn>
              <a:cxn ang="0">
                <a:pos x="275" y="0"/>
              </a:cxn>
              <a:cxn ang="0">
                <a:pos x="146" y="115"/>
              </a:cxn>
              <a:cxn ang="0">
                <a:pos x="29" y="28"/>
              </a:cxn>
            </a:cxnLst>
            <a:rect l="0" t="0" r="r" b="b"/>
            <a:pathLst>
              <a:path w="278" h="154">
                <a:moveTo>
                  <a:pt x="278" y="38"/>
                </a:moveTo>
                <a:lnTo>
                  <a:pt x="278" y="154"/>
                </a:lnTo>
                <a:lnTo>
                  <a:pt x="0" y="154"/>
                </a:lnTo>
                <a:lnTo>
                  <a:pt x="0" y="0"/>
                </a:lnTo>
                <a:lnTo>
                  <a:pt x="275" y="0"/>
                </a:lnTo>
                <a:lnTo>
                  <a:pt x="146" y="115"/>
                </a:lnTo>
                <a:lnTo>
                  <a:pt x="29" y="28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5" name="Freeform 552"/>
          <p:cNvSpPr>
            <a:spLocks/>
          </p:cNvSpPr>
          <p:nvPr userDrawn="1"/>
        </p:nvSpPr>
        <p:spPr bwMode="auto">
          <a:xfrm>
            <a:off x="5307779" y="5175495"/>
            <a:ext cx="265039" cy="381607"/>
          </a:xfrm>
          <a:custGeom>
            <a:avLst/>
            <a:gdLst/>
            <a:ahLst/>
            <a:cxnLst>
              <a:cxn ang="0">
                <a:pos x="30" y="424"/>
              </a:cxn>
              <a:cxn ang="0">
                <a:pos x="0" y="372"/>
              </a:cxn>
              <a:cxn ang="0">
                <a:pos x="73" y="220"/>
              </a:cxn>
              <a:cxn ang="0">
                <a:pos x="95" y="235"/>
              </a:cxn>
              <a:cxn ang="0">
                <a:pos x="82" y="287"/>
              </a:cxn>
              <a:cxn ang="0">
                <a:pos x="86" y="290"/>
              </a:cxn>
              <a:cxn ang="0">
                <a:pos x="128" y="263"/>
              </a:cxn>
              <a:cxn ang="0">
                <a:pos x="164" y="198"/>
              </a:cxn>
              <a:cxn ang="0">
                <a:pos x="114" y="153"/>
              </a:cxn>
              <a:cxn ang="0">
                <a:pos x="88" y="157"/>
              </a:cxn>
              <a:cxn ang="0">
                <a:pos x="80" y="149"/>
              </a:cxn>
              <a:cxn ang="0">
                <a:pos x="75" y="122"/>
              </a:cxn>
              <a:cxn ang="0">
                <a:pos x="121" y="64"/>
              </a:cxn>
              <a:cxn ang="0">
                <a:pos x="208" y="69"/>
              </a:cxn>
              <a:cxn ang="0">
                <a:pos x="245" y="162"/>
              </a:cxn>
              <a:cxn ang="0">
                <a:pos x="176" y="318"/>
              </a:cxn>
              <a:cxn ang="0">
                <a:pos x="159" y="298"/>
              </a:cxn>
              <a:cxn ang="0">
                <a:pos x="218" y="162"/>
              </a:cxn>
              <a:cxn ang="0">
                <a:pos x="193" y="91"/>
              </a:cxn>
              <a:cxn ang="0">
                <a:pos x="131" y="89"/>
              </a:cxn>
              <a:cxn ang="0">
                <a:pos x="102" y="122"/>
              </a:cxn>
              <a:cxn ang="0">
                <a:pos x="114" y="127"/>
              </a:cxn>
              <a:cxn ang="0">
                <a:pos x="191" y="198"/>
              </a:cxn>
              <a:cxn ang="0">
                <a:pos x="146" y="282"/>
              </a:cxn>
              <a:cxn ang="0">
                <a:pos x="86" y="317"/>
              </a:cxn>
              <a:cxn ang="0">
                <a:pos x="60" y="304"/>
              </a:cxn>
              <a:cxn ang="0">
                <a:pos x="43" y="320"/>
              </a:cxn>
              <a:cxn ang="0">
                <a:pos x="30" y="389"/>
              </a:cxn>
              <a:cxn ang="0">
                <a:pos x="81" y="410"/>
              </a:cxn>
              <a:cxn ang="0">
                <a:pos x="247" y="254"/>
              </a:cxn>
              <a:cxn ang="0">
                <a:pos x="244" y="68"/>
              </a:cxn>
              <a:cxn ang="0">
                <a:pos x="151" y="26"/>
              </a:cxn>
              <a:cxn ang="0">
                <a:pos x="73" y="64"/>
              </a:cxn>
              <a:cxn ang="0">
                <a:pos x="46" y="145"/>
              </a:cxn>
              <a:cxn ang="0">
                <a:pos x="20" y="148"/>
              </a:cxn>
              <a:cxn ang="0">
                <a:pos x="38" y="69"/>
              </a:cxn>
              <a:cxn ang="0">
                <a:pos x="151" y="0"/>
              </a:cxn>
              <a:cxn ang="0">
                <a:pos x="264" y="50"/>
              </a:cxn>
              <a:cxn ang="0">
                <a:pos x="271" y="266"/>
              </a:cxn>
              <a:cxn ang="0">
                <a:pos x="82" y="437"/>
              </a:cxn>
            </a:cxnLst>
            <a:rect l="0" t="0" r="r" b="b"/>
            <a:pathLst>
              <a:path w="303" h="437">
                <a:moveTo>
                  <a:pt x="81" y="437"/>
                </a:moveTo>
                <a:cubicBezTo>
                  <a:pt x="61" y="437"/>
                  <a:pt x="43" y="431"/>
                  <a:pt x="30" y="424"/>
                </a:cubicBezTo>
                <a:cubicBezTo>
                  <a:pt x="20" y="418"/>
                  <a:pt x="12" y="411"/>
                  <a:pt x="7" y="402"/>
                </a:cubicBezTo>
                <a:cubicBezTo>
                  <a:pt x="2" y="393"/>
                  <a:pt x="0" y="383"/>
                  <a:pt x="0" y="372"/>
                </a:cubicBezTo>
                <a:cubicBezTo>
                  <a:pt x="0" y="353"/>
                  <a:pt x="6" y="333"/>
                  <a:pt x="19" y="308"/>
                </a:cubicBezTo>
                <a:cubicBezTo>
                  <a:pt x="31" y="283"/>
                  <a:pt x="49" y="254"/>
                  <a:pt x="73" y="220"/>
                </a:cubicBezTo>
                <a:cubicBezTo>
                  <a:pt x="77" y="215"/>
                  <a:pt x="85" y="213"/>
                  <a:pt x="91" y="217"/>
                </a:cubicBezTo>
                <a:cubicBezTo>
                  <a:pt x="97" y="221"/>
                  <a:pt x="99" y="229"/>
                  <a:pt x="95" y="235"/>
                </a:cubicBezTo>
                <a:cubicBezTo>
                  <a:pt x="85" y="250"/>
                  <a:pt x="80" y="267"/>
                  <a:pt x="80" y="278"/>
                </a:cubicBezTo>
                <a:cubicBezTo>
                  <a:pt x="80" y="282"/>
                  <a:pt x="81" y="285"/>
                  <a:pt x="82" y="287"/>
                </a:cubicBezTo>
                <a:cubicBezTo>
                  <a:pt x="83" y="289"/>
                  <a:pt x="83" y="289"/>
                  <a:pt x="84" y="290"/>
                </a:cubicBezTo>
                <a:cubicBezTo>
                  <a:pt x="84" y="290"/>
                  <a:pt x="84" y="290"/>
                  <a:pt x="86" y="290"/>
                </a:cubicBezTo>
                <a:cubicBezTo>
                  <a:pt x="88" y="290"/>
                  <a:pt x="93" y="289"/>
                  <a:pt x="100" y="285"/>
                </a:cubicBezTo>
                <a:cubicBezTo>
                  <a:pt x="108" y="281"/>
                  <a:pt x="117" y="274"/>
                  <a:pt x="128" y="263"/>
                </a:cubicBezTo>
                <a:cubicBezTo>
                  <a:pt x="141" y="249"/>
                  <a:pt x="151" y="237"/>
                  <a:pt x="156" y="226"/>
                </a:cubicBezTo>
                <a:cubicBezTo>
                  <a:pt x="162" y="215"/>
                  <a:pt x="164" y="206"/>
                  <a:pt x="164" y="198"/>
                </a:cubicBezTo>
                <a:cubicBezTo>
                  <a:pt x="164" y="184"/>
                  <a:pt x="158" y="174"/>
                  <a:pt x="148" y="166"/>
                </a:cubicBezTo>
                <a:cubicBezTo>
                  <a:pt x="139" y="158"/>
                  <a:pt x="126" y="153"/>
                  <a:pt x="114" y="153"/>
                </a:cubicBezTo>
                <a:cubicBezTo>
                  <a:pt x="108" y="153"/>
                  <a:pt x="103" y="154"/>
                  <a:pt x="98" y="157"/>
                </a:cubicBezTo>
                <a:cubicBezTo>
                  <a:pt x="95" y="158"/>
                  <a:pt x="91" y="158"/>
                  <a:pt x="88" y="157"/>
                </a:cubicBezTo>
                <a:cubicBezTo>
                  <a:pt x="84" y="155"/>
                  <a:pt x="82" y="153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77" y="140"/>
                  <a:pt x="75" y="132"/>
                  <a:pt x="75" y="122"/>
                </a:cubicBezTo>
                <a:cubicBezTo>
                  <a:pt x="75" y="111"/>
                  <a:pt x="78" y="99"/>
                  <a:pt x="86" y="88"/>
                </a:cubicBezTo>
                <a:cubicBezTo>
                  <a:pt x="94" y="78"/>
                  <a:pt x="106" y="70"/>
                  <a:pt x="121" y="64"/>
                </a:cubicBezTo>
                <a:cubicBezTo>
                  <a:pt x="134" y="59"/>
                  <a:pt x="148" y="56"/>
                  <a:pt x="162" y="56"/>
                </a:cubicBezTo>
                <a:cubicBezTo>
                  <a:pt x="178" y="56"/>
                  <a:pt x="194" y="60"/>
                  <a:pt x="208" y="69"/>
                </a:cubicBezTo>
                <a:cubicBezTo>
                  <a:pt x="222" y="79"/>
                  <a:pt x="233" y="93"/>
                  <a:pt x="238" y="113"/>
                </a:cubicBezTo>
                <a:cubicBezTo>
                  <a:pt x="242" y="126"/>
                  <a:pt x="245" y="143"/>
                  <a:pt x="245" y="162"/>
                </a:cubicBezTo>
                <a:cubicBezTo>
                  <a:pt x="245" y="186"/>
                  <a:pt x="240" y="214"/>
                  <a:pt x="230" y="242"/>
                </a:cubicBezTo>
                <a:cubicBezTo>
                  <a:pt x="219" y="269"/>
                  <a:pt x="202" y="296"/>
                  <a:pt x="176" y="318"/>
                </a:cubicBezTo>
                <a:cubicBezTo>
                  <a:pt x="170" y="323"/>
                  <a:pt x="161" y="322"/>
                  <a:pt x="157" y="317"/>
                </a:cubicBezTo>
                <a:cubicBezTo>
                  <a:pt x="152" y="311"/>
                  <a:pt x="153" y="303"/>
                  <a:pt x="159" y="298"/>
                </a:cubicBezTo>
                <a:cubicBezTo>
                  <a:pt x="181" y="279"/>
                  <a:pt x="196" y="256"/>
                  <a:pt x="205" y="232"/>
                </a:cubicBezTo>
                <a:cubicBezTo>
                  <a:pt x="214" y="208"/>
                  <a:pt x="218" y="183"/>
                  <a:pt x="218" y="162"/>
                </a:cubicBezTo>
                <a:cubicBezTo>
                  <a:pt x="218" y="145"/>
                  <a:pt x="216" y="130"/>
                  <a:pt x="213" y="120"/>
                </a:cubicBezTo>
                <a:cubicBezTo>
                  <a:pt x="208" y="106"/>
                  <a:pt x="201" y="97"/>
                  <a:pt x="193" y="91"/>
                </a:cubicBezTo>
                <a:cubicBezTo>
                  <a:pt x="184" y="85"/>
                  <a:pt x="174" y="82"/>
                  <a:pt x="162" y="82"/>
                </a:cubicBezTo>
                <a:cubicBezTo>
                  <a:pt x="152" y="82"/>
                  <a:pt x="141" y="85"/>
                  <a:pt x="131" y="89"/>
                </a:cubicBezTo>
                <a:cubicBezTo>
                  <a:pt x="119" y="93"/>
                  <a:pt x="112" y="99"/>
                  <a:pt x="108" y="104"/>
                </a:cubicBezTo>
                <a:cubicBezTo>
                  <a:pt x="104" y="110"/>
                  <a:pt x="102" y="116"/>
                  <a:pt x="102" y="122"/>
                </a:cubicBezTo>
                <a:cubicBezTo>
                  <a:pt x="102" y="124"/>
                  <a:pt x="102" y="126"/>
                  <a:pt x="102" y="128"/>
                </a:cubicBezTo>
                <a:cubicBezTo>
                  <a:pt x="106" y="127"/>
                  <a:pt x="110" y="127"/>
                  <a:pt x="114" y="127"/>
                </a:cubicBezTo>
                <a:cubicBezTo>
                  <a:pt x="132" y="127"/>
                  <a:pt x="151" y="133"/>
                  <a:pt x="165" y="145"/>
                </a:cubicBezTo>
                <a:cubicBezTo>
                  <a:pt x="180" y="157"/>
                  <a:pt x="191" y="176"/>
                  <a:pt x="191" y="198"/>
                </a:cubicBezTo>
                <a:cubicBezTo>
                  <a:pt x="191" y="211"/>
                  <a:pt x="187" y="224"/>
                  <a:pt x="180" y="238"/>
                </a:cubicBezTo>
                <a:cubicBezTo>
                  <a:pt x="173" y="252"/>
                  <a:pt x="162" y="267"/>
                  <a:pt x="146" y="282"/>
                </a:cubicBezTo>
                <a:cubicBezTo>
                  <a:pt x="134" y="294"/>
                  <a:pt x="124" y="302"/>
                  <a:pt x="114" y="308"/>
                </a:cubicBezTo>
                <a:cubicBezTo>
                  <a:pt x="104" y="313"/>
                  <a:pt x="95" y="317"/>
                  <a:pt x="86" y="317"/>
                </a:cubicBezTo>
                <a:cubicBezTo>
                  <a:pt x="81" y="317"/>
                  <a:pt x="76" y="316"/>
                  <a:pt x="71" y="313"/>
                </a:cubicBezTo>
                <a:cubicBezTo>
                  <a:pt x="67" y="311"/>
                  <a:pt x="63" y="307"/>
                  <a:pt x="60" y="304"/>
                </a:cubicBezTo>
                <a:cubicBezTo>
                  <a:pt x="59" y="301"/>
                  <a:pt x="57" y="298"/>
                  <a:pt x="56" y="295"/>
                </a:cubicBezTo>
                <a:cubicBezTo>
                  <a:pt x="51" y="304"/>
                  <a:pt x="46" y="312"/>
                  <a:pt x="43" y="320"/>
                </a:cubicBezTo>
                <a:cubicBezTo>
                  <a:pt x="31" y="343"/>
                  <a:pt x="26" y="360"/>
                  <a:pt x="26" y="372"/>
                </a:cubicBezTo>
                <a:cubicBezTo>
                  <a:pt x="26" y="379"/>
                  <a:pt x="28" y="384"/>
                  <a:pt x="30" y="389"/>
                </a:cubicBezTo>
                <a:cubicBezTo>
                  <a:pt x="33" y="393"/>
                  <a:pt x="37" y="397"/>
                  <a:pt x="43" y="401"/>
                </a:cubicBezTo>
                <a:cubicBezTo>
                  <a:pt x="52" y="406"/>
                  <a:pt x="66" y="411"/>
                  <a:pt x="81" y="410"/>
                </a:cubicBezTo>
                <a:cubicBezTo>
                  <a:pt x="100" y="410"/>
                  <a:pt x="121" y="404"/>
                  <a:pt x="142" y="385"/>
                </a:cubicBezTo>
                <a:cubicBezTo>
                  <a:pt x="192" y="336"/>
                  <a:pt x="226" y="292"/>
                  <a:pt x="247" y="254"/>
                </a:cubicBezTo>
                <a:cubicBezTo>
                  <a:pt x="268" y="215"/>
                  <a:pt x="276" y="181"/>
                  <a:pt x="276" y="153"/>
                </a:cubicBezTo>
                <a:cubicBezTo>
                  <a:pt x="276" y="117"/>
                  <a:pt x="263" y="89"/>
                  <a:pt x="244" y="68"/>
                </a:cubicBezTo>
                <a:cubicBezTo>
                  <a:pt x="225" y="47"/>
                  <a:pt x="199" y="34"/>
                  <a:pt x="174" y="29"/>
                </a:cubicBezTo>
                <a:cubicBezTo>
                  <a:pt x="166" y="27"/>
                  <a:pt x="158" y="26"/>
                  <a:pt x="151" y="26"/>
                </a:cubicBezTo>
                <a:cubicBezTo>
                  <a:pt x="134" y="26"/>
                  <a:pt x="119" y="30"/>
                  <a:pt x="106" y="37"/>
                </a:cubicBezTo>
                <a:cubicBezTo>
                  <a:pt x="94" y="44"/>
                  <a:pt x="82" y="53"/>
                  <a:pt x="73" y="64"/>
                </a:cubicBezTo>
                <a:cubicBezTo>
                  <a:pt x="55" y="86"/>
                  <a:pt x="45" y="115"/>
                  <a:pt x="46" y="136"/>
                </a:cubicBezTo>
                <a:cubicBezTo>
                  <a:pt x="46" y="139"/>
                  <a:pt x="46" y="142"/>
                  <a:pt x="46" y="145"/>
                </a:cubicBezTo>
                <a:cubicBezTo>
                  <a:pt x="47" y="152"/>
                  <a:pt x="42" y="159"/>
                  <a:pt x="35" y="160"/>
                </a:cubicBezTo>
                <a:cubicBezTo>
                  <a:pt x="27" y="160"/>
                  <a:pt x="21" y="155"/>
                  <a:pt x="20" y="148"/>
                </a:cubicBezTo>
                <a:cubicBezTo>
                  <a:pt x="19" y="144"/>
                  <a:pt x="19" y="140"/>
                  <a:pt x="19" y="136"/>
                </a:cubicBezTo>
                <a:cubicBezTo>
                  <a:pt x="19" y="115"/>
                  <a:pt x="26" y="91"/>
                  <a:pt x="38" y="69"/>
                </a:cubicBezTo>
                <a:cubicBezTo>
                  <a:pt x="51" y="47"/>
                  <a:pt x="69" y="26"/>
                  <a:pt x="94" y="13"/>
                </a:cubicBezTo>
                <a:cubicBezTo>
                  <a:pt x="110" y="5"/>
                  <a:pt x="130" y="0"/>
                  <a:pt x="151" y="0"/>
                </a:cubicBezTo>
                <a:cubicBezTo>
                  <a:pt x="160" y="0"/>
                  <a:pt x="170" y="1"/>
                  <a:pt x="180" y="3"/>
                </a:cubicBezTo>
                <a:cubicBezTo>
                  <a:pt x="210" y="9"/>
                  <a:pt x="240" y="25"/>
                  <a:pt x="264" y="50"/>
                </a:cubicBezTo>
                <a:cubicBezTo>
                  <a:pt x="287" y="75"/>
                  <a:pt x="303" y="110"/>
                  <a:pt x="303" y="153"/>
                </a:cubicBezTo>
                <a:cubicBezTo>
                  <a:pt x="303" y="187"/>
                  <a:pt x="293" y="224"/>
                  <a:pt x="271" y="266"/>
                </a:cubicBezTo>
                <a:cubicBezTo>
                  <a:pt x="248" y="308"/>
                  <a:pt x="212" y="354"/>
                  <a:pt x="160" y="404"/>
                </a:cubicBezTo>
                <a:cubicBezTo>
                  <a:pt x="135" y="428"/>
                  <a:pt x="107" y="437"/>
                  <a:pt x="82" y="437"/>
                </a:cubicBezTo>
                <a:cubicBezTo>
                  <a:pt x="82" y="437"/>
                  <a:pt x="82" y="437"/>
                  <a:pt x="81" y="437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4" name="Freeform 556"/>
          <p:cNvSpPr>
            <a:spLocks/>
          </p:cNvSpPr>
          <p:nvPr userDrawn="1"/>
        </p:nvSpPr>
        <p:spPr bwMode="auto">
          <a:xfrm>
            <a:off x="5732909" y="5215987"/>
            <a:ext cx="355839" cy="300623"/>
          </a:xfrm>
          <a:custGeom>
            <a:avLst/>
            <a:gdLst/>
            <a:ahLst/>
            <a:cxnLst>
              <a:cxn ang="0">
                <a:pos x="304" y="345"/>
              </a:cxn>
              <a:cxn ang="0">
                <a:pos x="262" y="194"/>
              </a:cxn>
              <a:cxn ang="0">
                <a:pos x="262" y="191"/>
              </a:cxn>
              <a:cxn ang="0">
                <a:pos x="144" y="191"/>
              </a:cxn>
              <a:cxn ang="0">
                <a:pos x="144" y="194"/>
              </a:cxn>
              <a:cxn ang="0">
                <a:pos x="103" y="345"/>
              </a:cxn>
              <a:cxn ang="0">
                <a:pos x="0" y="303"/>
              </a:cxn>
              <a:cxn ang="0">
                <a:pos x="33" y="134"/>
              </a:cxn>
              <a:cxn ang="0">
                <a:pos x="78" y="31"/>
              </a:cxn>
              <a:cxn ang="0">
                <a:pos x="149" y="63"/>
              </a:cxn>
              <a:cxn ang="0">
                <a:pos x="202" y="0"/>
              </a:cxn>
              <a:cxn ang="0">
                <a:pos x="257" y="63"/>
              </a:cxn>
              <a:cxn ang="0">
                <a:pos x="328" y="31"/>
              </a:cxn>
              <a:cxn ang="0">
                <a:pos x="374" y="133"/>
              </a:cxn>
              <a:cxn ang="0">
                <a:pos x="409" y="315"/>
              </a:cxn>
              <a:cxn ang="0">
                <a:pos x="382" y="315"/>
              </a:cxn>
              <a:cxn ang="0">
                <a:pos x="367" y="160"/>
              </a:cxn>
              <a:cxn ang="0">
                <a:pos x="336" y="146"/>
              </a:cxn>
              <a:cxn ang="0">
                <a:pos x="343" y="124"/>
              </a:cxn>
              <a:cxn ang="0">
                <a:pos x="328" y="58"/>
              </a:cxn>
              <a:cxn ang="0">
                <a:pos x="309" y="121"/>
              </a:cxn>
              <a:cxn ang="0">
                <a:pos x="315" y="141"/>
              </a:cxn>
              <a:cxn ang="0">
                <a:pos x="292" y="150"/>
              </a:cxn>
              <a:cxn ang="0">
                <a:pos x="232" y="74"/>
              </a:cxn>
              <a:cxn ang="0">
                <a:pos x="219" y="35"/>
              </a:cxn>
              <a:cxn ang="0">
                <a:pos x="187" y="37"/>
              </a:cxn>
              <a:cxn ang="0">
                <a:pos x="174" y="74"/>
              </a:cxn>
              <a:cxn ang="0">
                <a:pos x="115" y="150"/>
              </a:cxn>
              <a:cxn ang="0">
                <a:pos x="91" y="141"/>
              </a:cxn>
              <a:cxn ang="0">
                <a:pos x="97" y="121"/>
              </a:cxn>
              <a:cxn ang="0">
                <a:pos x="78" y="58"/>
              </a:cxn>
              <a:cxn ang="0">
                <a:pos x="63" y="124"/>
              </a:cxn>
              <a:cxn ang="0">
                <a:pos x="71" y="146"/>
              </a:cxn>
              <a:cxn ang="0">
                <a:pos x="42" y="160"/>
              </a:cxn>
              <a:cxn ang="0">
                <a:pos x="27" y="303"/>
              </a:cxn>
              <a:cxn ang="0">
                <a:pos x="103" y="318"/>
              </a:cxn>
              <a:cxn ang="0">
                <a:pos x="117" y="194"/>
              </a:cxn>
              <a:cxn ang="0">
                <a:pos x="118" y="188"/>
              </a:cxn>
              <a:cxn ang="0">
                <a:pos x="187" y="97"/>
              </a:cxn>
              <a:cxn ang="0">
                <a:pos x="193" y="89"/>
              </a:cxn>
              <a:cxn ang="0">
                <a:pos x="203" y="85"/>
              </a:cxn>
              <a:cxn ang="0">
                <a:pos x="219" y="96"/>
              </a:cxn>
              <a:cxn ang="0">
                <a:pos x="286" y="178"/>
              </a:cxn>
              <a:cxn ang="0">
                <a:pos x="289" y="189"/>
              </a:cxn>
              <a:cxn ang="0">
                <a:pos x="289" y="303"/>
              </a:cxn>
              <a:cxn ang="0">
                <a:pos x="367" y="318"/>
              </a:cxn>
              <a:cxn ang="0">
                <a:pos x="367" y="345"/>
              </a:cxn>
            </a:cxnLst>
            <a:rect l="0" t="0" r="r" b="b"/>
            <a:pathLst>
              <a:path w="409" h="345">
                <a:moveTo>
                  <a:pt x="367" y="345"/>
                </a:moveTo>
                <a:cubicBezTo>
                  <a:pt x="304" y="345"/>
                  <a:pt x="304" y="345"/>
                  <a:pt x="304" y="345"/>
                </a:cubicBezTo>
                <a:cubicBezTo>
                  <a:pt x="281" y="345"/>
                  <a:pt x="262" y="326"/>
                  <a:pt x="262" y="303"/>
                </a:cubicBezTo>
                <a:cubicBezTo>
                  <a:pt x="262" y="194"/>
                  <a:pt x="262" y="194"/>
                  <a:pt x="262" y="194"/>
                </a:cubicBezTo>
                <a:cubicBezTo>
                  <a:pt x="262" y="193"/>
                  <a:pt x="262" y="193"/>
                  <a:pt x="262" y="193"/>
                </a:cubicBezTo>
                <a:cubicBezTo>
                  <a:pt x="262" y="192"/>
                  <a:pt x="262" y="191"/>
                  <a:pt x="262" y="191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191"/>
                  <a:pt x="144" y="192"/>
                  <a:pt x="144" y="193"/>
                </a:cubicBezTo>
                <a:cubicBezTo>
                  <a:pt x="144" y="193"/>
                  <a:pt x="144" y="193"/>
                  <a:pt x="144" y="194"/>
                </a:cubicBezTo>
                <a:cubicBezTo>
                  <a:pt x="144" y="303"/>
                  <a:pt x="144" y="303"/>
                  <a:pt x="144" y="303"/>
                </a:cubicBezTo>
                <a:cubicBezTo>
                  <a:pt x="144" y="326"/>
                  <a:pt x="125" y="345"/>
                  <a:pt x="103" y="345"/>
                </a:cubicBezTo>
                <a:cubicBezTo>
                  <a:pt x="42" y="345"/>
                  <a:pt x="42" y="345"/>
                  <a:pt x="42" y="345"/>
                </a:cubicBezTo>
                <a:cubicBezTo>
                  <a:pt x="19" y="345"/>
                  <a:pt x="0" y="326"/>
                  <a:pt x="0" y="303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54"/>
                  <a:pt x="14" y="138"/>
                  <a:pt x="33" y="134"/>
                </a:cubicBezTo>
                <a:cubicBezTo>
                  <a:pt x="23" y="123"/>
                  <a:pt x="17" y="108"/>
                  <a:pt x="17" y="92"/>
                </a:cubicBezTo>
                <a:cubicBezTo>
                  <a:pt x="17" y="59"/>
                  <a:pt x="44" y="31"/>
                  <a:pt x="78" y="31"/>
                </a:cubicBezTo>
                <a:cubicBezTo>
                  <a:pt x="107" y="31"/>
                  <a:pt x="131" y="51"/>
                  <a:pt x="137" y="78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4" y="19"/>
                  <a:pt x="176" y="0"/>
                  <a:pt x="202" y="0"/>
                </a:cubicBezTo>
                <a:cubicBezTo>
                  <a:pt x="230" y="0"/>
                  <a:pt x="242" y="18"/>
                  <a:pt x="245" y="28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75" y="51"/>
                  <a:pt x="300" y="31"/>
                  <a:pt x="328" y="31"/>
                </a:cubicBezTo>
                <a:cubicBezTo>
                  <a:pt x="362" y="31"/>
                  <a:pt x="390" y="59"/>
                  <a:pt x="390" y="92"/>
                </a:cubicBezTo>
                <a:cubicBezTo>
                  <a:pt x="390" y="108"/>
                  <a:pt x="384" y="122"/>
                  <a:pt x="374" y="133"/>
                </a:cubicBezTo>
                <a:cubicBezTo>
                  <a:pt x="394" y="136"/>
                  <a:pt x="409" y="154"/>
                  <a:pt x="409" y="174"/>
                </a:cubicBezTo>
                <a:cubicBezTo>
                  <a:pt x="409" y="315"/>
                  <a:pt x="409" y="315"/>
                  <a:pt x="409" y="315"/>
                </a:cubicBezTo>
                <a:cubicBezTo>
                  <a:pt x="409" y="323"/>
                  <a:pt x="403" y="329"/>
                  <a:pt x="395" y="329"/>
                </a:cubicBezTo>
                <a:cubicBezTo>
                  <a:pt x="388" y="329"/>
                  <a:pt x="382" y="323"/>
                  <a:pt x="382" y="315"/>
                </a:cubicBezTo>
                <a:cubicBezTo>
                  <a:pt x="382" y="174"/>
                  <a:pt x="382" y="174"/>
                  <a:pt x="382" y="174"/>
                </a:cubicBezTo>
                <a:cubicBezTo>
                  <a:pt x="382" y="166"/>
                  <a:pt x="375" y="160"/>
                  <a:pt x="367" y="160"/>
                </a:cubicBezTo>
                <a:cubicBezTo>
                  <a:pt x="349" y="160"/>
                  <a:pt x="349" y="160"/>
                  <a:pt x="349" y="160"/>
                </a:cubicBezTo>
                <a:cubicBezTo>
                  <a:pt x="342" y="160"/>
                  <a:pt x="336" y="154"/>
                  <a:pt x="336" y="146"/>
                </a:cubicBezTo>
                <a:cubicBezTo>
                  <a:pt x="336" y="136"/>
                  <a:pt x="336" y="136"/>
                  <a:pt x="336" y="136"/>
                </a:cubicBezTo>
                <a:cubicBezTo>
                  <a:pt x="336" y="131"/>
                  <a:pt x="339" y="126"/>
                  <a:pt x="343" y="124"/>
                </a:cubicBezTo>
                <a:cubicBezTo>
                  <a:pt x="355" y="118"/>
                  <a:pt x="363" y="106"/>
                  <a:pt x="363" y="92"/>
                </a:cubicBezTo>
                <a:cubicBezTo>
                  <a:pt x="363" y="73"/>
                  <a:pt x="347" y="58"/>
                  <a:pt x="328" y="58"/>
                </a:cubicBezTo>
                <a:cubicBezTo>
                  <a:pt x="309" y="58"/>
                  <a:pt x="294" y="73"/>
                  <a:pt x="294" y="92"/>
                </a:cubicBezTo>
                <a:cubicBezTo>
                  <a:pt x="294" y="104"/>
                  <a:pt x="300" y="115"/>
                  <a:pt x="309" y="121"/>
                </a:cubicBezTo>
                <a:cubicBezTo>
                  <a:pt x="313" y="124"/>
                  <a:pt x="315" y="128"/>
                  <a:pt x="315" y="132"/>
                </a:cubicBezTo>
                <a:cubicBezTo>
                  <a:pt x="315" y="141"/>
                  <a:pt x="315" y="141"/>
                  <a:pt x="315" y="141"/>
                </a:cubicBezTo>
                <a:cubicBezTo>
                  <a:pt x="315" y="147"/>
                  <a:pt x="312" y="152"/>
                  <a:pt x="306" y="154"/>
                </a:cubicBezTo>
                <a:cubicBezTo>
                  <a:pt x="301" y="156"/>
                  <a:pt x="295" y="154"/>
                  <a:pt x="292" y="150"/>
                </a:cubicBezTo>
                <a:cubicBezTo>
                  <a:pt x="235" y="78"/>
                  <a:pt x="235" y="78"/>
                  <a:pt x="235" y="78"/>
                </a:cubicBezTo>
                <a:cubicBezTo>
                  <a:pt x="234" y="77"/>
                  <a:pt x="233" y="75"/>
                  <a:pt x="232" y="74"/>
                </a:cubicBezTo>
                <a:cubicBezTo>
                  <a:pt x="219" y="37"/>
                  <a:pt x="219" y="37"/>
                  <a:pt x="219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8" y="33"/>
                  <a:pt x="215" y="27"/>
                  <a:pt x="202" y="27"/>
                </a:cubicBezTo>
                <a:cubicBezTo>
                  <a:pt x="189" y="27"/>
                  <a:pt x="187" y="36"/>
                  <a:pt x="187" y="37"/>
                </a:cubicBezTo>
                <a:cubicBezTo>
                  <a:pt x="187" y="37"/>
                  <a:pt x="187" y="38"/>
                  <a:pt x="187" y="39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5"/>
                  <a:pt x="173" y="77"/>
                  <a:pt x="172" y="7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1" y="154"/>
                  <a:pt x="105" y="156"/>
                  <a:pt x="100" y="154"/>
                </a:cubicBezTo>
                <a:cubicBezTo>
                  <a:pt x="95" y="152"/>
                  <a:pt x="91" y="147"/>
                  <a:pt x="91" y="141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1" y="128"/>
                  <a:pt x="93" y="124"/>
                  <a:pt x="97" y="121"/>
                </a:cubicBezTo>
                <a:cubicBezTo>
                  <a:pt x="106" y="115"/>
                  <a:pt x="112" y="104"/>
                  <a:pt x="112" y="92"/>
                </a:cubicBezTo>
                <a:cubicBezTo>
                  <a:pt x="112" y="73"/>
                  <a:pt x="97" y="58"/>
                  <a:pt x="78" y="58"/>
                </a:cubicBezTo>
                <a:cubicBezTo>
                  <a:pt x="59" y="58"/>
                  <a:pt x="43" y="73"/>
                  <a:pt x="43" y="92"/>
                </a:cubicBezTo>
                <a:cubicBezTo>
                  <a:pt x="43" y="106"/>
                  <a:pt x="51" y="118"/>
                  <a:pt x="63" y="124"/>
                </a:cubicBezTo>
                <a:cubicBezTo>
                  <a:pt x="68" y="126"/>
                  <a:pt x="71" y="131"/>
                  <a:pt x="71" y="13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54"/>
                  <a:pt x="65" y="160"/>
                  <a:pt x="57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34" y="160"/>
                  <a:pt x="27" y="166"/>
                  <a:pt x="27" y="174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7" y="311"/>
                  <a:pt x="34" y="318"/>
                  <a:pt x="42" y="318"/>
                </a:cubicBezTo>
                <a:cubicBezTo>
                  <a:pt x="103" y="318"/>
                  <a:pt x="103" y="318"/>
                  <a:pt x="103" y="318"/>
                </a:cubicBezTo>
                <a:cubicBezTo>
                  <a:pt x="111" y="318"/>
                  <a:pt x="117" y="311"/>
                  <a:pt x="117" y="303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17" y="192"/>
                  <a:pt x="117" y="190"/>
                  <a:pt x="118" y="189"/>
                </a:cubicBezTo>
                <a:cubicBezTo>
                  <a:pt x="118" y="189"/>
                  <a:pt x="118" y="189"/>
                  <a:pt x="118" y="188"/>
                </a:cubicBezTo>
                <a:cubicBezTo>
                  <a:pt x="117" y="185"/>
                  <a:pt x="118" y="181"/>
                  <a:pt x="120" y="178"/>
                </a:cubicBezTo>
                <a:cubicBezTo>
                  <a:pt x="187" y="97"/>
                  <a:pt x="187" y="97"/>
                  <a:pt x="187" y="97"/>
                </a:cubicBezTo>
                <a:cubicBezTo>
                  <a:pt x="187" y="96"/>
                  <a:pt x="187" y="96"/>
                  <a:pt x="187" y="96"/>
                </a:cubicBezTo>
                <a:cubicBezTo>
                  <a:pt x="193" y="89"/>
                  <a:pt x="193" y="89"/>
                  <a:pt x="193" y="89"/>
                </a:cubicBezTo>
                <a:cubicBezTo>
                  <a:pt x="196" y="86"/>
                  <a:pt x="199" y="85"/>
                  <a:pt x="203" y="85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207" y="85"/>
                  <a:pt x="211" y="86"/>
                  <a:pt x="213" y="89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20" y="97"/>
                </a:cubicBezTo>
                <a:cubicBezTo>
                  <a:pt x="286" y="178"/>
                  <a:pt x="286" y="178"/>
                  <a:pt x="286" y="178"/>
                </a:cubicBezTo>
                <a:cubicBezTo>
                  <a:pt x="288" y="181"/>
                  <a:pt x="289" y="185"/>
                  <a:pt x="289" y="188"/>
                </a:cubicBezTo>
                <a:cubicBezTo>
                  <a:pt x="289" y="189"/>
                  <a:pt x="289" y="189"/>
                  <a:pt x="289" y="189"/>
                </a:cubicBezTo>
                <a:cubicBezTo>
                  <a:pt x="289" y="190"/>
                  <a:pt x="289" y="192"/>
                  <a:pt x="289" y="194"/>
                </a:cubicBezTo>
                <a:cubicBezTo>
                  <a:pt x="289" y="303"/>
                  <a:pt x="289" y="303"/>
                  <a:pt x="289" y="303"/>
                </a:cubicBezTo>
                <a:cubicBezTo>
                  <a:pt x="289" y="311"/>
                  <a:pt x="296" y="318"/>
                  <a:pt x="304" y="318"/>
                </a:cubicBezTo>
                <a:cubicBezTo>
                  <a:pt x="367" y="318"/>
                  <a:pt x="367" y="318"/>
                  <a:pt x="367" y="318"/>
                </a:cubicBezTo>
                <a:cubicBezTo>
                  <a:pt x="374" y="318"/>
                  <a:pt x="380" y="324"/>
                  <a:pt x="380" y="331"/>
                </a:cubicBezTo>
                <a:cubicBezTo>
                  <a:pt x="380" y="339"/>
                  <a:pt x="374" y="345"/>
                  <a:pt x="367" y="3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0" name="Freeform 560"/>
          <p:cNvSpPr>
            <a:spLocks/>
          </p:cNvSpPr>
          <p:nvPr userDrawn="1"/>
        </p:nvSpPr>
        <p:spPr bwMode="auto">
          <a:xfrm>
            <a:off x="6283199" y="5166897"/>
            <a:ext cx="195099" cy="398786"/>
          </a:xfrm>
          <a:custGeom>
            <a:avLst/>
            <a:gdLst/>
            <a:ahLst/>
            <a:cxnLst>
              <a:cxn ang="0">
                <a:pos x="98" y="14"/>
              </a:cxn>
              <a:cxn ang="0">
                <a:pos x="98" y="14"/>
              </a:cxn>
              <a:cxn ang="0">
                <a:pos x="111" y="27"/>
              </a:cxn>
              <a:cxn ang="0">
                <a:pos x="168" y="36"/>
              </a:cxn>
              <a:cxn ang="0">
                <a:pos x="111" y="41"/>
              </a:cxn>
              <a:cxn ang="0">
                <a:pos x="44" y="32"/>
              </a:cxn>
              <a:cxn ang="0">
                <a:pos x="39" y="28"/>
              </a:cxn>
              <a:cxn ang="0">
                <a:pos x="25" y="28"/>
              </a:cxn>
              <a:cxn ang="0">
                <a:pos x="18" y="40"/>
              </a:cxn>
              <a:cxn ang="0">
                <a:pos x="14" y="62"/>
              </a:cxn>
              <a:cxn ang="0">
                <a:pos x="12" y="66"/>
              </a:cxn>
              <a:cxn ang="0">
                <a:pos x="0" y="111"/>
              </a:cxn>
              <a:cxn ang="0">
                <a:pos x="0" y="372"/>
              </a:cxn>
              <a:cxn ang="0">
                <a:pos x="0" y="372"/>
              </a:cxn>
              <a:cxn ang="0">
                <a:pos x="0" y="372"/>
              </a:cxn>
              <a:cxn ang="0">
                <a:pos x="22" y="424"/>
              </a:cxn>
              <a:cxn ang="0">
                <a:pos x="110" y="454"/>
              </a:cxn>
              <a:cxn ang="0">
                <a:pos x="200" y="429"/>
              </a:cxn>
              <a:cxn ang="0">
                <a:pos x="223" y="375"/>
              </a:cxn>
              <a:cxn ang="0">
                <a:pos x="223" y="113"/>
              </a:cxn>
              <a:cxn ang="0">
                <a:pos x="209" y="100"/>
              </a:cxn>
              <a:cxn ang="0">
                <a:pos x="196" y="113"/>
              </a:cxn>
              <a:cxn ang="0">
                <a:pos x="196" y="375"/>
              </a:cxn>
              <a:cxn ang="0">
                <a:pos x="182" y="409"/>
              </a:cxn>
              <a:cxn ang="0">
                <a:pos x="112" y="428"/>
              </a:cxn>
              <a:cxn ang="0">
                <a:pos x="110" y="428"/>
              </a:cxn>
              <a:cxn ang="0">
                <a:pos x="42" y="406"/>
              </a:cxn>
              <a:cxn ang="0">
                <a:pos x="27" y="372"/>
              </a:cxn>
              <a:cxn ang="0">
                <a:pos x="27" y="111"/>
              </a:cxn>
              <a:cxn ang="0">
                <a:pos x="35" y="79"/>
              </a:cxn>
              <a:cxn ang="0">
                <a:pos x="37" y="75"/>
              </a:cxn>
              <a:cxn ang="0">
                <a:pos x="43" y="60"/>
              </a:cxn>
              <a:cxn ang="0">
                <a:pos x="111" y="67"/>
              </a:cxn>
              <a:cxn ang="0">
                <a:pos x="171" y="62"/>
              </a:cxn>
              <a:cxn ang="0">
                <a:pos x="205" y="37"/>
              </a:cxn>
              <a:cxn ang="0">
                <a:pos x="111" y="0"/>
              </a:cxn>
              <a:cxn ang="0">
                <a:pos x="98" y="14"/>
              </a:cxn>
            </a:cxnLst>
            <a:rect l="0" t="0" r="r" b="b"/>
            <a:pathLst>
              <a:path w="223" h="458">
                <a:moveTo>
                  <a:pt x="98" y="14"/>
                </a:moveTo>
                <a:cubicBezTo>
                  <a:pt x="98" y="14"/>
                  <a:pt x="98" y="14"/>
                  <a:pt x="98" y="14"/>
                </a:cubicBezTo>
                <a:cubicBezTo>
                  <a:pt x="98" y="21"/>
                  <a:pt x="104" y="27"/>
                  <a:pt x="111" y="27"/>
                </a:cubicBezTo>
                <a:cubicBezTo>
                  <a:pt x="136" y="27"/>
                  <a:pt x="156" y="31"/>
                  <a:pt x="168" y="36"/>
                </a:cubicBezTo>
                <a:cubicBezTo>
                  <a:pt x="156" y="38"/>
                  <a:pt x="137" y="41"/>
                  <a:pt x="111" y="41"/>
                </a:cubicBezTo>
                <a:cubicBezTo>
                  <a:pt x="73" y="41"/>
                  <a:pt x="50" y="35"/>
                  <a:pt x="44" y="32"/>
                </a:cubicBezTo>
                <a:cubicBezTo>
                  <a:pt x="44" y="31"/>
                  <a:pt x="39" y="28"/>
                  <a:pt x="39" y="28"/>
                </a:cubicBezTo>
                <a:cubicBezTo>
                  <a:pt x="35" y="25"/>
                  <a:pt x="30" y="25"/>
                  <a:pt x="25" y="28"/>
                </a:cubicBezTo>
                <a:cubicBezTo>
                  <a:pt x="21" y="30"/>
                  <a:pt x="18" y="35"/>
                  <a:pt x="18" y="40"/>
                </a:cubicBezTo>
                <a:cubicBezTo>
                  <a:pt x="18" y="40"/>
                  <a:pt x="19" y="52"/>
                  <a:pt x="14" y="62"/>
                </a:cubicBezTo>
                <a:cubicBezTo>
                  <a:pt x="12" y="66"/>
                  <a:pt x="12" y="66"/>
                  <a:pt x="12" y="66"/>
                </a:cubicBezTo>
                <a:cubicBezTo>
                  <a:pt x="4" y="79"/>
                  <a:pt x="0" y="88"/>
                  <a:pt x="0" y="111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6"/>
                  <a:pt x="1" y="402"/>
                  <a:pt x="22" y="424"/>
                </a:cubicBezTo>
                <a:cubicBezTo>
                  <a:pt x="42" y="444"/>
                  <a:pt x="71" y="454"/>
                  <a:pt x="110" y="454"/>
                </a:cubicBezTo>
                <a:cubicBezTo>
                  <a:pt x="114" y="454"/>
                  <a:pt x="168" y="458"/>
                  <a:pt x="200" y="429"/>
                </a:cubicBezTo>
                <a:cubicBezTo>
                  <a:pt x="215" y="415"/>
                  <a:pt x="223" y="397"/>
                  <a:pt x="223" y="375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3" y="106"/>
                  <a:pt x="217" y="100"/>
                  <a:pt x="209" y="100"/>
                </a:cubicBezTo>
                <a:cubicBezTo>
                  <a:pt x="202" y="100"/>
                  <a:pt x="196" y="106"/>
                  <a:pt x="196" y="113"/>
                </a:cubicBezTo>
                <a:cubicBezTo>
                  <a:pt x="196" y="375"/>
                  <a:pt x="196" y="375"/>
                  <a:pt x="196" y="375"/>
                </a:cubicBezTo>
                <a:cubicBezTo>
                  <a:pt x="196" y="389"/>
                  <a:pt x="192" y="401"/>
                  <a:pt x="182" y="409"/>
                </a:cubicBezTo>
                <a:cubicBezTo>
                  <a:pt x="158" y="431"/>
                  <a:pt x="112" y="428"/>
                  <a:pt x="112" y="428"/>
                </a:cubicBezTo>
                <a:cubicBezTo>
                  <a:pt x="111" y="428"/>
                  <a:pt x="111" y="428"/>
                  <a:pt x="110" y="428"/>
                </a:cubicBezTo>
                <a:cubicBezTo>
                  <a:pt x="79" y="428"/>
                  <a:pt x="56" y="420"/>
                  <a:pt x="42" y="406"/>
                </a:cubicBezTo>
                <a:cubicBezTo>
                  <a:pt x="27" y="391"/>
                  <a:pt x="27" y="373"/>
                  <a:pt x="27" y="372"/>
                </a:cubicBezTo>
                <a:cubicBezTo>
                  <a:pt x="27" y="372"/>
                  <a:pt x="27" y="111"/>
                  <a:pt x="27" y="111"/>
                </a:cubicBezTo>
                <a:cubicBezTo>
                  <a:pt x="27" y="94"/>
                  <a:pt x="29" y="89"/>
                  <a:pt x="35" y="79"/>
                </a:cubicBezTo>
                <a:cubicBezTo>
                  <a:pt x="37" y="75"/>
                  <a:pt x="37" y="75"/>
                  <a:pt x="37" y="75"/>
                </a:cubicBezTo>
                <a:cubicBezTo>
                  <a:pt x="40" y="70"/>
                  <a:pt x="42" y="65"/>
                  <a:pt x="43" y="60"/>
                </a:cubicBezTo>
                <a:cubicBezTo>
                  <a:pt x="59" y="65"/>
                  <a:pt x="83" y="67"/>
                  <a:pt x="111" y="67"/>
                </a:cubicBezTo>
                <a:cubicBezTo>
                  <a:pt x="134" y="67"/>
                  <a:pt x="155" y="66"/>
                  <a:pt x="171" y="62"/>
                </a:cubicBezTo>
                <a:cubicBezTo>
                  <a:pt x="180" y="60"/>
                  <a:pt x="205" y="55"/>
                  <a:pt x="205" y="37"/>
                </a:cubicBezTo>
                <a:cubicBezTo>
                  <a:pt x="205" y="12"/>
                  <a:pt x="150" y="0"/>
                  <a:pt x="111" y="0"/>
                </a:cubicBezTo>
                <a:cubicBezTo>
                  <a:pt x="104" y="0"/>
                  <a:pt x="98" y="6"/>
                  <a:pt x="98" y="1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3" name="Freeform 568"/>
          <p:cNvSpPr>
            <a:spLocks/>
          </p:cNvSpPr>
          <p:nvPr userDrawn="1"/>
        </p:nvSpPr>
        <p:spPr bwMode="auto">
          <a:xfrm>
            <a:off x="6675819" y="5192673"/>
            <a:ext cx="347251" cy="347251"/>
          </a:xfrm>
          <a:custGeom>
            <a:avLst/>
            <a:gdLst/>
            <a:ahLst/>
            <a:cxnLst>
              <a:cxn ang="0">
                <a:pos x="22" y="290"/>
              </a:cxn>
              <a:cxn ang="0">
                <a:pos x="52" y="66"/>
              </a:cxn>
              <a:cxn ang="0">
                <a:pos x="40" y="127"/>
              </a:cxn>
              <a:cxn ang="0">
                <a:pos x="130" y="361"/>
              </a:cxn>
              <a:cxn ang="0">
                <a:pos x="186" y="339"/>
              </a:cxn>
              <a:cxn ang="0">
                <a:pos x="183" y="322"/>
              </a:cxn>
              <a:cxn ang="0">
                <a:pos x="154" y="278"/>
              </a:cxn>
              <a:cxn ang="0">
                <a:pos x="163" y="257"/>
              </a:cxn>
              <a:cxn ang="0">
                <a:pos x="103" y="213"/>
              </a:cxn>
              <a:cxn ang="0">
                <a:pos x="69" y="113"/>
              </a:cxn>
              <a:cxn ang="0">
                <a:pos x="84" y="69"/>
              </a:cxn>
              <a:cxn ang="0">
                <a:pos x="93" y="31"/>
              </a:cxn>
              <a:cxn ang="0">
                <a:pos x="127" y="19"/>
              </a:cxn>
              <a:cxn ang="0">
                <a:pos x="147" y="29"/>
              </a:cxn>
              <a:cxn ang="0">
                <a:pos x="199" y="41"/>
              </a:cxn>
              <a:cxn ang="0">
                <a:pos x="249" y="91"/>
              </a:cxn>
              <a:cxn ang="0">
                <a:pos x="250" y="102"/>
              </a:cxn>
              <a:cxn ang="0">
                <a:pos x="238" y="119"/>
              </a:cxn>
              <a:cxn ang="0">
                <a:pos x="181" y="172"/>
              </a:cxn>
              <a:cxn ang="0">
                <a:pos x="172" y="167"/>
              </a:cxn>
              <a:cxn ang="0">
                <a:pos x="165" y="161"/>
              </a:cxn>
              <a:cxn ang="0">
                <a:pos x="151" y="167"/>
              </a:cxn>
              <a:cxn ang="0">
                <a:pos x="156" y="181"/>
              </a:cxn>
              <a:cxn ang="0">
                <a:pos x="177" y="197"/>
              </a:cxn>
              <a:cxn ang="0">
                <a:pos x="188" y="213"/>
              </a:cxn>
              <a:cxn ang="0">
                <a:pos x="201" y="208"/>
              </a:cxn>
              <a:cxn ang="0">
                <a:pos x="256" y="225"/>
              </a:cxn>
              <a:cxn ang="0">
                <a:pos x="330" y="259"/>
              </a:cxn>
              <a:cxn ang="0">
                <a:pos x="315" y="307"/>
              </a:cxn>
              <a:cxn ang="0">
                <a:pos x="283" y="354"/>
              </a:cxn>
              <a:cxn ang="0">
                <a:pos x="352" y="113"/>
              </a:cxn>
              <a:cxn ang="0">
                <a:pos x="170" y="26"/>
              </a:cxn>
              <a:cxn ang="0">
                <a:pos x="199" y="0"/>
              </a:cxn>
              <a:cxn ang="0">
                <a:pos x="399" y="200"/>
              </a:cxn>
              <a:cxn ang="0">
                <a:pos x="222" y="398"/>
              </a:cxn>
              <a:cxn ang="0">
                <a:pos x="265" y="324"/>
              </a:cxn>
              <a:cxn ang="0">
                <a:pos x="309" y="273"/>
              </a:cxn>
              <a:cxn ang="0">
                <a:pos x="208" y="233"/>
              </a:cxn>
              <a:cxn ang="0">
                <a:pos x="166" y="226"/>
              </a:cxn>
              <a:cxn ang="0">
                <a:pos x="132" y="192"/>
              </a:cxn>
              <a:cxn ang="0">
                <a:pos x="148" y="140"/>
              </a:cxn>
              <a:cxn ang="0">
                <a:pos x="182" y="144"/>
              </a:cxn>
              <a:cxn ang="0">
                <a:pos x="225" y="97"/>
              </a:cxn>
              <a:cxn ang="0">
                <a:pos x="185" y="62"/>
              </a:cxn>
              <a:cxn ang="0">
                <a:pos x="110" y="48"/>
              </a:cxn>
              <a:cxn ang="0">
                <a:pos x="95" y="111"/>
              </a:cxn>
              <a:cxn ang="0">
                <a:pos x="102" y="179"/>
              </a:cxn>
              <a:cxn ang="0">
                <a:pos x="159" y="224"/>
              </a:cxn>
              <a:cxn ang="0">
                <a:pos x="189" y="256"/>
              </a:cxn>
              <a:cxn ang="0">
                <a:pos x="178" y="276"/>
              </a:cxn>
              <a:cxn ang="0">
                <a:pos x="183" y="287"/>
              </a:cxn>
              <a:cxn ang="0">
                <a:pos x="210" y="332"/>
              </a:cxn>
              <a:cxn ang="0">
                <a:pos x="184" y="398"/>
              </a:cxn>
            </a:cxnLst>
            <a:rect l="0" t="0" r="r" b="b"/>
            <a:pathLst>
              <a:path w="399" h="398">
                <a:moveTo>
                  <a:pt x="183" y="398"/>
                </a:moveTo>
                <a:cubicBezTo>
                  <a:pt x="182" y="398"/>
                  <a:pt x="156" y="397"/>
                  <a:pt x="122" y="384"/>
                </a:cubicBezTo>
                <a:cubicBezTo>
                  <a:pt x="89" y="370"/>
                  <a:pt x="48" y="342"/>
                  <a:pt x="22" y="290"/>
                </a:cubicBezTo>
                <a:cubicBezTo>
                  <a:pt x="6" y="259"/>
                  <a:pt x="0" y="228"/>
                  <a:pt x="0" y="200"/>
                </a:cubicBezTo>
                <a:cubicBezTo>
                  <a:pt x="0" y="168"/>
                  <a:pt x="8" y="140"/>
                  <a:pt x="18" y="117"/>
                </a:cubicBezTo>
                <a:cubicBezTo>
                  <a:pt x="29" y="94"/>
                  <a:pt x="41" y="77"/>
                  <a:pt x="52" y="66"/>
                </a:cubicBezTo>
                <a:cubicBezTo>
                  <a:pt x="56" y="61"/>
                  <a:pt x="64" y="61"/>
                  <a:pt x="68" y="66"/>
                </a:cubicBezTo>
                <a:cubicBezTo>
                  <a:pt x="73" y="70"/>
                  <a:pt x="73" y="78"/>
                  <a:pt x="69" y="82"/>
                </a:cubicBezTo>
                <a:cubicBezTo>
                  <a:pt x="61" y="90"/>
                  <a:pt x="49" y="106"/>
                  <a:pt x="40" y="127"/>
                </a:cubicBezTo>
                <a:cubicBezTo>
                  <a:pt x="31" y="147"/>
                  <a:pt x="24" y="172"/>
                  <a:pt x="24" y="200"/>
                </a:cubicBezTo>
                <a:cubicBezTo>
                  <a:pt x="24" y="225"/>
                  <a:pt x="29" y="251"/>
                  <a:pt x="43" y="279"/>
                </a:cubicBezTo>
                <a:cubicBezTo>
                  <a:pt x="66" y="325"/>
                  <a:pt x="100" y="349"/>
                  <a:pt x="130" y="361"/>
                </a:cubicBezTo>
                <a:cubicBezTo>
                  <a:pt x="149" y="369"/>
                  <a:pt x="166" y="373"/>
                  <a:pt x="176" y="374"/>
                </a:cubicBezTo>
                <a:cubicBezTo>
                  <a:pt x="176" y="372"/>
                  <a:pt x="177" y="370"/>
                  <a:pt x="178" y="368"/>
                </a:cubicBezTo>
                <a:cubicBezTo>
                  <a:pt x="181" y="359"/>
                  <a:pt x="184" y="348"/>
                  <a:pt x="186" y="339"/>
                </a:cubicBezTo>
                <a:cubicBezTo>
                  <a:pt x="187" y="336"/>
                  <a:pt x="187" y="334"/>
                  <a:pt x="187" y="332"/>
                </a:cubicBezTo>
                <a:cubicBezTo>
                  <a:pt x="187" y="330"/>
                  <a:pt x="187" y="329"/>
                  <a:pt x="186" y="328"/>
                </a:cubicBezTo>
                <a:cubicBezTo>
                  <a:pt x="186" y="326"/>
                  <a:pt x="185" y="324"/>
                  <a:pt x="183" y="322"/>
                </a:cubicBezTo>
                <a:cubicBezTo>
                  <a:pt x="180" y="318"/>
                  <a:pt x="174" y="312"/>
                  <a:pt x="166" y="303"/>
                </a:cubicBezTo>
                <a:cubicBezTo>
                  <a:pt x="162" y="299"/>
                  <a:pt x="159" y="295"/>
                  <a:pt x="157" y="290"/>
                </a:cubicBezTo>
                <a:cubicBezTo>
                  <a:pt x="155" y="286"/>
                  <a:pt x="154" y="282"/>
                  <a:pt x="154" y="278"/>
                </a:cubicBezTo>
                <a:cubicBezTo>
                  <a:pt x="154" y="274"/>
                  <a:pt x="155" y="270"/>
                  <a:pt x="156" y="267"/>
                </a:cubicBezTo>
                <a:cubicBezTo>
                  <a:pt x="158" y="264"/>
                  <a:pt x="159" y="262"/>
                  <a:pt x="161" y="260"/>
                </a:cubicBezTo>
                <a:cubicBezTo>
                  <a:pt x="161" y="259"/>
                  <a:pt x="162" y="258"/>
                  <a:pt x="163" y="257"/>
                </a:cubicBezTo>
                <a:cubicBezTo>
                  <a:pt x="163" y="257"/>
                  <a:pt x="163" y="256"/>
                  <a:pt x="162" y="256"/>
                </a:cubicBezTo>
                <a:cubicBezTo>
                  <a:pt x="159" y="253"/>
                  <a:pt x="153" y="249"/>
                  <a:pt x="147" y="244"/>
                </a:cubicBezTo>
                <a:cubicBezTo>
                  <a:pt x="133" y="235"/>
                  <a:pt x="117" y="224"/>
                  <a:pt x="103" y="213"/>
                </a:cubicBezTo>
                <a:cubicBezTo>
                  <a:pt x="94" y="205"/>
                  <a:pt x="86" y="198"/>
                  <a:pt x="81" y="190"/>
                </a:cubicBezTo>
                <a:cubicBezTo>
                  <a:pt x="72" y="173"/>
                  <a:pt x="67" y="151"/>
                  <a:pt x="67" y="131"/>
                </a:cubicBezTo>
                <a:cubicBezTo>
                  <a:pt x="67" y="125"/>
                  <a:pt x="67" y="119"/>
                  <a:pt x="69" y="113"/>
                </a:cubicBezTo>
                <a:cubicBezTo>
                  <a:pt x="70" y="107"/>
                  <a:pt x="72" y="102"/>
                  <a:pt x="76" y="97"/>
                </a:cubicBezTo>
                <a:cubicBezTo>
                  <a:pt x="77" y="95"/>
                  <a:pt x="79" y="91"/>
                  <a:pt x="81" y="86"/>
                </a:cubicBezTo>
                <a:cubicBezTo>
                  <a:pt x="82" y="81"/>
                  <a:pt x="83" y="75"/>
                  <a:pt x="84" y="69"/>
                </a:cubicBezTo>
                <a:cubicBezTo>
                  <a:pt x="86" y="58"/>
                  <a:pt x="87" y="47"/>
                  <a:pt x="87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7"/>
                  <a:pt x="90" y="33"/>
                  <a:pt x="93" y="31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9" y="17"/>
                  <a:pt x="124" y="17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9" y="21"/>
                  <a:pt x="131" y="21"/>
                  <a:pt x="133" y="22"/>
                </a:cubicBezTo>
                <a:cubicBezTo>
                  <a:pt x="136" y="24"/>
                  <a:pt x="141" y="27"/>
                  <a:pt x="147" y="29"/>
                </a:cubicBezTo>
                <a:cubicBezTo>
                  <a:pt x="158" y="34"/>
                  <a:pt x="173" y="39"/>
                  <a:pt x="185" y="39"/>
                </a:cubicBezTo>
                <a:cubicBezTo>
                  <a:pt x="186" y="39"/>
                  <a:pt x="188" y="39"/>
                  <a:pt x="190" y="39"/>
                </a:cubicBezTo>
                <a:cubicBezTo>
                  <a:pt x="193" y="38"/>
                  <a:pt x="196" y="39"/>
                  <a:pt x="199" y="41"/>
                </a:cubicBezTo>
                <a:cubicBezTo>
                  <a:pt x="199" y="41"/>
                  <a:pt x="217" y="57"/>
                  <a:pt x="232" y="70"/>
                </a:cubicBezTo>
                <a:cubicBezTo>
                  <a:pt x="237" y="75"/>
                  <a:pt x="241" y="80"/>
                  <a:pt x="244" y="84"/>
                </a:cubicBezTo>
                <a:cubicBezTo>
                  <a:pt x="246" y="86"/>
                  <a:pt x="248" y="88"/>
                  <a:pt x="249" y="91"/>
                </a:cubicBezTo>
                <a:cubicBezTo>
                  <a:pt x="250" y="93"/>
                  <a:pt x="251" y="94"/>
                  <a:pt x="251" y="98"/>
                </a:cubicBezTo>
                <a:cubicBezTo>
                  <a:pt x="251" y="99"/>
                  <a:pt x="251" y="101"/>
                  <a:pt x="251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49" y="105"/>
                  <a:pt x="249" y="106"/>
                  <a:pt x="248" y="107"/>
                </a:cubicBezTo>
                <a:cubicBezTo>
                  <a:pt x="247" y="108"/>
                  <a:pt x="246" y="109"/>
                  <a:pt x="245" y="110"/>
                </a:cubicBezTo>
                <a:cubicBezTo>
                  <a:pt x="243" y="113"/>
                  <a:pt x="241" y="115"/>
                  <a:pt x="238" y="119"/>
                </a:cubicBezTo>
                <a:cubicBezTo>
                  <a:pt x="233" y="125"/>
                  <a:pt x="225" y="132"/>
                  <a:pt x="218" y="140"/>
                </a:cubicBezTo>
                <a:cubicBezTo>
                  <a:pt x="204" y="155"/>
                  <a:pt x="190" y="169"/>
                  <a:pt x="190" y="169"/>
                </a:cubicBezTo>
                <a:cubicBezTo>
                  <a:pt x="188" y="171"/>
                  <a:pt x="184" y="173"/>
                  <a:pt x="181" y="172"/>
                </a:cubicBezTo>
                <a:cubicBezTo>
                  <a:pt x="177" y="172"/>
                  <a:pt x="174" y="170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6"/>
                  <a:pt x="172" y="166"/>
                </a:cubicBezTo>
                <a:cubicBezTo>
                  <a:pt x="171" y="166"/>
                  <a:pt x="171" y="165"/>
                  <a:pt x="170" y="164"/>
                </a:cubicBezTo>
                <a:cubicBezTo>
                  <a:pt x="169" y="163"/>
                  <a:pt x="167" y="161"/>
                  <a:pt x="165" y="161"/>
                </a:cubicBezTo>
                <a:cubicBezTo>
                  <a:pt x="164" y="160"/>
                  <a:pt x="163" y="160"/>
                  <a:pt x="162" y="160"/>
                </a:cubicBezTo>
                <a:cubicBezTo>
                  <a:pt x="161" y="160"/>
                  <a:pt x="160" y="160"/>
                  <a:pt x="158" y="161"/>
                </a:cubicBezTo>
                <a:cubicBezTo>
                  <a:pt x="157" y="162"/>
                  <a:pt x="154" y="164"/>
                  <a:pt x="151" y="167"/>
                </a:cubicBezTo>
                <a:cubicBezTo>
                  <a:pt x="148" y="171"/>
                  <a:pt x="148" y="173"/>
                  <a:pt x="148" y="173"/>
                </a:cubicBezTo>
                <a:cubicBezTo>
                  <a:pt x="148" y="174"/>
                  <a:pt x="148" y="174"/>
                  <a:pt x="149" y="176"/>
                </a:cubicBezTo>
                <a:cubicBezTo>
                  <a:pt x="151" y="178"/>
                  <a:pt x="153" y="180"/>
                  <a:pt x="156" y="181"/>
                </a:cubicBezTo>
                <a:cubicBezTo>
                  <a:pt x="162" y="185"/>
                  <a:pt x="169" y="187"/>
                  <a:pt x="169" y="187"/>
                </a:cubicBezTo>
                <a:cubicBezTo>
                  <a:pt x="169" y="187"/>
                  <a:pt x="169" y="187"/>
                  <a:pt x="169" y="187"/>
                </a:cubicBezTo>
                <a:cubicBezTo>
                  <a:pt x="173" y="188"/>
                  <a:pt x="177" y="192"/>
                  <a:pt x="177" y="197"/>
                </a:cubicBezTo>
                <a:cubicBezTo>
                  <a:pt x="178" y="203"/>
                  <a:pt x="181" y="207"/>
                  <a:pt x="183" y="210"/>
                </a:cubicBezTo>
                <a:cubicBezTo>
                  <a:pt x="185" y="212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91" y="211"/>
                  <a:pt x="193" y="210"/>
                  <a:pt x="195" y="209"/>
                </a:cubicBezTo>
                <a:cubicBezTo>
                  <a:pt x="197" y="209"/>
                  <a:pt x="199" y="208"/>
                  <a:pt x="201" y="208"/>
                </a:cubicBezTo>
                <a:cubicBezTo>
                  <a:pt x="205" y="208"/>
                  <a:pt x="208" y="209"/>
                  <a:pt x="212" y="210"/>
                </a:cubicBezTo>
                <a:cubicBezTo>
                  <a:pt x="216" y="211"/>
                  <a:pt x="221" y="212"/>
                  <a:pt x="225" y="214"/>
                </a:cubicBezTo>
                <a:cubicBezTo>
                  <a:pt x="235" y="217"/>
                  <a:pt x="245" y="221"/>
                  <a:pt x="256" y="225"/>
                </a:cubicBezTo>
                <a:cubicBezTo>
                  <a:pt x="277" y="234"/>
                  <a:pt x="300" y="244"/>
                  <a:pt x="312" y="249"/>
                </a:cubicBezTo>
                <a:cubicBezTo>
                  <a:pt x="316" y="250"/>
                  <a:pt x="319" y="251"/>
                  <a:pt x="320" y="252"/>
                </a:cubicBezTo>
                <a:cubicBezTo>
                  <a:pt x="324" y="253"/>
                  <a:pt x="327" y="255"/>
                  <a:pt x="330" y="259"/>
                </a:cubicBezTo>
                <a:cubicBezTo>
                  <a:pt x="332" y="262"/>
                  <a:pt x="333" y="266"/>
                  <a:pt x="333" y="270"/>
                </a:cubicBezTo>
                <a:cubicBezTo>
                  <a:pt x="333" y="277"/>
                  <a:pt x="331" y="282"/>
                  <a:pt x="328" y="288"/>
                </a:cubicBezTo>
                <a:cubicBezTo>
                  <a:pt x="324" y="294"/>
                  <a:pt x="320" y="301"/>
                  <a:pt x="315" y="307"/>
                </a:cubicBezTo>
                <a:cubicBezTo>
                  <a:pt x="305" y="319"/>
                  <a:pt x="293" y="332"/>
                  <a:pt x="279" y="343"/>
                </a:cubicBezTo>
                <a:cubicBezTo>
                  <a:pt x="269" y="351"/>
                  <a:pt x="259" y="360"/>
                  <a:pt x="252" y="368"/>
                </a:cubicBezTo>
                <a:cubicBezTo>
                  <a:pt x="261" y="365"/>
                  <a:pt x="272" y="360"/>
                  <a:pt x="283" y="354"/>
                </a:cubicBezTo>
                <a:cubicBezTo>
                  <a:pt x="305" y="343"/>
                  <a:pt x="328" y="324"/>
                  <a:pt x="346" y="298"/>
                </a:cubicBezTo>
                <a:cubicBezTo>
                  <a:pt x="363" y="272"/>
                  <a:pt x="375" y="239"/>
                  <a:pt x="375" y="200"/>
                </a:cubicBezTo>
                <a:cubicBezTo>
                  <a:pt x="375" y="166"/>
                  <a:pt x="366" y="137"/>
                  <a:pt x="352" y="113"/>
                </a:cubicBezTo>
                <a:cubicBezTo>
                  <a:pt x="338" y="89"/>
                  <a:pt x="319" y="69"/>
                  <a:pt x="300" y="55"/>
                </a:cubicBezTo>
                <a:cubicBezTo>
                  <a:pt x="269" y="34"/>
                  <a:pt x="234" y="24"/>
                  <a:pt x="199" y="24"/>
                </a:cubicBezTo>
                <a:cubicBezTo>
                  <a:pt x="189" y="24"/>
                  <a:pt x="179" y="25"/>
                  <a:pt x="170" y="26"/>
                </a:cubicBezTo>
                <a:cubicBezTo>
                  <a:pt x="163" y="27"/>
                  <a:pt x="157" y="23"/>
                  <a:pt x="156" y="16"/>
                </a:cubicBezTo>
                <a:cubicBezTo>
                  <a:pt x="155" y="10"/>
                  <a:pt x="160" y="4"/>
                  <a:pt x="166" y="3"/>
                </a:cubicBezTo>
                <a:cubicBezTo>
                  <a:pt x="177" y="1"/>
                  <a:pt x="188" y="0"/>
                  <a:pt x="199" y="0"/>
                </a:cubicBezTo>
                <a:cubicBezTo>
                  <a:pt x="238" y="0"/>
                  <a:pt x="278" y="12"/>
                  <a:pt x="313" y="36"/>
                </a:cubicBezTo>
                <a:cubicBezTo>
                  <a:pt x="335" y="52"/>
                  <a:pt x="357" y="74"/>
                  <a:pt x="372" y="101"/>
                </a:cubicBezTo>
                <a:cubicBezTo>
                  <a:pt x="388" y="129"/>
                  <a:pt x="399" y="162"/>
                  <a:pt x="399" y="200"/>
                </a:cubicBezTo>
                <a:cubicBezTo>
                  <a:pt x="399" y="244"/>
                  <a:pt x="385" y="282"/>
                  <a:pt x="365" y="311"/>
                </a:cubicBezTo>
                <a:cubicBezTo>
                  <a:pt x="345" y="340"/>
                  <a:pt x="319" y="361"/>
                  <a:pt x="294" y="375"/>
                </a:cubicBezTo>
                <a:cubicBezTo>
                  <a:pt x="257" y="395"/>
                  <a:pt x="223" y="398"/>
                  <a:pt x="222" y="398"/>
                </a:cubicBezTo>
                <a:cubicBezTo>
                  <a:pt x="217" y="398"/>
                  <a:pt x="213" y="396"/>
                  <a:pt x="211" y="392"/>
                </a:cubicBezTo>
                <a:cubicBezTo>
                  <a:pt x="208" y="388"/>
                  <a:pt x="209" y="383"/>
                  <a:pt x="211" y="379"/>
                </a:cubicBezTo>
                <a:cubicBezTo>
                  <a:pt x="212" y="379"/>
                  <a:pt x="232" y="349"/>
                  <a:pt x="265" y="324"/>
                </a:cubicBezTo>
                <a:cubicBezTo>
                  <a:pt x="274" y="317"/>
                  <a:pt x="282" y="309"/>
                  <a:pt x="290" y="301"/>
                </a:cubicBezTo>
                <a:cubicBezTo>
                  <a:pt x="297" y="292"/>
                  <a:pt x="304" y="284"/>
                  <a:pt x="307" y="277"/>
                </a:cubicBezTo>
                <a:cubicBezTo>
                  <a:pt x="308" y="276"/>
                  <a:pt x="309" y="274"/>
                  <a:pt x="309" y="273"/>
                </a:cubicBezTo>
                <a:cubicBezTo>
                  <a:pt x="305" y="271"/>
                  <a:pt x="300" y="269"/>
                  <a:pt x="294" y="266"/>
                </a:cubicBezTo>
                <a:cubicBezTo>
                  <a:pt x="285" y="263"/>
                  <a:pt x="276" y="259"/>
                  <a:pt x="265" y="254"/>
                </a:cubicBezTo>
                <a:cubicBezTo>
                  <a:pt x="244" y="246"/>
                  <a:pt x="222" y="236"/>
                  <a:pt x="208" y="233"/>
                </a:cubicBezTo>
                <a:cubicBezTo>
                  <a:pt x="206" y="232"/>
                  <a:pt x="203" y="232"/>
                  <a:pt x="202" y="232"/>
                </a:cubicBezTo>
                <a:cubicBezTo>
                  <a:pt x="198" y="235"/>
                  <a:pt x="193" y="236"/>
                  <a:pt x="188" y="236"/>
                </a:cubicBezTo>
                <a:cubicBezTo>
                  <a:pt x="179" y="236"/>
                  <a:pt x="172" y="232"/>
                  <a:pt x="166" y="226"/>
                </a:cubicBezTo>
                <a:cubicBezTo>
                  <a:pt x="161" y="221"/>
                  <a:pt x="158" y="214"/>
                  <a:pt x="156" y="207"/>
                </a:cubicBezTo>
                <a:cubicBezTo>
                  <a:pt x="154" y="207"/>
                  <a:pt x="153" y="206"/>
                  <a:pt x="151" y="205"/>
                </a:cubicBezTo>
                <a:cubicBezTo>
                  <a:pt x="145" y="203"/>
                  <a:pt x="138" y="199"/>
                  <a:pt x="132" y="192"/>
                </a:cubicBezTo>
                <a:cubicBezTo>
                  <a:pt x="128" y="187"/>
                  <a:pt x="124" y="181"/>
                  <a:pt x="124" y="173"/>
                </a:cubicBezTo>
                <a:cubicBezTo>
                  <a:pt x="124" y="165"/>
                  <a:pt x="128" y="158"/>
                  <a:pt x="134" y="151"/>
                </a:cubicBezTo>
                <a:cubicBezTo>
                  <a:pt x="138" y="146"/>
                  <a:pt x="143" y="143"/>
                  <a:pt x="148" y="140"/>
                </a:cubicBezTo>
                <a:cubicBezTo>
                  <a:pt x="152" y="138"/>
                  <a:pt x="157" y="136"/>
                  <a:pt x="162" y="136"/>
                </a:cubicBezTo>
                <a:cubicBezTo>
                  <a:pt x="167" y="136"/>
                  <a:pt x="172" y="138"/>
                  <a:pt x="176" y="139"/>
                </a:cubicBezTo>
                <a:cubicBezTo>
                  <a:pt x="178" y="141"/>
                  <a:pt x="180" y="142"/>
                  <a:pt x="182" y="144"/>
                </a:cubicBezTo>
                <a:cubicBezTo>
                  <a:pt x="186" y="140"/>
                  <a:pt x="190" y="136"/>
                  <a:pt x="194" y="131"/>
                </a:cubicBezTo>
                <a:cubicBezTo>
                  <a:pt x="206" y="119"/>
                  <a:pt x="219" y="105"/>
                  <a:pt x="225" y="98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22" y="93"/>
                  <a:pt x="217" y="89"/>
                  <a:pt x="212" y="84"/>
                </a:cubicBezTo>
                <a:cubicBezTo>
                  <a:pt x="203" y="76"/>
                  <a:pt x="193" y="67"/>
                  <a:pt x="188" y="62"/>
                </a:cubicBezTo>
                <a:cubicBezTo>
                  <a:pt x="187" y="62"/>
                  <a:pt x="186" y="62"/>
                  <a:pt x="185" y="62"/>
                </a:cubicBezTo>
                <a:cubicBezTo>
                  <a:pt x="167" y="62"/>
                  <a:pt x="150" y="56"/>
                  <a:pt x="137" y="51"/>
                </a:cubicBezTo>
                <a:cubicBezTo>
                  <a:pt x="131" y="48"/>
                  <a:pt x="125" y="45"/>
                  <a:pt x="121" y="43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51"/>
                  <a:pt x="110" y="54"/>
                  <a:pt x="109" y="58"/>
                </a:cubicBezTo>
                <a:cubicBezTo>
                  <a:pt x="108" y="67"/>
                  <a:pt x="107" y="79"/>
                  <a:pt x="104" y="90"/>
                </a:cubicBezTo>
                <a:cubicBezTo>
                  <a:pt x="102" y="97"/>
                  <a:pt x="99" y="104"/>
                  <a:pt x="95" y="111"/>
                </a:cubicBezTo>
                <a:cubicBezTo>
                  <a:pt x="93" y="112"/>
                  <a:pt x="92" y="115"/>
                  <a:pt x="91" y="118"/>
                </a:cubicBezTo>
                <a:cubicBezTo>
                  <a:pt x="91" y="122"/>
                  <a:pt x="90" y="126"/>
                  <a:pt x="90" y="131"/>
                </a:cubicBezTo>
                <a:cubicBezTo>
                  <a:pt x="90" y="147"/>
                  <a:pt x="95" y="166"/>
                  <a:pt x="102" y="179"/>
                </a:cubicBezTo>
                <a:cubicBezTo>
                  <a:pt x="103" y="180"/>
                  <a:pt x="106" y="184"/>
                  <a:pt x="109" y="187"/>
                </a:cubicBezTo>
                <a:cubicBezTo>
                  <a:pt x="113" y="191"/>
                  <a:pt x="118" y="195"/>
                  <a:pt x="124" y="199"/>
                </a:cubicBezTo>
                <a:cubicBezTo>
                  <a:pt x="135" y="208"/>
                  <a:pt x="148" y="216"/>
                  <a:pt x="159" y="224"/>
                </a:cubicBezTo>
                <a:cubicBezTo>
                  <a:pt x="166" y="230"/>
                  <a:pt x="173" y="234"/>
                  <a:pt x="178" y="239"/>
                </a:cubicBezTo>
                <a:cubicBezTo>
                  <a:pt x="181" y="242"/>
                  <a:pt x="184" y="244"/>
                  <a:pt x="186" y="248"/>
                </a:cubicBezTo>
                <a:cubicBezTo>
                  <a:pt x="187" y="250"/>
                  <a:pt x="188" y="252"/>
                  <a:pt x="189" y="256"/>
                </a:cubicBezTo>
                <a:cubicBezTo>
                  <a:pt x="189" y="258"/>
                  <a:pt x="188" y="260"/>
                  <a:pt x="187" y="262"/>
                </a:cubicBezTo>
                <a:cubicBezTo>
                  <a:pt x="185" y="266"/>
                  <a:pt x="183" y="269"/>
                  <a:pt x="181" y="271"/>
                </a:cubicBezTo>
                <a:cubicBezTo>
                  <a:pt x="179" y="274"/>
                  <a:pt x="178" y="275"/>
                  <a:pt x="178" y="276"/>
                </a:cubicBezTo>
                <a:cubicBezTo>
                  <a:pt x="178" y="277"/>
                  <a:pt x="178" y="277"/>
                  <a:pt x="178" y="278"/>
                </a:cubicBezTo>
                <a:cubicBezTo>
                  <a:pt x="178" y="278"/>
                  <a:pt x="178" y="279"/>
                  <a:pt x="178" y="280"/>
                </a:cubicBezTo>
                <a:cubicBezTo>
                  <a:pt x="179" y="282"/>
                  <a:pt x="181" y="284"/>
                  <a:pt x="183" y="287"/>
                </a:cubicBezTo>
                <a:cubicBezTo>
                  <a:pt x="189" y="293"/>
                  <a:pt x="194" y="298"/>
                  <a:pt x="198" y="303"/>
                </a:cubicBezTo>
                <a:cubicBezTo>
                  <a:pt x="202" y="308"/>
                  <a:pt x="206" y="313"/>
                  <a:pt x="208" y="319"/>
                </a:cubicBezTo>
                <a:cubicBezTo>
                  <a:pt x="210" y="323"/>
                  <a:pt x="210" y="328"/>
                  <a:pt x="210" y="332"/>
                </a:cubicBezTo>
                <a:cubicBezTo>
                  <a:pt x="210" y="336"/>
                  <a:pt x="210" y="340"/>
                  <a:pt x="209" y="344"/>
                </a:cubicBezTo>
                <a:cubicBezTo>
                  <a:pt x="204" y="364"/>
                  <a:pt x="195" y="390"/>
                  <a:pt x="195" y="391"/>
                </a:cubicBezTo>
                <a:cubicBezTo>
                  <a:pt x="193" y="395"/>
                  <a:pt x="189" y="398"/>
                  <a:pt x="184" y="398"/>
                </a:cubicBezTo>
                <a:lnTo>
                  <a:pt x="183" y="39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4" name="Freeform 564"/>
          <p:cNvSpPr>
            <a:spLocks/>
          </p:cNvSpPr>
          <p:nvPr userDrawn="1"/>
        </p:nvSpPr>
        <p:spPr bwMode="auto">
          <a:xfrm>
            <a:off x="7161076" y="5241746"/>
            <a:ext cx="307985" cy="249088"/>
          </a:xfrm>
          <a:custGeom>
            <a:avLst/>
            <a:gdLst/>
            <a:ahLst/>
            <a:cxnLst>
              <a:cxn ang="0">
                <a:pos x="339" y="257"/>
              </a:cxn>
              <a:cxn ang="0">
                <a:pos x="26" y="257"/>
              </a:cxn>
              <a:cxn ang="0">
                <a:pos x="26" y="46"/>
              </a:cxn>
              <a:cxn ang="0">
                <a:pos x="71" y="91"/>
              </a:cxn>
              <a:cxn ang="0">
                <a:pos x="80" y="94"/>
              </a:cxn>
              <a:cxn ang="0">
                <a:pos x="89" y="91"/>
              </a:cxn>
              <a:cxn ang="0">
                <a:pos x="128" y="52"/>
              </a:cxn>
              <a:cxn ang="0">
                <a:pos x="239" y="163"/>
              </a:cxn>
              <a:cxn ang="0">
                <a:pos x="214" y="163"/>
              </a:cxn>
              <a:cxn ang="0">
                <a:pos x="200" y="177"/>
              </a:cxn>
              <a:cxn ang="0">
                <a:pos x="214" y="190"/>
              </a:cxn>
              <a:cxn ang="0">
                <a:pos x="268" y="190"/>
              </a:cxn>
              <a:cxn ang="0">
                <a:pos x="282" y="177"/>
              </a:cxn>
              <a:cxn ang="0">
                <a:pos x="282" y="122"/>
              </a:cxn>
              <a:cxn ang="0">
                <a:pos x="268" y="109"/>
              </a:cxn>
              <a:cxn ang="0">
                <a:pos x="255" y="122"/>
              </a:cxn>
              <a:cxn ang="0">
                <a:pos x="255" y="142"/>
              </a:cxn>
              <a:cxn ang="0">
                <a:pos x="137" y="24"/>
              </a:cxn>
              <a:cxn ang="0">
                <a:pos x="128" y="20"/>
              </a:cxn>
              <a:cxn ang="0">
                <a:pos x="118" y="24"/>
              </a:cxn>
              <a:cxn ang="0">
                <a:pos x="80" y="62"/>
              </a:cxn>
              <a:cxn ang="0">
                <a:pos x="23" y="5"/>
              </a:cxn>
              <a:cxn ang="0">
                <a:pos x="8" y="2"/>
              </a:cxn>
              <a:cxn ang="0">
                <a:pos x="0" y="14"/>
              </a:cxn>
              <a:cxn ang="0">
                <a:pos x="0" y="270"/>
              </a:cxn>
              <a:cxn ang="0">
                <a:pos x="13" y="284"/>
              </a:cxn>
              <a:cxn ang="0">
                <a:pos x="339" y="284"/>
              </a:cxn>
              <a:cxn ang="0">
                <a:pos x="353" y="270"/>
              </a:cxn>
              <a:cxn ang="0">
                <a:pos x="339" y="257"/>
              </a:cxn>
            </a:cxnLst>
            <a:rect l="0" t="0" r="r" b="b"/>
            <a:pathLst>
              <a:path w="353" h="284">
                <a:moveTo>
                  <a:pt x="339" y="257"/>
                </a:moveTo>
                <a:cubicBezTo>
                  <a:pt x="339" y="257"/>
                  <a:pt x="51" y="257"/>
                  <a:pt x="26" y="257"/>
                </a:cubicBezTo>
                <a:cubicBezTo>
                  <a:pt x="26" y="46"/>
                  <a:pt x="26" y="46"/>
                  <a:pt x="26" y="46"/>
                </a:cubicBezTo>
                <a:cubicBezTo>
                  <a:pt x="46" y="66"/>
                  <a:pt x="71" y="91"/>
                  <a:pt x="71" y="91"/>
                </a:cubicBezTo>
                <a:cubicBezTo>
                  <a:pt x="73" y="93"/>
                  <a:pt x="76" y="94"/>
                  <a:pt x="80" y="94"/>
                </a:cubicBezTo>
                <a:cubicBezTo>
                  <a:pt x="83" y="94"/>
                  <a:pt x="87" y="93"/>
                  <a:pt x="89" y="91"/>
                </a:cubicBezTo>
                <a:cubicBezTo>
                  <a:pt x="89" y="91"/>
                  <a:pt x="115" y="64"/>
                  <a:pt x="128" y="52"/>
                </a:cubicBezTo>
                <a:cubicBezTo>
                  <a:pt x="142" y="67"/>
                  <a:pt x="227" y="151"/>
                  <a:pt x="239" y="163"/>
                </a:cubicBezTo>
                <a:cubicBezTo>
                  <a:pt x="226" y="163"/>
                  <a:pt x="214" y="163"/>
                  <a:pt x="214" y="163"/>
                </a:cubicBezTo>
                <a:cubicBezTo>
                  <a:pt x="206" y="163"/>
                  <a:pt x="200" y="169"/>
                  <a:pt x="200" y="177"/>
                </a:cubicBezTo>
                <a:cubicBezTo>
                  <a:pt x="200" y="184"/>
                  <a:pt x="206" y="190"/>
                  <a:pt x="214" y="190"/>
                </a:cubicBezTo>
                <a:cubicBezTo>
                  <a:pt x="268" y="190"/>
                  <a:pt x="268" y="190"/>
                  <a:pt x="268" y="190"/>
                </a:cubicBezTo>
                <a:cubicBezTo>
                  <a:pt x="276" y="190"/>
                  <a:pt x="282" y="184"/>
                  <a:pt x="282" y="177"/>
                </a:cubicBezTo>
                <a:cubicBezTo>
                  <a:pt x="282" y="122"/>
                  <a:pt x="282" y="122"/>
                  <a:pt x="282" y="122"/>
                </a:cubicBezTo>
                <a:cubicBezTo>
                  <a:pt x="282" y="115"/>
                  <a:pt x="276" y="109"/>
                  <a:pt x="268" y="109"/>
                </a:cubicBezTo>
                <a:cubicBezTo>
                  <a:pt x="261" y="109"/>
                  <a:pt x="255" y="115"/>
                  <a:pt x="255" y="122"/>
                </a:cubicBezTo>
                <a:cubicBezTo>
                  <a:pt x="255" y="122"/>
                  <a:pt x="255" y="131"/>
                  <a:pt x="255" y="142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4" y="22"/>
                  <a:pt x="131" y="20"/>
                  <a:pt x="128" y="20"/>
                </a:cubicBezTo>
                <a:cubicBezTo>
                  <a:pt x="124" y="20"/>
                  <a:pt x="121" y="22"/>
                  <a:pt x="118" y="24"/>
                </a:cubicBezTo>
                <a:cubicBezTo>
                  <a:pt x="118" y="24"/>
                  <a:pt x="92" y="50"/>
                  <a:pt x="80" y="62"/>
                </a:cubicBezTo>
                <a:cubicBezTo>
                  <a:pt x="66" y="49"/>
                  <a:pt x="23" y="5"/>
                  <a:pt x="23" y="5"/>
                </a:cubicBezTo>
                <a:cubicBezTo>
                  <a:pt x="19" y="1"/>
                  <a:pt x="13" y="0"/>
                  <a:pt x="8" y="2"/>
                </a:cubicBezTo>
                <a:cubicBezTo>
                  <a:pt x="3" y="4"/>
                  <a:pt x="0" y="9"/>
                  <a:pt x="0" y="14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278"/>
                  <a:pt x="6" y="284"/>
                  <a:pt x="13" y="284"/>
                </a:cubicBezTo>
                <a:cubicBezTo>
                  <a:pt x="339" y="284"/>
                  <a:pt x="339" y="284"/>
                  <a:pt x="339" y="284"/>
                </a:cubicBezTo>
                <a:cubicBezTo>
                  <a:pt x="347" y="284"/>
                  <a:pt x="353" y="278"/>
                  <a:pt x="353" y="270"/>
                </a:cubicBezTo>
                <a:cubicBezTo>
                  <a:pt x="353" y="263"/>
                  <a:pt x="347" y="257"/>
                  <a:pt x="339" y="25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1" name="Freeform 608"/>
          <p:cNvSpPr>
            <a:spLocks/>
          </p:cNvSpPr>
          <p:nvPr userDrawn="1"/>
        </p:nvSpPr>
        <p:spPr bwMode="auto">
          <a:xfrm>
            <a:off x="7624860" y="5168124"/>
            <a:ext cx="282217" cy="396332"/>
          </a:xfrm>
          <a:custGeom>
            <a:avLst/>
            <a:gdLst/>
            <a:ahLst/>
            <a:cxnLst>
              <a:cxn ang="0">
                <a:pos x="163" y="454"/>
              </a:cxn>
              <a:cxn ang="0">
                <a:pos x="13" y="261"/>
              </a:cxn>
              <a:cxn ang="0">
                <a:pos x="2" y="77"/>
              </a:cxn>
              <a:cxn ang="0">
                <a:pos x="15" y="58"/>
              </a:cxn>
              <a:cxn ang="0">
                <a:pos x="62" y="29"/>
              </a:cxn>
              <a:cxn ang="0">
                <a:pos x="252" y="24"/>
              </a:cxn>
              <a:cxn ang="0">
                <a:pos x="318" y="83"/>
              </a:cxn>
              <a:cxn ang="0">
                <a:pos x="295" y="80"/>
              </a:cxn>
              <a:cxn ang="0">
                <a:pos x="163" y="27"/>
              </a:cxn>
              <a:cxn ang="0">
                <a:pos x="31" y="80"/>
              </a:cxn>
              <a:cxn ang="0">
                <a:pos x="28" y="84"/>
              </a:cxn>
              <a:cxn ang="0">
                <a:pos x="115" y="405"/>
              </a:cxn>
              <a:cxn ang="0">
                <a:pos x="162" y="427"/>
              </a:cxn>
              <a:cxn ang="0">
                <a:pos x="211" y="405"/>
              </a:cxn>
              <a:cxn ang="0">
                <a:pos x="296" y="165"/>
              </a:cxn>
              <a:cxn ang="0">
                <a:pos x="264" y="216"/>
              </a:cxn>
              <a:cxn ang="0">
                <a:pos x="253" y="319"/>
              </a:cxn>
              <a:cxn ang="0">
                <a:pos x="72" y="320"/>
              </a:cxn>
              <a:cxn ang="0">
                <a:pos x="58" y="225"/>
              </a:cxn>
              <a:cxn ang="0">
                <a:pos x="93" y="177"/>
              </a:cxn>
              <a:cxn ang="0">
                <a:pos x="94" y="134"/>
              </a:cxn>
              <a:cxn ang="0">
                <a:pos x="162" y="78"/>
              </a:cxn>
              <a:cxn ang="0">
                <a:pos x="229" y="127"/>
              </a:cxn>
              <a:cxn ang="0">
                <a:pos x="229" y="197"/>
              </a:cxn>
              <a:cxn ang="0">
                <a:pos x="205" y="212"/>
              </a:cxn>
              <a:cxn ang="0">
                <a:pos x="177" y="183"/>
              </a:cxn>
              <a:cxn ang="0">
                <a:pos x="173" y="139"/>
              </a:cxn>
              <a:cxn ang="0">
                <a:pos x="153" y="140"/>
              </a:cxn>
              <a:cxn ang="0">
                <a:pos x="149" y="191"/>
              </a:cxn>
              <a:cxn ang="0">
                <a:pos x="168" y="223"/>
              </a:cxn>
              <a:cxn ang="0">
                <a:pos x="195" y="241"/>
              </a:cxn>
              <a:cxn ang="0">
                <a:pos x="185" y="285"/>
              </a:cxn>
              <a:cxn ang="0">
                <a:pos x="145" y="288"/>
              </a:cxn>
              <a:cxn ang="0">
                <a:pos x="139" y="244"/>
              </a:cxn>
              <a:cxn ang="0">
                <a:pos x="153" y="261"/>
              </a:cxn>
              <a:cxn ang="0">
                <a:pos x="167" y="264"/>
              </a:cxn>
              <a:cxn ang="0">
                <a:pos x="172" y="257"/>
              </a:cxn>
              <a:cxn ang="0">
                <a:pos x="162" y="249"/>
              </a:cxn>
              <a:cxn ang="0">
                <a:pos x="144" y="239"/>
              </a:cxn>
              <a:cxn ang="0">
                <a:pos x="141" y="217"/>
              </a:cxn>
              <a:cxn ang="0">
                <a:pos x="126" y="209"/>
              </a:cxn>
              <a:cxn ang="0">
                <a:pos x="122" y="153"/>
              </a:cxn>
              <a:cxn ang="0">
                <a:pos x="144" y="113"/>
              </a:cxn>
              <a:cxn ang="0">
                <a:pos x="204" y="153"/>
              </a:cxn>
              <a:cxn ang="0">
                <a:pos x="204" y="186"/>
              </a:cxn>
              <a:cxn ang="0">
                <a:pos x="206" y="183"/>
              </a:cxn>
              <a:cxn ang="0">
                <a:pos x="201" y="128"/>
              </a:cxn>
              <a:cxn ang="0">
                <a:pos x="134" y="115"/>
              </a:cxn>
              <a:cxn ang="0">
                <a:pos x="119" y="147"/>
              </a:cxn>
              <a:cxn ang="0">
                <a:pos x="114" y="197"/>
              </a:cxn>
              <a:cxn ang="0">
                <a:pos x="97" y="205"/>
              </a:cxn>
              <a:cxn ang="0">
                <a:pos x="84" y="287"/>
              </a:cxn>
              <a:cxn ang="0">
                <a:pos x="106" y="309"/>
              </a:cxn>
              <a:cxn ang="0">
                <a:pos x="238" y="287"/>
              </a:cxn>
              <a:cxn ang="0">
                <a:pos x="242" y="189"/>
              </a:cxn>
              <a:cxn ang="0">
                <a:pos x="313" y="117"/>
              </a:cxn>
              <a:cxn ang="0">
                <a:pos x="313" y="261"/>
              </a:cxn>
              <a:cxn ang="0">
                <a:pos x="193" y="448"/>
              </a:cxn>
            </a:cxnLst>
            <a:rect l="0" t="0" r="r" b="b"/>
            <a:pathLst>
              <a:path w="325" h="454">
                <a:moveTo>
                  <a:pt x="163" y="454"/>
                </a:move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54" y="454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7" y="399"/>
                  <a:pt x="26" y="348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9"/>
                  <a:pt x="0" y="145"/>
                  <a:pt x="0" y="101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91"/>
                  <a:pt x="1" y="83"/>
                  <a:pt x="2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7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9" y="63"/>
                  <a:pt x="11" y="61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1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5" y="0"/>
                  <a:pt x="226" y="11"/>
                  <a:pt x="252" y="24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7" y="63"/>
                  <a:pt x="318" y="65"/>
                </a:cubicBezTo>
                <a:cubicBezTo>
                  <a:pt x="318" y="65"/>
                  <a:pt x="318" y="65"/>
                  <a:pt x="318" y="65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9"/>
                  <a:pt x="305" y="89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00" y="83"/>
                  <a:pt x="298" y="82"/>
                  <a:pt x="295" y="80"/>
                </a:cubicBezTo>
                <a:cubicBezTo>
                  <a:pt x="295" y="80"/>
                  <a:pt x="295" y="80"/>
                  <a:pt x="295" y="80"/>
                </a:cubicBezTo>
                <a:cubicBezTo>
                  <a:pt x="292" y="78"/>
                  <a:pt x="289" y="75"/>
                  <a:pt x="285" y="72"/>
                </a:cubicBezTo>
                <a:cubicBezTo>
                  <a:pt x="285" y="72"/>
                  <a:pt x="285" y="72"/>
                  <a:pt x="285" y="72"/>
                </a:cubicBezTo>
                <a:cubicBezTo>
                  <a:pt x="276" y="66"/>
                  <a:pt x="264" y="59"/>
                  <a:pt x="251" y="53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60" y="59"/>
                  <a:pt x="40" y="73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8"/>
                  <a:pt x="27" y="94"/>
                  <a:pt x="27" y="101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7" y="143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2"/>
                  <a:pt x="115" y="405"/>
                </a:cubicBezTo>
                <a:cubicBezTo>
                  <a:pt x="115" y="405"/>
                  <a:pt x="115" y="405"/>
                  <a:pt x="115" y="405"/>
                </a:cubicBezTo>
                <a:cubicBezTo>
                  <a:pt x="126" y="415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6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1" y="420"/>
                  <a:pt x="200" y="415"/>
                  <a:pt x="211" y="405"/>
                </a:cubicBezTo>
                <a:cubicBezTo>
                  <a:pt x="211" y="405"/>
                  <a:pt x="211" y="405"/>
                  <a:pt x="211" y="405"/>
                </a:cubicBezTo>
                <a:cubicBezTo>
                  <a:pt x="238" y="382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9" y="239"/>
                  <a:pt x="293" y="201"/>
                  <a:pt x="296" y="165"/>
                </a:cubicBezTo>
                <a:cubicBezTo>
                  <a:pt x="296" y="165"/>
                  <a:pt x="296" y="165"/>
                  <a:pt x="296" y="165"/>
                </a:cubicBezTo>
                <a:cubicBezTo>
                  <a:pt x="288" y="173"/>
                  <a:pt x="280" y="180"/>
                  <a:pt x="276" y="18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1" y="189"/>
                  <a:pt x="269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5" y="203"/>
                  <a:pt x="264" y="208"/>
                  <a:pt x="264" y="216"/>
                </a:cubicBezTo>
                <a:cubicBezTo>
                  <a:pt x="264" y="216"/>
                  <a:pt x="264" y="216"/>
                  <a:pt x="264" y="216"/>
                </a:cubicBezTo>
                <a:cubicBezTo>
                  <a:pt x="264" y="233"/>
                  <a:pt x="264" y="270"/>
                  <a:pt x="264" y="287"/>
                </a:cubicBezTo>
                <a:cubicBezTo>
                  <a:pt x="264" y="287"/>
                  <a:pt x="264" y="287"/>
                  <a:pt x="264" y="287"/>
                </a:cubicBezTo>
                <a:cubicBezTo>
                  <a:pt x="264" y="299"/>
                  <a:pt x="260" y="310"/>
                  <a:pt x="253" y="319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45" y="329"/>
                  <a:pt x="233" y="335"/>
                  <a:pt x="219" y="335"/>
                </a:cubicBezTo>
                <a:cubicBezTo>
                  <a:pt x="219" y="335"/>
                  <a:pt x="219" y="335"/>
                  <a:pt x="219" y="335"/>
                </a:cubicBezTo>
                <a:cubicBezTo>
                  <a:pt x="205" y="335"/>
                  <a:pt x="121" y="335"/>
                  <a:pt x="106" y="335"/>
                </a:cubicBezTo>
                <a:cubicBezTo>
                  <a:pt x="106" y="335"/>
                  <a:pt x="106" y="335"/>
                  <a:pt x="106" y="335"/>
                </a:cubicBezTo>
                <a:cubicBezTo>
                  <a:pt x="92" y="335"/>
                  <a:pt x="81" y="329"/>
                  <a:pt x="72" y="320"/>
                </a:cubicBezTo>
                <a:cubicBezTo>
                  <a:pt x="72" y="320"/>
                  <a:pt x="72" y="320"/>
                  <a:pt x="72" y="320"/>
                </a:cubicBezTo>
                <a:cubicBezTo>
                  <a:pt x="64" y="311"/>
                  <a:pt x="58" y="300"/>
                  <a:pt x="58" y="287"/>
                </a:cubicBezTo>
                <a:cubicBezTo>
                  <a:pt x="58" y="287"/>
                  <a:pt x="58" y="287"/>
                  <a:pt x="58" y="287"/>
                </a:cubicBezTo>
                <a:cubicBezTo>
                  <a:pt x="58" y="274"/>
                  <a:pt x="58" y="241"/>
                  <a:pt x="58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8" y="213"/>
                  <a:pt x="61" y="202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4" y="186"/>
                  <a:pt x="82" y="180"/>
                  <a:pt x="93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78"/>
                  <a:pt x="93" y="178"/>
                  <a:pt x="93" y="177"/>
                </a:cubicBezTo>
                <a:cubicBezTo>
                  <a:pt x="93" y="177"/>
                  <a:pt x="93" y="177"/>
                  <a:pt x="93" y="177"/>
                </a:cubicBezTo>
                <a:cubicBezTo>
                  <a:pt x="93" y="170"/>
                  <a:pt x="93" y="161"/>
                  <a:pt x="93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43"/>
                  <a:pt x="93" y="139"/>
                  <a:pt x="9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6" y="129"/>
                  <a:pt x="98" y="123"/>
                  <a:pt x="100" y="11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6" y="106"/>
                  <a:pt x="114" y="94"/>
                  <a:pt x="129" y="87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38" y="81"/>
                  <a:pt x="149" y="78"/>
                  <a:pt x="162" y="78"/>
                </a:cubicBezTo>
                <a:cubicBezTo>
                  <a:pt x="162" y="78"/>
                  <a:pt x="162" y="78"/>
                  <a:pt x="162" y="78"/>
                </a:cubicBezTo>
                <a:cubicBezTo>
                  <a:pt x="182" y="78"/>
                  <a:pt x="198" y="85"/>
                  <a:pt x="209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20" y="104"/>
                  <a:pt x="226" y="116"/>
                  <a:pt x="229" y="127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32" y="134"/>
                  <a:pt x="233" y="141"/>
                  <a:pt x="233" y="147"/>
                </a:cubicBezTo>
                <a:cubicBezTo>
                  <a:pt x="233" y="147"/>
                  <a:pt x="233" y="147"/>
                  <a:pt x="233" y="147"/>
                </a:cubicBezTo>
                <a:cubicBezTo>
                  <a:pt x="233" y="160"/>
                  <a:pt x="233" y="175"/>
                  <a:pt x="233" y="183"/>
                </a:cubicBezTo>
                <a:cubicBezTo>
                  <a:pt x="233" y="183"/>
                  <a:pt x="233" y="183"/>
                  <a:pt x="233" y="183"/>
                </a:cubicBezTo>
                <a:cubicBezTo>
                  <a:pt x="233" y="187"/>
                  <a:pt x="232" y="192"/>
                  <a:pt x="229" y="197"/>
                </a:cubicBezTo>
                <a:cubicBezTo>
                  <a:pt x="229" y="197"/>
                  <a:pt x="229" y="197"/>
                  <a:pt x="229" y="197"/>
                </a:cubicBezTo>
                <a:cubicBezTo>
                  <a:pt x="227" y="202"/>
                  <a:pt x="223" y="207"/>
                  <a:pt x="217" y="210"/>
                </a:cubicBezTo>
                <a:cubicBezTo>
                  <a:pt x="217" y="210"/>
                  <a:pt x="217" y="210"/>
                  <a:pt x="217" y="210"/>
                </a:cubicBezTo>
                <a:cubicBezTo>
                  <a:pt x="213" y="212"/>
                  <a:pt x="209" y="212"/>
                  <a:pt x="205" y="212"/>
                </a:cubicBezTo>
                <a:cubicBezTo>
                  <a:pt x="205" y="212"/>
                  <a:pt x="205" y="212"/>
                  <a:pt x="205" y="212"/>
                </a:cubicBezTo>
                <a:cubicBezTo>
                  <a:pt x="200" y="212"/>
                  <a:pt x="196" y="212"/>
                  <a:pt x="192" y="210"/>
                </a:cubicBezTo>
                <a:cubicBezTo>
                  <a:pt x="192" y="210"/>
                  <a:pt x="192" y="210"/>
                  <a:pt x="192" y="210"/>
                </a:cubicBezTo>
                <a:cubicBezTo>
                  <a:pt x="188" y="208"/>
                  <a:pt x="185" y="205"/>
                  <a:pt x="183" y="202"/>
                </a:cubicBezTo>
                <a:cubicBezTo>
                  <a:pt x="183" y="202"/>
                  <a:pt x="183" y="202"/>
                  <a:pt x="183" y="202"/>
                </a:cubicBezTo>
                <a:cubicBezTo>
                  <a:pt x="178" y="196"/>
                  <a:pt x="177" y="189"/>
                  <a:pt x="177" y="183"/>
                </a:cubicBezTo>
                <a:cubicBezTo>
                  <a:pt x="177" y="183"/>
                  <a:pt x="177" y="183"/>
                  <a:pt x="177" y="183"/>
                </a:cubicBezTo>
                <a:cubicBezTo>
                  <a:pt x="177" y="177"/>
                  <a:pt x="177" y="171"/>
                  <a:pt x="177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77" y="147"/>
                  <a:pt x="175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0" y="136"/>
                  <a:pt x="168" y="135"/>
                  <a:pt x="162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0" y="135"/>
                  <a:pt x="158" y="135"/>
                  <a:pt x="157" y="136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5" y="137"/>
                  <a:pt x="154" y="138"/>
                  <a:pt x="153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0" y="143"/>
                  <a:pt x="148" y="148"/>
                  <a:pt x="149" y="15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67"/>
                  <a:pt x="149" y="182"/>
                  <a:pt x="149" y="191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53" y="191"/>
                  <a:pt x="157" y="193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1"/>
                  <a:pt x="168" y="207"/>
                  <a:pt x="168" y="213"/>
                </a:cubicBezTo>
                <a:cubicBezTo>
                  <a:pt x="168" y="213"/>
                  <a:pt x="168" y="213"/>
                  <a:pt x="168" y="213"/>
                </a:cubicBezTo>
                <a:cubicBezTo>
                  <a:pt x="168" y="220"/>
                  <a:pt x="168" y="218"/>
                  <a:pt x="168" y="223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71" y="223"/>
                  <a:pt x="175" y="224"/>
                  <a:pt x="179" y="226"/>
                </a:cubicBezTo>
                <a:cubicBezTo>
                  <a:pt x="179" y="226"/>
                  <a:pt x="179" y="226"/>
                  <a:pt x="179" y="226"/>
                </a:cubicBezTo>
                <a:cubicBezTo>
                  <a:pt x="185" y="229"/>
                  <a:pt x="191" y="234"/>
                  <a:pt x="195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97" y="246"/>
                  <a:pt x="198" y="251"/>
                  <a:pt x="198" y="257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198" y="263"/>
                  <a:pt x="197" y="269"/>
                  <a:pt x="194" y="273"/>
                </a:cubicBezTo>
                <a:cubicBezTo>
                  <a:pt x="194" y="273"/>
                  <a:pt x="194" y="273"/>
                  <a:pt x="194" y="273"/>
                </a:cubicBezTo>
                <a:cubicBezTo>
                  <a:pt x="192" y="278"/>
                  <a:pt x="189" y="282"/>
                  <a:pt x="185" y="285"/>
                </a:cubicBezTo>
                <a:cubicBezTo>
                  <a:pt x="185" y="285"/>
                  <a:pt x="185" y="285"/>
                  <a:pt x="185" y="285"/>
                </a:cubicBezTo>
                <a:cubicBezTo>
                  <a:pt x="177" y="290"/>
                  <a:pt x="169" y="292"/>
                  <a:pt x="162" y="292"/>
                </a:cubicBezTo>
                <a:cubicBezTo>
                  <a:pt x="162" y="292"/>
                  <a:pt x="162" y="292"/>
                  <a:pt x="162" y="292"/>
                </a:cubicBezTo>
                <a:cubicBezTo>
                  <a:pt x="157" y="292"/>
                  <a:pt x="151" y="291"/>
                  <a:pt x="145" y="288"/>
                </a:cubicBezTo>
                <a:cubicBezTo>
                  <a:pt x="145" y="288"/>
                  <a:pt x="145" y="288"/>
                  <a:pt x="145" y="288"/>
                </a:cubicBezTo>
                <a:cubicBezTo>
                  <a:pt x="140" y="286"/>
                  <a:pt x="134" y="281"/>
                  <a:pt x="130" y="274"/>
                </a:cubicBezTo>
                <a:cubicBezTo>
                  <a:pt x="130" y="274"/>
                  <a:pt x="130" y="274"/>
                  <a:pt x="130" y="274"/>
                </a:cubicBezTo>
                <a:cubicBezTo>
                  <a:pt x="127" y="269"/>
                  <a:pt x="126" y="263"/>
                  <a:pt x="126" y="257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126" y="250"/>
                  <a:pt x="132" y="244"/>
                  <a:pt x="139" y="244"/>
                </a:cubicBezTo>
                <a:cubicBezTo>
                  <a:pt x="139" y="244"/>
                  <a:pt x="139" y="244"/>
                  <a:pt x="139" y="244"/>
                </a:cubicBezTo>
                <a:cubicBezTo>
                  <a:pt x="146" y="244"/>
                  <a:pt x="152" y="250"/>
                  <a:pt x="152" y="257"/>
                </a:cubicBezTo>
                <a:cubicBezTo>
                  <a:pt x="152" y="257"/>
                  <a:pt x="152" y="257"/>
                  <a:pt x="152" y="257"/>
                </a:cubicBezTo>
                <a:cubicBezTo>
                  <a:pt x="152" y="259"/>
                  <a:pt x="153" y="260"/>
                  <a:pt x="153" y="261"/>
                </a:cubicBezTo>
                <a:cubicBezTo>
                  <a:pt x="153" y="261"/>
                  <a:pt x="153" y="261"/>
                  <a:pt x="153" y="261"/>
                </a:cubicBezTo>
                <a:cubicBezTo>
                  <a:pt x="154" y="262"/>
                  <a:pt x="154" y="263"/>
                  <a:pt x="155" y="263"/>
                </a:cubicBezTo>
                <a:cubicBezTo>
                  <a:pt x="155" y="263"/>
                  <a:pt x="155" y="263"/>
                  <a:pt x="155" y="263"/>
                </a:cubicBezTo>
                <a:cubicBezTo>
                  <a:pt x="157" y="265"/>
                  <a:pt x="161" y="266"/>
                  <a:pt x="162" y="266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63" y="266"/>
                  <a:pt x="166" y="265"/>
                  <a:pt x="167" y="264"/>
                </a:cubicBezTo>
                <a:cubicBezTo>
                  <a:pt x="167" y="264"/>
                  <a:pt x="167" y="264"/>
                  <a:pt x="167" y="264"/>
                </a:cubicBezTo>
                <a:cubicBezTo>
                  <a:pt x="169" y="263"/>
                  <a:pt x="170" y="262"/>
                  <a:pt x="171" y="261"/>
                </a:cubicBezTo>
                <a:cubicBezTo>
                  <a:pt x="171" y="261"/>
                  <a:pt x="171" y="261"/>
                  <a:pt x="171" y="261"/>
                </a:cubicBezTo>
                <a:cubicBezTo>
                  <a:pt x="171" y="260"/>
                  <a:pt x="172" y="259"/>
                  <a:pt x="172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55"/>
                  <a:pt x="171" y="254"/>
                  <a:pt x="171" y="253"/>
                </a:cubicBezTo>
                <a:cubicBezTo>
                  <a:pt x="171" y="253"/>
                  <a:pt x="171" y="253"/>
                  <a:pt x="171" y="253"/>
                </a:cubicBezTo>
                <a:cubicBezTo>
                  <a:pt x="170" y="252"/>
                  <a:pt x="170" y="252"/>
                  <a:pt x="169" y="251"/>
                </a:cubicBezTo>
                <a:cubicBezTo>
                  <a:pt x="169" y="251"/>
                  <a:pt x="169" y="251"/>
                  <a:pt x="169" y="251"/>
                </a:cubicBezTo>
                <a:cubicBezTo>
                  <a:pt x="168" y="250"/>
                  <a:pt x="164" y="249"/>
                  <a:pt x="162" y="249"/>
                </a:cubicBezTo>
                <a:cubicBezTo>
                  <a:pt x="162" y="249"/>
                  <a:pt x="162" y="249"/>
                  <a:pt x="162" y="249"/>
                </a:cubicBezTo>
                <a:cubicBezTo>
                  <a:pt x="159" y="249"/>
                  <a:pt x="156" y="249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49" y="245"/>
                  <a:pt x="145" y="242"/>
                  <a:pt x="144" y="239"/>
                </a:cubicBezTo>
                <a:cubicBezTo>
                  <a:pt x="144" y="239"/>
                  <a:pt x="144" y="239"/>
                  <a:pt x="144" y="239"/>
                </a:cubicBezTo>
                <a:cubicBezTo>
                  <a:pt x="143" y="236"/>
                  <a:pt x="142" y="234"/>
                  <a:pt x="142" y="232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41" y="230"/>
                  <a:pt x="141" y="227"/>
                  <a:pt x="141" y="225"/>
                </a:cubicBezTo>
                <a:cubicBezTo>
                  <a:pt x="141" y="225"/>
                  <a:pt x="141" y="225"/>
                  <a:pt x="141" y="225"/>
                </a:cubicBezTo>
                <a:cubicBezTo>
                  <a:pt x="141" y="219"/>
                  <a:pt x="141" y="220"/>
                  <a:pt x="141" y="217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39" y="217"/>
                  <a:pt x="138" y="216"/>
                  <a:pt x="136" y="216"/>
                </a:cubicBezTo>
                <a:cubicBezTo>
                  <a:pt x="136" y="216"/>
                  <a:pt x="136" y="216"/>
                  <a:pt x="136" y="216"/>
                </a:cubicBezTo>
                <a:cubicBezTo>
                  <a:pt x="132" y="215"/>
                  <a:pt x="129" y="212"/>
                  <a:pt x="126" y="209"/>
                </a:cubicBezTo>
                <a:cubicBezTo>
                  <a:pt x="126" y="209"/>
                  <a:pt x="126" y="209"/>
                  <a:pt x="126" y="209"/>
                </a:cubicBezTo>
                <a:cubicBezTo>
                  <a:pt x="124" y="207"/>
                  <a:pt x="123" y="204"/>
                  <a:pt x="123" y="202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2" y="199"/>
                  <a:pt x="122" y="196"/>
                  <a:pt x="122" y="194"/>
                </a:cubicBezTo>
                <a:cubicBezTo>
                  <a:pt x="122" y="194"/>
                  <a:pt x="122" y="194"/>
                  <a:pt x="122" y="194"/>
                </a:cubicBezTo>
                <a:cubicBezTo>
                  <a:pt x="122" y="186"/>
                  <a:pt x="122" y="168"/>
                  <a:pt x="122" y="153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2" y="146"/>
                  <a:pt x="124" y="138"/>
                  <a:pt x="127" y="13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1" y="123"/>
                  <a:pt x="136" y="117"/>
                  <a:pt x="144" y="113"/>
                </a:cubicBezTo>
                <a:cubicBezTo>
                  <a:pt x="144" y="113"/>
                  <a:pt x="144" y="113"/>
                  <a:pt x="144" y="113"/>
                </a:cubicBezTo>
                <a:cubicBezTo>
                  <a:pt x="150" y="110"/>
                  <a:pt x="156" y="108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75" y="108"/>
                  <a:pt x="186" y="114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200" y="131"/>
                  <a:pt x="204" y="142"/>
                  <a:pt x="204" y="153"/>
                </a:cubicBezTo>
                <a:cubicBezTo>
                  <a:pt x="204" y="153"/>
                  <a:pt x="204" y="153"/>
                  <a:pt x="204" y="153"/>
                </a:cubicBezTo>
                <a:cubicBezTo>
                  <a:pt x="204" y="171"/>
                  <a:pt x="204" y="177"/>
                  <a:pt x="204" y="183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204" y="184"/>
                  <a:pt x="204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6" y="185"/>
                  <a:pt x="206" y="184"/>
                  <a:pt x="206" y="183"/>
                </a:cubicBezTo>
                <a:cubicBezTo>
                  <a:pt x="206" y="183"/>
                  <a:pt x="206" y="183"/>
                  <a:pt x="206" y="183"/>
                </a:cubicBezTo>
                <a:cubicBezTo>
                  <a:pt x="206" y="175"/>
                  <a:pt x="206" y="160"/>
                  <a:pt x="206" y="147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6" y="143"/>
                  <a:pt x="205" y="135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197" y="120"/>
                  <a:pt x="192" y="114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178" y="107"/>
                  <a:pt x="172" y="105"/>
                  <a:pt x="162" y="105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49" y="105"/>
                  <a:pt x="141" y="10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28" y="121"/>
                  <a:pt x="124" y="129"/>
                  <a:pt x="121" y="137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20" y="141"/>
                  <a:pt x="119" y="146"/>
                  <a:pt x="119" y="147"/>
                </a:cubicBezTo>
                <a:cubicBezTo>
                  <a:pt x="119" y="147"/>
                  <a:pt x="119" y="147"/>
                  <a:pt x="119" y="147"/>
                </a:cubicBezTo>
                <a:cubicBezTo>
                  <a:pt x="119" y="161"/>
                  <a:pt x="119" y="170"/>
                  <a:pt x="119" y="177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19" y="181"/>
                  <a:pt x="119" y="184"/>
                  <a:pt x="118" y="187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8" y="191"/>
                  <a:pt x="117" y="194"/>
                  <a:pt x="114" y="197"/>
                </a:cubicBezTo>
                <a:cubicBezTo>
                  <a:pt x="114" y="197"/>
                  <a:pt x="114" y="197"/>
                  <a:pt x="114" y="197"/>
                </a:cubicBezTo>
                <a:cubicBezTo>
                  <a:pt x="112" y="200"/>
                  <a:pt x="110" y="202"/>
                  <a:pt x="107" y="203"/>
                </a:cubicBezTo>
                <a:cubicBezTo>
                  <a:pt x="107" y="203"/>
                  <a:pt x="107" y="203"/>
                  <a:pt x="107" y="203"/>
                </a:cubicBezTo>
                <a:cubicBezTo>
                  <a:pt x="104" y="204"/>
                  <a:pt x="100" y="205"/>
                  <a:pt x="97" y="205"/>
                </a:cubicBezTo>
                <a:cubicBezTo>
                  <a:pt x="97" y="205"/>
                  <a:pt x="97" y="205"/>
                  <a:pt x="97" y="205"/>
                </a:cubicBezTo>
                <a:cubicBezTo>
                  <a:pt x="94" y="205"/>
                  <a:pt x="92" y="206"/>
                  <a:pt x="89" y="210"/>
                </a:cubicBezTo>
                <a:cubicBezTo>
                  <a:pt x="89" y="210"/>
                  <a:pt x="89" y="210"/>
                  <a:pt x="89" y="210"/>
                </a:cubicBezTo>
                <a:cubicBezTo>
                  <a:pt x="86" y="213"/>
                  <a:pt x="84" y="218"/>
                  <a:pt x="84" y="225"/>
                </a:cubicBezTo>
                <a:cubicBezTo>
                  <a:pt x="84" y="225"/>
                  <a:pt x="84" y="225"/>
                  <a:pt x="84" y="225"/>
                </a:cubicBezTo>
                <a:cubicBezTo>
                  <a:pt x="84" y="241"/>
                  <a:pt x="84" y="274"/>
                  <a:pt x="84" y="287"/>
                </a:cubicBezTo>
                <a:cubicBezTo>
                  <a:pt x="84" y="287"/>
                  <a:pt x="84" y="287"/>
                  <a:pt x="84" y="287"/>
                </a:cubicBezTo>
                <a:cubicBezTo>
                  <a:pt x="84" y="291"/>
                  <a:pt x="87" y="297"/>
                  <a:pt x="91" y="301"/>
                </a:cubicBezTo>
                <a:cubicBezTo>
                  <a:pt x="91" y="301"/>
                  <a:pt x="91" y="301"/>
                  <a:pt x="91" y="301"/>
                </a:cubicBezTo>
                <a:cubicBezTo>
                  <a:pt x="96" y="306"/>
                  <a:pt x="102" y="309"/>
                  <a:pt x="106" y="309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21" y="309"/>
                  <a:pt x="205" y="309"/>
                  <a:pt x="219" y="309"/>
                </a:cubicBezTo>
                <a:cubicBezTo>
                  <a:pt x="219" y="309"/>
                  <a:pt x="219" y="309"/>
                  <a:pt x="219" y="309"/>
                </a:cubicBezTo>
                <a:cubicBezTo>
                  <a:pt x="225" y="309"/>
                  <a:pt x="229" y="306"/>
                  <a:pt x="232" y="302"/>
                </a:cubicBezTo>
                <a:cubicBezTo>
                  <a:pt x="232" y="302"/>
                  <a:pt x="232" y="302"/>
                  <a:pt x="232" y="302"/>
                </a:cubicBezTo>
                <a:cubicBezTo>
                  <a:pt x="236" y="298"/>
                  <a:pt x="238" y="292"/>
                  <a:pt x="238" y="287"/>
                </a:cubicBezTo>
                <a:cubicBezTo>
                  <a:pt x="238" y="287"/>
                  <a:pt x="238" y="287"/>
                  <a:pt x="238" y="287"/>
                </a:cubicBezTo>
                <a:cubicBezTo>
                  <a:pt x="238" y="270"/>
                  <a:pt x="238" y="233"/>
                  <a:pt x="238" y="216"/>
                </a:cubicBezTo>
                <a:cubicBezTo>
                  <a:pt x="238" y="216"/>
                  <a:pt x="238" y="216"/>
                  <a:pt x="238" y="216"/>
                </a:cubicBezTo>
                <a:cubicBezTo>
                  <a:pt x="238" y="207"/>
                  <a:pt x="239" y="198"/>
                  <a:pt x="242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5" y="180"/>
                  <a:pt x="250" y="172"/>
                  <a:pt x="257" y="165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66" y="157"/>
                  <a:pt x="288" y="134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5" y="118"/>
                  <a:pt x="309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20" y="118"/>
                  <a:pt x="325" y="124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8"/>
                  <a:pt x="259" y="399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6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8" name="Freeform 604"/>
          <p:cNvSpPr>
            <a:spLocks/>
          </p:cNvSpPr>
          <p:nvPr userDrawn="1"/>
        </p:nvSpPr>
        <p:spPr bwMode="auto">
          <a:xfrm>
            <a:off x="8050606" y="5269363"/>
            <a:ext cx="330071" cy="193871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3" y="156"/>
              </a:cxn>
              <a:cxn ang="0">
                <a:pos x="12" y="160"/>
              </a:cxn>
              <a:cxn ang="0">
                <a:pos x="124" y="160"/>
              </a:cxn>
              <a:cxn ang="0">
                <a:pos x="137" y="147"/>
              </a:cxn>
              <a:cxn ang="0">
                <a:pos x="124" y="135"/>
              </a:cxn>
              <a:cxn ang="0">
                <a:pos x="26" y="135"/>
              </a:cxn>
              <a:cxn ang="0">
                <a:pos x="162" y="24"/>
              </a:cxn>
              <a:cxn ang="0">
                <a:pos x="300" y="163"/>
              </a:cxn>
              <a:cxn ang="0">
                <a:pos x="308" y="174"/>
              </a:cxn>
              <a:cxn ang="0">
                <a:pos x="333" y="185"/>
              </a:cxn>
              <a:cxn ang="0">
                <a:pos x="296" y="190"/>
              </a:cxn>
              <a:cxn ang="0">
                <a:pos x="296" y="190"/>
              </a:cxn>
              <a:cxn ang="0">
                <a:pos x="225" y="180"/>
              </a:cxn>
              <a:cxn ang="0">
                <a:pos x="222" y="180"/>
              </a:cxn>
              <a:cxn ang="0">
                <a:pos x="47" y="180"/>
              </a:cxn>
              <a:cxn ang="0">
                <a:pos x="35" y="192"/>
              </a:cxn>
              <a:cxn ang="0">
                <a:pos x="35" y="208"/>
              </a:cxn>
              <a:cxn ang="0">
                <a:pos x="47" y="221"/>
              </a:cxn>
              <a:cxn ang="0">
                <a:pos x="59" y="208"/>
              </a:cxn>
              <a:cxn ang="0">
                <a:pos x="59" y="204"/>
              </a:cxn>
              <a:cxn ang="0">
                <a:pos x="220" y="204"/>
              </a:cxn>
              <a:cxn ang="0">
                <a:pos x="296" y="215"/>
              </a:cxn>
              <a:cxn ang="0">
                <a:pos x="296" y="215"/>
              </a:cxn>
              <a:cxn ang="0">
                <a:pos x="372" y="198"/>
              </a:cxn>
              <a:cxn ang="0">
                <a:pos x="379" y="187"/>
              </a:cxn>
              <a:cxn ang="0">
                <a:pos x="379" y="187"/>
              </a:cxn>
              <a:cxn ang="0">
                <a:pos x="372" y="176"/>
              </a:cxn>
              <a:cxn ang="0">
                <a:pos x="324" y="155"/>
              </a:cxn>
              <a:cxn ang="0">
                <a:pos x="162" y="0"/>
              </a:cxn>
              <a:cxn ang="0">
                <a:pos x="0" y="146"/>
              </a:cxn>
            </a:cxnLst>
            <a:rect l="0" t="0" r="r" b="b"/>
            <a:pathLst>
              <a:path w="379" h="221">
                <a:moveTo>
                  <a:pt x="0" y="146"/>
                </a:moveTo>
                <a:cubicBezTo>
                  <a:pt x="0" y="150"/>
                  <a:pt x="1" y="153"/>
                  <a:pt x="3" y="156"/>
                </a:cubicBezTo>
                <a:cubicBezTo>
                  <a:pt x="5" y="158"/>
                  <a:pt x="9" y="160"/>
                  <a:pt x="12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31" y="160"/>
                  <a:pt x="137" y="154"/>
                  <a:pt x="137" y="147"/>
                </a:cubicBezTo>
                <a:cubicBezTo>
                  <a:pt x="137" y="141"/>
                  <a:pt x="131" y="135"/>
                  <a:pt x="124" y="135"/>
                </a:cubicBezTo>
                <a:cubicBezTo>
                  <a:pt x="124" y="135"/>
                  <a:pt x="48" y="135"/>
                  <a:pt x="26" y="135"/>
                </a:cubicBezTo>
                <a:cubicBezTo>
                  <a:pt x="39" y="71"/>
                  <a:pt x="95" y="24"/>
                  <a:pt x="162" y="24"/>
                </a:cubicBezTo>
                <a:cubicBezTo>
                  <a:pt x="238" y="24"/>
                  <a:pt x="300" y="87"/>
                  <a:pt x="300" y="163"/>
                </a:cubicBezTo>
                <a:cubicBezTo>
                  <a:pt x="300" y="168"/>
                  <a:pt x="303" y="172"/>
                  <a:pt x="308" y="174"/>
                </a:cubicBezTo>
                <a:cubicBezTo>
                  <a:pt x="308" y="174"/>
                  <a:pt x="320" y="180"/>
                  <a:pt x="333" y="185"/>
                </a:cubicBezTo>
                <a:cubicBezTo>
                  <a:pt x="322" y="188"/>
                  <a:pt x="309" y="190"/>
                  <a:pt x="296" y="190"/>
                </a:cubicBezTo>
                <a:cubicBezTo>
                  <a:pt x="296" y="190"/>
                  <a:pt x="296" y="190"/>
                  <a:pt x="296" y="190"/>
                </a:cubicBezTo>
                <a:cubicBezTo>
                  <a:pt x="263" y="190"/>
                  <a:pt x="225" y="180"/>
                  <a:pt x="225" y="180"/>
                </a:cubicBezTo>
                <a:cubicBezTo>
                  <a:pt x="224" y="180"/>
                  <a:pt x="223" y="180"/>
                  <a:pt x="222" y="180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0" y="180"/>
                  <a:pt x="35" y="185"/>
                  <a:pt x="35" y="192"/>
                </a:cubicBezTo>
                <a:cubicBezTo>
                  <a:pt x="35" y="208"/>
                  <a:pt x="35" y="208"/>
                  <a:pt x="35" y="208"/>
                </a:cubicBezTo>
                <a:cubicBezTo>
                  <a:pt x="35" y="215"/>
                  <a:pt x="40" y="221"/>
                  <a:pt x="47" y="221"/>
                </a:cubicBezTo>
                <a:cubicBezTo>
                  <a:pt x="54" y="221"/>
                  <a:pt x="59" y="215"/>
                  <a:pt x="59" y="208"/>
                </a:cubicBezTo>
                <a:cubicBezTo>
                  <a:pt x="59" y="208"/>
                  <a:pt x="59" y="206"/>
                  <a:pt x="59" y="204"/>
                </a:cubicBezTo>
                <a:cubicBezTo>
                  <a:pt x="80" y="204"/>
                  <a:pt x="217" y="204"/>
                  <a:pt x="220" y="204"/>
                </a:cubicBezTo>
                <a:cubicBezTo>
                  <a:pt x="227" y="206"/>
                  <a:pt x="263" y="215"/>
                  <a:pt x="296" y="215"/>
                </a:cubicBezTo>
                <a:cubicBezTo>
                  <a:pt x="296" y="215"/>
                  <a:pt x="296" y="215"/>
                  <a:pt x="296" y="215"/>
                </a:cubicBezTo>
                <a:cubicBezTo>
                  <a:pt x="333" y="215"/>
                  <a:pt x="370" y="199"/>
                  <a:pt x="372" y="198"/>
                </a:cubicBezTo>
                <a:cubicBezTo>
                  <a:pt x="376" y="196"/>
                  <a:pt x="379" y="192"/>
                  <a:pt x="379" y="187"/>
                </a:cubicBezTo>
                <a:cubicBezTo>
                  <a:pt x="379" y="187"/>
                  <a:pt x="379" y="187"/>
                  <a:pt x="379" y="187"/>
                </a:cubicBezTo>
                <a:cubicBezTo>
                  <a:pt x="379" y="182"/>
                  <a:pt x="376" y="178"/>
                  <a:pt x="372" y="176"/>
                </a:cubicBezTo>
                <a:cubicBezTo>
                  <a:pt x="372" y="176"/>
                  <a:pt x="335" y="159"/>
                  <a:pt x="324" y="155"/>
                </a:cubicBezTo>
                <a:cubicBezTo>
                  <a:pt x="320" y="69"/>
                  <a:pt x="249" y="0"/>
                  <a:pt x="162" y="0"/>
                </a:cubicBezTo>
                <a:cubicBezTo>
                  <a:pt x="78" y="0"/>
                  <a:pt x="8" y="63"/>
                  <a:pt x="0" y="1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2" name="Freeform 143"/>
          <p:cNvSpPr>
            <a:spLocks noEditPoints="1"/>
          </p:cNvSpPr>
          <p:nvPr userDrawn="1"/>
        </p:nvSpPr>
        <p:spPr bwMode="auto">
          <a:xfrm>
            <a:off x="8564290" y="5249114"/>
            <a:ext cx="227822" cy="234352"/>
          </a:xfrm>
          <a:custGeom>
            <a:avLst/>
            <a:gdLst/>
            <a:ahLst/>
            <a:cxnLst>
              <a:cxn ang="0">
                <a:pos x="88" y="9"/>
              </a:cxn>
              <a:cxn ang="0">
                <a:pos x="31" y="21"/>
              </a:cxn>
              <a:cxn ang="0">
                <a:pos x="0" y="48"/>
              </a:cxn>
              <a:cxn ang="0">
                <a:pos x="0" y="49"/>
              </a:cxn>
              <a:cxn ang="0">
                <a:pos x="74" y="85"/>
              </a:cxn>
              <a:cxn ang="0">
                <a:pos x="214" y="103"/>
              </a:cxn>
              <a:cxn ang="0">
                <a:pos x="339" y="117"/>
              </a:cxn>
              <a:cxn ang="0">
                <a:pos x="393" y="129"/>
              </a:cxn>
              <a:cxn ang="0">
                <a:pos x="335" y="143"/>
              </a:cxn>
              <a:cxn ang="0">
                <a:pos x="203" y="165"/>
              </a:cxn>
              <a:cxn ang="0">
                <a:pos x="71" y="186"/>
              </a:cxn>
              <a:cxn ang="0">
                <a:pos x="27" y="197"/>
              </a:cxn>
              <a:cxn ang="0">
                <a:pos x="2" y="221"/>
              </a:cxn>
              <a:cxn ang="0">
                <a:pos x="2" y="221"/>
              </a:cxn>
              <a:cxn ang="0">
                <a:pos x="219" y="284"/>
              </a:cxn>
              <a:cxn ang="0">
                <a:pos x="341" y="304"/>
              </a:cxn>
              <a:cxn ang="0">
                <a:pos x="390" y="316"/>
              </a:cxn>
              <a:cxn ang="0">
                <a:pos x="334" y="330"/>
              </a:cxn>
              <a:cxn ang="0">
                <a:pos x="201" y="353"/>
              </a:cxn>
              <a:cxn ang="0">
                <a:pos x="71" y="375"/>
              </a:cxn>
              <a:cxn ang="0">
                <a:pos x="27" y="386"/>
              </a:cxn>
              <a:cxn ang="0">
                <a:pos x="2" y="409"/>
              </a:cxn>
              <a:cxn ang="0">
                <a:pos x="29" y="436"/>
              </a:cxn>
              <a:cxn ang="0">
                <a:pos x="80" y="447"/>
              </a:cxn>
              <a:cxn ang="0">
                <a:pos x="227" y="455"/>
              </a:cxn>
              <a:cxn ang="0">
                <a:pos x="368" y="447"/>
              </a:cxn>
              <a:cxn ang="0">
                <a:pos x="443" y="409"/>
              </a:cxn>
              <a:cxn ang="0">
                <a:pos x="435" y="394"/>
              </a:cxn>
              <a:cxn ang="0">
                <a:pos x="326" y="369"/>
              </a:cxn>
              <a:cxn ang="0">
                <a:pos x="289" y="365"/>
              </a:cxn>
              <a:cxn ang="0">
                <a:pos x="350" y="354"/>
              </a:cxn>
              <a:cxn ang="0">
                <a:pos x="427" y="316"/>
              </a:cxn>
              <a:cxn ang="0">
                <a:pos x="356" y="280"/>
              </a:cxn>
              <a:cxn ang="0">
                <a:pos x="223" y="257"/>
              </a:cxn>
              <a:cxn ang="0">
                <a:pos x="93" y="235"/>
              </a:cxn>
              <a:cxn ang="0">
                <a:pos x="38" y="222"/>
              </a:cxn>
              <a:cxn ang="0">
                <a:pos x="87" y="210"/>
              </a:cxn>
              <a:cxn ang="0">
                <a:pos x="207" y="191"/>
              </a:cxn>
              <a:cxn ang="0">
                <a:pos x="350" y="167"/>
              </a:cxn>
              <a:cxn ang="0">
                <a:pos x="400" y="154"/>
              </a:cxn>
              <a:cxn ang="0">
                <a:pos x="427" y="128"/>
              </a:cxn>
              <a:cxn ang="0">
                <a:pos x="354" y="93"/>
              </a:cxn>
              <a:cxn ang="0">
                <a:pos x="217" y="76"/>
              </a:cxn>
              <a:cxn ang="0">
                <a:pos x="89" y="61"/>
              </a:cxn>
              <a:cxn ang="0">
                <a:pos x="33" y="49"/>
              </a:cxn>
              <a:cxn ang="0">
                <a:pos x="101" y="35"/>
              </a:cxn>
              <a:cxn ang="0">
                <a:pos x="221" y="28"/>
              </a:cxn>
              <a:cxn ang="0">
                <a:pos x="235" y="15"/>
              </a:cxn>
              <a:cxn ang="0">
                <a:pos x="222" y="2"/>
              </a:cxn>
              <a:cxn ang="0">
                <a:pos x="88" y="9"/>
              </a:cxn>
              <a:cxn ang="0">
                <a:pos x="86" y="399"/>
              </a:cxn>
              <a:cxn ang="0">
                <a:pos x="205" y="379"/>
              </a:cxn>
              <a:cxn ang="0">
                <a:pos x="210" y="378"/>
              </a:cxn>
              <a:cxn ang="0">
                <a:pos x="211" y="380"/>
              </a:cxn>
              <a:cxn ang="0">
                <a:pos x="226" y="390"/>
              </a:cxn>
              <a:cxn ang="0">
                <a:pos x="324" y="395"/>
              </a:cxn>
              <a:cxn ang="0">
                <a:pos x="409" y="410"/>
              </a:cxn>
              <a:cxn ang="0">
                <a:pos x="363" y="421"/>
              </a:cxn>
              <a:cxn ang="0">
                <a:pos x="250" y="428"/>
              </a:cxn>
              <a:cxn ang="0">
                <a:pos x="103" y="423"/>
              </a:cxn>
              <a:cxn ang="0">
                <a:pos x="38" y="411"/>
              </a:cxn>
              <a:cxn ang="0">
                <a:pos x="86" y="399"/>
              </a:cxn>
            </a:cxnLst>
            <a:rect l="0" t="0" r="r" b="b"/>
            <a:pathLst>
              <a:path w="443" h="455">
                <a:moveTo>
                  <a:pt x="88" y="9"/>
                </a:moveTo>
                <a:cubicBezTo>
                  <a:pt x="64" y="13"/>
                  <a:pt x="45" y="17"/>
                  <a:pt x="31" y="21"/>
                </a:cubicBezTo>
                <a:cubicBezTo>
                  <a:pt x="18" y="25"/>
                  <a:pt x="1" y="33"/>
                  <a:pt x="0" y="4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9"/>
                  <a:pt x="27" y="78"/>
                  <a:pt x="74" y="85"/>
                </a:cubicBezTo>
                <a:cubicBezTo>
                  <a:pt x="112" y="92"/>
                  <a:pt x="164" y="97"/>
                  <a:pt x="214" y="103"/>
                </a:cubicBezTo>
                <a:cubicBezTo>
                  <a:pt x="258" y="107"/>
                  <a:pt x="304" y="112"/>
                  <a:pt x="339" y="117"/>
                </a:cubicBezTo>
                <a:cubicBezTo>
                  <a:pt x="368" y="122"/>
                  <a:pt x="384" y="126"/>
                  <a:pt x="393" y="129"/>
                </a:cubicBezTo>
                <a:cubicBezTo>
                  <a:pt x="384" y="132"/>
                  <a:pt x="367" y="137"/>
                  <a:pt x="335" y="143"/>
                </a:cubicBezTo>
                <a:cubicBezTo>
                  <a:pt x="297" y="151"/>
                  <a:pt x="249" y="158"/>
                  <a:pt x="203" y="165"/>
                </a:cubicBezTo>
                <a:cubicBezTo>
                  <a:pt x="153" y="172"/>
                  <a:pt x="107" y="179"/>
                  <a:pt x="71" y="186"/>
                </a:cubicBezTo>
                <a:cubicBezTo>
                  <a:pt x="52" y="190"/>
                  <a:pt x="37" y="194"/>
                  <a:pt x="27" y="197"/>
                </a:cubicBezTo>
                <a:cubicBezTo>
                  <a:pt x="19" y="200"/>
                  <a:pt x="2" y="206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47"/>
                  <a:pt x="46" y="257"/>
                  <a:pt x="219" y="284"/>
                </a:cubicBezTo>
                <a:cubicBezTo>
                  <a:pt x="262" y="290"/>
                  <a:pt x="306" y="297"/>
                  <a:pt x="341" y="304"/>
                </a:cubicBezTo>
                <a:cubicBezTo>
                  <a:pt x="366" y="309"/>
                  <a:pt x="381" y="313"/>
                  <a:pt x="390" y="316"/>
                </a:cubicBezTo>
                <a:cubicBezTo>
                  <a:pt x="381" y="320"/>
                  <a:pt x="364" y="324"/>
                  <a:pt x="334" y="330"/>
                </a:cubicBezTo>
                <a:cubicBezTo>
                  <a:pt x="296" y="338"/>
                  <a:pt x="248" y="345"/>
                  <a:pt x="201" y="353"/>
                </a:cubicBezTo>
                <a:cubicBezTo>
                  <a:pt x="152" y="361"/>
                  <a:pt x="106" y="368"/>
                  <a:pt x="71" y="375"/>
                </a:cubicBezTo>
                <a:cubicBezTo>
                  <a:pt x="51" y="379"/>
                  <a:pt x="37" y="383"/>
                  <a:pt x="27" y="386"/>
                </a:cubicBezTo>
                <a:cubicBezTo>
                  <a:pt x="19" y="389"/>
                  <a:pt x="2" y="395"/>
                  <a:pt x="2" y="409"/>
                </a:cubicBezTo>
                <a:cubicBezTo>
                  <a:pt x="2" y="426"/>
                  <a:pt x="22" y="433"/>
                  <a:pt x="29" y="436"/>
                </a:cubicBezTo>
                <a:cubicBezTo>
                  <a:pt x="41" y="440"/>
                  <a:pt x="58" y="444"/>
                  <a:pt x="80" y="447"/>
                </a:cubicBezTo>
                <a:cubicBezTo>
                  <a:pt x="119" y="452"/>
                  <a:pt x="171" y="455"/>
                  <a:pt x="227" y="455"/>
                </a:cubicBezTo>
                <a:cubicBezTo>
                  <a:pt x="281" y="455"/>
                  <a:pt x="331" y="452"/>
                  <a:pt x="368" y="447"/>
                </a:cubicBezTo>
                <a:cubicBezTo>
                  <a:pt x="421" y="439"/>
                  <a:pt x="443" y="428"/>
                  <a:pt x="443" y="409"/>
                </a:cubicBezTo>
                <a:cubicBezTo>
                  <a:pt x="443" y="405"/>
                  <a:pt x="442" y="399"/>
                  <a:pt x="435" y="394"/>
                </a:cubicBezTo>
                <a:cubicBezTo>
                  <a:pt x="423" y="384"/>
                  <a:pt x="386" y="375"/>
                  <a:pt x="326" y="369"/>
                </a:cubicBezTo>
                <a:cubicBezTo>
                  <a:pt x="314" y="368"/>
                  <a:pt x="302" y="366"/>
                  <a:pt x="289" y="365"/>
                </a:cubicBezTo>
                <a:cubicBezTo>
                  <a:pt x="311" y="362"/>
                  <a:pt x="332" y="358"/>
                  <a:pt x="350" y="354"/>
                </a:cubicBezTo>
                <a:cubicBezTo>
                  <a:pt x="408" y="342"/>
                  <a:pt x="427" y="333"/>
                  <a:pt x="427" y="316"/>
                </a:cubicBezTo>
                <a:cubicBezTo>
                  <a:pt x="427" y="300"/>
                  <a:pt x="410" y="291"/>
                  <a:pt x="356" y="280"/>
                </a:cubicBezTo>
                <a:cubicBezTo>
                  <a:pt x="320" y="272"/>
                  <a:pt x="271" y="265"/>
                  <a:pt x="223" y="257"/>
                </a:cubicBezTo>
                <a:cubicBezTo>
                  <a:pt x="177" y="250"/>
                  <a:pt x="130" y="243"/>
                  <a:pt x="93" y="235"/>
                </a:cubicBezTo>
                <a:cubicBezTo>
                  <a:pt x="63" y="230"/>
                  <a:pt x="47" y="225"/>
                  <a:pt x="38" y="222"/>
                </a:cubicBezTo>
                <a:cubicBezTo>
                  <a:pt x="47" y="219"/>
                  <a:pt x="61" y="215"/>
                  <a:pt x="87" y="210"/>
                </a:cubicBezTo>
                <a:cubicBezTo>
                  <a:pt x="120" y="204"/>
                  <a:pt x="162" y="197"/>
                  <a:pt x="207" y="191"/>
                </a:cubicBezTo>
                <a:cubicBezTo>
                  <a:pt x="258" y="183"/>
                  <a:pt x="311" y="176"/>
                  <a:pt x="350" y="167"/>
                </a:cubicBezTo>
                <a:cubicBezTo>
                  <a:pt x="372" y="163"/>
                  <a:pt x="389" y="159"/>
                  <a:pt x="400" y="154"/>
                </a:cubicBezTo>
                <a:cubicBezTo>
                  <a:pt x="408" y="151"/>
                  <a:pt x="427" y="144"/>
                  <a:pt x="427" y="128"/>
                </a:cubicBezTo>
                <a:cubicBezTo>
                  <a:pt x="427" y="109"/>
                  <a:pt x="400" y="100"/>
                  <a:pt x="354" y="93"/>
                </a:cubicBezTo>
                <a:cubicBezTo>
                  <a:pt x="317" y="87"/>
                  <a:pt x="266" y="81"/>
                  <a:pt x="217" y="76"/>
                </a:cubicBezTo>
                <a:cubicBezTo>
                  <a:pt x="172" y="71"/>
                  <a:pt x="126" y="66"/>
                  <a:pt x="89" y="61"/>
                </a:cubicBezTo>
                <a:cubicBezTo>
                  <a:pt x="58" y="56"/>
                  <a:pt x="41" y="52"/>
                  <a:pt x="33" y="49"/>
                </a:cubicBezTo>
                <a:cubicBezTo>
                  <a:pt x="43" y="45"/>
                  <a:pt x="64" y="39"/>
                  <a:pt x="101" y="35"/>
                </a:cubicBezTo>
                <a:cubicBezTo>
                  <a:pt x="140" y="30"/>
                  <a:pt x="186" y="27"/>
                  <a:pt x="221" y="28"/>
                </a:cubicBezTo>
                <a:cubicBezTo>
                  <a:pt x="228" y="29"/>
                  <a:pt x="234" y="23"/>
                  <a:pt x="235" y="15"/>
                </a:cubicBezTo>
                <a:cubicBezTo>
                  <a:pt x="235" y="8"/>
                  <a:pt x="229" y="2"/>
                  <a:pt x="222" y="2"/>
                </a:cubicBezTo>
                <a:cubicBezTo>
                  <a:pt x="183" y="0"/>
                  <a:pt x="130" y="3"/>
                  <a:pt x="88" y="9"/>
                </a:cubicBezTo>
                <a:close/>
                <a:moveTo>
                  <a:pt x="86" y="399"/>
                </a:moveTo>
                <a:cubicBezTo>
                  <a:pt x="120" y="393"/>
                  <a:pt x="161" y="386"/>
                  <a:pt x="205" y="379"/>
                </a:cubicBezTo>
                <a:cubicBezTo>
                  <a:pt x="207" y="379"/>
                  <a:pt x="209" y="379"/>
                  <a:pt x="210" y="378"/>
                </a:cubicBezTo>
                <a:cubicBezTo>
                  <a:pt x="210" y="379"/>
                  <a:pt x="210" y="379"/>
                  <a:pt x="211" y="380"/>
                </a:cubicBezTo>
                <a:cubicBezTo>
                  <a:pt x="212" y="387"/>
                  <a:pt x="219" y="392"/>
                  <a:pt x="226" y="390"/>
                </a:cubicBezTo>
                <a:cubicBezTo>
                  <a:pt x="234" y="389"/>
                  <a:pt x="274" y="390"/>
                  <a:pt x="324" y="395"/>
                </a:cubicBezTo>
                <a:cubicBezTo>
                  <a:pt x="370" y="400"/>
                  <a:pt x="396" y="406"/>
                  <a:pt x="409" y="410"/>
                </a:cubicBezTo>
                <a:cubicBezTo>
                  <a:pt x="402" y="413"/>
                  <a:pt x="388" y="417"/>
                  <a:pt x="363" y="421"/>
                </a:cubicBezTo>
                <a:cubicBezTo>
                  <a:pt x="333" y="425"/>
                  <a:pt x="294" y="428"/>
                  <a:pt x="250" y="428"/>
                </a:cubicBezTo>
                <a:cubicBezTo>
                  <a:pt x="198" y="429"/>
                  <a:pt x="145" y="427"/>
                  <a:pt x="103" y="423"/>
                </a:cubicBezTo>
                <a:cubicBezTo>
                  <a:pt x="67" y="419"/>
                  <a:pt x="48" y="414"/>
                  <a:pt x="38" y="411"/>
                </a:cubicBezTo>
                <a:cubicBezTo>
                  <a:pt x="47" y="408"/>
                  <a:pt x="61" y="404"/>
                  <a:pt x="86" y="39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6" name="Freeform 6"/>
          <p:cNvSpPr>
            <a:spLocks/>
          </p:cNvSpPr>
          <p:nvPr userDrawn="1"/>
        </p:nvSpPr>
        <p:spPr bwMode="auto">
          <a:xfrm>
            <a:off x="1322247" y="5151885"/>
            <a:ext cx="393667" cy="428810"/>
          </a:xfrm>
          <a:custGeom>
            <a:avLst/>
            <a:gdLst/>
            <a:ahLst/>
            <a:cxnLst>
              <a:cxn ang="0">
                <a:pos x="306" y="419"/>
              </a:cxn>
              <a:cxn ang="0">
                <a:pos x="363" y="378"/>
              </a:cxn>
              <a:cxn ang="0">
                <a:pos x="314" y="231"/>
              </a:cxn>
              <a:cxn ang="0">
                <a:pos x="294" y="233"/>
              </a:cxn>
              <a:cxn ang="0">
                <a:pos x="273" y="235"/>
              </a:cxn>
              <a:cxn ang="0">
                <a:pos x="261" y="241"/>
              </a:cxn>
              <a:cxn ang="0">
                <a:pos x="242" y="245"/>
              </a:cxn>
              <a:cxn ang="0">
                <a:pos x="227" y="250"/>
              </a:cxn>
              <a:cxn ang="0">
                <a:pos x="202" y="254"/>
              </a:cxn>
              <a:cxn ang="0">
                <a:pos x="168" y="199"/>
              </a:cxn>
              <a:cxn ang="0">
                <a:pos x="216" y="320"/>
              </a:cxn>
              <a:cxn ang="0">
                <a:pos x="199" y="338"/>
              </a:cxn>
              <a:cxn ang="0">
                <a:pos x="154" y="331"/>
              </a:cxn>
              <a:cxn ang="0">
                <a:pos x="158" y="337"/>
              </a:cxn>
              <a:cxn ang="0">
                <a:pos x="148" y="362"/>
              </a:cxn>
              <a:cxn ang="0">
                <a:pos x="178" y="3"/>
              </a:cxn>
              <a:cxn ang="0">
                <a:pos x="368" y="176"/>
              </a:cxn>
              <a:cxn ang="0">
                <a:pos x="353" y="190"/>
              </a:cxn>
              <a:cxn ang="0">
                <a:pos x="273" y="173"/>
              </a:cxn>
              <a:cxn ang="0">
                <a:pos x="161" y="102"/>
              </a:cxn>
              <a:cxn ang="0">
                <a:pos x="134" y="252"/>
              </a:cxn>
              <a:cxn ang="0">
                <a:pos x="118" y="273"/>
              </a:cxn>
              <a:cxn ang="0">
                <a:pos x="153" y="77"/>
              </a:cxn>
              <a:cxn ang="0">
                <a:pos x="298" y="159"/>
              </a:cxn>
              <a:cxn ang="0">
                <a:pos x="291" y="70"/>
              </a:cxn>
              <a:cxn ang="0">
                <a:pos x="31" y="191"/>
              </a:cxn>
              <a:cxn ang="0">
                <a:pos x="131" y="318"/>
              </a:cxn>
              <a:cxn ang="0">
                <a:pos x="180" y="304"/>
              </a:cxn>
              <a:cxn ang="0">
                <a:pos x="136" y="204"/>
              </a:cxn>
              <a:cxn ang="0">
                <a:pos x="193" y="177"/>
              </a:cxn>
              <a:cxn ang="0">
                <a:pos x="215" y="219"/>
              </a:cxn>
              <a:cxn ang="0">
                <a:pos x="246" y="217"/>
              </a:cxn>
              <a:cxn ang="0">
                <a:pos x="281" y="208"/>
              </a:cxn>
              <a:cxn ang="0">
                <a:pos x="333" y="213"/>
              </a:cxn>
              <a:cxn ang="0">
                <a:pos x="391" y="385"/>
              </a:cxn>
              <a:cxn ang="0">
                <a:pos x="324" y="425"/>
              </a:cxn>
            </a:cxnLst>
            <a:rect l="0" t="0" r="r" b="b"/>
            <a:pathLst>
              <a:path w="392" h="427">
                <a:moveTo>
                  <a:pt x="318" y="427"/>
                </a:moveTo>
                <a:cubicBezTo>
                  <a:pt x="313" y="427"/>
                  <a:pt x="308" y="424"/>
                  <a:pt x="306" y="419"/>
                </a:cubicBezTo>
                <a:cubicBezTo>
                  <a:pt x="303" y="412"/>
                  <a:pt x="306" y="404"/>
                  <a:pt x="313" y="401"/>
                </a:cubicBezTo>
                <a:cubicBezTo>
                  <a:pt x="363" y="378"/>
                  <a:pt x="363" y="378"/>
                  <a:pt x="363" y="378"/>
                </a:cubicBezTo>
                <a:cubicBezTo>
                  <a:pt x="351" y="267"/>
                  <a:pt x="339" y="255"/>
                  <a:pt x="323" y="239"/>
                </a:cubicBezTo>
                <a:cubicBezTo>
                  <a:pt x="320" y="237"/>
                  <a:pt x="317" y="234"/>
                  <a:pt x="314" y="231"/>
                </a:cubicBezTo>
                <a:cubicBezTo>
                  <a:pt x="311" y="228"/>
                  <a:pt x="308" y="225"/>
                  <a:pt x="304" y="225"/>
                </a:cubicBezTo>
                <a:cubicBezTo>
                  <a:pt x="300" y="225"/>
                  <a:pt x="296" y="230"/>
                  <a:pt x="294" y="233"/>
                </a:cubicBezTo>
                <a:cubicBezTo>
                  <a:pt x="292" y="236"/>
                  <a:pt x="288" y="238"/>
                  <a:pt x="284" y="239"/>
                </a:cubicBezTo>
                <a:cubicBezTo>
                  <a:pt x="280" y="239"/>
                  <a:pt x="276" y="238"/>
                  <a:pt x="273" y="235"/>
                </a:cubicBezTo>
                <a:cubicBezTo>
                  <a:pt x="272" y="233"/>
                  <a:pt x="270" y="232"/>
                  <a:pt x="270" y="232"/>
                </a:cubicBezTo>
                <a:cubicBezTo>
                  <a:pt x="267" y="233"/>
                  <a:pt x="263" y="238"/>
                  <a:pt x="261" y="241"/>
                </a:cubicBezTo>
                <a:cubicBezTo>
                  <a:pt x="259" y="244"/>
                  <a:pt x="256" y="246"/>
                  <a:pt x="252" y="247"/>
                </a:cubicBezTo>
                <a:cubicBezTo>
                  <a:pt x="248" y="248"/>
                  <a:pt x="245" y="247"/>
                  <a:pt x="242" y="245"/>
                </a:cubicBezTo>
                <a:cubicBezTo>
                  <a:pt x="234" y="240"/>
                  <a:pt x="231" y="240"/>
                  <a:pt x="231" y="240"/>
                </a:cubicBezTo>
                <a:cubicBezTo>
                  <a:pt x="229" y="241"/>
                  <a:pt x="228" y="247"/>
                  <a:pt x="227" y="250"/>
                </a:cubicBezTo>
                <a:cubicBezTo>
                  <a:pt x="227" y="256"/>
                  <a:pt x="222" y="261"/>
                  <a:pt x="216" y="262"/>
                </a:cubicBezTo>
                <a:cubicBezTo>
                  <a:pt x="210" y="263"/>
                  <a:pt x="204" y="260"/>
                  <a:pt x="202" y="254"/>
                </a:cubicBezTo>
                <a:cubicBezTo>
                  <a:pt x="177" y="199"/>
                  <a:pt x="177" y="199"/>
                  <a:pt x="177" y="199"/>
                </a:cubicBezTo>
                <a:cubicBezTo>
                  <a:pt x="174" y="198"/>
                  <a:pt x="171" y="198"/>
                  <a:pt x="168" y="199"/>
                </a:cubicBezTo>
                <a:cubicBezTo>
                  <a:pt x="166" y="200"/>
                  <a:pt x="164" y="203"/>
                  <a:pt x="163" y="205"/>
                </a:cubicBezTo>
                <a:cubicBezTo>
                  <a:pt x="216" y="320"/>
                  <a:pt x="216" y="320"/>
                  <a:pt x="216" y="320"/>
                </a:cubicBezTo>
                <a:cubicBezTo>
                  <a:pt x="219" y="325"/>
                  <a:pt x="218" y="331"/>
                  <a:pt x="214" y="335"/>
                </a:cubicBezTo>
                <a:cubicBezTo>
                  <a:pt x="210" y="339"/>
                  <a:pt x="204" y="340"/>
                  <a:pt x="199" y="338"/>
                </a:cubicBezTo>
                <a:cubicBezTo>
                  <a:pt x="199" y="338"/>
                  <a:pt x="191" y="335"/>
                  <a:pt x="167" y="329"/>
                </a:cubicBezTo>
                <a:cubicBezTo>
                  <a:pt x="160" y="327"/>
                  <a:pt x="155" y="329"/>
                  <a:pt x="154" y="331"/>
                </a:cubicBezTo>
                <a:cubicBezTo>
                  <a:pt x="153" y="333"/>
                  <a:pt x="153" y="334"/>
                  <a:pt x="154" y="335"/>
                </a:cubicBezTo>
                <a:cubicBezTo>
                  <a:pt x="158" y="337"/>
                  <a:pt x="158" y="337"/>
                  <a:pt x="158" y="337"/>
                </a:cubicBezTo>
                <a:cubicBezTo>
                  <a:pt x="163" y="341"/>
                  <a:pt x="165" y="347"/>
                  <a:pt x="163" y="353"/>
                </a:cubicBezTo>
                <a:cubicBezTo>
                  <a:pt x="161" y="359"/>
                  <a:pt x="154" y="363"/>
                  <a:pt x="148" y="362"/>
                </a:cubicBezTo>
                <a:cubicBezTo>
                  <a:pt x="67" y="344"/>
                  <a:pt x="8" y="274"/>
                  <a:pt x="5" y="192"/>
                </a:cubicBezTo>
                <a:cubicBezTo>
                  <a:pt x="0" y="92"/>
                  <a:pt x="78" y="7"/>
                  <a:pt x="178" y="3"/>
                </a:cubicBezTo>
                <a:cubicBezTo>
                  <a:pt x="227" y="0"/>
                  <a:pt x="273" y="17"/>
                  <a:pt x="309" y="50"/>
                </a:cubicBezTo>
                <a:cubicBezTo>
                  <a:pt x="345" y="83"/>
                  <a:pt x="366" y="128"/>
                  <a:pt x="368" y="176"/>
                </a:cubicBezTo>
                <a:cubicBezTo>
                  <a:pt x="368" y="180"/>
                  <a:pt x="366" y="183"/>
                  <a:pt x="364" y="186"/>
                </a:cubicBezTo>
                <a:cubicBezTo>
                  <a:pt x="361" y="189"/>
                  <a:pt x="357" y="190"/>
                  <a:pt x="353" y="190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79" y="184"/>
                  <a:pt x="274" y="179"/>
                  <a:pt x="273" y="173"/>
                </a:cubicBezTo>
                <a:cubicBezTo>
                  <a:pt x="270" y="145"/>
                  <a:pt x="252" y="120"/>
                  <a:pt x="227" y="107"/>
                </a:cubicBezTo>
                <a:cubicBezTo>
                  <a:pt x="206" y="97"/>
                  <a:pt x="183" y="95"/>
                  <a:pt x="161" y="102"/>
                </a:cubicBezTo>
                <a:cubicBezTo>
                  <a:pt x="139" y="109"/>
                  <a:pt x="121" y="124"/>
                  <a:pt x="111" y="145"/>
                </a:cubicBezTo>
                <a:cubicBezTo>
                  <a:pt x="92" y="181"/>
                  <a:pt x="102" y="226"/>
                  <a:pt x="134" y="252"/>
                </a:cubicBezTo>
                <a:cubicBezTo>
                  <a:pt x="140" y="256"/>
                  <a:pt x="141" y="265"/>
                  <a:pt x="137" y="270"/>
                </a:cubicBezTo>
                <a:cubicBezTo>
                  <a:pt x="132" y="276"/>
                  <a:pt x="124" y="277"/>
                  <a:pt x="118" y="273"/>
                </a:cubicBezTo>
                <a:cubicBezTo>
                  <a:pt x="76" y="239"/>
                  <a:pt x="63" y="181"/>
                  <a:pt x="87" y="133"/>
                </a:cubicBezTo>
                <a:cubicBezTo>
                  <a:pt x="101" y="106"/>
                  <a:pt x="124" y="86"/>
                  <a:pt x="153" y="77"/>
                </a:cubicBezTo>
                <a:cubicBezTo>
                  <a:pt x="182" y="67"/>
                  <a:pt x="212" y="70"/>
                  <a:pt x="239" y="83"/>
                </a:cubicBezTo>
                <a:cubicBezTo>
                  <a:pt x="269" y="99"/>
                  <a:pt x="290" y="126"/>
                  <a:pt x="298" y="159"/>
                </a:cubicBezTo>
                <a:cubicBezTo>
                  <a:pt x="340" y="162"/>
                  <a:pt x="340" y="162"/>
                  <a:pt x="340" y="162"/>
                </a:cubicBezTo>
                <a:cubicBezTo>
                  <a:pt x="335" y="127"/>
                  <a:pt x="318" y="94"/>
                  <a:pt x="291" y="70"/>
                </a:cubicBezTo>
                <a:cubicBezTo>
                  <a:pt x="260" y="42"/>
                  <a:pt x="221" y="27"/>
                  <a:pt x="179" y="29"/>
                </a:cubicBezTo>
                <a:cubicBezTo>
                  <a:pt x="94" y="33"/>
                  <a:pt x="28" y="105"/>
                  <a:pt x="31" y="191"/>
                </a:cubicBezTo>
                <a:cubicBezTo>
                  <a:pt x="34" y="252"/>
                  <a:pt x="72" y="305"/>
                  <a:pt x="127" y="327"/>
                </a:cubicBezTo>
                <a:cubicBezTo>
                  <a:pt x="128" y="324"/>
                  <a:pt x="129" y="321"/>
                  <a:pt x="131" y="318"/>
                </a:cubicBezTo>
                <a:cubicBezTo>
                  <a:pt x="139" y="304"/>
                  <a:pt x="155" y="298"/>
                  <a:pt x="174" y="303"/>
                </a:cubicBezTo>
                <a:cubicBezTo>
                  <a:pt x="176" y="303"/>
                  <a:pt x="178" y="304"/>
                  <a:pt x="180" y="304"/>
                </a:cubicBezTo>
                <a:cubicBezTo>
                  <a:pt x="137" y="212"/>
                  <a:pt x="137" y="212"/>
                  <a:pt x="137" y="212"/>
                </a:cubicBezTo>
                <a:cubicBezTo>
                  <a:pt x="136" y="210"/>
                  <a:pt x="136" y="207"/>
                  <a:pt x="136" y="204"/>
                </a:cubicBezTo>
                <a:cubicBezTo>
                  <a:pt x="136" y="202"/>
                  <a:pt x="140" y="183"/>
                  <a:pt x="156" y="175"/>
                </a:cubicBezTo>
                <a:cubicBezTo>
                  <a:pt x="163" y="172"/>
                  <a:pt x="176" y="169"/>
                  <a:pt x="193" y="177"/>
                </a:cubicBezTo>
                <a:cubicBezTo>
                  <a:pt x="195" y="179"/>
                  <a:pt x="198" y="181"/>
                  <a:pt x="199" y="184"/>
                </a:cubicBezTo>
                <a:cubicBezTo>
                  <a:pt x="215" y="219"/>
                  <a:pt x="215" y="219"/>
                  <a:pt x="215" y="219"/>
                </a:cubicBezTo>
                <a:cubicBezTo>
                  <a:pt x="216" y="218"/>
                  <a:pt x="218" y="217"/>
                  <a:pt x="219" y="216"/>
                </a:cubicBezTo>
                <a:cubicBezTo>
                  <a:pt x="227" y="213"/>
                  <a:pt x="236" y="213"/>
                  <a:pt x="246" y="217"/>
                </a:cubicBezTo>
                <a:cubicBezTo>
                  <a:pt x="251" y="212"/>
                  <a:pt x="258" y="207"/>
                  <a:pt x="267" y="206"/>
                </a:cubicBezTo>
                <a:cubicBezTo>
                  <a:pt x="270" y="205"/>
                  <a:pt x="275" y="206"/>
                  <a:pt x="281" y="208"/>
                </a:cubicBezTo>
                <a:cubicBezTo>
                  <a:pt x="286" y="203"/>
                  <a:pt x="293" y="199"/>
                  <a:pt x="302" y="198"/>
                </a:cubicBezTo>
                <a:cubicBezTo>
                  <a:pt x="310" y="198"/>
                  <a:pt x="322" y="200"/>
                  <a:pt x="333" y="213"/>
                </a:cubicBezTo>
                <a:cubicBezTo>
                  <a:pt x="336" y="215"/>
                  <a:pt x="339" y="218"/>
                  <a:pt x="341" y="220"/>
                </a:cubicBezTo>
                <a:cubicBezTo>
                  <a:pt x="362" y="240"/>
                  <a:pt x="378" y="256"/>
                  <a:pt x="391" y="385"/>
                </a:cubicBezTo>
                <a:cubicBezTo>
                  <a:pt x="392" y="390"/>
                  <a:pt x="388" y="396"/>
                  <a:pt x="383" y="398"/>
                </a:cubicBezTo>
                <a:cubicBezTo>
                  <a:pt x="324" y="425"/>
                  <a:pt x="324" y="425"/>
                  <a:pt x="324" y="425"/>
                </a:cubicBezTo>
                <a:cubicBezTo>
                  <a:pt x="322" y="426"/>
                  <a:pt x="320" y="427"/>
                  <a:pt x="318" y="42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0" name="Freeform 199"/>
          <p:cNvSpPr>
            <a:spLocks/>
          </p:cNvSpPr>
          <p:nvPr userDrawn="1"/>
        </p:nvSpPr>
        <p:spPr bwMode="auto">
          <a:xfrm>
            <a:off x="339248" y="3845899"/>
            <a:ext cx="355839" cy="400013"/>
          </a:xfrm>
          <a:custGeom>
            <a:avLst/>
            <a:gdLst/>
            <a:ahLst/>
            <a:cxnLst>
              <a:cxn ang="0">
                <a:pos x="116" y="437"/>
              </a:cxn>
              <a:cxn ang="0">
                <a:pos x="89" y="367"/>
              </a:cxn>
              <a:cxn ang="0">
                <a:pos x="98" y="318"/>
              </a:cxn>
              <a:cxn ang="0">
                <a:pos x="113" y="309"/>
              </a:cxn>
              <a:cxn ang="0">
                <a:pos x="171" y="315"/>
              </a:cxn>
              <a:cxn ang="0">
                <a:pos x="249" y="296"/>
              </a:cxn>
              <a:cxn ang="0">
                <a:pos x="293" y="250"/>
              </a:cxn>
              <a:cxn ang="0">
                <a:pos x="330" y="113"/>
              </a:cxn>
              <a:cxn ang="0">
                <a:pos x="355" y="30"/>
              </a:cxn>
              <a:cxn ang="0">
                <a:pos x="357" y="28"/>
              </a:cxn>
              <a:cxn ang="0">
                <a:pos x="283" y="28"/>
              </a:cxn>
              <a:cxn ang="0">
                <a:pos x="145" y="42"/>
              </a:cxn>
              <a:cxn ang="0">
                <a:pos x="47" y="113"/>
              </a:cxn>
              <a:cxn ang="0">
                <a:pos x="27" y="178"/>
              </a:cxn>
              <a:cxn ang="0">
                <a:pos x="44" y="234"/>
              </a:cxn>
              <a:cxn ang="0">
                <a:pos x="103" y="268"/>
              </a:cxn>
              <a:cxn ang="0">
                <a:pos x="105" y="263"/>
              </a:cxn>
              <a:cxn ang="0">
                <a:pos x="113" y="229"/>
              </a:cxn>
              <a:cxn ang="0">
                <a:pos x="153" y="133"/>
              </a:cxn>
              <a:cxn ang="0">
                <a:pos x="231" y="91"/>
              </a:cxn>
              <a:cxn ang="0">
                <a:pos x="231" y="91"/>
              </a:cxn>
              <a:cxn ang="0">
                <a:pos x="246" y="103"/>
              </a:cxn>
              <a:cxn ang="0">
                <a:pos x="235" y="118"/>
              </a:cxn>
              <a:cxn ang="0">
                <a:pos x="192" y="135"/>
              </a:cxn>
              <a:cxn ang="0">
                <a:pos x="165" y="162"/>
              </a:cxn>
              <a:cxn ang="0">
                <a:pos x="141" y="232"/>
              </a:cxn>
              <a:cxn ang="0">
                <a:pos x="131" y="273"/>
              </a:cxn>
              <a:cxn ang="0">
                <a:pos x="118" y="291"/>
              </a:cxn>
              <a:cxn ang="0">
                <a:pos x="104" y="295"/>
              </a:cxn>
              <a:cxn ang="0">
                <a:pos x="99" y="295"/>
              </a:cxn>
              <a:cxn ang="0">
                <a:pos x="22" y="250"/>
              </a:cxn>
              <a:cxn ang="0">
                <a:pos x="0" y="178"/>
              </a:cxn>
              <a:cxn ang="0">
                <a:pos x="25" y="97"/>
              </a:cxn>
              <a:cxn ang="0">
                <a:pos x="137" y="15"/>
              </a:cxn>
              <a:cxn ang="0">
                <a:pos x="283" y="0"/>
              </a:cxn>
              <a:cxn ang="0">
                <a:pos x="362" y="1"/>
              </a:cxn>
              <a:cxn ang="0">
                <a:pos x="393" y="1"/>
              </a:cxn>
              <a:cxn ang="0">
                <a:pos x="407" y="12"/>
              </a:cxn>
              <a:cxn ang="0">
                <a:pos x="398" y="27"/>
              </a:cxn>
              <a:cxn ang="0">
                <a:pos x="385" y="37"/>
              </a:cxn>
              <a:cxn ang="0">
                <a:pos x="374" y="54"/>
              </a:cxn>
              <a:cxn ang="0">
                <a:pos x="358" y="111"/>
              </a:cxn>
              <a:cxn ang="0">
                <a:pos x="320" y="256"/>
              </a:cxn>
              <a:cxn ang="0">
                <a:pos x="245" y="329"/>
              </a:cxn>
              <a:cxn ang="0">
                <a:pos x="171" y="342"/>
              </a:cxn>
              <a:cxn ang="0">
                <a:pos x="120" y="338"/>
              </a:cxn>
              <a:cxn ang="0">
                <a:pos x="116" y="367"/>
              </a:cxn>
              <a:cxn ang="0">
                <a:pos x="135" y="418"/>
              </a:cxn>
              <a:cxn ang="0">
                <a:pos x="155" y="434"/>
              </a:cxn>
              <a:cxn ang="0">
                <a:pos x="155" y="434"/>
              </a:cxn>
              <a:cxn ang="0">
                <a:pos x="161" y="453"/>
              </a:cxn>
              <a:cxn ang="0">
                <a:pos x="149" y="460"/>
              </a:cxn>
              <a:cxn ang="0">
                <a:pos x="143" y="459"/>
              </a:cxn>
            </a:cxnLst>
            <a:rect l="0" t="0" r="r" b="b"/>
            <a:pathLst>
              <a:path w="408" h="460">
                <a:moveTo>
                  <a:pt x="143" y="459"/>
                </a:moveTo>
                <a:cubicBezTo>
                  <a:pt x="142" y="459"/>
                  <a:pt x="129" y="452"/>
                  <a:pt x="116" y="437"/>
                </a:cubicBezTo>
                <a:cubicBezTo>
                  <a:pt x="116" y="437"/>
                  <a:pt x="116" y="437"/>
                  <a:pt x="116" y="437"/>
                </a:cubicBezTo>
                <a:cubicBezTo>
                  <a:pt x="102" y="423"/>
                  <a:pt x="89" y="399"/>
                  <a:pt x="89" y="367"/>
                </a:cubicBezTo>
                <a:cubicBezTo>
                  <a:pt x="89" y="367"/>
                  <a:pt x="89" y="367"/>
                  <a:pt x="89" y="367"/>
                </a:cubicBezTo>
                <a:cubicBezTo>
                  <a:pt x="89" y="352"/>
                  <a:pt x="91" y="336"/>
                  <a:pt x="98" y="318"/>
                </a:cubicBezTo>
                <a:cubicBezTo>
                  <a:pt x="98" y="318"/>
                  <a:pt x="98" y="318"/>
                  <a:pt x="98" y="318"/>
                </a:cubicBezTo>
                <a:cubicBezTo>
                  <a:pt x="100" y="311"/>
                  <a:pt x="106" y="307"/>
                  <a:pt x="113" y="309"/>
                </a:cubicBezTo>
                <a:cubicBezTo>
                  <a:pt x="113" y="309"/>
                  <a:pt x="113" y="309"/>
                  <a:pt x="113" y="309"/>
                </a:cubicBezTo>
                <a:cubicBezTo>
                  <a:pt x="135" y="313"/>
                  <a:pt x="154" y="315"/>
                  <a:pt x="171" y="315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205" y="315"/>
                  <a:pt x="230" y="307"/>
                  <a:pt x="249" y="296"/>
                </a:cubicBezTo>
                <a:cubicBezTo>
                  <a:pt x="249" y="296"/>
                  <a:pt x="249" y="296"/>
                  <a:pt x="249" y="296"/>
                </a:cubicBezTo>
                <a:cubicBezTo>
                  <a:pt x="268" y="285"/>
                  <a:pt x="282" y="269"/>
                  <a:pt x="293" y="250"/>
                </a:cubicBezTo>
                <a:cubicBezTo>
                  <a:pt x="293" y="250"/>
                  <a:pt x="293" y="250"/>
                  <a:pt x="293" y="250"/>
                </a:cubicBezTo>
                <a:cubicBezTo>
                  <a:pt x="314" y="211"/>
                  <a:pt x="322" y="159"/>
                  <a:pt x="330" y="113"/>
                </a:cubicBezTo>
                <a:cubicBezTo>
                  <a:pt x="330" y="113"/>
                  <a:pt x="330" y="113"/>
                  <a:pt x="330" y="113"/>
                </a:cubicBezTo>
                <a:cubicBezTo>
                  <a:pt x="336" y="81"/>
                  <a:pt x="342" y="53"/>
                  <a:pt x="355" y="30"/>
                </a:cubicBezTo>
                <a:cubicBezTo>
                  <a:pt x="355" y="30"/>
                  <a:pt x="355" y="30"/>
                  <a:pt x="355" y="30"/>
                </a:cubicBezTo>
                <a:cubicBezTo>
                  <a:pt x="356" y="30"/>
                  <a:pt x="356" y="29"/>
                  <a:pt x="357" y="28"/>
                </a:cubicBezTo>
                <a:cubicBezTo>
                  <a:pt x="357" y="28"/>
                  <a:pt x="357" y="28"/>
                  <a:pt x="357" y="28"/>
                </a:cubicBezTo>
                <a:cubicBezTo>
                  <a:pt x="331" y="28"/>
                  <a:pt x="306" y="28"/>
                  <a:pt x="283" y="28"/>
                </a:cubicBezTo>
                <a:cubicBezTo>
                  <a:pt x="283" y="28"/>
                  <a:pt x="283" y="28"/>
                  <a:pt x="283" y="28"/>
                </a:cubicBezTo>
                <a:cubicBezTo>
                  <a:pt x="229" y="28"/>
                  <a:pt x="183" y="30"/>
                  <a:pt x="145" y="42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07" y="53"/>
                  <a:pt x="76" y="74"/>
                  <a:pt x="47" y="11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35" y="129"/>
                  <a:pt x="27" y="154"/>
                  <a:pt x="27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7" y="198"/>
                  <a:pt x="32" y="218"/>
                  <a:pt x="44" y="234"/>
                </a:cubicBezTo>
                <a:cubicBezTo>
                  <a:pt x="44" y="234"/>
                  <a:pt x="44" y="234"/>
                  <a:pt x="44" y="234"/>
                </a:cubicBezTo>
                <a:cubicBezTo>
                  <a:pt x="56" y="249"/>
                  <a:pt x="74" y="262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cubicBezTo>
                  <a:pt x="104" y="267"/>
                  <a:pt x="105" y="265"/>
                  <a:pt x="105" y="263"/>
                </a:cubicBezTo>
                <a:cubicBezTo>
                  <a:pt x="105" y="263"/>
                  <a:pt x="105" y="263"/>
                  <a:pt x="105" y="263"/>
                </a:cubicBezTo>
                <a:cubicBezTo>
                  <a:pt x="108" y="255"/>
                  <a:pt x="110" y="243"/>
                  <a:pt x="113" y="229"/>
                </a:cubicBezTo>
                <a:cubicBezTo>
                  <a:pt x="113" y="229"/>
                  <a:pt x="113" y="229"/>
                  <a:pt x="113" y="229"/>
                </a:cubicBezTo>
                <a:cubicBezTo>
                  <a:pt x="119" y="200"/>
                  <a:pt x="127" y="162"/>
                  <a:pt x="153" y="133"/>
                </a:cubicBezTo>
                <a:cubicBezTo>
                  <a:pt x="153" y="133"/>
                  <a:pt x="153" y="133"/>
                  <a:pt x="153" y="133"/>
                </a:cubicBezTo>
                <a:cubicBezTo>
                  <a:pt x="170" y="113"/>
                  <a:pt x="196" y="97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8" y="90"/>
                  <a:pt x="245" y="95"/>
                  <a:pt x="246" y="103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8" y="110"/>
                  <a:pt x="243" y="117"/>
                  <a:pt x="235" y="118"/>
                </a:cubicBezTo>
                <a:cubicBezTo>
                  <a:pt x="235" y="118"/>
                  <a:pt x="235" y="118"/>
                  <a:pt x="235" y="118"/>
                </a:cubicBezTo>
                <a:cubicBezTo>
                  <a:pt x="217" y="121"/>
                  <a:pt x="203" y="127"/>
                  <a:pt x="192" y="135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81" y="142"/>
                  <a:pt x="172" y="151"/>
                  <a:pt x="165" y="162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52" y="183"/>
                  <a:pt x="145" y="209"/>
                  <a:pt x="141" y="232"/>
                </a:cubicBezTo>
                <a:cubicBezTo>
                  <a:pt x="141" y="232"/>
                  <a:pt x="141" y="232"/>
                  <a:pt x="141" y="232"/>
                </a:cubicBezTo>
                <a:cubicBezTo>
                  <a:pt x="137" y="248"/>
                  <a:pt x="135" y="262"/>
                  <a:pt x="131" y="273"/>
                </a:cubicBezTo>
                <a:cubicBezTo>
                  <a:pt x="131" y="273"/>
                  <a:pt x="131" y="273"/>
                  <a:pt x="131" y="273"/>
                </a:cubicBezTo>
                <a:cubicBezTo>
                  <a:pt x="128" y="280"/>
                  <a:pt x="125" y="286"/>
                  <a:pt x="118" y="291"/>
                </a:cubicBezTo>
                <a:cubicBezTo>
                  <a:pt x="118" y="291"/>
                  <a:pt x="118" y="291"/>
                  <a:pt x="118" y="291"/>
                </a:cubicBezTo>
                <a:cubicBezTo>
                  <a:pt x="114" y="294"/>
                  <a:pt x="109" y="296"/>
                  <a:pt x="104" y="295"/>
                </a:cubicBezTo>
                <a:cubicBezTo>
                  <a:pt x="104" y="295"/>
                  <a:pt x="104" y="295"/>
                  <a:pt x="104" y="295"/>
                </a:cubicBezTo>
                <a:cubicBezTo>
                  <a:pt x="102" y="295"/>
                  <a:pt x="101" y="295"/>
                  <a:pt x="99" y="295"/>
                </a:cubicBezTo>
                <a:cubicBezTo>
                  <a:pt x="99" y="295"/>
                  <a:pt x="99" y="295"/>
                  <a:pt x="99" y="295"/>
                </a:cubicBezTo>
                <a:cubicBezTo>
                  <a:pt x="64" y="288"/>
                  <a:pt x="38" y="272"/>
                  <a:pt x="22" y="250"/>
                </a:cubicBezTo>
                <a:cubicBezTo>
                  <a:pt x="22" y="250"/>
                  <a:pt x="22" y="250"/>
                  <a:pt x="22" y="250"/>
                </a:cubicBezTo>
                <a:cubicBezTo>
                  <a:pt x="6" y="229"/>
                  <a:pt x="0" y="203"/>
                  <a:pt x="0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48"/>
                  <a:pt x="9" y="119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56" y="53"/>
                  <a:pt x="94" y="28"/>
                  <a:pt x="137" y="15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80" y="2"/>
                  <a:pt x="228" y="0"/>
                  <a:pt x="283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308" y="0"/>
                  <a:pt x="334" y="1"/>
                  <a:pt x="362" y="1"/>
                </a:cubicBezTo>
                <a:cubicBezTo>
                  <a:pt x="362" y="1"/>
                  <a:pt x="362" y="1"/>
                  <a:pt x="362" y="1"/>
                </a:cubicBezTo>
                <a:cubicBezTo>
                  <a:pt x="372" y="1"/>
                  <a:pt x="383" y="1"/>
                  <a:pt x="393" y="1"/>
                </a:cubicBezTo>
                <a:cubicBezTo>
                  <a:pt x="393" y="1"/>
                  <a:pt x="393" y="1"/>
                  <a:pt x="393" y="1"/>
                </a:cubicBezTo>
                <a:cubicBezTo>
                  <a:pt x="400" y="1"/>
                  <a:pt x="406" y="5"/>
                  <a:pt x="407" y="1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408" y="18"/>
                  <a:pt x="405" y="25"/>
                  <a:pt x="398" y="27"/>
                </a:cubicBezTo>
                <a:cubicBezTo>
                  <a:pt x="398" y="27"/>
                  <a:pt x="398" y="27"/>
                  <a:pt x="398" y="27"/>
                </a:cubicBezTo>
                <a:cubicBezTo>
                  <a:pt x="393" y="29"/>
                  <a:pt x="389" y="32"/>
                  <a:pt x="385" y="37"/>
                </a:cubicBezTo>
                <a:cubicBezTo>
                  <a:pt x="385" y="37"/>
                  <a:pt x="385" y="37"/>
                  <a:pt x="385" y="37"/>
                </a:cubicBezTo>
                <a:cubicBezTo>
                  <a:pt x="381" y="41"/>
                  <a:pt x="377" y="47"/>
                  <a:pt x="374" y="54"/>
                </a:cubicBezTo>
                <a:cubicBezTo>
                  <a:pt x="374" y="54"/>
                  <a:pt x="374" y="54"/>
                  <a:pt x="374" y="54"/>
                </a:cubicBezTo>
                <a:cubicBezTo>
                  <a:pt x="367" y="69"/>
                  <a:pt x="363" y="89"/>
                  <a:pt x="358" y="111"/>
                </a:cubicBezTo>
                <a:cubicBezTo>
                  <a:pt x="358" y="111"/>
                  <a:pt x="358" y="111"/>
                  <a:pt x="358" y="111"/>
                </a:cubicBezTo>
                <a:cubicBezTo>
                  <a:pt x="350" y="156"/>
                  <a:pt x="343" y="211"/>
                  <a:pt x="320" y="256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05" y="287"/>
                  <a:pt x="281" y="314"/>
                  <a:pt x="245" y="329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25" y="337"/>
                  <a:pt x="200" y="342"/>
                  <a:pt x="171" y="342"/>
                </a:cubicBezTo>
                <a:cubicBezTo>
                  <a:pt x="171" y="342"/>
                  <a:pt x="171" y="342"/>
                  <a:pt x="171" y="342"/>
                </a:cubicBezTo>
                <a:cubicBezTo>
                  <a:pt x="156" y="342"/>
                  <a:pt x="139" y="341"/>
                  <a:pt x="120" y="338"/>
                </a:cubicBezTo>
                <a:cubicBezTo>
                  <a:pt x="120" y="338"/>
                  <a:pt x="120" y="338"/>
                  <a:pt x="120" y="338"/>
                </a:cubicBezTo>
                <a:cubicBezTo>
                  <a:pt x="117" y="349"/>
                  <a:pt x="116" y="358"/>
                  <a:pt x="116" y="367"/>
                </a:cubicBezTo>
                <a:cubicBezTo>
                  <a:pt x="116" y="367"/>
                  <a:pt x="116" y="367"/>
                  <a:pt x="116" y="367"/>
                </a:cubicBezTo>
                <a:cubicBezTo>
                  <a:pt x="116" y="391"/>
                  <a:pt x="125" y="407"/>
                  <a:pt x="135" y="418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44" y="429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62" y="438"/>
                  <a:pt x="165" y="446"/>
                  <a:pt x="161" y="453"/>
                </a:cubicBezTo>
                <a:cubicBezTo>
                  <a:pt x="161" y="453"/>
                  <a:pt x="161" y="453"/>
                  <a:pt x="161" y="453"/>
                </a:cubicBezTo>
                <a:cubicBezTo>
                  <a:pt x="159" y="458"/>
                  <a:pt x="154" y="460"/>
                  <a:pt x="149" y="460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47" y="460"/>
                  <a:pt x="145" y="460"/>
                  <a:pt x="143" y="45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1" name="Freeform 300"/>
          <p:cNvSpPr>
            <a:spLocks/>
          </p:cNvSpPr>
          <p:nvPr userDrawn="1"/>
        </p:nvSpPr>
        <p:spPr bwMode="auto">
          <a:xfrm>
            <a:off x="820210" y="3878409"/>
            <a:ext cx="334980" cy="334980"/>
          </a:xfrm>
          <a:custGeom>
            <a:avLst/>
            <a:gdLst/>
            <a:ahLst/>
            <a:cxnLst>
              <a:cxn ang="0">
                <a:pos x="271" y="2"/>
              </a:cxn>
              <a:cxn ang="0">
                <a:pos x="250" y="13"/>
              </a:cxn>
              <a:cxn ang="0">
                <a:pos x="106" y="157"/>
              </a:cxn>
              <a:cxn ang="0">
                <a:pos x="102" y="167"/>
              </a:cxn>
              <a:cxn ang="0">
                <a:pos x="106" y="176"/>
              </a:cxn>
              <a:cxn ang="0">
                <a:pos x="125" y="176"/>
              </a:cxn>
              <a:cxn ang="0">
                <a:pos x="269" y="31"/>
              </a:cxn>
              <a:cxn ang="0">
                <a:pos x="271" y="29"/>
              </a:cxn>
              <a:cxn ang="0">
                <a:pos x="271" y="30"/>
              </a:cxn>
              <a:cxn ang="0">
                <a:pos x="275" y="28"/>
              </a:cxn>
              <a:cxn ang="0">
                <a:pos x="329" y="63"/>
              </a:cxn>
              <a:cxn ang="0">
                <a:pos x="357" y="110"/>
              </a:cxn>
              <a:cxn ang="0">
                <a:pos x="356" y="116"/>
              </a:cxn>
              <a:cxn ang="0">
                <a:pos x="356" y="115"/>
              </a:cxn>
              <a:cxn ang="0">
                <a:pos x="355" y="116"/>
              </a:cxn>
              <a:cxn ang="0">
                <a:pos x="147" y="323"/>
              </a:cxn>
              <a:cxn ang="0">
                <a:pos x="33" y="353"/>
              </a:cxn>
              <a:cxn ang="0">
                <a:pos x="63" y="238"/>
              </a:cxn>
              <a:cxn ang="0">
                <a:pos x="91" y="218"/>
              </a:cxn>
              <a:cxn ang="0">
                <a:pos x="69" y="249"/>
              </a:cxn>
              <a:cxn ang="0">
                <a:pos x="65" y="259"/>
              </a:cxn>
              <a:cxn ang="0">
                <a:pos x="69" y="268"/>
              </a:cxn>
              <a:cxn ang="0">
                <a:pos x="88" y="268"/>
              </a:cxn>
              <a:cxn ang="0">
                <a:pos x="135" y="249"/>
              </a:cxn>
              <a:cxn ang="0">
                <a:pos x="136" y="252"/>
              </a:cxn>
              <a:cxn ang="0">
                <a:pos x="115" y="296"/>
              </a:cxn>
              <a:cxn ang="0">
                <a:pos x="111" y="305"/>
              </a:cxn>
              <a:cxn ang="0">
                <a:pos x="112" y="310"/>
              </a:cxn>
              <a:cxn ang="0">
                <a:pos x="113" y="311"/>
              </a:cxn>
              <a:cxn ang="0">
                <a:pos x="114" y="313"/>
              </a:cxn>
              <a:cxn ang="0">
                <a:pos x="114" y="313"/>
              </a:cxn>
              <a:cxn ang="0">
                <a:pos x="115" y="315"/>
              </a:cxn>
              <a:cxn ang="0">
                <a:pos x="115" y="315"/>
              </a:cxn>
              <a:cxn ang="0">
                <a:pos x="115" y="315"/>
              </a:cxn>
              <a:cxn ang="0">
                <a:pos x="117" y="316"/>
              </a:cxn>
              <a:cxn ang="0">
                <a:pos x="117" y="316"/>
              </a:cxn>
              <a:cxn ang="0">
                <a:pos x="134" y="315"/>
              </a:cxn>
              <a:cxn ang="0">
                <a:pos x="135" y="313"/>
              </a:cxn>
              <a:cxn ang="0">
                <a:pos x="136" y="313"/>
              </a:cxn>
              <a:cxn ang="0">
                <a:pos x="162" y="252"/>
              </a:cxn>
              <a:cxn ang="0">
                <a:pos x="154" y="230"/>
              </a:cxn>
              <a:cxn ang="0">
                <a:pos x="118" y="224"/>
              </a:cxn>
              <a:cxn ang="0">
                <a:pos x="122" y="206"/>
              </a:cxn>
              <a:cxn ang="0">
                <a:pos x="117" y="192"/>
              </a:cxn>
              <a:cxn ang="0">
                <a:pos x="103" y="187"/>
              </a:cxn>
              <a:cxn ang="0">
                <a:pos x="41" y="222"/>
              </a:cxn>
              <a:cxn ang="0">
                <a:pos x="38" y="227"/>
              </a:cxn>
              <a:cxn ang="0">
                <a:pos x="38" y="228"/>
              </a:cxn>
              <a:cxn ang="0">
                <a:pos x="38" y="228"/>
              </a:cxn>
              <a:cxn ang="0">
                <a:pos x="1" y="368"/>
              </a:cxn>
              <a:cxn ang="0">
                <a:pos x="5" y="381"/>
              </a:cxn>
              <a:cxn ang="0">
                <a:pos x="17" y="384"/>
              </a:cxn>
              <a:cxn ang="0">
                <a:pos x="157" y="348"/>
              </a:cxn>
              <a:cxn ang="0">
                <a:pos x="163" y="344"/>
              </a:cxn>
              <a:cxn ang="0">
                <a:pos x="373" y="136"/>
              </a:cxn>
              <a:cxn ang="0">
                <a:pos x="384" y="114"/>
              </a:cxn>
              <a:cxn ang="0">
                <a:pos x="384" y="110"/>
              </a:cxn>
              <a:cxn ang="0">
                <a:pos x="348" y="44"/>
              </a:cxn>
              <a:cxn ang="0">
                <a:pos x="348" y="44"/>
              </a:cxn>
              <a:cxn ang="0">
                <a:pos x="271" y="2"/>
              </a:cxn>
            </a:cxnLst>
            <a:rect l="0" t="0" r="r" b="b"/>
            <a:pathLst>
              <a:path w="384" h="386">
                <a:moveTo>
                  <a:pt x="271" y="2"/>
                </a:moveTo>
                <a:cubicBezTo>
                  <a:pt x="259" y="3"/>
                  <a:pt x="253" y="10"/>
                  <a:pt x="250" y="13"/>
                </a:cubicBezTo>
                <a:cubicBezTo>
                  <a:pt x="249" y="14"/>
                  <a:pt x="106" y="157"/>
                  <a:pt x="106" y="157"/>
                </a:cubicBezTo>
                <a:cubicBezTo>
                  <a:pt x="103" y="160"/>
                  <a:pt x="102" y="163"/>
                  <a:pt x="102" y="167"/>
                </a:cubicBezTo>
                <a:cubicBezTo>
                  <a:pt x="102" y="170"/>
                  <a:pt x="103" y="173"/>
                  <a:pt x="106" y="176"/>
                </a:cubicBezTo>
                <a:cubicBezTo>
                  <a:pt x="111" y="181"/>
                  <a:pt x="120" y="181"/>
                  <a:pt x="125" y="176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70" y="31"/>
                  <a:pt x="271" y="30"/>
                  <a:pt x="271" y="29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71" y="30"/>
                  <a:pt x="272" y="28"/>
                  <a:pt x="275" y="28"/>
                </a:cubicBezTo>
                <a:cubicBezTo>
                  <a:pt x="281" y="28"/>
                  <a:pt x="298" y="32"/>
                  <a:pt x="329" y="63"/>
                </a:cubicBezTo>
                <a:cubicBezTo>
                  <a:pt x="352" y="87"/>
                  <a:pt x="357" y="102"/>
                  <a:pt x="357" y="110"/>
                </a:cubicBezTo>
                <a:cubicBezTo>
                  <a:pt x="357" y="113"/>
                  <a:pt x="357" y="115"/>
                  <a:pt x="356" y="116"/>
                </a:cubicBezTo>
                <a:cubicBezTo>
                  <a:pt x="356" y="115"/>
                  <a:pt x="356" y="115"/>
                  <a:pt x="356" y="115"/>
                </a:cubicBezTo>
                <a:cubicBezTo>
                  <a:pt x="356" y="115"/>
                  <a:pt x="355" y="116"/>
                  <a:pt x="355" y="116"/>
                </a:cubicBezTo>
                <a:cubicBezTo>
                  <a:pt x="355" y="116"/>
                  <a:pt x="152" y="318"/>
                  <a:pt x="147" y="323"/>
                </a:cubicBezTo>
                <a:cubicBezTo>
                  <a:pt x="142" y="324"/>
                  <a:pt x="63" y="345"/>
                  <a:pt x="33" y="353"/>
                </a:cubicBezTo>
                <a:cubicBezTo>
                  <a:pt x="41" y="322"/>
                  <a:pt x="61" y="243"/>
                  <a:pt x="63" y="238"/>
                </a:cubicBezTo>
                <a:cubicBezTo>
                  <a:pt x="71" y="231"/>
                  <a:pt x="82" y="223"/>
                  <a:pt x="91" y="218"/>
                </a:cubicBezTo>
                <a:cubicBezTo>
                  <a:pt x="86" y="228"/>
                  <a:pt x="77" y="241"/>
                  <a:pt x="69" y="249"/>
                </a:cubicBezTo>
                <a:cubicBezTo>
                  <a:pt x="66" y="252"/>
                  <a:pt x="65" y="255"/>
                  <a:pt x="65" y="259"/>
                </a:cubicBezTo>
                <a:cubicBezTo>
                  <a:pt x="65" y="262"/>
                  <a:pt x="66" y="266"/>
                  <a:pt x="69" y="268"/>
                </a:cubicBezTo>
                <a:cubicBezTo>
                  <a:pt x="74" y="274"/>
                  <a:pt x="83" y="274"/>
                  <a:pt x="88" y="268"/>
                </a:cubicBezTo>
                <a:cubicBezTo>
                  <a:pt x="101" y="255"/>
                  <a:pt x="130" y="246"/>
                  <a:pt x="135" y="249"/>
                </a:cubicBezTo>
                <a:cubicBezTo>
                  <a:pt x="136" y="250"/>
                  <a:pt x="136" y="251"/>
                  <a:pt x="136" y="252"/>
                </a:cubicBezTo>
                <a:cubicBezTo>
                  <a:pt x="136" y="261"/>
                  <a:pt x="127" y="284"/>
                  <a:pt x="115" y="296"/>
                </a:cubicBezTo>
                <a:cubicBezTo>
                  <a:pt x="113" y="298"/>
                  <a:pt x="111" y="302"/>
                  <a:pt x="111" y="305"/>
                </a:cubicBezTo>
                <a:cubicBezTo>
                  <a:pt x="111" y="307"/>
                  <a:pt x="112" y="309"/>
                  <a:pt x="112" y="310"/>
                </a:cubicBezTo>
                <a:cubicBezTo>
                  <a:pt x="112" y="310"/>
                  <a:pt x="113" y="310"/>
                  <a:pt x="113" y="311"/>
                </a:cubicBezTo>
                <a:cubicBezTo>
                  <a:pt x="113" y="311"/>
                  <a:pt x="113" y="312"/>
                  <a:pt x="114" y="313"/>
                </a:cubicBezTo>
                <a:cubicBezTo>
                  <a:pt x="114" y="313"/>
                  <a:pt x="114" y="313"/>
                  <a:pt x="114" y="313"/>
                </a:cubicBezTo>
                <a:cubicBezTo>
                  <a:pt x="115" y="314"/>
                  <a:pt x="115" y="314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6" y="315"/>
                  <a:pt x="116" y="316"/>
                  <a:pt x="117" y="316"/>
                </a:cubicBezTo>
                <a:cubicBezTo>
                  <a:pt x="117" y="316"/>
                  <a:pt x="117" y="316"/>
                  <a:pt x="117" y="316"/>
                </a:cubicBezTo>
                <a:cubicBezTo>
                  <a:pt x="123" y="320"/>
                  <a:pt x="130" y="319"/>
                  <a:pt x="134" y="315"/>
                </a:cubicBezTo>
                <a:cubicBezTo>
                  <a:pt x="135" y="313"/>
                  <a:pt x="135" y="313"/>
                  <a:pt x="135" y="313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47" y="300"/>
                  <a:pt x="162" y="274"/>
                  <a:pt x="162" y="252"/>
                </a:cubicBezTo>
                <a:cubicBezTo>
                  <a:pt x="162" y="243"/>
                  <a:pt x="160" y="236"/>
                  <a:pt x="154" y="230"/>
                </a:cubicBezTo>
                <a:cubicBezTo>
                  <a:pt x="145" y="221"/>
                  <a:pt x="132" y="220"/>
                  <a:pt x="118" y="224"/>
                </a:cubicBezTo>
                <a:cubicBezTo>
                  <a:pt x="121" y="218"/>
                  <a:pt x="122" y="212"/>
                  <a:pt x="122" y="206"/>
                </a:cubicBezTo>
                <a:cubicBezTo>
                  <a:pt x="122" y="201"/>
                  <a:pt x="121" y="196"/>
                  <a:pt x="117" y="192"/>
                </a:cubicBezTo>
                <a:cubicBezTo>
                  <a:pt x="114" y="190"/>
                  <a:pt x="110" y="187"/>
                  <a:pt x="103" y="187"/>
                </a:cubicBezTo>
                <a:cubicBezTo>
                  <a:pt x="84" y="187"/>
                  <a:pt x="53" y="210"/>
                  <a:pt x="41" y="222"/>
                </a:cubicBezTo>
                <a:cubicBezTo>
                  <a:pt x="40" y="223"/>
                  <a:pt x="39" y="225"/>
                  <a:pt x="38" y="227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1" y="368"/>
                  <a:pt x="1" y="368"/>
                  <a:pt x="1" y="368"/>
                </a:cubicBezTo>
                <a:cubicBezTo>
                  <a:pt x="0" y="373"/>
                  <a:pt x="1" y="378"/>
                  <a:pt x="5" y="381"/>
                </a:cubicBezTo>
                <a:cubicBezTo>
                  <a:pt x="8" y="384"/>
                  <a:pt x="13" y="386"/>
                  <a:pt x="17" y="384"/>
                </a:cubicBezTo>
                <a:cubicBezTo>
                  <a:pt x="157" y="348"/>
                  <a:pt x="157" y="348"/>
                  <a:pt x="157" y="348"/>
                </a:cubicBezTo>
                <a:cubicBezTo>
                  <a:pt x="160" y="347"/>
                  <a:pt x="162" y="346"/>
                  <a:pt x="163" y="344"/>
                </a:cubicBezTo>
                <a:cubicBezTo>
                  <a:pt x="163" y="344"/>
                  <a:pt x="372" y="136"/>
                  <a:pt x="373" y="136"/>
                </a:cubicBezTo>
                <a:cubicBezTo>
                  <a:pt x="376" y="133"/>
                  <a:pt x="383" y="126"/>
                  <a:pt x="384" y="114"/>
                </a:cubicBezTo>
                <a:cubicBezTo>
                  <a:pt x="384" y="112"/>
                  <a:pt x="384" y="111"/>
                  <a:pt x="384" y="110"/>
                </a:cubicBezTo>
                <a:cubicBezTo>
                  <a:pt x="384" y="91"/>
                  <a:pt x="372" y="69"/>
                  <a:pt x="348" y="44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18" y="14"/>
                  <a:pt x="292" y="0"/>
                  <a:pt x="271" y="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8" name="Freeform 341"/>
          <p:cNvSpPr>
            <a:spLocks/>
          </p:cNvSpPr>
          <p:nvPr userDrawn="1"/>
        </p:nvSpPr>
        <p:spPr bwMode="auto">
          <a:xfrm>
            <a:off x="1879071" y="3877182"/>
            <a:ext cx="397558" cy="337434"/>
          </a:xfrm>
          <a:custGeom>
            <a:avLst/>
            <a:gdLst/>
            <a:ahLst/>
            <a:cxnLst>
              <a:cxn ang="0">
                <a:pos x="228" y="14"/>
              </a:cxn>
              <a:cxn ang="0">
                <a:pos x="124" y="0"/>
              </a:cxn>
              <a:cxn ang="0">
                <a:pos x="0" y="54"/>
              </a:cxn>
              <a:cxn ang="0">
                <a:pos x="1" y="56"/>
              </a:cxn>
              <a:cxn ang="0">
                <a:pos x="14" y="160"/>
              </a:cxn>
              <a:cxn ang="0">
                <a:pos x="1" y="265"/>
              </a:cxn>
              <a:cxn ang="0">
                <a:pos x="16" y="373"/>
              </a:cxn>
              <a:cxn ang="0">
                <a:pos x="124" y="388"/>
              </a:cxn>
              <a:cxn ang="0">
                <a:pos x="228" y="375"/>
              </a:cxn>
              <a:cxn ang="0">
                <a:pos x="333" y="388"/>
              </a:cxn>
              <a:cxn ang="0">
                <a:pos x="456" y="335"/>
              </a:cxn>
              <a:cxn ang="0">
                <a:pos x="443" y="230"/>
              </a:cxn>
              <a:cxn ang="0">
                <a:pos x="456" y="126"/>
              </a:cxn>
              <a:cxn ang="0">
                <a:pos x="429" y="9"/>
              </a:cxn>
              <a:cxn ang="0">
                <a:pos x="411" y="27"/>
              </a:cxn>
              <a:cxn ang="0">
                <a:pos x="429" y="56"/>
              </a:cxn>
              <a:cxn ang="0">
                <a:pos x="409" y="91"/>
              </a:cxn>
              <a:cxn ang="0">
                <a:pos x="416" y="149"/>
              </a:cxn>
              <a:cxn ang="0">
                <a:pos x="416" y="172"/>
              </a:cxn>
              <a:cxn ang="0">
                <a:pos x="409" y="230"/>
              </a:cxn>
              <a:cxn ang="0">
                <a:pos x="429" y="265"/>
              </a:cxn>
              <a:cxn ang="0">
                <a:pos x="411" y="294"/>
              </a:cxn>
              <a:cxn ang="0">
                <a:pos x="418" y="312"/>
              </a:cxn>
              <a:cxn ang="0">
                <a:pos x="379" y="348"/>
              </a:cxn>
              <a:cxn ang="0">
                <a:pos x="333" y="361"/>
              </a:cxn>
              <a:cxn ang="0">
                <a:pos x="286" y="348"/>
              </a:cxn>
              <a:cxn ang="0">
                <a:pos x="228" y="341"/>
              </a:cxn>
              <a:cxn ang="0">
                <a:pos x="170" y="348"/>
              </a:cxn>
              <a:cxn ang="0">
                <a:pos x="124" y="361"/>
              </a:cxn>
              <a:cxn ang="0">
                <a:pos x="95" y="343"/>
              </a:cxn>
              <a:cxn ang="0">
                <a:pos x="54" y="362"/>
              </a:cxn>
              <a:cxn ang="0">
                <a:pos x="41" y="311"/>
              </a:cxn>
              <a:cxn ang="0">
                <a:pos x="41" y="288"/>
              </a:cxn>
              <a:cxn ang="0">
                <a:pos x="47" y="230"/>
              </a:cxn>
              <a:cxn ang="0">
                <a:pos x="27" y="195"/>
              </a:cxn>
              <a:cxn ang="0">
                <a:pos x="47" y="160"/>
              </a:cxn>
              <a:cxn ang="0">
                <a:pos x="41" y="102"/>
              </a:cxn>
              <a:cxn ang="0">
                <a:pos x="41" y="79"/>
              </a:cxn>
              <a:cxn ang="0">
                <a:pos x="27" y="54"/>
              </a:cxn>
              <a:cxn ang="0">
                <a:pos x="89" y="47"/>
              </a:cxn>
              <a:cxn ang="0">
                <a:pos x="147" y="41"/>
              </a:cxn>
              <a:cxn ang="0">
                <a:pos x="194" y="27"/>
              </a:cxn>
              <a:cxn ang="0">
                <a:pos x="240" y="41"/>
              </a:cxn>
              <a:cxn ang="0">
                <a:pos x="298" y="47"/>
              </a:cxn>
              <a:cxn ang="0">
                <a:pos x="347" y="14"/>
              </a:cxn>
            </a:cxnLst>
            <a:rect l="0" t="0" r="r" b="b"/>
            <a:pathLst>
              <a:path w="456" h="388">
                <a:moveTo>
                  <a:pt x="298" y="14"/>
                </a:moveTo>
                <a:cubicBezTo>
                  <a:pt x="289" y="5"/>
                  <a:pt x="276" y="0"/>
                  <a:pt x="263" y="0"/>
                </a:cubicBezTo>
                <a:cubicBezTo>
                  <a:pt x="250" y="0"/>
                  <a:pt x="238" y="5"/>
                  <a:pt x="228" y="14"/>
                </a:cubicBezTo>
                <a:cubicBezTo>
                  <a:pt x="219" y="5"/>
                  <a:pt x="207" y="0"/>
                  <a:pt x="194" y="0"/>
                </a:cubicBezTo>
                <a:cubicBezTo>
                  <a:pt x="181" y="0"/>
                  <a:pt x="168" y="5"/>
                  <a:pt x="159" y="14"/>
                </a:cubicBezTo>
                <a:cubicBezTo>
                  <a:pt x="149" y="5"/>
                  <a:pt x="137" y="0"/>
                  <a:pt x="124" y="0"/>
                </a:cubicBezTo>
                <a:cubicBezTo>
                  <a:pt x="111" y="0"/>
                  <a:pt x="98" y="5"/>
                  <a:pt x="89" y="14"/>
                </a:cubicBezTo>
                <a:cubicBezTo>
                  <a:pt x="79" y="5"/>
                  <a:pt x="67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54"/>
                  <a:pt x="0" y="55"/>
                  <a:pt x="0" y="55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6"/>
                  <a:pt x="1" y="56"/>
                </a:cubicBezTo>
                <a:cubicBezTo>
                  <a:pt x="1" y="69"/>
                  <a:pt x="5" y="81"/>
                  <a:pt x="14" y="90"/>
                </a:cubicBezTo>
                <a:cubicBezTo>
                  <a:pt x="5" y="100"/>
                  <a:pt x="1" y="112"/>
                  <a:pt x="1" y="125"/>
                </a:cubicBezTo>
                <a:cubicBezTo>
                  <a:pt x="1" y="138"/>
                  <a:pt x="5" y="151"/>
                  <a:pt x="14" y="160"/>
                </a:cubicBezTo>
                <a:cubicBezTo>
                  <a:pt x="5" y="170"/>
                  <a:pt x="1" y="182"/>
                  <a:pt x="1" y="195"/>
                </a:cubicBezTo>
                <a:cubicBezTo>
                  <a:pt x="1" y="208"/>
                  <a:pt x="5" y="220"/>
                  <a:pt x="14" y="230"/>
                </a:cubicBezTo>
                <a:cubicBezTo>
                  <a:pt x="5" y="240"/>
                  <a:pt x="1" y="252"/>
                  <a:pt x="1" y="265"/>
                </a:cubicBezTo>
                <a:cubicBezTo>
                  <a:pt x="1" y="278"/>
                  <a:pt x="5" y="290"/>
                  <a:pt x="14" y="300"/>
                </a:cubicBezTo>
                <a:cubicBezTo>
                  <a:pt x="5" y="309"/>
                  <a:pt x="1" y="322"/>
                  <a:pt x="1" y="335"/>
                </a:cubicBezTo>
                <a:cubicBezTo>
                  <a:pt x="1" y="349"/>
                  <a:pt x="6" y="362"/>
                  <a:pt x="16" y="373"/>
                </a:cubicBezTo>
                <a:cubicBezTo>
                  <a:pt x="26" y="383"/>
                  <a:pt x="40" y="388"/>
                  <a:pt x="54" y="388"/>
                </a:cubicBezTo>
                <a:cubicBezTo>
                  <a:pt x="67" y="388"/>
                  <a:pt x="79" y="383"/>
                  <a:pt x="89" y="375"/>
                </a:cubicBezTo>
                <a:cubicBezTo>
                  <a:pt x="99" y="383"/>
                  <a:pt x="111" y="388"/>
                  <a:pt x="124" y="388"/>
                </a:cubicBezTo>
                <a:cubicBezTo>
                  <a:pt x="137" y="388"/>
                  <a:pt x="149" y="383"/>
                  <a:pt x="158" y="375"/>
                </a:cubicBezTo>
                <a:cubicBezTo>
                  <a:pt x="168" y="383"/>
                  <a:pt x="180" y="388"/>
                  <a:pt x="193" y="388"/>
                </a:cubicBezTo>
                <a:cubicBezTo>
                  <a:pt x="206" y="388"/>
                  <a:pt x="219" y="383"/>
                  <a:pt x="228" y="375"/>
                </a:cubicBezTo>
                <a:cubicBezTo>
                  <a:pt x="238" y="383"/>
                  <a:pt x="250" y="388"/>
                  <a:pt x="263" y="388"/>
                </a:cubicBezTo>
                <a:cubicBezTo>
                  <a:pt x="276" y="388"/>
                  <a:pt x="288" y="383"/>
                  <a:pt x="298" y="375"/>
                </a:cubicBezTo>
                <a:cubicBezTo>
                  <a:pt x="308" y="383"/>
                  <a:pt x="320" y="388"/>
                  <a:pt x="333" y="388"/>
                </a:cubicBezTo>
                <a:cubicBezTo>
                  <a:pt x="346" y="388"/>
                  <a:pt x="358" y="383"/>
                  <a:pt x="368" y="375"/>
                </a:cubicBezTo>
                <a:cubicBezTo>
                  <a:pt x="377" y="383"/>
                  <a:pt x="390" y="388"/>
                  <a:pt x="403" y="388"/>
                </a:cubicBezTo>
                <a:cubicBezTo>
                  <a:pt x="432" y="388"/>
                  <a:pt x="456" y="364"/>
                  <a:pt x="456" y="335"/>
                </a:cubicBezTo>
                <a:cubicBezTo>
                  <a:pt x="456" y="322"/>
                  <a:pt x="451" y="309"/>
                  <a:pt x="443" y="300"/>
                </a:cubicBezTo>
                <a:cubicBezTo>
                  <a:pt x="451" y="290"/>
                  <a:pt x="456" y="278"/>
                  <a:pt x="456" y="265"/>
                </a:cubicBezTo>
                <a:cubicBezTo>
                  <a:pt x="456" y="252"/>
                  <a:pt x="451" y="240"/>
                  <a:pt x="443" y="230"/>
                </a:cubicBezTo>
                <a:cubicBezTo>
                  <a:pt x="451" y="221"/>
                  <a:pt x="456" y="208"/>
                  <a:pt x="456" y="195"/>
                </a:cubicBezTo>
                <a:cubicBezTo>
                  <a:pt x="456" y="182"/>
                  <a:pt x="451" y="170"/>
                  <a:pt x="443" y="161"/>
                </a:cubicBezTo>
                <a:cubicBezTo>
                  <a:pt x="451" y="151"/>
                  <a:pt x="456" y="139"/>
                  <a:pt x="456" y="126"/>
                </a:cubicBezTo>
                <a:cubicBezTo>
                  <a:pt x="456" y="113"/>
                  <a:pt x="451" y="100"/>
                  <a:pt x="443" y="91"/>
                </a:cubicBezTo>
                <a:cubicBezTo>
                  <a:pt x="451" y="81"/>
                  <a:pt x="456" y="69"/>
                  <a:pt x="456" y="56"/>
                </a:cubicBezTo>
                <a:cubicBezTo>
                  <a:pt x="456" y="37"/>
                  <a:pt x="446" y="19"/>
                  <a:pt x="429" y="9"/>
                </a:cubicBezTo>
                <a:cubicBezTo>
                  <a:pt x="424" y="6"/>
                  <a:pt x="418" y="7"/>
                  <a:pt x="413" y="11"/>
                </a:cubicBezTo>
                <a:cubicBezTo>
                  <a:pt x="411" y="14"/>
                  <a:pt x="409" y="17"/>
                  <a:pt x="409" y="21"/>
                </a:cubicBezTo>
                <a:cubicBezTo>
                  <a:pt x="409" y="23"/>
                  <a:pt x="410" y="25"/>
                  <a:pt x="411" y="27"/>
                </a:cubicBezTo>
                <a:cubicBezTo>
                  <a:pt x="411" y="28"/>
                  <a:pt x="411" y="28"/>
                  <a:pt x="411" y="28"/>
                </a:cubicBezTo>
                <a:cubicBezTo>
                  <a:pt x="412" y="30"/>
                  <a:pt x="415" y="32"/>
                  <a:pt x="417" y="33"/>
                </a:cubicBezTo>
                <a:cubicBezTo>
                  <a:pt x="425" y="38"/>
                  <a:pt x="429" y="47"/>
                  <a:pt x="429" y="56"/>
                </a:cubicBezTo>
                <a:cubicBezTo>
                  <a:pt x="429" y="65"/>
                  <a:pt x="424" y="74"/>
                  <a:pt x="416" y="79"/>
                </a:cubicBezTo>
                <a:cubicBezTo>
                  <a:pt x="412" y="81"/>
                  <a:pt x="409" y="86"/>
                  <a:pt x="409" y="91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5"/>
                  <a:pt x="412" y="100"/>
                  <a:pt x="416" y="102"/>
                </a:cubicBezTo>
                <a:cubicBezTo>
                  <a:pt x="424" y="107"/>
                  <a:pt x="429" y="116"/>
                  <a:pt x="429" y="126"/>
                </a:cubicBezTo>
                <a:cubicBezTo>
                  <a:pt x="429" y="135"/>
                  <a:pt x="424" y="144"/>
                  <a:pt x="416" y="149"/>
                </a:cubicBezTo>
                <a:cubicBezTo>
                  <a:pt x="412" y="151"/>
                  <a:pt x="409" y="156"/>
                  <a:pt x="409" y="161"/>
                </a:cubicBezTo>
                <a:cubicBezTo>
                  <a:pt x="409" y="161"/>
                  <a:pt x="409" y="161"/>
                  <a:pt x="409" y="161"/>
                </a:cubicBezTo>
                <a:cubicBezTo>
                  <a:pt x="409" y="165"/>
                  <a:pt x="412" y="170"/>
                  <a:pt x="416" y="172"/>
                </a:cubicBezTo>
                <a:cubicBezTo>
                  <a:pt x="424" y="177"/>
                  <a:pt x="429" y="186"/>
                  <a:pt x="429" y="195"/>
                </a:cubicBezTo>
                <a:cubicBezTo>
                  <a:pt x="429" y="205"/>
                  <a:pt x="424" y="214"/>
                  <a:pt x="416" y="219"/>
                </a:cubicBezTo>
                <a:cubicBezTo>
                  <a:pt x="412" y="221"/>
                  <a:pt x="409" y="225"/>
                  <a:pt x="409" y="230"/>
                </a:cubicBezTo>
                <a:cubicBezTo>
                  <a:pt x="409" y="230"/>
                  <a:pt x="409" y="230"/>
                  <a:pt x="409" y="230"/>
                </a:cubicBezTo>
                <a:cubicBezTo>
                  <a:pt x="409" y="235"/>
                  <a:pt x="412" y="239"/>
                  <a:pt x="416" y="242"/>
                </a:cubicBezTo>
                <a:cubicBezTo>
                  <a:pt x="424" y="247"/>
                  <a:pt x="429" y="256"/>
                  <a:pt x="429" y="265"/>
                </a:cubicBezTo>
                <a:cubicBezTo>
                  <a:pt x="429" y="274"/>
                  <a:pt x="425" y="283"/>
                  <a:pt x="417" y="288"/>
                </a:cubicBezTo>
                <a:cubicBezTo>
                  <a:pt x="414" y="289"/>
                  <a:pt x="412" y="291"/>
                  <a:pt x="411" y="294"/>
                </a:cubicBezTo>
                <a:cubicBezTo>
                  <a:pt x="411" y="294"/>
                  <a:pt x="411" y="294"/>
                  <a:pt x="411" y="294"/>
                </a:cubicBezTo>
                <a:cubicBezTo>
                  <a:pt x="410" y="296"/>
                  <a:pt x="409" y="298"/>
                  <a:pt x="409" y="300"/>
                </a:cubicBezTo>
                <a:cubicBezTo>
                  <a:pt x="409" y="304"/>
                  <a:pt x="411" y="307"/>
                  <a:pt x="413" y="310"/>
                </a:cubicBezTo>
                <a:cubicBezTo>
                  <a:pt x="415" y="311"/>
                  <a:pt x="416" y="312"/>
                  <a:pt x="418" y="312"/>
                </a:cubicBezTo>
                <a:cubicBezTo>
                  <a:pt x="425" y="317"/>
                  <a:pt x="430" y="326"/>
                  <a:pt x="430" y="335"/>
                </a:cubicBezTo>
                <a:cubicBezTo>
                  <a:pt x="430" y="349"/>
                  <a:pt x="418" y="361"/>
                  <a:pt x="403" y="361"/>
                </a:cubicBezTo>
                <a:cubicBezTo>
                  <a:pt x="393" y="361"/>
                  <a:pt x="384" y="356"/>
                  <a:pt x="379" y="348"/>
                </a:cubicBezTo>
                <a:cubicBezTo>
                  <a:pt x="377" y="344"/>
                  <a:pt x="373" y="341"/>
                  <a:pt x="368" y="341"/>
                </a:cubicBezTo>
                <a:cubicBezTo>
                  <a:pt x="363" y="341"/>
                  <a:pt x="359" y="344"/>
                  <a:pt x="356" y="348"/>
                </a:cubicBezTo>
                <a:cubicBezTo>
                  <a:pt x="351" y="356"/>
                  <a:pt x="342" y="361"/>
                  <a:pt x="333" y="361"/>
                </a:cubicBezTo>
                <a:cubicBezTo>
                  <a:pt x="323" y="361"/>
                  <a:pt x="314" y="356"/>
                  <a:pt x="310" y="348"/>
                </a:cubicBezTo>
                <a:cubicBezTo>
                  <a:pt x="307" y="344"/>
                  <a:pt x="303" y="341"/>
                  <a:pt x="298" y="341"/>
                </a:cubicBezTo>
                <a:cubicBezTo>
                  <a:pt x="293" y="341"/>
                  <a:pt x="289" y="344"/>
                  <a:pt x="286" y="348"/>
                </a:cubicBezTo>
                <a:cubicBezTo>
                  <a:pt x="282" y="356"/>
                  <a:pt x="273" y="361"/>
                  <a:pt x="263" y="361"/>
                </a:cubicBezTo>
                <a:cubicBezTo>
                  <a:pt x="254" y="361"/>
                  <a:pt x="245" y="356"/>
                  <a:pt x="240" y="348"/>
                </a:cubicBezTo>
                <a:cubicBezTo>
                  <a:pt x="237" y="344"/>
                  <a:pt x="233" y="341"/>
                  <a:pt x="228" y="341"/>
                </a:cubicBezTo>
                <a:cubicBezTo>
                  <a:pt x="223" y="341"/>
                  <a:pt x="219" y="344"/>
                  <a:pt x="217" y="348"/>
                </a:cubicBezTo>
                <a:cubicBezTo>
                  <a:pt x="212" y="356"/>
                  <a:pt x="203" y="361"/>
                  <a:pt x="193" y="361"/>
                </a:cubicBezTo>
                <a:cubicBezTo>
                  <a:pt x="184" y="361"/>
                  <a:pt x="175" y="356"/>
                  <a:pt x="170" y="348"/>
                </a:cubicBezTo>
                <a:cubicBezTo>
                  <a:pt x="168" y="344"/>
                  <a:pt x="163" y="341"/>
                  <a:pt x="158" y="341"/>
                </a:cubicBezTo>
                <a:cubicBezTo>
                  <a:pt x="154" y="341"/>
                  <a:pt x="149" y="344"/>
                  <a:pt x="147" y="348"/>
                </a:cubicBezTo>
                <a:cubicBezTo>
                  <a:pt x="142" y="356"/>
                  <a:pt x="133" y="361"/>
                  <a:pt x="124" y="361"/>
                </a:cubicBezTo>
                <a:cubicBezTo>
                  <a:pt x="114" y="361"/>
                  <a:pt x="106" y="357"/>
                  <a:pt x="101" y="349"/>
                </a:cubicBezTo>
                <a:cubicBezTo>
                  <a:pt x="100" y="347"/>
                  <a:pt x="98" y="344"/>
                  <a:pt x="95" y="34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90" y="340"/>
                  <a:pt x="83" y="341"/>
                  <a:pt x="79" y="345"/>
                </a:cubicBezTo>
                <a:cubicBezTo>
                  <a:pt x="78" y="347"/>
                  <a:pt x="77" y="348"/>
                  <a:pt x="76" y="350"/>
                </a:cubicBezTo>
                <a:cubicBezTo>
                  <a:pt x="71" y="357"/>
                  <a:pt x="63" y="362"/>
                  <a:pt x="54" y="362"/>
                </a:cubicBezTo>
                <a:cubicBezTo>
                  <a:pt x="47" y="362"/>
                  <a:pt x="40" y="359"/>
                  <a:pt x="35" y="354"/>
                </a:cubicBezTo>
                <a:cubicBezTo>
                  <a:pt x="30" y="349"/>
                  <a:pt x="27" y="342"/>
                  <a:pt x="27" y="335"/>
                </a:cubicBezTo>
                <a:cubicBezTo>
                  <a:pt x="27" y="325"/>
                  <a:pt x="32" y="316"/>
                  <a:pt x="41" y="311"/>
                </a:cubicBezTo>
                <a:cubicBezTo>
                  <a:pt x="45" y="309"/>
                  <a:pt x="47" y="305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295"/>
                  <a:pt x="45" y="291"/>
                  <a:pt x="41" y="288"/>
                </a:cubicBezTo>
                <a:cubicBezTo>
                  <a:pt x="32" y="283"/>
                  <a:pt x="27" y="275"/>
                  <a:pt x="27" y="265"/>
                </a:cubicBezTo>
                <a:cubicBezTo>
                  <a:pt x="27" y="255"/>
                  <a:pt x="32" y="246"/>
                  <a:pt x="41" y="242"/>
                </a:cubicBezTo>
                <a:cubicBezTo>
                  <a:pt x="45" y="239"/>
                  <a:pt x="47" y="235"/>
                  <a:pt x="47" y="230"/>
                </a:cubicBezTo>
                <a:cubicBezTo>
                  <a:pt x="47" y="230"/>
                  <a:pt x="47" y="230"/>
                  <a:pt x="47" y="230"/>
                </a:cubicBezTo>
                <a:cubicBezTo>
                  <a:pt x="47" y="225"/>
                  <a:pt x="45" y="221"/>
                  <a:pt x="41" y="218"/>
                </a:cubicBezTo>
                <a:cubicBezTo>
                  <a:pt x="32" y="214"/>
                  <a:pt x="27" y="205"/>
                  <a:pt x="27" y="195"/>
                </a:cubicBezTo>
                <a:cubicBezTo>
                  <a:pt x="27" y="186"/>
                  <a:pt x="32" y="177"/>
                  <a:pt x="41" y="172"/>
                </a:cubicBezTo>
                <a:cubicBezTo>
                  <a:pt x="45" y="169"/>
                  <a:pt x="47" y="165"/>
                  <a:pt x="47" y="160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47" y="155"/>
                  <a:pt x="45" y="151"/>
                  <a:pt x="41" y="149"/>
                </a:cubicBezTo>
                <a:cubicBezTo>
                  <a:pt x="32" y="144"/>
                  <a:pt x="27" y="135"/>
                  <a:pt x="27" y="125"/>
                </a:cubicBezTo>
                <a:cubicBezTo>
                  <a:pt x="27" y="116"/>
                  <a:pt x="32" y="107"/>
                  <a:pt x="41" y="102"/>
                </a:cubicBezTo>
                <a:cubicBezTo>
                  <a:pt x="45" y="100"/>
                  <a:pt x="47" y="95"/>
                  <a:pt x="47" y="91"/>
                </a:cubicBezTo>
                <a:cubicBezTo>
                  <a:pt x="47" y="91"/>
                  <a:pt x="47" y="90"/>
                  <a:pt x="47" y="90"/>
                </a:cubicBezTo>
                <a:cubicBezTo>
                  <a:pt x="47" y="86"/>
                  <a:pt x="45" y="81"/>
                  <a:pt x="41" y="79"/>
                </a:cubicBezTo>
                <a:cubicBezTo>
                  <a:pt x="32" y="74"/>
                  <a:pt x="27" y="65"/>
                  <a:pt x="27" y="56"/>
                </a:cubicBezTo>
                <a:cubicBezTo>
                  <a:pt x="27" y="55"/>
                  <a:pt x="27" y="55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39"/>
                  <a:pt x="39" y="27"/>
                  <a:pt x="54" y="27"/>
                </a:cubicBezTo>
                <a:cubicBezTo>
                  <a:pt x="64" y="27"/>
                  <a:pt x="72" y="32"/>
                  <a:pt x="77" y="41"/>
                </a:cubicBezTo>
                <a:cubicBezTo>
                  <a:pt x="80" y="45"/>
                  <a:pt x="84" y="47"/>
                  <a:pt x="89" y="47"/>
                </a:cubicBezTo>
                <a:cubicBezTo>
                  <a:pt x="94" y="47"/>
                  <a:pt x="98" y="45"/>
                  <a:pt x="100" y="41"/>
                </a:cubicBezTo>
                <a:cubicBezTo>
                  <a:pt x="105" y="32"/>
                  <a:pt x="114" y="27"/>
                  <a:pt x="124" y="27"/>
                </a:cubicBezTo>
                <a:cubicBezTo>
                  <a:pt x="133" y="27"/>
                  <a:pt x="142" y="32"/>
                  <a:pt x="147" y="41"/>
                </a:cubicBezTo>
                <a:cubicBezTo>
                  <a:pt x="149" y="45"/>
                  <a:pt x="154" y="47"/>
                  <a:pt x="159" y="47"/>
                </a:cubicBezTo>
                <a:cubicBezTo>
                  <a:pt x="163" y="47"/>
                  <a:pt x="168" y="45"/>
                  <a:pt x="170" y="41"/>
                </a:cubicBezTo>
                <a:cubicBezTo>
                  <a:pt x="175" y="32"/>
                  <a:pt x="184" y="27"/>
                  <a:pt x="194" y="27"/>
                </a:cubicBezTo>
                <a:cubicBezTo>
                  <a:pt x="203" y="27"/>
                  <a:pt x="212" y="32"/>
                  <a:pt x="217" y="41"/>
                </a:cubicBezTo>
                <a:cubicBezTo>
                  <a:pt x="219" y="45"/>
                  <a:pt x="224" y="47"/>
                  <a:pt x="228" y="47"/>
                </a:cubicBezTo>
                <a:cubicBezTo>
                  <a:pt x="233" y="47"/>
                  <a:pt x="238" y="45"/>
                  <a:pt x="240" y="41"/>
                </a:cubicBezTo>
                <a:cubicBezTo>
                  <a:pt x="245" y="32"/>
                  <a:pt x="254" y="27"/>
                  <a:pt x="263" y="27"/>
                </a:cubicBezTo>
                <a:cubicBezTo>
                  <a:pt x="273" y="27"/>
                  <a:pt x="282" y="32"/>
                  <a:pt x="287" y="41"/>
                </a:cubicBezTo>
                <a:cubicBezTo>
                  <a:pt x="289" y="45"/>
                  <a:pt x="293" y="47"/>
                  <a:pt x="298" y="47"/>
                </a:cubicBezTo>
                <a:cubicBezTo>
                  <a:pt x="303" y="47"/>
                  <a:pt x="307" y="45"/>
                  <a:pt x="310" y="41"/>
                </a:cubicBezTo>
                <a:cubicBezTo>
                  <a:pt x="315" y="32"/>
                  <a:pt x="324" y="27"/>
                  <a:pt x="333" y="27"/>
                </a:cubicBezTo>
                <a:cubicBezTo>
                  <a:pt x="341" y="27"/>
                  <a:pt x="347" y="21"/>
                  <a:pt x="347" y="14"/>
                </a:cubicBezTo>
                <a:cubicBezTo>
                  <a:pt x="347" y="6"/>
                  <a:pt x="341" y="0"/>
                  <a:pt x="333" y="0"/>
                </a:cubicBezTo>
                <a:cubicBezTo>
                  <a:pt x="320" y="0"/>
                  <a:pt x="308" y="5"/>
                  <a:pt x="298" y="1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4" name="Freeform 337"/>
          <p:cNvSpPr>
            <a:spLocks noEditPoints="1"/>
          </p:cNvSpPr>
          <p:nvPr userDrawn="1"/>
        </p:nvSpPr>
        <p:spPr bwMode="auto">
          <a:xfrm>
            <a:off x="2358197" y="3846506"/>
            <a:ext cx="386515" cy="398786"/>
          </a:xfrm>
          <a:custGeom>
            <a:avLst/>
            <a:gdLst/>
            <a:ahLst/>
            <a:cxnLst>
              <a:cxn ang="0">
                <a:pos x="238" y="3"/>
              </a:cxn>
              <a:cxn ang="0">
                <a:pos x="176" y="46"/>
              </a:cxn>
              <a:cxn ang="0">
                <a:pos x="175" y="51"/>
              </a:cxn>
              <a:cxn ang="0">
                <a:pos x="175" y="94"/>
              </a:cxn>
              <a:cxn ang="0">
                <a:pos x="32" y="120"/>
              </a:cxn>
              <a:cxn ang="0">
                <a:pos x="21" y="132"/>
              </a:cxn>
              <a:cxn ang="0">
                <a:pos x="0" y="363"/>
              </a:cxn>
              <a:cxn ang="0">
                <a:pos x="0" y="364"/>
              </a:cxn>
              <a:cxn ang="0">
                <a:pos x="5" y="374"/>
              </a:cxn>
              <a:cxn ang="0">
                <a:pos x="95" y="453"/>
              </a:cxn>
              <a:cxn ang="0">
                <a:pos x="109" y="456"/>
              </a:cxn>
              <a:cxn ang="0">
                <a:pos x="117" y="444"/>
              </a:cxn>
              <a:cxn ang="0">
                <a:pos x="130" y="202"/>
              </a:cxn>
              <a:cxn ang="0">
                <a:pos x="191" y="185"/>
              </a:cxn>
              <a:cxn ang="0">
                <a:pos x="201" y="172"/>
              </a:cxn>
              <a:cxn ang="0">
                <a:pos x="201" y="116"/>
              </a:cxn>
              <a:cxn ang="0">
                <a:pos x="279" y="102"/>
              </a:cxn>
              <a:cxn ang="0">
                <a:pos x="280" y="123"/>
              </a:cxn>
              <a:cxn ang="0">
                <a:pos x="293" y="136"/>
              </a:cxn>
              <a:cxn ang="0">
                <a:pos x="306" y="123"/>
              </a:cxn>
              <a:cxn ang="0">
                <a:pos x="306" y="97"/>
              </a:cxn>
              <a:cxn ang="0">
                <a:pos x="380" y="83"/>
              </a:cxn>
              <a:cxn ang="0">
                <a:pos x="418" y="111"/>
              </a:cxn>
              <a:cxn ang="0">
                <a:pos x="418" y="366"/>
              </a:cxn>
              <a:cxn ang="0">
                <a:pos x="158" y="423"/>
              </a:cxn>
              <a:cxn ang="0">
                <a:pos x="148" y="436"/>
              </a:cxn>
              <a:cxn ang="0">
                <a:pos x="148" y="439"/>
              </a:cxn>
              <a:cxn ang="0">
                <a:pos x="164" y="449"/>
              </a:cxn>
              <a:cxn ang="0">
                <a:pos x="435" y="389"/>
              </a:cxn>
              <a:cxn ang="0">
                <a:pos x="445" y="376"/>
              </a:cxn>
              <a:cxn ang="0">
                <a:pos x="445" y="105"/>
              </a:cxn>
              <a:cxn ang="0">
                <a:pos x="440" y="94"/>
              </a:cxn>
              <a:cxn ang="0">
                <a:pos x="391" y="59"/>
              </a:cxn>
              <a:cxn ang="0">
                <a:pos x="381" y="56"/>
              </a:cxn>
              <a:cxn ang="0">
                <a:pos x="305" y="70"/>
              </a:cxn>
              <a:cxn ang="0">
                <a:pos x="305" y="45"/>
              </a:cxn>
              <a:cxn ang="0">
                <a:pos x="304" y="40"/>
              </a:cxn>
              <a:cxn ang="0">
                <a:pos x="238" y="3"/>
              </a:cxn>
              <a:cxn ang="0">
                <a:pos x="240" y="30"/>
              </a:cxn>
              <a:cxn ang="0">
                <a:pos x="278" y="49"/>
              </a:cxn>
              <a:cxn ang="0">
                <a:pos x="279" y="75"/>
              </a:cxn>
              <a:cxn ang="0">
                <a:pos x="202" y="89"/>
              </a:cxn>
              <a:cxn ang="0">
                <a:pos x="202" y="54"/>
              </a:cxn>
              <a:cxn ang="0">
                <a:pos x="240" y="30"/>
              </a:cxn>
              <a:cxn ang="0">
                <a:pos x="175" y="121"/>
              </a:cxn>
              <a:cxn ang="0">
                <a:pos x="174" y="162"/>
              </a:cxn>
              <a:cxn ang="0">
                <a:pos x="114" y="179"/>
              </a:cxn>
              <a:cxn ang="0">
                <a:pos x="104" y="191"/>
              </a:cxn>
              <a:cxn ang="0">
                <a:pos x="92" y="415"/>
              </a:cxn>
              <a:cxn ang="0">
                <a:pos x="27" y="359"/>
              </a:cxn>
              <a:cxn ang="0">
                <a:pos x="47" y="145"/>
              </a:cxn>
              <a:cxn ang="0">
                <a:pos x="175" y="121"/>
              </a:cxn>
            </a:cxnLst>
            <a:rect l="0" t="0" r="r" b="b"/>
            <a:pathLst>
              <a:path w="445" h="457">
                <a:moveTo>
                  <a:pt x="238" y="3"/>
                </a:moveTo>
                <a:cubicBezTo>
                  <a:pt x="191" y="6"/>
                  <a:pt x="177" y="44"/>
                  <a:pt x="176" y="46"/>
                </a:cubicBezTo>
                <a:cubicBezTo>
                  <a:pt x="176" y="47"/>
                  <a:pt x="176" y="49"/>
                  <a:pt x="175" y="51"/>
                </a:cubicBezTo>
                <a:cubicBezTo>
                  <a:pt x="175" y="51"/>
                  <a:pt x="175" y="74"/>
                  <a:pt x="175" y="94"/>
                </a:cubicBezTo>
                <a:cubicBezTo>
                  <a:pt x="106" y="107"/>
                  <a:pt x="32" y="120"/>
                  <a:pt x="32" y="120"/>
                </a:cubicBezTo>
                <a:cubicBezTo>
                  <a:pt x="26" y="122"/>
                  <a:pt x="22" y="126"/>
                  <a:pt x="21" y="132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4"/>
                  <a:pt x="0" y="364"/>
                </a:cubicBezTo>
                <a:cubicBezTo>
                  <a:pt x="0" y="368"/>
                  <a:pt x="2" y="372"/>
                  <a:pt x="5" y="374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98" y="457"/>
                  <a:pt x="104" y="457"/>
                  <a:pt x="109" y="456"/>
                </a:cubicBezTo>
                <a:cubicBezTo>
                  <a:pt x="113" y="454"/>
                  <a:pt x="116" y="449"/>
                  <a:pt x="117" y="444"/>
                </a:cubicBezTo>
                <a:cubicBezTo>
                  <a:pt x="117" y="444"/>
                  <a:pt x="129" y="220"/>
                  <a:pt x="130" y="202"/>
                </a:cubicBezTo>
                <a:cubicBezTo>
                  <a:pt x="144" y="198"/>
                  <a:pt x="191" y="185"/>
                  <a:pt x="191" y="185"/>
                </a:cubicBezTo>
                <a:cubicBezTo>
                  <a:pt x="197" y="183"/>
                  <a:pt x="201" y="178"/>
                  <a:pt x="201" y="172"/>
                </a:cubicBezTo>
                <a:cubicBezTo>
                  <a:pt x="201" y="172"/>
                  <a:pt x="201" y="144"/>
                  <a:pt x="201" y="116"/>
                </a:cubicBezTo>
                <a:cubicBezTo>
                  <a:pt x="240" y="109"/>
                  <a:pt x="246" y="108"/>
                  <a:pt x="279" y="102"/>
                </a:cubicBezTo>
                <a:cubicBezTo>
                  <a:pt x="279" y="110"/>
                  <a:pt x="280" y="123"/>
                  <a:pt x="280" y="123"/>
                </a:cubicBezTo>
                <a:cubicBezTo>
                  <a:pt x="280" y="130"/>
                  <a:pt x="286" y="136"/>
                  <a:pt x="293" y="136"/>
                </a:cubicBezTo>
                <a:cubicBezTo>
                  <a:pt x="300" y="136"/>
                  <a:pt x="306" y="130"/>
                  <a:pt x="306" y="123"/>
                </a:cubicBezTo>
                <a:cubicBezTo>
                  <a:pt x="306" y="123"/>
                  <a:pt x="306" y="108"/>
                  <a:pt x="306" y="97"/>
                </a:cubicBezTo>
                <a:cubicBezTo>
                  <a:pt x="332" y="92"/>
                  <a:pt x="378" y="84"/>
                  <a:pt x="380" y="83"/>
                </a:cubicBezTo>
                <a:cubicBezTo>
                  <a:pt x="387" y="88"/>
                  <a:pt x="411" y="106"/>
                  <a:pt x="418" y="111"/>
                </a:cubicBezTo>
                <a:cubicBezTo>
                  <a:pt x="418" y="124"/>
                  <a:pt x="418" y="346"/>
                  <a:pt x="418" y="366"/>
                </a:cubicBezTo>
                <a:cubicBezTo>
                  <a:pt x="399" y="370"/>
                  <a:pt x="158" y="423"/>
                  <a:pt x="158" y="423"/>
                </a:cubicBezTo>
                <a:cubicBezTo>
                  <a:pt x="152" y="425"/>
                  <a:pt x="148" y="430"/>
                  <a:pt x="148" y="436"/>
                </a:cubicBezTo>
                <a:cubicBezTo>
                  <a:pt x="148" y="437"/>
                  <a:pt x="148" y="438"/>
                  <a:pt x="148" y="439"/>
                </a:cubicBezTo>
                <a:cubicBezTo>
                  <a:pt x="150" y="446"/>
                  <a:pt x="157" y="451"/>
                  <a:pt x="164" y="449"/>
                </a:cubicBezTo>
                <a:cubicBezTo>
                  <a:pt x="435" y="389"/>
                  <a:pt x="435" y="389"/>
                  <a:pt x="435" y="389"/>
                </a:cubicBezTo>
                <a:cubicBezTo>
                  <a:pt x="441" y="388"/>
                  <a:pt x="445" y="383"/>
                  <a:pt x="445" y="376"/>
                </a:cubicBezTo>
                <a:cubicBezTo>
                  <a:pt x="445" y="105"/>
                  <a:pt x="445" y="105"/>
                  <a:pt x="445" y="105"/>
                </a:cubicBezTo>
                <a:cubicBezTo>
                  <a:pt x="445" y="100"/>
                  <a:pt x="443" y="96"/>
                  <a:pt x="440" y="94"/>
                </a:cubicBezTo>
                <a:cubicBezTo>
                  <a:pt x="391" y="59"/>
                  <a:pt x="391" y="59"/>
                  <a:pt x="391" y="59"/>
                </a:cubicBezTo>
                <a:cubicBezTo>
                  <a:pt x="388" y="56"/>
                  <a:pt x="385" y="56"/>
                  <a:pt x="381" y="56"/>
                </a:cubicBezTo>
                <a:cubicBezTo>
                  <a:pt x="381" y="56"/>
                  <a:pt x="331" y="65"/>
                  <a:pt x="305" y="70"/>
                </a:cubicBezTo>
                <a:cubicBezTo>
                  <a:pt x="305" y="59"/>
                  <a:pt x="305" y="45"/>
                  <a:pt x="305" y="45"/>
                </a:cubicBezTo>
                <a:cubicBezTo>
                  <a:pt x="305" y="43"/>
                  <a:pt x="305" y="42"/>
                  <a:pt x="304" y="40"/>
                </a:cubicBezTo>
                <a:cubicBezTo>
                  <a:pt x="303" y="38"/>
                  <a:pt x="285" y="0"/>
                  <a:pt x="238" y="3"/>
                </a:cubicBezTo>
                <a:close/>
                <a:moveTo>
                  <a:pt x="240" y="30"/>
                </a:moveTo>
                <a:cubicBezTo>
                  <a:pt x="263" y="28"/>
                  <a:pt x="275" y="43"/>
                  <a:pt x="278" y="49"/>
                </a:cubicBezTo>
                <a:cubicBezTo>
                  <a:pt x="278" y="51"/>
                  <a:pt x="279" y="63"/>
                  <a:pt x="279" y="75"/>
                </a:cubicBezTo>
                <a:cubicBezTo>
                  <a:pt x="247" y="81"/>
                  <a:pt x="240" y="82"/>
                  <a:pt x="202" y="89"/>
                </a:cubicBezTo>
                <a:cubicBezTo>
                  <a:pt x="202" y="74"/>
                  <a:pt x="202" y="55"/>
                  <a:pt x="202" y="54"/>
                </a:cubicBezTo>
                <a:cubicBezTo>
                  <a:pt x="205" y="48"/>
                  <a:pt x="215" y="32"/>
                  <a:pt x="240" y="30"/>
                </a:cubicBezTo>
                <a:close/>
                <a:moveTo>
                  <a:pt x="175" y="121"/>
                </a:moveTo>
                <a:cubicBezTo>
                  <a:pt x="175" y="141"/>
                  <a:pt x="174" y="156"/>
                  <a:pt x="174" y="162"/>
                </a:cubicBezTo>
                <a:cubicBezTo>
                  <a:pt x="160" y="166"/>
                  <a:pt x="114" y="179"/>
                  <a:pt x="114" y="179"/>
                </a:cubicBezTo>
                <a:cubicBezTo>
                  <a:pt x="108" y="181"/>
                  <a:pt x="105" y="186"/>
                  <a:pt x="104" y="191"/>
                </a:cubicBezTo>
                <a:cubicBezTo>
                  <a:pt x="104" y="191"/>
                  <a:pt x="94" y="372"/>
                  <a:pt x="92" y="415"/>
                </a:cubicBezTo>
                <a:cubicBezTo>
                  <a:pt x="69" y="395"/>
                  <a:pt x="34" y="365"/>
                  <a:pt x="27" y="359"/>
                </a:cubicBezTo>
                <a:cubicBezTo>
                  <a:pt x="28" y="346"/>
                  <a:pt x="45" y="163"/>
                  <a:pt x="47" y="145"/>
                </a:cubicBezTo>
                <a:cubicBezTo>
                  <a:pt x="54" y="144"/>
                  <a:pt x="114" y="133"/>
                  <a:pt x="175" y="12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5" name="Freeform 381"/>
          <p:cNvSpPr>
            <a:spLocks/>
          </p:cNvSpPr>
          <p:nvPr userDrawn="1"/>
        </p:nvSpPr>
        <p:spPr bwMode="auto">
          <a:xfrm>
            <a:off x="2842224" y="3845899"/>
            <a:ext cx="365656" cy="400013"/>
          </a:xfrm>
          <a:custGeom>
            <a:avLst/>
            <a:gdLst/>
            <a:ahLst/>
            <a:cxnLst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3"/>
              </a:cxn>
              <a:cxn ang="0">
                <a:pos x="86" y="249"/>
              </a:cxn>
              <a:cxn ang="0">
                <a:pos x="126" y="249"/>
              </a:cxn>
              <a:cxn ang="0">
                <a:pos x="139" y="235"/>
              </a:cxn>
              <a:cxn ang="0">
                <a:pos x="126" y="222"/>
              </a:cxn>
              <a:cxn ang="0">
                <a:pos x="86" y="222"/>
              </a:cxn>
              <a:cxn ang="0">
                <a:pos x="44" y="204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1"/>
              </a:cxn>
              <a:cxn ang="0">
                <a:pos x="344" y="118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1"/>
              </a:cxn>
              <a:cxn ang="0">
                <a:pos x="185" y="227"/>
              </a:cxn>
              <a:cxn ang="0">
                <a:pos x="184" y="240"/>
              </a:cxn>
              <a:cxn ang="0">
                <a:pos x="236" y="371"/>
              </a:cxn>
              <a:cxn ang="0">
                <a:pos x="246" y="379"/>
              </a:cxn>
              <a:cxn ang="0">
                <a:pos x="259" y="375"/>
              </a:cxn>
              <a:cxn ang="0">
                <a:pos x="292" y="337"/>
              </a:cxn>
              <a:cxn ang="0">
                <a:pos x="339" y="450"/>
              </a:cxn>
              <a:cxn ang="0">
                <a:pos x="356" y="458"/>
              </a:cxn>
              <a:cxn ang="0">
                <a:pos x="364" y="440"/>
              </a:cxn>
              <a:cxn ang="0">
                <a:pos x="309" y="307"/>
              </a:cxn>
              <a:cxn ang="0">
                <a:pos x="299" y="299"/>
              </a:cxn>
              <a:cxn ang="0">
                <a:pos x="287" y="303"/>
              </a:cxn>
              <a:cxn ang="0">
                <a:pos x="253" y="341"/>
              </a:cxn>
              <a:cxn ang="0">
                <a:pos x="216" y="248"/>
              </a:cxn>
              <a:cxn ang="0">
                <a:pos x="342" y="247"/>
              </a:cxn>
              <a:cxn ang="0">
                <a:pos x="419" y="171"/>
              </a:cxn>
              <a:cxn ang="0">
                <a:pos x="344" y="92"/>
              </a:cxn>
              <a:cxn ang="0">
                <a:pos x="324" y="94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</a:cxnLst>
            <a:rect l="0" t="0" r="r" b="b"/>
            <a:pathLst>
              <a:path w="419" h="460">
                <a:moveTo>
                  <a:pt x="86" y="76"/>
                </a:moveTo>
                <a:cubicBezTo>
                  <a:pt x="66" y="74"/>
                  <a:pt x="46" y="80"/>
                  <a:pt x="30" y="95"/>
                </a:cubicBezTo>
                <a:cubicBezTo>
                  <a:pt x="11" y="111"/>
                  <a:pt x="0" y="137"/>
                  <a:pt x="0" y="162"/>
                </a:cubicBezTo>
                <a:cubicBezTo>
                  <a:pt x="0" y="185"/>
                  <a:pt x="9" y="207"/>
                  <a:pt x="25" y="223"/>
                </a:cubicBezTo>
                <a:cubicBezTo>
                  <a:pt x="41" y="240"/>
                  <a:pt x="63" y="249"/>
                  <a:pt x="86" y="249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33" y="249"/>
                  <a:pt x="139" y="243"/>
                  <a:pt x="139" y="235"/>
                </a:cubicBezTo>
                <a:cubicBezTo>
                  <a:pt x="139" y="228"/>
                  <a:pt x="133" y="222"/>
                  <a:pt x="126" y="222"/>
                </a:cubicBezTo>
                <a:cubicBezTo>
                  <a:pt x="86" y="222"/>
                  <a:pt x="86" y="222"/>
                  <a:pt x="86" y="222"/>
                </a:cubicBezTo>
                <a:cubicBezTo>
                  <a:pt x="70" y="222"/>
                  <a:pt x="55" y="216"/>
                  <a:pt x="44" y="204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6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1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1"/>
                </a:cubicBezTo>
                <a:cubicBezTo>
                  <a:pt x="332" y="119"/>
                  <a:pt x="338" y="118"/>
                  <a:pt x="344" y="118"/>
                </a:cubicBezTo>
                <a:cubicBezTo>
                  <a:pt x="357" y="118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1"/>
                  <a:pt x="196" y="221"/>
                  <a:pt x="196" y="221"/>
                </a:cubicBezTo>
                <a:cubicBezTo>
                  <a:pt x="192" y="221"/>
                  <a:pt x="188" y="224"/>
                  <a:pt x="185" y="227"/>
                </a:cubicBezTo>
                <a:cubicBezTo>
                  <a:pt x="183" y="231"/>
                  <a:pt x="182" y="236"/>
                  <a:pt x="184" y="240"/>
                </a:cubicBezTo>
                <a:cubicBezTo>
                  <a:pt x="236" y="371"/>
                  <a:pt x="236" y="371"/>
                  <a:pt x="236" y="371"/>
                </a:cubicBezTo>
                <a:cubicBezTo>
                  <a:pt x="238" y="375"/>
                  <a:pt x="242" y="378"/>
                  <a:pt x="246" y="379"/>
                </a:cubicBezTo>
                <a:cubicBezTo>
                  <a:pt x="251" y="380"/>
                  <a:pt x="256" y="378"/>
                  <a:pt x="259" y="375"/>
                </a:cubicBezTo>
                <a:cubicBezTo>
                  <a:pt x="259" y="375"/>
                  <a:pt x="278" y="353"/>
                  <a:pt x="292" y="337"/>
                </a:cubicBezTo>
                <a:cubicBezTo>
                  <a:pt x="304" y="366"/>
                  <a:pt x="339" y="450"/>
                  <a:pt x="339" y="450"/>
                </a:cubicBezTo>
                <a:cubicBezTo>
                  <a:pt x="342" y="457"/>
                  <a:pt x="349" y="460"/>
                  <a:pt x="356" y="458"/>
                </a:cubicBezTo>
                <a:cubicBezTo>
                  <a:pt x="363" y="455"/>
                  <a:pt x="366" y="447"/>
                  <a:pt x="364" y="440"/>
                </a:cubicBezTo>
                <a:cubicBezTo>
                  <a:pt x="309" y="307"/>
                  <a:pt x="309" y="307"/>
                  <a:pt x="309" y="307"/>
                </a:cubicBezTo>
                <a:cubicBezTo>
                  <a:pt x="307" y="303"/>
                  <a:pt x="303" y="300"/>
                  <a:pt x="299" y="299"/>
                </a:cubicBezTo>
                <a:cubicBezTo>
                  <a:pt x="294" y="298"/>
                  <a:pt x="290" y="300"/>
                  <a:pt x="287" y="303"/>
                </a:cubicBezTo>
                <a:cubicBezTo>
                  <a:pt x="287" y="303"/>
                  <a:pt x="267" y="325"/>
                  <a:pt x="253" y="341"/>
                </a:cubicBezTo>
                <a:cubicBezTo>
                  <a:pt x="243" y="317"/>
                  <a:pt x="225" y="270"/>
                  <a:pt x="216" y="248"/>
                </a:cubicBezTo>
                <a:cubicBezTo>
                  <a:pt x="245" y="248"/>
                  <a:pt x="342" y="247"/>
                  <a:pt x="342" y="247"/>
                </a:cubicBezTo>
                <a:cubicBezTo>
                  <a:pt x="385" y="247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4"/>
                </a:cubicBezTo>
                <a:cubicBezTo>
                  <a:pt x="318" y="70"/>
                  <a:pt x="305" y="48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3" name="Freeform 433"/>
          <p:cNvSpPr>
            <a:spLocks/>
          </p:cNvSpPr>
          <p:nvPr userDrawn="1"/>
        </p:nvSpPr>
        <p:spPr bwMode="auto">
          <a:xfrm>
            <a:off x="3412759" y="3844672"/>
            <a:ext cx="230682" cy="402467"/>
          </a:xfrm>
          <a:custGeom>
            <a:avLst/>
            <a:gdLst/>
            <a:ahLst/>
            <a:cxnLst>
              <a:cxn ang="0">
                <a:pos x="251" y="293"/>
              </a:cxn>
              <a:cxn ang="0">
                <a:pos x="233" y="293"/>
              </a:cxn>
              <a:cxn ang="0">
                <a:pos x="241" y="274"/>
              </a:cxn>
              <a:cxn ang="0">
                <a:pos x="241" y="265"/>
              </a:cxn>
              <a:cxn ang="0">
                <a:pos x="195" y="115"/>
              </a:cxn>
              <a:cxn ang="0">
                <a:pos x="195" y="14"/>
              </a:cxn>
              <a:cxn ang="0">
                <a:pos x="182" y="0"/>
              </a:cxn>
              <a:cxn ang="0">
                <a:pos x="168" y="14"/>
              </a:cxn>
              <a:cxn ang="0">
                <a:pos x="168" y="36"/>
              </a:cxn>
              <a:cxn ang="0">
                <a:pos x="154" y="25"/>
              </a:cxn>
              <a:cxn ang="0">
                <a:pos x="136" y="29"/>
              </a:cxn>
              <a:cxn ang="0">
                <a:pos x="139" y="47"/>
              </a:cxn>
              <a:cxn ang="0">
                <a:pos x="168" y="68"/>
              </a:cxn>
              <a:cxn ang="0">
                <a:pos x="168" y="117"/>
              </a:cxn>
              <a:cxn ang="0">
                <a:pos x="169" y="121"/>
              </a:cxn>
              <a:cxn ang="0">
                <a:pos x="214" y="268"/>
              </a:cxn>
              <a:cxn ang="0">
                <a:pos x="169" y="384"/>
              </a:cxn>
              <a:cxn ang="0">
                <a:pos x="171" y="397"/>
              </a:cxn>
              <a:cxn ang="0">
                <a:pos x="201" y="434"/>
              </a:cxn>
              <a:cxn ang="0">
                <a:pos x="64" y="434"/>
              </a:cxn>
              <a:cxn ang="0">
                <a:pos x="94" y="397"/>
              </a:cxn>
              <a:cxn ang="0">
                <a:pos x="96" y="384"/>
              </a:cxn>
              <a:cxn ang="0">
                <a:pos x="51" y="268"/>
              </a:cxn>
              <a:cxn ang="0">
                <a:pos x="96" y="121"/>
              </a:cxn>
              <a:cxn ang="0">
                <a:pos x="96" y="117"/>
              </a:cxn>
              <a:cxn ang="0">
                <a:pos x="96" y="68"/>
              </a:cxn>
              <a:cxn ang="0">
                <a:pos x="126" y="47"/>
              </a:cxn>
              <a:cxn ang="0">
                <a:pos x="130" y="29"/>
              </a:cxn>
              <a:cxn ang="0">
                <a:pos x="111" y="25"/>
              </a:cxn>
              <a:cxn ang="0">
                <a:pos x="96" y="36"/>
              </a:cxn>
              <a:cxn ang="0">
                <a:pos x="96" y="14"/>
              </a:cxn>
              <a:cxn ang="0">
                <a:pos x="83" y="0"/>
              </a:cxn>
              <a:cxn ang="0">
                <a:pos x="70" y="14"/>
              </a:cxn>
              <a:cxn ang="0">
                <a:pos x="70" y="115"/>
              </a:cxn>
              <a:cxn ang="0">
                <a:pos x="24" y="265"/>
              </a:cxn>
              <a:cxn ang="0">
                <a:pos x="24" y="274"/>
              </a:cxn>
              <a:cxn ang="0">
                <a:pos x="32" y="293"/>
              </a:cxn>
              <a:cxn ang="0">
                <a:pos x="14" y="293"/>
              </a:cxn>
              <a:cxn ang="0">
                <a:pos x="0" y="307"/>
              </a:cxn>
              <a:cxn ang="0">
                <a:pos x="14" y="320"/>
              </a:cxn>
              <a:cxn ang="0">
                <a:pos x="42" y="320"/>
              </a:cxn>
              <a:cxn ang="0">
                <a:pos x="68" y="386"/>
              </a:cxn>
              <a:cxn ang="0">
                <a:pos x="26" y="440"/>
              </a:cxn>
              <a:cxn ang="0">
                <a:pos x="25" y="454"/>
              </a:cxn>
              <a:cxn ang="0">
                <a:pos x="37" y="461"/>
              </a:cxn>
              <a:cxn ang="0">
                <a:pos x="229" y="461"/>
              </a:cxn>
              <a:cxn ang="0">
                <a:pos x="240" y="454"/>
              </a:cxn>
              <a:cxn ang="0">
                <a:pos x="239" y="439"/>
              </a:cxn>
              <a:cxn ang="0">
                <a:pos x="197" y="386"/>
              </a:cxn>
              <a:cxn ang="0">
                <a:pos x="223" y="320"/>
              </a:cxn>
              <a:cxn ang="0">
                <a:pos x="251" y="320"/>
              </a:cxn>
              <a:cxn ang="0">
                <a:pos x="264" y="307"/>
              </a:cxn>
              <a:cxn ang="0">
                <a:pos x="251" y="293"/>
              </a:cxn>
            </a:cxnLst>
            <a:rect l="0" t="0" r="r" b="b"/>
            <a:pathLst>
              <a:path w="264" h="461">
                <a:moveTo>
                  <a:pt x="251" y="293"/>
                </a:moveTo>
                <a:cubicBezTo>
                  <a:pt x="233" y="293"/>
                  <a:pt x="233" y="293"/>
                  <a:pt x="233" y="293"/>
                </a:cubicBezTo>
                <a:cubicBezTo>
                  <a:pt x="241" y="274"/>
                  <a:pt x="241" y="274"/>
                  <a:pt x="241" y="274"/>
                </a:cubicBezTo>
                <a:cubicBezTo>
                  <a:pt x="242" y="271"/>
                  <a:pt x="242" y="268"/>
                  <a:pt x="241" y="26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4"/>
                  <a:pt x="195" y="14"/>
                  <a:pt x="195" y="14"/>
                </a:cubicBezTo>
                <a:cubicBezTo>
                  <a:pt x="195" y="6"/>
                  <a:pt x="189" y="0"/>
                  <a:pt x="182" y="0"/>
                </a:cubicBezTo>
                <a:cubicBezTo>
                  <a:pt x="174" y="0"/>
                  <a:pt x="168" y="6"/>
                  <a:pt x="168" y="14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48" y="21"/>
                  <a:pt x="140" y="23"/>
                  <a:pt x="136" y="29"/>
                </a:cubicBezTo>
                <a:cubicBezTo>
                  <a:pt x="131" y="35"/>
                  <a:pt x="133" y="43"/>
                  <a:pt x="139" y="47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8" y="117"/>
                  <a:pt x="168" y="117"/>
                  <a:pt x="168" y="117"/>
                </a:cubicBezTo>
                <a:cubicBezTo>
                  <a:pt x="168" y="118"/>
                  <a:pt x="169" y="120"/>
                  <a:pt x="169" y="121"/>
                </a:cubicBezTo>
                <a:cubicBezTo>
                  <a:pt x="214" y="268"/>
                  <a:pt x="214" y="268"/>
                  <a:pt x="214" y="268"/>
                </a:cubicBezTo>
                <a:cubicBezTo>
                  <a:pt x="169" y="384"/>
                  <a:pt x="169" y="384"/>
                  <a:pt x="169" y="384"/>
                </a:cubicBezTo>
                <a:cubicBezTo>
                  <a:pt x="168" y="388"/>
                  <a:pt x="168" y="393"/>
                  <a:pt x="171" y="397"/>
                </a:cubicBezTo>
                <a:cubicBezTo>
                  <a:pt x="201" y="434"/>
                  <a:pt x="201" y="434"/>
                  <a:pt x="201" y="434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94" y="397"/>
                  <a:pt x="94" y="397"/>
                  <a:pt x="94" y="397"/>
                </a:cubicBezTo>
                <a:cubicBezTo>
                  <a:pt x="96" y="393"/>
                  <a:pt x="97" y="388"/>
                  <a:pt x="96" y="384"/>
                </a:cubicBezTo>
                <a:cubicBezTo>
                  <a:pt x="51" y="268"/>
                  <a:pt x="51" y="268"/>
                  <a:pt x="51" y="268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0"/>
                  <a:pt x="96" y="118"/>
                  <a:pt x="96" y="117"/>
                </a:cubicBezTo>
                <a:cubicBezTo>
                  <a:pt x="96" y="68"/>
                  <a:pt x="96" y="68"/>
                  <a:pt x="96" y="68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32" y="43"/>
                  <a:pt x="134" y="35"/>
                  <a:pt x="130" y="29"/>
                </a:cubicBezTo>
                <a:cubicBezTo>
                  <a:pt x="125" y="23"/>
                  <a:pt x="117" y="21"/>
                  <a:pt x="111" y="25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3" y="0"/>
                </a:cubicBezTo>
                <a:cubicBezTo>
                  <a:pt x="76" y="0"/>
                  <a:pt x="70" y="6"/>
                  <a:pt x="70" y="14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24" y="265"/>
                  <a:pt x="24" y="265"/>
                  <a:pt x="24" y="265"/>
                </a:cubicBezTo>
                <a:cubicBezTo>
                  <a:pt x="23" y="268"/>
                  <a:pt x="23" y="271"/>
                  <a:pt x="24" y="274"/>
                </a:cubicBezTo>
                <a:cubicBezTo>
                  <a:pt x="32" y="293"/>
                  <a:pt x="32" y="293"/>
                  <a:pt x="32" y="293"/>
                </a:cubicBezTo>
                <a:cubicBezTo>
                  <a:pt x="14" y="293"/>
                  <a:pt x="14" y="293"/>
                  <a:pt x="14" y="293"/>
                </a:cubicBezTo>
                <a:cubicBezTo>
                  <a:pt x="6" y="293"/>
                  <a:pt x="0" y="299"/>
                  <a:pt x="0" y="307"/>
                </a:cubicBezTo>
                <a:cubicBezTo>
                  <a:pt x="0" y="314"/>
                  <a:pt x="6" y="320"/>
                  <a:pt x="14" y="320"/>
                </a:cubicBezTo>
                <a:cubicBezTo>
                  <a:pt x="42" y="320"/>
                  <a:pt x="42" y="320"/>
                  <a:pt x="42" y="32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26" y="440"/>
                  <a:pt x="26" y="440"/>
                  <a:pt x="26" y="440"/>
                </a:cubicBezTo>
                <a:cubicBezTo>
                  <a:pt x="23" y="444"/>
                  <a:pt x="23" y="449"/>
                  <a:pt x="25" y="454"/>
                </a:cubicBezTo>
                <a:cubicBezTo>
                  <a:pt x="27" y="458"/>
                  <a:pt x="32" y="461"/>
                  <a:pt x="37" y="461"/>
                </a:cubicBezTo>
                <a:cubicBezTo>
                  <a:pt x="229" y="461"/>
                  <a:pt x="229" y="461"/>
                  <a:pt x="229" y="461"/>
                </a:cubicBezTo>
                <a:cubicBezTo>
                  <a:pt x="234" y="461"/>
                  <a:pt x="238" y="458"/>
                  <a:pt x="240" y="454"/>
                </a:cubicBezTo>
                <a:cubicBezTo>
                  <a:pt x="243" y="449"/>
                  <a:pt x="242" y="443"/>
                  <a:pt x="239" y="439"/>
                </a:cubicBezTo>
                <a:cubicBezTo>
                  <a:pt x="197" y="386"/>
                  <a:pt x="197" y="386"/>
                  <a:pt x="197" y="386"/>
                </a:cubicBezTo>
                <a:cubicBezTo>
                  <a:pt x="223" y="320"/>
                  <a:pt x="223" y="320"/>
                  <a:pt x="223" y="320"/>
                </a:cubicBezTo>
                <a:cubicBezTo>
                  <a:pt x="251" y="320"/>
                  <a:pt x="251" y="320"/>
                  <a:pt x="251" y="320"/>
                </a:cubicBezTo>
                <a:cubicBezTo>
                  <a:pt x="258" y="320"/>
                  <a:pt x="264" y="314"/>
                  <a:pt x="264" y="307"/>
                </a:cubicBezTo>
                <a:cubicBezTo>
                  <a:pt x="264" y="299"/>
                  <a:pt x="258" y="293"/>
                  <a:pt x="251" y="29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5" name="Freeform 497"/>
          <p:cNvSpPr>
            <a:spLocks noEditPoints="1"/>
          </p:cNvSpPr>
          <p:nvPr userDrawn="1"/>
        </p:nvSpPr>
        <p:spPr bwMode="auto">
          <a:xfrm>
            <a:off x="3830531" y="3918901"/>
            <a:ext cx="392650" cy="253996"/>
          </a:xfrm>
          <a:custGeom>
            <a:avLst/>
            <a:gdLst/>
            <a:ahLst/>
            <a:cxnLst>
              <a:cxn ang="0">
                <a:pos x="25" y="33"/>
              </a:cxn>
              <a:cxn ang="0">
                <a:pos x="0" y="87"/>
              </a:cxn>
              <a:cxn ang="0">
                <a:pos x="51" y="166"/>
              </a:cxn>
              <a:cxn ang="0">
                <a:pos x="12" y="178"/>
              </a:cxn>
              <a:cxn ang="0">
                <a:pos x="24" y="231"/>
              </a:cxn>
              <a:cxn ang="0">
                <a:pos x="32" y="241"/>
              </a:cxn>
              <a:cxn ang="0">
                <a:pos x="131" y="241"/>
              </a:cxn>
              <a:cxn ang="0">
                <a:pos x="140" y="231"/>
              </a:cxn>
              <a:cxn ang="0">
                <a:pos x="188" y="290"/>
              </a:cxn>
              <a:cxn ang="0">
                <a:pos x="205" y="194"/>
              </a:cxn>
              <a:cxn ang="0">
                <a:pos x="189" y="202"/>
              </a:cxn>
              <a:cxn ang="0">
                <a:pos x="213" y="241"/>
              </a:cxn>
              <a:cxn ang="0">
                <a:pos x="163" y="241"/>
              </a:cxn>
              <a:cxn ang="0">
                <a:pos x="169" y="213"/>
              </a:cxn>
              <a:cxn ang="0">
                <a:pos x="111" y="207"/>
              </a:cxn>
              <a:cxn ang="0">
                <a:pos x="101" y="226"/>
              </a:cxn>
              <a:cxn ang="0">
                <a:pos x="81" y="266"/>
              </a:cxn>
              <a:cxn ang="0">
                <a:pos x="61" y="226"/>
              </a:cxn>
              <a:cxn ang="0">
                <a:pos x="51" y="206"/>
              </a:cxn>
              <a:cxn ang="0">
                <a:pos x="36" y="207"/>
              </a:cxn>
              <a:cxn ang="0">
                <a:pos x="78" y="190"/>
              </a:cxn>
              <a:cxn ang="0">
                <a:pos x="89" y="183"/>
              </a:cxn>
              <a:cxn ang="0">
                <a:pos x="87" y="168"/>
              </a:cxn>
              <a:cxn ang="0">
                <a:pos x="44" y="49"/>
              </a:cxn>
              <a:cxn ang="0">
                <a:pos x="230" y="88"/>
              </a:cxn>
              <a:cxn ang="0">
                <a:pos x="229" y="138"/>
              </a:cxn>
              <a:cxn ang="0">
                <a:pos x="211" y="170"/>
              </a:cxn>
              <a:cxn ang="0">
                <a:pos x="220" y="190"/>
              </a:cxn>
              <a:cxn ang="0">
                <a:pos x="302" y="178"/>
              </a:cxn>
              <a:cxn ang="0">
                <a:pos x="339" y="105"/>
              </a:cxn>
              <a:cxn ang="0">
                <a:pos x="364" y="153"/>
              </a:cxn>
              <a:cxn ang="0">
                <a:pos x="425" y="207"/>
              </a:cxn>
              <a:cxn ang="0">
                <a:pos x="391" y="207"/>
              </a:cxn>
              <a:cxn ang="0">
                <a:pos x="378" y="213"/>
              </a:cxn>
              <a:cxn ang="0">
                <a:pos x="384" y="241"/>
              </a:cxn>
              <a:cxn ang="0">
                <a:pos x="334" y="241"/>
              </a:cxn>
              <a:cxn ang="0">
                <a:pos x="357" y="211"/>
              </a:cxn>
              <a:cxn ang="0">
                <a:pos x="351" y="195"/>
              </a:cxn>
              <a:cxn ang="0">
                <a:pos x="309" y="241"/>
              </a:cxn>
              <a:cxn ang="0">
                <a:pos x="408" y="241"/>
              </a:cxn>
              <a:cxn ang="0">
                <a:pos x="437" y="231"/>
              </a:cxn>
              <a:cxn ang="0">
                <a:pos x="449" y="157"/>
              </a:cxn>
              <a:cxn ang="0">
                <a:pos x="376" y="131"/>
              </a:cxn>
              <a:cxn ang="0">
                <a:pos x="348" y="81"/>
              </a:cxn>
              <a:cxn ang="0">
                <a:pos x="278" y="93"/>
              </a:cxn>
              <a:cxn ang="0">
                <a:pos x="243" y="166"/>
              </a:cxn>
              <a:cxn ang="0">
                <a:pos x="252" y="147"/>
              </a:cxn>
              <a:cxn ang="0">
                <a:pos x="260" y="105"/>
              </a:cxn>
              <a:cxn ang="0">
                <a:pos x="247" y="71"/>
              </a:cxn>
              <a:cxn ang="0">
                <a:pos x="33" y="26"/>
              </a:cxn>
              <a:cxn ang="0">
                <a:pos x="33" y="26"/>
              </a:cxn>
            </a:cxnLst>
            <a:rect l="0" t="0" r="r" b="b"/>
            <a:pathLst>
              <a:path w="449" h="290">
                <a:moveTo>
                  <a:pt x="33" y="26"/>
                </a:moveTo>
                <a:cubicBezTo>
                  <a:pt x="30" y="27"/>
                  <a:pt x="26" y="30"/>
                  <a:pt x="25" y="33"/>
                </a:cubicBezTo>
                <a:cubicBezTo>
                  <a:pt x="1" y="82"/>
                  <a:pt x="1" y="82"/>
                  <a:pt x="1" y="82"/>
                </a:cubicBezTo>
                <a:cubicBezTo>
                  <a:pt x="0" y="84"/>
                  <a:pt x="0" y="85"/>
                  <a:pt x="0" y="87"/>
                </a:cubicBezTo>
                <a:cubicBezTo>
                  <a:pt x="0" y="89"/>
                  <a:pt x="0" y="91"/>
                  <a:pt x="1" y="93"/>
                </a:cubicBezTo>
                <a:cubicBezTo>
                  <a:pt x="2" y="95"/>
                  <a:pt x="23" y="133"/>
                  <a:pt x="51" y="166"/>
                </a:cubicBezTo>
                <a:cubicBezTo>
                  <a:pt x="45" y="166"/>
                  <a:pt x="24" y="166"/>
                  <a:pt x="24" y="166"/>
                </a:cubicBezTo>
                <a:cubicBezTo>
                  <a:pt x="17" y="166"/>
                  <a:pt x="12" y="171"/>
                  <a:pt x="12" y="178"/>
                </a:cubicBezTo>
                <a:cubicBezTo>
                  <a:pt x="12" y="219"/>
                  <a:pt x="12" y="219"/>
                  <a:pt x="12" y="219"/>
                </a:cubicBezTo>
                <a:cubicBezTo>
                  <a:pt x="12" y="226"/>
                  <a:pt x="17" y="231"/>
                  <a:pt x="24" y="231"/>
                </a:cubicBezTo>
                <a:cubicBezTo>
                  <a:pt x="24" y="231"/>
                  <a:pt x="30" y="231"/>
                  <a:pt x="33" y="231"/>
                </a:cubicBezTo>
                <a:cubicBezTo>
                  <a:pt x="32" y="234"/>
                  <a:pt x="32" y="238"/>
                  <a:pt x="32" y="241"/>
                </a:cubicBezTo>
                <a:cubicBezTo>
                  <a:pt x="32" y="268"/>
                  <a:pt x="54" y="290"/>
                  <a:pt x="81" y="290"/>
                </a:cubicBezTo>
                <a:cubicBezTo>
                  <a:pt x="108" y="290"/>
                  <a:pt x="131" y="268"/>
                  <a:pt x="131" y="241"/>
                </a:cubicBezTo>
                <a:cubicBezTo>
                  <a:pt x="131" y="238"/>
                  <a:pt x="130" y="234"/>
                  <a:pt x="129" y="231"/>
                </a:cubicBezTo>
                <a:cubicBezTo>
                  <a:pt x="131" y="231"/>
                  <a:pt x="137" y="231"/>
                  <a:pt x="140" y="231"/>
                </a:cubicBezTo>
                <a:cubicBezTo>
                  <a:pt x="139" y="234"/>
                  <a:pt x="139" y="238"/>
                  <a:pt x="139" y="241"/>
                </a:cubicBezTo>
                <a:cubicBezTo>
                  <a:pt x="139" y="268"/>
                  <a:pt x="161" y="290"/>
                  <a:pt x="188" y="290"/>
                </a:cubicBezTo>
                <a:cubicBezTo>
                  <a:pt x="215" y="290"/>
                  <a:pt x="237" y="268"/>
                  <a:pt x="237" y="241"/>
                </a:cubicBezTo>
                <a:cubicBezTo>
                  <a:pt x="237" y="220"/>
                  <a:pt x="224" y="201"/>
                  <a:pt x="205" y="194"/>
                </a:cubicBezTo>
                <a:cubicBezTo>
                  <a:pt x="201" y="193"/>
                  <a:pt x="198" y="194"/>
                  <a:pt x="195" y="195"/>
                </a:cubicBezTo>
                <a:cubicBezTo>
                  <a:pt x="192" y="196"/>
                  <a:pt x="190" y="199"/>
                  <a:pt x="189" y="202"/>
                </a:cubicBezTo>
                <a:cubicBezTo>
                  <a:pt x="187" y="208"/>
                  <a:pt x="190" y="215"/>
                  <a:pt x="196" y="217"/>
                </a:cubicBezTo>
                <a:cubicBezTo>
                  <a:pt x="206" y="221"/>
                  <a:pt x="213" y="230"/>
                  <a:pt x="213" y="241"/>
                </a:cubicBezTo>
                <a:cubicBezTo>
                  <a:pt x="213" y="255"/>
                  <a:pt x="202" y="266"/>
                  <a:pt x="188" y="266"/>
                </a:cubicBezTo>
                <a:cubicBezTo>
                  <a:pt x="174" y="266"/>
                  <a:pt x="163" y="255"/>
                  <a:pt x="163" y="241"/>
                </a:cubicBezTo>
                <a:cubicBezTo>
                  <a:pt x="163" y="235"/>
                  <a:pt x="165" y="230"/>
                  <a:pt x="168" y="226"/>
                </a:cubicBezTo>
                <a:cubicBezTo>
                  <a:pt x="170" y="222"/>
                  <a:pt x="171" y="217"/>
                  <a:pt x="169" y="213"/>
                </a:cubicBezTo>
                <a:cubicBezTo>
                  <a:pt x="167" y="209"/>
                  <a:pt x="163" y="207"/>
                  <a:pt x="158" y="207"/>
                </a:cubicBezTo>
                <a:cubicBezTo>
                  <a:pt x="111" y="207"/>
                  <a:pt x="111" y="207"/>
                  <a:pt x="111" y="207"/>
                </a:cubicBezTo>
                <a:cubicBezTo>
                  <a:pt x="107" y="207"/>
                  <a:pt x="102" y="209"/>
                  <a:pt x="100" y="213"/>
                </a:cubicBezTo>
                <a:cubicBezTo>
                  <a:pt x="98" y="217"/>
                  <a:pt x="99" y="222"/>
                  <a:pt x="101" y="226"/>
                </a:cubicBezTo>
                <a:cubicBezTo>
                  <a:pt x="105" y="230"/>
                  <a:pt x="106" y="235"/>
                  <a:pt x="106" y="241"/>
                </a:cubicBezTo>
                <a:cubicBezTo>
                  <a:pt x="106" y="255"/>
                  <a:pt x="95" y="266"/>
                  <a:pt x="81" y="266"/>
                </a:cubicBezTo>
                <a:cubicBezTo>
                  <a:pt x="67" y="266"/>
                  <a:pt x="56" y="255"/>
                  <a:pt x="56" y="241"/>
                </a:cubicBezTo>
                <a:cubicBezTo>
                  <a:pt x="56" y="235"/>
                  <a:pt x="58" y="230"/>
                  <a:pt x="61" y="226"/>
                </a:cubicBezTo>
                <a:cubicBezTo>
                  <a:pt x="64" y="222"/>
                  <a:pt x="64" y="217"/>
                  <a:pt x="62" y="213"/>
                </a:cubicBezTo>
                <a:cubicBezTo>
                  <a:pt x="60" y="209"/>
                  <a:pt x="56" y="206"/>
                  <a:pt x="51" y="206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43" y="207"/>
                  <a:pt x="38" y="207"/>
                  <a:pt x="36" y="207"/>
                </a:cubicBezTo>
                <a:cubicBezTo>
                  <a:pt x="36" y="204"/>
                  <a:pt x="36" y="193"/>
                  <a:pt x="36" y="190"/>
                </a:cubicBezTo>
                <a:cubicBezTo>
                  <a:pt x="40" y="190"/>
                  <a:pt x="78" y="190"/>
                  <a:pt x="78" y="190"/>
                </a:cubicBezTo>
                <a:cubicBezTo>
                  <a:pt x="83" y="190"/>
                  <a:pt x="86" y="188"/>
                  <a:pt x="89" y="184"/>
                </a:cubicBezTo>
                <a:cubicBezTo>
                  <a:pt x="89" y="184"/>
                  <a:pt x="89" y="183"/>
                  <a:pt x="89" y="183"/>
                </a:cubicBezTo>
                <a:cubicBezTo>
                  <a:pt x="90" y="181"/>
                  <a:pt x="91" y="179"/>
                  <a:pt x="91" y="177"/>
                </a:cubicBezTo>
                <a:cubicBezTo>
                  <a:pt x="91" y="174"/>
                  <a:pt x="90" y="170"/>
                  <a:pt x="87" y="168"/>
                </a:cubicBezTo>
                <a:cubicBezTo>
                  <a:pt x="59" y="143"/>
                  <a:pt x="33" y="101"/>
                  <a:pt x="25" y="87"/>
                </a:cubicBezTo>
                <a:cubicBezTo>
                  <a:pt x="26" y="85"/>
                  <a:pt x="43" y="51"/>
                  <a:pt x="44" y="49"/>
                </a:cubicBezTo>
                <a:cubicBezTo>
                  <a:pt x="109" y="39"/>
                  <a:pt x="156" y="49"/>
                  <a:pt x="183" y="60"/>
                </a:cubicBezTo>
                <a:cubicBezTo>
                  <a:pt x="214" y="72"/>
                  <a:pt x="230" y="88"/>
                  <a:pt x="230" y="88"/>
                </a:cubicBezTo>
                <a:cubicBezTo>
                  <a:pt x="230" y="88"/>
                  <a:pt x="231" y="89"/>
                  <a:pt x="231" y="89"/>
                </a:cubicBezTo>
                <a:cubicBezTo>
                  <a:pt x="239" y="96"/>
                  <a:pt x="235" y="122"/>
                  <a:pt x="229" y="138"/>
                </a:cubicBezTo>
                <a:cubicBezTo>
                  <a:pt x="229" y="137"/>
                  <a:pt x="229" y="139"/>
                  <a:pt x="229" y="139"/>
                </a:cubicBezTo>
                <a:cubicBezTo>
                  <a:pt x="229" y="140"/>
                  <a:pt x="222" y="158"/>
                  <a:pt x="211" y="170"/>
                </a:cubicBezTo>
                <a:cubicBezTo>
                  <a:pt x="208" y="174"/>
                  <a:pt x="207" y="179"/>
                  <a:pt x="209" y="183"/>
                </a:cubicBezTo>
                <a:cubicBezTo>
                  <a:pt x="211" y="187"/>
                  <a:pt x="216" y="190"/>
                  <a:pt x="220" y="190"/>
                </a:cubicBezTo>
                <a:cubicBezTo>
                  <a:pt x="290" y="190"/>
                  <a:pt x="290" y="190"/>
                  <a:pt x="290" y="190"/>
                </a:cubicBezTo>
                <a:cubicBezTo>
                  <a:pt x="297" y="190"/>
                  <a:pt x="302" y="185"/>
                  <a:pt x="302" y="178"/>
                </a:cubicBezTo>
                <a:cubicBezTo>
                  <a:pt x="302" y="178"/>
                  <a:pt x="302" y="109"/>
                  <a:pt x="302" y="105"/>
                </a:cubicBezTo>
                <a:cubicBezTo>
                  <a:pt x="306" y="105"/>
                  <a:pt x="337" y="105"/>
                  <a:pt x="339" y="105"/>
                </a:cubicBezTo>
                <a:cubicBezTo>
                  <a:pt x="340" y="108"/>
                  <a:pt x="356" y="146"/>
                  <a:pt x="356" y="146"/>
                </a:cubicBezTo>
                <a:cubicBezTo>
                  <a:pt x="357" y="150"/>
                  <a:pt x="360" y="152"/>
                  <a:pt x="364" y="153"/>
                </a:cubicBezTo>
                <a:cubicBezTo>
                  <a:pt x="364" y="153"/>
                  <a:pt x="415" y="165"/>
                  <a:pt x="425" y="167"/>
                </a:cubicBezTo>
                <a:cubicBezTo>
                  <a:pt x="425" y="170"/>
                  <a:pt x="425" y="203"/>
                  <a:pt x="425" y="207"/>
                </a:cubicBezTo>
                <a:cubicBezTo>
                  <a:pt x="421" y="207"/>
                  <a:pt x="391" y="207"/>
                  <a:pt x="391" y="207"/>
                </a:cubicBezTo>
                <a:cubicBezTo>
                  <a:pt x="391" y="207"/>
                  <a:pt x="391" y="207"/>
                  <a:pt x="391" y="207"/>
                </a:cubicBezTo>
                <a:cubicBezTo>
                  <a:pt x="391" y="207"/>
                  <a:pt x="390" y="207"/>
                  <a:pt x="389" y="207"/>
                </a:cubicBezTo>
                <a:cubicBezTo>
                  <a:pt x="384" y="207"/>
                  <a:pt x="380" y="209"/>
                  <a:pt x="378" y="213"/>
                </a:cubicBezTo>
                <a:cubicBezTo>
                  <a:pt x="376" y="217"/>
                  <a:pt x="376" y="222"/>
                  <a:pt x="379" y="226"/>
                </a:cubicBezTo>
                <a:cubicBezTo>
                  <a:pt x="382" y="230"/>
                  <a:pt x="384" y="236"/>
                  <a:pt x="384" y="241"/>
                </a:cubicBezTo>
                <a:cubicBezTo>
                  <a:pt x="384" y="255"/>
                  <a:pt x="373" y="266"/>
                  <a:pt x="359" y="266"/>
                </a:cubicBezTo>
                <a:cubicBezTo>
                  <a:pt x="345" y="266"/>
                  <a:pt x="334" y="255"/>
                  <a:pt x="334" y="241"/>
                </a:cubicBezTo>
                <a:cubicBezTo>
                  <a:pt x="334" y="230"/>
                  <a:pt x="340" y="221"/>
                  <a:pt x="350" y="217"/>
                </a:cubicBezTo>
                <a:cubicBezTo>
                  <a:pt x="353" y="216"/>
                  <a:pt x="355" y="214"/>
                  <a:pt x="357" y="211"/>
                </a:cubicBezTo>
                <a:cubicBezTo>
                  <a:pt x="358" y="208"/>
                  <a:pt x="358" y="205"/>
                  <a:pt x="357" y="202"/>
                </a:cubicBezTo>
                <a:cubicBezTo>
                  <a:pt x="356" y="199"/>
                  <a:pt x="354" y="196"/>
                  <a:pt x="351" y="195"/>
                </a:cubicBezTo>
                <a:cubicBezTo>
                  <a:pt x="348" y="194"/>
                  <a:pt x="345" y="194"/>
                  <a:pt x="342" y="195"/>
                </a:cubicBezTo>
                <a:cubicBezTo>
                  <a:pt x="322" y="202"/>
                  <a:pt x="309" y="220"/>
                  <a:pt x="309" y="241"/>
                </a:cubicBezTo>
                <a:cubicBezTo>
                  <a:pt x="309" y="268"/>
                  <a:pt x="332" y="290"/>
                  <a:pt x="359" y="290"/>
                </a:cubicBezTo>
                <a:cubicBezTo>
                  <a:pt x="386" y="290"/>
                  <a:pt x="408" y="268"/>
                  <a:pt x="408" y="241"/>
                </a:cubicBezTo>
                <a:cubicBezTo>
                  <a:pt x="408" y="238"/>
                  <a:pt x="408" y="234"/>
                  <a:pt x="407" y="231"/>
                </a:cubicBezTo>
                <a:cubicBezTo>
                  <a:pt x="411" y="231"/>
                  <a:pt x="437" y="231"/>
                  <a:pt x="437" y="231"/>
                </a:cubicBezTo>
                <a:cubicBezTo>
                  <a:pt x="444" y="231"/>
                  <a:pt x="449" y="226"/>
                  <a:pt x="449" y="219"/>
                </a:cubicBezTo>
                <a:cubicBezTo>
                  <a:pt x="449" y="157"/>
                  <a:pt x="449" y="157"/>
                  <a:pt x="449" y="157"/>
                </a:cubicBezTo>
                <a:cubicBezTo>
                  <a:pt x="449" y="152"/>
                  <a:pt x="445" y="147"/>
                  <a:pt x="440" y="146"/>
                </a:cubicBezTo>
                <a:cubicBezTo>
                  <a:pt x="440" y="146"/>
                  <a:pt x="378" y="132"/>
                  <a:pt x="376" y="131"/>
                </a:cubicBezTo>
                <a:cubicBezTo>
                  <a:pt x="375" y="129"/>
                  <a:pt x="359" y="89"/>
                  <a:pt x="359" y="89"/>
                </a:cubicBezTo>
                <a:cubicBezTo>
                  <a:pt x="357" y="84"/>
                  <a:pt x="353" y="81"/>
                  <a:pt x="348" y="81"/>
                </a:cubicBezTo>
                <a:cubicBezTo>
                  <a:pt x="290" y="81"/>
                  <a:pt x="290" y="81"/>
                  <a:pt x="290" y="81"/>
                </a:cubicBezTo>
                <a:cubicBezTo>
                  <a:pt x="283" y="81"/>
                  <a:pt x="278" y="87"/>
                  <a:pt x="278" y="93"/>
                </a:cubicBezTo>
                <a:cubicBezTo>
                  <a:pt x="278" y="93"/>
                  <a:pt x="278" y="162"/>
                  <a:pt x="278" y="166"/>
                </a:cubicBezTo>
                <a:cubicBezTo>
                  <a:pt x="275" y="166"/>
                  <a:pt x="248" y="166"/>
                  <a:pt x="243" y="166"/>
                </a:cubicBezTo>
                <a:cubicBezTo>
                  <a:pt x="249" y="156"/>
                  <a:pt x="252" y="147"/>
                  <a:pt x="252" y="147"/>
                </a:cubicBezTo>
                <a:cubicBezTo>
                  <a:pt x="252" y="147"/>
                  <a:pt x="252" y="147"/>
                  <a:pt x="252" y="147"/>
                </a:cubicBezTo>
                <a:cubicBezTo>
                  <a:pt x="252" y="147"/>
                  <a:pt x="252" y="146"/>
                  <a:pt x="252" y="146"/>
                </a:cubicBezTo>
                <a:cubicBezTo>
                  <a:pt x="253" y="142"/>
                  <a:pt x="260" y="124"/>
                  <a:pt x="260" y="105"/>
                </a:cubicBezTo>
                <a:cubicBezTo>
                  <a:pt x="260" y="93"/>
                  <a:pt x="257" y="80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4" y="68"/>
                  <a:pt x="176" y="0"/>
                  <a:pt x="33" y="26"/>
                </a:cubicBezTo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1" name="Freeform 485"/>
          <p:cNvSpPr>
            <a:spLocks/>
          </p:cNvSpPr>
          <p:nvPr userDrawn="1"/>
        </p:nvSpPr>
        <p:spPr bwMode="auto">
          <a:xfrm>
            <a:off x="4299837" y="3952031"/>
            <a:ext cx="397558" cy="187736"/>
          </a:xfrm>
          <a:custGeom>
            <a:avLst/>
            <a:gdLst/>
            <a:ahLst/>
            <a:cxnLst>
              <a:cxn ang="0">
                <a:pos x="109" y="12"/>
              </a:cxn>
              <a:cxn ang="0">
                <a:pos x="51" y="53"/>
              </a:cxn>
              <a:cxn ang="0">
                <a:pos x="109" y="93"/>
              </a:cxn>
              <a:cxn ang="0">
                <a:pos x="227" y="105"/>
              </a:cxn>
              <a:cxn ang="0">
                <a:pos x="227" y="105"/>
              </a:cxn>
              <a:cxn ang="0">
                <a:pos x="346" y="93"/>
              </a:cxn>
              <a:cxn ang="0">
                <a:pos x="388" y="77"/>
              </a:cxn>
              <a:cxn ang="0">
                <a:pos x="427" y="152"/>
              </a:cxn>
              <a:cxn ang="0">
                <a:pos x="227" y="188"/>
              </a:cxn>
              <a:cxn ang="0">
                <a:pos x="28" y="152"/>
              </a:cxn>
              <a:cxn ang="0">
                <a:pos x="56" y="94"/>
              </a:cxn>
              <a:cxn ang="0">
                <a:pos x="58" y="88"/>
              </a:cxn>
              <a:cxn ang="0">
                <a:pos x="50" y="76"/>
              </a:cxn>
              <a:cxn ang="0">
                <a:pos x="32" y="82"/>
              </a:cxn>
              <a:cxn ang="0">
                <a:pos x="1" y="146"/>
              </a:cxn>
              <a:cxn ang="0">
                <a:pos x="0" y="152"/>
              </a:cxn>
              <a:cxn ang="0">
                <a:pos x="34" y="189"/>
              </a:cxn>
              <a:cxn ang="0">
                <a:pos x="227" y="215"/>
              </a:cxn>
              <a:cxn ang="0">
                <a:pos x="420" y="189"/>
              </a:cxn>
              <a:cxn ang="0">
                <a:pos x="455" y="152"/>
              </a:cxn>
              <a:cxn ang="0">
                <a:pos x="454" y="146"/>
              </a:cxn>
              <a:cxn ang="0">
                <a:pos x="402" y="46"/>
              </a:cxn>
              <a:cxn ang="0">
                <a:pos x="387" y="40"/>
              </a:cxn>
              <a:cxn ang="0">
                <a:pos x="377" y="52"/>
              </a:cxn>
              <a:cxn ang="0">
                <a:pos x="333" y="69"/>
              </a:cxn>
              <a:cxn ang="0">
                <a:pos x="227" y="79"/>
              </a:cxn>
              <a:cxn ang="0">
                <a:pos x="122" y="69"/>
              </a:cxn>
              <a:cxn ang="0">
                <a:pos x="79" y="53"/>
              </a:cxn>
              <a:cxn ang="0">
                <a:pos x="122" y="36"/>
              </a:cxn>
              <a:cxn ang="0">
                <a:pos x="227" y="27"/>
              </a:cxn>
              <a:cxn ang="0">
                <a:pos x="241" y="13"/>
              </a:cxn>
              <a:cxn ang="0">
                <a:pos x="227" y="0"/>
              </a:cxn>
              <a:cxn ang="0">
                <a:pos x="109" y="12"/>
              </a:cxn>
            </a:cxnLst>
            <a:rect l="0" t="0" r="r" b="b"/>
            <a:pathLst>
              <a:path w="455" h="215">
                <a:moveTo>
                  <a:pt x="109" y="12"/>
                </a:moveTo>
                <a:cubicBezTo>
                  <a:pt x="70" y="21"/>
                  <a:pt x="51" y="35"/>
                  <a:pt x="51" y="53"/>
                </a:cubicBezTo>
                <a:cubicBezTo>
                  <a:pt x="51" y="71"/>
                  <a:pt x="70" y="84"/>
                  <a:pt x="109" y="93"/>
                </a:cubicBezTo>
                <a:cubicBezTo>
                  <a:pt x="141" y="101"/>
                  <a:pt x="183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72" y="105"/>
                  <a:pt x="314" y="101"/>
                  <a:pt x="346" y="93"/>
                </a:cubicBezTo>
                <a:cubicBezTo>
                  <a:pt x="365" y="89"/>
                  <a:pt x="379" y="83"/>
                  <a:pt x="388" y="77"/>
                </a:cubicBezTo>
                <a:cubicBezTo>
                  <a:pt x="400" y="99"/>
                  <a:pt x="419" y="135"/>
                  <a:pt x="427" y="152"/>
                </a:cubicBezTo>
                <a:cubicBezTo>
                  <a:pt x="421" y="160"/>
                  <a:pt x="388" y="188"/>
                  <a:pt x="227" y="188"/>
                </a:cubicBezTo>
                <a:cubicBezTo>
                  <a:pt x="67" y="188"/>
                  <a:pt x="34" y="160"/>
                  <a:pt x="28" y="152"/>
                </a:cubicBezTo>
                <a:cubicBezTo>
                  <a:pt x="37" y="131"/>
                  <a:pt x="56" y="95"/>
                  <a:pt x="56" y="94"/>
                </a:cubicBezTo>
                <a:cubicBezTo>
                  <a:pt x="57" y="92"/>
                  <a:pt x="58" y="90"/>
                  <a:pt x="58" y="88"/>
                </a:cubicBezTo>
                <a:cubicBezTo>
                  <a:pt x="58" y="83"/>
                  <a:pt x="55" y="79"/>
                  <a:pt x="50" y="76"/>
                </a:cubicBezTo>
                <a:cubicBezTo>
                  <a:pt x="44" y="73"/>
                  <a:pt x="36" y="75"/>
                  <a:pt x="32" y="82"/>
                </a:cubicBezTo>
                <a:cubicBezTo>
                  <a:pt x="32" y="84"/>
                  <a:pt x="9" y="127"/>
                  <a:pt x="1" y="146"/>
                </a:cubicBezTo>
                <a:cubicBezTo>
                  <a:pt x="0" y="148"/>
                  <a:pt x="0" y="150"/>
                  <a:pt x="0" y="152"/>
                </a:cubicBezTo>
                <a:cubicBezTo>
                  <a:pt x="0" y="157"/>
                  <a:pt x="2" y="174"/>
                  <a:pt x="34" y="189"/>
                </a:cubicBezTo>
                <a:cubicBezTo>
                  <a:pt x="72" y="206"/>
                  <a:pt x="137" y="215"/>
                  <a:pt x="227" y="215"/>
                </a:cubicBezTo>
                <a:cubicBezTo>
                  <a:pt x="318" y="215"/>
                  <a:pt x="383" y="206"/>
                  <a:pt x="420" y="189"/>
                </a:cubicBezTo>
                <a:cubicBezTo>
                  <a:pt x="452" y="174"/>
                  <a:pt x="455" y="157"/>
                  <a:pt x="455" y="152"/>
                </a:cubicBezTo>
                <a:cubicBezTo>
                  <a:pt x="455" y="150"/>
                  <a:pt x="455" y="148"/>
                  <a:pt x="454" y="146"/>
                </a:cubicBezTo>
                <a:cubicBezTo>
                  <a:pt x="445" y="127"/>
                  <a:pt x="404" y="50"/>
                  <a:pt x="402" y="46"/>
                </a:cubicBezTo>
                <a:cubicBezTo>
                  <a:pt x="399" y="41"/>
                  <a:pt x="393" y="38"/>
                  <a:pt x="387" y="40"/>
                </a:cubicBezTo>
                <a:cubicBezTo>
                  <a:pt x="381" y="41"/>
                  <a:pt x="378" y="46"/>
                  <a:pt x="377" y="52"/>
                </a:cubicBezTo>
                <a:cubicBezTo>
                  <a:pt x="375" y="54"/>
                  <a:pt x="365" y="62"/>
                  <a:pt x="333" y="69"/>
                </a:cubicBezTo>
                <a:cubicBezTo>
                  <a:pt x="304" y="75"/>
                  <a:pt x="266" y="79"/>
                  <a:pt x="227" y="79"/>
                </a:cubicBezTo>
                <a:cubicBezTo>
                  <a:pt x="188" y="79"/>
                  <a:pt x="151" y="75"/>
                  <a:pt x="122" y="69"/>
                </a:cubicBezTo>
                <a:cubicBezTo>
                  <a:pt x="94" y="63"/>
                  <a:pt x="82" y="56"/>
                  <a:pt x="79" y="53"/>
                </a:cubicBezTo>
                <a:cubicBezTo>
                  <a:pt x="82" y="49"/>
                  <a:pt x="94" y="42"/>
                  <a:pt x="122" y="36"/>
                </a:cubicBezTo>
                <a:cubicBezTo>
                  <a:pt x="151" y="30"/>
                  <a:pt x="188" y="27"/>
                  <a:pt x="227" y="27"/>
                </a:cubicBezTo>
                <a:cubicBezTo>
                  <a:pt x="235" y="27"/>
                  <a:pt x="241" y="21"/>
                  <a:pt x="241" y="13"/>
                </a:cubicBezTo>
                <a:cubicBezTo>
                  <a:pt x="241" y="6"/>
                  <a:pt x="235" y="0"/>
                  <a:pt x="227" y="0"/>
                </a:cubicBezTo>
                <a:cubicBezTo>
                  <a:pt x="183" y="0"/>
                  <a:pt x="141" y="4"/>
                  <a:pt x="109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8" name="Freeform 489"/>
          <p:cNvSpPr>
            <a:spLocks/>
          </p:cNvSpPr>
          <p:nvPr userDrawn="1"/>
        </p:nvSpPr>
        <p:spPr bwMode="auto">
          <a:xfrm>
            <a:off x="4770987" y="3913386"/>
            <a:ext cx="400013" cy="265039"/>
          </a:xfrm>
          <a:custGeom>
            <a:avLst/>
            <a:gdLst/>
            <a:ahLst/>
            <a:cxnLst>
              <a:cxn ang="0">
                <a:pos x="223" y="2"/>
              </a:cxn>
              <a:cxn ang="0">
                <a:pos x="115" y="55"/>
              </a:cxn>
              <a:cxn ang="0">
                <a:pos x="26" y="68"/>
              </a:cxn>
              <a:cxn ang="0">
                <a:pos x="13" y="112"/>
              </a:cxn>
              <a:cxn ang="0">
                <a:pos x="13" y="139"/>
              </a:cxn>
              <a:cxn ang="0">
                <a:pos x="53" y="126"/>
              </a:cxn>
              <a:cxn ang="0">
                <a:pos x="102" y="82"/>
              </a:cxn>
              <a:cxn ang="0">
                <a:pos x="109" y="103"/>
              </a:cxn>
              <a:cxn ang="0">
                <a:pos x="234" y="26"/>
              </a:cxn>
              <a:cxn ang="0">
                <a:pos x="315" y="51"/>
              </a:cxn>
              <a:cxn ang="0">
                <a:pos x="432" y="64"/>
              </a:cxn>
              <a:cxn ang="0">
                <a:pos x="328" y="87"/>
              </a:cxn>
              <a:cxn ang="0">
                <a:pos x="315" y="101"/>
              </a:cxn>
              <a:cxn ang="0">
                <a:pos x="328" y="214"/>
              </a:cxn>
              <a:cxn ang="0">
                <a:pos x="432" y="237"/>
              </a:cxn>
              <a:cxn ang="0">
                <a:pos x="315" y="250"/>
              </a:cxn>
              <a:cxn ang="0">
                <a:pos x="234" y="278"/>
              </a:cxn>
              <a:cxn ang="0">
                <a:pos x="109" y="197"/>
              </a:cxn>
              <a:cxn ang="0">
                <a:pos x="102" y="219"/>
              </a:cxn>
              <a:cxn ang="0">
                <a:pos x="53" y="177"/>
              </a:cxn>
              <a:cxn ang="0">
                <a:pos x="39" y="164"/>
              </a:cxn>
              <a:cxn ang="0">
                <a:pos x="0" y="177"/>
              </a:cxn>
              <a:cxn ang="0">
                <a:pos x="26" y="190"/>
              </a:cxn>
              <a:cxn ang="0">
                <a:pos x="30" y="242"/>
              </a:cxn>
              <a:cxn ang="0">
                <a:pos x="115" y="246"/>
              </a:cxn>
              <a:cxn ang="0">
                <a:pos x="222" y="302"/>
              </a:cxn>
              <a:cxn ang="0">
                <a:pos x="328" y="305"/>
              </a:cxn>
              <a:cxn ang="0">
                <a:pos x="342" y="263"/>
              </a:cxn>
              <a:cxn ang="0">
                <a:pos x="459" y="250"/>
              </a:cxn>
              <a:cxn ang="0">
                <a:pos x="445" y="187"/>
              </a:cxn>
              <a:cxn ang="0">
                <a:pos x="342" y="114"/>
              </a:cxn>
              <a:cxn ang="0">
                <a:pos x="455" y="110"/>
              </a:cxn>
              <a:cxn ang="0">
                <a:pos x="459" y="51"/>
              </a:cxn>
              <a:cxn ang="0">
                <a:pos x="342" y="37"/>
              </a:cxn>
              <a:cxn ang="0">
                <a:pos x="328" y="0"/>
              </a:cxn>
            </a:cxnLst>
            <a:rect l="0" t="0" r="r" b="b"/>
            <a:pathLst>
              <a:path w="459" h="305">
                <a:moveTo>
                  <a:pt x="230" y="0"/>
                </a:moveTo>
                <a:cubicBezTo>
                  <a:pt x="227" y="0"/>
                  <a:pt x="225" y="1"/>
                  <a:pt x="223" y="2"/>
                </a:cubicBezTo>
                <a:cubicBezTo>
                  <a:pt x="223" y="2"/>
                  <a:pt x="156" y="47"/>
                  <a:pt x="128" y="66"/>
                </a:cubicBezTo>
                <a:cubicBezTo>
                  <a:pt x="127" y="60"/>
                  <a:pt x="122" y="55"/>
                  <a:pt x="115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2" y="55"/>
                  <a:pt x="26" y="61"/>
                  <a:pt x="26" y="68"/>
                </a:cubicBezTo>
                <a:cubicBezTo>
                  <a:pt x="26" y="68"/>
                  <a:pt x="26" y="97"/>
                  <a:pt x="26" y="112"/>
                </a:cubicBezTo>
                <a:cubicBezTo>
                  <a:pt x="20" y="112"/>
                  <a:pt x="13" y="112"/>
                  <a:pt x="13" y="112"/>
                </a:cubicBezTo>
                <a:cubicBezTo>
                  <a:pt x="6" y="112"/>
                  <a:pt x="0" y="118"/>
                  <a:pt x="0" y="126"/>
                </a:cubicBezTo>
                <a:cubicBezTo>
                  <a:pt x="0" y="133"/>
                  <a:pt x="6" y="139"/>
                  <a:pt x="13" y="139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47" y="139"/>
                  <a:pt x="53" y="133"/>
                  <a:pt x="53" y="126"/>
                </a:cubicBezTo>
                <a:cubicBezTo>
                  <a:pt x="53" y="126"/>
                  <a:pt x="53" y="97"/>
                  <a:pt x="53" y="82"/>
                </a:cubicBezTo>
                <a:cubicBezTo>
                  <a:pt x="67" y="82"/>
                  <a:pt x="88" y="82"/>
                  <a:pt x="102" y="82"/>
                </a:cubicBezTo>
                <a:cubicBezTo>
                  <a:pt x="102" y="86"/>
                  <a:pt x="102" y="91"/>
                  <a:pt x="102" y="91"/>
                </a:cubicBezTo>
                <a:cubicBezTo>
                  <a:pt x="102" y="96"/>
                  <a:pt x="105" y="101"/>
                  <a:pt x="109" y="103"/>
                </a:cubicBezTo>
                <a:cubicBezTo>
                  <a:pt x="113" y="105"/>
                  <a:pt x="119" y="105"/>
                  <a:pt x="123" y="102"/>
                </a:cubicBezTo>
                <a:cubicBezTo>
                  <a:pt x="123" y="102"/>
                  <a:pt x="228" y="31"/>
                  <a:pt x="234" y="26"/>
                </a:cubicBezTo>
                <a:cubicBezTo>
                  <a:pt x="241" y="26"/>
                  <a:pt x="296" y="26"/>
                  <a:pt x="315" y="26"/>
                </a:cubicBezTo>
                <a:cubicBezTo>
                  <a:pt x="315" y="38"/>
                  <a:pt x="315" y="51"/>
                  <a:pt x="315" y="51"/>
                </a:cubicBezTo>
                <a:cubicBezTo>
                  <a:pt x="315" y="58"/>
                  <a:pt x="321" y="64"/>
                  <a:pt x="328" y="64"/>
                </a:cubicBezTo>
                <a:cubicBezTo>
                  <a:pt x="328" y="64"/>
                  <a:pt x="411" y="64"/>
                  <a:pt x="432" y="64"/>
                </a:cubicBezTo>
                <a:cubicBezTo>
                  <a:pt x="432" y="73"/>
                  <a:pt x="432" y="78"/>
                  <a:pt x="432" y="87"/>
                </a:cubicBezTo>
                <a:cubicBezTo>
                  <a:pt x="411" y="87"/>
                  <a:pt x="328" y="87"/>
                  <a:pt x="328" y="87"/>
                </a:cubicBezTo>
                <a:cubicBezTo>
                  <a:pt x="325" y="87"/>
                  <a:pt x="321" y="89"/>
                  <a:pt x="319" y="91"/>
                </a:cubicBezTo>
                <a:cubicBezTo>
                  <a:pt x="316" y="94"/>
                  <a:pt x="315" y="97"/>
                  <a:pt x="315" y="101"/>
                </a:cubicBezTo>
                <a:cubicBezTo>
                  <a:pt x="315" y="200"/>
                  <a:pt x="315" y="200"/>
                  <a:pt x="315" y="200"/>
                </a:cubicBezTo>
                <a:cubicBezTo>
                  <a:pt x="315" y="208"/>
                  <a:pt x="321" y="214"/>
                  <a:pt x="328" y="214"/>
                </a:cubicBezTo>
                <a:cubicBezTo>
                  <a:pt x="328" y="214"/>
                  <a:pt x="411" y="214"/>
                  <a:pt x="432" y="214"/>
                </a:cubicBezTo>
                <a:cubicBezTo>
                  <a:pt x="432" y="223"/>
                  <a:pt x="432" y="228"/>
                  <a:pt x="432" y="237"/>
                </a:cubicBezTo>
                <a:cubicBezTo>
                  <a:pt x="411" y="237"/>
                  <a:pt x="328" y="237"/>
                  <a:pt x="328" y="237"/>
                </a:cubicBezTo>
                <a:cubicBezTo>
                  <a:pt x="321" y="237"/>
                  <a:pt x="315" y="243"/>
                  <a:pt x="315" y="250"/>
                </a:cubicBezTo>
                <a:cubicBezTo>
                  <a:pt x="315" y="250"/>
                  <a:pt x="315" y="266"/>
                  <a:pt x="315" y="278"/>
                </a:cubicBezTo>
                <a:cubicBezTo>
                  <a:pt x="296" y="278"/>
                  <a:pt x="241" y="278"/>
                  <a:pt x="234" y="278"/>
                </a:cubicBezTo>
                <a:cubicBezTo>
                  <a:pt x="228" y="274"/>
                  <a:pt x="123" y="198"/>
                  <a:pt x="123" y="198"/>
                </a:cubicBezTo>
                <a:cubicBezTo>
                  <a:pt x="119" y="195"/>
                  <a:pt x="114" y="195"/>
                  <a:pt x="109" y="197"/>
                </a:cubicBezTo>
                <a:cubicBezTo>
                  <a:pt x="105" y="200"/>
                  <a:pt x="102" y="204"/>
                  <a:pt x="102" y="209"/>
                </a:cubicBezTo>
                <a:cubicBezTo>
                  <a:pt x="102" y="209"/>
                  <a:pt x="102" y="214"/>
                  <a:pt x="102" y="219"/>
                </a:cubicBezTo>
                <a:cubicBezTo>
                  <a:pt x="88" y="219"/>
                  <a:pt x="67" y="219"/>
                  <a:pt x="53" y="219"/>
                </a:cubicBezTo>
                <a:cubicBezTo>
                  <a:pt x="53" y="204"/>
                  <a:pt x="53" y="177"/>
                  <a:pt x="53" y="177"/>
                </a:cubicBezTo>
                <a:cubicBezTo>
                  <a:pt x="53" y="174"/>
                  <a:pt x="51" y="170"/>
                  <a:pt x="49" y="168"/>
                </a:cubicBezTo>
                <a:cubicBezTo>
                  <a:pt x="46" y="165"/>
                  <a:pt x="43" y="164"/>
                  <a:pt x="39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6" y="164"/>
                  <a:pt x="0" y="170"/>
                  <a:pt x="0" y="177"/>
                </a:cubicBezTo>
                <a:cubicBezTo>
                  <a:pt x="0" y="185"/>
                  <a:pt x="6" y="191"/>
                  <a:pt x="13" y="190"/>
                </a:cubicBezTo>
                <a:cubicBezTo>
                  <a:pt x="13" y="190"/>
                  <a:pt x="20" y="190"/>
                  <a:pt x="26" y="190"/>
                </a:cubicBezTo>
                <a:cubicBezTo>
                  <a:pt x="26" y="206"/>
                  <a:pt x="26" y="233"/>
                  <a:pt x="26" y="233"/>
                </a:cubicBezTo>
                <a:cubicBezTo>
                  <a:pt x="26" y="236"/>
                  <a:pt x="27" y="240"/>
                  <a:pt x="30" y="242"/>
                </a:cubicBezTo>
                <a:cubicBezTo>
                  <a:pt x="32" y="245"/>
                  <a:pt x="36" y="246"/>
                  <a:pt x="39" y="246"/>
                </a:cubicBezTo>
                <a:cubicBezTo>
                  <a:pt x="115" y="246"/>
                  <a:pt x="115" y="246"/>
                  <a:pt x="115" y="246"/>
                </a:cubicBezTo>
                <a:cubicBezTo>
                  <a:pt x="122" y="246"/>
                  <a:pt x="127" y="241"/>
                  <a:pt x="128" y="235"/>
                </a:cubicBezTo>
                <a:cubicBezTo>
                  <a:pt x="156" y="255"/>
                  <a:pt x="222" y="302"/>
                  <a:pt x="222" y="302"/>
                </a:cubicBezTo>
                <a:cubicBezTo>
                  <a:pt x="225" y="304"/>
                  <a:pt x="227" y="305"/>
                  <a:pt x="230" y="305"/>
                </a:cubicBezTo>
                <a:cubicBezTo>
                  <a:pt x="328" y="305"/>
                  <a:pt x="328" y="305"/>
                  <a:pt x="328" y="305"/>
                </a:cubicBezTo>
                <a:cubicBezTo>
                  <a:pt x="336" y="305"/>
                  <a:pt x="342" y="299"/>
                  <a:pt x="342" y="292"/>
                </a:cubicBezTo>
                <a:cubicBezTo>
                  <a:pt x="342" y="292"/>
                  <a:pt x="342" y="276"/>
                  <a:pt x="342" y="263"/>
                </a:cubicBezTo>
                <a:cubicBezTo>
                  <a:pt x="363" y="263"/>
                  <a:pt x="445" y="263"/>
                  <a:pt x="445" y="263"/>
                </a:cubicBezTo>
                <a:cubicBezTo>
                  <a:pt x="453" y="263"/>
                  <a:pt x="459" y="257"/>
                  <a:pt x="459" y="250"/>
                </a:cubicBezTo>
                <a:cubicBezTo>
                  <a:pt x="459" y="200"/>
                  <a:pt x="459" y="200"/>
                  <a:pt x="459" y="200"/>
                </a:cubicBezTo>
                <a:cubicBezTo>
                  <a:pt x="459" y="193"/>
                  <a:pt x="453" y="187"/>
                  <a:pt x="445" y="187"/>
                </a:cubicBezTo>
                <a:cubicBezTo>
                  <a:pt x="445" y="187"/>
                  <a:pt x="363" y="187"/>
                  <a:pt x="342" y="187"/>
                </a:cubicBezTo>
                <a:cubicBezTo>
                  <a:pt x="342" y="170"/>
                  <a:pt x="342" y="131"/>
                  <a:pt x="342" y="114"/>
                </a:cubicBezTo>
                <a:cubicBezTo>
                  <a:pt x="363" y="114"/>
                  <a:pt x="445" y="114"/>
                  <a:pt x="445" y="114"/>
                </a:cubicBezTo>
                <a:cubicBezTo>
                  <a:pt x="449" y="114"/>
                  <a:pt x="452" y="113"/>
                  <a:pt x="455" y="110"/>
                </a:cubicBezTo>
                <a:cubicBezTo>
                  <a:pt x="457" y="108"/>
                  <a:pt x="459" y="104"/>
                  <a:pt x="459" y="10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43"/>
                  <a:pt x="453" y="37"/>
                  <a:pt x="445" y="37"/>
                </a:cubicBezTo>
                <a:cubicBezTo>
                  <a:pt x="445" y="37"/>
                  <a:pt x="363" y="37"/>
                  <a:pt x="342" y="37"/>
                </a:cubicBezTo>
                <a:cubicBezTo>
                  <a:pt x="342" y="26"/>
                  <a:pt x="342" y="13"/>
                  <a:pt x="342" y="13"/>
                </a:cubicBezTo>
                <a:cubicBezTo>
                  <a:pt x="342" y="6"/>
                  <a:pt x="336" y="0"/>
                  <a:pt x="328" y="0"/>
                </a:cubicBezTo>
                <a:lnTo>
                  <a:pt x="230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3" name="Freeform 537"/>
          <p:cNvSpPr>
            <a:spLocks noEditPoints="1"/>
          </p:cNvSpPr>
          <p:nvPr userDrawn="1"/>
        </p:nvSpPr>
        <p:spPr bwMode="auto">
          <a:xfrm>
            <a:off x="5770337" y="3848967"/>
            <a:ext cx="280991" cy="393877"/>
          </a:xfrm>
          <a:custGeom>
            <a:avLst/>
            <a:gdLst/>
            <a:ahLst/>
            <a:cxnLst>
              <a:cxn ang="0">
                <a:pos x="299" y="124"/>
              </a:cxn>
              <a:cxn ang="0">
                <a:pos x="262" y="196"/>
              </a:cxn>
              <a:cxn ang="0">
                <a:pos x="230" y="147"/>
              </a:cxn>
              <a:cxn ang="0">
                <a:pos x="162" y="84"/>
              </a:cxn>
              <a:cxn ang="0">
                <a:pos x="95" y="147"/>
              </a:cxn>
              <a:cxn ang="0">
                <a:pos x="34" y="211"/>
              </a:cxn>
              <a:cxn ang="0">
                <a:pos x="28" y="82"/>
              </a:cxn>
              <a:cxn ang="0">
                <a:pos x="163" y="27"/>
              </a:cxn>
              <a:cxn ang="0">
                <a:pos x="284" y="72"/>
              </a:cxn>
              <a:cxn ang="0">
                <a:pos x="318" y="83"/>
              </a:cxn>
              <a:cxn ang="0">
                <a:pos x="311" y="58"/>
              </a:cxn>
              <a:cxn ang="0">
                <a:pos x="163" y="0"/>
              </a:cxn>
              <a:cxn ang="0">
                <a:pos x="14" y="58"/>
              </a:cxn>
              <a:cxn ang="0">
                <a:pos x="2" y="76"/>
              </a:cxn>
              <a:cxn ang="0">
                <a:pos x="97" y="425"/>
              </a:cxn>
              <a:cxn ang="0">
                <a:pos x="163" y="453"/>
              </a:cxn>
              <a:cxn ang="0">
                <a:pos x="228" y="425"/>
              </a:cxn>
              <a:cxn ang="0">
                <a:pos x="315" y="117"/>
              </a:cxn>
              <a:cxn ang="0">
                <a:pos x="149" y="264"/>
              </a:cxn>
              <a:cxn ang="0">
                <a:pos x="95" y="227"/>
              </a:cxn>
              <a:cxn ang="0">
                <a:pos x="185" y="227"/>
              </a:cxn>
              <a:cxn ang="0">
                <a:pos x="176" y="227"/>
              </a:cxn>
              <a:cxn ang="0">
                <a:pos x="181" y="195"/>
              </a:cxn>
              <a:cxn ang="0">
                <a:pos x="149" y="200"/>
              </a:cxn>
              <a:cxn ang="0">
                <a:pos x="149" y="191"/>
              </a:cxn>
              <a:cxn ang="0">
                <a:pos x="149" y="235"/>
              </a:cxn>
              <a:cxn ang="0">
                <a:pos x="149" y="227"/>
              </a:cxn>
              <a:cxn ang="0">
                <a:pos x="214" y="227"/>
              </a:cxn>
              <a:cxn ang="0">
                <a:pos x="176" y="279"/>
              </a:cxn>
              <a:cxn ang="0">
                <a:pos x="230" y="200"/>
              </a:cxn>
              <a:cxn ang="0">
                <a:pos x="176" y="163"/>
              </a:cxn>
              <a:cxn ang="0">
                <a:pos x="113" y="167"/>
              </a:cxn>
              <a:cxn ang="0">
                <a:pos x="125" y="176"/>
              </a:cxn>
              <a:cxn ang="0">
                <a:pos x="113" y="167"/>
              </a:cxn>
              <a:cxn ang="0">
                <a:pos x="183" y="423"/>
              </a:cxn>
              <a:cxn ang="0">
                <a:pos x="162" y="427"/>
              </a:cxn>
              <a:cxn ang="0">
                <a:pos x="39" y="257"/>
              </a:cxn>
              <a:cxn ang="0">
                <a:pos x="67" y="227"/>
              </a:cxn>
              <a:cxn ang="0">
                <a:pos x="149" y="329"/>
              </a:cxn>
              <a:cxn ang="0">
                <a:pos x="176" y="306"/>
              </a:cxn>
              <a:cxn ang="0">
                <a:pos x="266" y="227"/>
              </a:cxn>
              <a:cxn ang="0">
                <a:pos x="291" y="198"/>
              </a:cxn>
            </a:cxnLst>
            <a:rect l="0" t="0" r="r" b="b"/>
            <a:pathLst>
              <a:path w="324" h="454">
                <a:moveTo>
                  <a:pt x="315" y="117"/>
                </a:moveTo>
                <a:cubicBezTo>
                  <a:pt x="315" y="117"/>
                  <a:pt x="315" y="117"/>
                  <a:pt x="315" y="117"/>
                </a:cubicBezTo>
                <a:cubicBezTo>
                  <a:pt x="309" y="115"/>
                  <a:pt x="302" y="118"/>
                  <a:pt x="299" y="124"/>
                </a:cubicBezTo>
                <a:cubicBezTo>
                  <a:pt x="299" y="124"/>
                  <a:pt x="297" y="129"/>
                  <a:pt x="293" y="136"/>
                </a:cubicBezTo>
                <a:cubicBezTo>
                  <a:pt x="288" y="147"/>
                  <a:pt x="280" y="163"/>
                  <a:pt x="272" y="177"/>
                </a:cubicBezTo>
                <a:cubicBezTo>
                  <a:pt x="268" y="184"/>
                  <a:pt x="265" y="191"/>
                  <a:pt x="262" y="196"/>
                </a:cubicBezTo>
                <a:cubicBezTo>
                  <a:pt x="261" y="197"/>
                  <a:pt x="260" y="199"/>
                  <a:pt x="259" y="200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54" y="180"/>
                  <a:pt x="244" y="161"/>
                  <a:pt x="230" y="147"/>
                </a:cubicBezTo>
                <a:cubicBezTo>
                  <a:pt x="215" y="134"/>
                  <a:pt x="197" y="124"/>
                  <a:pt x="176" y="121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6" y="90"/>
                  <a:pt x="170" y="84"/>
                  <a:pt x="162" y="84"/>
                </a:cubicBezTo>
                <a:cubicBezTo>
                  <a:pt x="155" y="84"/>
                  <a:pt x="149" y="90"/>
                  <a:pt x="149" y="98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28" y="124"/>
                  <a:pt x="109" y="134"/>
                  <a:pt x="95" y="147"/>
                </a:cubicBezTo>
                <a:cubicBezTo>
                  <a:pt x="80" y="161"/>
                  <a:pt x="71" y="180"/>
                  <a:pt x="67" y="200"/>
                </a:cubicBezTo>
                <a:cubicBezTo>
                  <a:pt x="47" y="200"/>
                  <a:pt x="47" y="200"/>
                  <a:pt x="47" y="200"/>
                </a:cubicBezTo>
                <a:cubicBezTo>
                  <a:pt x="40" y="200"/>
                  <a:pt x="35" y="205"/>
                  <a:pt x="34" y="211"/>
                </a:cubicBezTo>
                <a:cubicBezTo>
                  <a:pt x="30" y="174"/>
                  <a:pt x="27" y="128"/>
                  <a:pt x="27" y="100"/>
                </a:cubicBezTo>
                <a:cubicBezTo>
                  <a:pt x="27" y="93"/>
                  <a:pt x="27" y="88"/>
                  <a:pt x="27" y="84"/>
                </a:cubicBezTo>
                <a:cubicBezTo>
                  <a:pt x="28" y="83"/>
                  <a:pt x="28" y="82"/>
                  <a:pt x="28" y="82"/>
                </a:cubicBezTo>
                <a:cubicBezTo>
                  <a:pt x="28" y="81"/>
                  <a:pt x="29" y="80"/>
                  <a:pt x="30" y="79"/>
                </a:cubicBezTo>
                <a:cubicBezTo>
                  <a:pt x="40" y="72"/>
                  <a:pt x="60" y="59"/>
                  <a:pt x="84" y="47"/>
                </a:cubicBezTo>
                <a:cubicBezTo>
                  <a:pt x="109" y="36"/>
                  <a:pt x="137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92" y="27"/>
                  <a:pt x="225" y="39"/>
                  <a:pt x="251" y="52"/>
                </a:cubicBezTo>
                <a:cubicBezTo>
                  <a:pt x="264" y="59"/>
                  <a:pt x="276" y="66"/>
                  <a:pt x="284" y="72"/>
                </a:cubicBezTo>
                <a:cubicBezTo>
                  <a:pt x="289" y="75"/>
                  <a:pt x="292" y="77"/>
                  <a:pt x="295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5" y="88"/>
                  <a:pt x="313" y="88"/>
                  <a:pt x="318" y="83"/>
                </a:cubicBezTo>
                <a:cubicBezTo>
                  <a:pt x="323" y="78"/>
                  <a:pt x="323" y="70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6" y="62"/>
                  <a:pt x="314" y="61"/>
                  <a:pt x="311" y="58"/>
                </a:cubicBezTo>
                <a:cubicBezTo>
                  <a:pt x="300" y="50"/>
                  <a:pt x="279" y="36"/>
                  <a:pt x="252" y="23"/>
                </a:cubicBezTo>
                <a:cubicBezTo>
                  <a:pt x="226" y="11"/>
                  <a:pt x="194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26" y="0"/>
                  <a:pt x="91" y="14"/>
                  <a:pt x="62" y="29"/>
                </a:cubicBezTo>
                <a:cubicBezTo>
                  <a:pt x="48" y="36"/>
                  <a:pt x="36" y="44"/>
                  <a:pt x="26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1" y="61"/>
                  <a:pt x="9" y="62"/>
                  <a:pt x="7" y="64"/>
                </a:cubicBezTo>
                <a:cubicBezTo>
                  <a:pt x="5" y="66"/>
                  <a:pt x="4" y="68"/>
                  <a:pt x="3" y="70"/>
                </a:cubicBezTo>
                <a:cubicBezTo>
                  <a:pt x="2" y="72"/>
                  <a:pt x="2" y="74"/>
                  <a:pt x="2" y="76"/>
                </a:cubicBezTo>
                <a:cubicBezTo>
                  <a:pt x="1" y="83"/>
                  <a:pt x="0" y="90"/>
                  <a:pt x="0" y="100"/>
                </a:cubicBezTo>
                <a:cubicBezTo>
                  <a:pt x="0" y="145"/>
                  <a:pt x="8" y="228"/>
                  <a:pt x="12" y="261"/>
                </a:cubicBezTo>
                <a:cubicBezTo>
                  <a:pt x="25" y="347"/>
                  <a:pt x="66" y="398"/>
                  <a:pt x="97" y="425"/>
                </a:cubicBezTo>
                <a:cubicBezTo>
                  <a:pt x="110" y="436"/>
                  <a:pt x="122" y="443"/>
                  <a:pt x="133" y="448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72" y="454"/>
                  <a:pt x="182" y="452"/>
                  <a:pt x="193" y="448"/>
                </a:cubicBezTo>
                <a:cubicBezTo>
                  <a:pt x="204" y="443"/>
                  <a:pt x="215" y="436"/>
                  <a:pt x="228" y="425"/>
                </a:cubicBezTo>
                <a:cubicBezTo>
                  <a:pt x="259" y="398"/>
                  <a:pt x="300" y="347"/>
                  <a:pt x="313" y="261"/>
                </a:cubicBezTo>
                <a:cubicBezTo>
                  <a:pt x="317" y="235"/>
                  <a:pt x="322" y="176"/>
                  <a:pt x="324" y="131"/>
                </a:cubicBezTo>
                <a:cubicBezTo>
                  <a:pt x="324" y="125"/>
                  <a:pt x="321" y="119"/>
                  <a:pt x="315" y="117"/>
                </a:cubicBezTo>
                <a:close/>
                <a:moveTo>
                  <a:pt x="111" y="227"/>
                </a:moveTo>
                <a:cubicBezTo>
                  <a:pt x="113" y="236"/>
                  <a:pt x="118" y="244"/>
                  <a:pt x="125" y="250"/>
                </a:cubicBezTo>
                <a:cubicBezTo>
                  <a:pt x="131" y="257"/>
                  <a:pt x="140" y="262"/>
                  <a:pt x="149" y="264"/>
                </a:cubicBezTo>
                <a:cubicBezTo>
                  <a:pt x="149" y="279"/>
                  <a:pt x="149" y="279"/>
                  <a:pt x="149" y="279"/>
                </a:cubicBezTo>
                <a:cubicBezTo>
                  <a:pt x="135" y="276"/>
                  <a:pt x="123" y="269"/>
                  <a:pt x="113" y="260"/>
                </a:cubicBezTo>
                <a:cubicBezTo>
                  <a:pt x="104" y="251"/>
                  <a:pt x="97" y="240"/>
                  <a:pt x="95" y="227"/>
                </a:cubicBezTo>
                <a:lnTo>
                  <a:pt x="111" y="227"/>
                </a:lnTo>
                <a:close/>
                <a:moveTo>
                  <a:pt x="176" y="227"/>
                </a:moveTo>
                <a:cubicBezTo>
                  <a:pt x="185" y="227"/>
                  <a:pt x="185" y="227"/>
                  <a:pt x="185" y="227"/>
                </a:cubicBezTo>
                <a:cubicBezTo>
                  <a:pt x="184" y="228"/>
                  <a:pt x="183" y="230"/>
                  <a:pt x="181" y="231"/>
                </a:cubicBezTo>
                <a:cubicBezTo>
                  <a:pt x="180" y="233"/>
                  <a:pt x="178" y="234"/>
                  <a:pt x="176" y="235"/>
                </a:cubicBezTo>
                <a:lnTo>
                  <a:pt x="176" y="227"/>
                </a:lnTo>
                <a:close/>
                <a:moveTo>
                  <a:pt x="176" y="200"/>
                </a:moveTo>
                <a:cubicBezTo>
                  <a:pt x="176" y="191"/>
                  <a:pt x="176" y="191"/>
                  <a:pt x="176" y="191"/>
                </a:cubicBezTo>
                <a:cubicBezTo>
                  <a:pt x="178" y="192"/>
                  <a:pt x="180" y="194"/>
                  <a:pt x="181" y="195"/>
                </a:cubicBezTo>
                <a:cubicBezTo>
                  <a:pt x="183" y="197"/>
                  <a:pt x="184" y="198"/>
                  <a:pt x="185" y="200"/>
                </a:cubicBezTo>
                <a:lnTo>
                  <a:pt x="176" y="200"/>
                </a:lnTo>
                <a:close/>
                <a:moveTo>
                  <a:pt x="149" y="200"/>
                </a:moveTo>
                <a:cubicBezTo>
                  <a:pt x="139" y="200"/>
                  <a:pt x="139" y="200"/>
                  <a:pt x="139" y="200"/>
                </a:cubicBezTo>
                <a:cubicBezTo>
                  <a:pt x="140" y="198"/>
                  <a:pt x="142" y="197"/>
                  <a:pt x="143" y="195"/>
                </a:cubicBezTo>
                <a:cubicBezTo>
                  <a:pt x="145" y="194"/>
                  <a:pt x="147" y="192"/>
                  <a:pt x="149" y="191"/>
                </a:cubicBezTo>
                <a:lnTo>
                  <a:pt x="149" y="200"/>
                </a:lnTo>
                <a:close/>
                <a:moveTo>
                  <a:pt x="149" y="227"/>
                </a:moveTo>
                <a:cubicBezTo>
                  <a:pt x="149" y="235"/>
                  <a:pt x="149" y="235"/>
                  <a:pt x="149" y="235"/>
                </a:cubicBezTo>
                <a:cubicBezTo>
                  <a:pt x="147" y="234"/>
                  <a:pt x="145" y="233"/>
                  <a:pt x="143" y="231"/>
                </a:cubicBezTo>
                <a:cubicBezTo>
                  <a:pt x="142" y="230"/>
                  <a:pt x="140" y="228"/>
                  <a:pt x="139" y="227"/>
                </a:cubicBezTo>
                <a:lnTo>
                  <a:pt x="149" y="227"/>
                </a:lnTo>
                <a:close/>
                <a:moveTo>
                  <a:pt x="176" y="264"/>
                </a:moveTo>
                <a:cubicBezTo>
                  <a:pt x="185" y="262"/>
                  <a:pt x="193" y="257"/>
                  <a:pt x="200" y="250"/>
                </a:cubicBezTo>
                <a:cubicBezTo>
                  <a:pt x="207" y="244"/>
                  <a:pt x="211" y="236"/>
                  <a:pt x="214" y="227"/>
                </a:cubicBezTo>
                <a:cubicBezTo>
                  <a:pt x="230" y="227"/>
                  <a:pt x="230" y="227"/>
                  <a:pt x="230" y="227"/>
                </a:cubicBezTo>
                <a:cubicBezTo>
                  <a:pt x="227" y="240"/>
                  <a:pt x="221" y="251"/>
                  <a:pt x="211" y="260"/>
                </a:cubicBezTo>
                <a:cubicBezTo>
                  <a:pt x="202" y="269"/>
                  <a:pt x="189" y="276"/>
                  <a:pt x="176" y="279"/>
                </a:cubicBezTo>
                <a:lnTo>
                  <a:pt x="176" y="264"/>
                </a:lnTo>
                <a:close/>
                <a:moveTo>
                  <a:pt x="211" y="167"/>
                </a:moveTo>
                <a:cubicBezTo>
                  <a:pt x="221" y="176"/>
                  <a:pt x="227" y="187"/>
                  <a:pt x="230" y="200"/>
                </a:cubicBezTo>
                <a:cubicBezTo>
                  <a:pt x="214" y="200"/>
                  <a:pt x="214" y="200"/>
                  <a:pt x="214" y="200"/>
                </a:cubicBezTo>
                <a:cubicBezTo>
                  <a:pt x="211" y="191"/>
                  <a:pt x="207" y="183"/>
                  <a:pt x="200" y="176"/>
                </a:cubicBezTo>
                <a:cubicBezTo>
                  <a:pt x="193" y="170"/>
                  <a:pt x="185" y="165"/>
                  <a:pt x="176" y="163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89" y="151"/>
                  <a:pt x="202" y="157"/>
                  <a:pt x="211" y="167"/>
                </a:cubicBezTo>
                <a:close/>
                <a:moveTo>
                  <a:pt x="113" y="167"/>
                </a:moveTo>
                <a:cubicBezTo>
                  <a:pt x="123" y="157"/>
                  <a:pt x="135" y="151"/>
                  <a:pt x="149" y="148"/>
                </a:cubicBezTo>
                <a:cubicBezTo>
                  <a:pt x="149" y="163"/>
                  <a:pt x="149" y="163"/>
                  <a:pt x="149" y="163"/>
                </a:cubicBezTo>
                <a:cubicBezTo>
                  <a:pt x="140" y="165"/>
                  <a:pt x="131" y="170"/>
                  <a:pt x="125" y="176"/>
                </a:cubicBezTo>
                <a:cubicBezTo>
                  <a:pt x="118" y="183"/>
                  <a:pt x="113" y="191"/>
                  <a:pt x="111" y="200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97" y="187"/>
                  <a:pt x="104" y="176"/>
                  <a:pt x="113" y="167"/>
                </a:cubicBezTo>
                <a:close/>
                <a:moveTo>
                  <a:pt x="286" y="257"/>
                </a:moveTo>
                <a:cubicBezTo>
                  <a:pt x="274" y="337"/>
                  <a:pt x="238" y="381"/>
                  <a:pt x="211" y="405"/>
                </a:cubicBezTo>
                <a:cubicBezTo>
                  <a:pt x="200" y="414"/>
                  <a:pt x="190" y="420"/>
                  <a:pt x="183" y="423"/>
                </a:cubicBezTo>
                <a:cubicBezTo>
                  <a:pt x="175" y="426"/>
                  <a:pt x="169" y="427"/>
                  <a:pt x="163" y="427"/>
                </a:cubicBezTo>
                <a:cubicBezTo>
                  <a:pt x="163" y="427"/>
                  <a:pt x="163" y="427"/>
                  <a:pt x="163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56" y="427"/>
                  <a:pt x="150" y="426"/>
                  <a:pt x="143" y="423"/>
                </a:cubicBezTo>
                <a:cubicBezTo>
                  <a:pt x="135" y="420"/>
                  <a:pt x="126" y="414"/>
                  <a:pt x="114" y="405"/>
                </a:cubicBezTo>
                <a:cubicBezTo>
                  <a:pt x="88" y="381"/>
                  <a:pt x="51" y="337"/>
                  <a:pt x="39" y="257"/>
                </a:cubicBezTo>
                <a:cubicBezTo>
                  <a:pt x="38" y="248"/>
                  <a:pt x="36" y="235"/>
                  <a:pt x="34" y="219"/>
                </a:cubicBezTo>
                <a:cubicBezTo>
                  <a:pt x="36" y="223"/>
                  <a:pt x="41" y="227"/>
                  <a:pt x="47" y="227"/>
                </a:cubicBezTo>
                <a:cubicBezTo>
                  <a:pt x="67" y="227"/>
                  <a:pt x="67" y="227"/>
                  <a:pt x="67" y="227"/>
                </a:cubicBezTo>
                <a:cubicBezTo>
                  <a:pt x="71" y="247"/>
                  <a:pt x="80" y="266"/>
                  <a:pt x="95" y="279"/>
                </a:cubicBezTo>
                <a:cubicBezTo>
                  <a:pt x="109" y="293"/>
                  <a:pt x="128" y="303"/>
                  <a:pt x="149" y="306"/>
                </a:cubicBezTo>
                <a:cubicBezTo>
                  <a:pt x="149" y="329"/>
                  <a:pt x="149" y="329"/>
                  <a:pt x="149" y="329"/>
                </a:cubicBezTo>
                <a:cubicBezTo>
                  <a:pt x="149" y="336"/>
                  <a:pt x="155" y="342"/>
                  <a:pt x="162" y="342"/>
                </a:cubicBezTo>
                <a:cubicBezTo>
                  <a:pt x="170" y="342"/>
                  <a:pt x="176" y="336"/>
                  <a:pt x="176" y="329"/>
                </a:cubicBezTo>
                <a:cubicBezTo>
                  <a:pt x="176" y="306"/>
                  <a:pt x="176" y="306"/>
                  <a:pt x="176" y="306"/>
                </a:cubicBezTo>
                <a:cubicBezTo>
                  <a:pt x="197" y="303"/>
                  <a:pt x="215" y="293"/>
                  <a:pt x="230" y="279"/>
                </a:cubicBezTo>
                <a:cubicBezTo>
                  <a:pt x="244" y="266"/>
                  <a:pt x="254" y="247"/>
                  <a:pt x="257" y="227"/>
                </a:cubicBezTo>
                <a:cubicBezTo>
                  <a:pt x="266" y="227"/>
                  <a:pt x="266" y="227"/>
                  <a:pt x="266" y="227"/>
                </a:cubicBezTo>
                <a:cubicBezTo>
                  <a:pt x="270" y="227"/>
                  <a:pt x="273" y="225"/>
                  <a:pt x="275" y="223"/>
                </a:cubicBezTo>
                <a:cubicBezTo>
                  <a:pt x="277" y="221"/>
                  <a:pt x="278" y="220"/>
                  <a:pt x="279" y="219"/>
                </a:cubicBezTo>
                <a:cubicBezTo>
                  <a:pt x="282" y="214"/>
                  <a:pt x="286" y="207"/>
                  <a:pt x="291" y="198"/>
                </a:cubicBezTo>
                <a:cubicBezTo>
                  <a:pt x="292" y="197"/>
                  <a:pt x="292" y="196"/>
                  <a:pt x="293" y="194"/>
                </a:cubicBezTo>
                <a:cubicBezTo>
                  <a:pt x="291" y="220"/>
                  <a:pt x="288" y="244"/>
                  <a:pt x="286" y="25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1" name="Freeform 580"/>
          <p:cNvSpPr>
            <a:spLocks/>
          </p:cNvSpPr>
          <p:nvPr userDrawn="1"/>
        </p:nvSpPr>
        <p:spPr bwMode="auto">
          <a:xfrm>
            <a:off x="6188716" y="3854482"/>
            <a:ext cx="384062" cy="382834"/>
          </a:xfrm>
          <a:custGeom>
            <a:avLst/>
            <a:gdLst/>
            <a:ahLst/>
            <a:cxnLst>
              <a:cxn ang="0">
                <a:pos x="415" y="114"/>
              </a:cxn>
              <a:cxn ang="0">
                <a:pos x="387" y="114"/>
              </a:cxn>
              <a:cxn ang="0">
                <a:pos x="415" y="60"/>
              </a:cxn>
              <a:cxn ang="0">
                <a:pos x="295" y="60"/>
              </a:cxn>
              <a:cxn ang="0">
                <a:pos x="334" y="104"/>
              </a:cxn>
              <a:cxn ang="0">
                <a:pos x="320" y="60"/>
              </a:cxn>
              <a:cxn ang="0">
                <a:pos x="389" y="60"/>
              </a:cxn>
              <a:cxn ang="0">
                <a:pos x="365" y="93"/>
              </a:cxn>
              <a:cxn ang="0">
                <a:pos x="363" y="94"/>
              </a:cxn>
              <a:cxn ang="0">
                <a:pos x="361" y="95"/>
              </a:cxn>
              <a:cxn ang="0">
                <a:pos x="360" y="97"/>
              </a:cxn>
              <a:cxn ang="0">
                <a:pos x="359" y="99"/>
              </a:cxn>
              <a:cxn ang="0">
                <a:pos x="358" y="102"/>
              </a:cxn>
              <a:cxn ang="0">
                <a:pos x="358" y="104"/>
              </a:cxn>
              <a:cxn ang="0">
                <a:pos x="358" y="107"/>
              </a:cxn>
              <a:cxn ang="0">
                <a:pos x="365" y="130"/>
              </a:cxn>
              <a:cxn ang="0">
                <a:pos x="409" y="139"/>
              </a:cxn>
              <a:cxn ang="0">
                <a:pos x="415" y="143"/>
              </a:cxn>
              <a:cxn ang="0">
                <a:pos x="382" y="413"/>
              </a:cxn>
              <a:cxn ang="0">
                <a:pos x="399" y="203"/>
              </a:cxn>
              <a:cxn ang="0">
                <a:pos x="353" y="132"/>
              </a:cxn>
              <a:cxn ang="0">
                <a:pos x="351" y="131"/>
              </a:cxn>
              <a:cxn ang="0">
                <a:pos x="349" y="129"/>
              </a:cxn>
              <a:cxn ang="0">
                <a:pos x="347" y="128"/>
              </a:cxn>
              <a:cxn ang="0">
                <a:pos x="345" y="127"/>
              </a:cxn>
              <a:cxn ang="0">
                <a:pos x="342" y="127"/>
              </a:cxn>
              <a:cxn ang="0">
                <a:pos x="316" y="131"/>
              </a:cxn>
              <a:cxn ang="0">
                <a:pos x="191" y="154"/>
              </a:cxn>
              <a:cxn ang="0">
                <a:pos x="202" y="413"/>
              </a:cxn>
              <a:cxn ang="0">
                <a:pos x="0" y="426"/>
              </a:cxn>
              <a:cxn ang="0">
                <a:pos x="216" y="439"/>
              </a:cxn>
              <a:cxn ang="0">
                <a:pos x="228" y="425"/>
              </a:cxn>
              <a:cxn ang="0">
                <a:pos x="337" y="153"/>
              </a:cxn>
              <a:cxn ang="0">
                <a:pos x="347" y="425"/>
              </a:cxn>
              <a:cxn ang="0">
                <a:pos x="360" y="439"/>
              </a:cxn>
              <a:cxn ang="0">
                <a:pos x="394" y="439"/>
              </a:cxn>
              <a:cxn ang="0">
                <a:pos x="396" y="438"/>
              </a:cxn>
              <a:cxn ang="0">
                <a:pos x="398" y="438"/>
              </a:cxn>
              <a:cxn ang="0">
                <a:pos x="400" y="437"/>
              </a:cxn>
              <a:cxn ang="0">
                <a:pos x="402" y="435"/>
              </a:cxn>
              <a:cxn ang="0">
                <a:pos x="404" y="433"/>
              </a:cxn>
              <a:cxn ang="0">
                <a:pos x="405" y="431"/>
              </a:cxn>
              <a:cxn ang="0">
                <a:pos x="406" y="429"/>
              </a:cxn>
              <a:cxn ang="0">
                <a:pos x="406" y="427"/>
              </a:cxn>
              <a:cxn ang="0">
                <a:pos x="440" y="146"/>
              </a:cxn>
              <a:cxn ang="0">
                <a:pos x="440" y="143"/>
              </a:cxn>
            </a:cxnLst>
            <a:rect l="0" t="0" r="r" b="b"/>
            <a:pathLst>
              <a:path w="440" h="439">
                <a:moveTo>
                  <a:pt x="440" y="143"/>
                </a:moveTo>
                <a:cubicBezTo>
                  <a:pt x="440" y="128"/>
                  <a:pt x="429" y="116"/>
                  <a:pt x="415" y="114"/>
                </a:cubicBezTo>
                <a:cubicBezTo>
                  <a:pt x="414" y="114"/>
                  <a:pt x="413" y="114"/>
                  <a:pt x="411" y="114"/>
                </a:cubicBezTo>
                <a:cubicBezTo>
                  <a:pt x="387" y="114"/>
                  <a:pt x="387" y="114"/>
                  <a:pt x="387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403" y="100"/>
                  <a:pt x="415" y="81"/>
                  <a:pt x="415" y="60"/>
                </a:cubicBezTo>
                <a:cubicBezTo>
                  <a:pt x="415" y="27"/>
                  <a:pt x="388" y="0"/>
                  <a:pt x="355" y="0"/>
                </a:cubicBezTo>
                <a:cubicBezTo>
                  <a:pt x="322" y="0"/>
                  <a:pt x="295" y="27"/>
                  <a:pt x="295" y="60"/>
                </a:cubicBezTo>
                <a:cubicBezTo>
                  <a:pt x="295" y="78"/>
                  <a:pt x="303" y="95"/>
                  <a:pt x="317" y="106"/>
                </a:cubicBezTo>
                <a:cubicBezTo>
                  <a:pt x="322" y="110"/>
                  <a:pt x="330" y="109"/>
                  <a:pt x="334" y="104"/>
                </a:cubicBezTo>
                <a:cubicBezTo>
                  <a:pt x="339" y="99"/>
                  <a:pt x="338" y="91"/>
                  <a:pt x="333" y="86"/>
                </a:cubicBezTo>
                <a:cubicBezTo>
                  <a:pt x="325" y="80"/>
                  <a:pt x="320" y="70"/>
                  <a:pt x="320" y="60"/>
                </a:cubicBezTo>
                <a:cubicBezTo>
                  <a:pt x="320" y="40"/>
                  <a:pt x="336" y="25"/>
                  <a:pt x="355" y="25"/>
                </a:cubicBezTo>
                <a:cubicBezTo>
                  <a:pt x="374" y="25"/>
                  <a:pt x="389" y="40"/>
                  <a:pt x="389" y="60"/>
                </a:cubicBezTo>
                <a:cubicBezTo>
                  <a:pt x="389" y="75"/>
                  <a:pt x="380" y="87"/>
                  <a:pt x="366" y="92"/>
                </a:cubicBezTo>
                <a:cubicBezTo>
                  <a:pt x="366" y="92"/>
                  <a:pt x="366" y="93"/>
                  <a:pt x="365" y="93"/>
                </a:cubicBezTo>
                <a:cubicBezTo>
                  <a:pt x="365" y="93"/>
                  <a:pt x="365" y="93"/>
                  <a:pt x="364" y="93"/>
                </a:cubicBezTo>
                <a:cubicBezTo>
                  <a:pt x="364" y="93"/>
                  <a:pt x="364" y="94"/>
                  <a:pt x="363" y="94"/>
                </a:cubicBezTo>
                <a:cubicBezTo>
                  <a:pt x="363" y="94"/>
                  <a:pt x="362" y="94"/>
                  <a:pt x="362" y="95"/>
                </a:cubicBezTo>
                <a:cubicBezTo>
                  <a:pt x="362" y="95"/>
                  <a:pt x="362" y="95"/>
                  <a:pt x="361" y="95"/>
                </a:cubicBezTo>
                <a:cubicBezTo>
                  <a:pt x="361" y="96"/>
                  <a:pt x="361" y="96"/>
                  <a:pt x="360" y="96"/>
                </a:cubicBezTo>
                <a:cubicBezTo>
                  <a:pt x="360" y="97"/>
                  <a:pt x="360" y="97"/>
                  <a:pt x="360" y="97"/>
                </a:cubicBezTo>
                <a:cubicBezTo>
                  <a:pt x="360" y="98"/>
                  <a:pt x="359" y="98"/>
                  <a:pt x="359" y="99"/>
                </a:cubicBezTo>
                <a:cubicBezTo>
                  <a:pt x="359" y="99"/>
                  <a:pt x="359" y="99"/>
                  <a:pt x="359" y="99"/>
                </a:cubicBezTo>
                <a:cubicBezTo>
                  <a:pt x="359" y="100"/>
                  <a:pt x="358" y="100"/>
                  <a:pt x="358" y="101"/>
                </a:cubicBezTo>
                <a:cubicBezTo>
                  <a:pt x="358" y="101"/>
                  <a:pt x="358" y="101"/>
                  <a:pt x="358" y="102"/>
                </a:cubicBezTo>
                <a:cubicBezTo>
                  <a:pt x="358" y="102"/>
                  <a:pt x="358" y="103"/>
                  <a:pt x="358" y="103"/>
                </a:cubicBezTo>
                <a:cubicBezTo>
                  <a:pt x="358" y="103"/>
                  <a:pt x="358" y="104"/>
                  <a:pt x="358" y="104"/>
                </a:cubicBezTo>
                <a:cubicBezTo>
                  <a:pt x="358" y="105"/>
                  <a:pt x="358" y="105"/>
                  <a:pt x="358" y="106"/>
                </a:cubicBezTo>
                <a:cubicBezTo>
                  <a:pt x="358" y="106"/>
                  <a:pt x="358" y="106"/>
                  <a:pt x="358" y="107"/>
                </a:cubicBezTo>
                <a:cubicBezTo>
                  <a:pt x="358" y="107"/>
                  <a:pt x="358" y="107"/>
                  <a:pt x="358" y="108"/>
                </a:cubicBezTo>
                <a:cubicBezTo>
                  <a:pt x="365" y="130"/>
                  <a:pt x="365" y="130"/>
                  <a:pt x="365" y="130"/>
                </a:cubicBezTo>
                <a:cubicBezTo>
                  <a:pt x="367" y="135"/>
                  <a:pt x="372" y="139"/>
                  <a:pt x="377" y="139"/>
                </a:cubicBezTo>
                <a:cubicBezTo>
                  <a:pt x="409" y="139"/>
                  <a:pt x="409" y="139"/>
                  <a:pt x="409" y="139"/>
                </a:cubicBezTo>
                <a:cubicBezTo>
                  <a:pt x="410" y="139"/>
                  <a:pt x="411" y="139"/>
                  <a:pt x="411" y="139"/>
                </a:cubicBezTo>
                <a:cubicBezTo>
                  <a:pt x="413" y="139"/>
                  <a:pt x="415" y="141"/>
                  <a:pt x="415" y="143"/>
                </a:cubicBezTo>
                <a:cubicBezTo>
                  <a:pt x="415" y="143"/>
                  <a:pt x="415" y="143"/>
                  <a:pt x="415" y="144"/>
                </a:cubicBezTo>
                <a:cubicBezTo>
                  <a:pt x="382" y="413"/>
                  <a:pt x="382" y="413"/>
                  <a:pt x="382" y="413"/>
                </a:cubicBezTo>
                <a:cubicBezTo>
                  <a:pt x="374" y="413"/>
                  <a:pt x="374" y="413"/>
                  <a:pt x="374" y="413"/>
                </a:cubicBezTo>
                <a:cubicBezTo>
                  <a:pt x="399" y="203"/>
                  <a:pt x="399" y="203"/>
                  <a:pt x="399" y="203"/>
                </a:cubicBezTo>
                <a:cubicBezTo>
                  <a:pt x="399" y="199"/>
                  <a:pt x="398" y="196"/>
                  <a:pt x="396" y="194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2" y="132"/>
                  <a:pt x="352" y="131"/>
                  <a:pt x="351" y="131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51" y="130"/>
                  <a:pt x="350" y="130"/>
                  <a:pt x="350" y="12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49" y="129"/>
                  <a:pt x="348" y="128"/>
                  <a:pt x="348" y="128"/>
                </a:cubicBezTo>
                <a:cubicBezTo>
                  <a:pt x="347" y="128"/>
                  <a:pt x="347" y="128"/>
                  <a:pt x="347" y="128"/>
                </a:cubicBezTo>
                <a:cubicBezTo>
                  <a:pt x="347" y="128"/>
                  <a:pt x="346" y="127"/>
                  <a:pt x="345" y="127"/>
                </a:cubicBezTo>
                <a:cubicBezTo>
                  <a:pt x="345" y="127"/>
                  <a:pt x="345" y="127"/>
                  <a:pt x="345" y="127"/>
                </a:cubicBezTo>
                <a:cubicBezTo>
                  <a:pt x="344" y="127"/>
                  <a:pt x="344" y="127"/>
                  <a:pt x="343" y="127"/>
                </a:cubicBezTo>
                <a:cubicBezTo>
                  <a:pt x="343" y="127"/>
                  <a:pt x="343" y="127"/>
                  <a:pt x="342" y="127"/>
                </a:cubicBezTo>
                <a:cubicBezTo>
                  <a:pt x="342" y="127"/>
                  <a:pt x="341" y="127"/>
                  <a:pt x="340" y="127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191" y="154"/>
                  <a:pt x="191" y="154"/>
                  <a:pt x="191" y="154"/>
                </a:cubicBezTo>
                <a:cubicBezTo>
                  <a:pt x="184" y="156"/>
                  <a:pt x="180" y="161"/>
                  <a:pt x="181" y="168"/>
                </a:cubicBezTo>
                <a:cubicBezTo>
                  <a:pt x="202" y="413"/>
                  <a:pt x="202" y="413"/>
                  <a:pt x="202" y="413"/>
                </a:cubicBezTo>
                <a:cubicBezTo>
                  <a:pt x="12" y="413"/>
                  <a:pt x="12" y="413"/>
                  <a:pt x="12" y="413"/>
                </a:cubicBezTo>
                <a:cubicBezTo>
                  <a:pt x="6" y="413"/>
                  <a:pt x="0" y="419"/>
                  <a:pt x="0" y="426"/>
                </a:cubicBezTo>
                <a:cubicBezTo>
                  <a:pt x="0" y="433"/>
                  <a:pt x="6" y="439"/>
                  <a:pt x="12" y="439"/>
                </a:cubicBezTo>
                <a:cubicBezTo>
                  <a:pt x="216" y="439"/>
                  <a:pt x="216" y="439"/>
                  <a:pt x="216" y="439"/>
                </a:cubicBezTo>
                <a:cubicBezTo>
                  <a:pt x="219" y="439"/>
                  <a:pt x="223" y="437"/>
                  <a:pt x="225" y="434"/>
                </a:cubicBezTo>
                <a:cubicBezTo>
                  <a:pt x="228" y="432"/>
                  <a:pt x="229" y="428"/>
                  <a:pt x="228" y="425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337" y="153"/>
                  <a:pt x="337" y="153"/>
                  <a:pt x="337" y="153"/>
                </a:cubicBezTo>
                <a:cubicBezTo>
                  <a:pt x="373" y="204"/>
                  <a:pt x="373" y="204"/>
                  <a:pt x="373" y="204"/>
                </a:cubicBezTo>
                <a:cubicBezTo>
                  <a:pt x="347" y="425"/>
                  <a:pt x="347" y="425"/>
                  <a:pt x="347" y="425"/>
                </a:cubicBezTo>
                <a:cubicBezTo>
                  <a:pt x="347" y="428"/>
                  <a:pt x="348" y="432"/>
                  <a:pt x="350" y="434"/>
                </a:cubicBezTo>
                <a:cubicBezTo>
                  <a:pt x="353" y="437"/>
                  <a:pt x="356" y="439"/>
                  <a:pt x="360" y="439"/>
                </a:cubicBezTo>
                <a:cubicBezTo>
                  <a:pt x="393" y="439"/>
                  <a:pt x="393" y="439"/>
                  <a:pt x="393" y="439"/>
                </a:cubicBezTo>
                <a:cubicBezTo>
                  <a:pt x="393" y="439"/>
                  <a:pt x="393" y="439"/>
                  <a:pt x="394" y="43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95" y="438"/>
                  <a:pt x="396" y="438"/>
                </a:cubicBezTo>
                <a:cubicBezTo>
                  <a:pt x="396" y="438"/>
                  <a:pt x="396" y="438"/>
                  <a:pt x="397" y="438"/>
                </a:cubicBezTo>
                <a:cubicBezTo>
                  <a:pt x="397" y="438"/>
                  <a:pt x="398" y="438"/>
                  <a:pt x="398" y="438"/>
                </a:cubicBezTo>
                <a:cubicBezTo>
                  <a:pt x="398" y="438"/>
                  <a:pt x="399" y="437"/>
                  <a:pt x="399" y="437"/>
                </a:cubicBezTo>
                <a:cubicBezTo>
                  <a:pt x="399" y="437"/>
                  <a:pt x="400" y="437"/>
                  <a:pt x="400" y="437"/>
                </a:cubicBezTo>
                <a:cubicBezTo>
                  <a:pt x="401" y="436"/>
                  <a:pt x="401" y="436"/>
                  <a:pt x="401" y="436"/>
                </a:cubicBezTo>
                <a:cubicBezTo>
                  <a:pt x="401" y="436"/>
                  <a:pt x="402" y="435"/>
                  <a:pt x="402" y="435"/>
                </a:cubicBezTo>
                <a:cubicBezTo>
                  <a:pt x="402" y="435"/>
                  <a:pt x="403" y="435"/>
                  <a:pt x="403" y="434"/>
                </a:cubicBezTo>
                <a:cubicBezTo>
                  <a:pt x="403" y="434"/>
                  <a:pt x="403" y="434"/>
                  <a:pt x="404" y="433"/>
                </a:cubicBezTo>
                <a:cubicBezTo>
                  <a:pt x="404" y="433"/>
                  <a:pt x="404" y="433"/>
                  <a:pt x="404" y="433"/>
                </a:cubicBezTo>
                <a:cubicBezTo>
                  <a:pt x="404" y="432"/>
                  <a:pt x="405" y="432"/>
                  <a:pt x="405" y="431"/>
                </a:cubicBezTo>
                <a:cubicBezTo>
                  <a:pt x="405" y="431"/>
                  <a:pt x="405" y="431"/>
                  <a:pt x="405" y="430"/>
                </a:cubicBezTo>
                <a:cubicBezTo>
                  <a:pt x="405" y="430"/>
                  <a:pt x="406" y="430"/>
                  <a:pt x="406" y="429"/>
                </a:cubicBezTo>
                <a:cubicBezTo>
                  <a:pt x="406" y="429"/>
                  <a:pt x="406" y="428"/>
                  <a:pt x="406" y="428"/>
                </a:cubicBezTo>
                <a:cubicBezTo>
                  <a:pt x="406" y="428"/>
                  <a:pt x="406" y="428"/>
                  <a:pt x="406" y="42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440" y="147"/>
                  <a:pt x="440" y="147"/>
                  <a:pt x="440" y="146"/>
                </a:cubicBezTo>
                <a:cubicBezTo>
                  <a:pt x="440" y="146"/>
                  <a:pt x="440" y="145"/>
                  <a:pt x="440" y="144"/>
                </a:cubicBezTo>
                <a:cubicBezTo>
                  <a:pt x="440" y="144"/>
                  <a:pt x="440" y="144"/>
                  <a:pt x="440" y="14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8" name="Freeform 308"/>
          <p:cNvSpPr>
            <a:spLocks/>
          </p:cNvSpPr>
          <p:nvPr userDrawn="1"/>
        </p:nvSpPr>
        <p:spPr bwMode="auto">
          <a:xfrm>
            <a:off x="1333690" y="3842218"/>
            <a:ext cx="398786" cy="407375"/>
          </a:xfrm>
          <a:custGeom>
            <a:avLst/>
            <a:gdLst/>
            <a:ahLst/>
            <a:cxnLst>
              <a:cxn ang="0">
                <a:pos x="409" y="267"/>
              </a:cxn>
              <a:cxn ang="0">
                <a:pos x="360" y="192"/>
              </a:cxn>
              <a:cxn ang="0">
                <a:pos x="313" y="178"/>
              </a:cxn>
              <a:cxn ang="0">
                <a:pos x="239" y="0"/>
              </a:cxn>
              <a:cxn ang="0">
                <a:pos x="183" y="192"/>
              </a:cxn>
              <a:cxn ang="0">
                <a:pos x="197" y="169"/>
              </a:cxn>
              <a:cxn ang="0">
                <a:pos x="239" y="26"/>
              </a:cxn>
              <a:cxn ang="0">
                <a:pos x="287" y="165"/>
              </a:cxn>
              <a:cxn ang="0">
                <a:pos x="309" y="220"/>
              </a:cxn>
              <a:cxn ang="0">
                <a:pos x="348" y="217"/>
              </a:cxn>
              <a:cxn ang="0">
                <a:pos x="429" y="390"/>
              </a:cxn>
              <a:cxn ang="0">
                <a:pos x="329" y="392"/>
              </a:cxn>
              <a:cxn ang="0">
                <a:pos x="235" y="367"/>
              </a:cxn>
              <a:cxn ang="0">
                <a:pos x="173" y="385"/>
              </a:cxn>
              <a:cxn ang="0">
                <a:pos x="157" y="352"/>
              </a:cxn>
              <a:cxn ang="0">
                <a:pos x="207" y="336"/>
              </a:cxn>
              <a:cxn ang="0">
                <a:pos x="228" y="338"/>
              </a:cxn>
              <a:cxn ang="0">
                <a:pos x="228" y="339"/>
              </a:cxn>
              <a:cxn ang="0">
                <a:pos x="229" y="340"/>
              </a:cxn>
              <a:cxn ang="0">
                <a:pos x="230" y="341"/>
              </a:cxn>
              <a:cxn ang="0">
                <a:pos x="231" y="341"/>
              </a:cxn>
              <a:cxn ang="0">
                <a:pos x="241" y="344"/>
              </a:cxn>
              <a:cxn ang="0">
                <a:pos x="242" y="344"/>
              </a:cxn>
              <a:cxn ang="0">
                <a:pos x="243" y="344"/>
              </a:cxn>
              <a:cxn ang="0">
                <a:pos x="244" y="343"/>
              </a:cxn>
              <a:cxn ang="0">
                <a:pos x="245" y="343"/>
              </a:cxn>
              <a:cxn ang="0">
                <a:pos x="246" y="342"/>
              </a:cxn>
              <a:cxn ang="0">
                <a:pos x="247" y="342"/>
              </a:cxn>
              <a:cxn ang="0">
                <a:pos x="248" y="341"/>
              </a:cxn>
              <a:cxn ang="0">
                <a:pos x="249" y="340"/>
              </a:cxn>
              <a:cxn ang="0">
                <a:pos x="249" y="339"/>
              </a:cxn>
              <a:cxn ang="0">
                <a:pos x="252" y="330"/>
              </a:cxn>
              <a:cxn ang="0">
                <a:pos x="252" y="329"/>
              </a:cxn>
              <a:cxn ang="0">
                <a:pos x="252" y="328"/>
              </a:cxn>
              <a:cxn ang="0">
                <a:pos x="251" y="326"/>
              </a:cxn>
              <a:cxn ang="0">
                <a:pos x="251" y="325"/>
              </a:cxn>
              <a:cxn ang="0">
                <a:pos x="187" y="217"/>
              </a:cxn>
              <a:cxn ang="0">
                <a:pos x="122" y="208"/>
              </a:cxn>
              <a:cxn ang="0">
                <a:pos x="65" y="231"/>
              </a:cxn>
              <a:cxn ang="0">
                <a:pos x="2" y="246"/>
              </a:cxn>
              <a:cxn ang="0">
                <a:pos x="112" y="461"/>
              </a:cxn>
              <a:cxn ang="0">
                <a:pos x="126" y="467"/>
              </a:cxn>
              <a:cxn ang="0">
                <a:pos x="215" y="438"/>
              </a:cxn>
              <a:cxn ang="0">
                <a:pos x="130" y="440"/>
              </a:cxn>
              <a:cxn ang="0">
                <a:pos x="79" y="256"/>
              </a:cxn>
              <a:cxn ang="0">
                <a:pos x="99" y="228"/>
              </a:cxn>
              <a:cxn ang="0">
                <a:pos x="113" y="240"/>
              </a:cxn>
              <a:cxn ang="0">
                <a:pos x="128" y="251"/>
              </a:cxn>
              <a:cxn ang="0">
                <a:pos x="208" y="298"/>
              </a:cxn>
              <a:cxn ang="0">
                <a:pos x="183" y="322"/>
              </a:cxn>
              <a:cxn ang="0">
                <a:pos x="134" y="340"/>
              </a:cxn>
              <a:cxn ang="0">
                <a:pos x="159" y="408"/>
              </a:cxn>
              <a:cxn ang="0">
                <a:pos x="242" y="393"/>
              </a:cxn>
              <a:cxn ang="0">
                <a:pos x="401" y="430"/>
              </a:cxn>
              <a:cxn ang="0">
                <a:pos x="455" y="381"/>
              </a:cxn>
            </a:cxnLst>
            <a:rect l="0" t="0" r="r" b="b"/>
            <a:pathLst>
              <a:path w="457" h="468">
                <a:moveTo>
                  <a:pt x="455" y="381"/>
                </a:moveTo>
                <a:cubicBezTo>
                  <a:pt x="451" y="348"/>
                  <a:pt x="428" y="301"/>
                  <a:pt x="409" y="267"/>
                </a:cubicBezTo>
                <a:cubicBezTo>
                  <a:pt x="400" y="250"/>
                  <a:pt x="390" y="233"/>
                  <a:pt x="380" y="218"/>
                </a:cubicBezTo>
                <a:cubicBezTo>
                  <a:pt x="366" y="195"/>
                  <a:pt x="363" y="194"/>
                  <a:pt x="360" y="192"/>
                </a:cubicBezTo>
                <a:cubicBezTo>
                  <a:pt x="357" y="190"/>
                  <a:pt x="350" y="186"/>
                  <a:pt x="325" y="196"/>
                </a:cubicBezTo>
                <a:cubicBezTo>
                  <a:pt x="313" y="178"/>
                  <a:pt x="313" y="178"/>
                  <a:pt x="313" y="178"/>
                </a:cubicBezTo>
                <a:cubicBezTo>
                  <a:pt x="332" y="158"/>
                  <a:pt x="343" y="132"/>
                  <a:pt x="343" y="104"/>
                </a:cubicBezTo>
                <a:cubicBezTo>
                  <a:pt x="343" y="46"/>
                  <a:pt x="297" y="0"/>
                  <a:pt x="239" y="0"/>
                </a:cubicBezTo>
                <a:cubicBezTo>
                  <a:pt x="182" y="0"/>
                  <a:pt x="135" y="46"/>
                  <a:pt x="135" y="104"/>
                </a:cubicBezTo>
                <a:cubicBezTo>
                  <a:pt x="135" y="140"/>
                  <a:pt x="153" y="172"/>
                  <a:pt x="183" y="192"/>
                </a:cubicBezTo>
                <a:cubicBezTo>
                  <a:pt x="189" y="196"/>
                  <a:pt x="197" y="194"/>
                  <a:pt x="201" y="188"/>
                </a:cubicBezTo>
                <a:cubicBezTo>
                  <a:pt x="205" y="181"/>
                  <a:pt x="204" y="173"/>
                  <a:pt x="197" y="169"/>
                </a:cubicBezTo>
                <a:cubicBezTo>
                  <a:pt x="175" y="155"/>
                  <a:pt x="162" y="131"/>
                  <a:pt x="162" y="104"/>
                </a:cubicBezTo>
                <a:cubicBezTo>
                  <a:pt x="162" y="61"/>
                  <a:pt x="196" y="26"/>
                  <a:pt x="239" y="26"/>
                </a:cubicBezTo>
                <a:cubicBezTo>
                  <a:pt x="282" y="26"/>
                  <a:pt x="317" y="61"/>
                  <a:pt x="317" y="104"/>
                </a:cubicBezTo>
                <a:cubicBezTo>
                  <a:pt x="317" y="128"/>
                  <a:pt x="306" y="150"/>
                  <a:pt x="287" y="165"/>
                </a:cubicBezTo>
                <a:cubicBezTo>
                  <a:pt x="282" y="169"/>
                  <a:pt x="281" y="177"/>
                  <a:pt x="284" y="182"/>
                </a:cubicBezTo>
                <a:cubicBezTo>
                  <a:pt x="309" y="220"/>
                  <a:pt x="309" y="220"/>
                  <a:pt x="309" y="220"/>
                </a:cubicBezTo>
                <a:cubicBezTo>
                  <a:pt x="313" y="226"/>
                  <a:pt x="320" y="228"/>
                  <a:pt x="326" y="225"/>
                </a:cubicBezTo>
                <a:cubicBezTo>
                  <a:pt x="334" y="221"/>
                  <a:pt x="343" y="218"/>
                  <a:pt x="348" y="217"/>
                </a:cubicBezTo>
                <a:cubicBezTo>
                  <a:pt x="355" y="226"/>
                  <a:pt x="373" y="255"/>
                  <a:pt x="391" y="289"/>
                </a:cubicBezTo>
                <a:cubicBezTo>
                  <a:pt x="416" y="335"/>
                  <a:pt x="430" y="371"/>
                  <a:pt x="429" y="390"/>
                </a:cubicBezTo>
                <a:cubicBezTo>
                  <a:pt x="429" y="394"/>
                  <a:pt x="428" y="397"/>
                  <a:pt x="427" y="397"/>
                </a:cubicBezTo>
                <a:cubicBezTo>
                  <a:pt x="423" y="401"/>
                  <a:pt x="405" y="411"/>
                  <a:pt x="329" y="392"/>
                </a:cubicBezTo>
                <a:cubicBezTo>
                  <a:pt x="286" y="381"/>
                  <a:pt x="246" y="366"/>
                  <a:pt x="246" y="366"/>
                </a:cubicBezTo>
                <a:cubicBezTo>
                  <a:pt x="242" y="365"/>
                  <a:pt x="239" y="365"/>
                  <a:pt x="235" y="367"/>
                </a:cubicBezTo>
                <a:cubicBezTo>
                  <a:pt x="235" y="367"/>
                  <a:pt x="222" y="374"/>
                  <a:pt x="206" y="379"/>
                </a:cubicBezTo>
                <a:cubicBezTo>
                  <a:pt x="180" y="388"/>
                  <a:pt x="173" y="385"/>
                  <a:pt x="173" y="385"/>
                </a:cubicBezTo>
                <a:cubicBezTo>
                  <a:pt x="169" y="383"/>
                  <a:pt x="164" y="379"/>
                  <a:pt x="159" y="368"/>
                </a:cubicBezTo>
                <a:cubicBezTo>
                  <a:pt x="155" y="360"/>
                  <a:pt x="156" y="354"/>
                  <a:pt x="157" y="352"/>
                </a:cubicBezTo>
                <a:cubicBezTo>
                  <a:pt x="176" y="349"/>
                  <a:pt x="195" y="347"/>
                  <a:pt x="195" y="347"/>
                </a:cubicBezTo>
                <a:cubicBezTo>
                  <a:pt x="201" y="347"/>
                  <a:pt x="206" y="342"/>
                  <a:pt x="207" y="336"/>
                </a:cubicBezTo>
                <a:cubicBezTo>
                  <a:pt x="208" y="328"/>
                  <a:pt x="211" y="324"/>
                  <a:pt x="212" y="324"/>
                </a:cubicBezTo>
                <a:cubicBezTo>
                  <a:pt x="214" y="323"/>
                  <a:pt x="221" y="327"/>
                  <a:pt x="228" y="338"/>
                </a:cubicBezTo>
                <a:cubicBezTo>
                  <a:pt x="228" y="338"/>
                  <a:pt x="228" y="338"/>
                  <a:pt x="228" y="338"/>
                </a:cubicBezTo>
                <a:cubicBezTo>
                  <a:pt x="228" y="338"/>
                  <a:pt x="228" y="339"/>
                  <a:pt x="228" y="339"/>
                </a:cubicBezTo>
                <a:cubicBezTo>
                  <a:pt x="229" y="339"/>
                  <a:pt x="229" y="339"/>
                  <a:pt x="229" y="339"/>
                </a:cubicBezTo>
                <a:cubicBezTo>
                  <a:pt x="229" y="339"/>
                  <a:pt x="229" y="340"/>
                  <a:pt x="229" y="340"/>
                </a:cubicBezTo>
                <a:cubicBezTo>
                  <a:pt x="229" y="340"/>
                  <a:pt x="229" y="340"/>
                  <a:pt x="229" y="340"/>
                </a:cubicBezTo>
                <a:cubicBezTo>
                  <a:pt x="230" y="340"/>
                  <a:pt x="230" y="341"/>
                  <a:pt x="230" y="341"/>
                </a:cubicBezTo>
                <a:cubicBezTo>
                  <a:pt x="230" y="341"/>
                  <a:pt x="230" y="341"/>
                  <a:pt x="230" y="341"/>
                </a:cubicBezTo>
                <a:cubicBezTo>
                  <a:pt x="231" y="341"/>
                  <a:pt x="231" y="341"/>
                  <a:pt x="231" y="341"/>
                </a:cubicBezTo>
                <a:cubicBezTo>
                  <a:pt x="232" y="342"/>
                  <a:pt x="234" y="343"/>
                  <a:pt x="235" y="344"/>
                </a:cubicBezTo>
                <a:cubicBezTo>
                  <a:pt x="237" y="344"/>
                  <a:pt x="239" y="344"/>
                  <a:pt x="241" y="344"/>
                </a:cubicBezTo>
                <a:cubicBezTo>
                  <a:pt x="241" y="344"/>
                  <a:pt x="241" y="344"/>
                  <a:pt x="241" y="344"/>
                </a:cubicBezTo>
                <a:cubicBezTo>
                  <a:pt x="241" y="344"/>
                  <a:pt x="241" y="344"/>
                  <a:pt x="242" y="344"/>
                </a:cubicBezTo>
                <a:cubicBezTo>
                  <a:pt x="242" y="344"/>
                  <a:pt x="242" y="344"/>
                  <a:pt x="242" y="344"/>
                </a:cubicBezTo>
                <a:cubicBezTo>
                  <a:pt x="242" y="344"/>
                  <a:pt x="243" y="344"/>
                  <a:pt x="243" y="344"/>
                </a:cubicBezTo>
                <a:cubicBezTo>
                  <a:pt x="243" y="344"/>
                  <a:pt x="243" y="344"/>
                  <a:pt x="244" y="343"/>
                </a:cubicBezTo>
                <a:cubicBezTo>
                  <a:pt x="244" y="343"/>
                  <a:pt x="244" y="343"/>
                  <a:pt x="244" y="343"/>
                </a:cubicBezTo>
                <a:cubicBezTo>
                  <a:pt x="244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7" y="342"/>
                  <a:pt x="247" y="342"/>
                </a:cubicBezTo>
                <a:cubicBezTo>
                  <a:pt x="247" y="342"/>
                  <a:pt x="247" y="342"/>
                  <a:pt x="247" y="341"/>
                </a:cubicBezTo>
                <a:cubicBezTo>
                  <a:pt x="247" y="341"/>
                  <a:pt x="248" y="341"/>
                  <a:pt x="248" y="341"/>
                </a:cubicBezTo>
                <a:cubicBezTo>
                  <a:pt x="248" y="341"/>
                  <a:pt x="248" y="341"/>
                  <a:pt x="248" y="341"/>
                </a:cubicBezTo>
                <a:cubicBezTo>
                  <a:pt x="248" y="340"/>
                  <a:pt x="249" y="340"/>
                  <a:pt x="249" y="340"/>
                </a:cubicBezTo>
                <a:cubicBezTo>
                  <a:pt x="249" y="340"/>
                  <a:pt x="249" y="340"/>
                  <a:pt x="249" y="340"/>
                </a:cubicBezTo>
                <a:cubicBezTo>
                  <a:pt x="249" y="340"/>
                  <a:pt x="249" y="339"/>
                  <a:pt x="249" y="339"/>
                </a:cubicBezTo>
                <a:cubicBezTo>
                  <a:pt x="250" y="338"/>
                  <a:pt x="251" y="336"/>
                  <a:pt x="252" y="335"/>
                </a:cubicBezTo>
                <a:cubicBezTo>
                  <a:pt x="252" y="333"/>
                  <a:pt x="252" y="331"/>
                  <a:pt x="252" y="330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7"/>
                  <a:pt x="252" y="327"/>
                  <a:pt x="251" y="326"/>
                </a:cubicBezTo>
                <a:cubicBezTo>
                  <a:pt x="251" y="326"/>
                  <a:pt x="251" y="326"/>
                  <a:pt x="251" y="326"/>
                </a:cubicBezTo>
                <a:cubicBezTo>
                  <a:pt x="251" y="326"/>
                  <a:pt x="251" y="326"/>
                  <a:pt x="251" y="325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01" y="224"/>
                  <a:pt x="201" y="224"/>
                  <a:pt x="201" y="224"/>
                </a:cubicBezTo>
                <a:cubicBezTo>
                  <a:pt x="198" y="219"/>
                  <a:pt x="193" y="216"/>
                  <a:pt x="187" y="217"/>
                </a:cubicBezTo>
                <a:cubicBezTo>
                  <a:pt x="135" y="224"/>
                  <a:pt x="135" y="224"/>
                  <a:pt x="135" y="224"/>
                </a:cubicBezTo>
                <a:cubicBezTo>
                  <a:pt x="133" y="218"/>
                  <a:pt x="129" y="212"/>
                  <a:pt x="122" y="208"/>
                </a:cubicBezTo>
                <a:cubicBezTo>
                  <a:pt x="117" y="204"/>
                  <a:pt x="107" y="200"/>
                  <a:pt x="93" y="203"/>
                </a:cubicBezTo>
                <a:cubicBezTo>
                  <a:pt x="75" y="207"/>
                  <a:pt x="67" y="220"/>
                  <a:pt x="65" y="231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7" y="239"/>
                  <a:pt x="4" y="242"/>
                  <a:pt x="2" y="246"/>
                </a:cubicBezTo>
                <a:cubicBezTo>
                  <a:pt x="0" y="250"/>
                  <a:pt x="0" y="254"/>
                  <a:pt x="2" y="258"/>
                </a:cubicBezTo>
                <a:cubicBezTo>
                  <a:pt x="112" y="461"/>
                  <a:pt x="112" y="461"/>
                  <a:pt x="112" y="461"/>
                </a:cubicBezTo>
                <a:cubicBezTo>
                  <a:pt x="114" y="465"/>
                  <a:pt x="119" y="468"/>
                  <a:pt x="123" y="468"/>
                </a:cubicBezTo>
                <a:cubicBezTo>
                  <a:pt x="124" y="468"/>
                  <a:pt x="125" y="468"/>
                  <a:pt x="126" y="467"/>
                </a:cubicBezTo>
                <a:cubicBezTo>
                  <a:pt x="205" y="453"/>
                  <a:pt x="205" y="453"/>
                  <a:pt x="205" y="453"/>
                </a:cubicBezTo>
                <a:cubicBezTo>
                  <a:pt x="212" y="452"/>
                  <a:pt x="217" y="445"/>
                  <a:pt x="215" y="438"/>
                </a:cubicBezTo>
                <a:cubicBezTo>
                  <a:pt x="214" y="431"/>
                  <a:pt x="207" y="426"/>
                  <a:pt x="200" y="428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79" y="256"/>
                  <a:pt x="79" y="256"/>
                  <a:pt x="79" y="256"/>
                </a:cubicBezTo>
                <a:cubicBezTo>
                  <a:pt x="86" y="255"/>
                  <a:pt x="91" y="249"/>
                  <a:pt x="90" y="242"/>
                </a:cubicBezTo>
                <a:cubicBezTo>
                  <a:pt x="90" y="239"/>
                  <a:pt x="90" y="230"/>
                  <a:pt x="99" y="228"/>
                </a:cubicBezTo>
                <a:cubicBezTo>
                  <a:pt x="104" y="227"/>
                  <a:pt x="106" y="229"/>
                  <a:pt x="107" y="229"/>
                </a:cubicBezTo>
                <a:cubicBezTo>
                  <a:pt x="111" y="232"/>
                  <a:pt x="113" y="238"/>
                  <a:pt x="113" y="240"/>
                </a:cubicBezTo>
                <a:cubicBezTo>
                  <a:pt x="114" y="243"/>
                  <a:pt x="115" y="247"/>
                  <a:pt x="118" y="249"/>
                </a:cubicBezTo>
                <a:cubicBezTo>
                  <a:pt x="121" y="251"/>
                  <a:pt x="124" y="252"/>
                  <a:pt x="128" y="251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208" y="298"/>
                  <a:pt x="208" y="298"/>
                  <a:pt x="208" y="298"/>
                </a:cubicBezTo>
                <a:cubicBezTo>
                  <a:pt x="208" y="298"/>
                  <a:pt x="207" y="298"/>
                  <a:pt x="207" y="298"/>
                </a:cubicBezTo>
                <a:cubicBezTo>
                  <a:pt x="196" y="300"/>
                  <a:pt x="188" y="309"/>
                  <a:pt x="183" y="322"/>
                </a:cubicBezTo>
                <a:cubicBezTo>
                  <a:pt x="176" y="323"/>
                  <a:pt x="164" y="324"/>
                  <a:pt x="152" y="326"/>
                </a:cubicBezTo>
                <a:cubicBezTo>
                  <a:pt x="144" y="328"/>
                  <a:pt x="138" y="333"/>
                  <a:pt x="134" y="340"/>
                </a:cubicBezTo>
                <a:cubicBezTo>
                  <a:pt x="128" y="351"/>
                  <a:pt x="129" y="365"/>
                  <a:pt x="135" y="379"/>
                </a:cubicBezTo>
                <a:cubicBezTo>
                  <a:pt x="141" y="393"/>
                  <a:pt x="149" y="402"/>
                  <a:pt x="159" y="408"/>
                </a:cubicBezTo>
                <a:cubicBezTo>
                  <a:pt x="170" y="415"/>
                  <a:pt x="188" y="414"/>
                  <a:pt x="214" y="404"/>
                </a:cubicBezTo>
                <a:cubicBezTo>
                  <a:pt x="226" y="400"/>
                  <a:pt x="236" y="396"/>
                  <a:pt x="242" y="393"/>
                </a:cubicBezTo>
                <a:cubicBezTo>
                  <a:pt x="254" y="397"/>
                  <a:pt x="287" y="409"/>
                  <a:pt x="323" y="418"/>
                </a:cubicBezTo>
                <a:cubicBezTo>
                  <a:pt x="358" y="426"/>
                  <a:pt x="383" y="430"/>
                  <a:pt x="401" y="430"/>
                </a:cubicBezTo>
                <a:cubicBezTo>
                  <a:pt x="427" y="430"/>
                  <a:pt x="438" y="423"/>
                  <a:pt x="445" y="417"/>
                </a:cubicBezTo>
                <a:cubicBezTo>
                  <a:pt x="453" y="409"/>
                  <a:pt x="457" y="397"/>
                  <a:pt x="455" y="38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4" name="Freeform 572"/>
          <p:cNvSpPr>
            <a:spLocks/>
          </p:cNvSpPr>
          <p:nvPr userDrawn="1"/>
        </p:nvSpPr>
        <p:spPr bwMode="auto">
          <a:xfrm>
            <a:off x="6672137" y="3894974"/>
            <a:ext cx="354613" cy="301850"/>
          </a:xfrm>
          <a:custGeom>
            <a:avLst/>
            <a:gdLst/>
            <a:ahLst/>
            <a:cxnLst>
              <a:cxn ang="0">
                <a:pos x="406" y="233"/>
              </a:cxn>
              <a:cxn ang="0">
                <a:pos x="383" y="124"/>
              </a:cxn>
              <a:cxn ang="0">
                <a:pos x="342" y="120"/>
              </a:cxn>
              <a:cxn ang="0">
                <a:pos x="333" y="124"/>
              </a:cxn>
              <a:cxn ang="0">
                <a:pos x="274" y="147"/>
              </a:cxn>
              <a:cxn ang="0">
                <a:pos x="241" y="103"/>
              </a:cxn>
              <a:cxn ang="0">
                <a:pos x="370" y="61"/>
              </a:cxn>
              <a:cxn ang="0">
                <a:pos x="240" y="19"/>
              </a:cxn>
              <a:cxn ang="0">
                <a:pos x="195" y="0"/>
              </a:cxn>
              <a:cxn ang="0">
                <a:pos x="83" y="29"/>
              </a:cxn>
              <a:cxn ang="0">
                <a:pos x="84" y="93"/>
              </a:cxn>
              <a:cxn ang="0">
                <a:pos x="165" y="129"/>
              </a:cxn>
              <a:cxn ang="0">
                <a:pos x="85" y="147"/>
              </a:cxn>
              <a:cxn ang="0">
                <a:pos x="73" y="123"/>
              </a:cxn>
              <a:cxn ang="0">
                <a:pos x="64" y="120"/>
              </a:cxn>
              <a:cxn ang="0">
                <a:pos x="23" y="124"/>
              </a:cxn>
              <a:cxn ang="0">
                <a:pos x="23" y="343"/>
              </a:cxn>
              <a:cxn ang="0">
                <a:pos x="64" y="346"/>
              </a:cxn>
              <a:cxn ang="0">
                <a:pos x="73" y="343"/>
              </a:cxn>
              <a:cxn ang="0">
                <a:pos x="82" y="220"/>
              </a:cxn>
              <a:cxn ang="0">
                <a:pos x="57" y="319"/>
              </a:cxn>
              <a:cxn ang="0">
                <a:pos x="36" y="310"/>
              </a:cxn>
              <a:cxn ang="0">
                <a:pos x="39" y="147"/>
              </a:cxn>
              <a:cxn ang="0">
                <a:pos x="62" y="163"/>
              </a:cxn>
              <a:cxn ang="0">
                <a:pos x="136" y="174"/>
              </a:cxn>
              <a:cxn ang="0">
                <a:pos x="137" y="174"/>
              </a:cxn>
              <a:cxn ang="0">
                <a:pos x="145" y="171"/>
              </a:cxn>
              <a:cxn ang="0">
                <a:pos x="182" y="153"/>
              </a:cxn>
              <a:cxn ang="0">
                <a:pos x="192" y="139"/>
              </a:cxn>
              <a:cxn ang="0">
                <a:pos x="179" y="77"/>
              </a:cxn>
              <a:cxn ang="0">
                <a:pos x="71" y="60"/>
              </a:cxn>
              <a:cxn ang="0">
                <a:pos x="177" y="45"/>
              </a:cxn>
              <a:cxn ang="0">
                <a:pos x="190" y="32"/>
              </a:cxn>
              <a:cxn ang="0">
                <a:pos x="211" y="27"/>
              </a:cxn>
              <a:cxn ang="0">
                <a:pos x="216" y="32"/>
              </a:cxn>
              <a:cxn ang="0">
                <a:pos x="228" y="45"/>
              </a:cxn>
              <a:cxn ang="0">
                <a:pos x="335" y="60"/>
              </a:cxn>
              <a:cxn ang="0">
                <a:pos x="227" y="77"/>
              </a:cxn>
              <a:cxn ang="0">
                <a:pos x="214" y="90"/>
              </a:cxn>
              <a:cxn ang="0">
                <a:pos x="224" y="152"/>
              </a:cxn>
              <a:cxn ang="0">
                <a:pos x="261" y="171"/>
              </a:cxn>
              <a:cxn ang="0">
                <a:pos x="261" y="171"/>
              </a:cxn>
              <a:cxn ang="0">
                <a:pos x="332" y="174"/>
              </a:cxn>
              <a:cxn ang="0">
                <a:pos x="344" y="164"/>
              </a:cxn>
              <a:cxn ang="0">
                <a:pos x="366" y="147"/>
              </a:cxn>
              <a:cxn ang="0">
                <a:pos x="366" y="319"/>
              </a:cxn>
              <a:cxn ang="0">
                <a:pos x="344" y="303"/>
              </a:cxn>
              <a:cxn ang="0">
                <a:pos x="331" y="293"/>
              </a:cxn>
              <a:cxn ang="0">
                <a:pos x="123" y="293"/>
              </a:cxn>
              <a:cxn ang="0">
                <a:pos x="123" y="320"/>
              </a:cxn>
              <a:cxn ang="0">
                <a:pos x="333" y="343"/>
              </a:cxn>
              <a:cxn ang="0">
                <a:pos x="342" y="346"/>
              </a:cxn>
              <a:cxn ang="0">
                <a:pos x="383" y="34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</a:cxnLst>
            <a:rect l="0" t="0" r="r" b="b"/>
            <a:pathLst>
              <a:path w="406" h="346">
                <a:moveTo>
                  <a:pt x="406" y="233"/>
                </a:move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149"/>
                  <a:pt x="386" y="127"/>
                  <a:pt x="383" y="124"/>
                </a:cubicBezTo>
                <a:cubicBezTo>
                  <a:pt x="380" y="122"/>
                  <a:pt x="377" y="120"/>
                  <a:pt x="374" y="120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39" y="120"/>
                  <a:pt x="336" y="122"/>
                  <a:pt x="333" y="124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31" y="126"/>
                  <a:pt x="325" y="132"/>
                  <a:pt x="320" y="147"/>
                </a:cubicBezTo>
                <a:cubicBezTo>
                  <a:pt x="274" y="147"/>
                  <a:pt x="274" y="147"/>
                  <a:pt x="274" y="147"/>
                </a:cubicBezTo>
                <a:cubicBezTo>
                  <a:pt x="264" y="139"/>
                  <a:pt x="253" y="133"/>
                  <a:pt x="241" y="129"/>
                </a:cubicBezTo>
                <a:cubicBezTo>
                  <a:pt x="241" y="103"/>
                  <a:pt x="241" y="103"/>
                  <a:pt x="241" y="103"/>
                </a:cubicBezTo>
                <a:cubicBezTo>
                  <a:pt x="272" y="102"/>
                  <a:pt x="301" y="98"/>
                  <a:pt x="322" y="93"/>
                </a:cubicBezTo>
                <a:cubicBezTo>
                  <a:pt x="344" y="88"/>
                  <a:pt x="370" y="80"/>
                  <a:pt x="370" y="61"/>
                </a:cubicBezTo>
                <a:cubicBezTo>
                  <a:pt x="370" y="42"/>
                  <a:pt x="345" y="34"/>
                  <a:pt x="323" y="29"/>
                </a:cubicBezTo>
                <a:cubicBezTo>
                  <a:pt x="301" y="24"/>
                  <a:pt x="272" y="20"/>
                  <a:pt x="240" y="19"/>
                </a:cubicBezTo>
                <a:cubicBezTo>
                  <a:pt x="235" y="8"/>
                  <a:pt x="224" y="0"/>
                  <a:pt x="211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82" y="0"/>
                  <a:pt x="171" y="8"/>
                  <a:pt x="166" y="19"/>
                </a:cubicBezTo>
                <a:cubicBezTo>
                  <a:pt x="134" y="20"/>
                  <a:pt x="105" y="24"/>
                  <a:pt x="83" y="29"/>
                </a:cubicBezTo>
                <a:cubicBezTo>
                  <a:pt x="61" y="34"/>
                  <a:pt x="36" y="42"/>
                  <a:pt x="36" y="61"/>
                </a:cubicBezTo>
                <a:cubicBezTo>
                  <a:pt x="36" y="80"/>
                  <a:pt x="61" y="88"/>
                  <a:pt x="84" y="93"/>
                </a:cubicBezTo>
                <a:cubicBezTo>
                  <a:pt x="105" y="98"/>
                  <a:pt x="134" y="102"/>
                  <a:pt x="165" y="103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53" y="133"/>
                  <a:pt x="142" y="139"/>
                  <a:pt x="131" y="147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0" y="132"/>
                  <a:pt x="75" y="126"/>
                  <a:pt x="73" y="124"/>
                </a:cubicBezTo>
                <a:cubicBezTo>
                  <a:pt x="73" y="124"/>
                  <a:pt x="73" y="124"/>
                  <a:pt x="73" y="123"/>
                </a:cubicBezTo>
                <a:cubicBezTo>
                  <a:pt x="70" y="121"/>
                  <a:pt x="67" y="120"/>
                  <a:pt x="64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29" y="120"/>
                  <a:pt x="26" y="121"/>
                  <a:pt x="23" y="124"/>
                </a:cubicBezTo>
                <a:cubicBezTo>
                  <a:pt x="19" y="127"/>
                  <a:pt x="0" y="148"/>
                  <a:pt x="0" y="233"/>
                </a:cubicBezTo>
                <a:cubicBezTo>
                  <a:pt x="0" y="318"/>
                  <a:pt x="19" y="339"/>
                  <a:pt x="23" y="343"/>
                </a:cubicBezTo>
                <a:cubicBezTo>
                  <a:pt x="26" y="345"/>
                  <a:pt x="29" y="346"/>
                  <a:pt x="32" y="346"/>
                </a:cubicBezTo>
                <a:cubicBezTo>
                  <a:pt x="64" y="346"/>
                  <a:pt x="64" y="346"/>
                  <a:pt x="64" y="346"/>
                </a:cubicBezTo>
                <a:cubicBezTo>
                  <a:pt x="67" y="346"/>
                  <a:pt x="70" y="345"/>
                  <a:pt x="73" y="343"/>
                </a:cubicBezTo>
                <a:cubicBezTo>
                  <a:pt x="73" y="343"/>
                  <a:pt x="73" y="343"/>
                  <a:pt x="73" y="343"/>
                </a:cubicBezTo>
                <a:cubicBezTo>
                  <a:pt x="77" y="339"/>
                  <a:pt x="96" y="318"/>
                  <a:pt x="96" y="233"/>
                </a:cubicBezTo>
                <a:cubicBezTo>
                  <a:pt x="96" y="226"/>
                  <a:pt x="90" y="220"/>
                  <a:pt x="82" y="220"/>
                </a:cubicBezTo>
                <a:cubicBezTo>
                  <a:pt x="75" y="220"/>
                  <a:pt x="69" y="226"/>
                  <a:pt x="69" y="233"/>
                </a:cubicBezTo>
                <a:cubicBezTo>
                  <a:pt x="69" y="287"/>
                  <a:pt x="61" y="311"/>
                  <a:pt x="57" y="319"/>
                </a:cubicBezTo>
                <a:cubicBezTo>
                  <a:pt x="39" y="319"/>
                  <a:pt x="39" y="319"/>
                  <a:pt x="39" y="319"/>
                </a:cubicBezTo>
                <a:cubicBezTo>
                  <a:pt x="38" y="317"/>
                  <a:pt x="37" y="314"/>
                  <a:pt x="36" y="310"/>
                </a:cubicBezTo>
                <a:cubicBezTo>
                  <a:pt x="32" y="297"/>
                  <a:pt x="27" y="274"/>
                  <a:pt x="27" y="233"/>
                </a:cubicBezTo>
                <a:cubicBezTo>
                  <a:pt x="27" y="179"/>
                  <a:pt x="35" y="156"/>
                  <a:pt x="39" y="147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58" y="150"/>
                  <a:pt x="60" y="155"/>
                  <a:pt x="62" y="163"/>
                </a:cubicBezTo>
                <a:cubicBezTo>
                  <a:pt x="63" y="169"/>
                  <a:pt x="69" y="174"/>
                  <a:pt x="75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40" y="174"/>
                  <a:pt x="142" y="173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55" y="162"/>
                  <a:pt x="168" y="156"/>
                  <a:pt x="182" y="153"/>
                </a:cubicBezTo>
                <a:cubicBezTo>
                  <a:pt x="182" y="152"/>
                  <a:pt x="182" y="152"/>
                  <a:pt x="182" y="152"/>
                </a:cubicBezTo>
                <a:cubicBezTo>
                  <a:pt x="188" y="151"/>
                  <a:pt x="192" y="145"/>
                  <a:pt x="192" y="139"/>
                </a:cubicBezTo>
                <a:cubicBezTo>
                  <a:pt x="192" y="139"/>
                  <a:pt x="192" y="90"/>
                  <a:pt x="192" y="90"/>
                </a:cubicBezTo>
                <a:cubicBezTo>
                  <a:pt x="192" y="83"/>
                  <a:pt x="186" y="77"/>
                  <a:pt x="179" y="77"/>
                </a:cubicBezTo>
                <a:cubicBezTo>
                  <a:pt x="121" y="75"/>
                  <a:pt x="86" y="68"/>
                  <a:pt x="71" y="62"/>
                </a:cubicBezTo>
                <a:cubicBezTo>
                  <a:pt x="70" y="62"/>
                  <a:pt x="70" y="60"/>
                  <a:pt x="71" y="60"/>
                </a:cubicBezTo>
                <a:cubicBezTo>
                  <a:pt x="86" y="55"/>
                  <a:pt x="120" y="47"/>
                  <a:pt x="177" y="45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84" y="45"/>
                  <a:pt x="190" y="39"/>
                  <a:pt x="190" y="32"/>
                </a:cubicBezTo>
                <a:cubicBezTo>
                  <a:pt x="190" y="32"/>
                  <a:pt x="190" y="32"/>
                  <a:pt x="190" y="32"/>
                </a:cubicBezTo>
                <a:cubicBezTo>
                  <a:pt x="190" y="29"/>
                  <a:pt x="192" y="27"/>
                  <a:pt x="195" y="27"/>
                </a:cubicBezTo>
                <a:cubicBezTo>
                  <a:pt x="211" y="27"/>
                  <a:pt x="211" y="27"/>
                  <a:pt x="211" y="27"/>
                </a:cubicBezTo>
                <a:cubicBezTo>
                  <a:pt x="214" y="27"/>
                  <a:pt x="216" y="29"/>
                  <a:pt x="21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6" y="38"/>
                  <a:pt x="220" y="44"/>
                  <a:pt x="226" y="45"/>
                </a:cubicBezTo>
                <a:cubicBezTo>
                  <a:pt x="227" y="45"/>
                  <a:pt x="228" y="45"/>
                  <a:pt x="228" y="45"/>
                </a:cubicBezTo>
                <a:cubicBezTo>
                  <a:pt x="229" y="45"/>
                  <a:pt x="229" y="45"/>
                  <a:pt x="229" y="45"/>
                </a:cubicBezTo>
                <a:cubicBezTo>
                  <a:pt x="285" y="47"/>
                  <a:pt x="320" y="55"/>
                  <a:pt x="335" y="60"/>
                </a:cubicBezTo>
                <a:cubicBezTo>
                  <a:pt x="336" y="60"/>
                  <a:pt x="336" y="62"/>
                  <a:pt x="335" y="62"/>
                </a:cubicBezTo>
                <a:cubicBezTo>
                  <a:pt x="319" y="68"/>
                  <a:pt x="285" y="75"/>
                  <a:pt x="227" y="77"/>
                </a:cubicBezTo>
                <a:cubicBezTo>
                  <a:pt x="227" y="77"/>
                  <a:pt x="226" y="77"/>
                  <a:pt x="226" y="77"/>
                </a:cubicBezTo>
                <a:cubicBezTo>
                  <a:pt x="219" y="77"/>
                  <a:pt x="214" y="83"/>
                  <a:pt x="214" y="90"/>
                </a:cubicBezTo>
                <a:cubicBezTo>
                  <a:pt x="214" y="90"/>
                  <a:pt x="214" y="139"/>
                  <a:pt x="214" y="139"/>
                </a:cubicBezTo>
                <a:cubicBezTo>
                  <a:pt x="214" y="145"/>
                  <a:pt x="218" y="151"/>
                  <a:pt x="224" y="152"/>
                </a:cubicBezTo>
                <a:cubicBezTo>
                  <a:pt x="224" y="152"/>
                  <a:pt x="224" y="152"/>
                  <a:pt x="224" y="153"/>
                </a:cubicBezTo>
                <a:cubicBezTo>
                  <a:pt x="238" y="156"/>
                  <a:pt x="250" y="162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3" y="173"/>
                  <a:pt x="266" y="174"/>
                  <a:pt x="268" y="174"/>
                </a:cubicBezTo>
                <a:cubicBezTo>
                  <a:pt x="269" y="174"/>
                  <a:pt x="331" y="174"/>
                  <a:pt x="332" y="174"/>
                </a:cubicBezTo>
                <a:cubicBezTo>
                  <a:pt x="337" y="173"/>
                  <a:pt x="342" y="169"/>
                  <a:pt x="344" y="164"/>
                </a:cubicBezTo>
                <a:cubicBezTo>
                  <a:pt x="344" y="164"/>
                  <a:pt x="344" y="164"/>
                  <a:pt x="344" y="164"/>
                </a:cubicBezTo>
                <a:cubicBezTo>
                  <a:pt x="346" y="156"/>
                  <a:pt x="348" y="151"/>
                  <a:pt x="349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71" y="156"/>
                  <a:pt x="379" y="179"/>
                  <a:pt x="379" y="233"/>
                </a:cubicBezTo>
                <a:cubicBezTo>
                  <a:pt x="379" y="287"/>
                  <a:pt x="371" y="311"/>
                  <a:pt x="366" y="319"/>
                </a:cubicBezTo>
                <a:cubicBezTo>
                  <a:pt x="349" y="319"/>
                  <a:pt x="349" y="319"/>
                  <a:pt x="349" y="319"/>
                </a:cubicBezTo>
                <a:cubicBezTo>
                  <a:pt x="348" y="316"/>
                  <a:pt x="346" y="311"/>
                  <a:pt x="344" y="303"/>
                </a:cubicBezTo>
                <a:cubicBezTo>
                  <a:pt x="344" y="303"/>
                  <a:pt x="344" y="303"/>
                  <a:pt x="344" y="302"/>
                </a:cubicBezTo>
                <a:cubicBezTo>
                  <a:pt x="342" y="297"/>
                  <a:pt x="337" y="293"/>
                  <a:pt x="331" y="293"/>
                </a:cubicBezTo>
                <a:cubicBezTo>
                  <a:pt x="331" y="293"/>
                  <a:pt x="331" y="293"/>
                  <a:pt x="331" y="293"/>
                </a:cubicBezTo>
                <a:cubicBezTo>
                  <a:pt x="123" y="293"/>
                  <a:pt x="123" y="293"/>
                  <a:pt x="123" y="293"/>
                </a:cubicBezTo>
                <a:cubicBezTo>
                  <a:pt x="116" y="293"/>
                  <a:pt x="110" y="299"/>
                  <a:pt x="110" y="306"/>
                </a:cubicBezTo>
                <a:cubicBezTo>
                  <a:pt x="110" y="314"/>
                  <a:pt x="116" y="320"/>
                  <a:pt x="123" y="320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325" y="334"/>
                  <a:pt x="331" y="341"/>
                  <a:pt x="333" y="343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6" y="345"/>
                  <a:pt x="339" y="346"/>
                  <a:pt x="342" y="346"/>
                </a:cubicBezTo>
                <a:cubicBezTo>
                  <a:pt x="374" y="346"/>
                  <a:pt x="374" y="346"/>
                  <a:pt x="374" y="346"/>
                </a:cubicBezTo>
                <a:cubicBezTo>
                  <a:pt x="377" y="346"/>
                  <a:pt x="380" y="345"/>
                  <a:pt x="383" y="343"/>
                </a:cubicBezTo>
                <a:cubicBezTo>
                  <a:pt x="386" y="339"/>
                  <a:pt x="406" y="318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5" name="Freeform 584"/>
          <p:cNvSpPr>
            <a:spLocks/>
          </p:cNvSpPr>
          <p:nvPr userDrawn="1"/>
        </p:nvSpPr>
        <p:spPr bwMode="auto">
          <a:xfrm>
            <a:off x="7174573" y="3848967"/>
            <a:ext cx="280991" cy="393877"/>
          </a:xfrm>
          <a:custGeom>
            <a:avLst/>
            <a:gdLst/>
            <a:ahLst/>
            <a:cxnLst>
              <a:cxn ang="0">
                <a:pos x="311" y="117"/>
              </a:cxn>
              <a:cxn ang="0">
                <a:pos x="246" y="130"/>
              </a:cxn>
              <a:cxn ang="0">
                <a:pos x="209" y="151"/>
              </a:cxn>
              <a:cxn ang="0">
                <a:pos x="153" y="195"/>
              </a:cxn>
              <a:cxn ang="0">
                <a:pos x="151" y="320"/>
              </a:cxn>
              <a:cxn ang="0">
                <a:pos x="116" y="286"/>
              </a:cxn>
              <a:cxn ang="0">
                <a:pos x="100" y="271"/>
              </a:cxn>
              <a:cxn ang="0">
                <a:pos x="132" y="192"/>
              </a:cxn>
              <a:cxn ang="0">
                <a:pos x="148" y="170"/>
              </a:cxn>
              <a:cxn ang="0">
                <a:pos x="66" y="131"/>
              </a:cxn>
              <a:cxn ang="0">
                <a:pos x="74" y="280"/>
              </a:cxn>
              <a:cxn ang="0">
                <a:pos x="88" y="295"/>
              </a:cxn>
              <a:cxn ang="0">
                <a:pos x="147" y="356"/>
              </a:cxn>
              <a:cxn ang="0">
                <a:pos x="154" y="364"/>
              </a:cxn>
              <a:cxn ang="0">
                <a:pos x="155" y="365"/>
              </a:cxn>
              <a:cxn ang="0">
                <a:pos x="156" y="366"/>
              </a:cxn>
              <a:cxn ang="0">
                <a:pos x="157" y="366"/>
              </a:cxn>
              <a:cxn ang="0">
                <a:pos x="159" y="367"/>
              </a:cxn>
              <a:cxn ang="0">
                <a:pos x="159" y="367"/>
              </a:cxn>
              <a:cxn ang="0">
                <a:pos x="161" y="368"/>
              </a:cxn>
              <a:cxn ang="0">
                <a:pos x="162" y="368"/>
              </a:cxn>
              <a:cxn ang="0">
                <a:pos x="163" y="368"/>
              </a:cxn>
              <a:cxn ang="0">
                <a:pos x="164" y="368"/>
              </a:cxn>
              <a:cxn ang="0">
                <a:pos x="167" y="368"/>
              </a:cxn>
              <a:cxn ang="0">
                <a:pos x="168" y="367"/>
              </a:cxn>
              <a:cxn ang="0">
                <a:pos x="169" y="367"/>
              </a:cxn>
              <a:cxn ang="0">
                <a:pos x="171" y="366"/>
              </a:cxn>
              <a:cxn ang="0">
                <a:pos x="172" y="365"/>
              </a:cxn>
              <a:cxn ang="0">
                <a:pos x="173" y="365"/>
              </a:cxn>
              <a:cxn ang="0">
                <a:pos x="174" y="364"/>
              </a:cxn>
              <a:cxn ang="0">
                <a:pos x="174" y="364"/>
              </a:cxn>
              <a:cxn ang="0">
                <a:pos x="217" y="317"/>
              </a:cxn>
              <a:cxn ang="0">
                <a:pos x="247" y="290"/>
              </a:cxn>
              <a:cxn ang="0">
                <a:pos x="263" y="187"/>
              </a:cxn>
              <a:cxn ang="0">
                <a:pos x="237" y="184"/>
              </a:cxn>
              <a:cxn ang="0">
                <a:pos x="223" y="275"/>
              </a:cxn>
              <a:cxn ang="0">
                <a:pos x="177" y="320"/>
              </a:cxn>
              <a:cxn ang="0">
                <a:pos x="194" y="193"/>
              </a:cxn>
              <a:cxn ang="0">
                <a:pos x="252" y="157"/>
              </a:cxn>
              <a:cxn ang="0">
                <a:pos x="258" y="154"/>
              </a:cxn>
              <a:cxn ang="0">
                <a:pos x="286" y="257"/>
              </a:cxn>
              <a:cxn ang="0">
                <a:pos x="182" y="423"/>
              </a:cxn>
              <a:cxn ang="0">
                <a:pos x="161" y="426"/>
              </a:cxn>
              <a:cxn ang="0">
                <a:pos x="114" y="404"/>
              </a:cxn>
              <a:cxn ang="0">
                <a:pos x="26" y="100"/>
              </a:cxn>
              <a:cxn ang="0">
                <a:pos x="27" y="81"/>
              </a:cxn>
              <a:cxn ang="0">
                <a:pos x="84" y="47"/>
              </a:cxn>
              <a:cxn ang="0">
                <a:pos x="162" y="27"/>
              </a:cxn>
              <a:cxn ang="0">
                <a:pos x="284" y="72"/>
              </a:cxn>
              <a:cxn ang="0">
                <a:pos x="299" y="83"/>
              </a:cxn>
              <a:cxn ang="0">
                <a:pos x="318" y="64"/>
              </a:cxn>
              <a:cxn ang="0">
                <a:pos x="251" y="23"/>
              </a:cxn>
              <a:cxn ang="0">
                <a:pos x="162" y="0"/>
              </a:cxn>
              <a:cxn ang="0">
                <a:pos x="25" y="50"/>
              </a:cxn>
              <a:cxn ang="0">
                <a:pos x="6" y="64"/>
              </a:cxn>
              <a:cxn ang="0">
                <a:pos x="1" y="76"/>
              </a:cxn>
              <a:cxn ang="0">
                <a:pos x="12" y="261"/>
              </a:cxn>
              <a:cxn ang="0">
                <a:pos x="132" y="447"/>
              </a:cxn>
              <a:cxn ang="0">
                <a:pos x="162" y="453"/>
              </a:cxn>
              <a:cxn ang="0">
                <a:pos x="162" y="453"/>
              </a:cxn>
              <a:cxn ang="0">
                <a:pos x="228" y="424"/>
              </a:cxn>
              <a:cxn ang="0">
                <a:pos x="324" y="130"/>
              </a:cxn>
            </a:cxnLst>
            <a:rect l="0" t="0" r="r" b="b"/>
            <a:pathLst>
              <a:path w="324" h="453">
                <a:moveTo>
                  <a:pt x="320" y="121"/>
                </a:moveTo>
                <a:cubicBezTo>
                  <a:pt x="317" y="118"/>
                  <a:pt x="314" y="117"/>
                  <a:pt x="311" y="117"/>
                </a:cubicBezTo>
                <a:cubicBezTo>
                  <a:pt x="309" y="116"/>
                  <a:pt x="308" y="116"/>
                  <a:pt x="306" y="116"/>
                </a:cubicBezTo>
                <a:cubicBezTo>
                  <a:pt x="288" y="116"/>
                  <a:pt x="265" y="121"/>
                  <a:pt x="246" y="130"/>
                </a:cubicBez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29" y="139"/>
                  <a:pt x="209" y="151"/>
                </a:cubicBezTo>
                <a:cubicBezTo>
                  <a:pt x="199" y="157"/>
                  <a:pt x="188" y="164"/>
                  <a:pt x="178" y="171"/>
                </a:cubicBezTo>
                <a:cubicBezTo>
                  <a:pt x="168" y="179"/>
                  <a:pt x="159" y="187"/>
                  <a:pt x="153" y="195"/>
                </a:cubicBezTo>
                <a:cubicBezTo>
                  <a:pt x="151" y="198"/>
                  <a:pt x="151" y="200"/>
                  <a:pt x="151" y="20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8" y="318"/>
                  <a:pt x="145" y="315"/>
                  <a:pt x="142" y="312"/>
                </a:cubicBezTo>
                <a:cubicBezTo>
                  <a:pt x="134" y="303"/>
                  <a:pt x="125" y="293"/>
                  <a:pt x="116" y="286"/>
                </a:cubicBezTo>
                <a:cubicBezTo>
                  <a:pt x="112" y="282"/>
                  <a:pt x="108" y="278"/>
                  <a:pt x="105" y="275"/>
                </a:cubicBezTo>
                <a:cubicBezTo>
                  <a:pt x="103" y="274"/>
                  <a:pt x="102" y="272"/>
                  <a:pt x="100" y="271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102" y="172"/>
                  <a:pt x="118" y="182"/>
                  <a:pt x="132" y="192"/>
                </a:cubicBezTo>
                <a:cubicBezTo>
                  <a:pt x="138" y="196"/>
                  <a:pt x="146" y="195"/>
                  <a:pt x="151" y="189"/>
                </a:cubicBezTo>
                <a:cubicBezTo>
                  <a:pt x="155" y="183"/>
                  <a:pt x="154" y="174"/>
                  <a:pt x="148" y="170"/>
                </a:cubicBezTo>
                <a:cubicBezTo>
                  <a:pt x="118" y="148"/>
                  <a:pt x="79" y="130"/>
                  <a:pt x="79" y="130"/>
                </a:cubicBezTo>
                <a:cubicBezTo>
                  <a:pt x="75" y="128"/>
                  <a:pt x="70" y="129"/>
                  <a:pt x="66" y="131"/>
                </a:cubicBezTo>
                <a:cubicBezTo>
                  <a:pt x="62" y="134"/>
                  <a:pt x="60" y="139"/>
                  <a:pt x="60" y="144"/>
                </a:cubicBezTo>
                <a:cubicBezTo>
                  <a:pt x="74" y="280"/>
                  <a:pt x="74" y="280"/>
                  <a:pt x="74" y="280"/>
                </a:cubicBezTo>
                <a:cubicBezTo>
                  <a:pt x="75" y="284"/>
                  <a:pt x="77" y="288"/>
                  <a:pt x="81" y="290"/>
                </a:cubicBezTo>
                <a:cubicBezTo>
                  <a:pt x="82" y="291"/>
                  <a:pt x="84" y="293"/>
                  <a:pt x="88" y="295"/>
                </a:cubicBezTo>
                <a:cubicBezTo>
                  <a:pt x="98" y="304"/>
                  <a:pt x="115" y="322"/>
                  <a:pt x="129" y="337"/>
                </a:cubicBezTo>
                <a:cubicBezTo>
                  <a:pt x="136" y="344"/>
                  <a:pt x="142" y="351"/>
                  <a:pt x="147" y="356"/>
                </a:cubicBezTo>
                <a:cubicBezTo>
                  <a:pt x="151" y="361"/>
                  <a:pt x="154" y="364"/>
                  <a:pt x="154" y="364"/>
                </a:cubicBezTo>
                <a:cubicBezTo>
                  <a:pt x="154" y="364"/>
                  <a:pt x="154" y="364"/>
                  <a:pt x="154" y="364"/>
                </a:cubicBezTo>
                <a:cubicBezTo>
                  <a:pt x="154" y="364"/>
                  <a:pt x="155" y="364"/>
                  <a:pt x="155" y="365"/>
                </a:cubicBezTo>
                <a:cubicBezTo>
                  <a:pt x="155" y="365"/>
                  <a:pt x="155" y="365"/>
                  <a:pt x="155" y="365"/>
                </a:cubicBezTo>
                <a:cubicBezTo>
                  <a:pt x="155" y="365"/>
                  <a:pt x="156" y="365"/>
                  <a:pt x="156" y="365"/>
                </a:cubicBezTo>
                <a:cubicBezTo>
                  <a:pt x="156" y="365"/>
                  <a:pt x="156" y="366"/>
                  <a:pt x="156" y="366"/>
                </a:cubicBezTo>
                <a:cubicBezTo>
                  <a:pt x="156" y="366"/>
                  <a:pt x="157" y="366"/>
                  <a:pt x="157" y="366"/>
                </a:cubicBezTo>
                <a:cubicBezTo>
                  <a:pt x="157" y="366"/>
                  <a:pt x="157" y="366"/>
                  <a:pt x="157" y="366"/>
                </a:cubicBezTo>
                <a:cubicBezTo>
                  <a:pt x="158" y="367"/>
                  <a:pt x="158" y="367"/>
                  <a:pt x="158" y="367"/>
                </a:cubicBezTo>
                <a:cubicBezTo>
                  <a:pt x="158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0" y="367"/>
                  <a:pt x="160" y="367"/>
                  <a:pt x="160" y="367"/>
                </a:cubicBezTo>
                <a:cubicBezTo>
                  <a:pt x="160" y="368"/>
                  <a:pt x="161" y="368"/>
                  <a:pt x="161" y="368"/>
                </a:cubicBezTo>
                <a:cubicBezTo>
                  <a:pt x="161" y="368"/>
                  <a:pt x="161" y="368"/>
                  <a:pt x="161" y="368"/>
                </a:cubicBezTo>
                <a:cubicBezTo>
                  <a:pt x="162" y="368"/>
                  <a:pt x="162" y="368"/>
                  <a:pt x="162" y="368"/>
                </a:cubicBezTo>
                <a:cubicBezTo>
                  <a:pt x="162" y="368"/>
                  <a:pt x="163" y="368"/>
                  <a:pt x="163" y="368"/>
                </a:cubicBezTo>
                <a:cubicBezTo>
                  <a:pt x="163" y="368"/>
                  <a:pt x="163" y="368"/>
                  <a:pt x="163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5" y="368"/>
                  <a:pt x="166" y="368"/>
                  <a:pt x="167" y="368"/>
                </a:cubicBezTo>
                <a:cubicBezTo>
                  <a:pt x="167" y="368"/>
                  <a:pt x="167" y="368"/>
                  <a:pt x="167" y="368"/>
                </a:cubicBezTo>
                <a:cubicBezTo>
                  <a:pt x="167" y="368"/>
                  <a:pt x="168" y="368"/>
                  <a:pt x="168" y="367"/>
                </a:cubicBezTo>
                <a:cubicBezTo>
                  <a:pt x="168" y="367"/>
                  <a:pt x="168" y="367"/>
                  <a:pt x="168" y="367"/>
                </a:cubicBezTo>
                <a:cubicBezTo>
                  <a:pt x="168" y="367"/>
                  <a:pt x="169" y="367"/>
                  <a:pt x="169" y="367"/>
                </a:cubicBezTo>
                <a:cubicBezTo>
                  <a:pt x="169" y="367"/>
                  <a:pt x="169" y="367"/>
                  <a:pt x="169" y="367"/>
                </a:cubicBezTo>
                <a:cubicBezTo>
                  <a:pt x="170" y="367"/>
                  <a:pt x="170" y="366"/>
                  <a:pt x="171" y="366"/>
                </a:cubicBezTo>
                <a:cubicBezTo>
                  <a:pt x="171" y="366"/>
                  <a:pt x="171" y="366"/>
                  <a:pt x="172" y="366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2" y="365"/>
                  <a:pt x="172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4"/>
                  <a:pt x="173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7" y="360"/>
                  <a:pt x="183" y="353"/>
                </a:cubicBezTo>
                <a:cubicBezTo>
                  <a:pt x="192" y="344"/>
                  <a:pt x="205" y="330"/>
                  <a:pt x="217" y="317"/>
                </a:cubicBezTo>
                <a:cubicBezTo>
                  <a:pt x="224" y="311"/>
                  <a:pt x="230" y="304"/>
                  <a:pt x="235" y="300"/>
                </a:cubicBezTo>
                <a:cubicBezTo>
                  <a:pt x="240" y="295"/>
                  <a:pt x="245" y="291"/>
                  <a:pt x="247" y="290"/>
                </a:cubicBezTo>
                <a:cubicBezTo>
                  <a:pt x="251" y="288"/>
                  <a:pt x="253" y="284"/>
                  <a:pt x="253" y="280"/>
                </a:cubicBezTo>
                <a:cubicBezTo>
                  <a:pt x="263" y="187"/>
                  <a:pt x="263" y="187"/>
                  <a:pt x="263" y="187"/>
                </a:cubicBezTo>
                <a:cubicBezTo>
                  <a:pt x="264" y="179"/>
                  <a:pt x="258" y="173"/>
                  <a:pt x="251" y="172"/>
                </a:cubicBezTo>
                <a:cubicBezTo>
                  <a:pt x="244" y="171"/>
                  <a:pt x="237" y="177"/>
                  <a:pt x="237" y="184"/>
                </a:cubicBezTo>
                <a:cubicBezTo>
                  <a:pt x="227" y="271"/>
                  <a:pt x="227" y="271"/>
                  <a:pt x="227" y="271"/>
                </a:cubicBezTo>
                <a:cubicBezTo>
                  <a:pt x="226" y="272"/>
                  <a:pt x="224" y="274"/>
                  <a:pt x="223" y="275"/>
                </a:cubicBezTo>
                <a:cubicBezTo>
                  <a:pt x="210" y="286"/>
                  <a:pt x="193" y="303"/>
                  <a:pt x="179" y="318"/>
                </a:cubicBezTo>
                <a:cubicBezTo>
                  <a:pt x="179" y="319"/>
                  <a:pt x="178" y="320"/>
                  <a:pt x="177" y="320"/>
                </a:cubicBezTo>
                <a:cubicBezTo>
                  <a:pt x="177" y="208"/>
                  <a:pt x="177" y="208"/>
                  <a:pt x="177" y="208"/>
                </a:cubicBezTo>
                <a:cubicBezTo>
                  <a:pt x="181" y="203"/>
                  <a:pt x="187" y="198"/>
                  <a:pt x="194" y="193"/>
                </a:cubicBezTo>
                <a:cubicBezTo>
                  <a:pt x="207" y="183"/>
                  <a:pt x="223" y="173"/>
                  <a:pt x="236" y="166"/>
                </a:cubicBezTo>
                <a:cubicBezTo>
                  <a:pt x="242" y="162"/>
                  <a:pt x="248" y="159"/>
                  <a:pt x="252" y="157"/>
                </a:cubicBezTo>
                <a:cubicBezTo>
                  <a:pt x="254" y="156"/>
                  <a:pt x="255" y="155"/>
                  <a:pt x="256" y="155"/>
                </a:cubicBezTo>
                <a:cubicBezTo>
                  <a:pt x="257" y="155"/>
                  <a:pt x="257" y="154"/>
                  <a:pt x="258" y="154"/>
                </a:cubicBezTo>
                <a:cubicBezTo>
                  <a:pt x="269" y="149"/>
                  <a:pt x="284" y="145"/>
                  <a:pt x="296" y="144"/>
                </a:cubicBezTo>
                <a:cubicBezTo>
                  <a:pt x="294" y="185"/>
                  <a:pt x="289" y="235"/>
                  <a:pt x="286" y="257"/>
                </a:cubicBezTo>
                <a:cubicBezTo>
                  <a:pt x="274" y="336"/>
                  <a:pt x="237" y="381"/>
                  <a:pt x="210" y="404"/>
                </a:cubicBezTo>
                <a:cubicBezTo>
                  <a:pt x="199" y="414"/>
                  <a:pt x="190" y="419"/>
                  <a:pt x="182" y="423"/>
                </a:cubicBezTo>
                <a:cubicBezTo>
                  <a:pt x="175" y="426"/>
                  <a:pt x="169" y="426"/>
                  <a:pt x="163" y="426"/>
                </a:cubicBezTo>
                <a:cubicBezTo>
                  <a:pt x="162" y="426"/>
                  <a:pt x="162" y="426"/>
                  <a:pt x="161" y="426"/>
                </a:cubicBezTo>
                <a:cubicBezTo>
                  <a:pt x="155" y="426"/>
                  <a:pt x="149" y="426"/>
                  <a:pt x="142" y="423"/>
                </a:cubicBezTo>
                <a:cubicBezTo>
                  <a:pt x="134" y="419"/>
                  <a:pt x="125" y="414"/>
                  <a:pt x="114" y="404"/>
                </a:cubicBezTo>
                <a:cubicBezTo>
                  <a:pt x="87" y="381"/>
                  <a:pt x="50" y="336"/>
                  <a:pt x="38" y="257"/>
                </a:cubicBezTo>
                <a:cubicBezTo>
                  <a:pt x="34" y="226"/>
                  <a:pt x="26" y="142"/>
                  <a:pt x="26" y="100"/>
                </a:cubicBezTo>
                <a:cubicBezTo>
                  <a:pt x="26" y="93"/>
                  <a:pt x="26" y="87"/>
                  <a:pt x="27" y="83"/>
                </a:cubicBezTo>
                <a:cubicBezTo>
                  <a:pt x="27" y="83"/>
                  <a:pt x="27" y="82"/>
                  <a:pt x="27" y="81"/>
                </a:cubicBezTo>
                <a:cubicBezTo>
                  <a:pt x="28" y="81"/>
                  <a:pt x="29" y="80"/>
                  <a:pt x="30" y="79"/>
                </a:cubicBezTo>
                <a:cubicBezTo>
                  <a:pt x="39" y="72"/>
                  <a:pt x="59" y="59"/>
                  <a:pt x="84" y="47"/>
                </a:cubicBezTo>
                <a:cubicBezTo>
                  <a:pt x="108" y="36"/>
                  <a:pt x="137" y="26"/>
                  <a:pt x="162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91" y="26"/>
                  <a:pt x="224" y="39"/>
                  <a:pt x="250" y="52"/>
                </a:cubicBezTo>
                <a:cubicBezTo>
                  <a:pt x="263" y="59"/>
                  <a:pt x="275" y="66"/>
                  <a:pt x="284" y="72"/>
                </a:cubicBezTo>
                <a:cubicBezTo>
                  <a:pt x="288" y="75"/>
                  <a:pt x="291" y="77"/>
                  <a:pt x="294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4" y="88"/>
                  <a:pt x="312" y="88"/>
                  <a:pt x="318" y="83"/>
                </a:cubicBezTo>
                <a:cubicBezTo>
                  <a:pt x="323" y="78"/>
                  <a:pt x="323" y="69"/>
                  <a:pt x="318" y="64"/>
                </a:cubicBezTo>
                <a:cubicBezTo>
                  <a:pt x="316" y="62"/>
                  <a:pt x="313" y="60"/>
                  <a:pt x="310" y="58"/>
                </a:cubicBezTo>
                <a:cubicBezTo>
                  <a:pt x="299" y="50"/>
                  <a:pt x="278" y="35"/>
                  <a:pt x="251" y="23"/>
                </a:cubicBezTo>
                <a:cubicBezTo>
                  <a:pt x="225" y="11"/>
                  <a:pt x="194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26" y="0"/>
                  <a:pt x="90" y="14"/>
                  <a:pt x="61" y="28"/>
                </a:cubicBezTo>
                <a:cubicBezTo>
                  <a:pt x="47" y="36"/>
                  <a:pt x="35" y="43"/>
                  <a:pt x="25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0" y="60"/>
                  <a:pt x="8" y="62"/>
                  <a:pt x="6" y="64"/>
                </a:cubicBezTo>
                <a:cubicBezTo>
                  <a:pt x="4" y="66"/>
                  <a:pt x="3" y="68"/>
                  <a:pt x="3" y="69"/>
                </a:cubicBezTo>
                <a:cubicBezTo>
                  <a:pt x="2" y="72"/>
                  <a:pt x="1" y="74"/>
                  <a:pt x="1" y="76"/>
                </a:cubicBezTo>
                <a:cubicBezTo>
                  <a:pt x="0" y="82"/>
                  <a:pt x="0" y="90"/>
                  <a:pt x="0" y="100"/>
                </a:cubicBezTo>
                <a:cubicBezTo>
                  <a:pt x="0" y="145"/>
                  <a:pt x="7" y="228"/>
                  <a:pt x="12" y="261"/>
                </a:cubicBezTo>
                <a:cubicBezTo>
                  <a:pt x="25" y="347"/>
                  <a:pt x="66" y="398"/>
                  <a:pt x="96" y="424"/>
                </a:cubicBezTo>
                <a:cubicBezTo>
                  <a:pt x="109" y="436"/>
                  <a:pt x="121" y="443"/>
                  <a:pt x="132" y="447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71" y="453"/>
                  <a:pt x="181" y="452"/>
                  <a:pt x="192" y="447"/>
                </a:cubicBezTo>
                <a:cubicBezTo>
                  <a:pt x="203" y="443"/>
                  <a:pt x="215" y="436"/>
                  <a:pt x="228" y="424"/>
                </a:cubicBezTo>
                <a:cubicBezTo>
                  <a:pt x="258" y="398"/>
                  <a:pt x="299" y="347"/>
                  <a:pt x="312" y="261"/>
                </a:cubicBezTo>
                <a:cubicBezTo>
                  <a:pt x="316" y="235"/>
                  <a:pt x="321" y="176"/>
                  <a:pt x="324" y="130"/>
                </a:cubicBezTo>
                <a:cubicBezTo>
                  <a:pt x="324" y="127"/>
                  <a:pt x="322" y="123"/>
                  <a:pt x="320" y="12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0" name="Freeform 588"/>
          <p:cNvSpPr>
            <a:spLocks/>
          </p:cNvSpPr>
          <p:nvPr userDrawn="1"/>
        </p:nvSpPr>
        <p:spPr bwMode="auto">
          <a:xfrm>
            <a:off x="7588046" y="3894367"/>
            <a:ext cx="355839" cy="303077"/>
          </a:xfrm>
          <a:custGeom>
            <a:avLst/>
            <a:gdLst/>
            <a:ahLst/>
            <a:cxnLst>
              <a:cxn ang="0">
                <a:pos x="26" y="70"/>
              </a:cxn>
              <a:cxn ang="0">
                <a:pos x="6" y="162"/>
              </a:cxn>
              <a:cxn ang="0">
                <a:pos x="57" y="242"/>
              </a:cxn>
              <a:cxn ang="0">
                <a:pos x="150" y="262"/>
              </a:cxn>
              <a:cxn ang="0">
                <a:pos x="192" y="245"/>
              </a:cxn>
              <a:cxn ang="0">
                <a:pos x="197" y="227"/>
              </a:cxn>
              <a:cxn ang="0">
                <a:pos x="178" y="223"/>
              </a:cxn>
              <a:cxn ang="0">
                <a:pos x="145" y="235"/>
              </a:cxn>
              <a:cxn ang="0">
                <a:pos x="72" y="220"/>
              </a:cxn>
              <a:cxn ang="0">
                <a:pos x="32" y="157"/>
              </a:cxn>
              <a:cxn ang="0">
                <a:pos x="48" y="85"/>
              </a:cxn>
              <a:cxn ang="0">
                <a:pos x="183" y="60"/>
              </a:cxn>
              <a:cxn ang="0">
                <a:pos x="215" y="183"/>
              </a:cxn>
              <a:cxn ang="0">
                <a:pos x="217" y="198"/>
              </a:cxn>
              <a:cxn ang="0">
                <a:pos x="232" y="201"/>
              </a:cxn>
              <a:cxn ang="0">
                <a:pos x="248" y="202"/>
              </a:cxn>
              <a:cxn ang="0">
                <a:pos x="373" y="289"/>
              </a:cxn>
              <a:cxn ang="0">
                <a:pos x="377" y="312"/>
              </a:cxn>
              <a:cxn ang="0">
                <a:pos x="366" y="319"/>
              </a:cxn>
              <a:cxn ang="0">
                <a:pos x="353" y="317"/>
              </a:cxn>
              <a:cxn ang="0">
                <a:pos x="248" y="244"/>
              </a:cxn>
              <a:cxn ang="0">
                <a:pos x="230" y="247"/>
              </a:cxn>
              <a:cxn ang="0">
                <a:pos x="233" y="266"/>
              </a:cxn>
              <a:cxn ang="0">
                <a:pos x="338" y="339"/>
              </a:cxn>
              <a:cxn ang="0">
                <a:pos x="371" y="346"/>
              </a:cxn>
              <a:cxn ang="0">
                <a:pos x="399" y="327"/>
              </a:cxn>
              <a:cxn ang="0">
                <a:pos x="407" y="303"/>
              </a:cxn>
              <a:cxn ang="0">
                <a:pos x="388" y="267"/>
              </a:cxn>
              <a:cxn ang="0">
                <a:pos x="263" y="180"/>
              </a:cxn>
              <a:cxn ang="0">
                <a:pos x="246" y="174"/>
              </a:cxn>
              <a:cxn ang="0">
                <a:pos x="251" y="140"/>
              </a:cxn>
              <a:cxn ang="0">
                <a:pos x="247" y="109"/>
              </a:cxn>
              <a:cxn ang="0">
                <a:pos x="198" y="38"/>
              </a:cxn>
              <a:cxn ang="0">
                <a:pos x="26" y="70"/>
              </a:cxn>
            </a:cxnLst>
            <a:rect l="0" t="0" r="r" b="b"/>
            <a:pathLst>
              <a:path w="407" h="348">
                <a:moveTo>
                  <a:pt x="26" y="70"/>
                </a:moveTo>
                <a:cubicBezTo>
                  <a:pt x="7" y="97"/>
                  <a:pt x="0" y="130"/>
                  <a:pt x="6" y="162"/>
                </a:cubicBezTo>
                <a:cubicBezTo>
                  <a:pt x="12" y="195"/>
                  <a:pt x="30" y="223"/>
                  <a:pt x="57" y="242"/>
                </a:cubicBezTo>
                <a:cubicBezTo>
                  <a:pt x="84" y="260"/>
                  <a:pt x="117" y="267"/>
                  <a:pt x="150" y="262"/>
                </a:cubicBezTo>
                <a:cubicBezTo>
                  <a:pt x="165" y="259"/>
                  <a:pt x="179" y="253"/>
                  <a:pt x="192" y="245"/>
                </a:cubicBezTo>
                <a:cubicBezTo>
                  <a:pt x="199" y="241"/>
                  <a:pt x="201" y="233"/>
                  <a:pt x="197" y="227"/>
                </a:cubicBezTo>
                <a:cubicBezTo>
                  <a:pt x="193" y="221"/>
                  <a:pt x="185" y="219"/>
                  <a:pt x="178" y="223"/>
                </a:cubicBezTo>
                <a:cubicBezTo>
                  <a:pt x="168" y="229"/>
                  <a:pt x="157" y="233"/>
                  <a:pt x="145" y="235"/>
                </a:cubicBezTo>
                <a:cubicBezTo>
                  <a:pt x="119" y="240"/>
                  <a:pt x="94" y="234"/>
                  <a:pt x="72" y="220"/>
                </a:cubicBezTo>
                <a:cubicBezTo>
                  <a:pt x="51" y="205"/>
                  <a:pt x="37" y="183"/>
                  <a:pt x="32" y="157"/>
                </a:cubicBezTo>
                <a:cubicBezTo>
                  <a:pt x="28" y="132"/>
                  <a:pt x="33" y="106"/>
                  <a:pt x="48" y="85"/>
                </a:cubicBezTo>
                <a:cubicBezTo>
                  <a:pt x="78" y="41"/>
                  <a:pt x="139" y="30"/>
                  <a:pt x="183" y="60"/>
                </a:cubicBezTo>
                <a:cubicBezTo>
                  <a:pt x="222" y="87"/>
                  <a:pt x="236" y="140"/>
                  <a:pt x="215" y="183"/>
                </a:cubicBezTo>
                <a:cubicBezTo>
                  <a:pt x="212" y="188"/>
                  <a:pt x="213" y="194"/>
                  <a:pt x="217" y="198"/>
                </a:cubicBezTo>
                <a:cubicBezTo>
                  <a:pt x="221" y="202"/>
                  <a:pt x="227" y="203"/>
                  <a:pt x="232" y="201"/>
                </a:cubicBezTo>
                <a:cubicBezTo>
                  <a:pt x="237" y="198"/>
                  <a:pt x="243" y="199"/>
                  <a:pt x="248" y="202"/>
                </a:cubicBezTo>
                <a:cubicBezTo>
                  <a:pt x="373" y="289"/>
                  <a:pt x="373" y="289"/>
                  <a:pt x="373" y="289"/>
                </a:cubicBezTo>
                <a:cubicBezTo>
                  <a:pt x="380" y="294"/>
                  <a:pt x="382" y="305"/>
                  <a:pt x="377" y="312"/>
                </a:cubicBezTo>
                <a:cubicBezTo>
                  <a:pt x="374" y="316"/>
                  <a:pt x="371" y="319"/>
                  <a:pt x="366" y="319"/>
                </a:cubicBezTo>
                <a:cubicBezTo>
                  <a:pt x="362" y="320"/>
                  <a:pt x="357" y="319"/>
                  <a:pt x="353" y="317"/>
                </a:cubicBezTo>
                <a:cubicBezTo>
                  <a:pt x="248" y="244"/>
                  <a:pt x="248" y="244"/>
                  <a:pt x="248" y="244"/>
                </a:cubicBezTo>
                <a:cubicBezTo>
                  <a:pt x="242" y="240"/>
                  <a:pt x="234" y="241"/>
                  <a:pt x="230" y="247"/>
                </a:cubicBezTo>
                <a:cubicBezTo>
                  <a:pt x="226" y="253"/>
                  <a:pt x="227" y="262"/>
                  <a:pt x="233" y="266"/>
                </a:cubicBezTo>
                <a:cubicBezTo>
                  <a:pt x="338" y="339"/>
                  <a:pt x="338" y="339"/>
                  <a:pt x="338" y="339"/>
                </a:cubicBezTo>
                <a:cubicBezTo>
                  <a:pt x="348" y="345"/>
                  <a:pt x="359" y="348"/>
                  <a:pt x="371" y="346"/>
                </a:cubicBezTo>
                <a:cubicBezTo>
                  <a:pt x="382" y="344"/>
                  <a:pt x="392" y="337"/>
                  <a:pt x="399" y="327"/>
                </a:cubicBezTo>
                <a:cubicBezTo>
                  <a:pt x="404" y="320"/>
                  <a:pt x="407" y="311"/>
                  <a:pt x="407" y="303"/>
                </a:cubicBezTo>
                <a:cubicBezTo>
                  <a:pt x="407" y="289"/>
                  <a:pt x="400" y="275"/>
                  <a:pt x="388" y="267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58" y="177"/>
                  <a:pt x="252" y="175"/>
                  <a:pt x="246" y="174"/>
                </a:cubicBezTo>
                <a:cubicBezTo>
                  <a:pt x="250" y="163"/>
                  <a:pt x="251" y="151"/>
                  <a:pt x="251" y="140"/>
                </a:cubicBezTo>
                <a:cubicBezTo>
                  <a:pt x="251" y="130"/>
                  <a:pt x="250" y="119"/>
                  <a:pt x="247" y="109"/>
                </a:cubicBezTo>
                <a:cubicBezTo>
                  <a:pt x="240" y="80"/>
                  <a:pt x="222" y="55"/>
                  <a:pt x="198" y="38"/>
                </a:cubicBezTo>
                <a:cubicBezTo>
                  <a:pt x="142" y="0"/>
                  <a:pt x="65" y="14"/>
                  <a:pt x="26" y="7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7" name="Freeform 596"/>
          <p:cNvSpPr>
            <a:spLocks noEditPoints="1"/>
          </p:cNvSpPr>
          <p:nvPr userDrawn="1"/>
        </p:nvSpPr>
        <p:spPr bwMode="auto">
          <a:xfrm>
            <a:off x="8035881" y="3845286"/>
            <a:ext cx="359521" cy="401239"/>
          </a:xfrm>
          <a:custGeom>
            <a:avLst/>
            <a:gdLst/>
            <a:ahLst/>
            <a:cxnLst>
              <a:cxn ang="0">
                <a:pos x="157" y="15"/>
              </a:cxn>
              <a:cxn ang="0">
                <a:pos x="154" y="35"/>
              </a:cxn>
              <a:cxn ang="0">
                <a:pos x="22" y="68"/>
              </a:cxn>
              <a:cxn ang="0">
                <a:pos x="0" y="99"/>
              </a:cxn>
              <a:cxn ang="0">
                <a:pos x="25" y="164"/>
              </a:cxn>
              <a:cxn ang="0">
                <a:pos x="72" y="402"/>
              </a:cxn>
              <a:cxn ang="0">
                <a:pos x="207" y="461"/>
              </a:cxn>
              <a:cxn ang="0">
                <a:pos x="323" y="432"/>
              </a:cxn>
              <a:cxn ang="0">
                <a:pos x="344" y="401"/>
              </a:cxn>
              <a:cxn ang="0">
                <a:pos x="370" y="153"/>
              </a:cxn>
              <a:cxn ang="0">
                <a:pos x="207" y="177"/>
              </a:cxn>
              <a:cxn ang="0">
                <a:pos x="98" y="179"/>
              </a:cxn>
              <a:cxn ang="0">
                <a:pos x="207" y="204"/>
              </a:cxn>
              <a:cxn ang="0">
                <a:pos x="317" y="397"/>
              </a:cxn>
              <a:cxn ang="0">
                <a:pos x="305" y="412"/>
              </a:cxn>
              <a:cxn ang="0">
                <a:pos x="99" y="401"/>
              </a:cxn>
              <a:cxn ang="0">
                <a:pos x="66" y="162"/>
              </a:cxn>
              <a:cxn ang="0">
                <a:pos x="41" y="143"/>
              </a:cxn>
              <a:cxn ang="0">
                <a:pos x="27" y="98"/>
              </a:cxn>
              <a:cxn ang="0">
                <a:pos x="167" y="61"/>
              </a:cxn>
              <a:cxn ang="0">
                <a:pos x="182" y="27"/>
              </a:cxn>
              <a:cxn ang="0">
                <a:pos x="232" y="27"/>
              </a:cxn>
              <a:cxn ang="0">
                <a:pos x="248" y="61"/>
              </a:cxn>
              <a:cxn ang="0">
                <a:pos x="388" y="98"/>
              </a:cxn>
              <a:cxn ang="0">
                <a:pos x="385" y="130"/>
              </a:cxn>
              <a:cxn ang="0">
                <a:pos x="412" y="132"/>
              </a:cxn>
              <a:cxn ang="0">
                <a:pos x="414" y="87"/>
              </a:cxn>
              <a:cxn ang="0">
                <a:pos x="357" y="53"/>
              </a:cxn>
              <a:cxn ang="0">
                <a:pos x="258" y="17"/>
              </a:cxn>
              <a:cxn ang="0">
                <a:pos x="241" y="0"/>
              </a:cxn>
              <a:cxn ang="0">
                <a:pos x="207" y="0"/>
              </a:cxn>
              <a:cxn ang="0">
                <a:pos x="241" y="27"/>
              </a:cxn>
            </a:cxnLst>
            <a:rect l="0" t="0" r="r" b="b"/>
            <a:pathLst>
              <a:path w="415" h="461">
                <a:moveTo>
                  <a:pt x="174" y="0"/>
                </a:moveTo>
                <a:cubicBezTo>
                  <a:pt x="165" y="0"/>
                  <a:pt x="159" y="8"/>
                  <a:pt x="157" y="15"/>
                </a:cubicBezTo>
                <a:cubicBezTo>
                  <a:pt x="157" y="15"/>
                  <a:pt x="156" y="16"/>
                  <a:pt x="156" y="17"/>
                </a:cubicBezTo>
                <a:cubicBezTo>
                  <a:pt x="156" y="17"/>
                  <a:pt x="155" y="26"/>
                  <a:pt x="154" y="35"/>
                </a:cubicBezTo>
                <a:cubicBezTo>
                  <a:pt x="112" y="37"/>
                  <a:pt x="76" y="47"/>
                  <a:pt x="58" y="53"/>
                </a:cubicBezTo>
                <a:cubicBezTo>
                  <a:pt x="44" y="58"/>
                  <a:pt x="31" y="63"/>
                  <a:pt x="22" y="68"/>
                </a:cubicBezTo>
                <a:cubicBezTo>
                  <a:pt x="9" y="74"/>
                  <a:pt x="3" y="80"/>
                  <a:pt x="1" y="87"/>
                </a:cubicBezTo>
                <a:cubicBezTo>
                  <a:pt x="0" y="89"/>
                  <a:pt x="0" y="94"/>
                  <a:pt x="0" y="99"/>
                </a:cubicBezTo>
                <a:cubicBezTo>
                  <a:pt x="0" y="108"/>
                  <a:pt x="1" y="121"/>
                  <a:pt x="3" y="132"/>
                </a:cubicBezTo>
                <a:cubicBezTo>
                  <a:pt x="3" y="136"/>
                  <a:pt x="6" y="150"/>
                  <a:pt x="25" y="164"/>
                </a:cubicBezTo>
                <a:cubicBezTo>
                  <a:pt x="30" y="168"/>
                  <a:pt x="36" y="171"/>
                  <a:pt x="40" y="173"/>
                </a:cubicBezTo>
                <a:cubicBezTo>
                  <a:pt x="45" y="209"/>
                  <a:pt x="68" y="375"/>
                  <a:pt x="72" y="402"/>
                </a:cubicBezTo>
                <a:cubicBezTo>
                  <a:pt x="72" y="402"/>
                  <a:pt x="74" y="411"/>
                  <a:pt x="78" y="417"/>
                </a:cubicBezTo>
                <a:cubicBezTo>
                  <a:pt x="91" y="434"/>
                  <a:pt x="137" y="461"/>
                  <a:pt x="207" y="461"/>
                </a:cubicBezTo>
                <a:cubicBezTo>
                  <a:pt x="281" y="461"/>
                  <a:pt x="305" y="444"/>
                  <a:pt x="320" y="434"/>
                </a:cubicBezTo>
                <a:cubicBezTo>
                  <a:pt x="323" y="432"/>
                  <a:pt x="323" y="432"/>
                  <a:pt x="323" y="432"/>
                </a:cubicBezTo>
                <a:cubicBezTo>
                  <a:pt x="340" y="421"/>
                  <a:pt x="343" y="403"/>
                  <a:pt x="344" y="401"/>
                </a:cubicBezTo>
                <a:cubicBezTo>
                  <a:pt x="344" y="401"/>
                  <a:pt x="344" y="401"/>
                  <a:pt x="344" y="401"/>
                </a:cubicBezTo>
                <a:cubicBezTo>
                  <a:pt x="376" y="166"/>
                  <a:pt x="376" y="166"/>
                  <a:pt x="376" y="166"/>
                </a:cubicBezTo>
                <a:cubicBezTo>
                  <a:pt x="376" y="161"/>
                  <a:pt x="374" y="156"/>
                  <a:pt x="370" y="153"/>
                </a:cubicBezTo>
                <a:cubicBezTo>
                  <a:pt x="366" y="151"/>
                  <a:pt x="361" y="150"/>
                  <a:pt x="357" y="152"/>
                </a:cubicBezTo>
                <a:cubicBezTo>
                  <a:pt x="326" y="167"/>
                  <a:pt x="263" y="177"/>
                  <a:pt x="207" y="177"/>
                </a:cubicBezTo>
                <a:cubicBezTo>
                  <a:pt x="166" y="177"/>
                  <a:pt x="133" y="172"/>
                  <a:pt x="113" y="169"/>
                </a:cubicBezTo>
                <a:cubicBezTo>
                  <a:pt x="106" y="167"/>
                  <a:pt x="99" y="172"/>
                  <a:pt x="98" y="179"/>
                </a:cubicBezTo>
                <a:cubicBezTo>
                  <a:pt x="96" y="186"/>
                  <a:pt x="101" y="193"/>
                  <a:pt x="108" y="195"/>
                </a:cubicBezTo>
                <a:cubicBezTo>
                  <a:pt x="129" y="199"/>
                  <a:pt x="163" y="204"/>
                  <a:pt x="207" y="204"/>
                </a:cubicBezTo>
                <a:cubicBezTo>
                  <a:pt x="249" y="204"/>
                  <a:pt x="305" y="198"/>
                  <a:pt x="346" y="185"/>
                </a:cubicBezTo>
                <a:cubicBezTo>
                  <a:pt x="341" y="222"/>
                  <a:pt x="317" y="396"/>
                  <a:pt x="317" y="397"/>
                </a:cubicBezTo>
                <a:cubicBezTo>
                  <a:pt x="317" y="397"/>
                  <a:pt x="315" y="405"/>
                  <a:pt x="309" y="410"/>
                </a:cubicBezTo>
                <a:cubicBezTo>
                  <a:pt x="305" y="412"/>
                  <a:pt x="305" y="412"/>
                  <a:pt x="305" y="412"/>
                </a:cubicBezTo>
                <a:cubicBezTo>
                  <a:pt x="293" y="420"/>
                  <a:pt x="273" y="434"/>
                  <a:pt x="207" y="434"/>
                </a:cubicBezTo>
                <a:cubicBezTo>
                  <a:pt x="145" y="434"/>
                  <a:pt x="107" y="410"/>
                  <a:pt x="99" y="401"/>
                </a:cubicBezTo>
                <a:cubicBezTo>
                  <a:pt x="99" y="400"/>
                  <a:pt x="99" y="399"/>
                  <a:pt x="98" y="398"/>
                </a:cubicBezTo>
                <a:cubicBezTo>
                  <a:pt x="94" y="369"/>
                  <a:pt x="66" y="165"/>
                  <a:pt x="66" y="162"/>
                </a:cubicBezTo>
                <a:cubicBezTo>
                  <a:pt x="65" y="158"/>
                  <a:pt x="62" y="154"/>
                  <a:pt x="58" y="152"/>
                </a:cubicBezTo>
                <a:cubicBezTo>
                  <a:pt x="58" y="152"/>
                  <a:pt x="48" y="147"/>
                  <a:pt x="41" y="143"/>
                </a:cubicBezTo>
                <a:cubicBezTo>
                  <a:pt x="31" y="135"/>
                  <a:pt x="29" y="129"/>
                  <a:pt x="29" y="129"/>
                </a:cubicBezTo>
                <a:cubicBezTo>
                  <a:pt x="28" y="118"/>
                  <a:pt x="27" y="105"/>
                  <a:pt x="27" y="98"/>
                </a:cubicBezTo>
                <a:cubicBezTo>
                  <a:pt x="27" y="97"/>
                  <a:pt x="27" y="96"/>
                  <a:pt x="27" y="96"/>
                </a:cubicBezTo>
                <a:cubicBezTo>
                  <a:pt x="38" y="87"/>
                  <a:pt x="98" y="63"/>
                  <a:pt x="167" y="61"/>
                </a:cubicBezTo>
                <a:cubicBezTo>
                  <a:pt x="174" y="60"/>
                  <a:pt x="179" y="55"/>
                  <a:pt x="180" y="49"/>
                </a:cubicBezTo>
                <a:cubicBezTo>
                  <a:pt x="180" y="49"/>
                  <a:pt x="181" y="35"/>
                  <a:pt x="182" y="27"/>
                </a:cubicBezTo>
                <a:cubicBezTo>
                  <a:pt x="191" y="27"/>
                  <a:pt x="207" y="27"/>
                  <a:pt x="207" y="27"/>
                </a:cubicBezTo>
                <a:cubicBezTo>
                  <a:pt x="207" y="27"/>
                  <a:pt x="224" y="27"/>
                  <a:pt x="232" y="27"/>
                </a:cubicBezTo>
                <a:cubicBezTo>
                  <a:pt x="233" y="35"/>
                  <a:pt x="235" y="49"/>
                  <a:pt x="235" y="49"/>
                </a:cubicBezTo>
                <a:cubicBezTo>
                  <a:pt x="236" y="55"/>
                  <a:pt x="241" y="60"/>
                  <a:pt x="248" y="61"/>
                </a:cubicBezTo>
                <a:cubicBezTo>
                  <a:pt x="316" y="62"/>
                  <a:pt x="376" y="86"/>
                  <a:pt x="388" y="96"/>
                </a:cubicBezTo>
                <a:cubicBezTo>
                  <a:pt x="388" y="96"/>
                  <a:pt x="388" y="97"/>
                  <a:pt x="388" y="98"/>
                </a:cubicBezTo>
                <a:cubicBezTo>
                  <a:pt x="388" y="105"/>
                  <a:pt x="387" y="118"/>
                  <a:pt x="386" y="129"/>
                </a:cubicBezTo>
                <a:cubicBezTo>
                  <a:pt x="386" y="129"/>
                  <a:pt x="385" y="130"/>
                  <a:pt x="385" y="130"/>
                </a:cubicBezTo>
                <a:cubicBezTo>
                  <a:pt x="385" y="137"/>
                  <a:pt x="390" y="143"/>
                  <a:pt x="397" y="144"/>
                </a:cubicBezTo>
                <a:cubicBezTo>
                  <a:pt x="404" y="144"/>
                  <a:pt x="411" y="139"/>
                  <a:pt x="412" y="132"/>
                </a:cubicBezTo>
                <a:cubicBezTo>
                  <a:pt x="413" y="121"/>
                  <a:pt x="415" y="108"/>
                  <a:pt x="415" y="99"/>
                </a:cubicBezTo>
                <a:cubicBezTo>
                  <a:pt x="415" y="94"/>
                  <a:pt x="414" y="89"/>
                  <a:pt x="414" y="87"/>
                </a:cubicBezTo>
                <a:cubicBezTo>
                  <a:pt x="412" y="80"/>
                  <a:pt x="405" y="74"/>
                  <a:pt x="393" y="68"/>
                </a:cubicBezTo>
                <a:cubicBezTo>
                  <a:pt x="383" y="63"/>
                  <a:pt x="371" y="58"/>
                  <a:pt x="357" y="53"/>
                </a:cubicBezTo>
                <a:cubicBezTo>
                  <a:pt x="339" y="47"/>
                  <a:pt x="303" y="37"/>
                  <a:pt x="260" y="34"/>
                </a:cubicBezTo>
                <a:cubicBezTo>
                  <a:pt x="259" y="26"/>
                  <a:pt x="258" y="17"/>
                  <a:pt x="258" y="17"/>
                </a:cubicBezTo>
                <a:cubicBezTo>
                  <a:pt x="258" y="16"/>
                  <a:pt x="258" y="15"/>
                  <a:pt x="258" y="15"/>
                </a:cubicBezTo>
                <a:cubicBezTo>
                  <a:pt x="256" y="8"/>
                  <a:pt x="250" y="0"/>
                  <a:pt x="24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07" y="0"/>
                  <a:pt x="174" y="0"/>
                  <a:pt x="174" y="0"/>
                </a:cubicBezTo>
                <a:close/>
                <a:moveTo>
                  <a:pt x="241" y="27"/>
                </a:moveTo>
                <a:cubicBezTo>
                  <a:pt x="241" y="27"/>
                  <a:pt x="241" y="27"/>
                  <a:pt x="241" y="2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3" name="Freeform 600"/>
          <p:cNvSpPr>
            <a:spLocks/>
          </p:cNvSpPr>
          <p:nvPr userDrawn="1"/>
        </p:nvSpPr>
        <p:spPr bwMode="auto">
          <a:xfrm>
            <a:off x="8480038" y="3952651"/>
            <a:ext cx="396332" cy="186509"/>
          </a:xfrm>
          <a:custGeom>
            <a:avLst/>
            <a:gdLst/>
            <a:ahLst/>
            <a:cxnLst>
              <a:cxn ang="0">
                <a:pos x="228" y="22"/>
              </a:cxn>
              <a:cxn ang="0">
                <a:pos x="169" y="6"/>
              </a:cxn>
              <a:cxn ang="0">
                <a:pos x="12" y="47"/>
              </a:cxn>
              <a:cxn ang="0">
                <a:pos x="2" y="63"/>
              </a:cxn>
              <a:cxn ang="0">
                <a:pos x="18" y="72"/>
              </a:cxn>
              <a:cxn ang="0">
                <a:pos x="176" y="32"/>
              </a:cxn>
              <a:cxn ang="0">
                <a:pos x="219" y="49"/>
              </a:cxn>
              <a:cxn ang="0">
                <a:pos x="235" y="49"/>
              </a:cxn>
              <a:cxn ang="0">
                <a:pos x="279" y="32"/>
              </a:cxn>
              <a:cxn ang="0">
                <a:pos x="416" y="67"/>
              </a:cxn>
              <a:cxn ang="0">
                <a:pos x="222" y="183"/>
              </a:cxn>
              <a:cxn ang="0">
                <a:pos x="90" y="115"/>
              </a:cxn>
              <a:cxn ang="0">
                <a:pos x="361" y="105"/>
              </a:cxn>
              <a:cxn ang="0">
                <a:pos x="367" y="87"/>
              </a:cxn>
              <a:cxn ang="0">
                <a:pos x="350" y="80"/>
              </a:cxn>
              <a:cxn ang="0">
                <a:pos x="59" y="81"/>
              </a:cxn>
              <a:cxn ang="0">
                <a:pos x="44" y="86"/>
              </a:cxn>
              <a:cxn ang="0">
                <a:pos x="44" y="102"/>
              </a:cxn>
              <a:cxn ang="0">
                <a:pos x="221" y="210"/>
              </a:cxn>
              <a:cxn ang="0">
                <a:pos x="451" y="66"/>
              </a:cxn>
              <a:cxn ang="0">
                <a:pos x="452" y="54"/>
              </a:cxn>
              <a:cxn ang="0">
                <a:pos x="443" y="45"/>
              </a:cxn>
              <a:cxn ang="0">
                <a:pos x="286" y="6"/>
              </a:cxn>
              <a:cxn ang="0">
                <a:pos x="228" y="22"/>
              </a:cxn>
            </a:cxnLst>
            <a:rect l="0" t="0" r="r" b="b"/>
            <a:pathLst>
              <a:path w="454" h="214">
                <a:moveTo>
                  <a:pt x="228" y="22"/>
                </a:moveTo>
                <a:cubicBezTo>
                  <a:pt x="215" y="14"/>
                  <a:pt x="191" y="1"/>
                  <a:pt x="169" y="6"/>
                </a:cubicBezTo>
                <a:cubicBezTo>
                  <a:pt x="151" y="11"/>
                  <a:pt x="13" y="46"/>
                  <a:pt x="12" y="47"/>
                </a:cubicBezTo>
                <a:cubicBezTo>
                  <a:pt x="4" y="48"/>
                  <a:pt x="0" y="56"/>
                  <a:pt x="2" y="63"/>
                </a:cubicBezTo>
                <a:cubicBezTo>
                  <a:pt x="4" y="70"/>
                  <a:pt x="11" y="74"/>
                  <a:pt x="18" y="72"/>
                </a:cubicBezTo>
                <a:cubicBezTo>
                  <a:pt x="20" y="72"/>
                  <a:pt x="157" y="37"/>
                  <a:pt x="176" y="32"/>
                </a:cubicBezTo>
                <a:cubicBezTo>
                  <a:pt x="190" y="29"/>
                  <a:pt x="212" y="43"/>
                  <a:pt x="219" y="49"/>
                </a:cubicBezTo>
                <a:cubicBezTo>
                  <a:pt x="224" y="53"/>
                  <a:pt x="230" y="53"/>
                  <a:pt x="235" y="49"/>
                </a:cubicBezTo>
                <a:cubicBezTo>
                  <a:pt x="247" y="40"/>
                  <a:pt x="269" y="29"/>
                  <a:pt x="279" y="32"/>
                </a:cubicBezTo>
                <a:cubicBezTo>
                  <a:pt x="308" y="41"/>
                  <a:pt x="381" y="58"/>
                  <a:pt x="416" y="67"/>
                </a:cubicBezTo>
                <a:cubicBezTo>
                  <a:pt x="386" y="102"/>
                  <a:pt x="306" y="186"/>
                  <a:pt x="222" y="183"/>
                </a:cubicBezTo>
                <a:cubicBezTo>
                  <a:pt x="163" y="181"/>
                  <a:pt x="117" y="143"/>
                  <a:pt x="90" y="115"/>
                </a:cubicBezTo>
                <a:cubicBezTo>
                  <a:pt x="152" y="127"/>
                  <a:pt x="274" y="143"/>
                  <a:pt x="361" y="105"/>
                </a:cubicBezTo>
                <a:cubicBezTo>
                  <a:pt x="367" y="102"/>
                  <a:pt x="370" y="94"/>
                  <a:pt x="367" y="87"/>
                </a:cubicBezTo>
                <a:cubicBezTo>
                  <a:pt x="364" y="80"/>
                  <a:pt x="357" y="77"/>
                  <a:pt x="350" y="80"/>
                </a:cubicBezTo>
                <a:cubicBezTo>
                  <a:pt x="241" y="128"/>
                  <a:pt x="61" y="82"/>
                  <a:pt x="59" y="81"/>
                </a:cubicBezTo>
                <a:cubicBezTo>
                  <a:pt x="53" y="80"/>
                  <a:pt x="48" y="82"/>
                  <a:pt x="44" y="86"/>
                </a:cubicBezTo>
                <a:cubicBezTo>
                  <a:pt x="41" y="91"/>
                  <a:pt x="41" y="97"/>
                  <a:pt x="44" y="102"/>
                </a:cubicBezTo>
                <a:cubicBezTo>
                  <a:pt x="47" y="106"/>
                  <a:pt x="115" y="206"/>
                  <a:pt x="221" y="210"/>
                </a:cubicBezTo>
                <a:cubicBezTo>
                  <a:pt x="342" y="214"/>
                  <a:pt x="446" y="72"/>
                  <a:pt x="451" y="66"/>
                </a:cubicBezTo>
                <a:cubicBezTo>
                  <a:pt x="453" y="63"/>
                  <a:pt x="454" y="58"/>
                  <a:pt x="452" y="54"/>
                </a:cubicBezTo>
                <a:cubicBezTo>
                  <a:pt x="451" y="50"/>
                  <a:pt x="447" y="47"/>
                  <a:pt x="443" y="45"/>
                </a:cubicBezTo>
                <a:cubicBezTo>
                  <a:pt x="442" y="45"/>
                  <a:pt x="325" y="18"/>
                  <a:pt x="286" y="6"/>
                </a:cubicBezTo>
                <a:cubicBezTo>
                  <a:pt x="266" y="0"/>
                  <a:pt x="241" y="14"/>
                  <a:pt x="228" y="2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7" name="Freeform 6"/>
          <p:cNvSpPr>
            <a:spLocks/>
          </p:cNvSpPr>
          <p:nvPr userDrawn="1"/>
        </p:nvSpPr>
        <p:spPr bwMode="auto">
          <a:xfrm>
            <a:off x="5269741" y="3909251"/>
            <a:ext cx="420833" cy="273309"/>
          </a:xfrm>
          <a:custGeom>
            <a:avLst/>
            <a:gdLst/>
            <a:ahLst/>
            <a:cxnLst>
              <a:cxn ang="0">
                <a:pos x="175" y="236"/>
              </a:cxn>
              <a:cxn ang="0">
                <a:pos x="157" y="291"/>
              </a:cxn>
              <a:cxn ang="0">
                <a:pos x="0" y="278"/>
              </a:cxn>
              <a:cxn ang="0">
                <a:pos x="36" y="141"/>
              </a:cxn>
              <a:cxn ang="0">
                <a:pos x="27" y="80"/>
              </a:cxn>
              <a:cxn ang="0">
                <a:pos x="103" y="1"/>
              </a:cxn>
              <a:cxn ang="0">
                <a:pos x="182" y="77"/>
              </a:cxn>
              <a:cxn ang="0">
                <a:pos x="182" y="167"/>
              </a:cxn>
              <a:cxn ang="0">
                <a:pos x="219" y="182"/>
              </a:cxn>
              <a:cxn ang="0">
                <a:pos x="180" y="194"/>
              </a:cxn>
              <a:cxn ang="0">
                <a:pos x="119" y="141"/>
              </a:cxn>
              <a:cxn ang="0">
                <a:pos x="155" y="77"/>
              </a:cxn>
              <a:cxn ang="0">
                <a:pos x="104" y="27"/>
              </a:cxn>
              <a:cxn ang="0">
                <a:pos x="54" y="79"/>
              </a:cxn>
              <a:cxn ang="0">
                <a:pos x="86" y="125"/>
              </a:cxn>
              <a:cxn ang="0">
                <a:pos x="81" y="151"/>
              </a:cxn>
              <a:cxn ang="0">
                <a:pos x="55" y="160"/>
              </a:cxn>
              <a:cxn ang="0">
                <a:pos x="147" y="264"/>
              </a:cxn>
              <a:cxn ang="0">
                <a:pos x="146" y="216"/>
              </a:cxn>
              <a:cxn ang="0">
                <a:pos x="221" y="210"/>
              </a:cxn>
              <a:cxn ang="0">
                <a:pos x="291" y="210"/>
              </a:cxn>
              <a:cxn ang="0">
                <a:pos x="303" y="229"/>
              </a:cxn>
              <a:cxn ang="0">
                <a:pos x="421" y="264"/>
              </a:cxn>
              <a:cxn ang="0">
                <a:pos x="373" y="151"/>
              </a:cxn>
              <a:cxn ang="0">
                <a:pos x="354" y="140"/>
              </a:cxn>
              <a:cxn ang="0">
                <a:pos x="366" y="124"/>
              </a:cxn>
              <a:cxn ang="0">
                <a:pos x="380" y="43"/>
              </a:cxn>
              <a:cxn ang="0">
                <a:pos x="308" y="42"/>
              </a:cxn>
              <a:cxn ang="0">
                <a:pos x="322" y="124"/>
              </a:cxn>
              <a:cxn ang="0">
                <a:pos x="327" y="145"/>
              </a:cxn>
              <a:cxn ang="0">
                <a:pos x="243" y="195"/>
              </a:cxn>
              <a:cxn ang="0">
                <a:pos x="242" y="169"/>
              </a:cxn>
              <a:cxn ang="0">
                <a:pos x="300" y="143"/>
              </a:cxn>
              <a:cxn ang="0">
                <a:pos x="289" y="22"/>
              </a:cxn>
              <a:cxn ang="0">
                <a:pos x="399" y="24"/>
              </a:cxn>
              <a:cxn ang="0">
                <a:pos x="399" y="131"/>
              </a:cxn>
              <a:cxn ang="0">
                <a:pos x="444" y="225"/>
              </a:cxn>
              <a:cxn ang="0">
                <a:pos x="434" y="291"/>
              </a:cxn>
              <a:cxn ang="0">
                <a:pos x="278" y="283"/>
              </a:cxn>
              <a:cxn ang="0">
                <a:pos x="227" y="236"/>
              </a:cxn>
            </a:cxnLst>
            <a:rect l="0" t="0" r="r" b="b"/>
            <a:pathLst>
              <a:path w="448" h="291">
                <a:moveTo>
                  <a:pt x="221" y="236"/>
                </a:moveTo>
                <a:cubicBezTo>
                  <a:pt x="175" y="236"/>
                  <a:pt x="175" y="236"/>
                  <a:pt x="175" y="236"/>
                </a:cubicBezTo>
                <a:cubicBezTo>
                  <a:pt x="178" y="260"/>
                  <a:pt x="170" y="281"/>
                  <a:pt x="169" y="283"/>
                </a:cubicBezTo>
                <a:cubicBezTo>
                  <a:pt x="167" y="288"/>
                  <a:pt x="163" y="291"/>
                  <a:pt x="157" y="291"/>
                </a:cubicBezTo>
                <a:cubicBezTo>
                  <a:pt x="14" y="291"/>
                  <a:pt x="14" y="291"/>
                  <a:pt x="14" y="291"/>
                </a:cubicBezTo>
                <a:cubicBezTo>
                  <a:pt x="6" y="291"/>
                  <a:pt x="0" y="285"/>
                  <a:pt x="0" y="278"/>
                </a:cubicBezTo>
                <a:cubicBezTo>
                  <a:pt x="0" y="277"/>
                  <a:pt x="0" y="253"/>
                  <a:pt x="4" y="225"/>
                </a:cubicBezTo>
                <a:cubicBezTo>
                  <a:pt x="9" y="185"/>
                  <a:pt x="20" y="157"/>
                  <a:pt x="36" y="141"/>
                </a:cubicBezTo>
                <a:cubicBezTo>
                  <a:pt x="40" y="137"/>
                  <a:pt x="44" y="134"/>
                  <a:pt x="48" y="131"/>
                </a:cubicBezTo>
                <a:cubicBezTo>
                  <a:pt x="35" y="118"/>
                  <a:pt x="27" y="99"/>
                  <a:pt x="27" y="80"/>
                </a:cubicBezTo>
                <a:cubicBezTo>
                  <a:pt x="27" y="59"/>
                  <a:pt x="34" y="39"/>
                  <a:pt x="49" y="24"/>
                </a:cubicBezTo>
                <a:cubicBezTo>
                  <a:pt x="63" y="9"/>
                  <a:pt x="82" y="1"/>
                  <a:pt x="103" y="1"/>
                </a:cubicBezTo>
                <a:cubicBezTo>
                  <a:pt x="124" y="0"/>
                  <a:pt x="143" y="8"/>
                  <a:pt x="158" y="22"/>
                </a:cubicBezTo>
                <a:cubicBezTo>
                  <a:pt x="173" y="37"/>
                  <a:pt x="182" y="56"/>
                  <a:pt x="182" y="77"/>
                </a:cubicBezTo>
                <a:cubicBezTo>
                  <a:pt x="183" y="103"/>
                  <a:pt x="169" y="128"/>
                  <a:pt x="148" y="142"/>
                </a:cubicBezTo>
                <a:cubicBezTo>
                  <a:pt x="151" y="150"/>
                  <a:pt x="161" y="166"/>
                  <a:pt x="182" y="167"/>
                </a:cubicBezTo>
                <a:cubicBezTo>
                  <a:pt x="196" y="168"/>
                  <a:pt x="206" y="168"/>
                  <a:pt x="206" y="168"/>
                </a:cubicBezTo>
                <a:cubicBezTo>
                  <a:pt x="213" y="169"/>
                  <a:pt x="219" y="175"/>
                  <a:pt x="219" y="182"/>
                </a:cubicBezTo>
                <a:cubicBezTo>
                  <a:pt x="218" y="190"/>
                  <a:pt x="212" y="195"/>
                  <a:pt x="205" y="195"/>
                </a:cubicBezTo>
                <a:cubicBezTo>
                  <a:pt x="205" y="195"/>
                  <a:pt x="195" y="195"/>
                  <a:pt x="180" y="194"/>
                </a:cubicBezTo>
                <a:cubicBezTo>
                  <a:pt x="143" y="191"/>
                  <a:pt x="125" y="161"/>
                  <a:pt x="121" y="145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17" y="134"/>
                  <a:pt x="120" y="127"/>
                  <a:pt x="126" y="124"/>
                </a:cubicBezTo>
                <a:cubicBezTo>
                  <a:pt x="144" y="116"/>
                  <a:pt x="156" y="97"/>
                  <a:pt x="155" y="77"/>
                </a:cubicBezTo>
                <a:cubicBezTo>
                  <a:pt x="155" y="64"/>
                  <a:pt x="150" y="51"/>
                  <a:pt x="140" y="42"/>
                </a:cubicBezTo>
                <a:cubicBezTo>
                  <a:pt x="130" y="32"/>
                  <a:pt x="117" y="27"/>
                  <a:pt x="104" y="27"/>
                </a:cubicBezTo>
                <a:cubicBezTo>
                  <a:pt x="90" y="28"/>
                  <a:pt x="77" y="33"/>
                  <a:pt x="68" y="43"/>
                </a:cubicBezTo>
                <a:cubicBezTo>
                  <a:pt x="59" y="53"/>
                  <a:pt x="53" y="66"/>
                  <a:pt x="54" y="79"/>
                </a:cubicBezTo>
                <a:cubicBezTo>
                  <a:pt x="54" y="98"/>
                  <a:pt x="65" y="115"/>
                  <a:pt x="82" y="124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2" y="128"/>
                  <a:pt x="95" y="134"/>
                  <a:pt x="94" y="140"/>
                </a:cubicBezTo>
                <a:cubicBezTo>
                  <a:pt x="93" y="147"/>
                  <a:pt x="87" y="151"/>
                  <a:pt x="81" y="151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67" y="151"/>
                  <a:pt x="61" y="154"/>
                  <a:pt x="55" y="160"/>
                </a:cubicBezTo>
                <a:cubicBezTo>
                  <a:pt x="34" y="181"/>
                  <a:pt x="28" y="234"/>
                  <a:pt x="27" y="264"/>
                </a:cubicBezTo>
                <a:cubicBezTo>
                  <a:pt x="147" y="264"/>
                  <a:pt x="147" y="264"/>
                  <a:pt x="147" y="264"/>
                </a:cubicBezTo>
                <a:cubicBezTo>
                  <a:pt x="149" y="255"/>
                  <a:pt x="151" y="241"/>
                  <a:pt x="145" y="229"/>
                </a:cubicBezTo>
                <a:cubicBezTo>
                  <a:pt x="143" y="225"/>
                  <a:pt x="143" y="220"/>
                  <a:pt x="146" y="216"/>
                </a:cubicBezTo>
                <a:cubicBezTo>
                  <a:pt x="148" y="212"/>
                  <a:pt x="152" y="210"/>
                  <a:pt x="157" y="210"/>
                </a:cubicBezTo>
                <a:cubicBezTo>
                  <a:pt x="221" y="210"/>
                  <a:pt x="221" y="210"/>
                  <a:pt x="221" y="210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91" y="210"/>
                  <a:pt x="291" y="210"/>
                  <a:pt x="291" y="210"/>
                </a:cubicBezTo>
                <a:cubicBezTo>
                  <a:pt x="295" y="210"/>
                  <a:pt x="299" y="212"/>
                  <a:pt x="302" y="216"/>
                </a:cubicBezTo>
                <a:cubicBezTo>
                  <a:pt x="304" y="220"/>
                  <a:pt x="305" y="225"/>
                  <a:pt x="303" y="229"/>
                </a:cubicBezTo>
                <a:cubicBezTo>
                  <a:pt x="297" y="241"/>
                  <a:pt x="299" y="256"/>
                  <a:pt x="301" y="264"/>
                </a:cubicBezTo>
                <a:cubicBezTo>
                  <a:pt x="421" y="264"/>
                  <a:pt x="421" y="264"/>
                  <a:pt x="421" y="264"/>
                </a:cubicBezTo>
                <a:cubicBezTo>
                  <a:pt x="419" y="234"/>
                  <a:pt x="413" y="181"/>
                  <a:pt x="392" y="160"/>
                </a:cubicBezTo>
                <a:cubicBezTo>
                  <a:pt x="387" y="154"/>
                  <a:pt x="381" y="151"/>
                  <a:pt x="373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0" y="151"/>
                  <a:pt x="355" y="147"/>
                  <a:pt x="354" y="140"/>
                </a:cubicBezTo>
                <a:cubicBezTo>
                  <a:pt x="353" y="134"/>
                  <a:pt x="356" y="128"/>
                  <a:pt x="362" y="126"/>
                </a:cubicBezTo>
                <a:cubicBezTo>
                  <a:pt x="366" y="124"/>
                  <a:pt x="366" y="124"/>
                  <a:pt x="366" y="124"/>
                </a:cubicBezTo>
                <a:cubicBezTo>
                  <a:pt x="383" y="115"/>
                  <a:pt x="394" y="98"/>
                  <a:pt x="394" y="79"/>
                </a:cubicBezTo>
                <a:cubicBezTo>
                  <a:pt x="394" y="66"/>
                  <a:pt x="389" y="53"/>
                  <a:pt x="380" y="43"/>
                </a:cubicBezTo>
                <a:cubicBezTo>
                  <a:pt x="370" y="33"/>
                  <a:pt x="358" y="28"/>
                  <a:pt x="344" y="27"/>
                </a:cubicBezTo>
                <a:cubicBezTo>
                  <a:pt x="330" y="27"/>
                  <a:pt x="318" y="32"/>
                  <a:pt x="308" y="42"/>
                </a:cubicBezTo>
                <a:cubicBezTo>
                  <a:pt x="298" y="51"/>
                  <a:pt x="292" y="64"/>
                  <a:pt x="292" y="77"/>
                </a:cubicBezTo>
                <a:cubicBezTo>
                  <a:pt x="292" y="97"/>
                  <a:pt x="303" y="116"/>
                  <a:pt x="322" y="124"/>
                </a:cubicBezTo>
                <a:cubicBezTo>
                  <a:pt x="328" y="127"/>
                  <a:pt x="331" y="134"/>
                  <a:pt x="328" y="141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3" y="162"/>
                  <a:pt x="305" y="192"/>
                  <a:pt x="267" y="194"/>
                </a:cubicBezTo>
                <a:cubicBezTo>
                  <a:pt x="253" y="195"/>
                  <a:pt x="243" y="195"/>
                  <a:pt x="243" y="195"/>
                </a:cubicBezTo>
                <a:cubicBezTo>
                  <a:pt x="235" y="196"/>
                  <a:pt x="229" y="190"/>
                  <a:pt x="229" y="183"/>
                </a:cubicBezTo>
                <a:cubicBezTo>
                  <a:pt x="229" y="175"/>
                  <a:pt x="234" y="169"/>
                  <a:pt x="242" y="169"/>
                </a:cubicBezTo>
                <a:cubicBezTo>
                  <a:pt x="242" y="169"/>
                  <a:pt x="251" y="168"/>
                  <a:pt x="266" y="167"/>
                </a:cubicBezTo>
                <a:cubicBezTo>
                  <a:pt x="287" y="166"/>
                  <a:pt x="296" y="150"/>
                  <a:pt x="300" y="143"/>
                </a:cubicBezTo>
                <a:cubicBezTo>
                  <a:pt x="278" y="128"/>
                  <a:pt x="265" y="103"/>
                  <a:pt x="266" y="77"/>
                </a:cubicBezTo>
                <a:cubicBezTo>
                  <a:pt x="266" y="56"/>
                  <a:pt x="274" y="37"/>
                  <a:pt x="289" y="22"/>
                </a:cubicBezTo>
                <a:cubicBezTo>
                  <a:pt x="304" y="8"/>
                  <a:pt x="324" y="0"/>
                  <a:pt x="344" y="1"/>
                </a:cubicBezTo>
                <a:cubicBezTo>
                  <a:pt x="365" y="1"/>
                  <a:pt x="384" y="10"/>
                  <a:pt x="399" y="24"/>
                </a:cubicBezTo>
                <a:cubicBezTo>
                  <a:pt x="413" y="39"/>
                  <a:pt x="421" y="59"/>
                  <a:pt x="421" y="80"/>
                </a:cubicBezTo>
                <a:cubicBezTo>
                  <a:pt x="420" y="99"/>
                  <a:pt x="412" y="118"/>
                  <a:pt x="399" y="131"/>
                </a:cubicBezTo>
                <a:cubicBezTo>
                  <a:pt x="404" y="134"/>
                  <a:pt x="408" y="137"/>
                  <a:pt x="411" y="141"/>
                </a:cubicBezTo>
                <a:cubicBezTo>
                  <a:pt x="428" y="157"/>
                  <a:pt x="438" y="186"/>
                  <a:pt x="444" y="225"/>
                </a:cubicBezTo>
                <a:cubicBezTo>
                  <a:pt x="448" y="253"/>
                  <a:pt x="447" y="277"/>
                  <a:pt x="447" y="278"/>
                </a:cubicBezTo>
                <a:cubicBezTo>
                  <a:pt x="447" y="285"/>
                  <a:pt x="441" y="291"/>
                  <a:pt x="434" y="291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5" y="291"/>
                  <a:pt x="280" y="288"/>
                  <a:pt x="278" y="283"/>
                </a:cubicBezTo>
                <a:cubicBezTo>
                  <a:pt x="278" y="282"/>
                  <a:pt x="269" y="260"/>
                  <a:pt x="273" y="236"/>
                </a:cubicBezTo>
                <a:cubicBezTo>
                  <a:pt x="227" y="236"/>
                  <a:pt x="227" y="236"/>
                  <a:pt x="227" y="236"/>
                </a:cubicBezTo>
                <a:lnTo>
                  <a:pt x="221" y="236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53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536864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ictos_White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Generic Pictograms and symbols</a:t>
            </a:r>
            <a:endParaRPr lang="en-US" noProof="0" dirty="0"/>
          </a:p>
        </p:txBody>
      </p:sp>
      <p:sp>
        <p:nvSpPr>
          <p:cNvPr id="199" name="TextBox 198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00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5" name="Freeform 207"/>
          <p:cNvSpPr>
            <a:spLocks/>
          </p:cNvSpPr>
          <p:nvPr userDrawn="1"/>
        </p:nvSpPr>
        <p:spPr bwMode="auto">
          <a:xfrm>
            <a:off x="335568" y="4514227"/>
            <a:ext cx="363202" cy="373018"/>
          </a:xfrm>
          <a:custGeom>
            <a:avLst/>
            <a:gdLst/>
            <a:ahLst/>
            <a:cxnLst>
              <a:cxn ang="0">
                <a:pos x="199" y="31"/>
              </a:cxn>
              <a:cxn ang="0">
                <a:pos x="197" y="40"/>
              </a:cxn>
              <a:cxn ang="0">
                <a:pos x="194" y="53"/>
              </a:cxn>
              <a:cxn ang="0">
                <a:pos x="183" y="63"/>
              </a:cxn>
              <a:cxn ang="0">
                <a:pos x="117" y="123"/>
              </a:cxn>
              <a:cxn ang="0">
                <a:pos x="99" y="197"/>
              </a:cxn>
              <a:cxn ang="0">
                <a:pos x="91" y="286"/>
              </a:cxn>
              <a:cxn ang="0">
                <a:pos x="53" y="351"/>
              </a:cxn>
              <a:cxn ang="0">
                <a:pos x="31" y="363"/>
              </a:cxn>
              <a:cxn ang="0">
                <a:pos x="31" y="376"/>
              </a:cxn>
              <a:cxn ang="0">
                <a:pos x="117" y="376"/>
              </a:cxn>
              <a:cxn ang="0">
                <a:pos x="154" y="376"/>
              </a:cxn>
              <a:cxn ang="0">
                <a:pos x="157" y="377"/>
              </a:cxn>
              <a:cxn ang="0">
                <a:pos x="163" y="380"/>
              </a:cxn>
              <a:cxn ang="0">
                <a:pos x="202" y="397"/>
              </a:cxn>
              <a:cxn ang="0">
                <a:pos x="233" y="381"/>
              </a:cxn>
              <a:cxn ang="0">
                <a:pos x="233" y="381"/>
              </a:cxn>
              <a:cxn ang="0">
                <a:pos x="255" y="378"/>
              </a:cxn>
              <a:cxn ang="0">
                <a:pos x="258" y="399"/>
              </a:cxn>
              <a:cxn ang="0">
                <a:pos x="244" y="414"/>
              </a:cxn>
              <a:cxn ang="0">
                <a:pos x="202" y="428"/>
              </a:cxn>
              <a:cxn ang="0">
                <a:pos x="202" y="428"/>
              </a:cxn>
              <a:cxn ang="0">
                <a:pos x="148" y="407"/>
              </a:cxn>
              <a:cxn ang="0">
                <a:pos x="143" y="407"/>
              </a:cxn>
              <a:cxn ang="0">
                <a:pos x="117" y="407"/>
              </a:cxn>
              <a:cxn ang="0">
                <a:pos x="16" y="407"/>
              </a:cxn>
              <a:cxn ang="0">
                <a:pos x="5" y="403"/>
              </a:cxn>
              <a:cxn ang="0">
                <a:pos x="0" y="392"/>
              </a:cxn>
              <a:cxn ang="0">
                <a:pos x="0" y="352"/>
              </a:cxn>
              <a:cxn ang="0">
                <a:pos x="12" y="337"/>
              </a:cxn>
              <a:cxn ang="0">
                <a:pos x="12" y="337"/>
              </a:cxn>
              <a:cxn ang="0">
                <a:pos x="14" y="336"/>
              </a:cxn>
              <a:cxn ang="0">
                <a:pos x="19" y="335"/>
              </a:cxn>
              <a:cxn ang="0">
                <a:pos x="36" y="326"/>
              </a:cxn>
              <a:cxn ang="0">
                <a:pos x="60" y="284"/>
              </a:cxn>
              <a:cxn ang="0">
                <a:pos x="68" y="193"/>
              </a:cxn>
              <a:cxn ang="0">
                <a:pos x="90" y="108"/>
              </a:cxn>
              <a:cxn ang="0">
                <a:pos x="166" y="37"/>
              </a:cxn>
              <a:cxn ang="0">
                <a:pos x="167" y="35"/>
              </a:cxn>
              <a:cxn ang="0">
                <a:pos x="177" y="9"/>
              </a:cxn>
              <a:cxn ang="0">
                <a:pos x="202" y="0"/>
              </a:cxn>
              <a:cxn ang="0">
                <a:pos x="235" y="11"/>
              </a:cxn>
              <a:cxn ang="0">
                <a:pos x="247" y="39"/>
              </a:cxn>
              <a:cxn ang="0">
                <a:pos x="267" y="47"/>
              </a:cxn>
              <a:cxn ang="0">
                <a:pos x="324" y="110"/>
              </a:cxn>
              <a:cxn ang="0">
                <a:pos x="355" y="282"/>
              </a:cxn>
              <a:cxn ang="0">
                <a:pos x="376" y="322"/>
              </a:cxn>
              <a:cxn ang="0">
                <a:pos x="402" y="335"/>
              </a:cxn>
              <a:cxn ang="0">
                <a:pos x="404" y="335"/>
              </a:cxn>
              <a:cxn ang="0">
                <a:pos x="417" y="350"/>
              </a:cxn>
              <a:cxn ang="0">
                <a:pos x="412" y="402"/>
              </a:cxn>
              <a:cxn ang="0">
                <a:pos x="401" y="406"/>
              </a:cxn>
              <a:cxn ang="0">
                <a:pos x="301" y="406"/>
              </a:cxn>
              <a:cxn ang="0">
                <a:pos x="285" y="391"/>
              </a:cxn>
              <a:cxn ang="0">
                <a:pos x="301" y="376"/>
              </a:cxn>
              <a:cxn ang="0">
                <a:pos x="386" y="362"/>
              </a:cxn>
              <a:cxn ang="0">
                <a:pos x="364" y="352"/>
              </a:cxn>
              <a:cxn ang="0">
                <a:pos x="324" y="285"/>
              </a:cxn>
              <a:cxn ang="0">
                <a:pos x="296" y="123"/>
              </a:cxn>
              <a:cxn ang="0">
                <a:pos x="260" y="78"/>
              </a:cxn>
              <a:cxn ang="0">
                <a:pos x="231" y="66"/>
              </a:cxn>
              <a:cxn ang="0">
                <a:pos x="222" y="61"/>
              </a:cxn>
              <a:cxn ang="0">
                <a:pos x="216" y="49"/>
              </a:cxn>
            </a:cxnLst>
            <a:rect l="0" t="0" r="r" b="b"/>
            <a:pathLst>
              <a:path w="417" h="428">
                <a:moveTo>
                  <a:pt x="214" y="32"/>
                </a:moveTo>
                <a:cubicBezTo>
                  <a:pt x="214" y="32"/>
                  <a:pt x="208" y="30"/>
                  <a:pt x="199" y="31"/>
                </a:cubicBezTo>
                <a:cubicBezTo>
                  <a:pt x="199" y="31"/>
                  <a:pt x="199" y="31"/>
                  <a:pt x="199" y="31"/>
                </a:cubicBezTo>
                <a:cubicBezTo>
                  <a:pt x="198" y="32"/>
                  <a:pt x="197" y="35"/>
                  <a:pt x="197" y="40"/>
                </a:cubicBezTo>
                <a:cubicBezTo>
                  <a:pt x="197" y="40"/>
                  <a:pt x="197" y="40"/>
                  <a:pt x="197" y="40"/>
                </a:cubicBezTo>
                <a:cubicBezTo>
                  <a:pt x="196" y="44"/>
                  <a:pt x="196" y="47"/>
                  <a:pt x="194" y="53"/>
                </a:cubicBezTo>
                <a:cubicBezTo>
                  <a:pt x="194" y="53"/>
                  <a:pt x="194" y="53"/>
                  <a:pt x="194" y="53"/>
                </a:cubicBezTo>
                <a:cubicBezTo>
                  <a:pt x="192" y="56"/>
                  <a:pt x="189" y="61"/>
                  <a:pt x="183" y="63"/>
                </a:cubicBezTo>
                <a:cubicBezTo>
                  <a:pt x="183" y="63"/>
                  <a:pt x="183" y="63"/>
                  <a:pt x="183" y="63"/>
                </a:cubicBezTo>
                <a:cubicBezTo>
                  <a:pt x="150" y="77"/>
                  <a:pt x="137" y="86"/>
                  <a:pt x="117" y="123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109" y="139"/>
                  <a:pt x="102" y="167"/>
                  <a:pt x="99" y="197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5" y="227"/>
                  <a:pt x="93" y="259"/>
                  <a:pt x="91" y="286"/>
                </a:cubicBezTo>
                <a:cubicBezTo>
                  <a:pt x="91" y="286"/>
                  <a:pt x="91" y="286"/>
                  <a:pt x="91" y="286"/>
                </a:cubicBezTo>
                <a:cubicBezTo>
                  <a:pt x="89" y="319"/>
                  <a:pt x="70" y="340"/>
                  <a:pt x="53" y="351"/>
                </a:cubicBezTo>
                <a:cubicBezTo>
                  <a:pt x="53" y="351"/>
                  <a:pt x="53" y="351"/>
                  <a:pt x="53" y="351"/>
                </a:cubicBezTo>
                <a:cubicBezTo>
                  <a:pt x="45" y="357"/>
                  <a:pt x="37" y="361"/>
                  <a:pt x="31" y="363"/>
                </a:cubicBezTo>
                <a:cubicBezTo>
                  <a:pt x="31" y="363"/>
                  <a:pt x="31" y="363"/>
                  <a:pt x="31" y="363"/>
                </a:cubicBezTo>
                <a:cubicBezTo>
                  <a:pt x="31" y="376"/>
                  <a:pt x="31" y="376"/>
                  <a:pt x="31" y="376"/>
                </a:cubicBezTo>
                <a:cubicBezTo>
                  <a:pt x="52" y="376"/>
                  <a:pt x="89" y="376"/>
                  <a:pt x="117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137" y="376"/>
                  <a:pt x="150" y="376"/>
                  <a:pt x="154" y="376"/>
                </a:cubicBezTo>
                <a:cubicBezTo>
                  <a:pt x="154" y="376"/>
                  <a:pt x="154" y="376"/>
                  <a:pt x="154" y="376"/>
                </a:cubicBezTo>
                <a:cubicBezTo>
                  <a:pt x="155" y="376"/>
                  <a:pt x="154" y="376"/>
                  <a:pt x="157" y="377"/>
                </a:cubicBezTo>
                <a:cubicBezTo>
                  <a:pt x="157" y="377"/>
                  <a:pt x="157" y="377"/>
                  <a:pt x="157" y="377"/>
                </a:cubicBezTo>
                <a:cubicBezTo>
                  <a:pt x="158" y="377"/>
                  <a:pt x="159" y="377"/>
                  <a:pt x="163" y="380"/>
                </a:cubicBezTo>
                <a:cubicBezTo>
                  <a:pt x="163" y="380"/>
                  <a:pt x="163" y="380"/>
                  <a:pt x="163" y="380"/>
                </a:cubicBezTo>
                <a:cubicBezTo>
                  <a:pt x="180" y="394"/>
                  <a:pt x="193" y="397"/>
                  <a:pt x="202" y="397"/>
                </a:cubicBezTo>
                <a:cubicBezTo>
                  <a:pt x="202" y="397"/>
                  <a:pt x="202" y="397"/>
                  <a:pt x="202" y="397"/>
                </a:cubicBezTo>
                <a:cubicBezTo>
                  <a:pt x="220" y="397"/>
                  <a:pt x="232" y="383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8" y="374"/>
                  <a:pt x="248" y="373"/>
                  <a:pt x="255" y="378"/>
                </a:cubicBezTo>
                <a:cubicBezTo>
                  <a:pt x="255" y="378"/>
                  <a:pt x="255" y="378"/>
                  <a:pt x="255" y="378"/>
                </a:cubicBezTo>
                <a:cubicBezTo>
                  <a:pt x="262" y="383"/>
                  <a:pt x="263" y="392"/>
                  <a:pt x="258" y="399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8" y="400"/>
                  <a:pt x="253" y="407"/>
                  <a:pt x="244" y="414"/>
                </a:cubicBezTo>
                <a:cubicBezTo>
                  <a:pt x="244" y="414"/>
                  <a:pt x="244" y="414"/>
                  <a:pt x="244" y="414"/>
                </a:cubicBezTo>
                <a:cubicBezTo>
                  <a:pt x="234" y="421"/>
                  <a:pt x="220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185" y="428"/>
                  <a:pt x="167" y="422"/>
                  <a:pt x="148" y="407"/>
                </a:cubicBezTo>
                <a:cubicBezTo>
                  <a:pt x="148" y="407"/>
                  <a:pt x="148" y="407"/>
                  <a:pt x="148" y="407"/>
                </a:cubicBezTo>
                <a:cubicBezTo>
                  <a:pt x="146" y="407"/>
                  <a:pt x="145" y="407"/>
                  <a:pt x="143" y="407"/>
                </a:cubicBezTo>
                <a:cubicBezTo>
                  <a:pt x="143" y="407"/>
                  <a:pt x="143" y="407"/>
                  <a:pt x="143" y="407"/>
                </a:cubicBezTo>
                <a:cubicBezTo>
                  <a:pt x="136" y="407"/>
                  <a:pt x="128" y="407"/>
                  <a:pt x="117" y="407"/>
                </a:cubicBezTo>
                <a:cubicBezTo>
                  <a:pt x="117" y="407"/>
                  <a:pt x="117" y="407"/>
                  <a:pt x="117" y="407"/>
                </a:cubicBezTo>
                <a:cubicBezTo>
                  <a:pt x="77" y="407"/>
                  <a:pt x="16" y="407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2" y="407"/>
                  <a:pt x="8" y="406"/>
                  <a:pt x="5" y="403"/>
                </a:cubicBezTo>
                <a:cubicBezTo>
                  <a:pt x="5" y="403"/>
                  <a:pt x="5" y="403"/>
                  <a:pt x="5" y="403"/>
                </a:cubicBezTo>
                <a:cubicBezTo>
                  <a:pt x="2" y="400"/>
                  <a:pt x="0" y="396"/>
                  <a:pt x="0" y="392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45"/>
                  <a:pt x="5" y="338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3" y="337"/>
                  <a:pt x="13" y="337"/>
                  <a:pt x="14" y="336"/>
                </a:cubicBezTo>
                <a:cubicBezTo>
                  <a:pt x="14" y="336"/>
                  <a:pt x="14" y="336"/>
                  <a:pt x="14" y="336"/>
                </a:cubicBezTo>
                <a:cubicBezTo>
                  <a:pt x="15" y="336"/>
                  <a:pt x="17" y="335"/>
                  <a:pt x="19" y="335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24" y="333"/>
                  <a:pt x="30" y="330"/>
                  <a:pt x="36" y="326"/>
                </a:cubicBezTo>
                <a:cubicBezTo>
                  <a:pt x="36" y="326"/>
                  <a:pt x="36" y="326"/>
                  <a:pt x="36" y="326"/>
                </a:cubicBezTo>
                <a:cubicBezTo>
                  <a:pt x="48" y="317"/>
                  <a:pt x="59" y="305"/>
                  <a:pt x="60" y="284"/>
                </a:cubicBezTo>
                <a:cubicBezTo>
                  <a:pt x="60" y="284"/>
                  <a:pt x="60" y="284"/>
                  <a:pt x="60" y="284"/>
                </a:cubicBezTo>
                <a:cubicBezTo>
                  <a:pt x="62" y="257"/>
                  <a:pt x="64" y="224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2" y="161"/>
                  <a:pt x="78" y="131"/>
                  <a:pt x="90" y="108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110" y="69"/>
                  <a:pt x="133" y="50"/>
                  <a:pt x="166" y="37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66" y="36"/>
                  <a:pt x="166" y="35"/>
                  <a:pt x="167" y="35"/>
                </a:cubicBezTo>
                <a:cubicBezTo>
                  <a:pt x="167" y="35"/>
                  <a:pt x="167" y="35"/>
                  <a:pt x="167" y="35"/>
                </a:cubicBezTo>
                <a:cubicBezTo>
                  <a:pt x="168" y="29"/>
                  <a:pt x="168" y="18"/>
                  <a:pt x="177" y="9"/>
                </a:cubicBezTo>
                <a:cubicBezTo>
                  <a:pt x="177" y="9"/>
                  <a:pt x="177" y="9"/>
                  <a:pt x="177" y="9"/>
                </a:cubicBezTo>
                <a:cubicBezTo>
                  <a:pt x="184" y="3"/>
                  <a:pt x="193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15" y="0"/>
                  <a:pt x="225" y="1"/>
                  <a:pt x="235" y="11"/>
                </a:cubicBezTo>
                <a:cubicBezTo>
                  <a:pt x="235" y="11"/>
                  <a:pt x="235" y="11"/>
                  <a:pt x="235" y="11"/>
                </a:cubicBezTo>
                <a:cubicBezTo>
                  <a:pt x="243" y="18"/>
                  <a:pt x="246" y="28"/>
                  <a:pt x="247" y="39"/>
                </a:cubicBezTo>
                <a:cubicBezTo>
                  <a:pt x="247" y="39"/>
                  <a:pt x="247" y="39"/>
                  <a:pt x="247" y="39"/>
                </a:cubicBezTo>
                <a:cubicBezTo>
                  <a:pt x="252" y="40"/>
                  <a:pt x="259" y="43"/>
                  <a:pt x="267" y="47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85" y="56"/>
                  <a:pt x="308" y="74"/>
                  <a:pt x="324" y="110"/>
                </a:cubicBezTo>
                <a:cubicBezTo>
                  <a:pt x="324" y="110"/>
                  <a:pt x="324" y="110"/>
                  <a:pt x="324" y="110"/>
                </a:cubicBezTo>
                <a:cubicBezTo>
                  <a:pt x="359" y="184"/>
                  <a:pt x="352" y="249"/>
                  <a:pt x="355" y="282"/>
                </a:cubicBezTo>
                <a:cubicBezTo>
                  <a:pt x="355" y="282"/>
                  <a:pt x="355" y="282"/>
                  <a:pt x="355" y="282"/>
                </a:cubicBezTo>
                <a:cubicBezTo>
                  <a:pt x="356" y="303"/>
                  <a:pt x="365" y="314"/>
                  <a:pt x="376" y="322"/>
                </a:cubicBezTo>
                <a:cubicBezTo>
                  <a:pt x="376" y="322"/>
                  <a:pt x="376" y="322"/>
                  <a:pt x="376" y="322"/>
                </a:cubicBezTo>
                <a:cubicBezTo>
                  <a:pt x="386" y="330"/>
                  <a:pt x="398" y="334"/>
                  <a:pt x="402" y="335"/>
                </a:cubicBezTo>
                <a:cubicBezTo>
                  <a:pt x="402" y="335"/>
                  <a:pt x="402" y="335"/>
                  <a:pt x="402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11" y="336"/>
                  <a:pt x="417" y="343"/>
                  <a:pt x="417" y="350"/>
                </a:cubicBezTo>
                <a:cubicBezTo>
                  <a:pt x="417" y="350"/>
                  <a:pt x="417" y="350"/>
                  <a:pt x="417" y="350"/>
                </a:cubicBezTo>
                <a:cubicBezTo>
                  <a:pt x="417" y="391"/>
                  <a:pt x="417" y="391"/>
                  <a:pt x="417" y="391"/>
                </a:cubicBezTo>
                <a:cubicBezTo>
                  <a:pt x="417" y="395"/>
                  <a:pt x="415" y="399"/>
                  <a:pt x="412" y="402"/>
                </a:cubicBezTo>
                <a:cubicBezTo>
                  <a:pt x="412" y="402"/>
                  <a:pt x="412" y="402"/>
                  <a:pt x="412" y="402"/>
                </a:cubicBezTo>
                <a:cubicBezTo>
                  <a:pt x="409" y="405"/>
                  <a:pt x="405" y="406"/>
                  <a:pt x="401" y="406"/>
                </a:cubicBezTo>
                <a:cubicBezTo>
                  <a:pt x="401" y="406"/>
                  <a:pt x="401" y="406"/>
                  <a:pt x="401" y="406"/>
                </a:cubicBezTo>
                <a:cubicBezTo>
                  <a:pt x="301" y="406"/>
                  <a:pt x="301" y="406"/>
                  <a:pt x="301" y="406"/>
                </a:cubicBezTo>
                <a:cubicBezTo>
                  <a:pt x="292" y="406"/>
                  <a:pt x="285" y="399"/>
                  <a:pt x="285" y="391"/>
                </a:cubicBezTo>
                <a:cubicBezTo>
                  <a:pt x="285" y="391"/>
                  <a:pt x="285" y="391"/>
                  <a:pt x="285" y="391"/>
                </a:cubicBezTo>
                <a:cubicBezTo>
                  <a:pt x="285" y="382"/>
                  <a:pt x="292" y="376"/>
                  <a:pt x="301" y="376"/>
                </a:cubicBezTo>
                <a:cubicBezTo>
                  <a:pt x="301" y="376"/>
                  <a:pt x="301" y="376"/>
                  <a:pt x="301" y="376"/>
                </a:cubicBezTo>
                <a:cubicBezTo>
                  <a:pt x="386" y="376"/>
                  <a:pt x="386" y="376"/>
                  <a:pt x="386" y="376"/>
                </a:cubicBezTo>
                <a:cubicBezTo>
                  <a:pt x="386" y="362"/>
                  <a:pt x="386" y="362"/>
                  <a:pt x="386" y="362"/>
                </a:cubicBezTo>
                <a:cubicBezTo>
                  <a:pt x="380" y="360"/>
                  <a:pt x="372" y="357"/>
                  <a:pt x="364" y="352"/>
                </a:cubicBezTo>
                <a:cubicBezTo>
                  <a:pt x="364" y="352"/>
                  <a:pt x="364" y="352"/>
                  <a:pt x="364" y="352"/>
                </a:cubicBezTo>
                <a:cubicBezTo>
                  <a:pt x="346" y="341"/>
                  <a:pt x="326" y="319"/>
                  <a:pt x="324" y="285"/>
                </a:cubicBezTo>
                <a:cubicBezTo>
                  <a:pt x="324" y="285"/>
                  <a:pt x="324" y="285"/>
                  <a:pt x="324" y="285"/>
                </a:cubicBezTo>
                <a:cubicBezTo>
                  <a:pt x="321" y="246"/>
                  <a:pt x="327" y="190"/>
                  <a:pt x="296" y="123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85" y="99"/>
                  <a:pt x="271" y="86"/>
                  <a:pt x="260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8" y="71"/>
                  <a:pt x="239" y="69"/>
                  <a:pt x="231" y="66"/>
                </a:cubicBezTo>
                <a:cubicBezTo>
                  <a:pt x="231" y="66"/>
                  <a:pt x="231" y="66"/>
                  <a:pt x="231" y="66"/>
                </a:cubicBezTo>
                <a:cubicBezTo>
                  <a:pt x="229" y="65"/>
                  <a:pt x="227" y="65"/>
                  <a:pt x="222" y="61"/>
                </a:cubicBezTo>
                <a:cubicBezTo>
                  <a:pt x="222" y="61"/>
                  <a:pt x="222" y="61"/>
                  <a:pt x="222" y="61"/>
                </a:cubicBezTo>
                <a:cubicBezTo>
                  <a:pt x="220" y="60"/>
                  <a:pt x="217" y="55"/>
                  <a:pt x="216" y="49"/>
                </a:cubicBezTo>
                <a:cubicBezTo>
                  <a:pt x="216" y="49"/>
                  <a:pt x="216" y="49"/>
                  <a:pt x="216" y="49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96" name="Freeform 203"/>
          <p:cNvSpPr>
            <a:spLocks/>
          </p:cNvSpPr>
          <p:nvPr userDrawn="1"/>
        </p:nvSpPr>
        <p:spPr bwMode="auto">
          <a:xfrm>
            <a:off x="783400" y="4501957"/>
            <a:ext cx="408602" cy="397558"/>
          </a:xfrm>
          <a:custGeom>
            <a:avLst/>
            <a:gdLst/>
            <a:ahLst/>
            <a:cxnLst>
              <a:cxn ang="0">
                <a:pos x="217" y="41"/>
              </a:cxn>
              <a:cxn ang="0">
                <a:pos x="184" y="188"/>
              </a:cxn>
              <a:cxn ang="0">
                <a:pos x="0" y="389"/>
              </a:cxn>
              <a:cxn ang="0">
                <a:pos x="5" y="453"/>
              </a:cxn>
              <a:cxn ang="0">
                <a:pos x="14" y="457"/>
              </a:cxn>
              <a:cxn ang="0">
                <a:pos x="88" y="453"/>
              </a:cxn>
              <a:cxn ang="0">
                <a:pos x="112" y="429"/>
              </a:cxn>
              <a:cxn ang="0">
                <a:pos x="113" y="410"/>
              </a:cxn>
              <a:cxn ang="0">
                <a:pos x="132" y="391"/>
              </a:cxn>
              <a:cxn ang="0">
                <a:pos x="172" y="370"/>
              </a:cxn>
              <a:cxn ang="0">
                <a:pos x="175" y="365"/>
              </a:cxn>
              <a:cxn ang="0">
                <a:pos x="172" y="339"/>
              </a:cxn>
              <a:cxn ang="0">
                <a:pos x="184" y="339"/>
              </a:cxn>
              <a:cxn ang="0">
                <a:pos x="203" y="339"/>
              </a:cxn>
              <a:cxn ang="0">
                <a:pos x="416" y="240"/>
              </a:cxn>
              <a:cxn ang="0">
                <a:pos x="425" y="73"/>
              </a:cxn>
              <a:cxn ang="0">
                <a:pos x="397" y="221"/>
              </a:cxn>
              <a:cxn ang="0">
                <a:pos x="266" y="244"/>
              </a:cxn>
              <a:cxn ang="0">
                <a:pos x="255" y="248"/>
              </a:cxn>
              <a:cxn ang="0">
                <a:pos x="178" y="310"/>
              </a:cxn>
              <a:cxn ang="0">
                <a:pos x="143" y="345"/>
              </a:cxn>
              <a:cxn ang="0">
                <a:pos x="140" y="364"/>
              </a:cxn>
              <a:cxn ang="0">
                <a:pos x="82" y="400"/>
              </a:cxn>
              <a:cxn ang="0">
                <a:pos x="73" y="430"/>
              </a:cxn>
              <a:cxn ang="0">
                <a:pos x="26" y="394"/>
              </a:cxn>
              <a:cxn ang="0">
                <a:pos x="212" y="194"/>
              </a:cxn>
              <a:cxn ang="0">
                <a:pos x="213" y="190"/>
              </a:cxn>
              <a:cxn ang="0">
                <a:pos x="202" y="140"/>
              </a:cxn>
              <a:cxn ang="0">
                <a:pos x="316" y="27"/>
              </a:cxn>
              <a:cxn ang="0">
                <a:pos x="373" y="65"/>
              </a:cxn>
              <a:cxn ang="0">
                <a:pos x="334" y="123"/>
              </a:cxn>
              <a:cxn ang="0">
                <a:pos x="383" y="109"/>
              </a:cxn>
              <a:cxn ang="0">
                <a:pos x="352" y="104"/>
              </a:cxn>
              <a:cxn ang="0">
                <a:pos x="365" y="91"/>
              </a:cxn>
              <a:cxn ang="0">
                <a:pos x="384" y="92"/>
              </a:cxn>
              <a:cxn ang="0">
                <a:pos x="418" y="46"/>
              </a:cxn>
              <a:cxn ang="0">
                <a:pos x="414" y="40"/>
              </a:cxn>
            </a:cxnLst>
            <a:rect l="0" t="0" r="r" b="b"/>
            <a:pathLst>
              <a:path w="469" h="457">
                <a:moveTo>
                  <a:pt x="315" y="0"/>
                </a:moveTo>
                <a:cubicBezTo>
                  <a:pt x="278" y="0"/>
                  <a:pt x="243" y="15"/>
                  <a:pt x="217" y="41"/>
                </a:cubicBezTo>
                <a:cubicBezTo>
                  <a:pt x="190" y="68"/>
                  <a:pt x="176" y="104"/>
                  <a:pt x="176" y="140"/>
                </a:cubicBezTo>
                <a:cubicBezTo>
                  <a:pt x="176" y="156"/>
                  <a:pt x="179" y="173"/>
                  <a:pt x="184" y="188"/>
                </a:cubicBezTo>
                <a:cubicBezTo>
                  <a:pt x="175" y="198"/>
                  <a:pt x="3" y="380"/>
                  <a:pt x="3" y="380"/>
                </a:cubicBezTo>
                <a:cubicBezTo>
                  <a:pt x="1" y="382"/>
                  <a:pt x="0" y="385"/>
                  <a:pt x="0" y="389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47"/>
                  <a:pt x="2" y="451"/>
                  <a:pt x="5" y="453"/>
                </a:cubicBezTo>
                <a:cubicBezTo>
                  <a:pt x="6" y="454"/>
                  <a:pt x="6" y="454"/>
                  <a:pt x="6" y="454"/>
                </a:cubicBezTo>
                <a:cubicBezTo>
                  <a:pt x="8" y="456"/>
                  <a:pt x="11" y="457"/>
                  <a:pt x="14" y="457"/>
                </a:cubicBezTo>
                <a:cubicBezTo>
                  <a:pt x="78" y="457"/>
                  <a:pt x="78" y="457"/>
                  <a:pt x="78" y="457"/>
                </a:cubicBezTo>
                <a:cubicBezTo>
                  <a:pt x="82" y="457"/>
                  <a:pt x="85" y="455"/>
                  <a:pt x="88" y="453"/>
                </a:cubicBezTo>
                <a:cubicBezTo>
                  <a:pt x="112" y="430"/>
                  <a:pt x="112" y="430"/>
                  <a:pt x="112" y="430"/>
                </a:cubicBezTo>
                <a:cubicBezTo>
                  <a:pt x="112" y="430"/>
                  <a:pt x="112" y="429"/>
                  <a:pt x="112" y="429"/>
                </a:cubicBezTo>
                <a:cubicBezTo>
                  <a:pt x="113" y="429"/>
                  <a:pt x="113" y="429"/>
                  <a:pt x="113" y="429"/>
                </a:cubicBezTo>
                <a:cubicBezTo>
                  <a:pt x="118" y="423"/>
                  <a:pt x="118" y="415"/>
                  <a:pt x="113" y="410"/>
                </a:cubicBezTo>
                <a:cubicBezTo>
                  <a:pt x="107" y="405"/>
                  <a:pt x="107" y="396"/>
                  <a:pt x="113" y="391"/>
                </a:cubicBezTo>
                <a:cubicBezTo>
                  <a:pt x="118" y="385"/>
                  <a:pt x="127" y="385"/>
                  <a:pt x="132" y="391"/>
                </a:cubicBezTo>
                <a:cubicBezTo>
                  <a:pt x="137" y="396"/>
                  <a:pt x="146" y="396"/>
                  <a:pt x="151" y="391"/>
                </a:cubicBezTo>
                <a:cubicBezTo>
                  <a:pt x="172" y="370"/>
                  <a:pt x="172" y="370"/>
                  <a:pt x="172" y="370"/>
                </a:cubicBezTo>
                <a:cubicBezTo>
                  <a:pt x="173" y="368"/>
                  <a:pt x="174" y="367"/>
                  <a:pt x="175" y="365"/>
                </a:cubicBezTo>
                <a:cubicBezTo>
                  <a:pt x="175" y="365"/>
                  <a:pt x="175" y="365"/>
                  <a:pt x="175" y="365"/>
                </a:cubicBezTo>
                <a:cubicBezTo>
                  <a:pt x="177" y="360"/>
                  <a:pt x="176" y="354"/>
                  <a:pt x="172" y="350"/>
                </a:cubicBezTo>
                <a:cubicBezTo>
                  <a:pt x="169" y="347"/>
                  <a:pt x="169" y="342"/>
                  <a:pt x="172" y="339"/>
                </a:cubicBezTo>
                <a:cubicBezTo>
                  <a:pt x="174" y="337"/>
                  <a:pt x="176" y="336"/>
                  <a:pt x="178" y="336"/>
                </a:cubicBezTo>
                <a:cubicBezTo>
                  <a:pt x="180" y="336"/>
                  <a:pt x="182" y="337"/>
                  <a:pt x="184" y="339"/>
                </a:cubicBezTo>
                <a:cubicBezTo>
                  <a:pt x="186" y="341"/>
                  <a:pt x="190" y="343"/>
                  <a:pt x="193" y="343"/>
                </a:cubicBezTo>
                <a:cubicBezTo>
                  <a:pt x="197" y="343"/>
                  <a:pt x="200" y="341"/>
                  <a:pt x="203" y="339"/>
                </a:cubicBezTo>
                <a:cubicBezTo>
                  <a:pt x="203" y="339"/>
                  <a:pt x="260" y="282"/>
                  <a:pt x="269" y="273"/>
                </a:cubicBezTo>
                <a:cubicBezTo>
                  <a:pt x="320" y="291"/>
                  <a:pt x="377" y="279"/>
                  <a:pt x="416" y="240"/>
                </a:cubicBezTo>
                <a:cubicBezTo>
                  <a:pt x="458" y="197"/>
                  <a:pt x="469" y="133"/>
                  <a:pt x="443" y="79"/>
                </a:cubicBezTo>
                <a:cubicBezTo>
                  <a:pt x="440" y="72"/>
                  <a:pt x="432" y="70"/>
                  <a:pt x="425" y="73"/>
                </a:cubicBezTo>
                <a:cubicBezTo>
                  <a:pt x="418" y="76"/>
                  <a:pt x="416" y="84"/>
                  <a:pt x="419" y="91"/>
                </a:cubicBezTo>
                <a:cubicBezTo>
                  <a:pt x="440" y="134"/>
                  <a:pt x="431" y="187"/>
                  <a:pt x="397" y="221"/>
                </a:cubicBezTo>
                <a:cubicBezTo>
                  <a:pt x="364" y="254"/>
                  <a:pt x="315" y="263"/>
                  <a:pt x="272" y="245"/>
                </a:cubicBezTo>
                <a:cubicBezTo>
                  <a:pt x="270" y="244"/>
                  <a:pt x="268" y="244"/>
                  <a:pt x="266" y="244"/>
                </a:cubicBezTo>
                <a:cubicBezTo>
                  <a:pt x="263" y="245"/>
                  <a:pt x="263" y="245"/>
                  <a:pt x="263" y="245"/>
                </a:cubicBezTo>
                <a:cubicBezTo>
                  <a:pt x="260" y="245"/>
                  <a:pt x="258" y="246"/>
                  <a:pt x="255" y="248"/>
                </a:cubicBezTo>
                <a:cubicBezTo>
                  <a:pt x="255" y="248"/>
                  <a:pt x="203" y="301"/>
                  <a:pt x="191" y="312"/>
                </a:cubicBezTo>
                <a:cubicBezTo>
                  <a:pt x="187" y="311"/>
                  <a:pt x="183" y="310"/>
                  <a:pt x="178" y="310"/>
                </a:cubicBezTo>
                <a:cubicBezTo>
                  <a:pt x="169" y="310"/>
                  <a:pt x="160" y="313"/>
                  <a:pt x="153" y="320"/>
                </a:cubicBezTo>
                <a:cubicBezTo>
                  <a:pt x="147" y="327"/>
                  <a:pt x="143" y="336"/>
                  <a:pt x="143" y="345"/>
                </a:cubicBezTo>
                <a:cubicBezTo>
                  <a:pt x="143" y="349"/>
                  <a:pt x="144" y="354"/>
                  <a:pt x="146" y="358"/>
                </a:cubicBezTo>
                <a:cubicBezTo>
                  <a:pt x="143" y="361"/>
                  <a:pt x="143" y="361"/>
                  <a:pt x="140" y="364"/>
                </a:cubicBezTo>
                <a:cubicBezTo>
                  <a:pt x="125" y="357"/>
                  <a:pt x="106" y="359"/>
                  <a:pt x="94" y="372"/>
                </a:cubicBezTo>
                <a:cubicBezTo>
                  <a:pt x="86" y="380"/>
                  <a:pt x="82" y="390"/>
                  <a:pt x="82" y="400"/>
                </a:cubicBezTo>
                <a:cubicBezTo>
                  <a:pt x="82" y="406"/>
                  <a:pt x="83" y="412"/>
                  <a:pt x="86" y="417"/>
                </a:cubicBezTo>
                <a:cubicBezTo>
                  <a:pt x="80" y="423"/>
                  <a:pt x="76" y="427"/>
                  <a:pt x="73" y="430"/>
                </a:cubicBezTo>
                <a:cubicBezTo>
                  <a:pt x="66" y="430"/>
                  <a:pt x="41" y="430"/>
                  <a:pt x="26" y="430"/>
                </a:cubicBezTo>
                <a:cubicBezTo>
                  <a:pt x="26" y="417"/>
                  <a:pt x="26" y="400"/>
                  <a:pt x="26" y="394"/>
                </a:cubicBezTo>
                <a:cubicBezTo>
                  <a:pt x="33" y="387"/>
                  <a:pt x="209" y="201"/>
                  <a:pt x="209" y="201"/>
                </a:cubicBezTo>
                <a:cubicBezTo>
                  <a:pt x="210" y="199"/>
                  <a:pt x="212" y="197"/>
                  <a:pt x="212" y="194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13" y="191"/>
                  <a:pt x="213" y="191"/>
                  <a:pt x="213" y="190"/>
                </a:cubicBezTo>
                <a:cubicBezTo>
                  <a:pt x="213" y="188"/>
                  <a:pt x="212" y="187"/>
                  <a:pt x="212" y="185"/>
                </a:cubicBezTo>
                <a:cubicBezTo>
                  <a:pt x="205" y="170"/>
                  <a:pt x="202" y="155"/>
                  <a:pt x="202" y="140"/>
                </a:cubicBezTo>
                <a:cubicBezTo>
                  <a:pt x="202" y="111"/>
                  <a:pt x="214" y="82"/>
                  <a:pt x="236" y="60"/>
                </a:cubicBezTo>
                <a:cubicBezTo>
                  <a:pt x="257" y="39"/>
                  <a:pt x="285" y="27"/>
                  <a:pt x="316" y="27"/>
                </a:cubicBezTo>
                <a:cubicBezTo>
                  <a:pt x="342" y="26"/>
                  <a:pt x="367" y="35"/>
                  <a:pt x="387" y="51"/>
                </a:cubicBezTo>
                <a:cubicBezTo>
                  <a:pt x="381" y="57"/>
                  <a:pt x="378" y="60"/>
                  <a:pt x="373" y="65"/>
                </a:cubicBezTo>
                <a:cubicBezTo>
                  <a:pt x="360" y="60"/>
                  <a:pt x="344" y="62"/>
                  <a:pt x="334" y="73"/>
                </a:cubicBezTo>
                <a:cubicBezTo>
                  <a:pt x="320" y="87"/>
                  <a:pt x="320" y="109"/>
                  <a:pt x="334" y="123"/>
                </a:cubicBezTo>
                <a:cubicBezTo>
                  <a:pt x="346" y="136"/>
                  <a:pt x="365" y="137"/>
                  <a:pt x="379" y="127"/>
                </a:cubicBezTo>
                <a:cubicBezTo>
                  <a:pt x="385" y="123"/>
                  <a:pt x="387" y="115"/>
                  <a:pt x="383" y="109"/>
                </a:cubicBezTo>
                <a:cubicBezTo>
                  <a:pt x="378" y="103"/>
                  <a:pt x="370" y="101"/>
                  <a:pt x="364" y="105"/>
                </a:cubicBezTo>
                <a:cubicBezTo>
                  <a:pt x="360" y="108"/>
                  <a:pt x="356" y="108"/>
                  <a:pt x="352" y="104"/>
                </a:cubicBezTo>
                <a:cubicBezTo>
                  <a:pt x="349" y="101"/>
                  <a:pt x="349" y="95"/>
                  <a:pt x="352" y="92"/>
                </a:cubicBezTo>
                <a:cubicBezTo>
                  <a:pt x="356" y="88"/>
                  <a:pt x="361" y="88"/>
                  <a:pt x="365" y="91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71" y="97"/>
                  <a:pt x="379" y="97"/>
                  <a:pt x="384" y="92"/>
                </a:cubicBezTo>
                <a:cubicBezTo>
                  <a:pt x="415" y="61"/>
                  <a:pt x="415" y="61"/>
                  <a:pt x="415" y="61"/>
                </a:cubicBezTo>
                <a:cubicBezTo>
                  <a:pt x="419" y="57"/>
                  <a:pt x="420" y="51"/>
                  <a:pt x="418" y="46"/>
                </a:cubicBezTo>
                <a:cubicBezTo>
                  <a:pt x="417" y="44"/>
                  <a:pt x="417" y="44"/>
                  <a:pt x="417" y="44"/>
                </a:cubicBezTo>
                <a:cubicBezTo>
                  <a:pt x="417" y="43"/>
                  <a:pt x="416" y="41"/>
                  <a:pt x="414" y="40"/>
                </a:cubicBezTo>
                <a:cubicBezTo>
                  <a:pt x="388" y="14"/>
                  <a:pt x="353" y="0"/>
                  <a:pt x="31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1" name="Freeform 221"/>
          <p:cNvSpPr>
            <a:spLocks/>
          </p:cNvSpPr>
          <p:nvPr userDrawn="1"/>
        </p:nvSpPr>
        <p:spPr bwMode="auto">
          <a:xfrm>
            <a:off x="1889505" y="4535095"/>
            <a:ext cx="376699" cy="331299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61" y="126"/>
              </a:cxn>
              <a:cxn ang="0">
                <a:pos x="59" y="133"/>
              </a:cxn>
              <a:cxn ang="0">
                <a:pos x="67" y="146"/>
              </a:cxn>
              <a:cxn ang="0">
                <a:pos x="107" y="158"/>
              </a:cxn>
              <a:cxn ang="0">
                <a:pos x="55" y="178"/>
              </a:cxn>
              <a:cxn ang="0">
                <a:pos x="26" y="105"/>
              </a:cxn>
              <a:cxn ang="0">
                <a:pos x="8" y="95"/>
              </a:cxn>
              <a:cxn ang="0">
                <a:pos x="3" y="113"/>
              </a:cxn>
              <a:cxn ang="0">
                <a:pos x="3" y="113"/>
              </a:cxn>
              <a:cxn ang="0">
                <a:pos x="37" y="199"/>
              </a:cxn>
              <a:cxn ang="0">
                <a:pos x="52" y="203"/>
              </a:cxn>
              <a:cxn ang="0">
                <a:pos x="141" y="167"/>
              </a:cxn>
              <a:cxn ang="0">
                <a:pos x="149" y="156"/>
              </a:cxn>
              <a:cxn ang="0">
                <a:pos x="140" y="144"/>
              </a:cxn>
              <a:cxn ang="0">
                <a:pos x="85" y="127"/>
              </a:cxn>
              <a:cxn ang="0">
                <a:pos x="85" y="126"/>
              </a:cxn>
              <a:cxn ang="0">
                <a:pos x="122" y="72"/>
              </a:cxn>
              <a:cxn ang="0">
                <a:pos x="240" y="23"/>
              </a:cxn>
              <a:cxn ang="0">
                <a:pos x="359" y="72"/>
              </a:cxn>
              <a:cxn ang="0">
                <a:pos x="408" y="191"/>
              </a:cxn>
              <a:cxn ang="0">
                <a:pos x="359" y="309"/>
              </a:cxn>
              <a:cxn ang="0">
                <a:pos x="240" y="358"/>
              </a:cxn>
              <a:cxn ang="0">
                <a:pos x="122" y="309"/>
              </a:cxn>
              <a:cxn ang="0">
                <a:pos x="92" y="268"/>
              </a:cxn>
              <a:cxn ang="0">
                <a:pos x="198" y="224"/>
              </a:cxn>
              <a:cxn ang="0">
                <a:pos x="199" y="224"/>
              </a:cxn>
              <a:cxn ang="0">
                <a:pos x="207" y="209"/>
              </a:cxn>
              <a:cxn ang="0">
                <a:pos x="203" y="192"/>
              </a:cxn>
              <a:cxn ang="0">
                <a:pos x="241" y="154"/>
              </a:cxn>
              <a:cxn ang="0">
                <a:pos x="278" y="192"/>
              </a:cxn>
              <a:cxn ang="0">
                <a:pos x="241" y="230"/>
              </a:cxn>
              <a:cxn ang="0">
                <a:pos x="235" y="229"/>
              </a:cxn>
              <a:cxn ang="0">
                <a:pos x="233" y="229"/>
              </a:cxn>
              <a:cxn ang="0">
                <a:pos x="233" y="229"/>
              </a:cxn>
              <a:cxn ang="0">
                <a:pos x="231" y="229"/>
              </a:cxn>
              <a:cxn ang="0">
                <a:pos x="219" y="239"/>
              </a:cxn>
              <a:cxn ang="0">
                <a:pos x="219" y="240"/>
              </a:cxn>
              <a:cxn ang="0">
                <a:pos x="230" y="253"/>
              </a:cxn>
              <a:cxn ang="0">
                <a:pos x="230" y="253"/>
              </a:cxn>
              <a:cxn ang="0">
                <a:pos x="230" y="253"/>
              </a:cxn>
              <a:cxn ang="0">
                <a:pos x="241" y="254"/>
              </a:cxn>
              <a:cxn ang="0">
                <a:pos x="302" y="192"/>
              </a:cxn>
              <a:cxn ang="0">
                <a:pos x="241" y="130"/>
              </a:cxn>
              <a:cxn ang="0">
                <a:pos x="179" y="192"/>
              </a:cxn>
              <a:cxn ang="0">
                <a:pos x="180" y="206"/>
              </a:cxn>
              <a:cxn ang="0">
                <a:pos x="74" y="250"/>
              </a:cxn>
              <a:cxn ang="0">
                <a:pos x="66" y="268"/>
              </a:cxn>
              <a:cxn ang="0">
                <a:pos x="71" y="277"/>
              </a:cxn>
              <a:cxn ang="0">
                <a:pos x="240" y="381"/>
              </a:cxn>
              <a:cxn ang="0">
                <a:pos x="431" y="191"/>
              </a:cxn>
              <a:cxn ang="0">
                <a:pos x="240" y="0"/>
              </a:cxn>
            </a:cxnLst>
            <a:rect l="0" t="0" r="r" b="b"/>
            <a:pathLst>
              <a:path w="431" h="381">
                <a:moveTo>
                  <a:pt x="240" y="0"/>
                </a:moveTo>
                <a:cubicBezTo>
                  <a:pt x="158" y="0"/>
                  <a:pt x="88" y="53"/>
                  <a:pt x="61" y="126"/>
                </a:cubicBezTo>
                <a:cubicBezTo>
                  <a:pt x="60" y="129"/>
                  <a:pt x="60" y="130"/>
                  <a:pt x="59" y="133"/>
                </a:cubicBezTo>
                <a:cubicBezTo>
                  <a:pt x="57" y="140"/>
                  <a:pt x="60" y="144"/>
                  <a:pt x="67" y="146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3" y="95"/>
                  <a:pt x="15" y="92"/>
                  <a:pt x="8" y="95"/>
                </a:cubicBezTo>
                <a:cubicBezTo>
                  <a:pt x="0" y="97"/>
                  <a:pt x="0" y="106"/>
                  <a:pt x="3" y="113"/>
                </a:cubicBezTo>
                <a:cubicBezTo>
                  <a:pt x="3" y="113"/>
                  <a:pt x="3" y="113"/>
                  <a:pt x="3" y="113"/>
                </a:cubicBezTo>
                <a:cubicBezTo>
                  <a:pt x="37" y="199"/>
                  <a:pt x="37" y="199"/>
                  <a:pt x="37" y="199"/>
                </a:cubicBezTo>
                <a:cubicBezTo>
                  <a:pt x="40" y="205"/>
                  <a:pt x="47" y="205"/>
                  <a:pt x="52" y="203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7" y="164"/>
                  <a:pt x="149" y="162"/>
                  <a:pt x="149" y="156"/>
                </a:cubicBezTo>
                <a:cubicBezTo>
                  <a:pt x="148" y="150"/>
                  <a:pt x="146" y="146"/>
                  <a:pt x="140" y="14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6"/>
                  <a:pt x="85" y="126"/>
                  <a:pt x="85" y="126"/>
                </a:cubicBezTo>
                <a:cubicBezTo>
                  <a:pt x="94" y="106"/>
                  <a:pt x="107" y="87"/>
                  <a:pt x="122" y="72"/>
                </a:cubicBezTo>
                <a:cubicBezTo>
                  <a:pt x="152" y="42"/>
                  <a:pt x="194" y="23"/>
                  <a:pt x="240" y="23"/>
                </a:cubicBezTo>
                <a:cubicBezTo>
                  <a:pt x="287" y="23"/>
                  <a:pt x="329" y="42"/>
                  <a:pt x="359" y="72"/>
                </a:cubicBezTo>
                <a:cubicBezTo>
                  <a:pt x="389" y="103"/>
                  <a:pt x="408" y="144"/>
                  <a:pt x="408" y="191"/>
                </a:cubicBezTo>
                <a:cubicBezTo>
                  <a:pt x="408" y="237"/>
                  <a:pt x="389" y="279"/>
                  <a:pt x="359" y="309"/>
                </a:cubicBezTo>
                <a:cubicBezTo>
                  <a:pt x="329" y="339"/>
                  <a:pt x="287" y="358"/>
                  <a:pt x="240" y="358"/>
                </a:cubicBezTo>
                <a:cubicBezTo>
                  <a:pt x="194" y="358"/>
                  <a:pt x="152" y="339"/>
                  <a:pt x="122" y="309"/>
                </a:cubicBezTo>
                <a:cubicBezTo>
                  <a:pt x="110" y="297"/>
                  <a:pt x="100" y="283"/>
                  <a:pt x="92" y="268"/>
                </a:cubicBezTo>
                <a:cubicBezTo>
                  <a:pt x="92" y="268"/>
                  <a:pt x="165" y="238"/>
                  <a:pt x="198" y="224"/>
                </a:cubicBezTo>
                <a:cubicBezTo>
                  <a:pt x="198" y="224"/>
                  <a:pt x="198" y="224"/>
                  <a:pt x="199" y="224"/>
                </a:cubicBezTo>
                <a:cubicBezTo>
                  <a:pt x="209" y="219"/>
                  <a:pt x="207" y="209"/>
                  <a:pt x="207" y="209"/>
                </a:cubicBezTo>
                <a:cubicBezTo>
                  <a:pt x="204" y="204"/>
                  <a:pt x="203" y="198"/>
                  <a:pt x="203" y="192"/>
                </a:cubicBezTo>
                <a:cubicBezTo>
                  <a:pt x="203" y="171"/>
                  <a:pt x="220" y="154"/>
                  <a:pt x="241" y="154"/>
                </a:cubicBezTo>
                <a:cubicBezTo>
                  <a:pt x="261" y="154"/>
                  <a:pt x="278" y="171"/>
                  <a:pt x="278" y="192"/>
                </a:cubicBezTo>
                <a:cubicBezTo>
                  <a:pt x="278" y="213"/>
                  <a:pt x="261" y="230"/>
                  <a:pt x="241" y="230"/>
                </a:cubicBezTo>
                <a:cubicBezTo>
                  <a:pt x="239" y="230"/>
                  <a:pt x="237" y="230"/>
                  <a:pt x="235" y="229"/>
                </a:cubicBezTo>
                <a:cubicBezTo>
                  <a:pt x="235" y="229"/>
                  <a:pt x="234" y="229"/>
                  <a:pt x="233" y="229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232" y="229"/>
                  <a:pt x="232" y="229"/>
                  <a:pt x="231" y="229"/>
                </a:cubicBezTo>
                <a:cubicBezTo>
                  <a:pt x="225" y="229"/>
                  <a:pt x="220" y="233"/>
                  <a:pt x="219" y="239"/>
                </a:cubicBezTo>
                <a:cubicBezTo>
                  <a:pt x="219" y="239"/>
                  <a:pt x="219" y="240"/>
                  <a:pt x="219" y="240"/>
                </a:cubicBezTo>
                <a:cubicBezTo>
                  <a:pt x="219" y="246"/>
                  <a:pt x="224" y="251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4" y="253"/>
                  <a:pt x="237" y="254"/>
                  <a:pt x="241" y="254"/>
                </a:cubicBezTo>
                <a:cubicBezTo>
                  <a:pt x="275" y="254"/>
                  <a:pt x="302" y="226"/>
                  <a:pt x="302" y="192"/>
                </a:cubicBezTo>
                <a:cubicBezTo>
                  <a:pt x="302" y="158"/>
                  <a:pt x="275" y="130"/>
                  <a:pt x="241" y="130"/>
                </a:cubicBezTo>
                <a:cubicBezTo>
                  <a:pt x="206" y="130"/>
                  <a:pt x="179" y="158"/>
                  <a:pt x="179" y="192"/>
                </a:cubicBezTo>
                <a:cubicBezTo>
                  <a:pt x="179" y="197"/>
                  <a:pt x="179" y="201"/>
                  <a:pt x="180" y="206"/>
                </a:cubicBezTo>
                <a:cubicBezTo>
                  <a:pt x="74" y="250"/>
                  <a:pt x="74" y="250"/>
                  <a:pt x="74" y="250"/>
                </a:cubicBezTo>
                <a:cubicBezTo>
                  <a:pt x="68" y="253"/>
                  <a:pt x="62" y="257"/>
                  <a:pt x="66" y="268"/>
                </a:cubicBezTo>
                <a:cubicBezTo>
                  <a:pt x="71" y="277"/>
                  <a:pt x="71" y="277"/>
                  <a:pt x="71" y="277"/>
                </a:cubicBezTo>
                <a:cubicBezTo>
                  <a:pt x="102" y="339"/>
                  <a:pt x="166" y="381"/>
                  <a:pt x="240" y="381"/>
                </a:cubicBezTo>
                <a:cubicBezTo>
                  <a:pt x="346" y="381"/>
                  <a:pt x="431" y="296"/>
                  <a:pt x="431" y="191"/>
                </a:cubicBezTo>
                <a:cubicBezTo>
                  <a:pt x="431" y="86"/>
                  <a:pt x="346" y="0"/>
                  <a:pt x="24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2" name="Freeform 238"/>
          <p:cNvSpPr>
            <a:spLocks/>
          </p:cNvSpPr>
          <p:nvPr userDrawn="1"/>
        </p:nvSpPr>
        <p:spPr bwMode="auto">
          <a:xfrm>
            <a:off x="2347767" y="4516690"/>
            <a:ext cx="407375" cy="368109"/>
          </a:xfrm>
          <a:custGeom>
            <a:avLst/>
            <a:gdLst/>
            <a:ahLst/>
            <a:cxnLst>
              <a:cxn ang="0">
                <a:pos x="162" y="286"/>
              </a:cxn>
              <a:cxn ang="0">
                <a:pos x="162" y="268"/>
              </a:cxn>
              <a:cxn ang="0">
                <a:pos x="181" y="48"/>
              </a:cxn>
              <a:cxn ang="0">
                <a:pos x="177" y="118"/>
              </a:cxn>
              <a:cxn ang="0">
                <a:pos x="168" y="122"/>
              </a:cxn>
              <a:cxn ang="0">
                <a:pos x="27" y="122"/>
              </a:cxn>
              <a:cxn ang="0">
                <a:pos x="168" y="171"/>
              </a:cxn>
              <a:cxn ang="0">
                <a:pos x="182" y="184"/>
              </a:cxn>
              <a:cxn ang="0">
                <a:pos x="168" y="198"/>
              </a:cxn>
              <a:cxn ang="0">
                <a:pos x="13" y="198"/>
              </a:cxn>
              <a:cxn ang="0">
                <a:pos x="4" y="194"/>
              </a:cxn>
              <a:cxn ang="0">
                <a:pos x="0" y="184"/>
              </a:cxn>
              <a:cxn ang="0">
                <a:pos x="4" y="100"/>
              </a:cxn>
              <a:cxn ang="0">
                <a:pos x="13" y="96"/>
              </a:cxn>
              <a:cxn ang="0">
                <a:pos x="155" y="96"/>
              </a:cxn>
              <a:cxn ang="0">
                <a:pos x="163" y="2"/>
              </a:cxn>
              <a:cxn ang="0">
                <a:pos x="178" y="6"/>
              </a:cxn>
              <a:cxn ang="0">
                <a:pos x="304" y="138"/>
              </a:cxn>
              <a:cxn ang="0">
                <a:pos x="304" y="156"/>
              </a:cxn>
              <a:cxn ang="0">
                <a:pos x="286" y="376"/>
              </a:cxn>
              <a:cxn ang="0">
                <a:pos x="289" y="305"/>
              </a:cxn>
              <a:cxn ang="0">
                <a:pos x="299" y="301"/>
              </a:cxn>
              <a:cxn ang="0">
                <a:pos x="440" y="301"/>
              </a:cxn>
              <a:cxn ang="0">
                <a:pos x="298" y="252"/>
              </a:cxn>
              <a:cxn ang="0">
                <a:pos x="285" y="239"/>
              </a:cxn>
              <a:cxn ang="0">
                <a:pos x="298" y="226"/>
              </a:cxn>
              <a:cxn ang="0">
                <a:pos x="463" y="229"/>
              </a:cxn>
              <a:cxn ang="0">
                <a:pos x="467" y="239"/>
              </a:cxn>
              <a:cxn ang="0">
                <a:pos x="467" y="314"/>
              </a:cxn>
              <a:cxn ang="0">
                <a:pos x="463" y="324"/>
              </a:cxn>
              <a:cxn ang="0">
                <a:pos x="453" y="328"/>
              </a:cxn>
              <a:cxn ang="0">
                <a:pos x="312" y="409"/>
              </a:cxn>
              <a:cxn ang="0">
                <a:pos x="304" y="421"/>
              </a:cxn>
              <a:cxn ang="0">
                <a:pos x="299" y="422"/>
              </a:cxn>
            </a:cxnLst>
            <a:rect l="0" t="0" r="r" b="b"/>
            <a:pathLst>
              <a:path w="467" h="422">
                <a:moveTo>
                  <a:pt x="289" y="418"/>
                </a:moveTo>
                <a:cubicBezTo>
                  <a:pt x="162" y="286"/>
                  <a:pt x="162" y="286"/>
                  <a:pt x="162" y="286"/>
                </a:cubicBezTo>
                <a:cubicBezTo>
                  <a:pt x="157" y="281"/>
                  <a:pt x="157" y="273"/>
                  <a:pt x="162" y="268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276" y="147"/>
                  <a:pt x="276" y="147"/>
                  <a:pt x="276" y="147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109"/>
                  <a:pt x="181" y="109"/>
                  <a:pt x="181" y="109"/>
                </a:cubicBezTo>
                <a:cubicBezTo>
                  <a:pt x="181" y="113"/>
                  <a:pt x="180" y="116"/>
                  <a:pt x="177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75" y="121"/>
                  <a:pt x="171" y="122"/>
                  <a:pt x="168" y="12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76" y="171"/>
                  <a:pt x="182" y="177"/>
                  <a:pt x="182" y="184"/>
                </a:cubicBezTo>
                <a:cubicBezTo>
                  <a:pt x="182" y="184"/>
                  <a:pt x="182" y="184"/>
                  <a:pt x="182" y="184"/>
                </a:cubicBezTo>
                <a:cubicBezTo>
                  <a:pt x="182" y="192"/>
                  <a:pt x="176" y="198"/>
                  <a:pt x="168" y="198"/>
                </a:cubicBezTo>
                <a:cubicBezTo>
                  <a:pt x="168" y="198"/>
                  <a:pt x="168" y="198"/>
                  <a:pt x="168" y="198"/>
                </a:cubicBezTo>
                <a:cubicBezTo>
                  <a:pt x="13" y="198"/>
                  <a:pt x="13" y="198"/>
                  <a:pt x="13" y="198"/>
                </a:cubicBezTo>
                <a:cubicBezTo>
                  <a:pt x="10" y="198"/>
                  <a:pt x="6" y="196"/>
                  <a:pt x="4" y="194"/>
                </a:cubicBezTo>
                <a:cubicBezTo>
                  <a:pt x="4" y="194"/>
                  <a:pt x="4" y="194"/>
                  <a:pt x="4" y="194"/>
                </a:cubicBezTo>
                <a:cubicBezTo>
                  <a:pt x="2" y="191"/>
                  <a:pt x="0" y="188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6"/>
                  <a:pt x="2" y="102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6" y="97"/>
                  <a:pt x="10" y="96"/>
                  <a:pt x="13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9"/>
                  <a:pt x="158" y="4"/>
                  <a:pt x="163" y="2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4" y="2"/>
                  <a:pt x="178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304" y="138"/>
                  <a:pt x="304" y="138"/>
                  <a:pt x="304" y="138"/>
                </a:cubicBezTo>
                <a:cubicBezTo>
                  <a:pt x="309" y="143"/>
                  <a:pt x="309" y="151"/>
                  <a:pt x="304" y="156"/>
                </a:cubicBezTo>
                <a:cubicBezTo>
                  <a:pt x="304" y="156"/>
                  <a:pt x="304" y="156"/>
                  <a:pt x="304" y="156"/>
                </a:cubicBezTo>
                <a:cubicBezTo>
                  <a:pt x="190" y="277"/>
                  <a:pt x="190" y="277"/>
                  <a:pt x="190" y="277"/>
                </a:cubicBezTo>
                <a:cubicBezTo>
                  <a:pt x="286" y="376"/>
                  <a:pt x="286" y="376"/>
                  <a:pt x="286" y="376"/>
                </a:cubicBezTo>
                <a:cubicBezTo>
                  <a:pt x="286" y="314"/>
                  <a:pt x="286" y="314"/>
                  <a:pt x="286" y="314"/>
                </a:cubicBezTo>
                <a:cubicBezTo>
                  <a:pt x="286" y="311"/>
                  <a:pt x="287" y="307"/>
                  <a:pt x="289" y="305"/>
                </a:cubicBezTo>
                <a:cubicBezTo>
                  <a:pt x="289" y="305"/>
                  <a:pt x="289" y="305"/>
                  <a:pt x="289" y="305"/>
                </a:cubicBezTo>
                <a:cubicBezTo>
                  <a:pt x="292" y="302"/>
                  <a:pt x="295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440" y="301"/>
                  <a:pt x="440" y="301"/>
                  <a:pt x="440" y="301"/>
                </a:cubicBezTo>
                <a:cubicBezTo>
                  <a:pt x="440" y="252"/>
                  <a:pt x="440" y="252"/>
                  <a:pt x="440" y="252"/>
                </a:cubicBezTo>
                <a:cubicBezTo>
                  <a:pt x="298" y="252"/>
                  <a:pt x="298" y="252"/>
                  <a:pt x="298" y="252"/>
                </a:cubicBezTo>
                <a:cubicBezTo>
                  <a:pt x="291" y="252"/>
                  <a:pt x="285" y="246"/>
                  <a:pt x="285" y="239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5" y="231"/>
                  <a:pt x="291" y="226"/>
                  <a:pt x="298" y="226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453" y="226"/>
                  <a:pt x="453" y="226"/>
                  <a:pt x="453" y="226"/>
                </a:cubicBezTo>
                <a:cubicBezTo>
                  <a:pt x="457" y="226"/>
                  <a:pt x="460" y="227"/>
                  <a:pt x="463" y="229"/>
                </a:cubicBezTo>
                <a:cubicBezTo>
                  <a:pt x="463" y="229"/>
                  <a:pt x="463" y="229"/>
                  <a:pt x="463" y="229"/>
                </a:cubicBezTo>
                <a:cubicBezTo>
                  <a:pt x="465" y="232"/>
                  <a:pt x="467" y="235"/>
                  <a:pt x="467" y="239"/>
                </a:cubicBezTo>
                <a:cubicBezTo>
                  <a:pt x="467" y="239"/>
                  <a:pt x="467" y="239"/>
                  <a:pt x="467" y="239"/>
                </a:cubicBezTo>
                <a:cubicBezTo>
                  <a:pt x="467" y="314"/>
                  <a:pt x="467" y="314"/>
                  <a:pt x="467" y="314"/>
                </a:cubicBezTo>
                <a:cubicBezTo>
                  <a:pt x="467" y="318"/>
                  <a:pt x="465" y="321"/>
                  <a:pt x="463" y="324"/>
                </a:cubicBezTo>
                <a:cubicBezTo>
                  <a:pt x="463" y="324"/>
                  <a:pt x="463" y="324"/>
                  <a:pt x="463" y="324"/>
                </a:cubicBezTo>
                <a:cubicBezTo>
                  <a:pt x="460" y="326"/>
                  <a:pt x="457" y="328"/>
                  <a:pt x="453" y="328"/>
                </a:cubicBezTo>
                <a:cubicBezTo>
                  <a:pt x="453" y="328"/>
                  <a:pt x="453" y="328"/>
                  <a:pt x="453" y="328"/>
                </a:cubicBezTo>
                <a:cubicBezTo>
                  <a:pt x="312" y="328"/>
                  <a:pt x="312" y="328"/>
                  <a:pt x="312" y="328"/>
                </a:cubicBezTo>
                <a:cubicBezTo>
                  <a:pt x="312" y="409"/>
                  <a:pt x="312" y="409"/>
                  <a:pt x="312" y="409"/>
                </a:cubicBezTo>
                <a:cubicBezTo>
                  <a:pt x="312" y="414"/>
                  <a:pt x="309" y="419"/>
                  <a:pt x="304" y="421"/>
                </a:cubicBezTo>
                <a:cubicBezTo>
                  <a:pt x="304" y="421"/>
                  <a:pt x="304" y="421"/>
                  <a:pt x="304" y="421"/>
                </a:cubicBezTo>
                <a:cubicBezTo>
                  <a:pt x="302" y="422"/>
                  <a:pt x="301" y="422"/>
                  <a:pt x="299" y="422"/>
                </a:cubicBezTo>
                <a:cubicBezTo>
                  <a:pt x="299" y="422"/>
                  <a:pt x="299" y="422"/>
                  <a:pt x="299" y="422"/>
                </a:cubicBezTo>
                <a:cubicBezTo>
                  <a:pt x="295" y="422"/>
                  <a:pt x="292" y="420"/>
                  <a:pt x="289" y="4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03" name="Group 214"/>
          <p:cNvGrpSpPr>
            <a:grpSpLocks noChangeAspect="1"/>
          </p:cNvGrpSpPr>
          <p:nvPr userDrawn="1"/>
        </p:nvGrpSpPr>
        <p:grpSpPr bwMode="auto">
          <a:xfrm>
            <a:off x="2874225" y="4486745"/>
            <a:ext cx="301661" cy="427982"/>
            <a:chOff x="1257" y="2375"/>
            <a:chExt cx="320" cy="454"/>
          </a:xfrm>
          <a:solidFill>
            <a:schemeClr val="bg1"/>
          </a:solidFill>
        </p:grpSpPr>
        <p:sp>
          <p:nvSpPr>
            <p:cNvPr id="204" name="Freeform 215"/>
            <p:cNvSpPr>
              <a:spLocks/>
            </p:cNvSpPr>
            <p:nvPr/>
          </p:nvSpPr>
          <p:spPr bwMode="auto">
            <a:xfrm>
              <a:off x="1257" y="2375"/>
              <a:ext cx="320" cy="45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40"/>
                </a:cxn>
                <a:cxn ang="0">
                  <a:pos x="40" y="240"/>
                </a:cxn>
                <a:cxn ang="0">
                  <a:pos x="55" y="38"/>
                </a:cxn>
                <a:cxn ang="0">
                  <a:pos x="412" y="54"/>
                </a:cxn>
                <a:cxn ang="0">
                  <a:pos x="396" y="601"/>
                </a:cxn>
                <a:cxn ang="0">
                  <a:pos x="281" y="581"/>
                </a:cxn>
                <a:cxn ang="0">
                  <a:pos x="169" y="581"/>
                </a:cxn>
                <a:cxn ang="0">
                  <a:pos x="54" y="601"/>
                </a:cxn>
                <a:cxn ang="0">
                  <a:pos x="39" y="337"/>
                </a:cxn>
                <a:cxn ang="0">
                  <a:pos x="98" y="277"/>
                </a:cxn>
                <a:cxn ang="0">
                  <a:pos x="346" y="105"/>
                </a:cxn>
                <a:cxn ang="0">
                  <a:pos x="99" y="475"/>
                </a:cxn>
                <a:cxn ang="0">
                  <a:pos x="80" y="334"/>
                </a:cxn>
                <a:cxn ang="0">
                  <a:pos x="61" y="494"/>
                </a:cxn>
                <a:cxn ang="0">
                  <a:pos x="80" y="513"/>
                </a:cxn>
                <a:cxn ang="0">
                  <a:pos x="385" y="494"/>
                </a:cxn>
                <a:cxn ang="0">
                  <a:pos x="366" y="66"/>
                </a:cxn>
                <a:cxn ang="0">
                  <a:pos x="60" y="86"/>
                </a:cxn>
                <a:cxn ang="0">
                  <a:pos x="60" y="268"/>
                </a:cxn>
                <a:cxn ang="0">
                  <a:pos x="0" y="330"/>
                </a:cxn>
                <a:cxn ang="0">
                  <a:pos x="0" y="586"/>
                </a:cxn>
                <a:cxn ang="0">
                  <a:pos x="193" y="640"/>
                </a:cxn>
                <a:cxn ang="0">
                  <a:pos x="198" y="640"/>
                </a:cxn>
                <a:cxn ang="0">
                  <a:pos x="216" y="603"/>
                </a:cxn>
                <a:cxn ang="0">
                  <a:pos x="210" y="588"/>
                </a:cxn>
                <a:cxn ang="0">
                  <a:pos x="225" y="563"/>
                </a:cxn>
                <a:cxn ang="0">
                  <a:pos x="241" y="588"/>
                </a:cxn>
                <a:cxn ang="0">
                  <a:pos x="237" y="602"/>
                </a:cxn>
                <a:cxn ang="0">
                  <a:pos x="254" y="639"/>
                </a:cxn>
                <a:cxn ang="0">
                  <a:pos x="259" y="640"/>
                </a:cxn>
                <a:cxn ang="0">
                  <a:pos x="450" y="585"/>
                </a:cxn>
                <a:cxn ang="0">
                  <a:pos x="396" y="0"/>
                </a:cxn>
              </a:cxnLst>
              <a:rect l="0" t="0" r="r" b="b"/>
              <a:pathLst>
                <a:path w="450" h="640">
                  <a:moveTo>
                    <a:pt x="39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1" y="24"/>
                    <a:pt x="0" y="54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50"/>
                    <a:pt x="9" y="259"/>
                    <a:pt x="20" y="259"/>
                  </a:cubicBezTo>
                  <a:cubicBezTo>
                    <a:pt x="30" y="259"/>
                    <a:pt x="40" y="250"/>
                    <a:pt x="40" y="240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5"/>
                    <a:pt x="46" y="38"/>
                    <a:pt x="55" y="38"/>
                  </a:cubicBezTo>
                  <a:cubicBezTo>
                    <a:pt x="396" y="38"/>
                    <a:pt x="396" y="38"/>
                    <a:pt x="396" y="38"/>
                  </a:cubicBezTo>
                  <a:cubicBezTo>
                    <a:pt x="405" y="38"/>
                    <a:pt x="412" y="45"/>
                    <a:pt x="412" y="54"/>
                  </a:cubicBezTo>
                  <a:cubicBezTo>
                    <a:pt x="412" y="585"/>
                    <a:pt x="412" y="585"/>
                    <a:pt x="412" y="585"/>
                  </a:cubicBezTo>
                  <a:cubicBezTo>
                    <a:pt x="412" y="593"/>
                    <a:pt x="405" y="601"/>
                    <a:pt x="396" y="601"/>
                  </a:cubicBezTo>
                  <a:cubicBezTo>
                    <a:pt x="278" y="601"/>
                    <a:pt x="278" y="601"/>
                    <a:pt x="278" y="601"/>
                  </a:cubicBezTo>
                  <a:cubicBezTo>
                    <a:pt x="280" y="594"/>
                    <a:pt x="281" y="588"/>
                    <a:pt x="281" y="581"/>
                  </a:cubicBezTo>
                  <a:cubicBezTo>
                    <a:pt x="281" y="550"/>
                    <a:pt x="256" y="525"/>
                    <a:pt x="225" y="525"/>
                  </a:cubicBezTo>
                  <a:cubicBezTo>
                    <a:pt x="195" y="525"/>
                    <a:pt x="169" y="550"/>
                    <a:pt x="169" y="581"/>
                  </a:cubicBezTo>
                  <a:cubicBezTo>
                    <a:pt x="169" y="588"/>
                    <a:pt x="171" y="595"/>
                    <a:pt x="17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6" y="601"/>
                    <a:pt x="39" y="594"/>
                    <a:pt x="39" y="586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96" y="289"/>
                    <a:pt x="98" y="283"/>
                    <a:pt x="98" y="277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6" y="475"/>
                    <a:pt x="346" y="475"/>
                    <a:pt x="346" y="475"/>
                  </a:cubicBezTo>
                  <a:cubicBezTo>
                    <a:pt x="99" y="475"/>
                    <a:pt x="99" y="475"/>
                    <a:pt x="99" y="475"/>
                  </a:cubicBezTo>
                  <a:cubicBezTo>
                    <a:pt x="100" y="353"/>
                    <a:pt x="100" y="353"/>
                    <a:pt x="100" y="353"/>
                  </a:cubicBezTo>
                  <a:cubicBezTo>
                    <a:pt x="100" y="343"/>
                    <a:pt x="91" y="334"/>
                    <a:pt x="80" y="334"/>
                  </a:cubicBezTo>
                  <a:cubicBezTo>
                    <a:pt x="70" y="334"/>
                    <a:pt x="61" y="343"/>
                    <a:pt x="61" y="353"/>
                  </a:cubicBezTo>
                  <a:cubicBezTo>
                    <a:pt x="61" y="494"/>
                    <a:pt x="61" y="494"/>
                    <a:pt x="61" y="494"/>
                  </a:cubicBezTo>
                  <a:cubicBezTo>
                    <a:pt x="61" y="499"/>
                    <a:pt x="63" y="504"/>
                    <a:pt x="67" y="508"/>
                  </a:cubicBezTo>
                  <a:cubicBezTo>
                    <a:pt x="70" y="511"/>
                    <a:pt x="75" y="513"/>
                    <a:pt x="80" y="513"/>
                  </a:cubicBezTo>
                  <a:cubicBezTo>
                    <a:pt x="366" y="513"/>
                    <a:pt x="366" y="513"/>
                    <a:pt x="366" y="513"/>
                  </a:cubicBezTo>
                  <a:cubicBezTo>
                    <a:pt x="377" y="513"/>
                    <a:pt x="385" y="505"/>
                    <a:pt x="385" y="494"/>
                  </a:cubicBezTo>
                  <a:cubicBezTo>
                    <a:pt x="385" y="86"/>
                    <a:pt x="385" y="86"/>
                    <a:pt x="385" y="86"/>
                  </a:cubicBezTo>
                  <a:cubicBezTo>
                    <a:pt x="385" y="75"/>
                    <a:pt x="377" y="66"/>
                    <a:pt x="366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68" y="66"/>
                    <a:pt x="60" y="75"/>
                    <a:pt x="60" y="86"/>
                  </a:cubicBezTo>
                  <a:cubicBezTo>
                    <a:pt x="60" y="86"/>
                    <a:pt x="60" y="87"/>
                    <a:pt x="60" y="87"/>
                  </a:cubicBezTo>
                  <a:cubicBezTo>
                    <a:pt x="60" y="268"/>
                    <a:pt x="60" y="268"/>
                    <a:pt x="60" y="268"/>
                  </a:cubicBezTo>
                  <a:cubicBezTo>
                    <a:pt x="7" y="313"/>
                    <a:pt x="7" y="313"/>
                    <a:pt x="7" y="313"/>
                  </a:cubicBezTo>
                  <a:cubicBezTo>
                    <a:pt x="2" y="317"/>
                    <a:pt x="0" y="324"/>
                    <a:pt x="0" y="330"/>
                  </a:cubicBezTo>
                  <a:cubicBezTo>
                    <a:pt x="0" y="331"/>
                    <a:pt x="0" y="331"/>
                    <a:pt x="0" y="332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615"/>
                    <a:pt x="25" y="640"/>
                    <a:pt x="54" y="640"/>
                  </a:cubicBezTo>
                  <a:cubicBezTo>
                    <a:pt x="193" y="640"/>
                    <a:pt x="193" y="640"/>
                    <a:pt x="193" y="640"/>
                  </a:cubicBezTo>
                  <a:cubicBezTo>
                    <a:pt x="194" y="640"/>
                    <a:pt x="194" y="640"/>
                    <a:pt x="195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208" y="639"/>
                    <a:pt x="216" y="630"/>
                    <a:pt x="216" y="620"/>
                  </a:cubicBezTo>
                  <a:cubicBezTo>
                    <a:pt x="216" y="603"/>
                    <a:pt x="216" y="603"/>
                    <a:pt x="216" y="603"/>
                  </a:cubicBezTo>
                  <a:cubicBezTo>
                    <a:pt x="216" y="598"/>
                    <a:pt x="215" y="596"/>
                    <a:pt x="213" y="593"/>
                  </a:cubicBezTo>
                  <a:cubicBezTo>
                    <a:pt x="210" y="588"/>
                    <a:pt x="210" y="588"/>
                    <a:pt x="210" y="588"/>
                  </a:cubicBezTo>
                  <a:cubicBezTo>
                    <a:pt x="209" y="586"/>
                    <a:pt x="208" y="583"/>
                    <a:pt x="208" y="581"/>
                  </a:cubicBezTo>
                  <a:cubicBezTo>
                    <a:pt x="208" y="569"/>
                    <a:pt x="216" y="563"/>
                    <a:pt x="225" y="563"/>
                  </a:cubicBezTo>
                  <a:cubicBezTo>
                    <a:pt x="236" y="563"/>
                    <a:pt x="243" y="570"/>
                    <a:pt x="243" y="581"/>
                  </a:cubicBezTo>
                  <a:cubicBezTo>
                    <a:pt x="243" y="583"/>
                    <a:pt x="242" y="586"/>
                    <a:pt x="241" y="588"/>
                  </a:cubicBezTo>
                  <a:cubicBezTo>
                    <a:pt x="239" y="593"/>
                    <a:pt x="239" y="593"/>
                    <a:pt x="239" y="593"/>
                  </a:cubicBezTo>
                  <a:cubicBezTo>
                    <a:pt x="237" y="595"/>
                    <a:pt x="237" y="599"/>
                    <a:pt x="237" y="602"/>
                  </a:cubicBezTo>
                  <a:cubicBezTo>
                    <a:pt x="237" y="619"/>
                    <a:pt x="237" y="619"/>
                    <a:pt x="237" y="619"/>
                  </a:cubicBezTo>
                  <a:cubicBezTo>
                    <a:pt x="237" y="630"/>
                    <a:pt x="244" y="638"/>
                    <a:pt x="254" y="639"/>
                  </a:cubicBezTo>
                  <a:cubicBezTo>
                    <a:pt x="258" y="639"/>
                    <a:pt x="258" y="639"/>
                    <a:pt x="258" y="639"/>
                  </a:cubicBezTo>
                  <a:cubicBezTo>
                    <a:pt x="258" y="639"/>
                    <a:pt x="259" y="640"/>
                    <a:pt x="259" y="640"/>
                  </a:cubicBezTo>
                  <a:cubicBezTo>
                    <a:pt x="396" y="640"/>
                    <a:pt x="396" y="640"/>
                    <a:pt x="396" y="640"/>
                  </a:cubicBezTo>
                  <a:cubicBezTo>
                    <a:pt x="426" y="640"/>
                    <a:pt x="450" y="615"/>
                    <a:pt x="450" y="585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24"/>
                    <a:pt x="426" y="0"/>
                    <a:pt x="39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06" name="Line 216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07" name="Line 217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08" name="Freeform 312"/>
          <p:cNvSpPr>
            <a:spLocks/>
          </p:cNvSpPr>
          <p:nvPr userDrawn="1"/>
        </p:nvSpPr>
        <p:spPr bwMode="auto">
          <a:xfrm>
            <a:off x="3352026" y="4525279"/>
            <a:ext cx="352159" cy="350931"/>
          </a:xfrm>
          <a:custGeom>
            <a:avLst/>
            <a:gdLst/>
            <a:ahLst/>
            <a:cxnLst>
              <a:cxn ang="0">
                <a:pos x="398" y="125"/>
              </a:cxn>
              <a:cxn ang="0">
                <a:pos x="277" y="4"/>
              </a:cxn>
              <a:cxn ang="0">
                <a:pos x="268" y="0"/>
              </a:cxn>
              <a:cxn ang="0">
                <a:pos x="259" y="4"/>
              </a:cxn>
              <a:cxn ang="0">
                <a:pos x="171" y="92"/>
              </a:cxn>
              <a:cxn ang="0">
                <a:pos x="171" y="111"/>
              </a:cxn>
              <a:cxn ang="0">
                <a:pos x="189" y="111"/>
              </a:cxn>
              <a:cxn ang="0">
                <a:pos x="268" y="32"/>
              </a:cxn>
              <a:cxn ang="0">
                <a:pos x="370" y="134"/>
              </a:cxn>
              <a:cxn ang="0">
                <a:pos x="293" y="212"/>
              </a:cxn>
              <a:cxn ang="0">
                <a:pos x="271" y="202"/>
              </a:cxn>
              <a:cxn ang="0">
                <a:pos x="254" y="205"/>
              </a:cxn>
              <a:cxn ang="0">
                <a:pos x="253" y="207"/>
              </a:cxn>
              <a:cxn ang="0">
                <a:pos x="153" y="326"/>
              </a:cxn>
              <a:cxn ang="0">
                <a:pos x="122" y="333"/>
              </a:cxn>
              <a:cxn ang="0">
                <a:pos x="97" y="337"/>
              </a:cxn>
              <a:cxn ang="0">
                <a:pos x="82" y="341"/>
              </a:cxn>
              <a:cxn ang="0">
                <a:pos x="152" y="270"/>
              </a:cxn>
              <a:cxn ang="0">
                <a:pos x="152" y="251"/>
              </a:cxn>
              <a:cxn ang="0">
                <a:pos x="133" y="251"/>
              </a:cxn>
              <a:cxn ang="0">
                <a:pos x="62" y="323"/>
              </a:cxn>
              <a:cxn ang="0">
                <a:pos x="66" y="306"/>
              </a:cxn>
              <a:cxn ang="0">
                <a:pos x="70" y="281"/>
              </a:cxn>
              <a:cxn ang="0">
                <a:pos x="77" y="250"/>
              </a:cxn>
              <a:cxn ang="0">
                <a:pos x="197" y="151"/>
              </a:cxn>
              <a:cxn ang="0">
                <a:pos x="201" y="140"/>
              </a:cxn>
              <a:cxn ang="0">
                <a:pos x="198" y="132"/>
              </a:cxn>
              <a:cxn ang="0">
                <a:pos x="180" y="130"/>
              </a:cxn>
              <a:cxn ang="0">
                <a:pos x="59" y="230"/>
              </a:cxn>
              <a:cxn ang="0">
                <a:pos x="44" y="277"/>
              </a:cxn>
              <a:cxn ang="0">
                <a:pos x="40" y="301"/>
              </a:cxn>
              <a:cxn ang="0">
                <a:pos x="7" y="371"/>
              </a:cxn>
              <a:cxn ang="0">
                <a:pos x="6" y="372"/>
              </a:cxn>
              <a:cxn ang="0">
                <a:pos x="8" y="395"/>
              </a:cxn>
              <a:cxn ang="0">
                <a:pos x="31" y="397"/>
              </a:cxn>
              <a:cxn ang="0">
                <a:pos x="32" y="396"/>
              </a:cxn>
              <a:cxn ang="0">
                <a:pos x="102" y="363"/>
              </a:cxn>
              <a:cxn ang="0">
                <a:pos x="126" y="359"/>
              </a:cxn>
              <a:cxn ang="0">
                <a:pos x="173" y="344"/>
              </a:cxn>
              <a:cxn ang="0">
                <a:pos x="267" y="231"/>
              </a:cxn>
              <a:cxn ang="0">
                <a:pos x="310" y="232"/>
              </a:cxn>
              <a:cxn ang="0">
                <a:pos x="398" y="144"/>
              </a:cxn>
              <a:cxn ang="0">
                <a:pos x="398" y="125"/>
              </a:cxn>
            </a:cxnLst>
            <a:rect l="0" t="0" r="r" b="b"/>
            <a:pathLst>
              <a:path w="404" h="403">
                <a:moveTo>
                  <a:pt x="398" y="125"/>
                </a:moveTo>
                <a:cubicBezTo>
                  <a:pt x="277" y="4"/>
                  <a:pt x="277" y="4"/>
                  <a:pt x="277" y="4"/>
                </a:cubicBezTo>
                <a:cubicBezTo>
                  <a:pt x="275" y="1"/>
                  <a:pt x="272" y="0"/>
                  <a:pt x="268" y="0"/>
                </a:cubicBezTo>
                <a:cubicBezTo>
                  <a:pt x="264" y="0"/>
                  <a:pt x="261" y="1"/>
                  <a:pt x="259" y="4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65" y="97"/>
                  <a:pt x="165" y="105"/>
                  <a:pt x="171" y="111"/>
                </a:cubicBezTo>
                <a:cubicBezTo>
                  <a:pt x="176" y="116"/>
                  <a:pt x="184" y="116"/>
                  <a:pt x="189" y="111"/>
                </a:cubicBezTo>
                <a:cubicBezTo>
                  <a:pt x="189" y="111"/>
                  <a:pt x="253" y="47"/>
                  <a:pt x="268" y="32"/>
                </a:cubicBezTo>
                <a:cubicBezTo>
                  <a:pt x="283" y="47"/>
                  <a:pt x="355" y="120"/>
                  <a:pt x="370" y="134"/>
                </a:cubicBezTo>
                <a:cubicBezTo>
                  <a:pt x="355" y="149"/>
                  <a:pt x="295" y="209"/>
                  <a:pt x="293" y="212"/>
                </a:cubicBezTo>
                <a:cubicBezTo>
                  <a:pt x="290" y="211"/>
                  <a:pt x="283" y="210"/>
                  <a:pt x="271" y="202"/>
                </a:cubicBezTo>
                <a:cubicBezTo>
                  <a:pt x="265" y="199"/>
                  <a:pt x="258" y="200"/>
                  <a:pt x="254" y="205"/>
                </a:cubicBezTo>
                <a:cubicBezTo>
                  <a:pt x="253" y="207"/>
                  <a:pt x="253" y="207"/>
                  <a:pt x="253" y="207"/>
                </a:cubicBezTo>
                <a:cubicBezTo>
                  <a:pt x="220" y="246"/>
                  <a:pt x="159" y="320"/>
                  <a:pt x="153" y="326"/>
                </a:cubicBezTo>
                <a:cubicBezTo>
                  <a:pt x="151" y="328"/>
                  <a:pt x="137" y="330"/>
                  <a:pt x="122" y="333"/>
                </a:cubicBezTo>
                <a:cubicBezTo>
                  <a:pt x="97" y="337"/>
                  <a:pt x="97" y="337"/>
                  <a:pt x="97" y="337"/>
                </a:cubicBezTo>
                <a:cubicBezTo>
                  <a:pt x="92" y="338"/>
                  <a:pt x="87" y="339"/>
                  <a:pt x="82" y="341"/>
                </a:cubicBezTo>
                <a:cubicBezTo>
                  <a:pt x="152" y="270"/>
                  <a:pt x="152" y="270"/>
                  <a:pt x="152" y="270"/>
                </a:cubicBezTo>
                <a:cubicBezTo>
                  <a:pt x="157" y="265"/>
                  <a:pt x="157" y="257"/>
                  <a:pt x="152" y="251"/>
                </a:cubicBezTo>
                <a:cubicBezTo>
                  <a:pt x="147" y="246"/>
                  <a:pt x="139" y="246"/>
                  <a:pt x="133" y="251"/>
                </a:cubicBezTo>
                <a:cubicBezTo>
                  <a:pt x="62" y="323"/>
                  <a:pt x="62" y="323"/>
                  <a:pt x="62" y="323"/>
                </a:cubicBezTo>
                <a:cubicBezTo>
                  <a:pt x="64" y="317"/>
                  <a:pt x="65" y="312"/>
                  <a:pt x="66" y="306"/>
                </a:cubicBezTo>
                <a:cubicBezTo>
                  <a:pt x="70" y="281"/>
                  <a:pt x="70" y="281"/>
                  <a:pt x="70" y="281"/>
                </a:cubicBezTo>
                <a:cubicBezTo>
                  <a:pt x="73" y="266"/>
                  <a:pt x="75" y="253"/>
                  <a:pt x="77" y="250"/>
                </a:cubicBezTo>
                <a:cubicBezTo>
                  <a:pt x="83" y="245"/>
                  <a:pt x="158" y="183"/>
                  <a:pt x="197" y="151"/>
                </a:cubicBezTo>
                <a:cubicBezTo>
                  <a:pt x="200" y="148"/>
                  <a:pt x="201" y="144"/>
                  <a:pt x="201" y="140"/>
                </a:cubicBezTo>
                <a:cubicBezTo>
                  <a:pt x="201" y="137"/>
                  <a:pt x="200" y="134"/>
                  <a:pt x="198" y="132"/>
                </a:cubicBezTo>
                <a:cubicBezTo>
                  <a:pt x="194" y="126"/>
                  <a:pt x="185" y="125"/>
                  <a:pt x="180" y="130"/>
                </a:cubicBezTo>
                <a:cubicBezTo>
                  <a:pt x="175" y="134"/>
                  <a:pt x="66" y="224"/>
                  <a:pt x="59" y="230"/>
                </a:cubicBezTo>
                <a:cubicBezTo>
                  <a:pt x="50" y="238"/>
                  <a:pt x="49" y="248"/>
                  <a:pt x="44" y="277"/>
                </a:cubicBezTo>
                <a:cubicBezTo>
                  <a:pt x="40" y="301"/>
                  <a:pt x="40" y="301"/>
                  <a:pt x="40" y="301"/>
                </a:cubicBezTo>
                <a:cubicBezTo>
                  <a:pt x="33" y="341"/>
                  <a:pt x="7" y="371"/>
                  <a:pt x="7" y="371"/>
                </a:cubicBezTo>
                <a:cubicBezTo>
                  <a:pt x="6" y="371"/>
                  <a:pt x="6" y="372"/>
                  <a:pt x="6" y="372"/>
                </a:cubicBezTo>
                <a:cubicBezTo>
                  <a:pt x="2" y="378"/>
                  <a:pt x="0" y="388"/>
                  <a:pt x="8" y="395"/>
                </a:cubicBezTo>
                <a:cubicBezTo>
                  <a:pt x="15" y="403"/>
                  <a:pt x="25" y="402"/>
                  <a:pt x="31" y="397"/>
                </a:cubicBezTo>
                <a:cubicBezTo>
                  <a:pt x="31" y="397"/>
                  <a:pt x="32" y="397"/>
                  <a:pt x="32" y="396"/>
                </a:cubicBezTo>
                <a:cubicBezTo>
                  <a:pt x="33" y="396"/>
                  <a:pt x="63" y="370"/>
                  <a:pt x="102" y="363"/>
                </a:cubicBezTo>
                <a:cubicBezTo>
                  <a:pt x="102" y="363"/>
                  <a:pt x="126" y="359"/>
                  <a:pt x="126" y="359"/>
                </a:cubicBezTo>
                <a:cubicBezTo>
                  <a:pt x="155" y="354"/>
                  <a:pt x="166" y="353"/>
                  <a:pt x="173" y="344"/>
                </a:cubicBezTo>
                <a:cubicBezTo>
                  <a:pt x="178" y="338"/>
                  <a:pt x="246" y="256"/>
                  <a:pt x="267" y="231"/>
                </a:cubicBezTo>
                <a:cubicBezTo>
                  <a:pt x="287" y="240"/>
                  <a:pt x="301" y="241"/>
                  <a:pt x="310" y="232"/>
                </a:cubicBezTo>
                <a:cubicBezTo>
                  <a:pt x="398" y="144"/>
                  <a:pt x="398" y="144"/>
                  <a:pt x="398" y="144"/>
                </a:cubicBezTo>
                <a:cubicBezTo>
                  <a:pt x="404" y="138"/>
                  <a:pt x="404" y="130"/>
                  <a:pt x="398" y="1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9" name="Freeform 349"/>
          <p:cNvSpPr>
            <a:spLocks/>
          </p:cNvSpPr>
          <p:nvPr userDrawn="1"/>
        </p:nvSpPr>
        <p:spPr bwMode="auto">
          <a:xfrm>
            <a:off x="3879002" y="4497671"/>
            <a:ext cx="295715" cy="406147"/>
          </a:xfrm>
          <a:custGeom>
            <a:avLst/>
            <a:gdLst/>
            <a:ahLst/>
            <a:cxnLst>
              <a:cxn ang="0">
                <a:pos x="299" y="75"/>
              </a:cxn>
              <a:cxn ang="0">
                <a:pos x="227" y="20"/>
              </a:cxn>
              <a:cxn ang="0">
                <a:pos x="170" y="0"/>
              </a:cxn>
              <a:cxn ang="0">
                <a:pos x="102" y="30"/>
              </a:cxn>
              <a:cxn ang="0">
                <a:pos x="56" y="67"/>
              </a:cxn>
              <a:cxn ang="0">
                <a:pos x="0" y="151"/>
              </a:cxn>
              <a:cxn ang="0">
                <a:pos x="35" y="222"/>
              </a:cxn>
              <a:cxn ang="0">
                <a:pos x="39" y="274"/>
              </a:cxn>
              <a:cxn ang="0">
                <a:pos x="116" y="325"/>
              </a:cxn>
              <a:cxn ang="0">
                <a:pos x="130" y="323"/>
              </a:cxn>
              <a:cxn ang="0">
                <a:pos x="95" y="440"/>
              </a:cxn>
              <a:cxn ang="0">
                <a:pos x="95" y="466"/>
              </a:cxn>
              <a:cxn ang="0">
                <a:pos x="152" y="462"/>
              </a:cxn>
              <a:cxn ang="0">
                <a:pos x="156" y="306"/>
              </a:cxn>
              <a:cxn ang="0">
                <a:pos x="139" y="293"/>
              </a:cxn>
              <a:cxn ang="0">
                <a:pos x="130" y="296"/>
              </a:cxn>
              <a:cxn ang="0">
                <a:pos x="118" y="298"/>
              </a:cxn>
              <a:cxn ang="0">
                <a:pos x="94" y="293"/>
              </a:cxn>
              <a:cxn ang="0">
                <a:pos x="59" y="241"/>
              </a:cxn>
              <a:cxn ang="0">
                <a:pos x="57" y="206"/>
              </a:cxn>
              <a:cxn ang="0">
                <a:pos x="27" y="151"/>
              </a:cxn>
              <a:cxn ang="0">
                <a:pos x="55" y="97"/>
              </a:cxn>
              <a:cxn ang="0">
                <a:pos x="93" y="86"/>
              </a:cxn>
              <a:cxn ang="0">
                <a:pos x="129" y="41"/>
              </a:cxn>
              <a:cxn ang="0">
                <a:pos x="170" y="26"/>
              </a:cxn>
              <a:cxn ang="0">
                <a:pos x="218" y="48"/>
              </a:cxn>
              <a:cxn ang="0">
                <a:pos x="246" y="86"/>
              </a:cxn>
              <a:cxn ang="0">
                <a:pos x="273" y="91"/>
              </a:cxn>
              <a:cxn ang="0">
                <a:pos x="313" y="151"/>
              </a:cxn>
              <a:cxn ang="0">
                <a:pos x="282" y="206"/>
              </a:cxn>
              <a:cxn ang="0">
                <a:pos x="280" y="241"/>
              </a:cxn>
              <a:cxn ang="0">
                <a:pos x="255" y="288"/>
              </a:cxn>
              <a:cxn ang="0">
                <a:pos x="221" y="298"/>
              </a:cxn>
              <a:cxn ang="0">
                <a:pos x="205" y="294"/>
              </a:cxn>
              <a:cxn ang="0">
                <a:pos x="201" y="293"/>
              </a:cxn>
              <a:cxn ang="0">
                <a:pos x="200" y="293"/>
              </a:cxn>
              <a:cxn ang="0">
                <a:pos x="189" y="296"/>
              </a:cxn>
              <a:cxn ang="0">
                <a:pos x="183" y="453"/>
              </a:cxn>
              <a:cxn ang="0">
                <a:pos x="197" y="466"/>
              </a:cxn>
              <a:cxn ang="0">
                <a:pos x="258" y="453"/>
              </a:cxn>
              <a:cxn ang="0">
                <a:pos x="210" y="440"/>
              </a:cxn>
              <a:cxn ang="0">
                <a:pos x="213" y="324"/>
              </a:cxn>
              <a:cxn ang="0">
                <a:pos x="224" y="324"/>
              </a:cxn>
              <a:cxn ang="0">
                <a:pos x="293" y="288"/>
              </a:cxn>
              <a:cxn ang="0">
                <a:pos x="305" y="222"/>
              </a:cxn>
              <a:cxn ang="0">
                <a:pos x="339" y="151"/>
              </a:cxn>
            </a:cxnLst>
            <a:rect l="0" t="0" r="r" b="b"/>
            <a:pathLst>
              <a:path w="339" h="466">
                <a:moveTo>
                  <a:pt x="332" y="115"/>
                </a:moveTo>
                <a:cubicBezTo>
                  <a:pt x="325" y="99"/>
                  <a:pt x="314" y="85"/>
                  <a:pt x="299" y="75"/>
                </a:cubicBezTo>
                <a:cubicBezTo>
                  <a:pt x="287" y="67"/>
                  <a:pt x="272" y="61"/>
                  <a:pt x="255" y="60"/>
                </a:cubicBezTo>
                <a:cubicBezTo>
                  <a:pt x="250" y="44"/>
                  <a:pt x="240" y="30"/>
                  <a:pt x="227" y="20"/>
                </a:cubicBezTo>
                <a:cubicBezTo>
                  <a:pt x="219" y="14"/>
                  <a:pt x="210" y="9"/>
                  <a:pt x="200" y="5"/>
                </a:cubicBezTo>
                <a:cubicBezTo>
                  <a:pt x="191" y="2"/>
                  <a:pt x="180" y="0"/>
                  <a:pt x="170" y="0"/>
                </a:cubicBezTo>
                <a:cubicBezTo>
                  <a:pt x="159" y="0"/>
                  <a:pt x="149" y="2"/>
                  <a:pt x="139" y="5"/>
                </a:cubicBezTo>
                <a:cubicBezTo>
                  <a:pt x="125" y="10"/>
                  <a:pt x="112" y="19"/>
                  <a:pt x="102" y="30"/>
                </a:cubicBezTo>
                <a:cubicBezTo>
                  <a:pt x="94" y="39"/>
                  <a:pt x="88" y="49"/>
                  <a:pt x="84" y="60"/>
                </a:cubicBezTo>
                <a:cubicBezTo>
                  <a:pt x="74" y="61"/>
                  <a:pt x="65" y="63"/>
                  <a:pt x="56" y="67"/>
                </a:cubicBezTo>
                <a:cubicBezTo>
                  <a:pt x="39" y="74"/>
                  <a:pt x="25" y="85"/>
                  <a:pt x="16" y="100"/>
                </a:cubicBezTo>
                <a:cubicBezTo>
                  <a:pt x="6" y="114"/>
                  <a:pt x="0" y="132"/>
                  <a:pt x="0" y="151"/>
                </a:cubicBezTo>
                <a:cubicBezTo>
                  <a:pt x="0" y="167"/>
                  <a:pt x="4" y="182"/>
                  <a:pt x="12" y="196"/>
                </a:cubicBezTo>
                <a:cubicBezTo>
                  <a:pt x="18" y="206"/>
                  <a:pt x="25" y="215"/>
                  <a:pt x="35" y="222"/>
                </a:cubicBezTo>
                <a:cubicBezTo>
                  <a:pt x="33" y="228"/>
                  <a:pt x="32" y="235"/>
                  <a:pt x="32" y="241"/>
                </a:cubicBezTo>
                <a:cubicBezTo>
                  <a:pt x="32" y="253"/>
                  <a:pt x="35" y="264"/>
                  <a:pt x="39" y="274"/>
                </a:cubicBezTo>
                <a:cubicBezTo>
                  <a:pt x="45" y="289"/>
                  <a:pt x="56" y="301"/>
                  <a:pt x="69" y="310"/>
                </a:cubicBezTo>
                <a:cubicBezTo>
                  <a:pt x="82" y="319"/>
                  <a:pt x="99" y="325"/>
                  <a:pt x="116" y="325"/>
                </a:cubicBezTo>
                <a:cubicBezTo>
                  <a:pt x="118" y="325"/>
                  <a:pt x="119" y="324"/>
                  <a:pt x="121" y="324"/>
                </a:cubicBezTo>
                <a:cubicBezTo>
                  <a:pt x="124" y="324"/>
                  <a:pt x="127" y="324"/>
                  <a:pt x="130" y="323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95" y="440"/>
                  <a:pt x="95" y="440"/>
                  <a:pt x="95" y="440"/>
                </a:cubicBezTo>
                <a:cubicBezTo>
                  <a:pt x="88" y="440"/>
                  <a:pt x="82" y="446"/>
                  <a:pt x="82" y="453"/>
                </a:cubicBezTo>
                <a:cubicBezTo>
                  <a:pt x="82" y="460"/>
                  <a:pt x="88" y="466"/>
                  <a:pt x="95" y="466"/>
                </a:cubicBezTo>
                <a:cubicBezTo>
                  <a:pt x="143" y="466"/>
                  <a:pt x="143" y="466"/>
                  <a:pt x="143" y="466"/>
                </a:cubicBezTo>
                <a:cubicBezTo>
                  <a:pt x="146" y="466"/>
                  <a:pt x="150" y="465"/>
                  <a:pt x="152" y="462"/>
                </a:cubicBezTo>
                <a:cubicBezTo>
                  <a:pt x="155" y="460"/>
                  <a:pt x="156" y="456"/>
                  <a:pt x="156" y="453"/>
                </a:cubicBezTo>
                <a:cubicBezTo>
                  <a:pt x="156" y="306"/>
                  <a:pt x="156" y="306"/>
                  <a:pt x="156" y="306"/>
                </a:cubicBezTo>
                <a:cubicBezTo>
                  <a:pt x="156" y="302"/>
                  <a:pt x="154" y="298"/>
                  <a:pt x="151" y="296"/>
                </a:cubicBezTo>
                <a:cubicBezTo>
                  <a:pt x="148" y="293"/>
                  <a:pt x="143" y="292"/>
                  <a:pt x="139" y="293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3"/>
                  <a:pt x="135" y="295"/>
                  <a:pt x="130" y="296"/>
                </a:cubicBezTo>
                <a:cubicBezTo>
                  <a:pt x="127" y="296"/>
                  <a:pt x="124" y="297"/>
                  <a:pt x="122" y="297"/>
                </a:cubicBezTo>
                <a:cubicBezTo>
                  <a:pt x="121" y="297"/>
                  <a:pt x="119" y="298"/>
                  <a:pt x="118" y="298"/>
                </a:cubicBezTo>
                <a:cubicBezTo>
                  <a:pt x="117" y="298"/>
                  <a:pt x="116" y="298"/>
                  <a:pt x="116" y="298"/>
                </a:cubicBezTo>
                <a:cubicBezTo>
                  <a:pt x="108" y="298"/>
                  <a:pt x="100" y="296"/>
                  <a:pt x="94" y="293"/>
                </a:cubicBezTo>
                <a:cubicBezTo>
                  <a:pt x="84" y="289"/>
                  <a:pt x="75" y="282"/>
                  <a:pt x="69" y="273"/>
                </a:cubicBezTo>
                <a:cubicBezTo>
                  <a:pt x="63" y="264"/>
                  <a:pt x="59" y="253"/>
                  <a:pt x="59" y="241"/>
                </a:cubicBezTo>
                <a:cubicBezTo>
                  <a:pt x="59" y="234"/>
                  <a:pt x="60" y="228"/>
                  <a:pt x="63" y="221"/>
                </a:cubicBezTo>
                <a:cubicBezTo>
                  <a:pt x="65" y="216"/>
                  <a:pt x="62" y="209"/>
                  <a:pt x="57" y="206"/>
                </a:cubicBezTo>
                <a:cubicBezTo>
                  <a:pt x="48" y="200"/>
                  <a:pt x="40" y="192"/>
                  <a:pt x="35" y="183"/>
                </a:cubicBezTo>
                <a:cubicBezTo>
                  <a:pt x="30" y="173"/>
                  <a:pt x="27" y="162"/>
                  <a:pt x="27" y="151"/>
                </a:cubicBezTo>
                <a:cubicBezTo>
                  <a:pt x="27" y="142"/>
                  <a:pt x="29" y="133"/>
                  <a:pt x="32" y="126"/>
                </a:cubicBezTo>
                <a:cubicBezTo>
                  <a:pt x="37" y="114"/>
                  <a:pt x="45" y="104"/>
                  <a:pt x="55" y="97"/>
                </a:cubicBezTo>
                <a:cubicBezTo>
                  <a:pt x="65" y="90"/>
                  <a:pt x="78" y="86"/>
                  <a:pt x="91" y="86"/>
                </a:cubicBezTo>
                <a:cubicBezTo>
                  <a:pt x="92" y="86"/>
                  <a:pt x="93" y="86"/>
                  <a:pt x="93" y="86"/>
                </a:cubicBezTo>
                <a:cubicBezTo>
                  <a:pt x="100" y="87"/>
                  <a:pt x="105" y="82"/>
                  <a:pt x="107" y="76"/>
                </a:cubicBezTo>
                <a:cubicBezTo>
                  <a:pt x="110" y="62"/>
                  <a:pt x="118" y="49"/>
                  <a:pt x="129" y="41"/>
                </a:cubicBezTo>
                <a:cubicBezTo>
                  <a:pt x="135" y="36"/>
                  <a:pt x="141" y="33"/>
                  <a:pt x="148" y="30"/>
                </a:cubicBezTo>
                <a:cubicBezTo>
                  <a:pt x="155" y="28"/>
                  <a:pt x="162" y="26"/>
                  <a:pt x="170" y="26"/>
                </a:cubicBezTo>
                <a:cubicBezTo>
                  <a:pt x="177" y="26"/>
                  <a:pt x="185" y="28"/>
                  <a:pt x="191" y="30"/>
                </a:cubicBezTo>
                <a:cubicBezTo>
                  <a:pt x="202" y="34"/>
                  <a:pt x="211" y="40"/>
                  <a:pt x="218" y="48"/>
                </a:cubicBezTo>
                <a:cubicBezTo>
                  <a:pt x="225" y="56"/>
                  <a:pt x="230" y="65"/>
                  <a:pt x="232" y="76"/>
                </a:cubicBezTo>
                <a:cubicBezTo>
                  <a:pt x="234" y="82"/>
                  <a:pt x="240" y="87"/>
                  <a:pt x="246" y="86"/>
                </a:cubicBezTo>
                <a:cubicBezTo>
                  <a:pt x="247" y="86"/>
                  <a:pt x="248" y="86"/>
                  <a:pt x="248" y="86"/>
                </a:cubicBezTo>
                <a:cubicBezTo>
                  <a:pt x="257" y="86"/>
                  <a:pt x="266" y="88"/>
                  <a:pt x="273" y="91"/>
                </a:cubicBezTo>
                <a:cubicBezTo>
                  <a:pt x="285" y="96"/>
                  <a:pt x="295" y="104"/>
                  <a:pt x="302" y="115"/>
                </a:cubicBezTo>
                <a:cubicBezTo>
                  <a:pt x="309" y="125"/>
                  <a:pt x="313" y="137"/>
                  <a:pt x="313" y="151"/>
                </a:cubicBezTo>
                <a:cubicBezTo>
                  <a:pt x="313" y="162"/>
                  <a:pt x="310" y="173"/>
                  <a:pt x="304" y="183"/>
                </a:cubicBezTo>
                <a:cubicBezTo>
                  <a:pt x="299" y="192"/>
                  <a:pt x="292" y="200"/>
                  <a:pt x="282" y="206"/>
                </a:cubicBezTo>
                <a:cubicBezTo>
                  <a:pt x="277" y="209"/>
                  <a:pt x="275" y="216"/>
                  <a:pt x="277" y="221"/>
                </a:cubicBezTo>
                <a:cubicBezTo>
                  <a:pt x="279" y="228"/>
                  <a:pt x="280" y="234"/>
                  <a:pt x="280" y="241"/>
                </a:cubicBezTo>
                <a:cubicBezTo>
                  <a:pt x="280" y="249"/>
                  <a:pt x="279" y="256"/>
                  <a:pt x="276" y="263"/>
                </a:cubicBezTo>
                <a:cubicBezTo>
                  <a:pt x="272" y="273"/>
                  <a:pt x="265" y="282"/>
                  <a:pt x="255" y="288"/>
                </a:cubicBezTo>
                <a:cubicBezTo>
                  <a:pt x="246" y="294"/>
                  <a:pt x="236" y="298"/>
                  <a:pt x="224" y="298"/>
                </a:cubicBezTo>
                <a:cubicBezTo>
                  <a:pt x="223" y="298"/>
                  <a:pt x="222" y="298"/>
                  <a:pt x="221" y="298"/>
                </a:cubicBezTo>
                <a:cubicBezTo>
                  <a:pt x="219" y="297"/>
                  <a:pt x="217" y="297"/>
                  <a:pt x="215" y="297"/>
                </a:cubicBezTo>
                <a:cubicBezTo>
                  <a:pt x="211" y="296"/>
                  <a:pt x="207" y="295"/>
                  <a:pt x="205" y="294"/>
                </a:cubicBezTo>
                <a:cubicBezTo>
                  <a:pt x="203" y="294"/>
                  <a:pt x="202" y="294"/>
                  <a:pt x="202" y="294"/>
                </a:cubicBezTo>
                <a:cubicBezTo>
                  <a:pt x="201" y="294"/>
                  <a:pt x="201" y="293"/>
                  <a:pt x="201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196" y="292"/>
                  <a:pt x="192" y="293"/>
                  <a:pt x="189" y="296"/>
                </a:cubicBezTo>
                <a:cubicBezTo>
                  <a:pt x="185" y="298"/>
                  <a:pt x="183" y="302"/>
                  <a:pt x="183" y="306"/>
                </a:cubicBezTo>
                <a:cubicBezTo>
                  <a:pt x="183" y="453"/>
                  <a:pt x="183" y="453"/>
                  <a:pt x="183" y="453"/>
                </a:cubicBezTo>
                <a:cubicBezTo>
                  <a:pt x="183" y="456"/>
                  <a:pt x="185" y="460"/>
                  <a:pt x="187" y="462"/>
                </a:cubicBezTo>
                <a:cubicBezTo>
                  <a:pt x="190" y="465"/>
                  <a:pt x="193" y="466"/>
                  <a:pt x="197" y="466"/>
                </a:cubicBezTo>
                <a:cubicBezTo>
                  <a:pt x="244" y="466"/>
                  <a:pt x="244" y="466"/>
                  <a:pt x="244" y="466"/>
                </a:cubicBezTo>
                <a:cubicBezTo>
                  <a:pt x="252" y="466"/>
                  <a:pt x="258" y="460"/>
                  <a:pt x="258" y="453"/>
                </a:cubicBezTo>
                <a:cubicBezTo>
                  <a:pt x="258" y="446"/>
                  <a:pt x="252" y="440"/>
                  <a:pt x="244" y="440"/>
                </a:cubicBezTo>
                <a:cubicBezTo>
                  <a:pt x="210" y="440"/>
                  <a:pt x="210" y="440"/>
                  <a:pt x="210" y="440"/>
                </a:cubicBezTo>
                <a:cubicBezTo>
                  <a:pt x="210" y="323"/>
                  <a:pt x="210" y="323"/>
                  <a:pt x="210" y="323"/>
                </a:cubicBezTo>
                <a:cubicBezTo>
                  <a:pt x="211" y="323"/>
                  <a:pt x="212" y="323"/>
                  <a:pt x="213" y="324"/>
                </a:cubicBezTo>
                <a:cubicBezTo>
                  <a:pt x="215" y="324"/>
                  <a:pt x="217" y="324"/>
                  <a:pt x="219" y="324"/>
                </a:cubicBezTo>
                <a:cubicBezTo>
                  <a:pt x="220" y="324"/>
                  <a:pt x="222" y="324"/>
                  <a:pt x="224" y="324"/>
                </a:cubicBezTo>
                <a:cubicBezTo>
                  <a:pt x="235" y="324"/>
                  <a:pt x="246" y="322"/>
                  <a:pt x="256" y="318"/>
                </a:cubicBezTo>
                <a:cubicBezTo>
                  <a:pt x="271" y="312"/>
                  <a:pt x="284" y="301"/>
                  <a:pt x="293" y="288"/>
                </a:cubicBezTo>
                <a:cubicBezTo>
                  <a:pt x="302" y="274"/>
                  <a:pt x="307" y="258"/>
                  <a:pt x="307" y="241"/>
                </a:cubicBezTo>
                <a:cubicBezTo>
                  <a:pt x="307" y="235"/>
                  <a:pt x="306" y="228"/>
                  <a:pt x="305" y="222"/>
                </a:cubicBezTo>
                <a:cubicBezTo>
                  <a:pt x="314" y="215"/>
                  <a:pt x="322" y="206"/>
                  <a:pt x="328" y="196"/>
                </a:cubicBezTo>
                <a:cubicBezTo>
                  <a:pt x="335" y="182"/>
                  <a:pt x="339" y="167"/>
                  <a:pt x="339" y="151"/>
                </a:cubicBezTo>
                <a:cubicBezTo>
                  <a:pt x="339" y="138"/>
                  <a:pt x="337" y="126"/>
                  <a:pt x="332" y="1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1" name="Freeform 357"/>
          <p:cNvSpPr>
            <a:spLocks/>
          </p:cNvSpPr>
          <p:nvPr userDrawn="1"/>
        </p:nvSpPr>
        <p:spPr bwMode="auto">
          <a:xfrm>
            <a:off x="4292478" y="4490922"/>
            <a:ext cx="412283" cy="419645"/>
          </a:xfrm>
          <a:custGeom>
            <a:avLst/>
            <a:gdLst/>
            <a:ahLst/>
            <a:cxnLst>
              <a:cxn ang="0">
                <a:pos x="470" y="225"/>
              </a:cxn>
              <a:cxn ang="0">
                <a:pos x="376" y="221"/>
              </a:cxn>
              <a:cxn ang="0">
                <a:pos x="392" y="271"/>
              </a:cxn>
              <a:cxn ang="0">
                <a:pos x="404" y="280"/>
              </a:cxn>
              <a:cxn ang="0">
                <a:pos x="362" y="365"/>
              </a:cxn>
              <a:cxn ang="0">
                <a:pos x="349" y="345"/>
              </a:cxn>
              <a:cxn ang="0">
                <a:pos x="302" y="280"/>
              </a:cxn>
              <a:cxn ang="0">
                <a:pos x="320" y="245"/>
              </a:cxn>
              <a:cxn ang="0">
                <a:pos x="361" y="188"/>
              </a:cxn>
              <a:cxn ang="0">
                <a:pos x="293" y="188"/>
              </a:cxn>
              <a:cxn ang="0">
                <a:pos x="320" y="146"/>
              </a:cxn>
              <a:cxn ang="0">
                <a:pos x="362" y="161"/>
              </a:cxn>
              <a:cxn ang="0">
                <a:pos x="404" y="143"/>
              </a:cxn>
              <a:cxn ang="0">
                <a:pos x="377" y="138"/>
              </a:cxn>
              <a:cxn ang="0">
                <a:pos x="354" y="129"/>
              </a:cxn>
              <a:cxn ang="0">
                <a:pos x="266" y="187"/>
              </a:cxn>
              <a:cxn ang="0">
                <a:pos x="340" y="205"/>
              </a:cxn>
              <a:cxn ang="0">
                <a:pos x="336" y="218"/>
              </a:cxn>
              <a:cxn ang="0">
                <a:pos x="261" y="260"/>
              </a:cxn>
              <a:cxn ang="0">
                <a:pos x="321" y="338"/>
              </a:cxn>
              <a:cxn ang="0">
                <a:pos x="353" y="394"/>
              </a:cxn>
              <a:cxn ang="0">
                <a:pos x="427" y="295"/>
              </a:cxn>
              <a:cxn ang="0">
                <a:pos x="409" y="251"/>
              </a:cxn>
              <a:cxn ang="0">
                <a:pos x="440" y="221"/>
              </a:cxn>
              <a:cxn ang="0">
                <a:pos x="445" y="245"/>
              </a:cxn>
              <a:cxn ang="0">
                <a:pos x="215" y="448"/>
              </a:cxn>
              <a:cxn ang="0">
                <a:pos x="266" y="335"/>
              </a:cxn>
              <a:cxn ang="0">
                <a:pos x="191" y="271"/>
              </a:cxn>
              <a:cxn ang="0">
                <a:pos x="148" y="236"/>
              </a:cxn>
              <a:cxn ang="0">
                <a:pos x="216" y="176"/>
              </a:cxn>
              <a:cxn ang="0">
                <a:pos x="102" y="117"/>
              </a:cxn>
              <a:cxn ang="0">
                <a:pos x="55" y="221"/>
              </a:cxn>
              <a:cxn ang="0">
                <a:pos x="126" y="313"/>
              </a:cxn>
              <a:cxn ang="0">
                <a:pos x="133" y="366"/>
              </a:cxn>
              <a:cxn ang="0">
                <a:pos x="127" y="416"/>
              </a:cxn>
              <a:cxn ang="0">
                <a:pos x="266" y="42"/>
              </a:cxn>
              <a:cxn ang="0">
                <a:pos x="316" y="86"/>
              </a:cxn>
              <a:cxn ang="0">
                <a:pos x="383" y="90"/>
              </a:cxn>
              <a:cxn ang="0">
                <a:pos x="384" y="24"/>
              </a:cxn>
              <a:cxn ang="0">
                <a:pos x="358" y="29"/>
              </a:cxn>
              <a:cxn ang="0">
                <a:pos x="269" y="16"/>
              </a:cxn>
              <a:cxn ang="0">
                <a:pos x="138" y="443"/>
              </a:cxn>
              <a:cxn ang="0">
                <a:pos x="144" y="334"/>
              </a:cxn>
              <a:cxn ang="0">
                <a:pos x="142" y="292"/>
              </a:cxn>
              <a:cxn ang="0">
                <a:pos x="85" y="194"/>
              </a:cxn>
              <a:cxn ang="0">
                <a:pos x="131" y="142"/>
              </a:cxn>
              <a:cxn ang="0">
                <a:pos x="186" y="188"/>
              </a:cxn>
              <a:cxn ang="0">
                <a:pos x="112" y="230"/>
              </a:cxn>
              <a:cxn ang="0">
                <a:pos x="176" y="294"/>
              </a:cxn>
              <a:cxn ang="0">
                <a:pos x="239" y="334"/>
              </a:cxn>
              <a:cxn ang="0">
                <a:pos x="184" y="393"/>
              </a:cxn>
              <a:cxn ang="0">
                <a:pos x="164" y="463"/>
              </a:cxn>
              <a:cxn ang="0">
                <a:pos x="470" y="274"/>
              </a:cxn>
            </a:cxnLst>
            <a:rect l="0" t="0" r="r" b="b"/>
            <a:pathLst>
              <a:path w="472" h="481">
                <a:moveTo>
                  <a:pt x="471" y="235"/>
                </a:moveTo>
                <a:cubicBezTo>
                  <a:pt x="471" y="234"/>
                  <a:pt x="471" y="234"/>
                  <a:pt x="471" y="234"/>
                </a:cubicBezTo>
                <a:cubicBezTo>
                  <a:pt x="470" y="225"/>
                  <a:pt x="470" y="225"/>
                  <a:pt x="470" y="225"/>
                </a:cubicBezTo>
                <a:cubicBezTo>
                  <a:pt x="470" y="224"/>
                  <a:pt x="470" y="224"/>
                  <a:pt x="470" y="224"/>
                </a:cubicBezTo>
                <a:cubicBezTo>
                  <a:pt x="467" y="207"/>
                  <a:pt x="458" y="200"/>
                  <a:pt x="450" y="197"/>
                </a:cubicBezTo>
                <a:cubicBezTo>
                  <a:pt x="426" y="187"/>
                  <a:pt x="390" y="210"/>
                  <a:pt x="376" y="221"/>
                </a:cubicBezTo>
                <a:cubicBezTo>
                  <a:pt x="370" y="225"/>
                  <a:pt x="367" y="231"/>
                  <a:pt x="367" y="238"/>
                </a:cubicBezTo>
                <a:cubicBezTo>
                  <a:pt x="367" y="238"/>
                  <a:pt x="367" y="238"/>
                  <a:pt x="367" y="238"/>
                </a:cubicBezTo>
                <a:cubicBezTo>
                  <a:pt x="367" y="252"/>
                  <a:pt x="380" y="262"/>
                  <a:pt x="392" y="271"/>
                </a:cubicBezTo>
                <a:cubicBezTo>
                  <a:pt x="393" y="272"/>
                  <a:pt x="393" y="272"/>
                  <a:pt x="393" y="272"/>
                </a:cubicBezTo>
                <a:cubicBezTo>
                  <a:pt x="393" y="272"/>
                  <a:pt x="400" y="277"/>
                  <a:pt x="400" y="277"/>
                </a:cubicBezTo>
                <a:cubicBezTo>
                  <a:pt x="401" y="278"/>
                  <a:pt x="403" y="279"/>
                  <a:pt x="404" y="280"/>
                </a:cubicBezTo>
                <a:cubicBezTo>
                  <a:pt x="404" y="280"/>
                  <a:pt x="404" y="281"/>
                  <a:pt x="403" y="282"/>
                </a:cubicBezTo>
                <a:cubicBezTo>
                  <a:pt x="397" y="293"/>
                  <a:pt x="393" y="305"/>
                  <a:pt x="388" y="316"/>
                </a:cubicBezTo>
                <a:cubicBezTo>
                  <a:pt x="381" y="334"/>
                  <a:pt x="374" y="352"/>
                  <a:pt x="362" y="365"/>
                </a:cubicBezTo>
                <a:cubicBezTo>
                  <a:pt x="360" y="367"/>
                  <a:pt x="357" y="368"/>
                  <a:pt x="356" y="368"/>
                </a:cubicBezTo>
                <a:cubicBezTo>
                  <a:pt x="355" y="368"/>
                  <a:pt x="355" y="367"/>
                  <a:pt x="354" y="366"/>
                </a:cubicBezTo>
                <a:cubicBezTo>
                  <a:pt x="351" y="361"/>
                  <a:pt x="350" y="353"/>
                  <a:pt x="349" y="345"/>
                </a:cubicBezTo>
                <a:cubicBezTo>
                  <a:pt x="348" y="341"/>
                  <a:pt x="348" y="337"/>
                  <a:pt x="347" y="333"/>
                </a:cubicBezTo>
                <a:cubicBezTo>
                  <a:pt x="342" y="305"/>
                  <a:pt x="323" y="294"/>
                  <a:pt x="305" y="282"/>
                </a:cubicBezTo>
                <a:cubicBezTo>
                  <a:pt x="302" y="280"/>
                  <a:pt x="302" y="280"/>
                  <a:pt x="302" y="280"/>
                </a:cubicBezTo>
                <a:cubicBezTo>
                  <a:pt x="294" y="275"/>
                  <a:pt x="288" y="266"/>
                  <a:pt x="287" y="259"/>
                </a:cubicBezTo>
                <a:cubicBezTo>
                  <a:pt x="287" y="255"/>
                  <a:pt x="289" y="252"/>
                  <a:pt x="292" y="250"/>
                </a:cubicBezTo>
                <a:cubicBezTo>
                  <a:pt x="299" y="245"/>
                  <a:pt x="307" y="245"/>
                  <a:pt x="320" y="245"/>
                </a:cubicBezTo>
                <a:cubicBezTo>
                  <a:pt x="326" y="245"/>
                  <a:pt x="333" y="245"/>
                  <a:pt x="340" y="245"/>
                </a:cubicBezTo>
                <a:cubicBezTo>
                  <a:pt x="350" y="243"/>
                  <a:pt x="359" y="235"/>
                  <a:pt x="364" y="224"/>
                </a:cubicBezTo>
                <a:cubicBezTo>
                  <a:pt x="370" y="211"/>
                  <a:pt x="368" y="197"/>
                  <a:pt x="361" y="188"/>
                </a:cubicBezTo>
                <a:cubicBezTo>
                  <a:pt x="349" y="172"/>
                  <a:pt x="327" y="179"/>
                  <a:pt x="312" y="184"/>
                </a:cubicBezTo>
                <a:cubicBezTo>
                  <a:pt x="306" y="186"/>
                  <a:pt x="298" y="188"/>
                  <a:pt x="296" y="188"/>
                </a:cubicBezTo>
                <a:cubicBezTo>
                  <a:pt x="294" y="188"/>
                  <a:pt x="293" y="188"/>
                  <a:pt x="293" y="188"/>
                </a:cubicBezTo>
                <a:cubicBezTo>
                  <a:pt x="293" y="187"/>
                  <a:pt x="293" y="187"/>
                  <a:pt x="293" y="186"/>
                </a:cubicBezTo>
                <a:cubicBezTo>
                  <a:pt x="293" y="184"/>
                  <a:pt x="294" y="179"/>
                  <a:pt x="297" y="173"/>
                </a:cubicBezTo>
                <a:cubicBezTo>
                  <a:pt x="304" y="158"/>
                  <a:pt x="316" y="147"/>
                  <a:pt x="320" y="146"/>
                </a:cubicBezTo>
                <a:cubicBezTo>
                  <a:pt x="325" y="145"/>
                  <a:pt x="332" y="148"/>
                  <a:pt x="339" y="152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8" y="156"/>
                  <a:pt x="355" y="159"/>
                  <a:pt x="362" y="161"/>
                </a:cubicBezTo>
                <a:cubicBezTo>
                  <a:pt x="362" y="161"/>
                  <a:pt x="365" y="162"/>
                  <a:pt x="365" y="162"/>
                </a:cubicBezTo>
                <a:cubicBezTo>
                  <a:pt x="371" y="164"/>
                  <a:pt x="382" y="168"/>
                  <a:pt x="391" y="162"/>
                </a:cubicBezTo>
                <a:cubicBezTo>
                  <a:pt x="398" y="157"/>
                  <a:pt x="401" y="150"/>
                  <a:pt x="404" y="143"/>
                </a:cubicBezTo>
                <a:cubicBezTo>
                  <a:pt x="406" y="136"/>
                  <a:pt x="403" y="129"/>
                  <a:pt x="396" y="126"/>
                </a:cubicBezTo>
                <a:cubicBezTo>
                  <a:pt x="389" y="123"/>
                  <a:pt x="381" y="127"/>
                  <a:pt x="379" y="134"/>
                </a:cubicBezTo>
                <a:cubicBezTo>
                  <a:pt x="378" y="136"/>
                  <a:pt x="377" y="137"/>
                  <a:pt x="377" y="138"/>
                </a:cubicBezTo>
                <a:cubicBezTo>
                  <a:pt x="376" y="138"/>
                  <a:pt x="375" y="137"/>
                  <a:pt x="374" y="137"/>
                </a:cubicBezTo>
                <a:cubicBezTo>
                  <a:pt x="371" y="136"/>
                  <a:pt x="371" y="136"/>
                  <a:pt x="371" y="136"/>
                </a:cubicBezTo>
                <a:cubicBezTo>
                  <a:pt x="364" y="134"/>
                  <a:pt x="359" y="131"/>
                  <a:pt x="354" y="129"/>
                </a:cubicBezTo>
                <a:cubicBezTo>
                  <a:pt x="350" y="128"/>
                  <a:pt x="350" y="128"/>
                  <a:pt x="350" y="128"/>
                </a:cubicBezTo>
                <a:cubicBezTo>
                  <a:pt x="341" y="123"/>
                  <a:pt x="329" y="117"/>
                  <a:pt x="314" y="120"/>
                </a:cubicBezTo>
                <a:cubicBezTo>
                  <a:pt x="293" y="125"/>
                  <a:pt x="266" y="162"/>
                  <a:pt x="266" y="187"/>
                </a:cubicBezTo>
                <a:cubicBezTo>
                  <a:pt x="267" y="202"/>
                  <a:pt x="276" y="212"/>
                  <a:pt x="292" y="215"/>
                </a:cubicBezTo>
                <a:cubicBezTo>
                  <a:pt x="300" y="216"/>
                  <a:pt x="310" y="213"/>
                  <a:pt x="320" y="209"/>
                </a:cubicBezTo>
                <a:cubicBezTo>
                  <a:pt x="326" y="208"/>
                  <a:pt x="337" y="204"/>
                  <a:pt x="340" y="205"/>
                </a:cubicBezTo>
                <a:cubicBezTo>
                  <a:pt x="341" y="205"/>
                  <a:pt x="341" y="206"/>
                  <a:pt x="341" y="207"/>
                </a:cubicBezTo>
                <a:cubicBezTo>
                  <a:pt x="341" y="209"/>
                  <a:pt x="341" y="212"/>
                  <a:pt x="340" y="214"/>
                </a:cubicBezTo>
                <a:cubicBezTo>
                  <a:pt x="338" y="217"/>
                  <a:pt x="337" y="218"/>
                  <a:pt x="336" y="218"/>
                </a:cubicBezTo>
                <a:cubicBezTo>
                  <a:pt x="332" y="219"/>
                  <a:pt x="326" y="218"/>
                  <a:pt x="321" y="218"/>
                </a:cubicBezTo>
                <a:cubicBezTo>
                  <a:pt x="307" y="218"/>
                  <a:pt x="290" y="217"/>
                  <a:pt x="276" y="229"/>
                </a:cubicBezTo>
                <a:cubicBezTo>
                  <a:pt x="265" y="237"/>
                  <a:pt x="260" y="248"/>
                  <a:pt x="261" y="260"/>
                </a:cubicBezTo>
                <a:cubicBezTo>
                  <a:pt x="262" y="279"/>
                  <a:pt x="275" y="295"/>
                  <a:pt x="288" y="303"/>
                </a:cubicBezTo>
                <a:cubicBezTo>
                  <a:pt x="290" y="305"/>
                  <a:pt x="290" y="305"/>
                  <a:pt x="290" y="305"/>
                </a:cubicBezTo>
                <a:cubicBezTo>
                  <a:pt x="308" y="316"/>
                  <a:pt x="318" y="323"/>
                  <a:pt x="321" y="338"/>
                </a:cubicBezTo>
                <a:cubicBezTo>
                  <a:pt x="321" y="341"/>
                  <a:pt x="322" y="345"/>
                  <a:pt x="322" y="348"/>
                </a:cubicBezTo>
                <a:cubicBezTo>
                  <a:pt x="324" y="358"/>
                  <a:pt x="325" y="370"/>
                  <a:pt x="331" y="380"/>
                </a:cubicBezTo>
                <a:cubicBezTo>
                  <a:pt x="336" y="388"/>
                  <a:pt x="344" y="393"/>
                  <a:pt x="353" y="394"/>
                </a:cubicBezTo>
                <a:cubicBezTo>
                  <a:pt x="363" y="395"/>
                  <a:pt x="374" y="391"/>
                  <a:pt x="381" y="383"/>
                </a:cubicBezTo>
                <a:cubicBezTo>
                  <a:pt x="397" y="366"/>
                  <a:pt x="405" y="345"/>
                  <a:pt x="413" y="325"/>
                </a:cubicBezTo>
                <a:cubicBezTo>
                  <a:pt x="418" y="315"/>
                  <a:pt x="422" y="304"/>
                  <a:pt x="427" y="295"/>
                </a:cubicBezTo>
                <a:cubicBezTo>
                  <a:pt x="430" y="288"/>
                  <a:pt x="432" y="283"/>
                  <a:pt x="432" y="279"/>
                </a:cubicBezTo>
                <a:cubicBezTo>
                  <a:pt x="432" y="266"/>
                  <a:pt x="421" y="259"/>
                  <a:pt x="415" y="254"/>
                </a:cubicBezTo>
                <a:cubicBezTo>
                  <a:pt x="409" y="251"/>
                  <a:pt x="409" y="251"/>
                  <a:pt x="409" y="251"/>
                </a:cubicBezTo>
                <a:cubicBezTo>
                  <a:pt x="407" y="249"/>
                  <a:pt x="407" y="249"/>
                  <a:pt x="407" y="249"/>
                </a:cubicBezTo>
                <a:cubicBezTo>
                  <a:pt x="401" y="245"/>
                  <a:pt x="398" y="242"/>
                  <a:pt x="396" y="240"/>
                </a:cubicBezTo>
                <a:cubicBezTo>
                  <a:pt x="414" y="227"/>
                  <a:pt x="434" y="219"/>
                  <a:pt x="440" y="221"/>
                </a:cubicBezTo>
                <a:cubicBezTo>
                  <a:pt x="442" y="222"/>
                  <a:pt x="443" y="225"/>
                  <a:pt x="444" y="228"/>
                </a:cubicBezTo>
                <a:cubicBezTo>
                  <a:pt x="444" y="229"/>
                  <a:pt x="445" y="235"/>
                  <a:pt x="445" y="236"/>
                </a:cubicBezTo>
                <a:cubicBezTo>
                  <a:pt x="445" y="239"/>
                  <a:pt x="445" y="242"/>
                  <a:pt x="445" y="245"/>
                </a:cubicBezTo>
                <a:cubicBezTo>
                  <a:pt x="445" y="254"/>
                  <a:pt x="444" y="262"/>
                  <a:pt x="443" y="271"/>
                </a:cubicBezTo>
                <a:cubicBezTo>
                  <a:pt x="436" y="325"/>
                  <a:pt x="409" y="373"/>
                  <a:pt x="366" y="406"/>
                </a:cubicBezTo>
                <a:cubicBezTo>
                  <a:pt x="323" y="439"/>
                  <a:pt x="269" y="454"/>
                  <a:pt x="215" y="448"/>
                </a:cubicBezTo>
                <a:cubicBezTo>
                  <a:pt x="201" y="447"/>
                  <a:pt x="188" y="443"/>
                  <a:pt x="180" y="440"/>
                </a:cubicBezTo>
                <a:cubicBezTo>
                  <a:pt x="185" y="431"/>
                  <a:pt x="203" y="409"/>
                  <a:pt x="246" y="372"/>
                </a:cubicBezTo>
                <a:cubicBezTo>
                  <a:pt x="259" y="360"/>
                  <a:pt x="266" y="347"/>
                  <a:pt x="266" y="335"/>
                </a:cubicBezTo>
                <a:cubicBezTo>
                  <a:pt x="266" y="333"/>
                  <a:pt x="266" y="332"/>
                  <a:pt x="266" y="330"/>
                </a:cubicBezTo>
                <a:cubicBezTo>
                  <a:pt x="262" y="304"/>
                  <a:pt x="229" y="289"/>
                  <a:pt x="202" y="276"/>
                </a:cubicBezTo>
                <a:cubicBezTo>
                  <a:pt x="191" y="271"/>
                  <a:pt x="191" y="271"/>
                  <a:pt x="191" y="271"/>
                </a:cubicBezTo>
                <a:cubicBezTo>
                  <a:pt x="185" y="269"/>
                  <a:pt x="185" y="269"/>
                  <a:pt x="185" y="269"/>
                </a:cubicBezTo>
                <a:cubicBezTo>
                  <a:pt x="147" y="255"/>
                  <a:pt x="137" y="247"/>
                  <a:pt x="135" y="244"/>
                </a:cubicBezTo>
                <a:cubicBezTo>
                  <a:pt x="137" y="242"/>
                  <a:pt x="140" y="239"/>
                  <a:pt x="148" y="236"/>
                </a:cubicBezTo>
                <a:cubicBezTo>
                  <a:pt x="152" y="235"/>
                  <a:pt x="157" y="233"/>
                  <a:pt x="161" y="232"/>
                </a:cubicBezTo>
                <a:cubicBezTo>
                  <a:pt x="178" y="227"/>
                  <a:pt x="199" y="220"/>
                  <a:pt x="210" y="200"/>
                </a:cubicBezTo>
                <a:cubicBezTo>
                  <a:pt x="214" y="192"/>
                  <a:pt x="216" y="184"/>
                  <a:pt x="216" y="176"/>
                </a:cubicBezTo>
                <a:cubicBezTo>
                  <a:pt x="216" y="161"/>
                  <a:pt x="209" y="147"/>
                  <a:pt x="196" y="138"/>
                </a:cubicBezTo>
                <a:cubicBezTo>
                  <a:pt x="178" y="126"/>
                  <a:pt x="157" y="118"/>
                  <a:pt x="134" y="115"/>
                </a:cubicBezTo>
                <a:cubicBezTo>
                  <a:pt x="122" y="114"/>
                  <a:pt x="111" y="114"/>
                  <a:pt x="102" y="117"/>
                </a:cubicBezTo>
                <a:cubicBezTo>
                  <a:pt x="74" y="123"/>
                  <a:pt x="65" y="161"/>
                  <a:pt x="60" y="184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56" y="200"/>
                  <a:pt x="55" y="211"/>
                  <a:pt x="55" y="221"/>
                </a:cubicBezTo>
                <a:cubicBezTo>
                  <a:pt x="55" y="237"/>
                  <a:pt x="58" y="250"/>
                  <a:pt x="65" y="261"/>
                </a:cubicBezTo>
                <a:cubicBezTo>
                  <a:pt x="77" y="281"/>
                  <a:pt x="97" y="294"/>
                  <a:pt x="114" y="306"/>
                </a:cubicBezTo>
                <a:cubicBezTo>
                  <a:pt x="114" y="306"/>
                  <a:pt x="125" y="313"/>
                  <a:pt x="126" y="313"/>
                </a:cubicBezTo>
                <a:cubicBezTo>
                  <a:pt x="122" y="318"/>
                  <a:pt x="118" y="324"/>
                  <a:pt x="118" y="334"/>
                </a:cubicBezTo>
                <a:cubicBezTo>
                  <a:pt x="118" y="334"/>
                  <a:pt x="118" y="334"/>
                  <a:pt x="118" y="335"/>
                </a:cubicBezTo>
                <a:cubicBezTo>
                  <a:pt x="118" y="349"/>
                  <a:pt x="126" y="358"/>
                  <a:pt x="133" y="366"/>
                </a:cubicBezTo>
                <a:cubicBezTo>
                  <a:pt x="139" y="373"/>
                  <a:pt x="142" y="377"/>
                  <a:pt x="142" y="384"/>
                </a:cubicBezTo>
                <a:cubicBezTo>
                  <a:pt x="142" y="385"/>
                  <a:pt x="142" y="385"/>
                  <a:pt x="142" y="386"/>
                </a:cubicBezTo>
                <a:cubicBezTo>
                  <a:pt x="142" y="397"/>
                  <a:pt x="134" y="408"/>
                  <a:pt x="127" y="416"/>
                </a:cubicBezTo>
                <a:cubicBezTo>
                  <a:pt x="70" y="377"/>
                  <a:pt x="36" y="313"/>
                  <a:pt x="36" y="245"/>
                </a:cubicBezTo>
                <a:cubicBezTo>
                  <a:pt x="36" y="237"/>
                  <a:pt x="36" y="228"/>
                  <a:pt x="37" y="220"/>
                </a:cubicBezTo>
                <a:cubicBezTo>
                  <a:pt x="52" y="108"/>
                  <a:pt x="154" y="28"/>
                  <a:pt x="266" y="42"/>
                </a:cubicBezTo>
                <a:cubicBezTo>
                  <a:pt x="294" y="46"/>
                  <a:pt x="321" y="55"/>
                  <a:pt x="345" y="70"/>
                </a:cubicBezTo>
                <a:cubicBezTo>
                  <a:pt x="335" y="72"/>
                  <a:pt x="327" y="73"/>
                  <a:pt x="327" y="73"/>
                </a:cubicBezTo>
                <a:cubicBezTo>
                  <a:pt x="320" y="74"/>
                  <a:pt x="316" y="80"/>
                  <a:pt x="316" y="86"/>
                </a:cubicBezTo>
                <a:cubicBezTo>
                  <a:pt x="316" y="87"/>
                  <a:pt x="316" y="88"/>
                  <a:pt x="316" y="89"/>
                </a:cubicBezTo>
                <a:cubicBezTo>
                  <a:pt x="317" y="96"/>
                  <a:pt x="324" y="101"/>
                  <a:pt x="332" y="99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6" y="89"/>
                  <a:pt x="389" y="87"/>
                  <a:pt x="391" y="84"/>
                </a:cubicBezTo>
                <a:cubicBezTo>
                  <a:pt x="393" y="81"/>
                  <a:pt x="394" y="78"/>
                  <a:pt x="394" y="74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3" y="16"/>
                  <a:pt x="376" y="12"/>
                  <a:pt x="368" y="13"/>
                </a:cubicBezTo>
                <a:cubicBezTo>
                  <a:pt x="362" y="14"/>
                  <a:pt x="357" y="20"/>
                  <a:pt x="357" y="26"/>
                </a:cubicBezTo>
                <a:cubicBezTo>
                  <a:pt x="357" y="27"/>
                  <a:pt x="358" y="28"/>
                  <a:pt x="358" y="29"/>
                </a:cubicBezTo>
                <a:cubicBezTo>
                  <a:pt x="358" y="29"/>
                  <a:pt x="360" y="38"/>
                  <a:pt x="362" y="48"/>
                </a:cubicBezTo>
                <a:cubicBezTo>
                  <a:pt x="361" y="48"/>
                  <a:pt x="361" y="48"/>
                  <a:pt x="361" y="48"/>
                </a:cubicBezTo>
                <a:cubicBezTo>
                  <a:pt x="333" y="31"/>
                  <a:pt x="302" y="20"/>
                  <a:pt x="269" y="16"/>
                </a:cubicBezTo>
                <a:cubicBezTo>
                  <a:pt x="143" y="0"/>
                  <a:pt x="27" y="90"/>
                  <a:pt x="11" y="216"/>
                </a:cubicBezTo>
                <a:cubicBezTo>
                  <a:pt x="0" y="307"/>
                  <a:pt x="43" y="397"/>
                  <a:pt x="122" y="444"/>
                </a:cubicBezTo>
                <a:cubicBezTo>
                  <a:pt x="127" y="447"/>
                  <a:pt x="133" y="447"/>
                  <a:pt x="138" y="443"/>
                </a:cubicBezTo>
                <a:cubicBezTo>
                  <a:pt x="141" y="440"/>
                  <a:pt x="167" y="417"/>
                  <a:pt x="169" y="388"/>
                </a:cubicBezTo>
                <a:cubicBezTo>
                  <a:pt x="171" y="368"/>
                  <a:pt x="160" y="356"/>
                  <a:pt x="153" y="348"/>
                </a:cubicBezTo>
                <a:cubicBezTo>
                  <a:pt x="147" y="342"/>
                  <a:pt x="144" y="339"/>
                  <a:pt x="144" y="334"/>
                </a:cubicBezTo>
                <a:cubicBezTo>
                  <a:pt x="144" y="333"/>
                  <a:pt x="145" y="332"/>
                  <a:pt x="148" y="329"/>
                </a:cubicBezTo>
                <a:cubicBezTo>
                  <a:pt x="151" y="325"/>
                  <a:pt x="156" y="319"/>
                  <a:pt x="155" y="310"/>
                </a:cubicBezTo>
                <a:cubicBezTo>
                  <a:pt x="154" y="302"/>
                  <a:pt x="147" y="296"/>
                  <a:pt x="142" y="292"/>
                </a:cubicBezTo>
                <a:cubicBezTo>
                  <a:pt x="142" y="292"/>
                  <a:pt x="129" y="283"/>
                  <a:pt x="129" y="283"/>
                </a:cubicBezTo>
                <a:cubicBezTo>
                  <a:pt x="113" y="273"/>
                  <a:pt x="97" y="262"/>
                  <a:pt x="88" y="248"/>
                </a:cubicBezTo>
                <a:cubicBezTo>
                  <a:pt x="81" y="235"/>
                  <a:pt x="80" y="218"/>
                  <a:pt x="85" y="194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89" y="178"/>
                  <a:pt x="96" y="145"/>
                  <a:pt x="108" y="142"/>
                </a:cubicBezTo>
                <a:cubicBezTo>
                  <a:pt x="115" y="141"/>
                  <a:pt x="122" y="141"/>
                  <a:pt x="131" y="142"/>
                </a:cubicBezTo>
                <a:cubicBezTo>
                  <a:pt x="150" y="144"/>
                  <a:pt x="166" y="150"/>
                  <a:pt x="181" y="160"/>
                </a:cubicBezTo>
                <a:cubicBezTo>
                  <a:pt x="188" y="165"/>
                  <a:pt x="190" y="170"/>
                  <a:pt x="190" y="175"/>
                </a:cubicBezTo>
                <a:cubicBezTo>
                  <a:pt x="190" y="180"/>
                  <a:pt x="188" y="185"/>
                  <a:pt x="186" y="188"/>
                </a:cubicBezTo>
                <a:cubicBezTo>
                  <a:pt x="181" y="198"/>
                  <a:pt x="168" y="202"/>
                  <a:pt x="153" y="206"/>
                </a:cubicBezTo>
                <a:cubicBezTo>
                  <a:pt x="148" y="208"/>
                  <a:pt x="143" y="210"/>
                  <a:pt x="138" y="211"/>
                </a:cubicBezTo>
                <a:cubicBezTo>
                  <a:pt x="125" y="217"/>
                  <a:pt x="117" y="222"/>
                  <a:pt x="112" y="230"/>
                </a:cubicBezTo>
                <a:cubicBezTo>
                  <a:pt x="109" y="234"/>
                  <a:pt x="108" y="239"/>
                  <a:pt x="108" y="243"/>
                </a:cubicBezTo>
                <a:cubicBezTo>
                  <a:pt x="108" y="246"/>
                  <a:pt x="108" y="248"/>
                  <a:pt x="109" y="251"/>
                </a:cubicBezTo>
                <a:cubicBezTo>
                  <a:pt x="114" y="266"/>
                  <a:pt x="134" y="279"/>
                  <a:pt x="176" y="294"/>
                </a:cubicBezTo>
                <a:cubicBezTo>
                  <a:pt x="176" y="294"/>
                  <a:pt x="179" y="295"/>
                  <a:pt x="179" y="295"/>
                </a:cubicBezTo>
                <a:cubicBezTo>
                  <a:pt x="181" y="296"/>
                  <a:pt x="191" y="301"/>
                  <a:pt x="191" y="301"/>
                </a:cubicBezTo>
                <a:cubicBezTo>
                  <a:pt x="208" y="309"/>
                  <a:pt x="238" y="322"/>
                  <a:pt x="239" y="334"/>
                </a:cubicBezTo>
                <a:cubicBezTo>
                  <a:pt x="239" y="334"/>
                  <a:pt x="239" y="335"/>
                  <a:pt x="239" y="335"/>
                </a:cubicBezTo>
                <a:cubicBezTo>
                  <a:pt x="239" y="339"/>
                  <a:pt x="235" y="345"/>
                  <a:pt x="228" y="352"/>
                </a:cubicBezTo>
                <a:cubicBezTo>
                  <a:pt x="211" y="367"/>
                  <a:pt x="196" y="381"/>
                  <a:pt x="184" y="393"/>
                </a:cubicBezTo>
                <a:cubicBezTo>
                  <a:pt x="157" y="422"/>
                  <a:pt x="151" y="435"/>
                  <a:pt x="151" y="444"/>
                </a:cubicBezTo>
                <a:cubicBezTo>
                  <a:pt x="151" y="446"/>
                  <a:pt x="151" y="447"/>
                  <a:pt x="151" y="448"/>
                </a:cubicBezTo>
                <a:cubicBezTo>
                  <a:pt x="152" y="455"/>
                  <a:pt x="157" y="461"/>
                  <a:pt x="164" y="463"/>
                </a:cubicBezTo>
                <a:cubicBezTo>
                  <a:pt x="165" y="464"/>
                  <a:pt x="189" y="472"/>
                  <a:pt x="212" y="475"/>
                </a:cubicBezTo>
                <a:cubicBezTo>
                  <a:pt x="273" y="481"/>
                  <a:pt x="334" y="464"/>
                  <a:pt x="382" y="427"/>
                </a:cubicBezTo>
                <a:cubicBezTo>
                  <a:pt x="431" y="389"/>
                  <a:pt x="462" y="335"/>
                  <a:pt x="470" y="274"/>
                </a:cubicBezTo>
                <a:cubicBezTo>
                  <a:pt x="471" y="261"/>
                  <a:pt x="472" y="248"/>
                  <a:pt x="471" y="2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2" name="Freeform 385"/>
          <p:cNvSpPr>
            <a:spLocks noEditPoints="1"/>
          </p:cNvSpPr>
          <p:nvPr userDrawn="1"/>
        </p:nvSpPr>
        <p:spPr bwMode="auto">
          <a:xfrm>
            <a:off x="4772824" y="4519749"/>
            <a:ext cx="396332" cy="361974"/>
          </a:xfrm>
          <a:custGeom>
            <a:avLst/>
            <a:gdLst/>
            <a:ahLst/>
            <a:cxnLst>
              <a:cxn ang="0">
                <a:pos x="67" y="59"/>
              </a:cxn>
              <a:cxn ang="0">
                <a:pos x="67" y="61"/>
              </a:cxn>
              <a:cxn ang="0">
                <a:pos x="79" y="147"/>
              </a:cxn>
              <a:cxn ang="0">
                <a:pos x="23" y="157"/>
              </a:cxn>
              <a:cxn ang="0">
                <a:pos x="0" y="192"/>
              </a:cxn>
              <a:cxn ang="0">
                <a:pos x="0" y="202"/>
              </a:cxn>
              <a:cxn ang="0">
                <a:pos x="53" y="280"/>
              </a:cxn>
              <a:cxn ang="0">
                <a:pos x="103" y="308"/>
              </a:cxn>
              <a:cxn ang="0">
                <a:pos x="108" y="347"/>
              </a:cxn>
              <a:cxn ang="0">
                <a:pos x="157" y="398"/>
              </a:cxn>
              <a:cxn ang="0">
                <a:pos x="261" y="415"/>
              </a:cxn>
              <a:cxn ang="0">
                <a:pos x="365" y="398"/>
              </a:cxn>
              <a:cxn ang="0">
                <a:pos x="415" y="347"/>
              </a:cxn>
              <a:cxn ang="0">
                <a:pos x="455" y="64"/>
              </a:cxn>
              <a:cxn ang="0">
                <a:pos x="455" y="62"/>
              </a:cxn>
              <a:cxn ang="0">
                <a:pos x="449" y="51"/>
              </a:cxn>
              <a:cxn ang="0">
                <a:pos x="434" y="51"/>
              </a:cxn>
              <a:cxn ang="0">
                <a:pos x="261" y="92"/>
              </a:cxn>
              <a:cxn ang="0">
                <a:pos x="141" y="80"/>
              </a:cxn>
              <a:cxn ang="0">
                <a:pos x="93" y="59"/>
              </a:cxn>
              <a:cxn ang="0">
                <a:pos x="93" y="59"/>
              </a:cxn>
              <a:cxn ang="0">
                <a:pos x="141" y="39"/>
              </a:cxn>
              <a:cxn ang="0">
                <a:pos x="261" y="27"/>
              </a:cxn>
              <a:cxn ang="0">
                <a:pos x="367" y="36"/>
              </a:cxn>
              <a:cxn ang="0">
                <a:pos x="383" y="25"/>
              </a:cxn>
              <a:cxn ang="0">
                <a:pos x="372" y="9"/>
              </a:cxn>
              <a:cxn ang="0">
                <a:pos x="261" y="0"/>
              </a:cxn>
              <a:cxn ang="0">
                <a:pos x="67" y="59"/>
              </a:cxn>
              <a:cxn ang="0">
                <a:pos x="425" y="86"/>
              </a:cxn>
              <a:cxn ang="0">
                <a:pos x="388" y="344"/>
              </a:cxn>
              <a:cxn ang="0">
                <a:pos x="388" y="346"/>
              </a:cxn>
              <a:cxn ang="0">
                <a:pos x="261" y="388"/>
              </a:cxn>
              <a:cxn ang="0">
                <a:pos x="134" y="346"/>
              </a:cxn>
              <a:cxn ang="0">
                <a:pos x="134" y="344"/>
              </a:cxn>
              <a:cxn ang="0">
                <a:pos x="128" y="297"/>
              </a:cxn>
              <a:cxn ang="0">
                <a:pos x="120" y="287"/>
              </a:cxn>
              <a:cxn ang="0">
                <a:pos x="27" y="196"/>
              </a:cxn>
              <a:cxn ang="0">
                <a:pos x="37" y="179"/>
              </a:cxn>
              <a:cxn ang="0">
                <a:pos x="91" y="176"/>
              </a:cxn>
              <a:cxn ang="0">
                <a:pos x="104" y="173"/>
              </a:cxn>
              <a:cxn ang="0">
                <a:pos x="108" y="163"/>
              </a:cxn>
              <a:cxn ang="0">
                <a:pos x="108" y="161"/>
              </a:cxn>
              <a:cxn ang="0">
                <a:pos x="98" y="94"/>
              </a:cxn>
              <a:cxn ang="0">
                <a:pos x="261" y="119"/>
              </a:cxn>
              <a:cxn ang="0">
                <a:pos x="425" y="86"/>
              </a:cxn>
            </a:cxnLst>
            <a:rect l="0" t="0" r="r" b="b"/>
            <a:pathLst>
              <a:path w="455" h="415">
                <a:moveTo>
                  <a:pt x="67" y="59"/>
                </a:moveTo>
                <a:cubicBezTo>
                  <a:pt x="67" y="60"/>
                  <a:pt x="67" y="61"/>
                  <a:pt x="67" y="61"/>
                </a:cubicBezTo>
                <a:cubicBezTo>
                  <a:pt x="67" y="61"/>
                  <a:pt x="75" y="122"/>
                  <a:pt x="79" y="147"/>
                </a:cubicBezTo>
                <a:cubicBezTo>
                  <a:pt x="63" y="145"/>
                  <a:pt x="40" y="146"/>
                  <a:pt x="23" y="157"/>
                </a:cubicBezTo>
                <a:cubicBezTo>
                  <a:pt x="11" y="165"/>
                  <a:pt x="3" y="177"/>
                  <a:pt x="0" y="192"/>
                </a:cubicBezTo>
                <a:cubicBezTo>
                  <a:pt x="0" y="195"/>
                  <a:pt x="0" y="198"/>
                  <a:pt x="0" y="202"/>
                </a:cubicBezTo>
                <a:cubicBezTo>
                  <a:pt x="0" y="222"/>
                  <a:pt x="10" y="250"/>
                  <a:pt x="53" y="280"/>
                </a:cubicBezTo>
                <a:cubicBezTo>
                  <a:pt x="72" y="294"/>
                  <a:pt x="92" y="304"/>
                  <a:pt x="103" y="308"/>
                </a:cubicBezTo>
                <a:cubicBezTo>
                  <a:pt x="104" y="319"/>
                  <a:pt x="108" y="347"/>
                  <a:pt x="108" y="347"/>
                </a:cubicBezTo>
                <a:cubicBezTo>
                  <a:pt x="108" y="367"/>
                  <a:pt x="126" y="385"/>
                  <a:pt x="157" y="398"/>
                </a:cubicBezTo>
                <a:cubicBezTo>
                  <a:pt x="185" y="409"/>
                  <a:pt x="222" y="415"/>
                  <a:pt x="261" y="415"/>
                </a:cubicBezTo>
                <a:cubicBezTo>
                  <a:pt x="300" y="415"/>
                  <a:pt x="337" y="409"/>
                  <a:pt x="365" y="398"/>
                </a:cubicBezTo>
                <a:cubicBezTo>
                  <a:pt x="396" y="385"/>
                  <a:pt x="414" y="367"/>
                  <a:pt x="415" y="347"/>
                </a:cubicBezTo>
                <a:cubicBezTo>
                  <a:pt x="415" y="347"/>
                  <a:pt x="455" y="64"/>
                  <a:pt x="455" y="64"/>
                </a:cubicBezTo>
                <a:cubicBezTo>
                  <a:pt x="455" y="64"/>
                  <a:pt x="455" y="63"/>
                  <a:pt x="455" y="62"/>
                </a:cubicBezTo>
                <a:cubicBezTo>
                  <a:pt x="455" y="58"/>
                  <a:pt x="453" y="53"/>
                  <a:pt x="449" y="51"/>
                </a:cubicBezTo>
                <a:cubicBezTo>
                  <a:pt x="445" y="48"/>
                  <a:pt x="439" y="48"/>
                  <a:pt x="434" y="51"/>
                </a:cubicBezTo>
                <a:cubicBezTo>
                  <a:pt x="434" y="52"/>
                  <a:pt x="372" y="92"/>
                  <a:pt x="261" y="92"/>
                </a:cubicBezTo>
                <a:cubicBezTo>
                  <a:pt x="216" y="92"/>
                  <a:pt x="173" y="88"/>
                  <a:pt x="141" y="80"/>
                </a:cubicBezTo>
                <a:cubicBezTo>
                  <a:pt x="106" y="72"/>
                  <a:pt x="95" y="62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5" y="56"/>
                  <a:pt x="106" y="47"/>
                  <a:pt x="141" y="39"/>
                </a:cubicBezTo>
                <a:cubicBezTo>
                  <a:pt x="173" y="31"/>
                  <a:pt x="216" y="27"/>
                  <a:pt x="261" y="27"/>
                </a:cubicBezTo>
                <a:cubicBezTo>
                  <a:pt x="300" y="27"/>
                  <a:pt x="337" y="30"/>
                  <a:pt x="367" y="36"/>
                </a:cubicBezTo>
                <a:cubicBezTo>
                  <a:pt x="375" y="37"/>
                  <a:pt x="382" y="32"/>
                  <a:pt x="383" y="25"/>
                </a:cubicBezTo>
                <a:cubicBezTo>
                  <a:pt x="384" y="18"/>
                  <a:pt x="380" y="11"/>
                  <a:pt x="372" y="9"/>
                </a:cubicBezTo>
                <a:cubicBezTo>
                  <a:pt x="340" y="3"/>
                  <a:pt x="302" y="0"/>
                  <a:pt x="261" y="0"/>
                </a:cubicBezTo>
                <a:cubicBezTo>
                  <a:pt x="189" y="0"/>
                  <a:pt x="67" y="12"/>
                  <a:pt x="67" y="59"/>
                </a:cubicBezTo>
                <a:close/>
                <a:moveTo>
                  <a:pt x="425" y="86"/>
                </a:moveTo>
                <a:cubicBezTo>
                  <a:pt x="419" y="129"/>
                  <a:pt x="388" y="344"/>
                  <a:pt x="388" y="344"/>
                </a:cubicBezTo>
                <a:cubicBezTo>
                  <a:pt x="388" y="345"/>
                  <a:pt x="388" y="345"/>
                  <a:pt x="388" y="346"/>
                </a:cubicBezTo>
                <a:cubicBezTo>
                  <a:pt x="388" y="363"/>
                  <a:pt x="339" y="388"/>
                  <a:pt x="261" y="388"/>
                </a:cubicBezTo>
                <a:cubicBezTo>
                  <a:pt x="184" y="388"/>
                  <a:pt x="134" y="363"/>
                  <a:pt x="134" y="346"/>
                </a:cubicBezTo>
                <a:cubicBezTo>
                  <a:pt x="134" y="345"/>
                  <a:pt x="134" y="345"/>
                  <a:pt x="134" y="344"/>
                </a:cubicBezTo>
                <a:cubicBezTo>
                  <a:pt x="128" y="297"/>
                  <a:pt x="128" y="297"/>
                  <a:pt x="128" y="297"/>
                </a:cubicBezTo>
                <a:cubicBezTo>
                  <a:pt x="128" y="293"/>
                  <a:pt x="125" y="289"/>
                  <a:pt x="120" y="287"/>
                </a:cubicBezTo>
                <a:cubicBezTo>
                  <a:pt x="92" y="275"/>
                  <a:pt x="20" y="236"/>
                  <a:pt x="27" y="196"/>
                </a:cubicBezTo>
                <a:cubicBezTo>
                  <a:pt x="28" y="189"/>
                  <a:pt x="31" y="183"/>
                  <a:pt x="37" y="179"/>
                </a:cubicBezTo>
                <a:cubicBezTo>
                  <a:pt x="53" y="169"/>
                  <a:pt x="82" y="173"/>
                  <a:pt x="91" y="176"/>
                </a:cubicBezTo>
                <a:cubicBezTo>
                  <a:pt x="96" y="177"/>
                  <a:pt x="100" y="175"/>
                  <a:pt x="104" y="173"/>
                </a:cubicBezTo>
                <a:cubicBezTo>
                  <a:pt x="106" y="170"/>
                  <a:pt x="108" y="166"/>
                  <a:pt x="108" y="163"/>
                </a:cubicBezTo>
                <a:cubicBezTo>
                  <a:pt x="108" y="162"/>
                  <a:pt x="108" y="161"/>
                  <a:pt x="108" y="161"/>
                </a:cubicBezTo>
                <a:cubicBezTo>
                  <a:pt x="108" y="161"/>
                  <a:pt x="103" y="124"/>
                  <a:pt x="98" y="94"/>
                </a:cubicBezTo>
                <a:cubicBezTo>
                  <a:pt x="140" y="113"/>
                  <a:pt x="213" y="119"/>
                  <a:pt x="261" y="119"/>
                </a:cubicBezTo>
                <a:cubicBezTo>
                  <a:pt x="340" y="119"/>
                  <a:pt x="395" y="100"/>
                  <a:pt x="425" y="8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3" name="Freeform 397"/>
          <p:cNvSpPr>
            <a:spLocks noEditPoints="1"/>
          </p:cNvSpPr>
          <p:nvPr userDrawn="1"/>
        </p:nvSpPr>
        <p:spPr bwMode="auto">
          <a:xfrm>
            <a:off x="5291824" y="4498889"/>
            <a:ext cx="296942" cy="403694"/>
          </a:xfrm>
          <a:custGeom>
            <a:avLst/>
            <a:gdLst/>
            <a:ahLst/>
            <a:cxnLst>
              <a:cxn ang="0">
                <a:pos x="58" y="26"/>
              </a:cxn>
              <a:cxn ang="0">
                <a:pos x="35" y="72"/>
              </a:cxn>
              <a:cxn ang="0">
                <a:pos x="39" y="96"/>
              </a:cxn>
              <a:cxn ang="0">
                <a:pos x="130" y="182"/>
              </a:cxn>
              <a:cxn ang="0">
                <a:pos x="15" y="202"/>
              </a:cxn>
              <a:cxn ang="0">
                <a:pos x="4" y="205"/>
              </a:cxn>
              <a:cxn ang="0">
                <a:pos x="0" y="215"/>
              </a:cxn>
              <a:cxn ang="0">
                <a:pos x="0" y="379"/>
              </a:cxn>
              <a:cxn ang="0">
                <a:pos x="8" y="392"/>
              </a:cxn>
              <a:cxn ang="0">
                <a:pos x="170" y="461"/>
              </a:cxn>
              <a:cxn ang="0">
                <a:pos x="183" y="460"/>
              </a:cxn>
              <a:cxn ang="0">
                <a:pos x="189" y="449"/>
              </a:cxn>
              <a:cxn ang="0">
                <a:pos x="189" y="286"/>
              </a:cxn>
              <a:cxn ang="0">
                <a:pos x="175" y="273"/>
              </a:cxn>
              <a:cxn ang="0">
                <a:pos x="162" y="286"/>
              </a:cxn>
              <a:cxn ang="0">
                <a:pos x="162" y="428"/>
              </a:cxn>
              <a:cxn ang="0">
                <a:pos x="27" y="371"/>
              </a:cxn>
              <a:cxn ang="0">
                <a:pos x="27" y="228"/>
              </a:cxn>
              <a:cxn ang="0">
                <a:pos x="163" y="201"/>
              </a:cxn>
              <a:cxn ang="0">
                <a:pos x="171" y="199"/>
              </a:cxn>
              <a:cxn ang="0">
                <a:pos x="312" y="220"/>
              </a:cxn>
              <a:cxn ang="0">
                <a:pos x="312" y="358"/>
              </a:cxn>
              <a:cxn ang="0">
                <a:pos x="218" y="413"/>
              </a:cxn>
              <a:cxn ang="0">
                <a:pos x="211" y="424"/>
              </a:cxn>
              <a:cxn ang="0">
                <a:pos x="213" y="431"/>
              </a:cxn>
              <a:cxn ang="0">
                <a:pos x="231" y="436"/>
              </a:cxn>
              <a:cxn ang="0">
                <a:pos x="332" y="378"/>
              </a:cxn>
              <a:cxn ang="0">
                <a:pos x="339" y="366"/>
              </a:cxn>
              <a:cxn ang="0">
                <a:pos x="339" y="206"/>
              </a:cxn>
              <a:cxn ang="0">
                <a:pos x="335" y="197"/>
              </a:cxn>
              <a:cxn ang="0">
                <a:pos x="325" y="193"/>
              </a:cxn>
              <a:cxn ang="0">
                <a:pos x="216" y="184"/>
              </a:cxn>
              <a:cxn ang="0">
                <a:pos x="304" y="121"/>
              </a:cxn>
              <a:cxn ang="0">
                <a:pos x="307" y="107"/>
              </a:cxn>
              <a:cxn ang="0">
                <a:pos x="285" y="69"/>
              </a:cxn>
              <a:cxn ang="0">
                <a:pos x="225" y="56"/>
              </a:cxn>
              <a:cxn ang="0">
                <a:pos x="187" y="103"/>
              </a:cxn>
              <a:cxn ang="0">
                <a:pos x="131" y="9"/>
              </a:cxn>
              <a:cxn ang="0">
                <a:pos x="58" y="26"/>
              </a:cxn>
              <a:cxn ang="0">
                <a:pos x="64" y="87"/>
              </a:cxn>
              <a:cxn ang="0">
                <a:pos x="61" y="72"/>
              </a:cxn>
              <a:cxn ang="0">
                <a:pos x="74" y="47"/>
              </a:cxn>
              <a:cxn ang="0">
                <a:pos x="120" y="34"/>
              </a:cxn>
              <a:cxn ang="0">
                <a:pos x="170" y="170"/>
              </a:cxn>
              <a:cxn ang="0">
                <a:pos x="64" y="87"/>
              </a:cxn>
              <a:cxn ang="0">
                <a:pos x="236" y="81"/>
              </a:cxn>
              <a:cxn ang="0">
                <a:pos x="268" y="90"/>
              </a:cxn>
              <a:cxn ang="0">
                <a:pos x="281" y="107"/>
              </a:cxn>
              <a:cxn ang="0">
                <a:pos x="280" y="112"/>
              </a:cxn>
              <a:cxn ang="0">
                <a:pos x="199" y="161"/>
              </a:cxn>
              <a:cxn ang="0">
                <a:pos x="236" y="81"/>
              </a:cxn>
            </a:cxnLst>
            <a:rect l="0" t="0" r="r" b="b"/>
            <a:pathLst>
              <a:path w="339" h="463">
                <a:moveTo>
                  <a:pt x="58" y="26"/>
                </a:moveTo>
                <a:cubicBezTo>
                  <a:pt x="43" y="38"/>
                  <a:pt x="35" y="54"/>
                  <a:pt x="35" y="72"/>
                </a:cubicBezTo>
                <a:cubicBezTo>
                  <a:pt x="35" y="79"/>
                  <a:pt x="36" y="88"/>
                  <a:pt x="39" y="96"/>
                </a:cubicBezTo>
                <a:cubicBezTo>
                  <a:pt x="50" y="127"/>
                  <a:pt x="82" y="159"/>
                  <a:pt x="130" y="182"/>
                </a:cubicBezTo>
                <a:cubicBezTo>
                  <a:pt x="77" y="196"/>
                  <a:pt x="29" y="203"/>
                  <a:pt x="15" y="202"/>
                </a:cubicBezTo>
                <a:cubicBezTo>
                  <a:pt x="11" y="201"/>
                  <a:pt x="7" y="203"/>
                  <a:pt x="4" y="205"/>
                </a:cubicBezTo>
                <a:cubicBezTo>
                  <a:pt x="2" y="208"/>
                  <a:pt x="0" y="211"/>
                  <a:pt x="0" y="215"/>
                </a:cubicBezTo>
                <a:cubicBezTo>
                  <a:pt x="0" y="379"/>
                  <a:pt x="0" y="379"/>
                  <a:pt x="0" y="379"/>
                </a:cubicBezTo>
                <a:cubicBezTo>
                  <a:pt x="0" y="385"/>
                  <a:pt x="3" y="390"/>
                  <a:pt x="8" y="392"/>
                </a:cubicBezTo>
                <a:cubicBezTo>
                  <a:pt x="170" y="461"/>
                  <a:pt x="170" y="461"/>
                  <a:pt x="170" y="461"/>
                </a:cubicBezTo>
                <a:cubicBezTo>
                  <a:pt x="174" y="463"/>
                  <a:pt x="179" y="462"/>
                  <a:pt x="183" y="460"/>
                </a:cubicBezTo>
                <a:cubicBezTo>
                  <a:pt x="187" y="457"/>
                  <a:pt x="189" y="453"/>
                  <a:pt x="189" y="449"/>
                </a:cubicBezTo>
                <a:cubicBezTo>
                  <a:pt x="189" y="286"/>
                  <a:pt x="189" y="286"/>
                  <a:pt x="189" y="286"/>
                </a:cubicBezTo>
                <a:cubicBezTo>
                  <a:pt x="189" y="279"/>
                  <a:pt x="183" y="273"/>
                  <a:pt x="175" y="273"/>
                </a:cubicBezTo>
                <a:cubicBezTo>
                  <a:pt x="168" y="273"/>
                  <a:pt x="162" y="279"/>
                  <a:pt x="162" y="286"/>
                </a:cubicBezTo>
                <a:cubicBezTo>
                  <a:pt x="162" y="286"/>
                  <a:pt x="162" y="397"/>
                  <a:pt x="162" y="428"/>
                </a:cubicBezTo>
                <a:cubicBezTo>
                  <a:pt x="135" y="417"/>
                  <a:pt x="40" y="376"/>
                  <a:pt x="27" y="371"/>
                </a:cubicBezTo>
                <a:cubicBezTo>
                  <a:pt x="27" y="356"/>
                  <a:pt x="27" y="249"/>
                  <a:pt x="27" y="228"/>
                </a:cubicBezTo>
                <a:cubicBezTo>
                  <a:pt x="57" y="227"/>
                  <a:pt x="113" y="216"/>
                  <a:pt x="163" y="201"/>
                </a:cubicBezTo>
                <a:cubicBezTo>
                  <a:pt x="166" y="200"/>
                  <a:pt x="168" y="200"/>
                  <a:pt x="171" y="199"/>
                </a:cubicBezTo>
                <a:cubicBezTo>
                  <a:pt x="211" y="212"/>
                  <a:pt x="258" y="220"/>
                  <a:pt x="312" y="220"/>
                </a:cubicBezTo>
                <a:cubicBezTo>
                  <a:pt x="312" y="241"/>
                  <a:pt x="312" y="346"/>
                  <a:pt x="312" y="358"/>
                </a:cubicBezTo>
                <a:cubicBezTo>
                  <a:pt x="300" y="365"/>
                  <a:pt x="218" y="413"/>
                  <a:pt x="218" y="413"/>
                </a:cubicBezTo>
                <a:cubicBezTo>
                  <a:pt x="214" y="415"/>
                  <a:pt x="211" y="420"/>
                  <a:pt x="211" y="424"/>
                </a:cubicBezTo>
                <a:cubicBezTo>
                  <a:pt x="211" y="426"/>
                  <a:pt x="212" y="429"/>
                  <a:pt x="213" y="431"/>
                </a:cubicBezTo>
                <a:cubicBezTo>
                  <a:pt x="217" y="437"/>
                  <a:pt x="225" y="439"/>
                  <a:pt x="231" y="436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6" y="375"/>
                  <a:pt x="339" y="371"/>
                  <a:pt x="339" y="366"/>
                </a:cubicBezTo>
                <a:cubicBezTo>
                  <a:pt x="339" y="206"/>
                  <a:pt x="339" y="206"/>
                  <a:pt x="339" y="206"/>
                </a:cubicBezTo>
                <a:cubicBezTo>
                  <a:pt x="339" y="203"/>
                  <a:pt x="337" y="199"/>
                  <a:pt x="335" y="197"/>
                </a:cubicBezTo>
                <a:cubicBezTo>
                  <a:pt x="332" y="194"/>
                  <a:pt x="328" y="193"/>
                  <a:pt x="325" y="193"/>
                </a:cubicBezTo>
                <a:cubicBezTo>
                  <a:pt x="284" y="194"/>
                  <a:pt x="247" y="191"/>
                  <a:pt x="216" y="184"/>
                </a:cubicBezTo>
                <a:cubicBezTo>
                  <a:pt x="266" y="164"/>
                  <a:pt x="296" y="143"/>
                  <a:pt x="304" y="121"/>
                </a:cubicBezTo>
                <a:cubicBezTo>
                  <a:pt x="306" y="118"/>
                  <a:pt x="307" y="113"/>
                  <a:pt x="307" y="107"/>
                </a:cubicBezTo>
                <a:cubicBezTo>
                  <a:pt x="307" y="97"/>
                  <a:pt x="302" y="83"/>
                  <a:pt x="285" y="69"/>
                </a:cubicBezTo>
                <a:cubicBezTo>
                  <a:pt x="263" y="53"/>
                  <a:pt x="243" y="48"/>
                  <a:pt x="225" y="56"/>
                </a:cubicBezTo>
                <a:cubicBezTo>
                  <a:pt x="207" y="64"/>
                  <a:pt x="195" y="83"/>
                  <a:pt x="187" y="103"/>
                </a:cubicBezTo>
                <a:cubicBezTo>
                  <a:pt x="177" y="63"/>
                  <a:pt x="161" y="22"/>
                  <a:pt x="131" y="9"/>
                </a:cubicBezTo>
                <a:cubicBezTo>
                  <a:pt x="109" y="0"/>
                  <a:pt x="85" y="5"/>
                  <a:pt x="58" y="26"/>
                </a:cubicBezTo>
                <a:close/>
                <a:moveTo>
                  <a:pt x="64" y="87"/>
                </a:moveTo>
                <a:cubicBezTo>
                  <a:pt x="62" y="81"/>
                  <a:pt x="61" y="76"/>
                  <a:pt x="61" y="72"/>
                </a:cubicBezTo>
                <a:cubicBezTo>
                  <a:pt x="61" y="62"/>
                  <a:pt x="66" y="53"/>
                  <a:pt x="74" y="47"/>
                </a:cubicBezTo>
                <a:cubicBezTo>
                  <a:pt x="93" y="33"/>
                  <a:pt x="108" y="28"/>
                  <a:pt x="120" y="34"/>
                </a:cubicBezTo>
                <a:cubicBezTo>
                  <a:pt x="144" y="45"/>
                  <a:pt x="163" y="97"/>
                  <a:pt x="170" y="170"/>
                </a:cubicBezTo>
                <a:cubicBezTo>
                  <a:pt x="111" y="148"/>
                  <a:pt x="74" y="115"/>
                  <a:pt x="64" y="87"/>
                </a:cubicBezTo>
                <a:close/>
                <a:moveTo>
                  <a:pt x="236" y="81"/>
                </a:moveTo>
                <a:cubicBezTo>
                  <a:pt x="244" y="77"/>
                  <a:pt x="255" y="80"/>
                  <a:pt x="268" y="90"/>
                </a:cubicBezTo>
                <a:cubicBezTo>
                  <a:pt x="278" y="98"/>
                  <a:pt x="281" y="104"/>
                  <a:pt x="281" y="107"/>
                </a:cubicBezTo>
                <a:cubicBezTo>
                  <a:pt x="281" y="109"/>
                  <a:pt x="280" y="111"/>
                  <a:pt x="280" y="112"/>
                </a:cubicBezTo>
                <a:cubicBezTo>
                  <a:pt x="275" y="124"/>
                  <a:pt x="251" y="142"/>
                  <a:pt x="199" y="161"/>
                </a:cubicBezTo>
                <a:cubicBezTo>
                  <a:pt x="204" y="130"/>
                  <a:pt x="216" y="89"/>
                  <a:pt x="236" y="8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4" name="Freeform 389"/>
          <p:cNvSpPr>
            <a:spLocks/>
          </p:cNvSpPr>
          <p:nvPr userDrawn="1"/>
        </p:nvSpPr>
        <p:spPr bwMode="auto">
          <a:xfrm>
            <a:off x="5744565" y="4585395"/>
            <a:ext cx="332526" cy="230682"/>
          </a:xfrm>
          <a:custGeom>
            <a:avLst/>
            <a:gdLst/>
            <a:ahLst/>
            <a:cxnLst>
              <a:cxn ang="0">
                <a:pos x="274" y="19"/>
              </a:cxn>
              <a:cxn ang="0">
                <a:pos x="255" y="64"/>
              </a:cxn>
              <a:cxn ang="0">
                <a:pos x="256" y="75"/>
              </a:cxn>
              <a:cxn ang="0">
                <a:pos x="151" y="181"/>
              </a:cxn>
              <a:cxn ang="0">
                <a:pos x="142" y="202"/>
              </a:cxn>
              <a:cxn ang="0">
                <a:pos x="142" y="202"/>
              </a:cxn>
              <a:cxn ang="0">
                <a:pos x="147" y="220"/>
              </a:cxn>
              <a:cxn ang="0">
                <a:pos x="123" y="235"/>
              </a:cxn>
              <a:cxn ang="0">
                <a:pos x="104" y="233"/>
              </a:cxn>
              <a:cxn ang="0">
                <a:pos x="100" y="213"/>
              </a:cxn>
              <a:cxn ang="0">
                <a:pos x="81" y="170"/>
              </a:cxn>
              <a:cxn ang="0">
                <a:pos x="32" y="182"/>
              </a:cxn>
              <a:cxn ang="0">
                <a:pos x="7" y="218"/>
              </a:cxn>
              <a:cxn ang="0">
                <a:pos x="5" y="221"/>
              </a:cxn>
              <a:cxn ang="0">
                <a:pos x="6" y="221"/>
              </a:cxn>
              <a:cxn ang="0">
                <a:pos x="5" y="239"/>
              </a:cxn>
              <a:cxn ang="0">
                <a:pos x="23" y="241"/>
              </a:cxn>
              <a:cxn ang="0">
                <a:pos x="30" y="231"/>
              </a:cxn>
              <a:cxn ang="0">
                <a:pos x="31" y="231"/>
              </a:cxn>
              <a:cxn ang="0">
                <a:pos x="70" y="194"/>
              </a:cxn>
              <a:cxn ang="0">
                <a:pos x="73" y="211"/>
              </a:cxn>
              <a:cxn ang="0">
                <a:pos x="89" y="255"/>
              </a:cxn>
              <a:cxn ang="0">
                <a:pos x="129" y="261"/>
              </a:cxn>
              <a:cxn ang="0">
                <a:pos x="176" y="225"/>
              </a:cxn>
              <a:cxn ang="0">
                <a:pos x="178" y="219"/>
              </a:cxn>
              <a:cxn ang="0">
                <a:pos x="174" y="209"/>
              </a:cxn>
              <a:cxn ang="0">
                <a:pos x="170" y="205"/>
              </a:cxn>
              <a:cxn ang="0">
                <a:pos x="168" y="202"/>
              </a:cxn>
              <a:cxn ang="0">
                <a:pos x="170" y="200"/>
              </a:cxn>
              <a:cxn ang="0">
                <a:pos x="280" y="89"/>
              </a:cxn>
              <a:cxn ang="0">
                <a:pos x="284" y="76"/>
              </a:cxn>
              <a:cxn ang="0">
                <a:pos x="293" y="38"/>
              </a:cxn>
              <a:cxn ang="0">
                <a:pos x="319" y="27"/>
              </a:cxn>
              <a:cxn ang="0">
                <a:pos x="346" y="38"/>
              </a:cxn>
              <a:cxn ang="0">
                <a:pos x="357" y="65"/>
              </a:cxn>
              <a:cxn ang="0">
                <a:pos x="346" y="91"/>
              </a:cxn>
              <a:cxn ang="0">
                <a:pos x="308" y="100"/>
              </a:cxn>
              <a:cxn ang="0">
                <a:pos x="295" y="104"/>
              </a:cxn>
              <a:cxn ang="0">
                <a:pos x="193" y="206"/>
              </a:cxn>
              <a:cxn ang="0">
                <a:pos x="193" y="225"/>
              </a:cxn>
              <a:cxn ang="0">
                <a:pos x="212" y="225"/>
              </a:cxn>
              <a:cxn ang="0">
                <a:pos x="308" y="128"/>
              </a:cxn>
              <a:cxn ang="0">
                <a:pos x="365" y="110"/>
              </a:cxn>
              <a:cxn ang="0">
                <a:pos x="383" y="65"/>
              </a:cxn>
              <a:cxn ang="0">
                <a:pos x="365" y="19"/>
              </a:cxn>
              <a:cxn ang="0">
                <a:pos x="319" y="0"/>
              </a:cxn>
              <a:cxn ang="0">
                <a:pos x="274" y="19"/>
              </a:cxn>
            </a:cxnLst>
            <a:rect l="0" t="0" r="r" b="b"/>
            <a:pathLst>
              <a:path w="383" h="264">
                <a:moveTo>
                  <a:pt x="274" y="19"/>
                </a:moveTo>
                <a:cubicBezTo>
                  <a:pt x="262" y="31"/>
                  <a:pt x="255" y="48"/>
                  <a:pt x="255" y="64"/>
                </a:cubicBezTo>
                <a:cubicBezTo>
                  <a:pt x="255" y="68"/>
                  <a:pt x="256" y="72"/>
                  <a:pt x="256" y="75"/>
                </a:cubicBezTo>
                <a:cubicBezTo>
                  <a:pt x="247" y="85"/>
                  <a:pt x="151" y="181"/>
                  <a:pt x="151" y="181"/>
                </a:cubicBezTo>
                <a:cubicBezTo>
                  <a:pt x="145" y="187"/>
                  <a:pt x="142" y="194"/>
                  <a:pt x="142" y="202"/>
                </a:cubicBezTo>
                <a:cubicBezTo>
                  <a:pt x="142" y="202"/>
                  <a:pt x="142" y="202"/>
                  <a:pt x="142" y="202"/>
                </a:cubicBezTo>
                <a:cubicBezTo>
                  <a:pt x="142" y="209"/>
                  <a:pt x="144" y="215"/>
                  <a:pt x="147" y="220"/>
                </a:cubicBezTo>
                <a:cubicBezTo>
                  <a:pt x="141" y="227"/>
                  <a:pt x="132" y="232"/>
                  <a:pt x="123" y="235"/>
                </a:cubicBezTo>
                <a:cubicBezTo>
                  <a:pt x="117" y="236"/>
                  <a:pt x="110" y="237"/>
                  <a:pt x="104" y="233"/>
                </a:cubicBezTo>
                <a:cubicBezTo>
                  <a:pt x="99" y="229"/>
                  <a:pt x="99" y="225"/>
                  <a:pt x="100" y="213"/>
                </a:cubicBezTo>
                <a:cubicBezTo>
                  <a:pt x="101" y="201"/>
                  <a:pt x="103" y="180"/>
                  <a:pt x="81" y="170"/>
                </a:cubicBezTo>
                <a:cubicBezTo>
                  <a:pt x="71" y="165"/>
                  <a:pt x="52" y="161"/>
                  <a:pt x="32" y="182"/>
                </a:cubicBezTo>
                <a:cubicBezTo>
                  <a:pt x="21" y="193"/>
                  <a:pt x="13" y="208"/>
                  <a:pt x="7" y="218"/>
                </a:cubicBezTo>
                <a:cubicBezTo>
                  <a:pt x="6" y="221"/>
                  <a:pt x="5" y="221"/>
                  <a:pt x="5" y="221"/>
                </a:cubicBezTo>
                <a:cubicBezTo>
                  <a:pt x="6" y="221"/>
                  <a:pt x="6" y="221"/>
                  <a:pt x="6" y="221"/>
                </a:cubicBezTo>
                <a:cubicBezTo>
                  <a:pt x="1" y="225"/>
                  <a:pt x="0" y="234"/>
                  <a:pt x="5" y="239"/>
                </a:cubicBezTo>
                <a:cubicBezTo>
                  <a:pt x="10" y="245"/>
                  <a:pt x="17" y="246"/>
                  <a:pt x="23" y="241"/>
                </a:cubicBezTo>
                <a:cubicBezTo>
                  <a:pt x="25" y="239"/>
                  <a:pt x="28" y="236"/>
                  <a:pt x="30" y="231"/>
                </a:cubicBezTo>
                <a:cubicBezTo>
                  <a:pt x="30" y="231"/>
                  <a:pt x="31" y="231"/>
                  <a:pt x="31" y="231"/>
                </a:cubicBezTo>
                <a:cubicBezTo>
                  <a:pt x="45" y="204"/>
                  <a:pt x="57" y="188"/>
                  <a:pt x="70" y="194"/>
                </a:cubicBezTo>
                <a:cubicBezTo>
                  <a:pt x="74" y="196"/>
                  <a:pt x="75" y="197"/>
                  <a:pt x="73" y="211"/>
                </a:cubicBezTo>
                <a:cubicBezTo>
                  <a:pt x="72" y="223"/>
                  <a:pt x="71" y="242"/>
                  <a:pt x="89" y="255"/>
                </a:cubicBezTo>
                <a:cubicBezTo>
                  <a:pt x="100" y="262"/>
                  <a:pt x="114" y="264"/>
                  <a:pt x="129" y="261"/>
                </a:cubicBezTo>
                <a:cubicBezTo>
                  <a:pt x="148" y="256"/>
                  <a:pt x="167" y="242"/>
                  <a:pt x="176" y="225"/>
                </a:cubicBezTo>
                <a:cubicBezTo>
                  <a:pt x="176" y="225"/>
                  <a:pt x="178" y="219"/>
                  <a:pt x="178" y="219"/>
                </a:cubicBezTo>
                <a:cubicBezTo>
                  <a:pt x="179" y="215"/>
                  <a:pt x="177" y="213"/>
                  <a:pt x="174" y="209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69" y="204"/>
                  <a:pt x="168" y="203"/>
                  <a:pt x="168" y="202"/>
                </a:cubicBezTo>
                <a:cubicBezTo>
                  <a:pt x="168" y="202"/>
                  <a:pt x="169" y="201"/>
                  <a:pt x="170" y="200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284" y="86"/>
                  <a:pt x="285" y="80"/>
                  <a:pt x="284" y="76"/>
                </a:cubicBezTo>
                <a:cubicBezTo>
                  <a:pt x="279" y="62"/>
                  <a:pt x="283" y="48"/>
                  <a:pt x="293" y="38"/>
                </a:cubicBezTo>
                <a:cubicBezTo>
                  <a:pt x="300" y="31"/>
                  <a:pt x="309" y="27"/>
                  <a:pt x="319" y="27"/>
                </a:cubicBezTo>
                <a:cubicBezTo>
                  <a:pt x="329" y="27"/>
                  <a:pt x="339" y="31"/>
                  <a:pt x="346" y="38"/>
                </a:cubicBezTo>
                <a:cubicBezTo>
                  <a:pt x="353" y="45"/>
                  <a:pt x="357" y="55"/>
                  <a:pt x="357" y="65"/>
                </a:cubicBezTo>
                <a:cubicBezTo>
                  <a:pt x="357" y="75"/>
                  <a:pt x="353" y="84"/>
                  <a:pt x="346" y="91"/>
                </a:cubicBezTo>
                <a:cubicBezTo>
                  <a:pt x="336" y="101"/>
                  <a:pt x="322" y="104"/>
                  <a:pt x="308" y="100"/>
                </a:cubicBezTo>
                <a:cubicBezTo>
                  <a:pt x="304" y="99"/>
                  <a:pt x="298" y="100"/>
                  <a:pt x="295" y="104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88" y="211"/>
                  <a:pt x="188" y="219"/>
                  <a:pt x="193" y="225"/>
                </a:cubicBezTo>
                <a:cubicBezTo>
                  <a:pt x="198" y="230"/>
                  <a:pt x="206" y="230"/>
                  <a:pt x="212" y="225"/>
                </a:cubicBezTo>
                <a:cubicBezTo>
                  <a:pt x="212" y="225"/>
                  <a:pt x="299" y="137"/>
                  <a:pt x="308" y="128"/>
                </a:cubicBezTo>
                <a:cubicBezTo>
                  <a:pt x="329" y="131"/>
                  <a:pt x="350" y="125"/>
                  <a:pt x="365" y="110"/>
                </a:cubicBezTo>
                <a:cubicBezTo>
                  <a:pt x="377" y="98"/>
                  <a:pt x="383" y="82"/>
                  <a:pt x="383" y="65"/>
                </a:cubicBezTo>
                <a:cubicBezTo>
                  <a:pt x="383" y="47"/>
                  <a:pt x="377" y="31"/>
                  <a:pt x="365" y="19"/>
                </a:cubicBezTo>
                <a:cubicBezTo>
                  <a:pt x="353" y="7"/>
                  <a:pt x="336" y="0"/>
                  <a:pt x="319" y="0"/>
                </a:cubicBezTo>
                <a:cubicBezTo>
                  <a:pt x="302" y="0"/>
                  <a:pt x="286" y="7"/>
                  <a:pt x="274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5" name="Freeform 425"/>
          <p:cNvSpPr>
            <a:spLocks/>
          </p:cNvSpPr>
          <p:nvPr userDrawn="1"/>
        </p:nvSpPr>
        <p:spPr bwMode="auto">
          <a:xfrm>
            <a:off x="6224914" y="4567603"/>
            <a:ext cx="311666" cy="266266"/>
          </a:xfrm>
          <a:custGeom>
            <a:avLst/>
            <a:gdLst/>
            <a:ahLst/>
            <a:cxnLst>
              <a:cxn ang="0">
                <a:pos x="144" y="305"/>
              </a:cxn>
              <a:cxn ang="0">
                <a:pos x="23" y="305"/>
              </a:cxn>
              <a:cxn ang="0">
                <a:pos x="0" y="273"/>
              </a:cxn>
              <a:cxn ang="0">
                <a:pos x="0" y="102"/>
              </a:cxn>
              <a:cxn ang="0">
                <a:pos x="72" y="42"/>
              </a:cxn>
              <a:cxn ang="0">
                <a:pos x="100" y="42"/>
              </a:cxn>
              <a:cxn ang="0">
                <a:pos x="179" y="0"/>
              </a:cxn>
              <a:cxn ang="0">
                <a:pos x="265" y="42"/>
              </a:cxn>
              <a:cxn ang="0">
                <a:pos x="301" y="42"/>
              </a:cxn>
              <a:cxn ang="0">
                <a:pos x="358" y="102"/>
              </a:cxn>
              <a:cxn ang="0">
                <a:pos x="358" y="275"/>
              </a:cxn>
              <a:cxn ang="0">
                <a:pos x="331" y="305"/>
              </a:cxn>
              <a:cxn ang="0">
                <a:pos x="205" y="305"/>
              </a:cxn>
              <a:cxn ang="0">
                <a:pos x="170" y="269"/>
              </a:cxn>
              <a:cxn ang="0">
                <a:pos x="90" y="178"/>
              </a:cxn>
              <a:cxn ang="0">
                <a:pos x="175" y="88"/>
              </a:cxn>
              <a:cxn ang="0">
                <a:pos x="269" y="172"/>
              </a:cxn>
              <a:cxn ang="0">
                <a:pos x="218" y="257"/>
              </a:cxn>
            </a:cxnLst>
            <a:rect l="0" t="0" r="r" b="b"/>
            <a:pathLst>
              <a:path w="358" h="305">
                <a:moveTo>
                  <a:pt x="144" y="305"/>
                </a:moveTo>
                <a:cubicBezTo>
                  <a:pt x="144" y="305"/>
                  <a:pt x="45" y="305"/>
                  <a:pt x="23" y="305"/>
                </a:cubicBezTo>
                <a:cubicBezTo>
                  <a:pt x="1" y="305"/>
                  <a:pt x="0" y="304"/>
                  <a:pt x="0" y="273"/>
                </a:cubicBezTo>
                <a:cubicBezTo>
                  <a:pt x="0" y="242"/>
                  <a:pt x="0" y="114"/>
                  <a:pt x="0" y="102"/>
                </a:cubicBezTo>
                <a:cubicBezTo>
                  <a:pt x="0" y="60"/>
                  <a:pt x="24" y="42"/>
                  <a:pt x="72" y="42"/>
                </a:cubicBezTo>
                <a:cubicBezTo>
                  <a:pt x="80" y="42"/>
                  <a:pt x="89" y="42"/>
                  <a:pt x="100" y="42"/>
                </a:cubicBezTo>
                <a:cubicBezTo>
                  <a:pt x="153" y="42"/>
                  <a:pt x="112" y="0"/>
                  <a:pt x="179" y="0"/>
                </a:cubicBezTo>
                <a:cubicBezTo>
                  <a:pt x="251" y="0"/>
                  <a:pt x="208" y="42"/>
                  <a:pt x="265" y="42"/>
                </a:cubicBezTo>
                <a:cubicBezTo>
                  <a:pt x="274" y="42"/>
                  <a:pt x="279" y="42"/>
                  <a:pt x="301" y="42"/>
                </a:cubicBezTo>
                <a:cubicBezTo>
                  <a:pt x="338" y="42"/>
                  <a:pt x="358" y="70"/>
                  <a:pt x="358" y="102"/>
                </a:cubicBezTo>
                <a:cubicBezTo>
                  <a:pt x="358" y="117"/>
                  <a:pt x="358" y="245"/>
                  <a:pt x="358" y="275"/>
                </a:cubicBezTo>
                <a:cubicBezTo>
                  <a:pt x="358" y="304"/>
                  <a:pt x="358" y="305"/>
                  <a:pt x="331" y="305"/>
                </a:cubicBezTo>
                <a:cubicBezTo>
                  <a:pt x="305" y="305"/>
                  <a:pt x="205" y="305"/>
                  <a:pt x="205" y="305"/>
                </a:cubicBezTo>
                <a:cubicBezTo>
                  <a:pt x="205" y="305"/>
                  <a:pt x="184" y="283"/>
                  <a:pt x="170" y="269"/>
                </a:cubicBezTo>
                <a:cubicBezTo>
                  <a:pt x="127" y="260"/>
                  <a:pt x="90" y="230"/>
                  <a:pt x="90" y="178"/>
                </a:cubicBezTo>
                <a:cubicBezTo>
                  <a:pt x="90" y="121"/>
                  <a:pt x="133" y="88"/>
                  <a:pt x="175" y="88"/>
                </a:cubicBezTo>
                <a:cubicBezTo>
                  <a:pt x="227" y="88"/>
                  <a:pt x="269" y="126"/>
                  <a:pt x="269" y="172"/>
                </a:cubicBezTo>
                <a:cubicBezTo>
                  <a:pt x="269" y="239"/>
                  <a:pt x="218" y="257"/>
                  <a:pt x="218" y="257"/>
                </a:cubicBez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6" name="Freeform 226"/>
          <p:cNvSpPr>
            <a:spLocks/>
          </p:cNvSpPr>
          <p:nvPr userDrawn="1"/>
        </p:nvSpPr>
        <p:spPr bwMode="auto">
          <a:xfrm>
            <a:off x="1335531" y="4500116"/>
            <a:ext cx="395104" cy="401240"/>
          </a:xfrm>
          <a:custGeom>
            <a:avLst/>
            <a:gdLst/>
            <a:ahLst/>
            <a:cxnLst>
              <a:cxn ang="0">
                <a:pos x="167" y="32"/>
              </a:cxn>
              <a:cxn ang="0">
                <a:pos x="110" y="81"/>
              </a:cxn>
              <a:cxn ang="0">
                <a:pos x="42" y="119"/>
              </a:cxn>
              <a:cxn ang="0">
                <a:pos x="68" y="178"/>
              </a:cxn>
              <a:cxn ang="0">
                <a:pos x="38" y="206"/>
              </a:cxn>
              <a:cxn ang="0">
                <a:pos x="7" y="267"/>
              </a:cxn>
              <a:cxn ang="0">
                <a:pos x="79" y="305"/>
              </a:cxn>
              <a:cxn ang="0">
                <a:pos x="89" y="337"/>
              </a:cxn>
              <a:cxn ang="0">
                <a:pos x="68" y="386"/>
              </a:cxn>
              <a:cxn ang="0">
                <a:pos x="127" y="412"/>
              </a:cxn>
              <a:cxn ang="0">
                <a:pos x="205" y="402"/>
              </a:cxn>
              <a:cxn ang="0">
                <a:pos x="262" y="449"/>
              </a:cxn>
              <a:cxn ang="0">
                <a:pos x="300" y="378"/>
              </a:cxn>
              <a:cxn ang="0">
                <a:pos x="349" y="390"/>
              </a:cxn>
              <a:cxn ang="0">
                <a:pos x="407" y="329"/>
              </a:cxn>
              <a:cxn ang="0">
                <a:pos x="383" y="260"/>
              </a:cxn>
              <a:cxn ang="0">
                <a:pos x="444" y="194"/>
              </a:cxn>
              <a:cxn ang="0">
                <a:pos x="276" y="171"/>
              </a:cxn>
              <a:cxn ang="0">
                <a:pos x="271" y="190"/>
              </a:cxn>
              <a:cxn ang="0">
                <a:pos x="235" y="291"/>
              </a:cxn>
              <a:cxn ang="0">
                <a:pos x="227" y="155"/>
              </a:cxn>
              <a:cxn ang="0">
                <a:pos x="239" y="317"/>
              </a:cxn>
              <a:cxn ang="0">
                <a:pos x="302" y="189"/>
              </a:cxn>
              <a:cxn ang="0">
                <a:pos x="422" y="216"/>
              </a:cxn>
              <a:cxn ang="0">
                <a:pos x="353" y="272"/>
              </a:cxn>
              <a:cxn ang="0">
                <a:pos x="381" y="337"/>
              </a:cxn>
              <a:cxn ang="0">
                <a:pos x="364" y="365"/>
              </a:cxn>
              <a:cxn ang="0">
                <a:pos x="273" y="375"/>
              </a:cxn>
              <a:cxn ang="0">
                <a:pos x="250" y="425"/>
              </a:cxn>
              <a:cxn ang="0">
                <a:pos x="231" y="397"/>
              </a:cxn>
              <a:cxn ang="0">
                <a:pos x="159" y="365"/>
              </a:cxn>
              <a:cxn ang="0">
                <a:pos x="92" y="374"/>
              </a:cxn>
              <a:cxn ang="0">
                <a:pos x="120" y="325"/>
              </a:cxn>
              <a:cxn ang="0">
                <a:pos x="83" y="279"/>
              </a:cxn>
              <a:cxn ang="0">
                <a:pos x="28" y="244"/>
              </a:cxn>
              <a:cxn ang="0">
                <a:pos x="89" y="216"/>
              </a:cxn>
              <a:cxn ang="0">
                <a:pos x="90" y="164"/>
              </a:cxn>
              <a:cxn ang="0">
                <a:pos x="70" y="110"/>
              </a:cxn>
              <a:cxn ang="0">
                <a:pos x="177" y="89"/>
              </a:cxn>
              <a:cxn ang="0">
                <a:pos x="200" y="36"/>
              </a:cxn>
              <a:cxn ang="0">
                <a:pos x="220" y="64"/>
              </a:cxn>
              <a:cxn ang="0">
                <a:pos x="292" y="95"/>
              </a:cxn>
              <a:cxn ang="0">
                <a:pos x="359" y="87"/>
              </a:cxn>
              <a:cxn ang="0">
                <a:pos x="338" y="114"/>
              </a:cxn>
              <a:cxn ang="0">
                <a:pos x="375" y="115"/>
              </a:cxn>
              <a:cxn ang="0">
                <a:pos x="354" y="50"/>
              </a:cxn>
              <a:cxn ang="0">
                <a:pos x="278" y="72"/>
              </a:cxn>
              <a:cxn ang="0">
                <a:pos x="246" y="59"/>
              </a:cxn>
              <a:cxn ang="0">
                <a:pos x="189" y="12"/>
              </a:cxn>
            </a:cxnLst>
            <a:rect l="0" t="0" r="r" b="b"/>
            <a:pathLst>
              <a:path w="455" h="460">
                <a:moveTo>
                  <a:pt x="189" y="12"/>
                </a:moveTo>
                <a:cubicBezTo>
                  <a:pt x="180" y="16"/>
                  <a:pt x="172" y="23"/>
                  <a:pt x="167" y="31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59" y="49"/>
                  <a:pt x="153" y="66"/>
                  <a:pt x="151" y="83"/>
                </a:cubicBezTo>
                <a:cubicBezTo>
                  <a:pt x="148" y="90"/>
                  <a:pt x="142" y="96"/>
                  <a:pt x="135" y="98"/>
                </a:cubicBezTo>
                <a:cubicBezTo>
                  <a:pt x="123" y="100"/>
                  <a:pt x="112" y="92"/>
                  <a:pt x="110" y="81"/>
                </a:cubicBezTo>
                <a:cubicBezTo>
                  <a:pt x="109" y="76"/>
                  <a:pt x="106" y="72"/>
                  <a:pt x="101" y="71"/>
                </a:cubicBezTo>
                <a:cubicBezTo>
                  <a:pt x="79" y="63"/>
                  <a:pt x="54" y="77"/>
                  <a:pt x="45" y="101"/>
                </a:cubicBezTo>
                <a:cubicBezTo>
                  <a:pt x="43" y="107"/>
                  <a:pt x="42" y="113"/>
                  <a:pt x="42" y="119"/>
                </a:cubicBezTo>
                <a:cubicBezTo>
                  <a:pt x="42" y="123"/>
                  <a:pt x="42" y="127"/>
                  <a:pt x="43" y="131"/>
                </a:cubicBezTo>
                <a:cubicBezTo>
                  <a:pt x="44" y="131"/>
                  <a:pt x="44" y="132"/>
                  <a:pt x="44" y="132"/>
                </a:cubicBezTo>
                <a:cubicBezTo>
                  <a:pt x="50" y="149"/>
                  <a:pt x="58" y="165"/>
                  <a:pt x="68" y="178"/>
                </a:cubicBezTo>
                <a:cubicBezTo>
                  <a:pt x="70" y="182"/>
                  <a:pt x="71" y="185"/>
                  <a:pt x="71" y="189"/>
                </a:cubicBezTo>
                <a:cubicBezTo>
                  <a:pt x="71" y="193"/>
                  <a:pt x="70" y="197"/>
                  <a:pt x="67" y="201"/>
                </a:cubicBezTo>
                <a:cubicBezTo>
                  <a:pt x="61" y="210"/>
                  <a:pt x="48" y="213"/>
                  <a:pt x="38" y="206"/>
                </a:cubicBezTo>
                <a:cubicBezTo>
                  <a:pt x="34" y="204"/>
                  <a:pt x="29" y="203"/>
                  <a:pt x="25" y="205"/>
                </a:cubicBezTo>
                <a:cubicBezTo>
                  <a:pt x="15" y="210"/>
                  <a:pt x="8" y="218"/>
                  <a:pt x="4" y="229"/>
                </a:cubicBezTo>
                <a:cubicBezTo>
                  <a:pt x="0" y="241"/>
                  <a:pt x="1" y="255"/>
                  <a:pt x="7" y="267"/>
                </a:cubicBezTo>
                <a:cubicBezTo>
                  <a:pt x="11" y="276"/>
                  <a:pt x="18" y="283"/>
                  <a:pt x="26" y="289"/>
                </a:cubicBezTo>
                <a:cubicBezTo>
                  <a:pt x="27" y="289"/>
                  <a:pt x="27" y="289"/>
                  <a:pt x="27" y="289"/>
                </a:cubicBezTo>
                <a:cubicBezTo>
                  <a:pt x="44" y="297"/>
                  <a:pt x="62" y="303"/>
                  <a:pt x="79" y="305"/>
                </a:cubicBezTo>
                <a:cubicBezTo>
                  <a:pt x="78" y="305"/>
                  <a:pt x="78" y="305"/>
                  <a:pt x="77" y="305"/>
                </a:cubicBezTo>
                <a:cubicBezTo>
                  <a:pt x="85" y="307"/>
                  <a:pt x="91" y="313"/>
                  <a:pt x="93" y="321"/>
                </a:cubicBezTo>
                <a:cubicBezTo>
                  <a:pt x="94" y="327"/>
                  <a:pt x="93" y="332"/>
                  <a:pt x="89" y="337"/>
                </a:cubicBezTo>
                <a:cubicBezTo>
                  <a:pt x="86" y="342"/>
                  <a:pt x="81" y="345"/>
                  <a:pt x="76" y="346"/>
                </a:cubicBezTo>
                <a:cubicBezTo>
                  <a:pt x="71" y="347"/>
                  <a:pt x="67" y="350"/>
                  <a:pt x="66" y="355"/>
                </a:cubicBezTo>
                <a:cubicBezTo>
                  <a:pt x="62" y="365"/>
                  <a:pt x="63" y="376"/>
                  <a:pt x="68" y="386"/>
                </a:cubicBezTo>
                <a:cubicBezTo>
                  <a:pt x="73" y="397"/>
                  <a:pt x="84" y="406"/>
                  <a:pt x="96" y="411"/>
                </a:cubicBezTo>
                <a:cubicBezTo>
                  <a:pt x="106" y="414"/>
                  <a:pt x="116" y="415"/>
                  <a:pt x="126" y="412"/>
                </a:cubicBezTo>
                <a:cubicBezTo>
                  <a:pt x="126" y="412"/>
                  <a:pt x="127" y="412"/>
                  <a:pt x="127" y="412"/>
                </a:cubicBezTo>
                <a:cubicBezTo>
                  <a:pt x="144" y="406"/>
                  <a:pt x="159" y="398"/>
                  <a:pt x="173" y="388"/>
                </a:cubicBezTo>
                <a:cubicBezTo>
                  <a:pt x="180" y="384"/>
                  <a:pt x="189" y="384"/>
                  <a:pt x="196" y="388"/>
                </a:cubicBezTo>
                <a:cubicBezTo>
                  <a:pt x="200" y="392"/>
                  <a:pt x="204" y="396"/>
                  <a:pt x="205" y="402"/>
                </a:cubicBezTo>
                <a:cubicBezTo>
                  <a:pt x="206" y="407"/>
                  <a:pt x="205" y="413"/>
                  <a:pt x="201" y="418"/>
                </a:cubicBezTo>
                <a:cubicBezTo>
                  <a:pt x="199" y="422"/>
                  <a:pt x="198" y="427"/>
                  <a:pt x="200" y="431"/>
                </a:cubicBezTo>
                <a:cubicBezTo>
                  <a:pt x="211" y="452"/>
                  <a:pt x="238" y="460"/>
                  <a:pt x="262" y="449"/>
                </a:cubicBezTo>
                <a:cubicBezTo>
                  <a:pt x="271" y="445"/>
                  <a:pt x="278" y="438"/>
                  <a:pt x="284" y="429"/>
                </a:cubicBezTo>
                <a:cubicBezTo>
                  <a:pt x="284" y="429"/>
                  <a:pt x="284" y="429"/>
                  <a:pt x="284" y="428"/>
                </a:cubicBezTo>
                <a:cubicBezTo>
                  <a:pt x="292" y="412"/>
                  <a:pt x="297" y="396"/>
                  <a:pt x="300" y="378"/>
                </a:cubicBezTo>
                <a:cubicBezTo>
                  <a:pt x="302" y="370"/>
                  <a:pt x="308" y="365"/>
                  <a:pt x="316" y="363"/>
                </a:cubicBezTo>
                <a:cubicBezTo>
                  <a:pt x="327" y="361"/>
                  <a:pt x="338" y="368"/>
                  <a:pt x="341" y="380"/>
                </a:cubicBezTo>
                <a:cubicBezTo>
                  <a:pt x="342" y="384"/>
                  <a:pt x="345" y="388"/>
                  <a:pt x="349" y="390"/>
                </a:cubicBezTo>
                <a:cubicBezTo>
                  <a:pt x="372" y="398"/>
                  <a:pt x="397" y="384"/>
                  <a:pt x="405" y="359"/>
                </a:cubicBezTo>
                <a:cubicBezTo>
                  <a:pt x="409" y="350"/>
                  <a:pt x="409" y="339"/>
                  <a:pt x="407" y="330"/>
                </a:cubicBezTo>
                <a:cubicBezTo>
                  <a:pt x="407" y="330"/>
                  <a:pt x="407" y="329"/>
                  <a:pt x="407" y="329"/>
                </a:cubicBezTo>
                <a:cubicBezTo>
                  <a:pt x="400" y="311"/>
                  <a:pt x="392" y="295"/>
                  <a:pt x="382" y="281"/>
                </a:cubicBezTo>
                <a:cubicBezTo>
                  <a:pt x="382" y="282"/>
                  <a:pt x="382" y="282"/>
                  <a:pt x="383" y="282"/>
                </a:cubicBezTo>
                <a:cubicBezTo>
                  <a:pt x="379" y="275"/>
                  <a:pt x="379" y="267"/>
                  <a:pt x="383" y="260"/>
                </a:cubicBezTo>
                <a:cubicBezTo>
                  <a:pt x="390" y="250"/>
                  <a:pt x="403" y="248"/>
                  <a:pt x="413" y="254"/>
                </a:cubicBezTo>
                <a:cubicBezTo>
                  <a:pt x="417" y="257"/>
                  <a:pt x="422" y="257"/>
                  <a:pt x="426" y="255"/>
                </a:cubicBezTo>
                <a:cubicBezTo>
                  <a:pt x="447" y="245"/>
                  <a:pt x="455" y="218"/>
                  <a:pt x="444" y="194"/>
                </a:cubicBezTo>
                <a:cubicBezTo>
                  <a:pt x="440" y="185"/>
                  <a:pt x="433" y="177"/>
                  <a:pt x="424" y="172"/>
                </a:cubicBezTo>
                <a:cubicBezTo>
                  <a:pt x="424" y="172"/>
                  <a:pt x="424" y="172"/>
                  <a:pt x="423" y="172"/>
                </a:cubicBezTo>
                <a:cubicBezTo>
                  <a:pt x="373" y="148"/>
                  <a:pt x="322" y="148"/>
                  <a:pt x="276" y="171"/>
                </a:cubicBezTo>
                <a:cubicBezTo>
                  <a:pt x="273" y="173"/>
                  <a:pt x="271" y="176"/>
                  <a:pt x="270" y="180"/>
                </a:cubicBezTo>
                <a:cubicBezTo>
                  <a:pt x="269" y="183"/>
                  <a:pt x="269" y="187"/>
                  <a:pt x="271" y="19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72" y="191"/>
                  <a:pt x="272" y="191"/>
                  <a:pt x="272" y="192"/>
                </a:cubicBezTo>
                <a:cubicBezTo>
                  <a:pt x="279" y="200"/>
                  <a:pt x="284" y="210"/>
                  <a:pt x="285" y="221"/>
                </a:cubicBezTo>
                <a:cubicBezTo>
                  <a:pt x="291" y="254"/>
                  <a:pt x="268" y="285"/>
                  <a:pt x="235" y="291"/>
                </a:cubicBezTo>
                <a:cubicBezTo>
                  <a:pt x="202" y="296"/>
                  <a:pt x="171" y="273"/>
                  <a:pt x="165" y="240"/>
                </a:cubicBezTo>
                <a:cubicBezTo>
                  <a:pt x="160" y="207"/>
                  <a:pt x="182" y="176"/>
                  <a:pt x="216" y="170"/>
                </a:cubicBezTo>
                <a:cubicBezTo>
                  <a:pt x="223" y="169"/>
                  <a:pt x="228" y="162"/>
                  <a:pt x="227" y="155"/>
                </a:cubicBezTo>
                <a:cubicBezTo>
                  <a:pt x="225" y="148"/>
                  <a:pt x="218" y="143"/>
                  <a:pt x="211" y="144"/>
                </a:cubicBezTo>
                <a:cubicBezTo>
                  <a:pt x="164" y="152"/>
                  <a:pt x="131" y="197"/>
                  <a:pt x="139" y="245"/>
                </a:cubicBezTo>
                <a:cubicBezTo>
                  <a:pt x="147" y="292"/>
                  <a:pt x="192" y="325"/>
                  <a:pt x="239" y="317"/>
                </a:cubicBezTo>
                <a:cubicBezTo>
                  <a:pt x="282" y="310"/>
                  <a:pt x="313" y="273"/>
                  <a:pt x="313" y="230"/>
                </a:cubicBezTo>
                <a:cubicBezTo>
                  <a:pt x="313" y="226"/>
                  <a:pt x="312" y="221"/>
                  <a:pt x="312" y="216"/>
                </a:cubicBezTo>
                <a:cubicBezTo>
                  <a:pt x="310" y="207"/>
                  <a:pt x="307" y="197"/>
                  <a:pt x="302" y="189"/>
                </a:cubicBezTo>
                <a:cubicBezTo>
                  <a:pt x="337" y="176"/>
                  <a:pt x="373" y="178"/>
                  <a:pt x="411" y="195"/>
                </a:cubicBezTo>
                <a:cubicBezTo>
                  <a:pt x="415" y="197"/>
                  <a:pt x="418" y="201"/>
                  <a:pt x="420" y="205"/>
                </a:cubicBezTo>
                <a:cubicBezTo>
                  <a:pt x="422" y="209"/>
                  <a:pt x="422" y="213"/>
                  <a:pt x="422" y="216"/>
                </a:cubicBezTo>
                <a:cubicBezTo>
                  <a:pt x="422" y="221"/>
                  <a:pt x="421" y="225"/>
                  <a:pt x="419" y="228"/>
                </a:cubicBezTo>
                <a:cubicBezTo>
                  <a:pt x="398" y="219"/>
                  <a:pt x="374" y="226"/>
                  <a:pt x="361" y="245"/>
                </a:cubicBezTo>
                <a:cubicBezTo>
                  <a:pt x="356" y="253"/>
                  <a:pt x="353" y="262"/>
                  <a:pt x="353" y="272"/>
                </a:cubicBezTo>
                <a:cubicBezTo>
                  <a:pt x="353" y="280"/>
                  <a:pt x="355" y="288"/>
                  <a:pt x="360" y="296"/>
                </a:cubicBezTo>
                <a:cubicBezTo>
                  <a:pt x="360" y="296"/>
                  <a:pt x="360" y="297"/>
                  <a:pt x="360" y="297"/>
                </a:cubicBezTo>
                <a:cubicBezTo>
                  <a:pt x="369" y="308"/>
                  <a:pt x="376" y="322"/>
                  <a:pt x="381" y="337"/>
                </a:cubicBezTo>
                <a:cubicBezTo>
                  <a:pt x="382" y="338"/>
                  <a:pt x="382" y="340"/>
                  <a:pt x="382" y="342"/>
                </a:cubicBezTo>
                <a:cubicBezTo>
                  <a:pt x="382" y="345"/>
                  <a:pt x="381" y="348"/>
                  <a:pt x="380" y="350"/>
                </a:cubicBezTo>
                <a:cubicBezTo>
                  <a:pt x="377" y="359"/>
                  <a:pt x="371" y="364"/>
                  <a:pt x="364" y="365"/>
                </a:cubicBezTo>
                <a:cubicBezTo>
                  <a:pt x="355" y="345"/>
                  <a:pt x="333" y="332"/>
                  <a:pt x="311" y="337"/>
                </a:cubicBezTo>
                <a:cubicBezTo>
                  <a:pt x="293" y="340"/>
                  <a:pt x="278" y="354"/>
                  <a:pt x="274" y="372"/>
                </a:cubicBezTo>
                <a:cubicBezTo>
                  <a:pt x="273" y="373"/>
                  <a:pt x="273" y="374"/>
                  <a:pt x="273" y="375"/>
                </a:cubicBezTo>
                <a:cubicBezTo>
                  <a:pt x="273" y="374"/>
                  <a:pt x="273" y="374"/>
                  <a:pt x="273" y="373"/>
                </a:cubicBezTo>
                <a:cubicBezTo>
                  <a:pt x="271" y="388"/>
                  <a:pt x="267" y="402"/>
                  <a:pt x="261" y="416"/>
                </a:cubicBezTo>
                <a:cubicBezTo>
                  <a:pt x="258" y="420"/>
                  <a:pt x="255" y="423"/>
                  <a:pt x="250" y="425"/>
                </a:cubicBezTo>
                <a:cubicBezTo>
                  <a:pt x="242" y="429"/>
                  <a:pt x="233" y="428"/>
                  <a:pt x="228" y="424"/>
                </a:cubicBezTo>
                <a:cubicBezTo>
                  <a:pt x="230" y="418"/>
                  <a:pt x="232" y="412"/>
                  <a:pt x="232" y="406"/>
                </a:cubicBezTo>
                <a:cubicBezTo>
                  <a:pt x="232" y="403"/>
                  <a:pt x="231" y="400"/>
                  <a:pt x="231" y="397"/>
                </a:cubicBezTo>
                <a:cubicBezTo>
                  <a:pt x="228" y="384"/>
                  <a:pt x="221" y="373"/>
                  <a:pt x="211" y="366"/>
                </a:cubicBezTo>
                <a:cubicBezTo>
                  <a:pt x="195" y="356"/>
                  <a:pt x="176" y="355"/>
                  <a:pt x="160" y="365"/>
                </a:cubicBezTo>
                <a:cubicBezTo>
                  <a:pt x="159" y="365"/>
                  <a:pt x="159" y="365"/>
                  <a:pt x="159" y="365"/>
                </a:cubicBezTo>
                <a:cubicBezTo>
                  <a:pt x="147" y="374"/>
                  <a:pt x="133" y="381"/>
                  <a:pt x="119" y="386"/>
                </a:cubicBezTo>
                <a:cubicBezTo>
                  <a:pt x="115" y="387"/>
                  <a:pt x="110" y="387"/>
                  <a:pt x="105" y="386"/>
                </a:cubicBezTo>
                <a:cubicBezTo>
                  <a:pt x="99" y="383"/>
                  <a:pt x="94" y="379"/>
                  <a:pt x="92" y="374"/>
                </a:cubicBezTo>
                <a:cubicBezTo>
                  <a:pt x="91" y="373"/>
                  <a:pt x="91" y="371"/>
                  <a:pt x="91" y="369"/>
                </a:cubicBezTo>
                <a:cubicBezTo>
                  <a:pt x="99" y="366"/>
                  <a:pt x="106" y="360"/>
                  <a:pt x="112" y="352"/>
                </a:cubicBezTo>
                <a:cubicBezTo>
                  <a:pt x="117" y="344"/>
                  <a:pt x="120" y="335"/>
                  <a:pt x="120" y="325"/>
                </a:cubicBezTo>
                <a:cubicBezTo>
                  <a:pt x="120" y="322"/>
                  <a:pt x="119" y="319"/>
                  <a:pt x="119" y="316"/>
                </a:cubicBezTo>
                <a:cubicBezTo>
                  <a:pt x="115" y="298"/>
                  <a:pt x="102" y="284"/>
                  <a:pt x="84" y="279"/>
                </a:cubicBezTo>
                <a:cubicBezTo>
                  <a:pt x="84" y="279"/>
                  <a:pt x="83" y="279"/>
                  <a:pt x="83" y="279"/>
                </a:cubicBezTo>
                <a:cubicBezTo>
                  <a:pt x="69" y="277"/>
                  <a:pt x="54" y="272"/>
                  <a:pt x="40" y="265"/>
                </a:cubicBezTo>
                <a:cubicBezTo>
                  <a:pt x="36" y="263"/>
                  <a:pt x="33" y="260"/>
                  <a:pt x="31" y="255"/>
                </a:cubicBezTo>
                <a:cubicBezTo>
                  <a:pt x="29" y="252"/>
                  <a:pt x="28" y="248"/>
                  <a:pt x="28" y="244"/>
                </a:cubicBezTo>
                <a:cubicBezTo>
                  <a:pt x="28" y="242"/>
                  <a:pt x="29" y="240"/>
                  <a:pt x="29" y="238"/>
                </a:cubicBezTo>
                <a:cubicBezTo>
                  <a:pt x="30" y="236"/>
                  <a:pt x="31" y="235"/>
                  <a:pt x="32" y="233"/>
                </a:cubicBezTo>
                <a:cubicBezTo>
                  <a:pt x="52" y="241"/>
                  <a:pt x="77" y="235"/>
                  <a:pt x="89" y="216"/>
                </a:cubicBezTo>
                <a:cubicBezTo>
                  <a:pt x="95" y="208"/>
                  <a:pt x="97" y="198"/>
                  <a:pt x="97" y="189"/>
                </a:cubicBezTo>
                <a:cubicBezTo>
                  <a:pt x="97" y="181"/>
                  <a:pt x="95" y="172"/>
                  <a:pt x="91" y="165"/>
                </a:cubicBezTo>
                <a:cubicBezTo>
                  <a:pt x="91" y="164"/>
                  <a:pt x="90" y="164"/>
                  <a:pt x="90" y="164"/>
                </a:cubicBezTo>
                <a:cubicBezTo>
                  <a:pt x="82" y="152"/>
                  <a:pt x="75" y="139"/>
                  <a:pt x="69" y="124"/>
                </a:cubicBezTo>
                <a:cubicBezTo>
                  <a:pt x="69" y="122"/>
                  <a:pt x="69" y="121"/>
                  <a:pt x="69" y="119"/>
                </a:cubicBezTo>
                <a:cubicBezTo>
                  <a:pt x="69" y="116"/>
                  <a:pt x="69" y="113"/>
                  <a:pt x="70" y="110"/>
                </a:cubicBezTo>
                <a:cubicBezTo>
                  <a:pt x="73" y="102"/>
                  <a:pt x="80" y="96"/>
                  <a:pt x="87" y="96"/>
                </a:cubicBezTo>
                <a:cubicBezTo>
                  <a:pt x="95" y="116"/>
                  <a:pt x="117" y="128"/>
                  <a:pt x="140" y="124"/>
                </a:cubicBezTo>
                <a:cubicBezTo>
                  <a:pt x="158" y="120"/>
                  <a:pt x="172" y="107"/>
                  <a:pt x="177" y="89"/>
                </a:cubicBezTo>
                <a:cubicBezTo>
                  <a:pt x="177" y="89"/>
                  <a:pt x="177" y="88"/>
                  <a:pt x="177" y="88"/>
                </a:cubicBezTo>
                <a:cubicBezTo>
                  <a:pt x="179" y="74"/>
                  <a:pt x="183" y="59"/>
                  <a:pt x="190" y="45"/>
                </a:cubicBezTo>
                <a:cubicBezTo>
                  <a:pt x="193" y="41"/>
                  <a:pt x="196" y="38"/>
                  <a:pt x="200" y="36"/>
                </a:cubicBezTo>
                <a:cubicBezTo>
                  <a:pt x="208" y="32"/>
                  <a:pt x="217" y="33"/>
                  <a:pt x="223" y="37"/>
                </a:cubicBezTo>
                <a:cubicBezTo>
                  <a:pt x="220" y="43"/>
                  <a:pt x="219" y="49"/>
                  <a:pt x="219" y="55"/>
                </a:cubicBezTo>
                <a:cubicBezTo>
                  <a:pt x="219" y="58"/>
                  <a:pt x="219" y="61"/>
                  <a:pt x="220" y="64"/>
                </a:cubicBezTo>
                <a:cubicBezTo>
                  <a:pt x="222" y="77"/>
                  <a:pt x="230" y="87"/>
                  <a:pt x="240" y="94"/>
                </a:cubicBezTo>
                <a:cubicBezTo>
                  <a:pt x="254" y="104"/>
                  <a:pt x="273" y="105"/>
                  <a:pt x="288" y="97"/>
                </a:cubicBezTo>
                <a:cubicBezTo>
                  <a:pt x="289" y="97"/>
                  <a:pt x="291" y="96"/>
                  <a:pt x="292" y="95"/>
                </a:cubicBezTo>
                <a:cubicBezTo>
                  <a:pt x="303" y="87"/>
                  <a:pt x="317" y="80"/>
                  <a:pt x="332" y="74"/>
                </a:cubicBezTo>
                <a:cubicBezTo>
                  <a:pt x="336" y="73"/>
                  <a:pt x="341" y="74"/>
                  <a:pt x="345" y="75"/>
                </a:cubicBezTo>
                <a:cubicBezTo>
                  <a:pt x="351" y="77"/>
                  <a:pt x="356" y="81"/>
                  <a:pt x="359" y="87"/>
                </a:cubicBezTo>
                <a:cubicBezTo>
                  <a:pt x="359" y="88"/>
                  <a:pt x="360" y="90"/>
                  <a:pt x="360" y="92"/>
                </a:cubicBezTo>
                <a:cubicBezTo>
                  <a:pt x="353" y="95"/>
                  <a:pt x="346" y="100"/>
                  <a:pt x="341" y="106"/>
                </a:cubicBezTo>
                <a:cubicBezTo>
                  <a:pt x="339" y="108"/>
                  <a:pt x="338" y="111"/>
                  <a:pt x="338" y="114"/>
                </a:cubicBezTo>
                <a:cubicBezTo>
                  <a:pt x="338" y="118"/>
                  <a:pt x="340" y="122"/>
                  <a:pt x="344" y="125"/>
                </a:cubicBezTo>
                <a:cubicBezTo>
                  <a:pt x="349" y="129"/>
                  <a:pt x="358" y="128"/>
                  <a:pt x="362" y="122"/>
                </a:cubicBezTo>
                <a:cubicBezTo>
                  <a:pt x="365" y="118"/>
                  <a:pt x="370" y="116"/>
                  <a:pt x="375" y="115"/>
                </a:cubicBezTo>
                <a:cubicBezTo>
                  <a:pt x="379" y="114"/>
                  <a:pt x="383" y="111"/>
                  <a:pt x="385" y="106"/>
                </a:cubicBezTo>
                <a:cubicBezTo>
                  <a:pt x="388" y="96"/>
                  <a:pt x="388" y="85"/>
                  <a:pt x="383" y="75"/>
                </a:cubicBezTo>
                <a:cubicBezTo>
                  <a:pt x="377" y="64"/>
                  <a:pt x="367" y="54"/>
                  <a:pt x="354" y="50"/>
                </a:cubicBezTo>
                <a:cubicBezTo>
                  <a:pt x="345" y="47"/>
                  <a:pt x="334" y="46"/>
                  <a:pt x="325" y="48"/>
                </a:cubicBezTo>
                <a:cubicBezTo>
                  <a:pt x="325" y="49"/>
                  <a:pt x="324" y="49"/>
                  <a:pt x="324" y="49"/>
                </a:cubicBezTo>
                <a:cubicBezTo>
                  <a:pt x="307" y="55"/>
                  <a:pt x="291" y="63"/>
                  <a:pt x="278" y="72"/>
                </a:cubicBezTo>
                <a:cubicBezTo>
                  <a:pt x="278" y="73"/>
                  <a:pt x="278" y="73"/>
                  <a:pt x="277" y="73"/>
                </a:cubicBezTo>
                <a:cubicBezTo>
                  <a:pt x="270" y="77"/>
                  <a:pt x="262" y="77"/>
                  <a:pt x="255" y="72"/>
                </a:cubicBezTo>
                <a:cubicBezTo>
                  <a:pt x="250" y="69"/>
                  <a:pt x="247" y="64"/>
                  <a:pt x="246" y="59"/>
                </a:cubicBezTo>
                <a:cubicBezTo>
                  <a:pt x="245" y="53"/>
                  <a:pt x="246" y="48"/>
                  <a:pt x="249" y="43"/>
                </a:cubicBezTo>
                <a:cubicBezTo>
                  <a:pt x="252" y="39"/>
                  <a:pt x="252" y="34"/>
                  <a:pt x="250" y="30"/>
                </a:cubicBezTo>
                <a:cubicBezTo>
                  <a:pt x="240" y="8"/>
                  <a:pt x="213" y="0"/>
                  <a:pt x="189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7" name="Freeform 421"/>
          <p:cNvSpPr>
            <a:spLocks noEditPoints="1"/>
          </p:cNvSpPr>
          <p:nvPr userDrawn="1"/>
        </p:nvSpPr>
        <p:spPr bwMode="auto">
          <a:xfrm>
            <a:off x="6708335" y="4503184"/>
            <a:ext cx="282217" cy="395104"/>
          </a:xfrm>
          <a:custGeom>
            <a:avLst/>
            <a:gdLst/>
            <a:ahLst/>
            <a:cxnLst>
              <a:cxn ang="0">
                <a:pos x="163" y="453"/>
              </a:cxn>
              <a:cxn ang="0">
                <a:pos x="97" y="425"/>
              </a:cxn>
              <a:cxn ang="0">
                <a:pos x="0" y="100"/>
              </a:cxn>
              <a:cxn ang="0">
                <a:pos x="4" y="70"/>
              </a:cxn>
              <a:cxn ang="0">
                <a:pos x="14" y="58"/>
              </a:cxn>
              <a:cxn ang="0">
                <a:pos x="62" y="29"/>
              </a:cxn>
              <a:cxn ang="0">
                <a:pos x="163" y="0"/>
              </a:cxn>
              <a:cxn ang="0">
                <a:pos x="311" y="58"/>
              </a:cxn>
              <a:cxn ang="0">
                <a:pos x="318" y="83"/>
              </a:cxn>
              <a:cxn ang="0">
                <a:pos x="295" y="79"/>
              </a:cxn>
              <a:cxn ang="0">
                <a:pos x="251" y="52"/>
              </a:cxn>
              <a:cxn ang="0">
                <a:pos x="85" y="47"/>
              </a:cxn>
              <a:cxn ang="0">
                <a:pos x="28" y="82"/>
              </a:cxn>
              <a:cxn ang="0">
                <a:pos x="27" y="100"/>
              </a:cxn>
              <a:cxn ang="0">
                <a:pos x="115" y="404"/>
              </a:cxn>
              <a:cxn ang="0">
                <a:pos x="162" y="427"/>
              </a:cxn>
              <a:cxn ang="0">
                <a:pos x="183" y="423"/>
              </a:cxn>
              <a:cxn ang="0">
                <a:pos x="287" y="257"/>
              </a:cxn>
              <a:cxn ang="0">
                <a:pos x="258" y="261"/>
              </a:cxn>
              <a:cxn ang="0">
                <a:pos x="146" y="334"/>
              </a:cxn>
              <a:cxn ang="0">
                <a:pos x="69" y="286"/>
              </a:cxn>
              <a:cxn ang="0">
                <a:pos x="58" y="202"/>
              </a:cxn>
              <a:cxn ang="0">
                <a:pos x="162" y="107"/>
              </a:cxn>
              <a:cxn ang="0">
                <a:pos x="229" y="139"/>
              </a:cxn>
              <a:cxn ang="0">
                <a:pos x="237" y="220"/>
              </a:cxn>
              <a:cxn ang="0">
                <a:pos x="215" y="261"/>
              </a:cxn>
              <a:cxn ang="0">
                <a:pos x="195" y="273"/>
              </a:cxn>
              <a:cxn ang="0">
                <a:pos x="179" y="264"/>
              </a:cxn>
              <a:cxn ang="0">
                <a:pos x="167" y="271"/>
              </a:cxn>
              <a:cxn ang="0">
                <a:pos x="115" y="273"/>
              </a:cxn>
              <a:cxn ang="0">
                <a:pos x="93" y="232"/>
              </a:cxn>
              <a:cxn ang="0">
                <a:pos x="118" y="170"/>
              </a:cxn>
              <a:cxn ang="0">
                <a:pos x="160" y="152"/>
              </a:cxn>
              <a:cxn ang="0">
                <a:pos x="199" y="174"/>
              </a:cxn>
              <a:cxn ang="0">
                <a:pos x="205" y="226"/>
              </a:cxn>
              <a:cxn ang="0">
                <a:pos x="218" y="186"/>
              </a:cxn>
              <a:cxn ang="0">
                <a:pos x="178" y="136"/>
              </a:cxn>
              <a:cxn ang="0">
                <a:pos x="112" y="156"/>
              </a:cxn>
              <a:cxn ang="0">
                <a:pos x="82" y="230"/>
              </a:cxn>
              <a:cxn ang="0">
                <a:pos x="117" y="301"/>
              </a:cxn>
              <a:cxn ang="0">
                <a:pos x="211" y="279"/>
              </a:cxn>
              <a:cxn ang="0">
                <a:pos x="249" y="224"/>
              </a:cxn>
              <a:cxn ang="0">
                <a:pos x="298" y="126"/>
              </a:cxn>
              <a:cxn ang="0">
                <a:pos x="302" y="121"/>
              </a:cxn>
              <a:cxn ang="0">
                <a:pos x="311" y="117"/>
              </a:cxn>
              <a:cxn ang="0">
                <a:pos x="311" y="117"/>
              </a:cxn>
              <a:cxn ang="0">
                <a:pos x="311" y="117"/>
              </a:cxn>
              <a:cxn ang="0">
                <a:pos x="320" y="120"/>
              </a:cxn>
              <a:cxn ang="0">
                <a:pos x="322" y="122"/>
              </a:cxn>
              <a:cxn ang="0">
                <a:pos x="322" y="122"/>
              </a:cxn>
              <a:cxn ang="0">
                <a:pos x="324" y="131"/>
              </a:cxn>
              <a:cxn ang="0">
                <a:pos x="228" y="425"/>
              </a:cxn>
              <a:cxn ang="0">
                <a:pos x="163" y="453"/>
              </a:cxn>
              <a:cxn ang="0">
                <a:pos x="172" y="231"/>
              </a:cxn>
              <a:cxn ang="0">
                <a:pos x="180" y="212"/>
              </a:cxn>
              <a:cxn ang="0">
                <a:pos x="176" y="188"/>
              </a:cxn>
              <a:cxn ang="0">
                <a:pos x="160" y="179"/>
              </a:cxn>
              <a:cxn ang="0">
                <a:pos x="137" y="188"/>
              </a:cxn>
              <a:cxn ang="0">
                <a:pos x="120" y="232"/>
              </a:cxn>
              <a:cxn ang="0">
                <a:pos x="128" y="249"/>
              </a:cxn>
              <a:cxn ang="0">
                <a:pos x="154" y="248"/>
              </a:cxn>
            </a:cxnLst>
            <a:rect l="0" t="0" r="r" b="b"/>
            <a:pathLst>
              <a:path w="324" h="453">
                <a:moveTo>
                  <a:pt x="163" y="453"/>
                </a:move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54" y="453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6" y="398"/>
                  <a:pt x="25" y="347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8"/>
                  <a:pt x="0" y="1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0"/>
                  <a:pt x="1" y="83"/>
                  <a:pt x="2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6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9" y="62"/>
                  <a:pt x="11" y="61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4" y="0"/>
                  <a:pt x="226" y="11"/>
                  <a:pt x="252" y="23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6" y="62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8"/>
                  <a:pt x="305" y="88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9" y="83"/>
                  <a:pt x="298" y="81"/>
                  <a:pt x="295" y="79"/>
                </a:cubicBezTo>
                <a:cubicBezTo>
                  <a:pt x="295" y="79"/>
                  <a:pt x="295" y="79"/>
                  <a:pt x="295" y="79"/>
                </a:cubicBezTo>
                <a:cubicBezTo>
                  <a:pt x="292" y="77"/>
                  <a:pt x="289" y="75"/>
                  <a:pt x="284" y="72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76" y="66"/>
                  <a:pt x="264" y="59"/>
                  <a:pt x="251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60" y="59"/>
                  <a:pt x="40" y="72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7"/>
                  <a:pt x="27" y="93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42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1"/>
                  <a:pt x="115" y="404"/>
                </a:cubicBezTo>
                <a:cubicBezTo>
                  <a:pt x="115" y="404"/>
                  <a:pt x="115" y="404"/>
                  <a:pt x="115" y="404"/>
                </a:cubicBezTo>
                <a:cubicBezTo>
                  <a:pt x="126" y="414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5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0" y="420"/>
                  <a:pt x="200" y="414"/>
                  <a:pt x="211" y="404"/>
                </a:cubicBezTo>
                <a:cubicBezTo>
                  <a:pt x="211" y="404"/>
                  <a:pt x="211" y="404"/>
                  <a:pt x="211" y="404"/>
                </a:cubicBezTo>
                <a:cubicBezTo>
                  <a:pt x="238" y="381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8" y="245"/>
                  <a:pt x="291" y="224"/>
                  <a:pt x="293" y="200"/>
                </a:cubicBezTo>
                <a:cubicBezTo>
                  <a:pt x="293" y="200"/>
                  <a:pt x="293" y="200"/>
                  <a:pt x="293" y="200"/>
                </a:cubicBezTo>
                <a:cubicBezTo>
                  <a:pt x="282" y="220"/>
                  <a:pt x="270" y="242"/>
                  <a:pt x="258" y="261"/>
                </a:cubicBezTo>
                <a:cubicBezTo>
                  <a:pt x="258" y="261"/>
                  <a:pt x="258" y="261"/>
                  <a:pt x="258" y="261"/>
                </a:cubicBezTo>
                <a:cubicBezTo>
                  <a:pt x="248" y="276"/>
                  <a:pt x="239" y="289"/>
                  <a:pt x="229" y="298"/>
                </a:cubicBezTo>
                <a:cubicBezTo>
                  <a:pt x="229" y="298"/>
                  <a:pt x="229" y="298"/>
                  <a:pt x="229" y="298"/>
                </a:cubicBezTo>
                <a:cubicBezTo>
                  <a:pt x="205" y="322"/>
                  <a:pt x="174" y="334"/>
                  <a:pt x="146" y="334"/>
                </a:cubicBezTo>
                <a:cubicBezTo>
                  <a:pt x="146" y="334"/>
                  <a:pt x="146" y="334"/>
                  <a:pt x="146" y="334"/>
                </a:cubicBezTo>
                <a:cubicBezTo>
                  <a:pt x="131" y="334"/>
                  <a:pt x="117" y="331"/>
                  <a:pt x="104" y="324"/>
                </a:cubicBezTo>
                <a:cubicBezTo>
                  <a:pt x="104" y="324"/>
                  <a:pt x="104" y="324"/>
                  <a:pt x="104" y="324"/>
                </a:cubicBezTo>
                <a:cubicBezTo>
                  <a:pt x="90" y="316"/>
                  <a:pt x="78" y="303"/>
                  <a:pt x="69" y="286"/>
                </a:cubicBezTo>
                <a:cubicBezTo>
                  <a:pt x="69" y="286"/>
                  <a:pt x="69" y="286"/>
                  <a:pt x="69" y="286"/>
                </a:cubicBezTo>
                <a:cubicBezTo>
                  <a:pt x="60" y="270"/>
                  <a:pt x="55" y="251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21"/>
                  <a:pt x="56" y="211"/>
                  <a:pt x="58" y="202"/>
                </a:cubicBezTo>
                <a:cubicBezTo>
                  <a:pt x="58" y="202"/>
                  <a:pt x="58" y="202"/>
                  <a:pt x="58" y="202"/>
                </a:cubicBezTo>
                <a:cubicBezTo>
                  <a:pt x="64" y="178"/>
                  <a:pt x="76" y="155"/>
                  <a:pt x="93" y="138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111" y="120"/>
                  <a:pt x="134" y="107"/>
                  <a:pt x="162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9" y="107"/>
                  <a:pt x="176" y="108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204" y="114"/>
                  <a:pt x="219" y="125"/>
                  <a:pt x="229" y="139"/>
                </a:cubicBezTo>
                <a:cubicBezTo>
                  <a:pt x="229" y="139"/>
                  <a:pt x="229" y="139"/>
                  <a:pt x="229" y="139"/>
                </a:cubicBezTo>
                <a:cubicBezTo>
                  <a:pt x="240" y="152"/>
                  <a:pt x="245" y="169"/>
                  <a:pt x="245" y="186"/>
                </a:cubicBezTo>
                <a:cubicBezTo>
                  <a:pt x="245" y="186"/>
                  <a:pt x="245" y="186"/>
                  <a:pt x="245" y="186"/>
                </a:cubicBezTo>
                <a:cubicBezTo>
                  <a:pt x="245" y="197"/>
                  <a:pt x="242" y="209"/>
                  <a:pt x="237" y="220"/>
                </a:cubicBezTo>
                <a:cubicBezTo>
                  <a:pt x="237" y="220"/>
                  <a:pt x="237" y="220"/>
                  <a:pt x="237" y="220"/>
                </a:cubicBezTo>
                <a:cubicBezTo>
                  <a:pt x="234" y="227"/>
                  <a:pt x="231" y="235"/>
                  <a:pt x="227" y="242"/>
                </a:cubicBezTo>
                <a:cubicBezTo>
                  <a:pt x="227" y="242"/>
                  <a:pt x="227" y="242"/>
                  <a:pt x="227" y="242"/>
                </a:cubicBezTo>
                <a:cubicBezTo>
                  <a:pt x="223" y="249"/>
                  <a:pt x="219" y="255"/>
                  <a:pt x="215" y="261"/>
                </a:cubicBezTo>
                <a:cubicBezTo>
                  <a:pt x="215" y="261"/>
                  <a:pt x="215" y="261"/>
                  <a:pt x="215" y="261"/>
                </a:cubicBezTo>
                <a:cubicBezTo>
                  <a:pt x="212" y="264"/>
                  <a:pt x="210" y="268"/>
                  <a:pt x="205" y="270"/>
                </a:cubicBezTo>
                <a:cubicBezTo>
                  <a:pt x="205" y="270"/>
                  <a:pt x="205" y="270"/>
                  <a:pt x="205" y="270"/>
                </a:cubicBezTo>
                <a:cubicBezTo>
                  <a:pt x="203" y="272"/>
                  <a:pt x="199" y="273"/>
                  <a:pt x="195" y="273"/>
                </a:cubicBezTo>
                <a:cubicBezTo>
                  <a:pt x="195" y="273"/>
                  <a:pt x="195" y="273"/>
                  <a:pt x="195" y="273"/>
                </a:cubicBezTo>
                <a:cubicBezTo>
                  <a:pt x="191" y="274"/>
                  <a:pt x="188" y="272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2" y="269"/>
                  <a:pt x="180" y="266"/>
                  <a:pt x="179" y="264"/>
                </a:cubicBezTo>
                <a:cubicBezTo>
                  <a:pt x="179" y="264"/>
                  <a:pt x="179" y="264"/>
                  <a:pt x="179" y="264"/>
                </a:cubicBezTo>
                <a:cubicBezTo>
                  <a:pt x="179" y="264"/>
                  <a:pt x="179" y="264"/>
                  <a:pt x="179" y="263"/>
                </a:cubicBezTo>
                <a:cubicBezTo>
                  <a:pt x="179" y="263"/>
                  <a:pt x="179" y="263"/>
                  <a:pt x="179" y="263"/>
                </a:cubicBezTo>
                <a:cubicBezTo>
                  <a:pt x="175" y="266"/>
                  <a:pt x="172" y="269"/>
                  <a:pt x="167" y="271"/>
                </a:cubicBezTo>
                <a:cubicBezTo>
                  <a:pt x="167" y="271"/>
                  <a:pt x="167" y="271"/>
                  <a:pt x="167" y="271"/>
                </a:cubicBezTo>
                <a:cubicBezTo>
                  <a:pt x="159" y="276"/>
                  <a:pt x="149" y="279"/>
                  <a:pt x="139" y="279"/>
                </a:cubicBezTo>
                <a:cubicBezTo>
                  <a:pt x="139" y="279"/>
                  <a:pt x="139" y="279"/>
                  <a:pt x="139" y="279"/>
                </a:cubicBezTo>
                <a:cubicBezTo>
                  <a:pt x="131" y="279"/>
                  <a:pt x="123" y="277"/>
                  <a:pt x="115" y="273"/>
                </a:cubicBezTo>
                <a:cubicBezTo>
                  <a:pt x="115" y="273"/>
                  <a:pt x="115" y="273"/>
                  <a:pt x="115" y="273"/>
                </a:cubicBezTo>
                <a:cubicBezTo>
                  <a:pt x="107" y="269"/>
                  <a:pt x="100" y="262"/>
                  <a:pt x="97" y="253"/>
                </a:cubicBezTo>
                <a:cubicBezTo>
                  <a:pt x="97" y="253"/>
                  <a:pt x="97" y="253"/>
                  <a:pt x="97" y="253"/>
                </a:cubicBezTo>
                <a:cubicBezTo>
                  <a:pt x="94" y="246"/>
                  <a:pt x="93" y="239"/>
                  <a:pt x="93" y="232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19"/>
                  <a:pt x="96" y="207"/>
                  <a:pt x="101" y="196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6" y="186"/>
                  <a:pt x="111" y="176"/>
                  <a:pt x="118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23" y="165"/>
                  <a:pt x="129" y="161"/>
                  <a:pt x="136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43" y="154"/>
                  <a:pt x="151" y="152"/>
                  <a:pt x="160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7" y="152"/>
                  <a:pt x="174" y="154"/>
                  <a:pt x="181" y="157"/>
                </a:cubicBezTo>
                <a:cubicBezTo>
                  <a:pt x="181" y="157"/>
                  <a:pt x="181" y="157"/>
                  <a:pt x="181" y="157"/>
                </a:cubicBezTo>
                <a:cubicBezTo>
                  <a:pt x="188" y="161"/>
                  <a:pt x="194" y="166"/>
                  <a:pt x="199" y="174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5" y="184"/>
                  <a:pt x="207" y="19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12"/>
                  <a:pt x="206" y="219"/>
                  <a:pt x="205" y="22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8" y="220"/>
                  <a:pt x="210" y="215"/>
                  <a:pt x="213" y="209"/>
                </a:cubicBezTo>
                <a:cubicBezTo>
                  <a:pt x="213" y="209"/>
                  <a:pt x="213" y="209"/>
                  <a:pt x="213" y="209"/>
                </a:cubicBezTo>
                <a:cubicBezTo>
                  <a:pt x="216" y="201"/>
                  <a:pt x="218" y="193"/>
                  <a:pt x="218" y="186"/>
                </a:cubicBezTo>
                <a:cubicBezTo>
                  <a:pt x="218" y="186"/>
                  <a:pt x="218" y="186"/>
                  <a:pt x="218" y="186"/>
                </a:cubicBezTo>
                <a:cubicBezTo>
                  <a:pt x="218" y="174"/>
                  <a:pt x="215" y="163"/>
                  <a:pt x="208" y="155"/>
                </a:cubicBezTo>
                <a:cubicBezTo>
                  <a:pt x="208" y="155"/>
                  <a:pt x="208" y="155"/>
                  <a:pt x="208" y="155"/>
                </a:cubicBezTo>
                <a:cubicBezTo>
                  <a:pt x="201" y="146"/>
                  <a:pt x="192" y="139"/>
                  <a:pt x="178" y="136"/>
                </a:cubicBezTo>
                <a:cubicBezTo>
                  <a:pt x="178" y="136"/>
                  <a:pt x="178" y="136"/>
                  <a:pt x="178" y="136"/>
                </a:cubicBezTo>
                <a:cubicBezTo>
                  <a:pt x="172" y="135"/>
                  <a:pt x="167" y="134"/>
                  <a:pt x="162" y="134"/>
                </a:cubicBezTo>
                <a:cubicBezTo>
                  <a:pt x="162" y="134"/>
                  <a:pt x="162" y="134"/>
                  <a:pt x="162" y="134"/>
                </a:cubicBezTo>
                <a:cubicBezTo>
                  <a:pt x="143" y="134"/>
                  <a:pt x="126" y="143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99" y="170"/>
                  <a:pt x="89" y="189"/>
                  <a:pt x="84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3" y="215"/>
                  <a:pt x="82" y="223"/>
                  <a:pt x="82" y="230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2" y="246"/>
                  <a:pt x="86" y="262"/>
                  <a:pt x="92" y="274"/>
                </a:cubicBezTo>
                <a:cubicBezTo>
                  <a:pt x="92" y="274"/>
                  <a:pt x="92" y="274"/>
                  <a:pt x="92" y="274"/>
                </a:cubicBezTo>
                <a:cubicBezTo>
                  <a:pt x="99" y="286"/>
                  <a:pt x="108" y="296"/>
                  <a:pt x="117" y="301"/>
                </a:cubicBezTo>
                <a:cubicBezTo>
                  <a:pt x="117" y="301"/>
                  <a:pt x="117" y="301"/>
                  <a:pt x="117" y="301"/>
                </a:cubicBezTo>
                <a:cubicBezTo>
                  <a:pt x="125" y="305"/>
                  <a:pt x="135" y="308"/>
                  <a:pt x="146" y="308"/>
                </a:cubicBezTo>
                <a:cubicBezTo>
                  <a:pt x="146" y="308"/>
                  <a:pt x="146" y="308"/>
                  <a:pt x="146" y="308"/>
                </a:cubicBezTo>
                <a:cubicBezTo>
                  <a:pt x="167" y="308"/>
                  <a:pt x="191" y="299"/>
                  <a:pt x="211" y="279"/>
                </a:cubicBezTo>
                <a:cubicBezTo>
                  <a:pt x="211" y="279"/>
                  <a:pt x="211" y="279"/>
                  <a:pt x="211" y="279"/>
                </a:cubicBezTo>
                <a:cubicBezTo>
                  <a:pt x="216" y="274"/>
                  <a:pt x="222" y="266"/>
                  <a:pt x="229" y="256"/>
                </a:cubicBezTo>
                <a:cubicBezTo>
                  <a:pt x="229" y="256"/>
                  <a:pt x="229" y="256"/>
                  <a:pt x="229" y="256"/>
                </a:cubicBezTo>
                <a:cubicBezTo>
                  <a:pt x="235" y="247"/>
                  <a:pt x="242" y="235"/>
                  <a:pt x="249" y="224"/>
                </a:cubicBezTo>
                <a:cubicBezTo>
                  <a:pt x="249" y="224"/>
                  <a:pt x="249" y="224"/>
                  <a:pt x="249" y="224"/>
                </a:cubicBezTo>
                <a:cubicBezTo>
                  <a:pt x="263" y="200"/>
                  <a:pt x="276" y="174"/>
                  <a:pt x="286" y="154"/>
                </a:cubicBezTo>
                <a:cubicBezTo>
                  <a:pt x="286" y="154"/>
                  <a:pt x="286" y="154"/>
                  <a:pt x="286" y="154"/>
                </a:cubicBezTo>
                <a:cubicBezTo>
                  <a:pt x="292" y="141"/>
                  <a:pt x="297" y="130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9" y="124"/>
                  <a:pt x="300" y="122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4" y="118"/>
                  <a:pt x="308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5" y="117"/>
                  <a:pt x="318" y="118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1" y="121"/>
                  <a:pt x="321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3"/>
                  <a:pt x="322" y="123"/>
                </a:cubicBezTo>
                <a:cubicBezTo>
                  <a:pt x="322" y="123"/>
                  <a:pt x="322" y="123"/>
                  <a:pt x="322" y="123"/>
                </a:cubicBezTo>
                <a:cubicBezTo>
                  <a:pt x="324" y="125"/>
                  <a:pt x="324" y="128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7"/>
                  <a:pt x="259" y="398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5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lose/>
                <a:moveTo>
                  <a:pt x="154" y="248"/>
                </a:moveTo>
                <a:cubicBezTo>
                  <a:pt x="162" y="243"/>
                  <a:pt x="168" y="237"/>
                  <a:pt x="172" y="231"/>
                </a:cubicBezTo>
                <a:cubicBezTo>
                  <a:pt x="172" y="231"/>
                  <a:pt x="172" y="231"/>
                  <a:pt x="172" y="231"/>
                </a:cubicBezTo>
                <a:cubicBezTo>
                  <a:pt x="176" y="225"/>
                  <a:pt x="178" y="220"/>
                  <a:pt x="179" y="216"/>
                </a:cubicBezTo>
                <a:cubicBezTo>
                  <a:pt x="179" y="216"/>
                  <a:pt x="179" y="216"/>
                  <a:pt x="179" y="216"/>
                </a:cubicBezTo>
                <a:cubicBezTo>
                  <a:pt x="180" y="214"/>
                  <a:pt x="180" y="213"/>
                  <a:pt x="180" y="212"/>
                </a:cubicBezTo>
                <a:cubicBezTo>
                  <a:pt x="180" y="212"/>
                  <a:pt x="180" y="212"/>
                  <a:pt x="180" y="212"/>
                </a:cubicBezTo>
                <a:cubicBezTo>
                  <a:pt x="180" y="210"/>
                  <a:pt x="180" y="207"/>
                  <a:pt x="180" y="205"/>
                </a:cubicBezTo>
                <a:cubicBezTo>
                  <a:pt x="180" y="205"/>
                  <a:pt x="180" y="205"/>
                  <a:pt x="180" y="205"/>
                </a:cubicBezTo>
                <a:cubicBezTo>
                  <a:pt x="180" y="198"/>
                  <a:pt x="179" y="193"/>
                  <a:pt x="176" y="188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74" y="185"/>
                  <a:pt x="171" y="182"/>
                  <a:pt x="169" y="181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66" y="180"/>
                  <a:pt x="163" y="179"/>
                  <a:pt x="160" y="179"/>
                </a:cubicBezTo>
                <a:cubicBezTo>
                  <a:pt x="160" y="179"/>
                  <a:pt x="160" y="179"/>
                  <a:pt x="160" y="179"/>
                </a:cubicBezTo>
                <a:cubicBezTo>
                  <a:pt x="156" y="179"/>
                  <a:pt x="151" y="180"/>
                  <a:pt x="147" y="182"/>
                </a:cubicBezTo>
                <a:cubicBezTo>
                  <a:pt x="147" y="182"/>
                  <a:pt x="147" y="182"/>
                  <a:pt x="147" y="182"/>
                </a:cubicBezTo>
                <a:cubicBezTo>
                  <a:pt x="143" y="184"/>
                  <a:pt x="139" y="186"/>
                  <a:pt x="137" y="188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34" y="192"/>
                  <a:pt x="129" y="199"/>
                  <a:pt x="125" y="207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2" y="215"/>
                  <a:pt x="120" y="224"/>
                  <a:pt x="120" y="232"/>
                </a:cubicBezTo>
                <a:cubicBezTo>
                  <a:pt x="120" y="232"/>
                  <a:pt x="120" y="232"/>
                  <a:pt x="120" y="232"/>
                </a:cubicBezTo>
                <a:cubicBezTo>
                  <a:pt x="120" y="236"/>
                  <a:pt x="120" y="240"/>
                  <a:pt x="122" y="243"/>
                </a:cubicBezTo>
                <a:cubicBezTo>
                  <a:pt x="122" y="243"/>
                  <a:pt x="122" y="243"/>
                  <a:pt x="122" y="243"/>
                </a:cubicBezTo>
                <a:cubicBezTo>
                  <a:pt x="123" y="246"/>
                  <a:pt x="125" y="248"/>
                  <a:pt x="128" y="249"/>
                </a:cubicBezTo>
                <a:cubicBezTo>
                  <a:pt x="128" y="249"/>
                  <a:pt x="128" y="249"/>
                  <a:pt x="128" y="249"/>
                </a:cubicBezTo>
                <a:cubicBezTo>
                  <a:pt x="131" y="251"/>
                  <a:pt x="135" y="252"/>
                  <a:pt x="139" y="252"/>
                </a:cubicBezTo>
                <a:cubicBezTo>
                  <a:pt x="139" y="252"/>
                  <a:pt x="139" y="252"/>
                  <a:pt x="139" y="252"/>
                </a:cubicBezTo>
                <a:cubicBezTo>
                  <a:pt x="145" y="252"/>
                  <a:pt x="150" y="250"/>
                  <a:pt x="154" y="2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18" name="Group 413"/>
          <p:cNvGrpSpPr>
            <a:grpSpLocks noChangeAspect="1"/>
          </p:cNvGrpSpPr>
          <p:nvPr userDrawn="1"/>
        </p:nvGrpSpPr>
        <p:grpSpPr bwMode="auto">
          <a:xfrm>
            <a:off x="7138373" y="4584168"/>
            <a:ext cx="353385" cy="233136"/>
            <a:chOff x="4193" y="3192"/>
            <a:chExt cx="288" cy="190"/>
          </a:xfrm>
          <a:noFill/>
        </p:grpSpPr>
        <p:sp>
          <p:nvSpPr>
            <p:cNvPr id="219" name="Freeform 414"/>
            <p:cNvSpPr>
              <a:spLocks/>
            </p:cNvSpPr>
            <p:nvPr/>
          </p:nvSpPr>
          <p:spPr bwMode="auto">
            <a:xfrm>
              <a:off x="4193" y="3192"/>
              <a:ext cx="288" cy="190"/>
            </a:xfrm>
            <a:custGeom>
              <a:avLst/>
              <a:gdLst/>
              <a:ahLst/>
              <a:cxnLst>
                <a:cxn ang="0">
                  <a:pos x="313" y="171"/>
                </a:cxn>
                <a:cxn ang="0">
                  <a:pos x="405" y="145"/>
                </a:cxn>
                <a:cxn ang="0">
                  <a:pos x="200" y="0"/>
                </a:cxn>
                <a:cxn ang="0">
                  <a:pos x="0" y="143"/>
                </a:cxn>
                <a:cxn ang="0">
                  <a:pos x="158" y="195"/>
                </a:cxn>
                <a:cxn ang="0">
                  <a:pos x="241" y="223"/>
                </a:cxn>
                <a:cxn ang="0">
                  <a:pos x="197" y="159"/>
                </a:cxn>
                <a:cxn ang="0">
                  <a:pos x="173" y="85"/>
                </a:cxn>
              </a:cxnLst>
              <a:rect l="0" t="0" r="r" b="b"/>
              <a:pathLst>
                <a:path w="405" h="267">
                  <a:moveTo>
                    <a:pt x="313" y="171"/>
                  </a:moveTo>
                  <a:cubicBezTo>
                    <a:pt x="405" y="145"/>
                    <a:pt x="405" y="145"/>
                    <a:pt x="405" y="145"/>
                  </a:cubicBezTo>
                  <a:cubicBezTo>
                    <a:pt x="405" y="145"/>
                    <a:pt x="368" y="3"/>
                    <a:pt x="200" y="0"/>
                  </a:cubicBezTo>
                  <a:cubicBezTo>
                    <a:pt x="52" y="1"/>
                    <a:pt x="0" y="143"/>
                    <a:pt x="0" y="143"/>
                  </a:cubicBezTo>
                  <a:cubicBezTo>
                    <a:pt x="0" y="143"/>
                    <a:pt x="149" y="192"/>
                    <a:pt x="158" y="195"/>
                  </a:cubicBezTo>
                  <a:cubicBezTo>
                    <a:pt x="146" y="248"/>
                    <a:pt x="221" y="267"/>
                    <a:pt x="241" y="223"/>
                  </a:cubicBezTo>
                  <a:cubicBezTo>
                    <a:pt x="258" y="185"/>
                    <a:pt x="225" y="155"/>
                    <a:pt x="197" y="159"/>
                  </a:cubicBezTo>
                  <a:cubicBezTo>
                    <a:pt x="188" y="131"/>
                    <a:pt x="173" y="85"/>
                    <a:pt x="173" y="85"/>
                  </a:cubicBezTo>
                </a:path>
              </a:pathLst>
            </a:cu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20" name="Line 415"/>
            <p:cNvSpPr>
              <a:spLocks noChangeShapeType="1"/>
            </p:cNvSpPr>
            <p:nvPr/>
          </p:nvSpPr>
          <p:spPr bwMode="auto">
            <a:xfrm flipH="1" flipV="1">
              <a:off x="4232" y="3235"/>
              <a:ext cx="20" cy="19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21" name="Line 416"/>
            <p:cNvSpPr>
              <a:spLocks noChangeShapeType="1"/>
            </p:cNvSpPr>
            <p:nvPr/>
          </p:nvSpPr>
          <p:spPr bwMode="auto">
            <a:xfrm flipV="1">
              <a:off x="4335" y="3192"/>
              <a:ext cx="1" cy="28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22" name="Line 417"/>
            <p:cNvSpPr>
              <a:spLocks noChangeShapeType="1"/>
            </p:cNvSpPr>
            <p:nvPr/>
          </p:nvSpPr>
          <p:spPr bwMode="auto">
            <a:xfrm flipV="1">
              <a:off x="4424" y="3235"/>
              <a:ext cx="17" cy="21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23" name="Freeform 493"/>
          <p:cNvSpPr>
            <a:spLocks/>
          </p:cNvSpPr>
          <p:nvPr userDrawn="1"/>
        </p:nvSpPr>
        <p:spPr bwMode="auto">
          <a:xfrm>
            <a:off x="7643261" y="4501352"/>
            <a:ext cx="245406" cy="398785"/>
          </a:xfrm>
          <a:custGeom>
            <a:avLst/>
            <a:gdLst/>
            <a:ahLst/>
            <a:cxnLst>
              <a:cxn ang="0">
                <a:pos x="265" y="150"/>
              </a:cxn>
              <a:cxn ang="0">
                <a:pos x="275" y="105"/>
              </a:cxn>
              <a:cxn ang="0">
                <a:pos x="277" y="53"/>
              </a:cxn>
              <a:cxn ang="0">
                <a:pos x="260" y="17"/>
              </a:cxn>
              <a:cxn ang="0">
                <a:pos x="190" y="12"/>
              </a:cxn>
              <a:cxn ang="0">
                <a:pos x="58" y="19"/>
              </a:cxn>
              <a:cxn ang="0">
                <a:pos x="31" y="34"/>
              </a:cxn>
              <a:cxn ang="0">
                <a:pos x="0" y="80"/>
              </a:cxn>
              <a:cxn ang="0">
                <a:pos x="0" y="142"/>
              </a:cxn>
              <a:cxn ang="0">
                <a:pos x="11" y="174"/>
              </a:cxn>
              <a:cxn ang="0">
                <a:pos x="0" y="209"/>
              </a:cxn>
              <a:cxn ang="0">
                <a:pos x="43" y="240"/>
              </a:cxn>
              <a:cxn ang="0">
                <a:pos x="26" y="208"/>
              </a:cxn>
              <a:cxn ang="0">
                <a:pos x="49" y="173"/>
              </a:cxn>
              <a:cxn ang="0">
                <a:pos x="26" y="143"/>
              </a:cxn>
              <a:cxn ang="0">
                <a:pos x="38" y="125"/>
              </a:cxn>
              <a:cxn ang="0">
                <a:pos x="49" y="114"/>
              </a:cxn>
              <a:cxn ang="0">
                <a:pos x="48" y="103"/>
              </a:cxn>
              <a:cxn ang="0">
                <a:pos x="26" y="79"/>
              </a:cxn>
              <a:cxn ang="0">
                <a:pos x="38" y="60"/>
              </a:cxn>
              <a:cxn ang="0">
                <a:pos x="71" y="42"/>
              </a:cxn>
              <a:cxn ang="0">
                <a:pos x="106" y="27"/>
              </a:cxn>
              <a:cxn ang="0">
                <a:pos x="191" y="39"/>
              </a:cxn>
              <a:cxn ang="0">
                <a:pos x="231" y="35"/>
              </a:cxn>
              <a:cxn ang="0">
                <a:pos x="249" y="44"/>
              </a:cxn>
              <a:cxn ang="0">
                <a:pos x="236" y="71"/>
              </a:cxn>
              <a:cxn ang="0">
                <a:pos x="82" y="107"/>
              </a:cxn>
              <a:cxn ang="0">
                <a:pos x="238" y="98"/>
              </a:cxn>
              <a:cxn ang="0">
                <a:pos x="249" y="109"/>
              </a:cxn>
              <a:cxn ang="0">
                <a:pos x="236" y="137"/>
              </a:cxn>
              <a:cxn ang="0">
                <a:pos x="227" y="138"/>
              </a:cxn>
              <a:cxn ang="0">
                <a:pos x="96" y="155"/>
              </a:cxn>
              <a:cxn ang="0">
                <a:pos x="99" y="181"/>
              </a:cxn>
              <a:cxn ang="0">
                <a:pos x="231" y="165"/>
              </a:cxn>
              <a:cxn ang="0">
                <a:pos x="249" y="174"/>
              </a:cxn>
              <a:cxn ang="0">
                <a:pos x="251" y="188"/>
              </a:cxn>
              <a:cxn ang="0">
                <a:pos x="90" y="224"/>
              </a:cxn>
              <a:cxn ang="0">
                <a:pos x="58" y="247"/>
              </a:cxn>
              <a:cxn ang="0">
                <a:pos x="64" y="267"/>
              </a:cxn>
              <a:cxn ang="0">
                <a:pos x="54" y="278"/>
              </a:cxn>
              <a:cxn ang="0">
                <a:pos x="36" y="321"/>
              </a:cxn>
              <a:cxn ang="0">
                <a:pos x="91" y="394"/>
              </a:cxn>
              <a:cxn ang="0">
                <a:pos x="97" y="441"/>
              </a:cxn>
              <a:cxn ang="0">
                <a:pos x="139" y="459"/>
              </a:cxn>
              <a:cxn ang="0">
                <a:pos x="182" y="437"/>
              </a:cxn>
              <a:cxn ang="0">
                <a:pos x="231" y="360"/>
              </a:cxn>
              <a:cxn ang="0">
                <a:pos x="235" y="287"/>
              </a:cxn>
              <a:cxn ang="0">
                <a:pos x="186" y="278"/>
              </a:cxn>
              <a:cxn ang="0">
                <a:pos x="189" y="267"/>
              </a:cxn>
              <a:cxn ang="0">
                <a:pos x="163" y="262"/>
              </a:cxn>
              <a:cxn ang="0">
                <a:pos x="156" y="299"/>
              </a:cxn>
              <a:cxn ang="0">
                <a:pos x="212" y="304"/>
              </a:cxn>
              <a:cxn ang="0">
                <a:pos x="208" y="347"/>
              </a:cxn>
              <a:cxn ang="0">
                <a:pos x="160" y="383"/>
              </a:cxn>
              <a:cxn ang="0">
                <a:pos x="140" y="432"/>
              </a:cxn>
              <a:cxn ang="0">
                <a:pos x="121" y="428"/>
              </a:cxn>
              <a:cxn ang="0">
                <a:pos x="106" y="371"/>
              </a:cxn>
              <a:cxn ang="0">
                <a:pos x="63" y="321"/>
              </a:cxn>
              <a:cxn ang="0">
                <a:pos x="110" y="304"/>
              </a:cxn>
              <a:cxn ang="0">
                <a:pos x="124" y="291"/>
              </a:cxn>
              <a:cxn ang="0">
                <a:pos x="88" y="253"/>
              </a:cxn>
              <a:cxn ang="0">
                <a:pos x="240" y="227"/>
              </a:cxn>
              <a:cxn ang="0">
                <a:pos x="277" y="183"/>
              </a:cxn>
            </a:cxnLst>
            <a:rect l="0" t="0" r="r" b="b"/>
            <a:pathLst>
              <a:path w="280" h="459">
                <a:moveTo>
                  <a:pt x="275" y="170"/>
                </a:moveTo>
                <a:cubicBezTo>
                  <a:pt x="274" y="162"/>
                  <a:pt x="271" y="156"/>
                  <a:pt x="265" y="150"/>
                </a:cubicBezTo>
                <a:cubicBezTo>
                  <a:pt x="274" y="142"/>
                  <a:pt x="279" y="130"/>
                  <a:pt x="277" y="118"/>
                </a:cubicBezTo>
                <a:cubicBezTo>
                  <a:pt x="275" y="105"/>
                  <a:pt x="275" y="105"/>
                  <a:pt x="275" y="105"/>
                </a:cubicBezTo>
                <a:cubicBezTo>
                  <a:pt x="274" y="97"/>
                  <a:pt x="271" y="90"/>
                  <a:pt x="266" y="85"/>
                </a:cubicBezTo>
                <a:cubicBezTo>
                  <a:pt x="274" y="77"/>
                  <a:pt x="279" y="65"/>
                  <a:pt x="277" y="53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4" y="31"/>
                  <a:pt x="268" y="23"/>
                  <a:pt x="260" y="17"/>
                </a:cubicBezTo>
                <a:cubicBezTo>
                  <a:pt x="251" y="10"/>
                  <a:pt x="239" y="7"/>
                  <a:pt x="228" y="9"/>
                </a:cubicBezTo>
                <a:cubicBezTo>
                  <a:pt x="225" y="9"/>
                  <a:pt x="193" y="12"/>
                  <a:pt x="190" y="12"/>
                </a:cubicBezTo>
                <a:cubicBezTo>
                  <a:pt x="166" y="8"/>
                  <a:pt x="113" y="0"/>
                  <a:pt x="106" y="0"/>
                </a:cubicBezTo>
                <a:cubicBezTo>
                  <a:pt x="93" y="0"/>
                  <a:pt x="58" y="19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34" y="32"/>
                  <a:pt x="31" y="34"/>
                </a:cubicBezTo>
                <a:cubicBezTo>
                  <a:pt x="12" y="38"/>
                  <a:pt x="0" y="55"/>
                  <a:pt x="0" y="77"/>
                </a:cubicBezTo>
                <a:cubicBezTo>
                  <a:pt x="0" y="78"/>
                  <a:pt x="0" y="79"/>
                  <a:pt x="0" y="80"/>
                </a:cubicBezTo>
                <a:cubicBezTo>
                  <a:pt x="0" y="92"/>
                  <a:pt x="5" y="102"/>
                  <a:pt x="11" y="110"/>
                </a:cubicBezTo>
                <a:cubicBezTo>
                  <a:pt x="4" y="118"/>
                  <a:pt x="0" y="129"/>
                  <a:pt x="0" y="142"/>
                </a:cubicBezTo>
                <a:cubicBezTo>
                  <a:pt x="0" y="143"/>
                  <a:pt x="0" y="143"/>
                  <a:pt x="0" y="144"/>
                </a:cubicBezTo>
                <a:cubicBezTo>
                  <a:pt x="0" y="156"/>
                  <a:pt x="5" y="166"/>
                  <a:pt x="11" y="174"/>
                </a:cubicBezTo>
                <a:cubicBezTo>
                  <a:pt x="4" y="183"/>
                  <a:pt x="0" y="195"/>
                  <a:pt x="0" y="207"/>
                </a:cubicBezTo>
                <a:cubicBezTo>
                  <a:pt x="0" y="208"/>
                  <a:pt x="0" y="208"/>
                  <a:pt x="0" y="209"/>
                </a:cubicBezTo>
                <a:cubicBezTo>
                  <a:pt x="0" y="221"/>
                  <a:pt x="5" y="237"/>
                  <a:pt x="25" y="246"/>
                </a:cubicBezTo>
                <a:cubicBezTo>
                  <a:pt x="32" y="250"/>
                  <a:pt x="40" y="247"/>
                  <a:pt x="43" y="240"/>
                </a:cubicBezTo>
                <a:cubicBezTo>
                  <a:pt x="46" y="234"/>
                  <a:pt x="44" y="226"/>
                  <a:pt x="37" y="223"/>
                </a:cubicBezTo>
                <a:cubicBezTo>
                  <a:pt x="30" y="219"/>
                  <a:pt x="27" y="215"/>
                  <a:pt x="26" y="208"/>
                </a:cubicBezTo>
                <a:cubicBezTo>
                  <a:pt x="26" y="200"/>
                  <a:pt x="31" y="189"/>
                  <a:pt x="38" y="187"/>
                </a:cubicBezTo>
                <a:cubicBezTo>
                  <a:pt x="45" y="186"/>
                  <a:pt x="50" y="180"/>
                  <a:pt x="49" y="173"/>
                </a:cubicBezTo>
                <a:cubicBezTo>
                  <a:pt x="48" y="166"/>
                  <a:pt x="42" y="161"/>
                  <a:pt x="35" y="161"/>
                </a:cubicBezTo>
                <a:cubicBezTo>
                  <a:pt x="32" y="159"/>
                  <a:pt x="27" y="152"/>
                  <a:pt x="26" y="143"/>
                </a:cubicBezTo>
                <a:cubicBezTo>
                  <a:pt x="26" y="143"/>
                  <a:pt x="26" y="142"/>
                  <a:pt x="26" y="142"/>
                </a:cubicBezTo>
                <a:cubicBezTo>
                  <a:pt x="26" y="135"/>
                  <a:pt x="28" y="127"/>
                  <a:pt x="38" y="125"/>
                </a:cubicBezTo>
                <a:cubicBezTo>
                  <a:pt x="43" y="124"/>
                  <a:pt x="47" y="121"/>
                  <a:pt x="49" y="116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0" y="111"/>
                  <a:pt x="50" y="110"/>
                </a:cubicBezTo>
                <a:cubicBezTo>
                  <a:pt x="50" y="108"/>
                  <a:pt x="49" y="105"/>
                  <a:pt x="48" y="103"/>
                </a:cubicBezTo>
                <a:cubicBezTo>
                  <a:pt x="45" y="100"/>
                  <a:pt x="42" y="97"/>
                  <a:pt x="38" y="97"/>
                </a:cubicBezTo>
                <a:cubicBezTo>
                  <a:pt x="33" y="96"/>
                  <a:pt x="27" y="89"/>
                  <a:pt x="26" y="79"/>
                </a:cubicBezTo>
                <a:cubicBezTo>
                  <a:pt x="26" y="78"/>
                  <a:pt x="26" y="78"/>
                  <a:pt x="26" y="77"/>
                </a:cubicBezTo>
                <a:cubicBezTo>
                  <a:pt x="26" y="72"/>
                  <a:pt x="28" y="61"/>
                  <a:pt x="38" y="60"/>
                </a:cubicBezTo>
                <a:cubicBezTo>
                  <a:pt x="39" y="59"/>
                  <a:pt x="41" y="59"/>
                  <a:pt x="42" y="58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8" y="38"/>
                  <a:pt x="100" y="28"/>
                  <a:pt x="106" y="27"/>
                </a:cubicBezTo>
                <a:cubicBezTo>
                  <a:pt x="113" y="27"/>
                  <a:pt x="158" y="34"/>
                  <a:pt x="188" y="39"/>
                </a:cubicBezTo>
                <a:cubicBezTo>
                  <a:pt x="189" y="39"/>
                  <a:pt x="190" y="39"/>
                  <a:pt x="191" y="39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30" y="35"/>
                  <a:pt x="231" y="35"/>
                  <a:pt x="231" y="35"/>
                </a:cubicBezTo>
                <a:cubicBezTo>
                  <a:pt x="236" y="35"/>
                  <a:pt x="241" y="36"/>
                  <a:pt x="245" y="38"/>
                </a:cubicBezTo>
                <a:cubicBezTo>
                  <a:pt x="246" y="39"/>
                  <a:pt x="248" y="41"/>
                  <a:pt x="249" y="44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1" y="64"/>
                  <a:pt x="245" y="70"/>
                  <a:pt x="236" y="71"/>
                </a:cubicBezTo>
                <a:cubicBezTo>
                  <a:pt x="93" y="92"/>
                  <a:pt x="93" y="92"/>
                  <a:pt x="93" y="92"/>
                </a:cubicBezTo>
                <a:cubicBezTo>
                  <a:pt x="86" y="93"/>
                  <a:pt x="81" y="100"/>
                  <a:pt x="82" y="107"/>
                </a:cubicBezTo>
                <a:cubicBezTo>
                  <a:pt x="83" y="114"/>
                  <a:pt x="90" y="119"/>
                  <a:pt x="97" y="118"/>
                </a:cubicBezTo>
                <a:cubicBezTo>
                  <a:pt x="238" y="98"/>
                  <a:pt x="238" y="98"/>
                  <a:pt x="238" y="98"/>
                </a:cubicBezTo>
                <a:cubicBezTo>
                  <a:pt x="238" y="98"/>
                  <a:pt x="239" y="98"/>
                  <a:pt x="239" y="98"/>
                </a:cubicBezTo>
                <a:cubicBezTo>
                  <a:pt x="245" y="100"/>
                  <a:pt x="248" y="105"/>
                  <a:pt x="249" y="109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1" y="128"/>
                  <a:pt x="245" y="135"/>
                  <a:pt x="236" y="137"/>
                </a:cubicBezTo>
                <a:cubicBezTo>
                  <a:pt x="235" y="137"/>
                  <a:pt x="234" y="137"/>
                  <a:pt x="233" y="138"/>
                </a:cubicBezTo>
                <a:cubicBezTo>
                  <a:pt x="231" y="138"/>
                  <a:pt x="229" y="138"/>
                  <a:pt x="227" y="138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96" y="155"/>
                  <a:pt x="96" y="155"/>
                  <a:pt x="96" y="155"/>
                </a:cubicBezTo>
                <a:cubicBezTo>
                  <a:pt x="89" y="156"/>
                  <a:pt x="84" y="162"/>
                  <a:pt x="85" y="169"/>
                </a:cubicBezTo>
                <a:cubicBezTo>
                  <a:pt x="85" y="177"/>
                  <a:pt x="92" y="182"/>
                  <a:pt x="99" y="181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6" y="164"/>
                  <a:pt x="241" y="165"/>
                  <a:pt x="245" y="168"/>
                </a:cubicBezTo>
                <a:cubicBezTo>
                  <a:pt x="246" y="169"/>
                  <a:pt x="248" y="171"/>
                  <a:pt x="249" y="174"/>
                </a:cubicBezTo>
                <a:cubicBezTo>
                  <a:pt x="251" y="187"/>
                  <a:pt x="251" y="187"/>
                  <a:pt x="251" y="187"/>
                </a:cubicBezTo>
                <a:cubicBezTo>
                  <a:pt x="251" y="187"/>
                  <a:pt x="251" y="187"/>
                  <a:pt x="251" y="188"/>
                </a:cubicBezTo>
                <a:cubicBezTo>
                  <a:pt x="251" y="194"/>
                  <a:pt x="244" y="199"/>
                  <a:pt x="236" y="200"/>
                </a:cubicBezTo>
                <a:cubicBezTo>
                  <a:pt x="236" y="200"/>
                  <a:pt x="90" y="224"/>
                  <a:pt x="90" y="224"/>
                </a:cubicBezTo>
                <a:cubicBezTo>
                  <a:pt x="90" y="224"/>
                  <a:pt x="89" y="224"/>
                  <a:pt x="89" y="224"/>
                </a:cubicBezTo>
                <a:cubicBezTo>
                  <a:pt x="81" y="226"/>
                  <a:pt x="62" y="233"/>
                  <a:pt x="58" y="247"/>
                </a:cubicBezTo>
                <a:cubicBezTo>
                  <a:pt x="58" y="248"/>
                  <a:pt x="58" y="250"/>
                  <a:pt x="58" y="252"/>
                </a:cubicBezTo>
                <a:cubicBezTo>
                  <a:pt x="58" y="257"/>
                  <a:pt x="60" y="262"/>
                  <a:pt x="64" y="267"/>
                </a:cubicBezTo>
                <a:cubicBezTo>
                  <a:pt x="68" y="270"/>
                  <a:pt x="72" y="274"/>
                  <a:pt x="76" y="278"/>
                </a:cubicBezTo>
                <a:cubicBezTo>
                  <a:pt x="66" y="278"/>
                  <a:pt x="54" y="278"/>
                  <a:pt x="54" y="278"/>
                </a:cubicBezTo>
                <a:cubicBezTo>
                  <a:pt x="49" y="278"/>
                  <a:pt x="43" y="281"/>
                  <a:pt x="42" y="287"/>
                </a:cubicBezTo>
                <a:cubicBezTo>
                  <a:pt x="41" y="288"/>
                  <a:pt x="36" y="302"/>
                  <a:pt x="36" y="321"/>
                </a:cubicBezTo>
                <a:cubicBezTo>
                  <a:pt x="36" y="333"/>
                  <a:pt x="38" y="347"/>
                  <a:pt x="46" y="360"/>
                </a:cubicBezTo>
                <a:cubicBezTo>
                  <a:pt x="55" y="377"/>
                  <a:pt x="70" y="388"/>
                  <a:pt x="91" y="394"/>
                </a:cubicBezTo>
                <a:cubicBezTo>
                  <a:pt x="92" y="420"/>
                  <a:pt x="95" y="436"/>
                  <a:pt x="95" y="437"/>
                </a:cubicBezTo>
                <a:cubicBezTo>
                  <a:pt x="95" y="438"/>
                  <a:pt x="96" y="440"/>
                  <a:pt x="97" y="441"/>
                </a:cubicBezTo>
                <a:cubicBezTo>
                  <a:pt x="98" y="443"/>
                  <a:pt x="108" y="459"/>
                  <a:pt x="137" y="459"/>
                </a:cubicBezTo>
                <a:cubicBezTo>
                  <a:pt x="139" y="459"/>
                  <a:pt x="139" y="459"/>
                  <a:pt x="139" y="459"/>
                </a:cubicBezTo>
                <a:cubicBezTo>
                  <a:pt x="169" y="459"/>
                  <a:pt x="179" y="443"/>
                  <a:pt x="180" y="441"/>
                </a:cubicBezTo>
                <a:cubicBezTo>
                  <a:pt x="181" y="440"/>
                  <a:pt x="181" y="438"/>
                  <a:pt x="182" y="437"/>
                </a:cubicBezTo>
                <a:cubicBezTo>
                  <a:pt x="182" y="436"/>
                  <a:pt x="185" y="420"/>
                  <a:pt x="186" y="394"/>
                </a:cubicBezTo>
                <a:cubicBezTo>
                  <a:pt x="207" y="388"/>
                  <a:pt x="222" y="377"/>
                  <a:pt x="231" y="360"/>
                </a:cubicBezTo>
                <a:cubicBezTo>
                  <a:pt x="238" y="347"/>
                  <a:pt x="241" y="333"/>
                  <a:pt x="241" y="321"/>
                </a:cubicBezTo>
                <a:cubicBezTo>
                  <a:pt x="241" y="302"/>
                  <a:pt x="235" y="288"/>
                  <a:pt x="235" y="287"/>
                </a:cubicBezTo>
                <a:cubicBezTo>
                  <a:pt x="233" y="281"/>
                  <a:pt x="228" y="278"/>
                  <a:pt x="223" y="278"/>
                </a:cubicBezTo>
                <a:cubicBezTo>
                  <a:pt x="223" y="278"/>
                  <a:pt x="203" y="278"/>
                  <a:pt x="186" y="278"/>
                </a:cubicBezTo>
                <a:cubicBezTo>
                  <a:pt x="187" y="276"/>
                  <a:pt x="188" y="272"/>
                  <a:pt x="188" y="272"/>
                </a:cubicBezTo>
                <a:cubicBezTo>
                  <a:pt x="189" y="270"/>
                  <a:pt x="189" y="269"/>
                  <a:pt x="189" y="267"/>
                </a:cubicBezTo>
                <a:cubicBezTo>
                  <a:pt x="189" y="262"/>
                  <a:pt x="186" y="257"/>
                  <a:pt x="181" y="255"/>
                </a:cubicBezTo>
                <a:cubicBezTo>
                  <a:pt x="174" y="252"/>
                  <a:pt x="166" y="255"/>
                  <a:pt x="163" y="262"/>
                </a:cubicBezTo>
                <a:cubicBezTo>
                  <a:pt x="154" y="286"/>
                  <a:pt x="154" y="286"/>
                  <a:pt x="154" y="286"/>
                </a:cubicBezTo>
                <a:cubicBezTo>
                  <a:pt x="152" y="290"/>
                  <a:pt x="153" y="295"/>
                  <a:pt x="156" y="299"/>
                </a:cubicBezTo>
                <a:cubicBezTo>
                  <a:pt x="158" y="302"/>
                  <a:pt x="162" y="304"/>
                  <a:pt x="167" y="304"/>
                </a:cubicBezTo>
                <a:cubicBezTo>
                  <a:pt x="167" y="304"/>
                  <a:pt x="199" y="304"/>
                  <a:pt x="212" y="304"/>
                </a:cubicBezTo>
                <a:cubicBezTo>
                  <a:pt x="213" y="309"/>
                  <a:pt x="214" y="315"/>
                  <a:pt x="214" y="321"/>
                </a:cubicBezTo>
                <a:cubicBezTo>
                  <a:pt x="214" y="330"/>
                  <a:pt x="213" y="339"/>
                  <a:pt x="208" y="347"/>
                </a:cubicBezTo>
                <a:cubicBezTo>
                  <a:pt x="201" y="359"/>
                  <a:pt x="189" y="367"/>
                  <a:pt x="170" y="371"/>
                </a:cubicBezTo>
                <a:cubicBezTo>
                  <a:pt x="164" y="372"/>
                  <a:pt x="160" y="377"/>
                  <a:pt x="160" y="383"/>
                </a:cubicBezTo>
                <a:cubicBezTo>
                  <a:pt x="159" y="405"/>
                  <a:pt x="157" y="421"/>
                  <a:pt x="156" y="428"/>
                </a:cubicBezTo>
                <a:cubicBezTo>
                  <a:pt x="154" y="430"/>
                  <a:pt x="149" y="432"/>
                  <a:pt x="140" y="432"/>
                </a:cubicBezTo>
                <a:cubicBezTo>
                  <a:pt x="140" y="432"/>
                  <a:pt x="137" y="432"/>
                  <a:pt x="137" y="432"/>
                </a:cubicBezTo>
                <a:cubicBezTo>
                  <a:pt x="128" y="432"/>
                  <a:pt x="123" y="430"/>
                  <a:pt x="121" y="428"/>
                </a:cubicBezTo>
                <a:cubicBezTo>
                  <a:pt x="120" y="421"/>
                  <a:pt x="118" y="405"/>
                  <a:pt x="117" y="383"/>
                </a:cubicBezTo>
                <a:cubicBezTo>
                  <a:pt x="117" y="377"/>
                  <a:pt x="112" y="372"/>
                  <a:pt x="106" y="371"/>
                </a:cubicBezTo>
                <a:cubicBezTo>
                  <a:pt x="88" y="367"/>
                  <a:pt x="76" y="359"/>
                  <a:pt x="69" y="347"/>
                </a:cubicBezTo>
                <a:cubicBezTo>
                  <a:pt x="64" y="339"/>
                  <a:pt x="63" y="330"/>
                  <a:pt x="63" y="321"/>
                </a:cubicBezTo>
                <a:cubicBezTo>
                  <a:pt x="63" y="315"/>
                  <a:pt x="64" y="309"/>
                  <a:pt x="64" y="304"/>
                </a:cubicBezTo>
                <a:cubicBezTo>
                  <a:pt x="78" y="304"/>
                  <a:pt x="110" y="304"/>
                  <a:pt x="110" y="304"/>
                </a:cubicBezTo>
                <a:cubicBezTo>
                  <a:pt x="116" y="304"/>
                  <a:pt x="121" y="301"/>
                  <a:pt x="123" y="296"/>
                </a:cubicBezTo>
                <a:cubicBezTo>
                  <a:pt x="123" y="294"/>
                  <a:pt x="124" y="293"/>
                  <a:pt x="124" y="291"/>
                </a:cubicBezTo>
                <a:cubicBezTo>
                  <a:pt x="124" y="287"/>
                  <a:pt x="122" y="284"/>
                  <a:pt x="119" y="281"/>
                </a:cubicBezTo>
                <a:cubicBezTo>
                  <a:pt x="119" y="281"/>
                  <a:pt x="101" y="265"/>
                  <a:pt x="88" y="253"/>
                </a:cubicBezTo>
                <a:cubicBezTo>
                  <a:pt x="90" y="252"/>
                  <a:pt x="93" y="251"/>
                  <a:pt x="95" y="250"/>
                </a:cubicBezTo>
                <a:cubicBezTo>
                  <a:pt x="97" y="250"/>
                  <a:pt x="240" y="227"/>
                  <a:pt x="240" y="227"/>
                </a:cubicBezTo>
                <a:cubicBezTo>
                  <a:pt x="240" y="227"/>
                  <a:pt x="240" y="227"/>
                  <a:pt x="240" y="227"/>
                </a:cubicBezTo>
                <a:cubicBezTo>
                  <a:pt x="263" y="223"/>
                  <a:pt x="280" y="204"/>
                  <a:pt x="277" y="183"/>
                </a:cubicBezTo>
                <a:lnTo>
                  <a:pt x="275" y="1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4" name="Freeform 576"/>
          <p:cNvSpPr>
            <a:spLocks noEditPoints="1"/>
          </p:cNvSpPr>
          <p:nvPr userDrawn="1"/>
        </p:nvSpPr>
        <p:spPr bwMode="auto">
          <a:xfrm>
            <a:off x="8026679" y="4555333"/>
            <a:ext cx="377927" cy="290806"/>
          </a:xfrm>
          <a:custGeom>
            <a:avLst/>
            <a:gdLst/>
            <a:ahLst/>
            <a:cxnLst>
              <a:cxn ang="0">
                <a:pos x="223" y="107"/>
              </a:cxn>
              <a:cxn ang="0">
                <a:pos x="387" y="290"/>
              </a:cxn>
              <a:cxn ang="0">
                <a:pos x="237" y="290"/>
              </a:cxn>
              <a:cxn ang="0">
                <a:pos x="283" y="267"/>
              </a:cxn>
              <a:cxn ang="0">
                <a:pos x="285" y="266"/>
              </a:cxn>
              <a:cxn ang="0">
                <a:pos x="287" y="263"/>
              </a:cxn>
              <a:cxn ang="0">
                <a:pos x="291" y="259"/>
              </a:cxn>
              <a:cxn ang="0">
                <a:pos x="295" y="255"/>
              </a:cxn>
              <a:cxn ang="0">
                <a:pos x="299" y="250"/>
              </a:cxn>
              <a:cxn ang="0">
                <a:pos x="303" y="244"/>
              </a:cxn>
              <a:cxn ang="0">
                <a:pos x="309" y="229"/>
              </a:cxn>
              <a:cxn ang="0">
                <a:pos x="303" y="195"/>
              </a:cxn>
              <a:cxn ang="0">
                <a:pos x="278" y="167"/>
              </a:cxn>
              <a:cxn ang="0">
                <a:pos x="195" y="136"/>
              </a:cxn>
              <a:cxn ang="0">
                <a:pos x="172" y="107"/>
              </a:cxn>
              <a:cxn ang="0">
                <a:pos x="201" y="114"/>
              </a:cxn>
              <a:cxn ang="0">
                <a:pos x="204" y="114"/>
              </a:cxn>
              <a:cxn ang="0">
                <a:pos x="209" y="112"/>
              </a:cxn>
              <a:cxn ang="0">
                <a:pos x="211" y="110"/>
              </a:cxn>
              <a:cxn ang="0">
                <a:pos x="214" y="105"/>
              </a:cxn>
              <a:cxn ang="0">
                <a:pos x="214" y="102"/>
              </a:cxn>
              <a:cxn ang="0">
                <a:pos x="214" y="98"/>
              </a:cxn>
              <a:cxn ang="0">
                <a:pos x="149" y="36"/>
              </a:cxn>
              <a:cxn ang="0">
                <a:pos x="150" y="194"/>
              </a:cxn>
              <a:cxn ang="0">
                <a:pos x="27" y="196"/>
              </a:cxn>
              <a:cxn ang="0">
                <a:pos x="168" y="16"/>
              </a:cxn>
              <a:cxn ang="0">
                <a:pos x="0" y="29"/>
              </a:cxn>
              <a:cxn ang="0">
                <a:pos x="55" y="232"/>
              </a:cxn>
              <a:cxn ang="0">
                <a:pos x="179" y="175"/>
              </a:cxn>
              <a:cxn ang="0">
                <a:pos x="178" y="171"/>
              </a:cxn>
              <a:cxn ang="0">
                <a:pos x="175" y="167"/>
              </a:cxn>
              <a:cxn ang="0">
                <a:pos x="173" y="165"/>
              </a:cxn>
              <a:cxn ang="0">
                <a:pos x="169" y="163"/>
              </a:cxn>
              <a:cxn ang="0">
                <a:pos x="163" y="163"/>
              </a:cxn>
              <a:cxn ang="0">
                <a:pos x="102" y="115"/>
              </a:cxn>
              <a:cxn ang="0">
                <a:pos x="179" y="81"/>
              </a:cxn>
              <a:cxn ang="0">
                <a:pos x="174" y="80"/>
              </a:cxn>
              <a:cxn ang="0">
                <a:pos x="170" y="80"/>
              </a:cxn>
              <a:cxn ang="0">
                <a:pos x="164" y="80"/>
              </a:cxn>
              <a:cxn ang="0">
                <a:pos x="205" y="191"/>
              </a:cxn>
              <a:cxn ang="0">
                <a:pos x="251" y="325"/>
              </a:cxn>
              <a:cxn ang="0">
                <a:pos x="404" y="310"/>
              </a:cxn>
              <a:cxn ang="0">
                <a:pos x="245" y="181"/>
              </a:cxn>
              <a:cxn ang="0">
                <a:pos x="262" y="189"/>
              </a:cxn>
              <a:cxn ang="0">
                <a:pos x="257" y="196"/>
              </a:cxn>
              <a:cxn ang="0">
                <a:pos x="253" y="203"/>
              </a:cxn>
              <a:cxn ang="0">
                <a:pos x="252" y="207"/>
              </a:cxn>
              <a:cxn ang="0">
                <a:pos x="251" y="213"/>
              </a:cxn>
              <a:cxn ang="0">
                <a:pos x="252" y="216"/>
              </a:cxn>
              <a:cxn ang="0">
                <a:pos x="269" y="233"/>
              </a:cxn>
              <a:cxn ang="0">
                <a:pos x="273" y="240"/>
              </a:cxn>
              <a:cxn ang="0">
                <a:pos x="253" y="247"/>
              </a:cxn>
            </a:cxnLst>
            <a:rect l="0" t="0" r="r" b="b"/>
            <a:pathLst>
              <a:path w="432" h="333">
                <a:moveTo>
                  <a:pt x="424" y="179"/>
                </a:moveTo>
                <a:cubicBezTo>
                  <a:pt x="294" y="116"/>
                  <a:pt x="275" y="108"/>
                  <a:pt x="27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2" y="96"/>
                  <a:pt x="225" y="100"/>
                  <a:pt x="223" y="107"/>
                </a:cubicBezTo>
                <a:cubicBezTo>
                  <a:pt x="222" y="112"/>
                  <a:pt x="223" y="116"/>
                  <a:pt x="226" y="120"/>
                </a:cubicBezTo>
                <a:cubicBezTo>
                  <a:pt x="228" y="121"/>
                  <a:pt x="230" y="123"/>
                  <a:pt x="232" y="123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72" y="136"/>
                  <a:pt x="348" y="172"/>
                  <a:pt x="403" y="198"/>
                </a:cubicBezTo>
                <a:cubicBezTo>
                  <a:pt x="387" y="290"/>
                  <a:pt x="387" y="290"/>
                  <a:pt x="387" y="290"/>
                </a:cubicBezTo>
                <a:cubicBezTo>
                  <a:pt x="383" y="292"/>
                  <a:pt x="379" y="295"/>
                  <a:pt x="375" y="297"/>
                </a:cubicBezTo>
                <a:cubicBezTo>
                  <a:pt x="369" y="301"/>
                  <a:pt x="364" y="305"/>
                  <a:pt x="359" y="307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1" y="298"/>
                  <a:pt x="250" y="298"/>
                  <a:pt x="249" y="298"/>
                </a:cubicBezTo>
                <a:cubicBezTo>
                  <a:pt x="246" y="299"/>
                  <a:pt x="238" y="299"/>
                  <a:pt x="237" y="290"/>
                </a:cubicBezTo>
                <a:cubicBezTo>
                  <a:pt x="236" y="286"/>
                  <a:pt x="237" y="283"/>
                  <a:pt x="238" y="280"/>
                </a:cubicBezTo>
                <a:cubicBezTo>
                  <a:pt x="239" y="278"/>
                  <a:pt x="241" y="276"/>
                  <a:pt x="244" y="275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79" y="269"/>
                  <a:pt x="281" y="269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4" y="266"/>
                  <a:pt x="284" y="266"/>
                </a:cubicBezTo>
                <a:cubicBezTo>
                  <a:pt x="284" y="266"/>
                  <a:pt x="284" y="266"/>
                  <a:pt x="284" y="266"/>
                </a:cubicBezTo>
                <a:cubicBezTo>
                  <a:pt x="284" y="266"/>
                  <a:pt x="284" y="266"/>
                  <a:pt x="285" y="266"/>
                </a:cubicBezTo>
                <a:cubicBezTo>
                  <a:pt x="285" y="266"/>
                  <a:pt x="285" y="265"/>
                  <a:pt x="285" y="265"/>
                </a:cubicBezTo>
                <a:cubicBezTo>
                  <a:pt x="285" y="265"/>
                  <a:pt x="285" y="265"/>
                  <a:pt x="286" y="265"/>
                </a:cubicBezTo>
                <a:cubicBezTo>
                  <a:pt x="286" y="265"/>
                  <a:pt x="286" y="264"/>
                  <a:pt x="286" y="264"/>
                </a:cubicBezTo>
                <a:cubicBezTo>
                  <a:pt x="286" y="264"/>
                  <a:pt x="287" y="264"/>
                  <a:pt x="287" y="264"/>
                </a:cubicBezTo>
                <a:cubicBezTo>
                  <a:pt x="287" y="264"/>
                  <a:pt x="287" y="263"/>
                  <a:pt x="287" y="263"/>
                </a:cubicBezTo>
                <a:cubicBezTo>
                  <a:pt x="288" y="263"/>
                  <a:pt x="288" y="263"/>
                  <a:pt x="288" y="262"/>
                </a:cubicBezTo>
                <a:cubicBezTo>
                  <a:pt x="288" y="262"/>
                  <a:pt x="289" y="262"/>
                  <a:pt x="289" y="262"/>
                </a:cubicBezTo>
                <a:cubicBezTo>
                  <a:pt x="289" y="262"/>
                  <a:pt x="289" y="261"/>
                  <a:pt x="290" y="261"/>
                </a:cubicBezTo>
                <a:cubicBezTo>
                  <a:pt x="290" y="261"/>
                  <a:pt x="290" y="260"/>
                  <a:pt x="290" y="260"/>
                </a:cubicBezTo>
                <a:cubicBezTo>
                  <a:pt x="291" y="260"/>
                  <a:pt x="291" y="260"/>
                  <a:pt x="291" y="259"/>
                </a:cubicBezTo>
                <a:cubicBezTo>
                  <a:pt x="291" y="259"/>
                  <a:pt x="292" y="259"/>
                  <a:pt x="292" y="259"/>
                </a:cubicBezTo>
                <a:cubicBezTo>
                  <a:pt x="292" y="258"/>
                  <a:pt x="293" y="258"/>
                  <a:pt x="293" y="258"/>
                </a:cubicBezTo>
                <a:cubicBezTo>
                  <a:pt x="293" y="257"/>
                  <a:pt x="293" y="257"/>
                  <a:pt x="294" y="257"/>
                </a:cubicBezTo>
                <a:cubicBezTo>
                  <a:pt x="294" y="256"/>
                  <a:pt x="294" y="256"/>
                  <a:pt x="295" y="256"/>
                </a:cubicBezTo>
                <a:cubicBezTo>
                  <a:pt x="295" y="255"/>
                  <a:pt x="295" y="255"/>
                  <a:pt x="295" y="255"/>
                </a:cubicBezTo>
                <a:cubicBezTo>
                  <a:pt x="296" y="254"/>
                  <a:pt x="296" y="254"/>
                  <a:pt x="296" y="254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2"/>
                  <a:pt x="298" y="252"/>
                  <a:pt x="298" y="251"/>
                </a:cubicBezTo>
                <a:cubicBezTo>
                  <a:pt x="298" y="251"/>
                  <a:pt x="299" y="251"/>
                  <a:pt x="299" y="250"/>
                </a:cubicBezTo>
                <a:cubicBezTo>
                  <a:pt x="299" y="250"/>
                  <a:pt x="300" y="249"/>
                  <a:pt x="300" y="249"/>
                </a:cubicBezTo>
                <a:cubicBezTo>
                  <a:pt x="300" y="249"/>
                  <a:pt x="300" y="248"/>
                  <a:pt x="301" y="248"/>
                </a:cubicBezTo>
                <a:cubicBezTo>
                  <a:pt x="301" y="247"/>
                  <a:pt x="301" y="247"/>
                  <a:pt x="302" y="246"/>
                </a:cubicBezTo>
                <a:cubicBezTo>
                  <a:pt x="302" y="246"/>
                  <a:pt x="302" y="246"/>
                  <a:pt x="302" y="245"/>
                </a:cubicBezTo>
                <a:cubicBezTo>
                  <a:pt x="303" y="245"/>
                  <a:pt x="303" y="244"/>
                  <a:pt x="303" y="244"/>
                </a:cubicBezTo>
                <a:cubicBezTo>
                  <a:pt x="303" y="243"/>
                  <a:pt x="304" y="243"/>
                  <a:pt x="304" y="243"/>
                </a:cubicBezTo>
                <a:cubicBezTo>
                  <a:pt x="304" y="242"/>
                  <a:pt x="305" y="241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7" y="236"/>
                  <a:pt x="308" y="233"/>
                  <a:pt x="309" y="229"/>
                </a:cubicBezTo>
                <a:cubicBezTo>
                  <a:pt x="310" y="225"/>
                  <a:pt x="310" y="222"/>
                  <a:pt x="310" y="218"/>
                </a:cubicBezTo>
                <a:cubicBezTo>
                  <a:pt x="310" y="217"/>
                  <a:pt x="310" y="216"/>
                  <a:pt x="310" y="216"/>
                </a:cubicBezTo>
                <a:cubicBezTo>
                  <a:pt x="310" y="212"/>
                  <a:pt x="309" y="209"/>
                  <a:pt x="308" y="206"/>
                </a:cubicBezTo>
                <a:cubicBezTo>
                  <a:pt x="307" y="203"/>
                  <a:pt x="305" y="200"/>
                  <a:pt x="304" y="197"/>
                </a:cubicBezTo>
                <a:cubicBezTo>
                  <a:pt x="303" y="196"/>
                  <a:pt x="303" y="196"/>
                  <a:pt x="303" y="195"/>
                </a:cubicBezTo>
                <a:cubicBezTo>
                  <a:pt x="301" y="192"/>
                  <a:pt x="299" y="190"/>
                  <a:pt x="298" y="187"/>
                </a:cubicBezTo>
                <a:cubicBezTo>
                  <a:pt x="296" y="186"/>
                  <a:pt x="295" y="184"/>
                  <a:pt x="293" y="182"/>
                </a:cubicBezTo>
                <a:cubicBezTo>
                  <a:pt x="292" y="181"/>
                  <a:pt x="291" y="180"/>
                  <a:pt x="290" y="178"/>
                </a:cubicBezTo>
                <a:cubicBezTo>
                  <a:pt x="285" y="173"/>
                  <a:pt x="281" y="169"/>
                  <a:pt x="279" y="168"/>
                </a:cubicBezTo>
                <a:cubicBezTo>
                  <a:pt x="279" y="168"/>
                  <a:pt x="278" y="167"/>
                  <a:pt x="278" y="167"/>
                </a:cubicBezTo>
                <a:cubicBezTo>
                  <a:pt x="278" y="167"/>
                  <a:pt x="277" y="167"/>
                  <a:pt x="276" y="166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65" y="160"/>
                  <a:pt x="237" y="150"/>
                  <a:pt x="237" y="150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65" y="126"/>
                  <a:pt x="165" y="126"/>
                  <a:pt x="165" y="126"/>
                </a:cubicBezTo>
                <a:cubicBezTo>
                  <a:pt x="162" y="125"/>
                  <a:pt x="160" y="123"/>
                  <a:pt x="159" y="121"/>
                </a:cubicBezTo>
                <a:cubicBezTo>
                  <a:pt x="158" y="119"/>
                  <a:pt x="158" y="116"/>
                  <a:pt x="159" y="113"/>
                </a:cubicBezTo>
                <a:cubicBezTo>
                  <a:pt x="160" y="109"/>
                  <a:pt x="163" y="107"/>
                  <a:pt x="167" y="106"/>
                </a:cubicBezTo>
                <a:cubicBezTo>
                  <a:pt x="169" y="106"/>
                  <a:pt x="170" y="106"/>
                  <a:pt x="172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97" y="114"/>
                  <a:pt x="197" y="114"/>
                  <a:pt x="197" y="114"/>
                </a:cubicBezTo>
                <a:cubicBezTo>
                  <a:pt x="198" y="114"/>
                  <a:pt x="199" y="114"/>
                  <a:pt x="199" y="114"/>
                </a:cubicBezTo>
                <a:cubicBezTo>
                  <a:pt x="199" y="114"/>
                  <a:pt x="199" y="114"/>
                  <a:pt x="199" y="114"/>
                </a:cubicBezTo>
                <a:cubicBezTo>
                  <a:pt x="200" y="114"/>
                  <a:pt x="200" y="114"/>
                  <a:pt x="201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4"/>
                  <a:pt x="202" y="114"/>
                  <a:pt x="202" y="114"/>
                </a:cubicBezTo>
                <a:cubicBezTo>
                  <a:pt x="202" y="114"/>
                  <a:pt x="202" y="114"/>
                  <a:pt x="203" y="114"/>
                </a:cubicBezTo>
                <a:cubicBezTo>
                  <a:pt x="203" y="114"/>
                  <a:pt x="204" y="114"/>
                  <a:pt x="204" y="114"/>
                </a:cubicBezTo>
                <a:cubicBezTo>
                  <a:pt x="204" y="114"/>
                  <a:pt x="204" y="114"/>
                  <a:pt x="204" y="114"/>
                </a:cubicBezTo>
                <a:cubicBezTo>
                  <a:pt x="205" y="114"/>
                  <a:pt x="205" y="114"/>
                  <a:pt x="205" y="114"/>
                </a:cubicBezTo>
                <a:cubicBezTo>
                  <a:pt x="206" y="114"/>
                  <a:pt x="206" y="113"/>
                  <a:pt x="206" y="113"/>
                </a:cubicBezTo>
                <a:cubicBezTo>
                  <a:pt x="206" y="113"/>
                  <a:pt x="207" y="113"/>
                  <a:pt x="207" y="113"/>
                </a:cubicBezTo>
                <a:cubicBezTo>
                  <a:pt x="207" y="113"/>
                  <a:pt x="207" y="113"/>
                  <a:pt x="207" y="113"/>
                </a:cubicBezTo>
                <a:cubicBezTo>
                  <a:pt x="208" y="113"/>
                  <a:pt x="208" y="112"/>
                  <a:pt x="209" y="112"/>
                </a:cubicBezTo>
                <a:cubicBezTo>
                  <a:pt x="209" y="112"/>
                  <a:pt x="209" y="112"/>
                  <a:pt x="209" y="112"/>
                </a:cubicBezTo>
                <a:cubicBezTo>
                  <a:pt x="209" y="112"/>
                  <a:pt x="209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0"/>
                  <a:pt x="211" y="110"/>
                  <a:pt x="211" y="110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2" y="109"/>
                  <a:pt x="212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4"/>
                  <a:pt x="214" y="104"/>
                  <a:pt x="214" y="104"/>
                </a:cubicBezTo>
                <a:cubicBezTo>
                  <a:pt x="214" y="104"/>
                  <a:pt x="214" y="104"/>
                  <a:pt x="214" y="103"/>
                </a:cubicBezTo>
                <a:cubicBezTo>
                  <a:pt x="214" y="103"/>
                  <a:pt x="214" y="103"/>
                  <a:pt x="214" y="102"/>
                </a:cubicBezTo>
                <a:cubicBezTo>
                  <a:pt x="214" y="102"/>
                  <a:pt x="214" y="102"/>
                  <a:pt x="214" y="102"/>
                </a:cubicBezTo>
                <a:cubicBezTo>
                  <a:pt x="214" y="101"/>
                  <a:pt x="214" y="101"/>
                  <a:pt x="214" y="100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100"/>
                  <a:pt x="214" y="99"/>
                  <a:pt x="214" y="99"/>
                </a:cubicBezTo>
                <a:cubicBezTo>
                  <a:pt x="214" y="99"/>
                  <a:pt x="214" y="99"/>
                  <a:pt x="214" y="99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09" y="72"/>
                  <a:pt x="193" y="51"/>
                  <a:pt x="171" y="41"/>
                </a:cubicBezTo>
                <a:cubicBezTo>
                  <a:pt x="168" y="40"/>
                  <a:pt x="165" y="39"/>
                  <a:pt x="161" y="38"/>
                </a:cubicBezTo>
                <a:cubicBezTo>
                  <a:pt x="158" y="37"/>
                  <a:pt x="155" y="36"/>
                  <a:pt x="152" y="36"/>
                </a:cubicBezTo>
                <a:cubicBezTo>
                  <a:pt x="151" y="36"/>
                  <a:pt x="150" y="36"/>
                  <a:pt x="149" y="36"/>
                </a:cubicBezTo>
                <a:cubicBezTo>
                  <a:pt x="148" y="36"/>
                  <a:pt x="147" y="36"/>
                  <a:pt x="145" y="36"/>
                </a:cubicBezTo>
                <a:cubicBezTo>
                  <a:pt x="107" y="36"/>
                  <a:pt x="75" y="71"/>
                  <a:pt x="75" y="115"/>
                </a:cubicBezTo>
                <a:cubicBezTo>
                  <a:pt x="75" y="159"/>
                  <a:pt x="107" y="194"/>
                  <a:pt x="145" y="194"/>
                </a:cubicBezTo>
                <a:cubicBezTo>
                  <a:pt x="147" y="194"/>
                  <a:pt x="148" y="194"/>
                  <a:pt x="149" y="194"/>
                </a:cubicBezTo>
                <a:cubicBezTo>
                  <a:pt x="149" y="194"/>
                  <a:pt x="150" y="194"/>
                  <a:pt x="150" y="194"/>
                </a:cubicBezTo>
                <a:cubicBezTo>
                  <a:pt x="151" y="194"/>
                  <a:pt x="151" y="194"/>
                  <a:pt x="152" y="194"/>
                </a:cubicBezTo>
                <a:cubicBezTo>
                  <a:pt x="152" y="194"/>
                  <a:pt x="152" y="194"/>
                  <a:pt x="152" y="194"/>
                </a:cubicBezTo>
                <a:cubicBezTo>
                  <a:pt x="152" y="201"/>
                  <a:pt x="152" y="201"/>
                  <a:pt x="152" y="201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7" y="38"/>
                  <a:pt x="27" y="38"/>
                  <a:pt x="27" y="38"/>
                </a:cubicBezTo>
                <a:cubicBezTo>
                  <a:pt x="57" y="26"/>
                  <a:pt x="57" y="26"/>
                  <a:pt x="57" y="26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6" y="29"/>
                  <a:pt x="157" y="29"/>
                  <a:pt x="159" y="29"/>
                </a:cubicBezTo>
                <a:cubicBezTo>
                  <a:pt x="164" y="27"/>
                  <a:pt x="168" y="22"/>
                  <a:pt x="168" y="16"/>
                </a:cubicBezTo>
                <a:cubicBezTo>
                  <a:pt x="169" y="9"/>
                  <a:pt x="163" y="3"/>
                  <a:pt x="155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0"/>
                  <a:pt x="50" y="1"/>
                </a:cubicBezTo>
                <a:cubicBezTo>
                  <a:pt x="9" y="16"/>
                  <a:pt x="9" y="16"/>
                  <a:pt x="9" y="16"/>
                </a:cubicBezTo>
                <a:cubicBezTo>
                  <a:pt x="4" y="18"/>
                  <a:pt x="0" y="23"/>
                  <a:pt x="0" y="29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11"/>
                  <a:pt x="4" y="216"/>
                  <a:pt x="9" y="218"/>
                </a:cubicBezTo>
                <a:cubicBezTo>
                  <a:pt x="50" y="232"/>
                  <a:pt x="50" y="232"/>
                  <a:pt x="50" y="232"/>
                </a:cubicBezTo>
                <a:cubicBezTo>
                  <a:pt x="51" y="232"/>
                  <a:pt x="53" y="232"/>
                  <a:pt x="54" y="232"/>
                </a:cubicBezTo>
                <a:cubicBezTo>
                  <a:pt x="55" y="232"/>
                  <a:pt x="55" y="232"/>
                  <a:pt x="55" y="232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73" y="227"/>
                  <a:pt x="179" y="221"/>
                  <a:pt x="179" y="214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5"/>
                  <a:pt x="179" y="175"/>
                </a:cubicBezTo>
                <a:cubicBezTo>
                  <a:pt x="179" y="175"/>
                  <a:pt x="179" y="175"/>
                  <a:pt x="179" y="175"/>
                </a:cubicBezTo>
                <a:cubicBezTo>
                  <a:pt x="179" y="174"/>
                  <a:pt x="179" y="174"/>
                  <a:pt x="179" y="173"/>
                </a:cubicBezTo>
                <a:cubicBezTo>
                  <a:pt x="179" y="173"/>
                  <a:pt x="179" y="173"/>
                  <a:pt x="178" y="173"/>
                </a:cubicBezTo>
                <a:cubicBezTo>
                  <a:pt x="178" y="173"/>
                  <a:pt x="178" y="172"/>
                  <a:pt x="178" y="172"/>
                </a:cubicBezTo>
                <a:cubicBezTo>
                  <a:pt x="178" y="172"/>
                  <a:pt x="178" y="172"/>
                  <a:pt x="178" y="171"/>
                </a:cubicBezTo>
                <a:cubicBezTo>
                  <a:pt x="178" y="171"/>
                  <a:pt x="178" y="171"/>
                  <a:pt x="178" y="170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70"/>
                  <a:pt x="177" y="169"/>
                  <a:pt x="177" y="169"/>
                </a:cubicBezTo>
                <a:cubicBezTo>
                  <a:pt x="176" y="168"/>
                  <a:pt x="176" y="168"/>
                  <a:pt x="176" y="168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4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66"/>
                  <a:pt x="173" y="166"/>
                  <a:pt x="173" y="165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71" y="164"/>
                  <a:pt x="171" y="164"/>
                  <a:pt x="170" y="164"/>
                </a:cubicBezTo>
                <a:cubicBezTo>
                  <a:pt x="170" y="164"/>
                  <a:pt x="170" y="164"/>
                  <a:pt x="170" y="164"/>
                </a:cubicBezTo>
                <a:cubicBezTo>
                  <a:pt x="169" y="164"/>
                  <a:pt x="169" y="164"/>
                  <a:pt x="169" y="163"/>
                </a:cubicBezTo>
                <a:cubicBezTo>
                  <a:pt x="169" y="163"/>
                  <a:pt x="168" y="163"/>
                  <a:pt x="168" y="163"/>
                </a:cubicBezTo>
                <a:cubicBezTo>
                  <a:pt x="167" y="163"/>
                  <a:pt x="166" y="163"/>
                  <a:pt x="165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4" y="163"/>
                  <a:pt x="163" y="163"/>
                  <a:pt x="163" y="163"/>
                </a:cubicBezTo>
                <a:cubicBezTo>
                  <a:pt x="163" y="163"/>
                  <a:pt x="162" y="164"/>
                  <a:pt x="162" y="164"/>
                </a:cubicBezTo>
                <a:cubicBezTo>
                  <a:pt x="162" y="164"/>
                  <a:pt x="162" y="164"/>
                  <a:pt x="162" y="164"/>
                </a:cubicBezTo>
                <a:cubicBezTo>
                  <a:pt x="161" y="164"/>
                  <a:pt x="161" y="164"/>
                  <a:pt x="160" y="164"/>
                </a:cubicBezTo>
                <a:cubicBezTo>
                  <a:pt x="156" y="166"/>
                  <a:pt x="151" y="167"/>
                  <a:pt x="145" y="167"/>
                </a:cubicBezTo>
                <a:cubicBezTo>
                  <a:pt x="122" y="167"/>
                  <a:pt x="102" y="144"/>
                  <a:pt x="102" y="115"/>
                </a:cubicBezTo>
                <a:cubicBezTo>
                  <a:pt x="102" y="86"/>
                  <a:pt x="122" y="62"/>
                  <a:pt x="145" y="62"/>
                </a:cubicBezTo>
                <a:cubicBezTo>
                  <a:pt x="147" y="62"/>
                  <a:pt x="148" y="62"/>
                  <a:pt x="149" y="63"/>
                </a:cubicBezTo>
                <a:cubicBezTo>
                  <a:pt x="153" y="63"/>
                  <a:pt x="157" y="64"/>
                  <a:pt x="160" y="65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7" y="69"/>
                  <a:pt x="174" y="74"/>
                  <a:pt x="179" y="81"/>
                </a:cubicBezTo>
                <a:cubicBezTo>
                  <a:pt x="178" y="81"/>
                  <a:pt x="178" y="81"/>
                  <a:pt x="178" y="81"/>
                </a:cubicBezTo>
                <a:cubicBezTo>
                  <a:pt x="178" y="81"/>
                  <a:pt x="178" y="81"/>
                  <a:pt x="177" y="81"/>
                </a:cubicBezTo>
                <a:cubicBezTo>
                  <a:pt x="177" y="81"/>
                  <a:pt x="177" y="81"/>
                  <a:pt x="176" y="8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5" y="80"/>
                  <a:pt x="175" y="80"/>
                  <a:pt x="174" y="80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0"/>
                  <a:pt x="167" y="80"/>
                  <a:pt x="167" y="80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5" y="80"/>
                  <a:pt x="165" y="80"/>
                  <a:pt x="164" y="80"/>
                </a:cubicBezTo>
                <a:cubicBezTo>
                  <a:pt x="150" y="82"/>
                  <a:pt x="138" y="91"/>
                  <a:pt x="134" y="105"/>
                </a:cubicBezTo>
                <a:cubicBezTo>
                  <a:pt x="130" y="114"/>
                  <a:pt x="131" y="124"/>
                  <a:pt x="135" y="133"/>
                </a:cubicBezTo>
                <a:cubicBezTo>
                  <a:pt x="140" y="142"/>
                  <a:pt x="147" y="148"/>
                  <a:pt x="157" y="151"/>
                </a:cubicBezTo>
                <a:cubicBezTo>
                  <a:pt x="218" y="172"/>
                  <a:pt x="218" y="172"/>
                  <a:pt x="218" y="172"/>
                </a:cubicBezTo>
                <a:cubicBezTo>
                  <a:pt x="213" y="179"/>
                  <a:pt x="208" y="186"/>
                  <a:pt x="205" y="191"/>
                </a:cubicBezTo>
                <a:cubicBezTo>
                  <a:pt x="195" y="209"/>
                  <a:pt x="198" y="240"/>
                  <a:pt x="216" y="253"/>
                </a:cubicBezTo>
                <a:cubicBezTo>
                  <a:pt x="218" y="254"/>
                  <a:pt x="220" y="256"/>
                  <a:pt x="222" y="258"/>
                </a:cubicBezTo>
                <a:cubicBezTo>
                  <a:pt x="220" y="260"/>
                  <a:pt x="217" y="263"/>
                  <a:pt x="216" y="266"/>
                </a:cubicBezTo>
                <a:cubicBezTo>
                  <a:pt x="210" y="274"/>
                  <a:pt x="209" y="285"/>
                  <a:pt x="210" y="295"/>
                </a:cubicBezTo>
                <a:cubicBezTo>
                  <a:pt x="214" y="315"/>
                  <a:pt x="231" y="327"/>
                  <a:pt x="251" y="325"/>
                </a:cubicBezTo>
                <a:cubicBezTo>
                  <a:pt x="359" y="333"/>
                  <a:pt x="359" y="333"/>
                  <a:pt x="359" y="333"/>
                </a:cubicBezTo>
                <a:cubicBezTo>
                  <a:pt x="359" y="333"/>
                  <a:pt x="360" y="333"/>
                  <a:pt x="360" y="333"/>
                </a:cubicBezTo>
                <a:cubicBezTo>
                  <a:pt x="361" y="333"/>
                  <a:pt x="361" y="333"/>
                  <a:pt x="362" y="333"/>
                </a:cubicBezTo>
                <a:cubicBezTo>
                  <a:pt x="373" y="331"/>
                  <a:pt x="382" y="325"/>
                  <a:pt x="390" y="319"/>
                </a:cubicBezTo>
                <a:cubicBezTo>
                  <a:pt x="395" y="316"/>
                  <a:pt x="400" y="312"/>
                  <a:pt x="404" y="310"/>
                </a:cubicBezTo>
                <a:cubicBezTo>
                  <a:pt x="408" y="308"/>
                  <a:pt x="411" y="305"/>
                  <a:pt x="412" y="301"/>
                </a:cubicBezTo>
                <a:cubicBezTo>
                  <a:pt x="431" y="193"/>
                  <a:pt x="431" y="193"/>
                  <a:pt x="431" y="193"/>
                </a:cubicBezTo>
                <a:cubicBezTo>
                  <a:pt x="432" y="187"/>
                  <a:pt x="429" y="181"/>
                  <a:pt x="424" y="179"/>
                </a:cubicBezTo>
                <a:close/>
                <a:moveTo>
                  <a:pt x="228" y="204"/>
                </a:moveTo>
                <a:cubicBezTo>
                  <a:pt x="231" y="199"/>
                  <a:pt x="237" y="191"/>
                  <a:pt x="245" y="181"/>
                </a:cubicBezTo>
                <a:cubicBezTo>
                  <a:pt x="251" y="183"/>
                  <a:pt x="251" y="183"/>
                  <a:pt x="251" y="183"/>
                </a:cubicBezTo>
                <a:cubicBezTo>
                  <a:pt x="254" y="184"/>
                  <a:pt x="254" y="184"/>
                  <a:pt x="254" y="184"/>
                </a:cubicBezTo>
                <a:cubicBezTo>
                  <a:pt x="261" y="188"/>
                  <a:pt x="261" y="188"/>
                  <a:pt x="261" y="188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90"/>
                  <a:pt x="261" y="190"/>
                  <a:pt x="261" y="190"/>
                </a:cubicBezTo>
                <a:cubicBezTo>
                  <a:pt x="261" y="191"/>
                  <a:pt x="260" y="191"/>
                  <a:pt x="260" y="192"/>
                </a:cubicBezTo>
                <a:cubicBezTo>
                  <a:pt x="260" y="192"/>
                  <a:pt x="259" y="193"/>
                  <a:pt x="259" y="193"/>
                </a:cubicBezTo>
                <a:cubicBezTo>
                  <a:pt x="259" y="194"/>
                  <a:pt x="258" y="194"/>
                  <a:pt x="258" y="195"/>
                </a:cubicBezTo>
                <a:cubicBezTo>
                  <a:pt x="258" y="195"/>
                  <a:pt x="257" y="195"/>
                  <a:pt x="257" y="196"/>
                </a:cubicBezTo>
                <a:cubicBezTo>
                  <a:pt x="257" y="196"/>
                  <a:pt x="256" y="197"/>
                  <a:pt x="256" y="198"/>
                </a:cubicBezTo>
                <a:cubicBezTo>
                  <a:pt x="256" y="198"/>
                  <a:pt x="256" y="198"/>
                  <a:pt x="256" y="198"/>
                </a:cubicBezTo>
                <a:cubicBezTo>
                  <a:pt x="255" y="199"/>
                  <a:pt x="255" y="200"/>
                  <a:pt x="254" y="200"/>
                </a:cubicBezTo>
                <a:cubicBezTo>
                  <a:pt x="254" y="201"/>
                  <a:pt x="254" y="201"/>
                  <a:pt x="254" y="201"/>
                </a:cubicBezTo>
                <a:cubicBezTo>
                  <a:pt x="254" y="202"/>
                  <a:pt x="254" y="202"/>
                  <a:pt x="253" y="203"/>
                </a:cubicBezTo>
                <a:cubicBezTo>
                  <a:pt x="253" y="203"/>
                  <a:pt x="253" y="203"/>
                  <a:pt x="253" y="203"/>
                </a:cubicBezTo>
                <a:cubicBezTo>
                  <a:pt x="253" y="204"/>
                  <a:pt x="253" y="204"/>
                  <a:pt x="252" y="205"/>
                </a:cubicBezTo>
                <a:cubicBezTo>
                  <a:pt x="252" y="205"/>
                  <a:pt x="252" y="205"/>
                  <a:pt x="252" y="205"/>
                </a:cubicBezTo>
                <a:cubicBezTo>
                  <a:pt x="252" y="206"/>
                  <a:pt x="252" y="206"/>
                  <a:pt x="252" y="207"/>
                </a:cubicBezTo>
                <a:cubicBezTo>
                  <a:pt x="252" y="207"/>
                  <a:pt x="252" y="207"/>
                  <a:pt x="252" y="207"/>
                </a:cubicBezTo>
                <a:cubicBezTo>
                  <a:pt x="251" y="208"/>
                  <a:pt x="251" y="208"/>
                  <a:pt x="251" y="209"/>
                </a:cubicBezTo>
                <a:cubicBezTo>
                  <a:pt x="251" y="209"/>
                  <a:pt x="251" y="209"/>
                  <a:pt x="251" y="209"/>
                </a:cubicBezTo>
                <a:cubicBezTo>
                  <a:pt x="251" y="210"/>
                  <a:pt x="251" y="210"/>
                  <a:pt x="251" y="211"/>
                </a:cubicBezTo>
                <a:cubicBezTo>
                  <a:pt x="251" y="211"/>
                  <a:pt x="251" y="211"/>
                  <a:pt x="251" y="211"/>
                </a:cubicBezTo>
                <a:cubicBezTo>
                  <a:pt x="251" y="212"/>
                  <a:pt x="251" y="212"/>
                  <a:pt x="251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214"/>
                  <a:pt x="251" y="215"/>
                  <a:pt x="251" y="215"/>
                </a:cubicBezTo>
                <a:cubicBezTo>
                  <a:pt x="252" y="215"/>
                  <a:pt x="252" y="216"/>
                  <a:pt x="252" y="216"/>
                </a:cubicBezTo>
                <a:cubicBezTo>
                  <a:pt x="252" y="216"/>
                  <a:pt x="252" y="216"/>
                  <a:pt x="252" y="216"/>
                </a:cubicBezTo>
                <a:cubicBezTo>
                  <a:pt x="252" y="217"/>
                  <a:pt x="252" y="218"/>
                  <a:pt x="253" y="218"/>
                </a:cubicBezTo>
                <a:cubicBezTo>
                  <a:pt x="253" y="219"/>
                  <a:pt x="253" y="219"/>
                  <a:pt x="254" y="220"/>
                </a:cubicBezTo>
                <a:cubicBezTo>
                  <a:pt x="255" y="221"/>
                  <a:pt x="256" y="222"/>
                  <a:pt x="258" y="224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75" y="237"/>
                  <a:pt x="275" y="237"/>
                  <a:pt x="275" y="237"/>
                </a:cubicBezTo>
                <a:cubicBezTo>
                  <a:pt x="275" y="238"/>
                  <a:pt x="274" y="238"/>
                  <a:pt x="274" y="238"/>
                </a:cubicBezTo>
                <a:cubicBezTo>
                  <a:pt x="274" y="239"/>
                  <a:pt x="274" y="239"/>
                  <a:pt x="273" y="239"/>
                </a:cubicBezTo>
                <a:cubicBezTo>
                  <a:pt x="273" y="240"/>
                  <a:pt x="273" y="240"/>
                  <a:pt x="273" y="240"/>
                </a:cubicBezTo>
                <a:cubicBezTo>
                  <a:pt x="272" y="241"/>
                  <a:pt x="272" y="241"/>
                  <a:pt x="272" y="241"/>
                </a:cubicBezTo>
                <a:cubicBezTo>
                  <a:pt x="271" y="241"/>
                  <a:pt x="271" y="242"/>
                  <a:pt x="271" y="242"/>
                </a:cubicBezTo>
                <a:cubicBezTo>
                  <a:pt x="271" y="242"/>
                  <a:pt x="270" y="242"/>
                  <a:pt x="270" y="243"/>
                </a:cubicBezTo>
                <a:cubicBezTo>
                  <a:pt x="270" y="243"/>
                  <a:pt x="269" y="244"/>
                  <a:pt x="269" y="244"/>
                </a:cubicBezTo>
                <a:cubicBezTo>
                  <a:pt x="253" y="247"/>
                  <a:pt x="253" y="247"/>
                  <a:pt x="253" y="247"/>
                </a:cubicBezTo>
                <a:cubicBezTo>
                  <a:pt x="246" y="241"/>
                  <a:pt x="237" y="235"/>
                  <a:pt x="231" y="231"/>
                </a:cubicBezTo>
                <a:cubicBezTo>
                  <a:pt x="226" y="228"/>
                  <a:pt x="224" y="213"/>
                  <a:pt x="228" y="20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5" name="Freeform 612"/>
          <p:cNvSpPr>
            <a:spLocks/>
          </p:cNvSpPr>
          <p:nvPr userDrawn="1"/>
        </p:nvSpPr>
        <p:spPr bwMode="auto">
          <a:xfrm>
            <a:off x="8500281" y="4522825"/>
            <a:ext cx="355840" cy="355839"/>
          </a:xfrm>
          <a:custGeom>
            <a:avLst/>
            <a:gdLst/>
            <a:ahLst/>
            <a:cxnLst>
              <a:cxn ang="0">
                <a:pos x="153" y="404"/>
              </a:cxn>
              <a:cxn ang="0">
                <a:pos x="149" y="156"/>
              </a:cxn>
              <a:cxn ang="0">
                <a:pos x="175" y="156"/>
              </a:cxn>
              <a:cxn ang="0">
                <a:pos x="249" y="381"/>
              </a:cxn>
              <a:cxn ang="0">
                <a:pos x="253" y="232"/>
              </a:cxn>
              <a:cxn ang="0">
                <a:pos x="310" y="228"/>
              </a:cxn>
              <a:cxn ang="0">
                <a:pos x="323" y="242"/>
              </a:cxn>
              <a:cxn ang="0">
                <a:pos x="381" y="269"/>
              </a:cxn>
              <a:cxn ang="0">
                <a:pos x="381" y="238"/>
              </a:cxn>
              <a:cxn ang="0">
                <a:pos x="378" y="203"/>
              </a:cxn>
              <a:cxn ang="0">
                <a:pos x="351" y="173"/>
              </a:cxn>
              <a:cxn ang="0">
                <a:pos x="323" y="169"/>
              </a:cxn>
              <a:cxn ang="0">
                <a:pos x="254" y="165"/>
              </a:cxn>
              <a:cxn ang="0">
                <a:pos x="250" y="102"/>
              </a:cxn>
              <a:cxn ang="0">
                <a:pos x="212" y="98"/>
              </a:cxn>
              <a:cxn ang="0">
                <a:pos x="208" y="33"/>
              </a:cxn>
              <a:cxn ang="0">
                <a:pos x="176" y="27"/>
              </a:cxn>
              <a:cxn ang="0">
                <a:pos x="158" y="29"/>
              </a:cxn>
              <a:cxn ang="0">
                <a:pos x="124" y="69"/>
              </a:cxn>
              <a:cxn ang="0">
                <a:pos x="113" y="113"/>
              </a:cxn>
              <a:cxn ang="0">
                <a:pos x="24" y="329"/>
              </a:cxn>
              <a:cxn ang="0">
                <a:pos x="6" y="330"/>
              </a:cxn>
              <a:cxn ang="0">
                <a:pos x="5" y="311"/>
              </a:cxn>
              <a:cxn ang="0">
                <a:pos x="5" y="311"/>
              </a:cxn>
              <a:cxn ang="0">
                <a:pos x="10" y="305"/>
              </a:cxn>
              <a:cxn ang="0">
                <a:pos x="25" y="285"/>
              </a:cxn>
              <a:cxn ang="0">
                <a:pos x="82" y="135"/>
              </a:cxn>
              <a:cxn ang="0">
                <a:pos x="99" y="60"/>
              </a:cxn>
              <a:cxn ang="0">
                <a:pos x="149" y="4"/>
              </a:cxn>
              <a:cxn ang="0">
                <a:pos x="176" y="0"/>
              </a:cxn>
              <a:cxn ang="0">
                <a:pos x="235" y="24"/>
              </a:cxn>
              <a:cxn ang="0">
                <a:pos x="263" y="75"/>
              </a:cxn>
              <a:cxn ang="0">
                <a:pos x="277" y="88"/>
              </a:cxn>
              <a:cxn ang="0">
                <a:pos x="324" y="142"/>
              </a:cxn>
              <a:cxn ang="0">
                <a:pos x="360" y="148"/>
              </a:cxn>
              <a:cxn ang="0">
                <a:pos x="405" y="198"/>
              </a:cxn>
              <a:cxn ang="0">
                <a:pos x="408" y="238"/>
              </a:cxn>
              <a:cxn ang="0">
                <a:pos x="408" y="283"/>
              </a:cxn>
              <a:cxn ang="0">
                <a:pos x="395" y="296"/>
              </a:cxn>
              <a:cxn ang="0">
                <a:pos x="297" y="283"/>
              </a:cxn>
              <a:cxn ang="0">
                <a:pos x="275" y="255"/>
              </a:cxn>
              <a:cxn ang="0">
                <a:pos x="271" y="404"/>
              </a:cxn>
              <a:cxn ang="0">
                <a:pos x="162" y="408"/>
              </a:cxn>
            </a:cxnLst>
            <a:rect l="0" t="0" r="r" b="b"/>
            <a:pathLst>
              <a:path w="408" h="408">
                <a:moveTo>
                  <a:pt x="162" y="408"/>
                </a:moveTo>
                <a:cubicBezTo>
                  <a:pt x="158" y="408"/>
                  <a:pt x="155" y="406"/>
                  <a:pt x="153" y="404"/>
                </a:cubicBezTo>
                <a:cubicBezTo>
                  <a:pt x="153" y="404"/>
                  <a:pt x="153" y="404"/>
                  <a:pt x="153" y="404"/>
                </a:cubicBezTo>
                <a:cubicBezTo>
                  <a:pt x="150" y="401"/>
                  <a:pt x="149" y="398"/>
                  <a:pt x="149" y="394"/>
                </a:cubicBezTo>
                <a:cubicBezTo>
                  <a:pt x="149" y="394"/>
                  <a:pt x="149" y="394"/>
                  <a:pt x="149" y="394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49" y="149"/>
                  <a:pt x="155" y="143"/>
                  <a:pt x="162" y="143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9" y="143"/>
                  <a:pt x="175" y="149"/>
                  <a:pt x="175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381"/>
                  <a:pt x="175" y="381"/>
                  <a:pt x="175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38"/>
                  <a:pt x="250" y="235"/>
                  <a:pt x="253" y="232"/>
                </a:cubicBezTo>
                <a:cubicBezTo>
                  <a:pt x="253" y="232"/>
                  <a:pt x="253" y="232"/>
                  <a:pt x="253" y="232"/>
                </a:cubicBezTo>
                <a:cubicBezTo>
                  <a:pt x="255" y="230"/>
                  <a:pt x="258" y="228"/>
                  <a:pt x="262" y="228"/>
                </a:cubicBezTo>
                <a:cubicBezTo>
                  <a:pt x="262" y="228"/>
                  <a:pt x="262" y="228"/>
                  <a:pt x="262" y="228"/>
                </a:cubicBezTo>
                <a:cubicBezTo>
                  <a:pt x="310" y="228"/>
                  <a:pt x="310" y="228"/>
                  <a:pt x="310" y="228"/>
                </a:cubicBezTo>
                <a:cubicBezTo>
                  <a:pt x="313" y="228"/>
                  <a:pt x="317" y="230"/>
                  <a:pt x="319" y="232"/>
                </a:cubicBezTo>
                <a:cubicBezTo>
                  <a:pt x="319" y="232"/>
                  <a:pt x="319" y="232"/>
                  <a:pt x="319" y="232"/>
                </a:cubicBezTo>
                <a:cubicBezTo>
                  <a:pt x="322" y="235"/>
                  <a:pt x="323" y="238"/>
                  <a:pt x="323" y="242"/>
                </a:cubicBezTo>
                <a:cubicBezTo>
                  <a:pt x="323" y="242"/>
                  <a:pt x="323" y="242"/>
                  <a:pt x="323" y="242"/>
                </a:cubicBezTo>
                <a:cubicBezTo>
                  <a:pt x="323" y="269"/>
                  <a:pt x="323" y="269"/>
                  <a:pt x="323" y="269"/>
                </a:cubicBezTo>
                <a:cubicBezTo>
                  <a:pt x="381" y="269"/>
                  <a:pt x="381" y="269"/>
                  <a:pt x="381" y="269"/>
                </a:cubicBezTo>
                <a:cubicBezTo>
                  <a:pt x="381" y="247"/>
                  <a:pt x="381" y="247"/>
                  <a:pt x="381" y="247"/>
                </a:cubicBezTo>
                <a:cubicBezTo>
                  <a:pt x="381" y="246"/>
                  <a:pt x="381" y="246"/>
                  <a:pt x="381" y="246"/>
                </a:cubicBezTo>
                <a:cubicBezTo>
                  <a:pt x="381" y="243"/>
                  <a:pt x="381" y="241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23"/>
                  <a:pt x="380" y="212"/>
                  <a:pt x="378" y="203"/>
                </a:cubicBezTo>
                <a:cubicBezTo>
                  <a:pt x="378" y="203"/>
                  <a:pt x="378" y="203"/>
                  <a:pt x="378" y="203"/>
                </a:cubicBezTo>
                <a:cubicBezTo>
                  <a:pt x="377" y="195"/>
                  <a:pt x="374" y="190"/>
                  <a:pt x="371" y="187"/>
                </a:cubicBezTo>
                <a:cubicBezTo>
                  <a:pt x="371" y="187"/>
                  <a:pt x="371" y="187"/>
                  <a:pt x="371" y="187"/>
                </a:cubicBezTo>
                <a:cubicBezTo>
                  <a:pt x="366" y="180"/>
                  <a:pt x="359" y="176"/>
                  <a:pt x="351" y="173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44" y="170"/>
                  <a:pt x="334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263" y="169"/>
                  <a:pt x="263" y="169"/>
                  <a:pt x="263" y="169"/>
                </a:cubicBezTo>
                <a:cubicBezTo>
                  <a:pt x="260" y="169"/>
                  <a:pt x="256" y="167"/>
                  <a:pt x="254" y="165"/>
                </a:cubicBezTo>
                <a:cubicBezTo>
                  <a:pt x="254" y="165"/>
                  <a:pt x="254" y="165"/>
                  <a:pt x="254" y="165"/>
                </a:cubicBezTo>
                <a:cubicBezTo>
                  <a:pt x="251" y="162"/>
                  <a:pt x="250" y="159"/>
                  <a:pt x="250" y="156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18" y="102"/>
                  <a:pt x="215" y="100"/>
                  <a:pt x="212" y="98"/>
                </a:cubicBezTo>
                <a:cubicBezTo>
                  <a:pt x="212" y="98"/>
                  <a:pt x="212" y="98"/>
                  <a:pt x="212" y="98"/>
                </a:cubicBezTo>
                <a:cubicBezTo>
                  <a:pt x="210" y="95"/>
                  <a:pt x="208" y="92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33"/>
                  <a:pt x="208" y="33"/>
                  <a:pt x="208" y="33"/>
                </a:cubicBezTo>
                <a:cubicBezTo>
                  <a:pt x="207" y="33"/>
                  <a:pt x="205" y="32"/>
                  <a:pt x="204" y="31"/>
                </a:cubicBezTo>
                <a:cubicBezTo>
                  <a:pt x="204" y="31"/>
                  <a:pt x="204" y="31"/>
                  <a:pt x="204" y="31"/>
                </a:cubicBezTo>
                <a:cubicBezTo>
                  <a:pt x="196" y="29"/>
                  <a:pt x="186" y="27"/>
                  <a:pt x="176" y="27"/>
                </a:cubicBezTo>
                <a:cubicBezTo>
                  <a:pt x="176" y="27"/>
                  <a:pt x="176" y="27"/>
                  <a:pt x="176" y="27"/>
                </a:cubicBezTo>
                <a:cubicBezTo>
                  <a:pt x="170" y="27"/>
                  <a:pt x="164" y="27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2" y="31"/>
                  <a:pt x="146" y="35"/>
                  <a:pt x="141" y="40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34" y="46"/>
                  <a:pt x="128" y="56"/>
                  <a:pt x="124" y="69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19" y="81"/>
                  <a:pt x="116" y="97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07" y="147"/>
                  <a:pt x="102" y="186"/>
                  <a:pt x="89" y="221"/>
                </a:cubicBezTo>
                <a:cubicBezTo>
                  <a:pt x="89" y="221"/>
                  <a:pt x="89" y="221"/>
                  <a:pt x="89" y="221"/>
                </a:cubicBezTo>
                <a:cubicBezTo>
                  <a:pt x="63" y="287"/>
                  <a:pt x="25" y="329"/>
                  <a:pt x="24" y="329"/>
                </a:cubicBezTo>
                <a:cubicBezTo>
                  <a:pt x="24" y="329"/>
                  <a:pt x="24" y="329"/>
                  <a:pt x="24" y="329"/>
                </a:cubicBezTo>
                <a:cubicBezTo>
                  <a:pt x="19" y="335"/>
                  <a:pt x="11" y="335"/>
                  <a:pt x="6" y="330"/>
                </a:cubicBezTo>
                <a:cubicBezTo>
                  <a:pt x="6" y="330"/>
                  <a:pt x="6" y="330"/>
                  <a:pt x="6" y="330"/>
                </a:cubicBezTo>
                <a:cubicBezTo>
                  <a:pt x="0" y="325"/>
                  <a:pt x="0" y="317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6" y="310"/>
                  <a:pt x="6" y="310"/>
                </a:cubicBezTo>
                <a:cubicBezTo>
                  <a:pt x="6" y="310"/>
                  <a:pt x="6" y="310"/>
                  <a:pt x="6" y="310"/>
                </a:cubicBezTo>
                <a:cubicBezTo>
                  <a:pt x="7" y="309"/>
                  <a:pt x="9" y="307"/>
                  <a:pt x="10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14" y="300"/>
                  <a:pt x="19" y="293"/>
                  <a:pt x="25" y="285"/>
                </a:cubicBezTo>
                <a:cubicBezTo>
                  <a:pt x="25" y="285"/>
                  <a:pt x="25" y="285"/>
                  <a:pt x="25" y="285"/>
                </a:cubicBezTo>
                <a:cubicBezTo>
                  <a:pt x="37" y="267"/>
                  <a:pt x="52" y="242"/>
                  <a:pt x="64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73" y="188"/>
                  <a:pt x="78" y="162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7" y="109"/>
                  <a:pt x="91" y="82"/>
                  <a:pt x="99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45"/>
                  <a:pt x="111" y="31"/>
                  <a:pt x="123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31" y="12"/>
                  <a:pt x="140" y="7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58" y="1"/>
                  <a:pt x="168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05" y="0"/>
                  <a:pt x="227" y="12"/>
                  <a:pt x="228" y="13"/>
                </a:cubicBezTo>
                <a:cubicBezTo>
                  <a:pt x="228" y="13"/>
                  <a:pt x="228" y="13"/>
                  <a:pt x="228" y="13"/>
                </a:cubicBezTo>
                <a:cubicBezTo>
                  <a:pt x="232" y="15"/>
                  <a:pt x="235" y="20"/>
                  <a:pt x="235" y="24"/>
                </a:cubicBezTo>
                <a:cubicBezTo>
                  <a:pt x="235" y="24"/>
                  <a:pt x="235" y="24"/>
                  <a:pt x="235" y="24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7" y="75"/>
                  <a:pt x="270" y="76"/>
                  <a:pt x="273" y="79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5" y="82"/>
                  <a:pt x="277" y="85"/>
                  <a:pt x="277" y="88"/>
                </a:cubicBezTo>
                <a:cubicBezTo>
                  <a:pt x="277" y="88"/>
                  <a:pt x="277" y="88"/>
                  <a:pt x="277" y="88"/>
                </a:cubicBezTo>
                <a:cubicBezTo>
                  <a:pt x="277" y="142"/>
                  <a:pt x="277" y="142"/>
                  <a:pt x="277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36" y="142"/>
                  <a:pt x="349" y="144"/>
                  <a:pt x="360" y="148"/>
                </a:cubicBezTo>
                <a:cubicBezTo>
                  <a:pt x="360" y="148"/>
                  <a:pt x="360" y="148"/>
                  <a:pt x="360" y="148"/>
                </a:cubicBezTo>
                <a:cubicBezTo>
                  <a:pt x="372" y="152"/>
                  <a:pt x="383" y="159"/>
                  <a:pt x="391" y="169"/>
                </a:cubicBezTo>
                <a:cubicBezTo>
                  <a:pt x="391" y="169"/>
                  <a:pt x="391" y="169"/>
                  <a:pt x="391" y="169"/>
                </a:cubicBezTo>
                <a:cubicBezTo>
                  <a:pt x="398" y="177"/>
                  <a:pt x="402" y="186"/>
                  <a:pt x="405" y="198"/>
                </a:cubicBezTo>
                <a:cubicBezTo>
                  <a:pt x="405" y="198"/>
                  <a:pt x="405" y="198"/>
                  <a:pt x="405" y="198"/>
                </a:cubicBezTo>
                <a:cubicBezTo>
                  <a:pt x="407" y="209"/>
                  <a:pt x="408" y="222"/>
                  <a:pt x="408" y="238"/>
                </a:cubicBezTo>
                <a:cubicBezTo>
                  <a:pt x="408" y="238"/>
                  <a:pt x="408" y="238"/>
                  <a:pt x="408" y="238"/>
                </a:cubicBezTo>
                <a:cubicBezTo>
                  <a:pt x="408" y="241"/>
                  <a:pt x="408" y="244"/>
                  <a:pt x="408" y="246"/>
                </a:cubicBezTo>
                <a:cubicBezTo>
                  <a:pt x="408" y="246"/>
                  <a:pt x="408" y="246"/>
                  <a:pt x="408" y="246"/>
                </a:cubicBezTo>
                <a:cubicBezTo>
                  <a:pt x="408" y="283"/>
                  <a:pt x="408" y="283"/>
                  <a:pt x="408" y="283"/>
                </a:cubicBezTo>
                <a:cubicBezTo>
                  <a:pt x="408" y="286"/>
                  <a:pt x="407" y="290"/>
                  <a:pt x="404" y="292"/>
                </a:cubicBezTo>
                <a:cubicBezTo>
                  <a:pt x="404" y="292"/>
                  <a:pt x="404" y="292"/>
                  <a:pt x="404" y="292"/>
                </a:cubicBezTo>
                <a:cubicBezTo>
                  <a:pt x="402" y="295"/>
                  <a:pt x="398" y="296"/>
                  <a:pt x="395" y="296"/>
                </a:cubicBezTo>
                <a:cubicBezTo>
                  <a:pt x="395" y="296"/>
                  <a:pt x="395" y="296"/>
                  <a:pt x="395" y="296"/>
                </a:cubicBezTo>
                <a:cubicBezTo>
                  <a:pt x="310" y="296"/>
                  <a:pt x="310" y="296"/>
                  <a:pt x="310" y="296"/>
                </a:cubicBezTo>
                <a:cubicBezTo>
                  <a:pt x="303" y="296"/>
                  <a:pt x="297" y="290"/>
                  <a:pt x="297" y="283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255"/>
                  <a:pt x="297" y="255"/>
                  <a:pt x="297" y="255"/>
                </a:cubicBezTo>
                <a:cubicBezTo>
                  <a:pt x="275" y="255"/>
                  <a:pt x="275" y="255"/>
                  <a:pt x="275" y="255"/>
                </a:cubicBezTo>
                <a:cubicBezTo>
                  <a:pt x="275" y="394"/>
                  <a:pt x="275" y="394"/>
                  <a:pt x="275" y="394"/>
                </a:cubicBezTo>
                <a:cubicBezTo>
                  <a:pt x="275" y="398"/>
                  <a:pt x="274" y="401"/>
                  <a:pt x="271" y="404"/>
                </a:cubicBezTo>
                <a:cubicBezTo>
                  <a:pt x="271" y="404"/>
                  <a:pt x="271" y="404"/>
                  <a:pt x="271" y="404"/>
                </a:cubicBezTo>
                <a:cubicBezTo>
                  <a:pt x="269" y="406"/>
                  <a:pt x="266" y="408"/>
                  <a:pt x="262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162" y="408"/>
                  <a:pt x="162" y="408"/>
                  <a:pt x="162" y="40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6" name="Freeform 195"/>
          <p:cNvSpPr>
            <a:spLocks/>
          </p:cNvSpPr>
          <p:nvPr userDrawn="1"/>
        </p:nvSpPr>
        <p:spPr bwMode="auto">
          <a:xfrm>
            <a:off x="324525" y="3213017"/>
            <a:ext cx="385288" cy="387742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24"/>
              </a:cxn>
              <a:cxn ang="0">
                <a:pos x="212" y="231"/>
              </a:cxn>
              <a:cxn ang="0">
                <a:pos x="221" y="235"/>
              </a:cxn>
              <a:cxn ang="0">
                <a:pos x="231" y="231"/>
              </a:cxn>
              <a:cxn ang="0">
                <a:pos x="255" y="207"/>
              </a:cxn>
              <a:cxn ang="0">
                <a:pos x="263" y="215"/>
              </a:cxn>
              <a:cxn ang="0">
                <a:pos x="263" y="234"/>
              </a:cxn>
              <a:cxn ang="0">
                <a:pos x="270" y="246"/>
              </a:cxn>
              <a:cxn ang="0">
                <a:pos x="318" y="270"/>
              </a:cxn>
              <a:cxn ang="0">
                <a:pos x="409" y="361"/>
              </a:cxn>
              <a:cxn ang="0">
                <a:pos x="415" y="376"/>
              </a:cxn>
              <a:cxn ang="0">
                <a:pos x="409" y="391"/>
              </a:cxn>
              <a:cxn ang="0">
                <a:pos x="391" y="408"/>
              </a:cxn>
              <a:cxn ang="0">
                <a:pos x="361" y="408"/>
              </a:cxn>
              <a:cxn ang="0">
                <a:pos x="270" y="317"/>
              </a:cxn>
              <a:cxn ang="0">
                <a:pos x="246" y="270"/>
              </a:cxn>
              <a:cxn ang="0">
                <a:pos x="234" y="263"/>
              </a:cxn>
              <a:cxn ang="0">
                <a:pos x="209" y="263"/>
              </a:cxn>
              <a:cxn ang="0">
                <a:pos x="196" y="276"/>
              </a:cxn>
              <a:cxn ang="0">
                <a:pos x="209" y="289"/>
              </a:cxn>
              <a:cxn ang="0">
                <a:pos x="226" y="289"/>
              </a:cxn>
              <a:cxn ang="0">
                <a:pos x="247" y="331"/>
              </a:cxn>
              <a:cxn ang="0">
                <a:pos x="250" y="335"/>
              </a:cxn>
              <a:cxn ang="0">
                <a:pos x="342" y="427"/>
              </a:cxn>
              <a:cxn ang="0">
                <a:pos x="410" y="427"/>
              </a:cxn>
              <a:cxn ang="0">
                <a:pos x="428" y="410"/>
              </a:cxn>
              <a:cxn ang="0">
                <a:pos x="442" y="376"/>
              </a:cxn>
              <a:cxn ang="0">
                <a:pos x="428" y="342"/>
              </a:cxn>
              <a:cxn ang="0">
                <a:pos x="335" y="249"/>
              </a:cxn>
              <a:cxn ang="0">
                <a:pos x="332" y="247"/>
              </a:cxn>
              <a:cxn ang="0">
                <a:pos x="290" y="226"/>
              </a:cxn>
              <a:cxn ang="0">
                <a:pos x="290" y="209"/>
              </a:cxn>
              <a:cxn ang="0">
                <a:pos x="286" y="200"/>
              </a:cxn>
              <a:cxn ang="0">
                <a:pos x="265" y="179"/>
              </a:cxn>
              <a:cxn ang="0">
                <a:pos x="255" y="175"/>
              </a:cxn>
              <a:cxn ang="0">
                <a:pos x="246" y="179"/>
              </a:cxn>
              <a:cxn ang="0">
                <a:pos x="221" y="203"/>
              </a:cxn>
              <a:cxn ang="0">
                <a:pos x="24" y="5"/>
              </a:cxn>
              <a:cxn ang="0">
                <a:pos x="5" y="5"/>
              </a:cxn>
            </a:cxnLst>
            <a:rect l="0" t="0" r="r" b="b"/>
            <a:pathLst>
              <a:path w="442" h="446">
                <a:moveTo>
                  <a:pt x="5" y="5"/>
                </a:moveTo>
                <a:cubicBezTo>
                  <a:pt x="0" y="11"/>
                  <a:pt x="0" y="19"/>
                  <a:pt x="5" y="24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5" y="234"/>
                  <a:pt x="218" y="235"/>
                  <a:pt x="221" y="235"/>
                </a:cubicBezTo>
                <a:cubicBezTo>
                  <a:pt x="225" y="235"/>
                  <a:pt x="228" y="234"/>
                  <a:pt x="231" y="231"/>
                </a:cubicBezTo>
                <a:cubicBezTo>
                  <a:pt x="231" y="231"/>
                  <a:pt x="246" y="217"/>
                  <a:pt x="255" y="207"/>
                </a:cubicBezTo>
                <a:cubicBezTo>
                  <a:pt x="259" y="211"/>
                  <a:pt x="261" y="212"/>
                  <a:pt x="263" y="215"/>
                </a:cubicBezTo>
                <a:cubicBezTo>
                  <a:pt x="263" y="221"/>
                  <a:pt x="263" y="234"/>
                  <a:pt x="263" y="234"/>
                </a:cubicBezTo>
                <a:cubicBezTo>
                  <a:pt x="263" y="239"/>
                  <a:pt x="266" y="244"/>
                  <a:pt x="270" y="246"/>
                </a:cubicBezTo>
                <a:cubicBezTo>
                  <a:pt x="270" y="246"/>
                  <a:pt x="314" y="268"/>
                  <a:pt x="318" y="270"/>
                </a:cubicBezTo>
                <a:cubicBezTo>
                  <a:pt x="321" y="273"/>
                  <a:pt x="409" y="361"/>
                  <a:pt x="409" y="361"/>
                </a:cubicBezTo>
                <a:cubicBezTo>
                  <a:pt x="413" y="365"/>
                  <a:pt x="415" y="370"/>
                  <a:pt x="415" y="376"/>
                </a:cubicBezTo>
                <a:cubicBezTo>
                  <a:pt x="415" y="381"/>
                  <a:pt x="413" y="387"/>
                  <a:pt x="409" y="391"/>
                </a:cubicBezTo>
                <a:cubicBezTo>
                  <a:pt x="391" y="408"/>
                  <a:pt x="391" y="408"/>
                  <a:pt x="391" y="408"/>
                </a:cubicBezTo>
                <a:cubicBezTo>
                  <a:pt x="383" y="417"/>
                  <a:pt x="369" y="417"/>
                  <a:pt x="361" y="408"/>
                </a:cubicBezTo>
                <a:cubicBezTo>
                  <a:pt x="361" y="408"/>
                  <a:pt x="273" y="320"/>
                  <a:pt x="270" y="317"/>
                </a:cubicBezTo>
                <a:cubicBezTo>
                  <a:pt x="268" y="314"/>
                  <a:pt x="246" y="270"/>
                  <a:pt x="246" y="270"/>
                </a:cubicBezTo>
                <a:cubicBezTo>
                  <a:pt x="244" y="266"/>
                  <a:pt x="239" y="263"/>
                  <a:pt x="234" y="263"/>
                </a:cubicBezTo>
                <a:cubicBezTo>
                  <a:pt x="209" y="263"/>
                  <a:pt x="209" y="263"/>
                  <a:pt x="209" y="263"/>
                </a:cubicBezTo>
                <a:cubicBezTo>
                  <a:pt x="202" y="263"/>
                  <a:pt x="196" y="269"/>
                  <a:pt x="196" y="276"/>
                </a:cubicBezTo>
                <a:cubicBezTo>
                  <a:pt x="196" y="283"/>
                  <a:pt x="202" y="289"/>
                  <a:pt x="209" y="289"/>
                </a:cubicBezTo>
                <a:cubicBezTo>
                  <a:pt x="209" y="289"/>
                  <a:pt x="219" y="289"/>
                  <a:pt x="226" y="289"/>
                </a:cubicBezTo>
                <a:cubicBezTo>
                  <a:pt x="231" y="300"/>
                  <a:pt x="247" y="331"/>
                  <a:pt x="247" y="331"/>
                </a:cubicBezTo>
                <a:cubicBezTo>
                  <a:pt x="248" y="332"/>
                  <a:pt x="249" y="334"/>
                  <a:pt x="250" y="335"/>
                </a:cubicBezTo>
                <a:cubicBezTo>
                  <a:pt x="342" y="427"/>
                  <a:pt x="342" y="427"/>
                  <a:pt x="342" y="427"/>
                </a:cubicBezTo>
                <a:cubicBezTo>
                  <a:pt x="361" y="446"/>
                  <a:pt x="391" y="446"/>
                  <a:pt x="410" y="427"/>
                </a:cubicBezTo>
                <a:cubicBezTo>
                  <a:pt x="428" y="410"/>
                  <a:pt x="428" y="410"/>
                  <a:pt x="428" y="410"/>
                </a:cubicBezTo>
                <a:cubicBezTo>
                  <a:pt x="437" y="400"/>
                  <a:pt x="442" y="388"/>
                  <a:pt x="442" y="376"/>
                </a:cubicBezTo>
                <a:cubicBezTo>
                  <a:pt x="442" y="363"/>
                  <a:pt x="437" y="351"/>
                  <a:pt x="428" y="342"/>
                </a:cubicBezTo>
                <a:cubicBezTo>
                  <a:pt x="335" y="249"/>
                  <a:pt x="335" y="249"/>
                  <a:pt x="335" y="249"/>
                </a:cubicBezTo>
                <a:cubicBezTo>
                  <a:pt x="334" y="248"/>
                  <a:pt x="333" y="247"/>
                  <a:pt x="332" y="247"/>
                </a:cubicBezTo>
                <a:cubicBezTo>
                  <a:pt x="332" y="247"/>
                  <a:pt x="300" y="231"/>
                  <a:pt x="290" y="226"/>
                </a:cubicBezTo>
                <a:cubicBezTo>
                  <a:pt x="290" y="218"/>
                  <a:pt x="290" y="209"/>
                  <a:pt x="290" y="209"/>
                </a:cubicBezTo>
                <a:cubicBezTo>
                  <a:pt x="290" y="205"/>
                  <a:pt x="288" y="202"/>
                  <a:pt x="286" y="200"/>
                </a:cubicBezTo>
                <a:cubicBezTo>
                  <a:pt x="265" y="179"/>
                  <a:pt x="265" y="179"/>
                  <a:pt x="265" y="179"/>
                </a:cubicBezTo>
                <a:cubicBezTo>
                  <a:pt x="262" y="176"/>
                  <a:pt x="259" y="175"/>
                  <a:pt x="255" y="175"/>
                </a:cubicBezTo>
                <a:cubicBezTo>
                  <a:pt x="252" y="175"/>
                  <a:pt x="248" y="176"/>
                  <a:pt x="246" y="179"/>
                </a:cubicBezTo>
                <a:cubicBezTo>
                  <a:pt x="246" y="179"/>
                  <a:pt x="231" y="193"/>
                  <a:pt x="221" y="203"/>
                </a:cubicBezTo>
                <a:cubicBezTo>
                  <a:pt x="204" y="186"/>
                  <a:pt x="24" y="5"/>
                  <a:pt x="24" y="5"/>
                </a:cubicBezTo>
                <a:cubicBezTo>
                  <a:pt x="19" y="0"/>
                  <a:pt x="10" y="0"/>
                  <a:pt x="5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7" name="Freeform 211"/>
          <p:cNvSpPr>
            <a:spLocks/>
          </p:cNvSpPr>
          <p:nvPr userDrawn="1"/>
        </p:nvSpPr>
        <p:spPr bwMode="auto">
          <a:xfrm>
            <a:off x="804873" y="3274377"/>
            <a:ext cx="365656" cy="265039"/>
          </a:xfrm>
          <a:custGeom>
            <a:avLst/>
            <a:gdLst/>
            <a:ahLst/>
            <a:cxnLst>
              <a:cxn ang="0">
                <a:pos x="63" y="199"/>
              </a:cxn>
              <a:cxn ang="0">
                <a:pos x="83" y="36"/>
              </a:cxn>
              <a:cxn ang="0">
                <a:pos x="219" y="1"/>
              </a:cxn>
              <a:cxn ang="0">
                <a:pos x="420" y="133"/>
              </a:cxn>
              <a:cxn ang="0">
                <a:pos x="156" y="262"/>
              </a:cxn>
              <a:cxn ang="0">
                <a:pos x="64" y="302"/>
              </a:cxn>
              <a:cxn ang="0">
                <a:pos x="81" y="231"/>
              </a:cxn>
            </a:cxnLst>
            <a:rect l="0" t="0" r="r" b="b"/>
            <a:pathLst>
              <a:path w="420" h="303">
                <a:moveTo>
                  <a:pt x="63" y="199"/>
                </a:moveTo>
                <a:cubicBezTo>
                  <a:pt x="0" y="159"/>
                  <a:pt x="2" y="83"/>
                  <a:pt x="83" y="36"/>
                </a:cubicBezTo>
                <a:cubicBezTo>
                  <a:pt x="83" y="36"/>
                  <a:pt x="140" y="0"/>
                  <a:pt x="219" y="1"/>
                </a:cubicBezTo>
                <a:cubicBezTo>
                  <a:pt x="360" y="4"/>
                  <a:pt x="420" y="60"/>
                  <a:pt x="420" y="133"/>
                </a:cubicBezTo>
                <a:cubicBezTo>
                  <a:pt x="420" y="198"/>
                  <a:pt x="344" y="303"/>
                  <a:pt x="156" y="262"/>
                </a:cubicBezTo>
                <a:cubicBezTo>
                  <a:pt x="87" y="291"/>
                  <a:pt x="64" y="302"/>
                  <a:pt x="64" y="302"/>
                </a:cubicBezTo>
                <a:cubicBezTo>
                  <a:pt x="64" y="302"/>
                  <a:pt x="98" y="268"/>
                  <a:pt x="81" y="231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8" name="Freeform 276"/>
          <p:cNvSpPr>
            <a:spLocks/>
          </p:cNvSpPr>
          <p:nvPr userDrawn="1"/>
        </p:nvSpPr>
        <p:spPr bwMode="auto">
          <a:xfrm>
            <a:off x="1889505" y="3208722"/>
            <a:ext cx="376699" cy="396332"/>
          </a:xfrm>
          <a:custGeom>
            <a:avLst/>
            <a:gdLst/>
            <a:ahLst/>
            <a:cxnLst>
              <a:cxn ang="0">
                <a:pos x="200" y="65"/>
              </a:cxn>
              <a:cxn ang="0">
                <a:pos x="239" y="94"/>
              </a:cxn>
              <a:cxn ang="0">
                <a:pos x="265" y="96"/>
              </a:cxn>
              <a:cxn ang="0">
                <a:pos x="265" y="104"/>
              </a:cxn>
              <a:cxn ang="0">
                <a:pos x="157" y="116"/>
              </a:cxn>
              <a:cxn ang="0">
                <a:pos x="163" y="64"/>
              </a:cxn>
              <a:cxn ang="0">
                <a:pos x="92" y="6"/>
              </a:cxn>
              <a:cxn ang="0">
                <a:pos x="82" y="55"/>
              </a:cxn>
              <a:cxn ang="0">
                <a:pos x="27" y="26"/>
              </a:cxn>
              <a:cxn ang="0">
                <a:pos x="2" y="100"/>
              </a:cxn>
              <a:cxn ang="0">
                <a:pos x="77" y="142"/>
              </a:cxn>
              <a:cxn ang="0">
                <a:pos x="24" y="391"/>
              </a:cxn>
              <a:cxn ang="0">
                <a:pos x="101" y="441"/>
              </a:cxn>
              <a:cxn ang="0">
                <a:pos x="212" y="304"/>
              </a:cxn>
              <a:cxn ang="0">
                <a:pos x="246" y="365"/>
              </a:cxn>
              <a:cxn ang="0">
                <a:pos x="243" y="394"/>
              </a:cxn>
              <a:cxn ang="0">
                <a:pos x="325" y="430"/>
              </a:cxn>
              <a:cxn ang="0">
                <a:pos x="322" y="400"/>
              </a:cxn>
              <a:cxn ang="0">
                <a:pos x="367" y="417"/>
              </a:cxn>
              <a:cxn ang="0">
                <a:pos x="408" y="371"/>
              </a:cxn>
              <a:cxn ang="0">
                <a:pos x="321" y="310"/>
              </a:cxn>
              <a:cxn ang="0">
                <a:pos x="339" y="140"/>
              </a:cxn>
              <a:cxn ang="0">
                <a:pos x="363" y="138"/>
              </a:cxn>
              <a:cxn ang="0">
                <a:pos x="336" y="114"/>
              </a:cxn>
              <a:cxn ang="0">
                <a:pos x="231" y="234"/>
              </a:cxn>
              <a:cxn ang="0">
                <a:pos x="343" y="339"/>
              </a:cxn>
              <a:cxn ang="0">
                <a:pos x="381" y="370"/>
              </a:cxn>
              <a:cxn ang="0">
                <a:pos x="324" y="368"/>
              </a:cxn>
              <a:cxn ang="0">
                <a:pos x="297" y="416"/>
              </a:cxn>
              <a:cxn ang="0">
                <a:pos x="270" y="391"/>
              </a:cxn>
              <a:cxn ang="0">
                <a:pos x="272" y="369"/>
              </a:cxn>
              <a:cxn ang="0">
                <a:pos x="277" y="348"/>
              </a:cxn>
              <a:cxn ang="0">
                <a:pos x="248" y="306"/>
              </a:cxn>
              <a:cxn ang="0">
                <a:pos x="201" y="274"/>
              </a:cxn>
              <a:cxn ang="0">
                <a:pos x="183" y="244"/>
              </a:cxn>
              <a:cxn ang="0">
                <a:pos x="94" y="121"/>
              </a:cxn>
              <a:cxn ang="0">
                <a:pos x="27" y="83"/>
              </a:cxn>
              <a:cxn ang="0">
                <a:pos x="97" y="78"/>
              </a:cxn>
              <a:cxn ang="0">
                <a:pos x="109" y="51"/>
              </a:cxn>
              <a:cxn ang="0">
                <a:pos x="136" y="65"/>
              </a:cxn>
              <a:cxn ang="0">
                <a:pos x="123" y="115"/>
              </a:cxn>
              <a:cxn ang="0">
                <a:pos x="196" y="205"/>
              </a:cxn>
              <a:cxn ang="0">
                <a:pos x="230" y="190"/>
              </a:cxn>
              <a:cxn ang="0">
                <a:pos x="295" y="101"/>
              </a:cxn>
              <a:cxn ang="0">
                <a:pos x="242" y="67"/>
              </a:cxn>
              <a:cxn ang="0">
                <a:pos x="373" y="95"/>
              </a:cxn>
              <a:cxn ang="0">
                <a:pos x="403" y="166"/>
              </a:cxn>
              <a:cxn ang="0">
                <a:pos x="432" y="159"/>
              </a:cxn>
              <a:cxn ang="0">
                <a:pos x="228" y="17"/>
              </a:cxn>
            </a:cxnLst>
            <a:rect l="0" t="0" r="r" b="b"/>
            <a:pathLst>
              <a:path w="432" h="454">
                <a:moveTo>
                  <a:pt x="228" y="17"/>
                </a:moveTo>
                <a:cubicBezTo>
                  <a:pt x="223" y="23"/>
                  <a:pt x="216" y="32"/>
                  <a:pt x="211" y="40"/>
                </a:cubicBezTo>
                <a:cubicBezTo>
                  <a:pt x="206" y="48"/>
                  <a:pt x="200" y="57"/>
                  <a:pt x="200" y="65"/>
                </a:cubicBezTo>
                <a:cubicBezTo>
                  <a:pt x="200" y="69"/>
                  <a:pt x="202" y="73"/>
                  <a:pt x="204" y="76"/>
                </a:cubicBezTo>
                <a:cubicBezTo>
                  <a:pt x="205" y="76"/>
                  <a:pt x="205" y="77"/>
                  <a:pt x="206" y="77"/>
                </a:cubicBezTo>
                <a:cubicBezTo>
                  <a:pt x="218" y="87"/>
                  <a:pt x="229" y="93"/>
                  <a:pt x="239" y="94"/>
                </a:cubicBezTo>
                <a:cubicBezTo>
                  <a:pt x="239" y="94"/>
                  <a:pt x="239" y="94"/>
                  <a:pt x="239" y="94"/>
                </a:cubicBezTo>
                <a:cubicBezTo>
                  <a:pt x="239" y="94"/>
                  <a:pt x="248" y="94"/>
                  <a:pt x="248" y="94"/>
                </a:cubicBezTo>
                <a:cubicBezTo>
                  <a:pt x="252" y="94"/>
                  <a:pt x="261" y="95"/>
                  <a:pt x="265" y="96"/>
                </a:cubicBezTo>
                <a:cubicBezTo>
                  <a:pt x="267" y="98"/>
                  <a:pt x="268" y="100"/>
                  <a:pt x="268" y="101"/>
                </a:cubicBezTo>
                <a:cubicBezTo>
                  <a:pt x="268" y="101"/>
                  <a:pt x="268" y="102"/>
                  <a:pt x="267" y="102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5" y="104"/>
                  <a:pt x="237" y="139"/>
                  <a:pt x="237" y="139"/>
                </a:cubicBezTo>
                <a:cubicBezTo>
                  <a:pt x="226" y="152"/>
                  <a:pt x="215" y="167"/>
                  <a:pt x="207" y="176"/>
                </a:cubicBezTo>
                <a:cubicBezTo>
                  <a:pt x="185" y="151"/>
                  <a:pt x="168" y="130"/>
                  <a:pt x="157" y="116"/>
                </a:cubicBezTo>
                <a:cubicBezTo>
                  <a:pt x="154" y="112"/>
                  <a:pt x="152" y="109"/>
                  <a:pt x="150" y="107"/>
                </a:cubicBezTo>
                <a:cubicBezTo>
                  <a:pt x="150" y="105"/>
                  <a:pt x="151" y="103"/>
                  <a:pt x="152" y="102"/>
                </a:cubicBezTo>
                <a:cubicBezTo>
                  <a:pt x="157" y="92"/>
                  <a:pt x="163" y="78"/>
                  <a:pt x="163" y="64"/>
                </a:cubicBezTo>
                <a:cubicBezTo>
                  <a:pt x="163" y="62"/>
                  <a:pt x="163" y="61"/>
                  <a:pt x="163" y="59"/>
                </a:cubicBezTo>
                <a:cubicBezTo>
                  <a:pt x="160" y="39"/>
                  <a:pt x="136" y="23"/>
                  <a:pt x="122" y="15"/>
                </a:cubicBezTo>
                <a:cubicBezTo>
                  <a:pt x="101" y="2"/>
                  <a:pt x="96" y="5"/>
                  <a:pt x="92" y="6"/>
                </a:cubicBezTo>
                <a:cubicBezTo>
                  <a:pt x="84" y="9"/>
                  <a:pt x="81" y="17"/>
                  <a:pt x="81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52"/>
                  <a:pt x="82" y="54"/>
                  <a:pt x="82" y="55"/>
                </a:cubicBezTo>
                <a:cubicBezTo>
                  <a:pt x="77" y="60"/>
                  <a:pt x="65" y="67"/>
                  <a:pt x="60" y="67"/>
                </a:cubicBezTo>
                <a:cubicBezTo>
                  <a:pt x="56" y="65"/>
                  <a:pt x="49" y="50"/>
                  <a:pt x="46" y="45"/>
                </a:cubicBezTo>
                <a:cubicBezTo>
                  <a:pt x="41" y="34"/>
                  <a:pt x="37" y="26"/>
                  <a:pt x="27" y="26"/>
                </a:cubicBezTo>
                <a:cubicBezTo>
                  <a:pt x="23" y="26"/>
                  <a:pt x="18" y="27"/>
                  <a:pt x="14" y="33"/>
                </a:cubicBezTo>
                <a:cubicBezTo>
                  <a:pt x="6" y="42"/>
                  <a:pt x="0" y="63"/>
                  <a:pt x="0" y="83"/>
                </a:cubicBezTo>
                <a:cubicBezTo>
                  <a:pt x="0" y="89"/>
                  <a:pt x="1" y="95"/>
                  <a:pt x="2" y="100"/>
                </a:cubicBezTo>
                <a:cubicBezTo>
                  <a:pt x="2" y="101"/>
                  <a:pt x="2" y="101"/>
                  <a:pt x="3" y="102"/>
                </a:cubicBezTo>
                <a:cubicBezTo>
                  <a:pt x="15" y="140"/>
                  <a:pt x="53" y="141"/>
                  <a:pt x="71" y="142"/>
                </a:cubicBezTo>
                <a:cubicBezTo>
                  <a:pt x="73" y="142"/>
                  <a:pt x="75" y="142"/>
                  <a:pt x="77" y="142"/>
                </a:cubicBezTo>
                <a:cubicBezTo>
                  <a:pt x="87" y="154"/>
                  <a:pt x="125" y="199"/>
                  <a:pt x="155" y="235"/>
                </a:cubicBezTo>
                <a:cubicBezTo>
                  <a:pt x="106" y="291"/>
                  <a:pt x="30" y="376"/>
                  <a:pt x="26" y="384"/>
                </a:cubicBezTo>
                <a:cubicBezTo>
                  <a:pt x="24" y="386"/>
                  <a:pt x="24" y="389"/>
                  <a:pt x="24" y="391"/>
                </a:cubicBezTo>
                <a:cubicBezTo>
                  <a:pt x="24" y="394"/>
                  <a:pt x="25" y="397"/>
                  <a:pt x="26" y="400"/>
                </a:cubicBezTo>
                <a:cubicBezTo>
                  <a:pt x="28" y="402"/>
                  <a:pt x="32" y="409"/>
                  <a:pt x="63" y="426"/>
                </a:cubicBezTo>
                <a:cubicBezTo>
                  <a:pt x="93" y="442"/>
                  <a:pt x="99" y="441"/>
                  <a:pt x="101" y="441"/>
                </a:cubicBezTo>
                <a:cubicBezTo>
                  <a:pt x="108" y="441"/>
                  <a:pt x="112" y="437"/>
                  <a:pt x="131" y="413"/>
                </a:cubicBezTo>
                <a:cubicBezTo>
                  <a:pt x="141" y="401"/>
                  <a:pt x="153" y="384"/>
                  <a:pt x="169" y="363"/>
                </a:cubicBezTo>
                <a:cubicBezTo>
                  <a:pt x="186" y="340"/>
                  <a:pt x="202" y="318"/>
                  <a:pt x="212" y="304"/>
                </a:cubicBezTo>
                <a:cubicBezTo>
                  <a:pt x="226" y="321"/>
                  <a:pt x="243" y="342"/>
                  <a:pt x="250" y="351"/>
                </a:cubicBezTo>
                <a:cubicBezTo>
                  <a:pt x="249" y="352"/>
                  <a:pt x="249" y="354"/>
                  <a:pt x="248" y="355"/>
                </a:cubicBezTo>
                <a:cubicBezTo>
                  <a:pt x="247" y="361"/>
                  <a:pt x="246" y="363"/>
                  <a:pt x="246" y="365"/>
                </a:cubicBezTo>
                <a:cubicBezTo>
                  <a:pt x="246" y="365"/>
                  <a:pt x="246" y="366"/>
                  <a:pt x="246" y="366"/>
                </a:cubicBezTo>
                <a:cubicBezTo>
                  <a:pt x="245" y="370"/>
                  <a:pt x="243" y="378"/>
                  <a:pt x="243" y="387"/>
                </a:cubicBezTo>
                <a:cubicBezTo>
                  <a:pt x="243" y="390"/>
                  <a:pt x="243" y="392"/>
                  <a:pt x="243" y="394"/>
                </a:cubicBezTo>
                <a:cubicBezTo>
                  <a:pt x="245" y="413"/>
                  <a:pt x="266" y="430"/>
                  <a:pt x="278" y="438"/>
                </a:cubicBezTo>
                <a:cubicBezTo>
                  <a:pt x="301" y="454"/>
                  <a:pt x="310" y="452"/>
                  <a:pt x="313" y="451"/>
                </a:cubicBezTo>
                <a:cubicBezTo>
                  <a:pt x="318" y="449"/>
                  <a:pt x="325" y="445"/>
                  <a:pt x="325" y="430"/>
                </a:cubicBezTo>
                <a:cubicBezTo>
                  <a:pt x="325" y="430"/>
                  <a:pt x="325" y="430"/>
                  <a:pt x="325" y="430"/>
                </a:cubicBezTo>
                <a:cubicBezTo>
                  <a:pt x="325" y="425"/>
                  <a:pt x="324" y="419"/>
                  <a:pt x="323" y="413"/>
                </a:cubicBezTo>
                <a:cubicBezTo>
                  <a:pt x="323" y="409"/>
                  <a:pt x="322" y="403"/>
                  <a:pt x="322" y="400"/>
                </a:cubicBezTo>
                <a:cubicBezTo>
                  <a:pt x="328" y="396"/>
                  <a:pt x="341" y="389"/>
                  <a:pt x="349" y="386"/>
                </a:cubicBezTo>
                <a:cubicBezTo>
                  <a:pt x="352" y="391"/>
                  <a:pt x="357" y="399"/>
                  <a:pt x="360" y="404"/>
                </a:cubicBezTo>
                <a:cubicBezTo>
                  <a:pt x="367" y="417"/>
                  <a:pt x="367" y="417"/>
                  <a:pt x="367" y="417"/>
                </a:cubicBezTo>
                <a:cubicBezTo>
                  <a:pt x="370" y="421"/>
                  <a:pt x="376" y="430"/>
                  <a:pt x="386" y="427"/>
                </a:cubicBezTo>
                <a:cubicBezTo>
                  <a:pt x="392" y="425"/>
                  <a:pt x="396" y="421"/>
                  <a:pt x="402" y="403"/>
                </a:cubicBezTo>
                <a:cubicBezTo>
                  <a:pt x="403" y="398"/>
                  <a:pt x="407" y="384"/>
                  <a:pt x="408" y="371"/>
                </a:cubicBezTo>
                <a:cubicBezTo>
                  <a:pt x="409" y="350"/>
                  <a:pt x="395" y="326"/>
                  <a:pt x="377" y="317"/>
                </a:cubicBezTo>
                <a:cubicBezTo>
                  <a:pt x="365" y="311"/>
                  <a:pt x="353" y="311"/>
                  <a:pt x="342" y="312"/>
                </a:cubicBezTo>
                <a:cubicBezTo>
                  <a:pt x="333" y="312"/>
                  <a:pt x="325" y="313"/>
                  <a:pt x="321" y="310"/>
                </a:cubicBezTo>
                <a:cubicBezTo>
                  <a:pt x="317" y="306"/>
                  <a:pt x="287" y="273"/>
                  <a:pt x="259" y="240"/>
                </a:cubicBezTo>
                <a:cubicBezTo>
                  <a:pt x="274" y="219"/>
                  <a:pt x="313" y="163"/>
                  <a:pt x="328" y="144"/>
                </a:cubicBezTo>
                <a:cubicBezTo>
                  <a:pt x="329" y="143"/>
                  <a:pt x="333" y="141"/>
                  <a:pt x="339" y="140"/>
                </a:cubicBezTo>
                <a:cubicBezTo>
                  <a:pt x="339" y="140"/>
                  <a:pt x="340" y="140"/>
                  <a:pt x="340" y="140"/>
                </a:cubicBezTo>
                <a:cubicBezTo>
                  <a:pt x="344" y="140"/>
                  <a:pt x="346" y="140"/>
                  <a:pt x="348" y="140"/>
                </a:cubicBezTo>
                <a:cubicBezTo>
                  <a:pt x="352" y="143"/>
                  <a:pt x="359" y="142"/>
                  <a:pt x="363" y="138"/>
                </a:cubicBezTo>
                <a:cubicBezTo>
                  <a:pt x="369" y="133"/>
                  <a:pt x="369" y="125"/>
                  <a:pt x="364" y="120"/>
                </a:cubicBezTo>
                <a:cubicBezTo>
                  <a:pt x="358" y="112"/>
                  <a:pt x="347" y="112"/>
                  <a:pt x="337" y="114"/>
                </a:cubicBezTo>
                <a:cubicBezTo>
                  <a:pt x="336" y="114"/>
                  <a:pt x="336" y="114"/>
                  <a:pt x="336" y="114"/>
                </a:cubicBezTo>
                <a:cubicBezTo>
                  <a:pt x="321" y="115"/>
                  <a:pt x="312" y="122"/>
                  <a:pt x="308" y="126"/>
                </a:cubicBezTo>
                <a:cubicBezTo>
                  <a:pt x="308" y="126"/>
                  <a:pt x="308" y="126"/>
                  <a:pt x="308" y="126"/>
                </a:cubicBezTo>
                <a:cubicBezTo>
                  <a:pt x="290" y="149"/>
                  <a:pt x="233" y="230"/>
                  <a:pt x="231" y="234"/>
                </a:cubicBezTo>
                <a:cubicBezTo>
                  <a:pt x="228" y="239"/>
                  <a:pt x="228" y="245"/>
                  <a:pt x="232" y="250"/>
                </a:cubicBezTo>
                <a:cubicBezTo>
                  <a:pt x="243" y="262"/>
                  <a:pt x="296" y="323"/>
                  <a:pt x="304" y="330"/>
                </a:cubicBezTo>
                <a:cubicBezTo>
                  <a:pt x="315" y="340"/>
                  <a:pt x="330" y="339"/>
                  <a:pt x="343" y="339"/>
                </a:cubicBezTo>
                <a:cubicBezTo>
                  <a:pt x="352" y="338"/>
                  <a:pt x="360" y="338"/>
                  <a:pt x="365" y="340"/>
                </a:cubicBezTo>
                <a:cubicBezTo>
                  <a:pt x="373" y="344"/>
                  <a:pt x="381" y="357"/>
                  <a:pt x="381" y="369"/>
                </a:cubicBezTo>
                <a:cubicBezTo>
                  <a:pt x="381" y="369"/>
                  <a:pt x="381" y="370"/>
                  <a:pt x="381" y="370"/>
                </a:cubicBezTo>
                <a:cubicBezTo>
                  <a:pt x="381" y="375"/>
                  <a:pt x="380" y="380"/>
                  <a:pt x="379" y="385"/>
                </a:cubicBezTo>
                <a:cubicBezTo>
                  <a:pt x="368" y="366"/>
                  <a:pt x="364" y="361"/>
                  <a:pt x="358" y="359"/>
                </a:cubicBezTo>
                <a:cubicBezTo>
                  <a:pt x="355" y="358"/>
                  <a:pt x="349" y="356"/>
                  <a:pt x="324" y="368"/>
                </a:cubicBezTo>
                <a:cubicBezTo>
                  <a:pt x="301" y="380"/>
                  <a:pt x="298" y="386"/>
                  <a:pt x="297" y="389"/>
                </a:cubicBezTo>
                <a:cubicBezTo>
                  <a:pt x="296" y="392"/>
                  <a:pt x="296" y="396"/>
                  <a:pt x="296" y="399"/>
                </a:cubicBezTo>
                <a:cubicBezTo>
                  <a:pt x="296" y="404"/>
                  <a:pt x="296" y="409"/>
                  <a:pt x="297" y="416"/>
                </a:cubicBezTo>
                <a:cubicBezTo>
                  <a:pt x="297" y="417"/>
                  <a:pt x="297" y="418"/>
                  <a:pt x="297" y="419"/>
                </a:cubicBezTo>
                <a:cubicBezTo>
                  <a:pt x="285" y="412"/>
                  <a:pt x="271" y="399"/>
                  <a:pt x="270" y="391"/>
                </a:cubicBezTo>
                <a:cubicBezTo>
                  <a:pt x="270" y="391"/>
                  <a:pt x="270" y="391"/>
                  <a:pt x="270" y="391"/>
                </a:cubicBezTo>
                <a:cubicBezTo>
                  <a:pt x="270" y="390"/>
                  <a:pt x="270" y="388"/>
                  <a:pt x="270" y="387"/>
                </a:cubicBezTo>
                <a:cubicBezTo>
                  <a:pt x="270" y="381"/>
                  <a:pt x="271" y="375"/>
                  <a:pt x="272" y="372"/>
                </a:cubicBezTo>
                <a:cubicBezTo>
                  <a:pt x="272" y="372"/>
                  <a:pt x="272" y="369"/>
                  <a:pt x="272" y="369"/>
                </a:cubicBezTo>
                <a:cubicBezTo>
                  <a:pt x="272" y="369"/>
                  <a:pt x="272" y="369"/>
                  <a:pt x="272" y="369"/>
                </a:cubicBezTo>
                <a:cubicBezTo>
                  <a:pt x="274" y="363"/>
                  <a:pt x="274" y="363"/>
                  <a:pt x="274" y="363"/>
                </a:cubicBezTo>
                <a:cubicBezTo>
                  <a:pt x="277" y="353"/>
                  <a:pt x="277" y="350"/>
                  <a:pt x="277" y="348"/>
                </a:cubicBezTo>
                <a:cubicBezTo>
                  <a:pt x="277" y="348"/>
                  <a:pt x="277" y="348"/>
                  <a:pt x="277" y="347"/>
                </a:cubicBezTo>
                <a:cubicBezTo>
                  <a:pt x="277" y="343"/>
                  <a:pt x="277" y="342"/>
                  <a:pt x="266" y="329"/>
                </a:cubicBezTo>
                <a:cubicBezTo>
                  <a:pt x="248" y="306"/>
                  <a:pt x="248" y="306"/>
                  <a:pt x="248" y="306"/>
                </a:cubicBezTo>
                <a:cubicBezTo>
                  <a:pt x="222" y="273"/>
                  <a:pt x="222" y="273"/>
                  <a:pt x="222" y="273"/>
                </a:cubicBezTo>
                <a:cubicBezTo>
                  <a:pt x="219" y="270"/>
                  <a:pt x="215" y="268"/>
                  <a:pt x="211" y="268"/>
                </a:cubicBezTo>
                <a:cubicBezTo>
                  <a:pt x="207" y="268"/>
                  <a:pt x="203" y="270"/>
                  <a:pt x="201" y="274"/>
                </a:cubicBezTo>
                <a:cubicBezTo>
                  <a:pt x="159" y="331"/>
                  <a:pt x="112" y="395"/>
                  <a:pt x="97" y="413"/>
                </a:cubicBezTo>
                <a:cubicBezTo>
                  <a:pt x="86" y="408"/>
                  <a:pt x="65" y="397"/>
                  <a:pt x="55" y="390"/>
                </a:cubicBezTo>
                <a:cubicBezTo>
                  <a:pt x="75" y="365"/>
                  <a:pt x="141" y="291"/>
                  <a:pt x="183" y="244"/>
                </a:cubicBezTo>
                <a:cubicBezTo>
                  <a:pt x="185" y="241"/>
                  <a:pt x="186" y="238"/>
                  <a:pt x="186" y="235"/>
                </a:cubicBezTo>
                <a:cubicBezTo>
                  <a:pt x="186" y="232"/>
                  <a:pt x="185" y="229"/>
                  <a:pt x="183" y="226"/>
                </a:cubicBezTo>
                <a:cubicBezTo>
                  <a:pt x="174" y="216"/>
                  <a:pt x="97" y="125"/>
                  <a:pt x="94" y="121"/>
                </a:cubicBezTo>
                <a:cubicBezTo>
                  <a:pt x="89" y="115"/>
                  <a:pt x="81" y="115"/>
                  <a:pt x="72" y="115"/>
                </a:cubicBezTo>
                <a:cubicBezTo>
                  <a:pt x="52" y="114"/>
                  <a:pt x="35" y="112"/>
                  <a:pt x="28" y="94"/>
                </a:cubicBezTo>
                <a:cubicBezTo>
                  <a:pt x="27" y="90"/>
                  <a:pt x="27" y="87"/>
                  <a:pt x="27" y="83"/>
                </a:cubicBezTo>
                <a:cubicBezTo>
                  <a:pt x="27" y="78"/>
                  <a:pt x="28" y="73"/>
                  <a:pt x="28" y="68"/>
                </a:cubicBezTo>
                <a:cubicBezTo>
                  <a:pt x="35" y="81"/>
                  <a:pt x="44" y="92"/>
                  <a:pt x="56" y="94"/>
                </a:cubicBezTo>
                <a:cubicBezTo>
                  <a:pt x="73" y="96"/>
                  <a:pt x="92" y="82"/>
                  <a:pt x="97" y="78"/>
                </a:cubicBezTo>
                <a:cubicBezTo>
                  <a:pt x="105" y="71"/>
                  <a:pt x="109" y="66"/>
                  <a:pt x="109" y="60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57"/>
                  <a:pt x="109" y="55"/>
                  <a:pt x="109" y="51"/>
                </a:cubicBezTo>
                <a:cubicBezTo>
                  <a:pt x="109" y="48"/>
                  <a:pt x="108" y="43"/>
                  <a:pt x="108" y="38"/>
                </a:cubicBezTo>
                <a:cubicBezTo>
                  <a:pt x="120" y="45"/>
                  <a:pt x="135" y="56"/>
                  <a:pt x="136" y="63"/>
                </a:cubicBezTo>
                <a:cubicBezTo>
                  <a:pt x="136" y="63"/>
                  <a:pt x="136" y="64"/>
                  <a:pt x="136" y="65"/>
                </a:cubicBezTo>
                <a:cubicBezTo>
                  <a:pt x="136" y="72"/>
                  <a:pt x="131" y="83"/>
                  <a:pt x="128" y="91"/>
                </a:cubicBezTo>
                <a:cubicBezTo>
                  <a:pt x="124" y="98"/>
                  <a:pt x="121" y="104"/>
                  <a:pt x="121" y="109"/>
                </a:cubicBezTo>
                <a:cubicBezTo>
                  <a:pt x="121" y="111"/>
                  <a:pt x="122" y="113"/>
                  <a:pt x="123" y="115"/>
                </a:cubicBezTo>
                <a:cubicBezTo>
                  <a:pt x="124" y="118"/>
                  <a:pt x="125" y="120"/>
                  <a:pt x="127" y="121"/>
                </a:cubicBezTo>
                <a:cubicBezTo>
                  <a:pt x="129" y="123"/>
                  <a:pt x="132" y="128"/>
                  <a:pt x="136" y="133"/>
                </a:cubicBezTo>
                <a:cubicBezTo>
                  <a:pt x="149" y="149"/>
                  <a:pt x="170" y="175"/>
                  <a:pt x="196" y="205"/>
                </a:cubicBezTo>
                <a:cubicBezTo>
                  <a:pt x="199" y="208"/>
                  <a:pt x="203" y="210"/>
                  <a:pt x="207" y="210"/>
                </a:cubicBezTo>
                <a:cubicBezTo>
                  <a:pt x="213" y="210"/>
                  <a:pt x="216" y="206"/>
                  <a:pt x="221" y="201"/>
                </a:cubicBezTo>
                <a:cubicBezTo>
                  <a:pt x="230" y="190"/>
                  <a:pt x="230" y="190"/>
                  <a:pt x="230" y="190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6" y="121"/>
                  <a:pt x="287" y="120"/>
                  <a:pt x="287" y="120"/>
                </a:cubicBezTo>
                <a:cubicBezTo>
                  <a:pt x="292" y="114"/>
                  <a:pt x="295" y="108"/>
                  <a:pt x="295" y="101"/>
                </a:cubicBezTo>
                <a:cubicBezTo>
                  <a:pt x="295" y="93"/>
                  <a:pt x="291" y="85"/>
                  <a:pt x="283" y="75"/>
                </a:cubicBezTo>
                <a:cubicBezTo>
                  <a:pt x="279" y="70"/>
                  <a:pt x="273" y="69"/>
                  <a:pt x="249" y="68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0" y="67"/>
                  <a:pt x="236" y="66"/>
                  <a:pt x="229" y="61"/>
                </a:cubicBezTo>
                <a:cubicBezTo>
                  <a:pt x="234" y="52"/>
                  <a:pt x="245" y="37"/>
                  <a:pt x="252" y="31"/>
                </a:cubicBezTo>
                <a:cubicBezTo>
                  <a:pt x="274" y="41"/>
                  <a:pt x="356" y="81"/>
                  <a:pt x="373" y="95"/>
                </a:cubicBezTo>
                <a:cubicBezTo>
                  <a:pt x="389" y="108"/>
                  <a:pt x="406" y="147"/>
                  <a:pt x="406" y="158"/>
                </a:cubicBezTo>
                <a:cubicBezTo>
                  <a:pt x="406" y="158"/>
                  <a:pt x="406" y="158"/>
                  <a:pt x="406" y="158"/>
                </a:cubicBezTo>
                <a:cubicBezTo>
                  <a:pt x="404" y="161"/>
                  <a:pt x="403" y="163"/>
                  <a:pt x="403" y="166"/>
                </a:cubicBezTo>
                <a:cubicBezTo>
                  <a:pt x="403" y="169"/>
                  <a:pt x="404" y="172"/>
                  <a:pt x="406" y="174"/>
                </a:cubicBezTo>
                <a:cubicBezTo>
                  <a:pt x="411" y="180"/>
                  <a:pt x="419" y="181"/>
                  <a:pt x="425" y="176"/>
                </a:cubicBezTo>
                <a:cubicBezTo>
                  <a:pt x="428" y="174"/>
                  <a:pt x="432" y="168"/>
                  <a:pt x="432" y="159"/>
                </a:cubicBezTo>
                <a:cubicBezTo>
                  <a:pt x="432" y="136"/>
                  <a:pt x="410" y="91"/>
                  <a:pt x="390" y="75"/>
                </a:cubicBezTo>
                <a:cubicBezTo>
                  <a:pt x="368" y="56"/>
                  <a:pt x="264" y="7"/>
                  <a:pt x="255" y="4"/>
                </a:cubicBezTo>
                <a:cubicBezTo>
                  <a:pt x="245" y="0"/>
                  <a:pt x="236" y="8"/>
                  <a:pt x="228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9" name="Freeform 304"/>
          <p:cNvSpPr>
            <a:spLocks noEditPoints="1"/>
          </p:cNvSpPr>
          <p:nvPr userDrawn="1"/>
        </p:nvSpPr>
        <p:spPr bwMode="auto">
          <a:xfrm>
            <a:off x="2398689" y="3214244"/>
            <a:ext cx="305531" cy="385288"/>
          </a:xfrm>
          <a:custGeom>
            <a:avLst/>
            <a:gdLst/>
            <a:ahLst/>
            <a:cxnLst>
              <a:cxn ang="0">
                <a:pos x="144" y="17"/>
              </a:cxn>
              <a:cxn ang="0">
                <a:pos x="108" y="173"/>
              </a:cxn>
              <a:cxn ang="0">
                <a:pos x="89" y="249"/>
              </a:cxn>
              <a:cxn ang="0">
                <a:pos x="62" y="372"/>
              </a:cxn>
              <a:cxn ang="0">
                <a:pos x="0" y="385"/>
              </a:cxn>
              <a:cxn ang="0">
                <a:pos x="69" y="398"/>
              </a:cxn>
              <a:cxn ang="0">
                <a:pos x="139" y="309"/>
              </a:cxn>
              <a:cxn ang="0">
                <a:pos x="141" y="295"/>
              </a:cxn>
              <a:cxn ang="0">
                <a:pos x="110" y="223"/>
              </a:cxn>
              <a:cxn ang="0">
                <a:pos x="136" y="179"/>
              </a:cxn>
              <a:cxn ang="0">
                <a:pos x="130" y="131"/>
              </a:cxn>
              <a:cxn ang="0">
                <a:pos x="167" y="32"/>
              </a:cxn>
              <a:cxn ang="0">
                <a:pos x="238" y="131"/>
              </a:cxn>
              <a:cxn ang="0">
                <a:pos x="272" y="196"/>
              </a:cxn>
              <a:cxn ang="0">
                <a:pos x="271" y="209"/>
              </a:cxn>
              <a:cxn ang="0">
                <a:pos x="307" y="324"/>
              </a:cxn>
              <a:cxn ang="0">
                <a:pos x="170" y="265"/>
              </a:cxn>
              <a:cxn ang="0">
                <a:pos x="161" y="385"/>
              </a:cxn>
              <a:cxn ang="0">
                <a:pos x="240" y="398"/>
              </a:cxn>
              <a:cxn ang="0">
                <a:pos x="14" y="417"/>
              </a:cxn>
              <a:cxn ang="0">
                <a:pos x="14" y="444"/>
              </a:cxn>
              <a:cxn ang="0">
                <a:pos x="266" y="431"/>
              </a:cxn>
              <a:cxn ang="0">
                <a:pos x="253" y="372"/>
              </a:cxn>
              <a:cxn ang="0">
                <a:pos x="188" y="308"/>
              </a:cxn>
              <a:cxn ang="0">
                <a:pos x="325" y="348"/>
              </a:cxn>
              <a:cxn ang="0">
                <a:pos x="336" y="328"/>
              </a:cxn>
              <a:cxn ang="0">
                <a:pos x="332" y="145"/>
              </a:cxn>
              <a:cxn ang="0">
                <a:pos x="352" y="127"/>
              </a:cxn>
              <a:cxn ang="0">
                <a:pos x="334" y="114"/>
              </a:cxn>
              <a:cxn ang="0">
                <a:pos x="249" y="106"/>
              </a:cxn>
              <a:cxn ang="0">
                <a:pos x="157" y="4"/>
              </a:cxn>
              <a:cxn ang="0">
                <a:pos x="275" y="193"/>
              </a:cxn>
              <a:cxn ang="0">
                <a:pos x="274" y="195"/>
              </a:cxn>
              <a:cxn ang="0">
                <a:pos x="274" y="195"/>
              </a:cxn>
            </a:cxnLst>
            <a:rect l="0" t="0" r="r" b="b"/>
            <a:pathLst>
              <a:path w="352" h="444">
                <a:moveTo>
                  <a:pt x="157" y="4"/>
                </a:moveTo>
                <a:cubicBezTo>
                  <a:pt x="153" y="8"/>
                  <a:pt x="148" y="12"/>
                  <a:pt x="144" y="17"/>
                </a:cubicBezTo>
                <a:cubicBezTo>
                  <a:pt x="118" y="47"/>
                  <a:pt x="104" y="87"/>
                  <a:pt x="104" y="131"/>
                </a:cubicBezTo>
                <a:cubicBezTo>
                  <a:pt x="104" y="145"/>
                  <a:pt x="105" y="159"/>
                  <a:pt x="108" y="173"/>
                </a:cubicBezTo>
                <a:cubicBezTo>
                  <a:pt x="92" y="185"/>
                  <a:pt x="84" y="204"/>
                  <a:pt x="84" y="223"/>
                </a:cubicBezTo>
                <a:cubicBezTo>
                  <a:pt x="84" y="231"/>
                  <a:pt x="85" y="240"/>
                  <a:pt x="89" y="249"/>
                </a:cubicBezTo>
                <a:cubicBezTo>
                  <a:pt x="89" y="249"/>
                  <a:pt x="108" y="289"/>
                  <a:pt x="113" y="300"/>
                </a:cubicBezTo>
                <a:cubicBezTo>
                  <a:pt x="106" y="310"/>
                  <a:pt x="69" y="363"/>
                  <a:pt x="62" y="372"/>
                </a:cubicBezTo>
                <a:cubicBezTo>
                  <a:pt x="52" y="372"/>
                  <a:pt x="14" y="372"/>
                  <a:pt x="14" y="372"/>
                </a:cubicBezTo>
                <a:cubicBezTo>
                  <a:pt x="6" y="372"/>
                  <a:pt x="0" y="378"/>
                  <a:pt x="0" y="385"/>
                </a:cubicBezTo>
                <a:cubicBezTo>
                  <a:pt x="0" y="392"/>
                  <a:pt x="6" y="398"/>
                  <a:pt x="14" y="398"/>
                </a:cubicBezTo>
                <a:cubicBezTo>
                  <a:pt x="69" y="398"/>
                  <a:pt x="69" y="398"/>
                  <a:pt x="69" y="398"/>
                </a:cubicBezTo>
                <a:cubicBezTo>
                  <a:pt x="73" y="398"/>
                  <a:pt x="77" y="396"/>
                  <a:pt x="80" y="393"/>
                </a:cubicBezTo>
                <a:cubicBezTo>
                  <a:pt x="139" y="309"/>
                  <a:pt x="139" y="309"/>
                  <a:pt x="139" y="309"/>
                </a:cubicBezTo>
                <a:cubicBezTo>
                  <a:pt x="141" y="306"/>
                  <a:pt x="142" y="304"/>
                  <a:pt x="142" y="301"/>
                </a:cubicBezTo>
                <a:cubicBezTo>
                  <a:pt x="142" y="299"/>
                  <a:pt x="141" y="297"/>
                  <a:pt x="141" y="295"/>
                </a:cubicBezTo>
                <a:cubicBezTo>
                  <a:pt x="114" y="238"/>
                  <a:pt x="114" y="238"/>
                  <a:pt x="114" y="238"/>
                </a:cubicBezTo>
                <a:cubicBezTo>
                  <a:pt x="111" y="233"/>
                  <a:pt x="110" y="228"/>
                  <a:pt x="110" y="223"/>
                </a:cubicBezTo>
                <a:cubicBezTo>
                  <a:pt x="110" y="210"/>
                  <a:pt x="117" y="198"/>
                  <a:pt x="129" y="191"/>
                </a:cubicBezTo>
                <a:cubicBezTo>
                  <a:pt x="134" y="189"/>
                  <a:pt x="136" y="184"/>
                  <a:pt x="136" y="179"/>
                </a:cubicBezTo>
                <a:cubicBezTo>
                  <a:pt x="136" y="178"/>
                  <a:pt x="136" y="177"/>
                  <a:pt x="136" y="176"/>
                </a:cubicBezTo>
                <a:cubicBezTo>
                  <a:pt x="132" y="161"/>
                  <a:pt x="130" y="146"/>
                  <a:pt x="130" y="131"/>
                </a:cubicBezTo>
                <a:cubicBezTo>
                  <a:pt x="130" y="94"/>
                  <a:pt x="142" y="60"/>
                  <a:pt x="164" y="35"/>
                </a:cubicBezTo>
                <a:cubicBezTo>
                  <a:pt x="165" y="34"/>
                  <a:pt x="166" y="33"/>
                  <a:pt x="167" y="32"/>
                </a:cubicBezTo>
                <a:cubicBezTo>
                  <a:pt x="180" y="45"/>
                  <a:pt x="202" y="76"/>
                  <a:pt x="229" y="125"/>
                </a:cubicBezTo>
                <a:cubicBezTo>
                  <a:pt x="231" y="128"/>
                  <a:pt x="234" y="131"/>
                  <a:pt x="238" y="131"/>
                </a:cubicBezTo>
                <a:cubicBezTo>
                  <a:pt x="238" y="131"/>
                  <a:pt x="280" y="139"/>
                  <a:pt x="302" y="143"/>
                </a:cubicBezTo>
                <a:cubicBezTo>
                  <a:pt x="291" y="162"/>
                  <a:pt x="273" y="195"/>
                  <a:pt x="272" y="196"/>
                </a:cubicBezTo>
                <a:cubicBezTo>
                  <a:pt x="270" y="199"/>
                  <a:pt x="270" y="201"/>
                  <a:pt x="270" y="204"/>
                </a:cubicBezTo>
                <a:cubicBezTo>
                  <a:pt x="270" y="206"/>
                  <a:pt x="270" y="208"/>
                  <a:pt x="271" y="209"/>
                </a:cubicBezTo>
                <a:cubicBezTo>
                  <a:pt x="297" y="269"/>
                  <a:pt x="308" y="307"/>
                  <a:pt x="309" y="323"/>
                </a:cubicBezTo>
                <a:cubicBezTo>
                  <a:pt x="309" y="324"/>
                  <a:pt x="308" y="324"/>
                  <a:pt x="307" y="324"/>
                </a:cubicBezTo>
                <a:cubicBezTo>
                  <a:pt x="265" y="327"/>
                  <a:pt x="219" y="307"/>
                  <a:pt x="185" y="268"/>
                </a:cubicBezTo>
                <a:cubicBezTo>
                  <a:pt x="181" y="264"/>
                  <a:pt x="175" y="263"/>
                  <a:pt x="170" y="265"/>
                </a:cubicBezTo>
                <a:cubicBezTo>
                  <a:pt x="165" y="267"/>
                  <a:pt x="161" y="272"/>
                  <a:pt x="161" y="277"/>
                </a:cubicBezTo>
                <a:cubicBezTo>
                  <a:pt x="161" y="385"/>
                  <a:pt x="161" y="385"/>
                  <a:pt x="161" y="385"/>
                </a:cubicBezTo>
                <a:cubicBezTo>
                  <a:pt x="161" y="392"/>
                  <a:pt x="167" y="398"/>
                  <a:pt x="175" y="398"/>
                </a:cubicBezTo>
                <a:cubicBezTo>
                  <a:pt x="175" y="398"/>
                  <a:pt x="221" y="398"/>
                  <a:pt x="240" y="398"/>
                </a:cubicBezTo>
                <a:cubicBezTo>
                  <a:pt x="240" y="406"/>
                  <a:pt x="240" y="409"/>
                  <a:pt x="240" y="417"/>
                </a:cubicBezTo>
                <a:cubicBezTo>
                  <a:pt x="216" y="417"/>
                  <a:pt x="14" y="417"/>
                  <a:pt x="14" y="417"/>
                </a:cubicBezTo>
                <a:cubicBezTo>
                  <a:pt x="6" y="417"/>
                  <a:pt x="0" y="423"/>
                  <a:pt x="0" y="431"/>
                </a:cubicBezTo>
                <a:cubicBezTo>
                  <a:pt x="0" y="438"/>
                  <a:pt x="6" y="444"/>
                  <a:pt x="14" y="444"/>
                </a:cubicBezTo>
                <a:cubicBezTo>
                  <a:pt x="253" y="444"/>
                  <a:pt x="253" y="444"/>
                  <a:pt x="253" y="444"/>
                </a:cubicBezTo>
                <a:cubicBezTo>
                  <a:pt x="260" y="444"/>
                  <a:pt x="266" y="438"/>
                  <a:pt x="266" y="431"/>
                </a:cubicBezTo>
                <a:cubicBezTo>
                  <a:pt x="266" y="385"/>
                  <a:pt x="266" y="385"/>
                  <a:pt x="266" y="385"/>
                </a:cubicBezTo>
                <a:cubicBezTo>
                  <a:pt x="266" y="378"/>
                  <a:pt x="260" y="372"/>
                  <a:pt x="253" y="372"/>
                </a:cubicBezTo>
                <a:cubicBezTo>
                  <a:pt x="253" y="372"/>
                  <a:pt x="206" y="372"/>
                  <a:pt x="188" y="372"/>
                </a:cubicBezTo>
                <a:cubicBezTo>
                  <a:pt x="188" y="358"/>
                  <a:pt x="188" y="334"/>
                  <a:pt x="188" y="308"/>
                </a:cubicBezTo>
                <a:cubicBezTo>
                  <a:pt x="225" y="338"/>
                  <a:pt x="268" y="354"/>
                  <a:pt x="310" y="350"/>
                </a:cubicBezTo>
                <a:cubicBezTo>
                  <a:pt x="315" y="350"/>
                  <a:pt x="320" y="349"/>
                  <a:pt x="325" y="348"/>
                </a:cubicBezTo>
                <a:cubicBezTo>
                  <a:pt x="330" y="347"/>
                  <a:pt x="334" y="343"/>
                  <a:pt x="335" y="339"/>
                </a:cubicBezTo>
                <a:cubicBezTo>
                  <a:pt x="336" y="336"/>
                  <a:pt x="336" y="332"/>
                  <a:pt x="336" y="328"/>
                </a:cubicBezTo>
                <a:cubicBezTo>
                  <a:pt x="336" y="297"/>
                  <a:pt x="312" y="237"/>
                  <a:pt x="298" y="205"/>
                </a:cubicBezTo>
                <a:cubicBezTo>
                  <a:pt x="303" y="196"/>
                  <a:pt x="328" y="151"/>
                  <a:pt x="332" y="145"/>
                </a:cubicBezTo>
                <a:cubicBezTo>
                  <a:pt x="336" y="142"/>
                  <a:pt x="344" y="139"/>
                  <a:pt x="344" y="139"/>
                </a:cubicBezTo>
                <a:cubicBezTo>
                  <a:pt x="349" y="137"/>
                  <a:pt x="352" y="132"/>
                  <a:pt x="352" y="127"/>
                </a:cubicBezTo>
                <a:cubicBezTo>
                  <a:pt x="352" y="125"/>
                  <a:pt x="352" y="123"/>
                  <a:pt x="351" y="122"/>
                </a:cubicBezTo>
                <a:cubicBezTo>
                  <a:pt x="348" y="115"/>
                  <a:pt x="341" y="112"/>
                  <a:pt x="334" y="114"/>
                </a:cubicBezTo>
                <a:cubicBezTo>
                  <a:pt x="334" y="114"/>
                  <a:pt x="325" y="118"/>
                  <a:pt x="321" y="120"/>
                </a:cubicBezTo>
                <a:cubicBezTo>
                  <a:pt x="314" y="119"/>
                  <a:pt x="259" y="108"/>
                  <a:pt x="249" y="106"/>
                </a:cubicBezTo>
                <a:cubicBezTo>
                  <a:pt x="232" y="76"/>
                  <a:pt x="197" y="17"/>
                  <a:pt x="173" y="3"/>
                </a:cubicBezTo>
                <a:cubicBezTo>
                  <a:pt x="168" y="0"/>
                  <a:pt x="162" y="0"/>
                  <a:pt x="157" y="4"/>
                </a:cubicBezTo>
                <a:close/>
                <a:moveTo>
                  <a:pt x="277" y="192"/>
                </a:moveTo>
                <a:cubicBezTo>
                  <a:pt x="276" y="192"/>
                  <a:pt x="276" y="193"/>
                  <a:pt x="275" y="193"/>
                </a:cubicBezTo>
                <a:cubicBezTo>
                  <a:pt x="276" y="193"/>
                  <a:pt x="276" y="192"/>
                  <a:pt x="277" y="192"/>
                </a:cubicBezTo>
                <a:close/>
                <a:moveTo>
                  <a:pt x="274" y="195"/>
                </a:moveTo>
                <a:cubicBezTo>
                  <a:pt x="273" y="195"/>
                  <a:pt x="273" y="195"/>
                  <a:pt x="272" y="196"/>
                </a:cubicBezTo>
                <a:cubicBezTo>
                  <a:pt x="273" y="195"/>
                  <a:pt x="273" y="195"/>
                  <a:pt x="274" y="19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0" name="Freeform 292"/>
          <p:cNvSpPr>
            <a:spLocks/>
          </p:cNvSpPr>
          <p:nvPr userDrawn="1"/>
        </p:nvSpPr>
        <p:spPr bwMode="auto">
          <a:xfrm>
            <a:off x="2824436" y="3212403"/>
            <a:ext cx="401239" cy="388970"/>
          </a:xfrm>
          <a:custGeom>
            <a:avLst/>
            <a:gdLst/>
            <a:ahLst/>
            <a:cxnLst>
              <a:cxn ang="0">
                <a:pos x="129" y="447"/>
              </a:cxn>
              <a:cxn ang="0">
                <a:pos x="0" y="315"/>
              </a:cxn>
              <a:cxn ang="0">
                <a:pos x="41" y="108"/>
              </a:cxn>
              <a:cxn ang="0">
                <a:pos x="51" y="75"/>
              </a:cxn>
              <a:cxn ang="0">
                <a:pos x="60" y="34"/>
              </a:cxn>
              <a:cxn ang="0">
                <a:pos x="125" y="34"/>
              </a:cxn>
              <a:cxn ang="0">
                <a:pos x="130" y="68"/>
              </a:cxn>
              <a:cxn ang="0">
                <a:pos x="163" y="0"/>
              </a:cxn>
              <a:cxn ang="0">
                <a:pos x="195" y="70"/>
              </a:cxn>
              <a:cxn ang="0">
                <a:pos x="215" y="104"/>
              </a:cxn>
              <a:cxn ang="0">
                <a:pos x="152" y="182"/>
              </a:cxn>
              <a:cxn ang="0">
                <a:pos x="148" y="156"/>
              </a:cxn>
              <a:cxn ang="0">
                <a:pos x="188" y="103"/>
              </a:cxn>
              <a:cxn ang="0">
                <a:pos x="184" y="95"/>
              </a:cxn>
              <a:cxn ang="0">
                <a:pos x="182" y="95"/>
              </a:cxn>
              <a:cxn ang="0">
                <a:pos x="168" y="34"/>
              </a:cxn>
              <a:cxn ang="0">
                <a:pos x="157" y="34"/>
              </a:cxn>
              <a:cxn ang="0">
                <a:pos x="143" y="95"/>
              </a:cxn>
              <a:cxn ang="0">
                <a:pos x="99" y="81"/>
              </a:cxn>
              <a:cxn ang="0">
                <a:pos x="93" y="27"/>
              </a:cxn>
              <a:cxn ang="0">
                <a:pos x="87" y="81"/>
              </a:cxn>
              <a:cxn ang="0">
                <a:pos x="72" y="95"/>
              </a:cxn>
              <a:cxn ang="0">
                <a:pos x="67" y="103"/>
              </a:cxn>
              <a:cxn ang="0">
                <a:pos x="108" y="156"/>
              </a:cxn>
              <a:cxn ang="0">
                <a:pos x="113" y="181"/>
              </a:cxn>
              <a:cxn ang="0">
                <a:pos x="129" y="420"/>
              </a:cxn>
              <a:cxn ang="0">
                <a:pos x="421" y="357"/>
              </a:cxn>
              <a:cxn ang="0">
                <a:pos x="320" y="307"/>
              </a:cxn>
              <a:cxn ang="0">
                <a:pos x="254" y="264"/>
              </a:cxn>
              <a:cxn ang="0">
                <a:pos x="227" y="231"/>
              </a:cxn>
              <a:cxn ang="0">
                <a:pos x="207" y="245"/>
              </a:cxn>
              <a:cxn ang="0">
                <a:pos x="196" y="264"/>
              </a:cxn>
              <a:cxn ang="0">
                <a:pos x="114" y="283"/>
              </a:cxn>
              <a:cxn ang="0">
                <a:pos x="79" y="323"/>
              </a:cxn>
              <a:cxn ang="0">
                <a:pos x="75" y="347"/>
              </a:cxn>
              <a:cxn ang="0">
                <a:pos x="215" y="377"/>
              </a:cxn>
              <a:cxn ang="0">
                <a:pos x="322" y="330"/>
              </a:cxn>
              <a:cxn ang="0">
                <a:pos x="322" y="357"/>
              </a:cxn>
              <a:cxn ang="0">
                <a:pos x="220" y="403"/>
              </a:cxn>
              <a:cxn ang="0">
                <a:pos x="48" y="318"/>
              </a:cxn>
              <a:cxn ang="0">
                <a:pos x="80" y="293"/>
              </a:cxn>
              <a:cxn ang="0">
                <a:pos x="120" y="238"/>
              </a:cxn>
              <a:cxn ang="0">
                <a:pos x="166" y="224"/>
              </a:cxn>
              <a:cxn ang="0">
                <a:pos x="178" y="204"/>
              </a:cxn>
              <a:cxn ang="0">
                <a:pos x="245" y="211"/>
              </a:cxn>
              <a:cxn ang="0">
                <a:pos x="293" y="238"/>
              </a:cxn>
              <a:cxn ang="0">
                <a:pos x="369" y="330"/>
              </a:cxn>
              <a:cxn ang="0">
                <a:pos x="458" y="337"/>
              </a:cxn>
              <a:cxn ang="0">
                <a:pos x="425" y="397"/>
              </a:cxn>
            </a:cxnLst>
            <a:rect l="0" t="0" r="r" b="b"/>
            <a:pathLst>
              <a:path w="460" h="447">
                <a:moveTo>
                  <a:pt x="371" y="447"/>
                </a:moveTo>
                <a:cubicBezTo>
                  <a:pt x="129" y="447"/>
                  <a:pt x="129" y="447"/>
                  <a:pt x="129" y="447"/>
                </a:cubicBezTo>
                <a:cubicBezTo>
                  <a:pt x="92" y="447"/>
                  <a:pt x="62" y="437"/>
                  <a:pt x="40" y="418"/>
                </a:cubicBezTo>
                <a:cubicBezTo>
                  <a:pt x="14" y="396"/>
                  <a:pt x="0" y="361"/>
                  <a:pt x="0" y="315"/>
                </a:cubicBezTo>
                <a:cubicBezTo>
                  <a:pt x="0" y="249"/>
                  <a:pt x="48" y="199"/>
                  <a:pt x="77" y="175"/>
                </a:cubicBezTo>
                <a:cubicBezTo>
                  <a:pt x="42" y="159"/>
                  <a:pt x="41" y="129"/>
                  <a:pt x="41" y="108"/>
                </a:cubicBezTo>
                <a:cubicBezTo>
                  <a:pt x="41" y="107"/>
                  <a:pt x="41" y="105"/>
                  <a:pt x="41" y="104"/>
                </a:cubicBezTo>
                <a:cubicBezTo>
                  <a:pt x="40" y="88"/>
                  <a:pt x="46" y="80"/>
                  <a:pt x="51" y="75"/>
                </a:cubicBezTo>
                <a:cubicBezTo>
                  <a:pt x="54" y="73"/>
                  <a:pt x="57" y="71"/>
                  <a:pt x="60" y="7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15"/>
                  <a:pt x="75" y="0"/>
                  <a:pt x="93" y="0"/>
                </a:cubicBezTo>
                <a:cubicBezTo>
                  <a:pt x="111" y="0"/>
                  <a:pt x="125" y="15"/>
                  <a:pt x="125" y="3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0" y="15"/>
                  <a:pt x="145" y="0"/>
                  <a:pt x="163" y="0"/>
                </a:cubicBezTo>
                <a:cubicBezTo>
                  <a:pt x="180" y="0"/>
                  <a:pt x="195" y="15"/>
                  <a:pt x="195" y="34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8" y="71"/>
                  <a:pt x="201" y="73"/>
                  <a:pt x="204" y="75"/>
                </a:cubicBezTo>
                <a:cubicBezTo>
                  <a:pt x="209" y="80"/>
                  <a:pt x="215" y="88"/>
                  <a:pt x="215" y="104"/>
                </a:cubicBezTo>
                <a:cubicBezTo>
                  <a:pt x="215" y="105"/>
                  <a:pt x="215" y="107"/>
                  <a:pt x="215" y="108"/>
                </a:cubicBezTo>
                <a:cubicBezTo>
                  <a:pt x="214" y="133"/>
                  <a:pt x="214" y="171"/>
                  <a:pt x="152" y="182"/>
                </a:cubicBezTo>
                <a:cubicBezTo>
                  <a:pt x="145" y="184"/>
                  <a:pt x="138" y="179"/>
                  <a:pt x="137" y="172"/>
                </a:cubicBezTo>
                <a:cubicBezTo>
                  <a:pt x="135" y="164"/>
                  <a:pt x="140" y="158"/>
                  <a:pt x="148" y="156"/>
                </a:cubicBezTo>
                <a:cubicBezTo>
                  <a:pt x="187" y="149"/>
                  <a:pt x="188" y="132"/>
                  <a:pt x="188" y="108"/>
                </a:cubicBezTo>
                <a:cubicBezTo>
                  <a:pt x="188" y="106"/>
                  <a:pt x="188" y="105"/>
                  <a:pt x="188" y="103"/>
                </a:cubicBezTo>
                <a:cubicBezTo>
                  <a:pt x="188" y="99"/>
                  <a:pt x="187" y="96"/>
                  <a:pt x="187" y="95"/>
                </a:cubicBezTo>
                <a:cubicBezTo>
                  <a:pt x="186" y="95"/>
                  <a:pt x="184" y="95"/>
                  <a:pt x="184" y="95"/>
                </a:cubicBezTo>
                <a:cubicBezTo>
                  <a:pt x="183" y="95"/>
                  <a:pt x="183" y="95"/>
                  <a:pt x="182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74" y="95"/>
                  <a:pt x="168" y="89"/>
                  <a:pt x="168" y="81"/>
                </a:cubicBezTo>
                <a:cubicBezTo>
                  <a:pt x="168" y="34"/>
                  <a:pt x="168" y="34"/>
                  <a:pt x="168" y="34"/>
                </a:cubicBezTo>
                <a:cubicBezTo>
                  <a:pt x="168" y="30"/>
                  <a:pt x="166" y="27"/>
                  <a:pt x="163" y="27"/>
                </a:cubicBezTo>
                <a:cubicBezTo>
                  <a:pt x="159" y="27"/>
                  <a:pt x="157" y="30"/>
                  <a:pt x="157" y="34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9"/>
                  <a:pt x="151" y="95"/>
                  <a:pt x="143" y="95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05" y="95"/>
                  <a:pt x="99" y="89"/>
                  <a:pt x="99" y="81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0"/>
                  <a:pt x="96" y="27"/>
                  <a:pt x="93" y="27"/>
                </a:cubicBezTo>
                <a:cubicBezTo>
                  <a:pt x="90" y="27"/>
                  <a:pt x="87" y="30"/>
                  <a:pt x="87" y="34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5"/>
                  <a:pt x="86" y="89"/>
                  <a:pt x="83" y="92"/>
                </a:cubicBezTo>
                <a:cubicBezTo>
                  <a:pt x="79" y="94"/>
                  <a:pt x="76" y="95"/>
                  <a:pt x="72" y="95"/>
                </a:cubicBezTo>
                <a:cubicBezTo>
                  <a:pt x="71" y="95"/>
                  <a:pt x="70" y="95"/>
                  <a:pt x="69" y="95"/>
                </a:cubicBezTo>
                <a:cubicBezTo>
                  <a:pt x="68" y="96"/>
                  <a:pt x="67" y="99"/>
                  <a:pt x="67" y="103"/>
                </a:cubicBezTo>
                <a:cubicBezTo>
                  <a:pt x="67" y="105"/>
                  <a:pt x="67" y="106"/>
                  <a:pt x="67" y="108"/>
                </a:cubicBezTo>
                <a:cubicBezTo>
                  <a:pt x="68" y="132"/>
                  <a:pt x="68" y="149"/>
                  <a:pt x="108" y="156"/>
                </a:cubicBezTo>
                <a:cubicBezTo>
                  <a:pt x="113" y="157"/>
                  <a:pt x="118" y="161"/>
                  <a:pt x="119" y="167"/>
                </a:cubicBezTo>
                <a:cubicBezTo>
                  <a:pt x="120" y="172"/>
                  <a:pt x="117" y="178"/>
                  <a:pt x="113" y="181"/>
                </a:cubicBezTo>
                <a:cubicBezTo>
                  <a:pt x="112" y="181"/>
                  <a:pt x="27" y="237"/>
                  <a:pt x="27" y="315"/>
                </a:cubicBezTo>
                <a:cubicBezTo>
                  <a:pt x="27" y="385"/>
                  <a:pt x="61" y="420"/>
                  <a:pt x="129" y="420"/>
                </a:cubicBezTo>
                <a:cubicBezTo>
                  <a:pt x="369" y="420"/>
                  <a:pt x="369" y="420"/>
                  <a:pt x="369" y="420"/>
                </a:cubicBezTo>
                <a:cubicBezTo>
                  <a:pt x="377" y="415"/>
                  <a:pt x="400" y="387"/>
                  <a:pt x="421" y="357"/>
                </a:cubicBezTo>
                <a:cubicBezTo>
                  <a:pt x="365" y="357"/>
                  <a:pt x="365" y="357"/>
                  <a:pt x="365" y="357"/>
                </a:cubicBezTo>
                <a:cubicBezTo>
                  <a:pt x="355" y="357"/>
                  <a:pt x="348" y="349"/>
                  <a:pt x="320" y="307"/>
                </a:cubicBezTo>
                <a:cubicBezTo>
                  <a:pt x="310" y="292"/>
                  <a:pt x="296" y="271"/>
                  <a:pt x="290" y="264"/>
                </a:cubicBezTo>
                <a:cubicBezTo>
                  <a:pt x="254" y="264"/>
                  <a:pt x="254" y="264"/>
                  <a:pt x="254" y="264"/>
                </a:cubicBezTo>
                <a:cubicBezTo>
                  <a:pt x="250" y="264"/>
                  <a:pt x="245" y="262"/>
                  <a:pt x="243" y="258"/>
                </a:cubicBezTo>
                <a:cubicBezTo>
                  <a:pt x="227" y="231"/>
                  <a:pt x="227" y="231"/>
                  <a:pt x="227" y="231"/>
                </a:cubicBezTo>
                <a:cubicBezTo>
                  <a:pt x="200" y="231"/>
                  <a:pt x="200" y="231"/>
                  <a:pt x="200" y="231"/>
                </a:cubicBezTo>
                <a:cubicBezTo>
                  <a:pt x="207" y="245"/>
                  <a:pt x="207" y="245"/>
                  <a:pt x="207" y="245"/>
                </a:cubicBezTo>
                <a:cubicBezTo>
                  <a:pt x="210" y="249"/>
                  <a:pt x="209" y="254"/>
                  <a:pt x="207" y="258"/>
                </a:cubicBezTo>
                <a:cubicBezTo>
                  <a:pt x="205" y="262"/>
                  <a:pt x="200" y="264"/>
                  <a:pt x="196" y="264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20" y="268"/>
                  <a:pt x="116" y="277"/>
                  <a:pt x="114" y="283"/>
                </a:cubicBezTo>
                <a:cubicBezTo>
                  <a:pt x="109" y="296"/>
                  <a:pt x="104" y="309"/>
                  <a:pt x="96" y="315"/>
                </a:cubicBezTo>
                <a:cubicBezTo>
                  <a:pt x="90" y="319"/>
                  <a:pt x="84" y="321"/>
                  <a:pt x="79" y="323"/>
                </a:cubicBezTo>
                <a:cubicBezTo>
                  <a:pt x="74" y="325"/>
                  <a:pt x="74" y="325"/>
                  <a:pt x="73" y="327"/>
                </a:cubicBezTo>
                <a:cubicBezTo>
                  <a:pt x="72" y="329"/>
                  <a:pt x="72" y="338"/>
                  <a:pt x="75" y="347"/>
                </a:cubicBezTo>
                <a:cubicBezTo>
                  <a:pt x="78" y="358"/>
                  <a:pt x="85" y="366"/>
                  <a:pt x="96" y="371"/>
                </a:cubicBezTo>
                <a:cubicBezTo>
                  <a:pt x="124" y="385"/>
                  <a:pt x="193" y="381"/>
                  <a:pt x="215" y="377"/>
                </a:cubicBezTo>
                <a:cubicBezTo>
                  <a:pt x="234" y="373"/>
                  <a:pt x="244" y="365"/>
                  <a:pt x="256" y="356"/>
                </a:cubicBezTo>
                <a:cubicBezTo>
                  <a:pt x="271" y="344"/>
                  <a:pt x="288" y="330"/>
                  <a:pt x="322" y="330"/>
                </a:cubicBezTo>
                <a:cubicBezTo>
                  <a:pt x="330" y="330"/>
                  <a:pt x="336" y="336"/>
                  <a:pt x="336" y="344"/>
                </a:cubicBezTo>
                <a:cubicBezTo>
                  <a:pt x="336" y="351"/>
                  <a:pt x="330" y="357"/>
                  <a:pt x="322" y="357"/>
                </a:cubicBezTo>
                <a:cubicBezTo>
                  <a:pt x="297" y="357"/>
                  <a:pt x="286" y="366"/>
                  <a:pt x="272" y="377"/>
                </a:cubicBezTo>
                <a:cubicBezTo>
                  <a:pt x="260" y="387"/>
                  <a:pt x="245" y="398"/>
                  <a:pt x="220" y="403"/>
                </a:cubicBezTo>
                <a:cubicBezTo>
                  <a:pt x="206" y="406"/>
                  <a:pt x="123" y="415"/>
                  <a:pt x="84" y="395"/>
                </a:cubicBezTo>
                <a:cubicBezTo>
                  <a:pt x="42" y="374"/>
                  <a:pt x="44" y="329"/>
                  <a:pt x="48" y="318"/>
                </a:cubicBezTo>
                <a:cubicBezTo>
                  <a:pt x="53" y="304"/>
                  <a:pt x="64" y="300"/>
                  <a:pt x="70" y="298"/>
                </a:cubicBezTo>
                <a:cubicBezTo>
                  <a:pt x="74" y="297"/>
                  <a:pt x="77" y="295"/>
                  <a:pt x="80" y="293"/>
                </a:cubicBezTo>
                <a:cubicBezTo>
                  <a:pt x="82" y="291"/>
                  <a:pt x="86" y="280"/>
                  <a:pt x="89" y="274"/>
                </a:cubicBezTo>
                <a:cubicBezTo>
                  <a:pt x="96" y="256"/>
                  <a:pt x="103" y="238"/>
                  <a:pt x="120" y="238"/>
                </a:cubicBezTo>
                <a:cubicBezTo>
                  <a:pt x="173" y="238"/>
                  <a:pt x="173" y="238"/>
                  <a:pt x="173" y="238"/>
                </a:cubicBezTo>
                <a:cubicBezTo>
                  <a:pt x="166" y="224"/>
                  <a:pt x="166" y="224"/>
                  <a:pt x="166" y="224"/>
                </a:cubicBezTo>
                <a:cubicBezTo>
                  <a:pt x="164" y="220"/>
                  <a:pt x="164" y="215"/>
                  <a:pt x="166" y="211"/>
                </a:cubicBezTo>
                <a:cubicBezTo>
                  <a:pt x="169" y="207"/>
                  <a:pt x="173" y="204"/>
                  <a:pt x="178" y="204"/>
                </a:cubicBezTo>
                <a:cubicBezTo>
                  <a:pt x="234" y="204"/>
                  <a:pt x="234" y="204"/>
                  <a:pt x="234" y="204"/>
                </a:cubicBezTo>
                <a:cubicBezTo>
                  <a:pt x="239" y="204"/>
                  <a:pt x="243" y="207"/>
                  <a:pt x="245" y="211"/>
                </a:cubicBezTo>
                <a:cubicBezTo>
                  <a:pt x="262" y="238"/>
                  <a:pt x="262" y="238"/>
                  <a:pt x="262" y="238"/>
                </a:cubicBezTo>
                <a:cubicBezTo>
                  <a:pt x="293" y="238"/>
                  <a:pt x="293" y="238"/>
                  <a:pt x="293" y="238"/>
                </a:cubicBezTo>
                <a:cubicBezTo>
                  <a:pt x="305" y="238"/>
                  <a:pt x="313" y="248"/>
                  <a:pt x="342" y="292"/>
                </a:cubicBezTo>
                <a:cubicBezTo>
                  <a:pt x="351" y="305"/>
                  <a:pt x="364" y="324"/>
                  <a:pt x="369" y="330"/>
                </a:cubicBezTo>
                <a:cubicBezTo>
                  <a:pt x="446" y="330"/>
                  <a:pt x="446" y="330"/>
                  <a:pt x="446" y="330"/>
                </a:cubicBezTo>
                <a:cubicBezTo>
                  <a:pt x="451" y="330"/>
                  <a:pt x="456" y="333"/>
                  <a:pt x="458" y="337"/>
                </a:cubicBezTo>
                <a:cubicBezTo>
                  <a:pt x="460" y="342"/>
                  <a:pt x="460" y="347"/>
                  <a:pt x="457" y="351"/>
                </a:cubicBezTo>
                <a:cubicBezTo>
                  <a:pt x="457" y="352"/>
                  <a:pt x="442" y="374"/>
                  <a:pt x="425" y="397"/>
                </a:cubicBezTo>
                <a:cubicBezTo>
                  <a:pt x="390" y="443"/>
                  <a:pt x="379" y="447"/>
                  <a:pt x="371" y="4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1" name="Freeform 333"/>
          <p:cNvSpPr>
            <a:spLocks/>
          </p:cNvSpPr>
          <p:nvPr userDrawn="1"/>
        </p:nvSpPr>
        <p:spPr bwMode="auto">
          <a:xfrm>
            <a:off x="3347117" y="3225287"/>
            <a:ext cx="361975" cy="363202"/>
          </a:xfrm>
          <a:custGeom>
            <a:avLst/>
            <a:gdLst/>
            <a:ahLst/>
            <a:cxnLst>
              <a:cxn ang="0">
                <a:pos x="264" y="362"/>
              </a:cxn>
              <a:cxn ang="0">
                <a:pos x="166" y="362"/>
              </a:cxn>
              <a:cxn ang="0">
                <a:pos x="166" y="416"/>
              </a:cxn>
              <a:cxn ang="0">
                <a:pos x="415" y="416"/>
              </a:cxn>
              <a:cxn ang="0">
                <a:pos x="414" y="362"/>
              </a:cxn>
              <a:cxn ang="0">
                <a:pos x="318" y="362"/>
              </a:cxn>
              <a:cxn ang="0">
                <a:pos x="393" y="228"/>
              </a:cxn>
              <a:cxn ang="0">
                <a:pos x="282" y="66"/>
              </a:cxn>
              <a:cxn ang="0">
                <a:pos x="204" y="95"/>
              </a:cxn>
              <a:cxn ang="0">
                <a:pos x="184" y="67"/>
              </a:cxn>
              <a:cxn ang="0">
                <a:pos x="203" y="27"/>
              </a:cxn>
              <a:cxn ang="0">
                <a:pos x="149" y="0"/>
              </a:cxn>
              <a:cxn ang="0">
                <a:pos x="124" y="44"/>
              </a:cxn>
              <a:cxn ang="0">
                <a:pos x="1" y="123"/>
              </a:cxn>
              <a:cxn ang="0">
                <a:pos x="0" y="157"/>
              </a:cxn>
              <a:cxn ang="0">
                <a:pos x="199" y="228"/>
              </a:cxn>
              <a:cxn ang="0">
                <a:pos x="217" y="198"/>
              </a:cxn>
              <a:cxn ang="0">
                <a:pos x="215" y="135"/>
              </a:cxn>
            </a:cxnLst>
            <a:rect l="0" t="0" r="r" b="b"/>
            <a:pathLst>
              <a:path w="415" h="416">
                <a:moveTo>
                  <a:pt x="264" y="362"/>
                </a:moveTo>
                <a:cubicBezTo>
                  <a:pt x="166" y="362"/>
                  <a:pt x="166" y="362"/>
                  <a:pt x="166" y="362"/>
                </a:cubicBezTo>
                <a:cubicBezTo>
                  <a:pt x="166" y="416"/>
                  <a:pt x="166" y="416"/>
                  <a:pt x="166" y="416"/>
                </a:cubicBezTo>
                <a:cubicBezTo>
                  <a:pt x="415" y="416"/>
                  <a:pt x="415" y="416"/>
                  <a:pt x="415" y="416"/>
                </a:cubicBezTo>
                <a:cubicBezTo>
                  <a:pt x="414" y="362"/>
                  <a:pt x="414" y="362"/>
                  <a:pt x="414" y="362"/>
                </a:cubicBezTo>
                <a:cubicBezTo>
                  <a:pt x="318" y="362"/>
                  <a:pt x="318" y="362"/>
                  <a:pt x="318" y="362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282" y="66"/>
                  <a:pt x="282" y="66"/>
                  <a:pt x="282" y="66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204" y="95"/>
                  <a:pt x="196" y="81"/>
                  <a:pt x="184" y="67"/>
                </a:cubicBezTo>
                <a:cubicBezTo>
                  <a:pt x="183" y="67"/>
                  <a:pt x="203" y="27"/>
                  <a:pt x="203" y="27"/>
                </a:cubicBezTo>
                <a:cubicBezTo>
                  <a:pt x="149" y="0"/>
                  <a:pt x="149" y="0"/>
                  <a:pt x="149" y="0"/>
                </a:cubicBezTo>
                <a:cubicBezTo>
                  <a:pt x="137" y="18"/>
                  <a:pt x="142" y="15"/>
                  <a:pt x="124" y="44"/>
                </a:cubicBezTo>
                <a:cubicBezTo>
                  <a:pt x="19" y="46"/>
                  <a:pt x="1" y="123"/>
                  <a:pt x="1" y="123"/>
                </a:cubicBezTo>
                <a:cubicBezTo>
                  <a:pt x="0" y="157"/>
                  <a:pt x="0" y="157"/>
                  <a:pt x="0" y="157"/>
                </a:cubicBezTo>
                <a:cubicBezTo>
                  <a:pt x="199" y="228"/>
                  <a:pt x="199" y="228"/>
                  <a:pt x="199" y="228"/>
                </a:cubicBezTo>
                <a:cubicBezTo>
                  <a:pt x="217" y="198"/>
                  <a:pt x="217" y="198"/>
                  <a:pt x="217" y="198"/>
                </a:cubicBezTo>
                <a:cubicBezTo>
                  <a:pt x="217" y="198"/>
                  <a:pt x="229" y="162"/>
                  <a:pt x="215" y="135"/>
                </a:cubicBezTo>
              </a:path>
            </a:pathLst>
          </a:custGeom>
          <a:noFill/>
          <a:ln w="285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2" name="Freeform 345"/>
          <p:cNvSpPr>
            <a:spLocks/>
          </p:cNvSpPr>
          <p:nvPr userDrawn="1"/>
        </p:nvSpPr>
        <p:spPr bwMode="auto">
          <a:xfrm>
            <a:off x="3827463" y="3279285"/>
            <a:ext cx="398786" cy="25522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8" y="44"/>
              </a:cxn>
              <a:cxn ang="0">
                <a:pos x="21" y="69"/>
              </a:cxn>
              <a:cxn ang="0">
                <a:pos x="0" y="89"/>
              </a:cxn>
              <a:cxn ang="0">
                <a:pos x="14" y="102"/>
              </a:cxn>
              <a:cxn ang="0">
                <a:pos x="322" y="102"/>
              </a:cxn>
              <a:cxn ang="0">
                <a:pos x="430" y="213"/>
              </a:cxn>
              <a:cxn ang="0">
                <a:pos x="300" y="222"/>
              </a:cxn>
              <a:cxn ang="0">
                <a:pos x="291" y="245"/>
              </a:cxn>
              <a:cxn ang="0">
                <a:pos x="282" y="266"/>
              </a:cxn>
              <a:cxn ang="0">
                <a:pos x="274" y="245"/>
              </a:cxn>
              <a:cxn ang="0">
                <a:pos x="265" y="222"/>
              </a:cxn>
              <a:cxn ang="0">
                <a:pos x="187" y="230"/>
              </a:cxn>
              <a:cxn ang="0">
                <a:pos x="195" y="254"/>
              </a:cxn>
              <a:cxn ang="0">
                <a:pos x="170" y="254"/>
              </a:cxn>
              <a:cxn ang="0">
                <a:pos x="177" y="230"/>
              </a:cxn>
              <a:cxn ang="0">
                <a:pos x="101" y="222"/>
              </a:cxn>
              <a:cxn ang="0">
                <a:pos x="92" y="245"/>
              </a:cxn>
              <a:cxn ang="0">
                <a:pos x="83" y="266"/>
              </a:cxn>
              <a:cxn ang="0">
                <a:pos x="75" y="245"/>
              </a:cxn>
              <a:cxn ang="0">
                <a:pos x="65" y="222"/>
              </a:cxn>
              <a:cxn ang="0">
                <a:pos x="0" y="235"/>
              </a:cxn>
              <a:cxn ang="0">
                <a:pos x="45" y="248"/>
              </a:cxn>
              <a:cxn ang="0">
                <a:pos x="83" y="293"/>
              </a:cxn>
              <a:cxn ang="0">
                <a:pos x="122" y="248"/>
              </a:cxn>
              <a:cxn ang="0">
                <a:pos x="143" y="254"/>
              </a:cxn>
              <a:cxn ang="0">
                <a:pos x="221" y="254"/>
              </a:cxn>
              <a:cxn ang="0">
                <a:pos x="244" y="248"/>
              </a:cxn>
              <a:cxn ang="0">
                <a:pos x="282" y="293"/>
              </a:cxn>
              <a:cxn ang="0">
                <a:pos x="321" y="248"/>
              </a:cxn>
              <a:cxn ang="0">
                <a:pos x="434" y="248"/>
              </a:cxn>
              <a:cxn ang="0">
                <a:pos x="409" y="120"/>
              </a:cxn>
              <a:cxn ang="0">
                <a:pos x="322" y="76"/>
              </a:cxn>
              <a:cxn ang="0">
                <a:pos x="64" y="76"/>
              </a:cxn>
              <a:cxn ang="0">
                <a:pos x="118" y="40"/>
              </a:cxn>
              <a:cxn ang="0">
                <a:pos x="108" y="27"/>
              </a:cxn>
              <a:cxn ang="0">
                <a:pos x="1" y="12"/>
              </a:cxn>
            </a:cxnLst>
            <a:rect l="0" t="0" r="r" b="b"/>
            <a:pathLst>
              <a:path w="459" h="293">
                <a:moveTo>
                  <a:pt x="1" y="12"/>
                </a:moveTo>
                <a:cubicBezTo>
                  <a:pt x="1" y="13"/>
                  <a:pt x="0" y="14"/>
                  <a:pt x="0" y="15"/>
                </a:cubicBezTo>
                <a:cubicBezTo>
                  <a:pt x="0" y="21"/>
                  <a:pt x="4" y="26"/>
                  <a:pt x="10" y="28"/>
                </a:cubicBezTo>
                <a:cubicBezTo>
                  <a:pt x="10" y="28"/>
                  <a:pt x="41" y="36"/>
                  <a:pt x="68" y="44"/>
                </a:cubicBezTo>
                <a:cubicBezTo>
                  <a:pt x="63" y="46"/>
                  <a:pt x="58" y="49"/>
                  <a:pt x="53" y="52"/>
                </a:cubicBezTo>
                <a:cubicBezTo>
                  <a:pt x="39" y="59"/>
                  <a:pt x="29" y="64"/>
                  <a:pt x="21" y="69"/>
                </a:cubicBezTo>
                <a:cubicBezTo>
                  <a:pt x="10" y="75"/>
                  <a:pt x="10" y="75"/>
                  <a:pt x="10" y="75"/>
                </a:cubicBezTo>
                <a:cubicBezTo>
                  <a:pt x="7" y="77"/>
                  <a:pt x="0" y="81"/>
                  <a:pt x="0" y="89"/>
                </a:cubicBezTo>
                <a:cubicBezTo>
                  <a:pt x="0" y="89"/>
                  <a:pt x="0" y="90"/>
                  <a:pt x="0" y="90"/>
                </a:cubicBezTo>
                <a:cubicBezTo>
                  <a:pt x="1" y="97"/>
                  <a:pt x="7" y="102"/>
                  <a:pt x="14" y="102"/>
                </a:cubicBezTo>
                <a:cubicBezTo>
                  <a:pt x="27" y="102"/>
                  <a:pt x="160" y="102"/>
                  <a:pt x="249" y="102"/>
                </a:cubicBezTo>
                <a:cubicBezTo>
                  <a:pt x="249" y="102"/>
                  <a:pt x="322" y="102"/>
                  <a:pt x="322" y="102"/>
                </a:cubicBezTo>
                <a:cubicBezTo>
                  <a:pt x="367" y="102"/>
                  <a:pt x="422" y="167"/>
                  <a:pt x="429" y="206"/>
                </a:cubicBezTo>
                <a:cubicBezTo>
                  <a:pt x="430" y="209"/>
                  <a:pt x="430" y="211"/>
                  <a:pt x="430" y="213"/>
                </a:cubicBezTo>
                <a:cubicBezTo>
                  <a:pt x="430" y="219"/>
                  <a:pt x="428" y="221"/>
                  <a:pt x="426" y="222"/>
                </a:cubicBezTo>
                <a:cubicBezTo>
                  <a:pt x="421" y="222"/>
                  <a:pt x="300" y="222"/>
                  <a:pt x="300" y="222"/>
                </a:cubicBezTo>
                <a:cubicBezTo>
                  <a:pt x="295" y="222"/>
                  <a:pt x="290" y="225"/>
                  <a:pt x="288" y="230"/>
                </a:cubicBezTo>
                <a:cubicBezTo>
                  <a:pt x="286" y="235"/>
                  <a:pt x="287" y="241"/>
                  <a:pt x="291" y="245"/>
                </a:cubicBezTo>
                <a:cubicBezTo>
                  <a:pt x="293" y="247"/>
                  <a:pt x="295" y="250"/>
                  <a:pt x="295" y="254"/>
                </a:cubicBezTo>
                <a:cubicBezTo>
                  <a:pt x="295" y="261"/>
                  <a:pt x="289" y="266"/>
                  <a:pt x="282" y="266"/>
                </a:cubicBezTo>
                <a:cubicBezTo>
                  <a:pt x="276" y="266"/>
                  <a:pt x="270" y="261"/>
                  <a:pt x="270" y="254"/>
                </a:cubicBezTo>
                <a:cubicBezTo>
                  <a:pt x="270" y="250"/>
                  <a:pt x="271" y="247"/>
                  <a:pt x="274" y="245"/>
                </a:cubicBezTo>
                <a:cubicBezTo>
                  <a:pt x="278" y="241"/>
                  <a:pt x="279" y="235"/>
                  <a:pt x="277" y="230"/>
                </a:cubicBezTo>
                <a:cubicBezTo>
                  <a:pt x="275" y="225"/>
                  <a:pt x="270" y="222"/>
                  <a:pt x="265" y="222"/>
                </a:cubicBezTo>
                <a:cubicBezTo>
                  <a:pt x="200" y="222"/>
                  <a:pt x="200" y="222"/>
                  <a:pt x="200" y="222"/>
                </a:cubicBezTo>
                <a:cubicBezTo>
                  <a:pt x="194" y="222"/>
                  <a:pt x="189" y="225"/>
                  <a:pt x="187" y="230"/>
                </a:cubicBezTo>
                <a:cubicBezTo>
                  <a:pt x="185" y="235"/>
                  <a:pt x="187" y="241"/>
                  <a:pt x="191" y="245"/>
                </a:cubicBezTo>
                <a:cubicBezTo>
                  <a:pt x="193" y="247"/>
                  <a:pt x="195" y="250"/>
                  <a:pt x="195" y="254"/>
                </a:cubicBezTo>
                <a:cubicBezTo>
                  <a:pt x="195" y="261"/>
                  <a:pt x="189" y="266"/>
                  <a:pt x="182" y="266"/>
                </a:cubicBezTo>
                <a:cubicBezTo>
                  <a:pt x="175" y="266"/>
                  <a:pt x="170" y="261"/>
                  <a:pt x="170" y="254"/>
                </a:cubicBezTo>
                <a:cubicBezTo>
                  <a:pt x="170" y="250"/>
                  <a:pt x="171" y="247"/>
                  <a:pt x="173" y="245"/>
                </a:cubicBezTo>
                <a:cubicBezTo>
                  <a:pt x="177" y="241"/>
                  <a:pt x="179" y="235"/>
                  <a:pt x="177" y="230"/>
                </a:cubicBezTo>
                <a:cubicBezTo>
                  <a:pt x="174" y="225"/>
                  <a:pt x="170" y="222"/>
                  <a:pt x="164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96" y="222"/>
                  <a:pt x="91" y="225"/>
                  <a:pt x="89" y="230"/>
                </a:cubicBezTo>
                <a:cubicBezTo>
                  <a:pt x="87" y="235"/>
                  <a:pt x="88" y="241"/>
                  <a:pt x="92" y="245"/>
                </a:cubicBezTo>
                <a:cubicBezTo>
                  <a:pt x="94" y="247"/>
                  <a:pt x="96" y="250"/>
                  <a:pt x="96" y="254"/>
                </a:cubicBezTo>
                <a:cubicBezTo>
                  <a:pt x="96" y="261"/>
                  <a:pt x="90" y="266"/>
                  <a:pt x="83" y="266"/>
                </a:cubicBezTo>
                <a:cubicBezTo>
                  <a:pt x="76" y="266"/>
                  <a:pt x="71" y="261"/>
                  <a:pt x="71" y="254"/>
                </a:cubicBezTo>
                <a:cubicBezTo>
                  <a:pt x="71" y="250"/>
                  <a:pt x="72" y="247"/>
                  <a:pt x="75" y="245"/>
                </a:cubicBezTo>
                <a:cubicBezTo>
                  <a:pt x="79" y="241"/>
                  <a:pt x="80" y="235"/>
                  <a:pt x="78" y="230"/>
                </a:cubicBezTo>
                <a:cubicBezTo>
                  <a:pt x="76" y="225"/>
                  <a:pt x="71" y="222"/>
                  <a:pt x="65" y="222"/>
                </a:cubicBezTo>
                <a:cubicBezTo>
                  <a:pt x="14" y="222"/>
                  <a:pt x="14" y="222"/>
                  <a:pt x="14" y="222"/>
                </a:cubicBezTo>
                <a:cubicBezTo>
                  <a:pt x="6" y="222"/>
                  <a:pt x="0" y="228"/>
                  <a:pt x="0" y="235"/>
                </a:cubicBezTo>
                <a:cubicBezTo>
                  <a:pt x="0" y="243"/>
                  <a:pt x="6" y="248"/>
                  <a:pt x="14" y="248"/>
                </a:cubicBezTo>
                <a:cubicBezTo>
                  <a:pt x="14" y="248"/>
                  <a:pt x="30" y="248"/>
                  <a:pt x="45" y="248"/>
                </a:cubicBezTo>
                <a:cubicBezTo>
                  <a:pt x="44" y="250"/>
                  <a:pt x="44" y="252"/>
                  <a:pt x="44" y="254"/>
                </a:cubicBezTo>
                <a:cubicBezTo>
                  <a:pt x="44" y="275"/>
                  <a:pt x="62" y="293"/>
                  <a:pt x="83" y="293"/>
                </a:cubicBezTo>
                <a:cubicBezTo>
                  <a:pt x="105" y="293"/>
                  <a:pt x="122" y="275"/>
                  <a:pt x="122" y="254"/>
                </a:cubicBezTo>
                <a:cubicBezTo>
                  <a:pt x="122" y="252"/>
                  <a:pt x="122" y="250"/>
                  <a:pt x="122" y="248"/>
                </a:cubicBezTo>
                <a:cubicBezTo>
                  <a:pt x="131" y="248"/>
                  <a:pt x="134" y="248"/>
                  <a:pt x="143" y="248"/>
                </a:cubicBezTo>
                <a:cubicBezTo>
                  <a:pt x="143" y="250"/>
                  <a:pt x="143" y="252"/>
                  <a:pt x="143" y="254"/>
                </a:cubicBezTo>
                <a:cubicBezTo>
                  <a:pt x="143" y="275"/>
                  <a:pt x="161" y="293"/>
                  <a:pt x="182" y="293"/>
                </a:cubicBezTo>
                <a:cubicBezTo>
                  <a:pt x="204" y="293"/>
                  <a:pt x="221" y="275"/>
                  <a:pt x="221" y="254"/>
                </a:cubicBezTo>
                <a:cubicBezTo>
                  <a:pt x="221" y="252"/>
                  <a:pt x="221" y="250"/>
                  <a:pt x="221" y="248"/>
                </a:cubicBezTo>
                <a:cubicBezTo>
                  <a:pt x="231" y="248"/>
                  <a:pt x="234" y="248"/>
                  <a:pt x="244" y="248"/>
                </a:cubicBezTo>
                <a:cubicBezTo>
                  <a:pt x="243" y="250"/>
                  <a:pt x="243" y="252"/>
                  <a:pt x="243" y="254"/>
                </a:cubicBezTo>
                <a:cubicBezTo>
                  <a:pt x="243" y="275"/>
                  <a:pt x="261" y="293"/>
                  <a:pt x="282" y="293"/>
                </a:cubicBezTo>
                <a:cubicBezTo>
                  <a:pt x="304" y="293"/>
                  <a:pt x="322" y="275"/>
                  <a:pt x="322" y="254"/>
                </a:cubicBezTo>
                <a:cubicBezTo>
                  <a:pt x="322" y="252"/>
                  <a:pt x="321" y="250"/>
                  <a:pt x="321" y="248"/>
                </a:cubicBezTo>
                <a:cubicBezTo>
                  <a:pt x="351" y="248"/>
                  <a:pt x="429" y="249"/>
                  <a:pt x="429" y="249"/>
                </a:cubicBezTo>
                <a:cubicBezTo>
                  <a:pt x="431" y="249"/>
                  <a:pt x="432" y="248"/>
                  <a:pt x="434" y="248"/>
                </a:cubicBezTo>
                <a:cubicBezTo>
                  <a:pt x="451" y="241"/>
                  <a:pt x="459" y="224"/>
                  <a:pt x="455" y="201"/>
                </a:cubicBezTo>
                <a:cubicBezTo>
                  <a:pt x="451" y="177"/>
                  <a:pt x="433" y="146"/>
                  <a:pt x="409" y="120"/>
                </a:cubicBezTo>
                <a:cubicBezTo>
                  <a:pt x="392" y="103"/>
                  <a:pt x="359" y="75"/>
                  <a:pt x="322" y="76"/>
                </a:cubicBezTo>
                <a:cubicBezTo>
                  <a:pt x="322" y="76"/>
                  <a:pt x="322" y="76"/>
                  <a:pt x="322" y="76"/>
                </a:cubicBezTo>
                <a:cubicBezTo>
                  <a:pt x="249" y="76"/>
                  <a:pt x="249" y="76"/>
                  <a:pt x="249" y="76"/>
                </a:cubicBezTo>
                <a:cubicBezTo>
                  <a:pt x="191" y="76"/>
                  <a:pt x="114" y="76"/>
                  <a:pt x="64" y="76"/>
                </a:cubicBezTo>
                <a:cubicBezTo>
                  <a:pt x="79" y="68"/>
                  <a:pt x="95" y="60"/>
                  <a:pt x="110" y="51"/>
                </a:cubicBezTo>
                <a:cubicBezTo>
                  <a:pt x="115" y="49"/>
                  <a:pt x="118" y="45"/>
                  <a:pt x="118" y="40"/>
                </a:cubicBezTo>
                <a:cubicBezTo>
                  <a:pt x="118" y="39"/>
                  <a:pt x="118" y="39"/>
                  <a:pt x="118" y="38"/>
                </a:cubicBezTo>
                <a:cubicBezTo>
                  <a:pt x="117" y="33"/>
                  <a:pt x="113" y="28"/>
                  <a:pt x="108" y="27"/>
                </a:cubicBezTo>
                <a:cubicBezTo>
                  <a:pt x="17" y="2"/>
                  <a:pt x="17" y="2"/>
                  <a:pt x="17" y="2"/>
                </a:cubicBezTo>
                <a:cubicBezTo>
                  <a:pt x="10" y="0"/>
                  <a:pt x="3" y="5"/>
                  <a:pt x="1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3" name="Freeform 429"/>
          <p:cNvSpPr>
            <a:spLocks/>
          </p:cNvSpPr>
          <p:nvPr userDrawn="1"/>
        </p:nvSpPr>
        <p:spPr bwMode="auto">
          <a:xfrm>
            <a:off x="4332353" y="3285412"/>
            <a:ext cx="332526" cy="242952"/>
          </a:xfrm>
          <a:custGeom>
            <a:avLst/>
            <a:gdLst/>
            <a:ahLst/>
            <a:cxnLst>
              <a:cxn ang="0">
                <a:pos x="72" y="39"/>
              </a:cxn>
              <a:cxn ang="0">
                <a:pos x="3" y="134"/>
              </a:cxn>
              <a:cxn ang="0">
                <a:pos x="47" y="230"/>
              </a:cxn>
              <a:cxn ang="0">
                <a:pos x="172" y="276"/>
              </a:cxn>
              <a:cxn ang="0">
                <a:pos x="307" y="247"/>
              </a:cxn>
              <a:cxn ang="0">
                <a:pos x="365" y="188"/>
              </a:cxn>
              <a:cxn ang="0">
                <a:pos x="371" y="115"/>
              </a:cxn>
              <a:cxn ang="0">
                <a:pos x="356" y="106"/>
              </a:cxn>
              <a:cxn ang="0">
                <a:pos x="347" y="122"/>
              </a:cxn>
              <a:cxn ang="0">
                <a:pos x="294" y="225"/>
              </a:cxn>
              <a:cxn ang="0">
                <a:pos x="64" y="211"/>
              </a:cxn>
              <a:cxn ang="0">
                <a:pos x="28" y="137"/>
              </a:cxn>
              <a:cxn ang="0">
                <a:pos x="84" y="61"/>
              </a:cxn>
              <a:cxn ang="0">
                <a:pos x="297" y="63"/>
              </a:cxn>
              <a:cxn ang="0">
                <a:pos x="297" y="63"/>
              </a:cxn>
              <a:cxn ang="0">
                <a:pos x="311" y="64"/>
              </a:cxn>
              <a:cxn ang="0">
                <a:pos x="334" y="51"/>
              </a:cxn>
              <a:cxn ang="0">
                <a:pos x="346" y="61"/>
              </a:cxn>
              <a:cxn ang="0">
                <a:pos x="237" y="124"/>
              </a:cxn>
              <a:cxn ang="0">
                <a:pos x="230" y="135"/>
              </a:cxn>
              <a:cxn ang="0">
                <a:pos x="231" y="139"/>
              </a:cxn>
              <a:cxn ang="0">
                <a:pos x="232" y="143"/>
              </a:cxn>
              <a:cxn ang="0">
                <a:pos x="218" y="162"/>
              </a:cxn>
              <a:cxn ang="0">
                <a:pos x="171" y="166"/>
              </a:cxn>
              <a:cxn ang="0">
                <a:pos x="162" y="168"/>
              </a:cxn>
              <a:cxn ang="0">
                <a:pos x="154" y="172"/>
              </a:cxn>
              <a:cxn ang="0">
                <a:pos x="142" y="161"/>
              </a:cxn>
              <a:cxn ang="0">
                <a:pos x="148" y="151"/>
              </a:cxn>
              <a:cxn ang="0">
                <a:pos x="147" y="147"/>
              </a:cxn>
              <a:cxn ang="0">
                <a:pos x="147" y="143"/>
              </a:cxn>
              <a:cxn ang="0">
                <a:pos x="160" y="124"/>
              </a:cxn>
              <a:cxn ang="0">
                <a:pos x="206" y="120"/>
              </a:cxn>
              <a:cxn ang="0">
                <a:pos x="216" y="119"/>
              </a:cxn>
              <a:cxn ang="0">
                <a:pos x="241" y="104"/>
              </a:cxn>
              <a:cxn ang="0">
                <a:pos x="246" y="87"/>
              </a:cxn>
              <a:cxn ang="0">
                <a:pos x="228" y="82"/>
              </a:cxn>
              <a:cxn ang="0">
                <a:pos x="208" y="94"/>
              </a:cxn>
              <a:cxn ang="0">
                <a:pos x="148" y="103"/>
              </a:cxn>
              <a:cxn ang="0">
                <a:pos x="121" y="143"/>
              </a:cxn>
              <a:cxn ang="0">
                <a:pos x="121" y="144"/>
              </a:cxn>
              <a:cxn ang="0">
                <a:pos x="114" y="149"/>
              </a:cxn>
              <a:cxn ang="0">
                <a:pos x="107" y="158"/>
              </a:cxn>
              <a:cxn ang="0">
                <a:pos x="107" y="159"/>
              </a:cxn>
              <a:cxn ang="0">
                <a:pos x="112" y="169"/>
              </a:cxn>
              <a:cxn ang="0">
                <a:pos x="145" y="197"/>
              </a:cxn>
              <a:cxn ang="0">
                <a:pos x="159" y="198"/>
              </a:cxn>
              <a:cxn ang="0">
                <a:pos x="170" y="192"/>
              </a:cxn>
              <a:cxn ang="0">
                <a:pos x="231" y="184"/>
              </a:cxn>
              <a:cxn ang="0">
                <a:pos x="257" y="143"/>
              </a:cxn>
              <a:cxn ang="0">
                <a:pos x="257" y="142"/>
              </a:cxn>
              <a:cxn ang="0">
                <a:pos x="375" y="74"/>
              </a:cxn>
              <a:cxn ang="0">
                <a:pos x="381" y="64"/>
              </a:cxn>
              <a:cxn ang="0">
                <a:pos x="381" y="63"/>
              </a:cxn>
              <a:cxn ang="0">
                <a:pos x="376" y="53"/>
              </a:cxn>
              <a:cxn ang="0">
                <a:pos x="344" y="25"/>
              </a:cxn>
              <a:cxn ang="0">
                <a:pos x="329" y="24"/>
              </a:cxn>
              <a:cxn ang="0">
                <a:pos x="305" y="38"/>
              </a:cxn>
              <a:cxn ang="0">
                <a:pos x="72" y="39"/>
              </a:cxn>
            </a:cxnLst>
            <a:rect l="0" t="0" r="r" b="b"/>
            <a:pathLst>
              <a:path w="381" h="279">
                <a:moveTo>
                  <a:pt x="72" y="39"/>
                </a:moveTo>
                <a:cubicBezTo>
                  <a:pt x="31" y="62"/>
                  <a:pt x="6" y="97"/>
                  <a:pt x="3" y="134"/>
                </a:cubicBezTo>
                <a:cubicBezTo>
                  <a:pt x="0" y="169"/>
                  <a:pt x="16" y="203"/>
                  <a:pt x="47" y="230"/>
                </a:cubicBezTo>
                <a:cubicBezTo>
                  <a:pt x="79" y="257"/>
                  <a:pt x="123" y="273"/>
                  <a:pt x="172" y="276"/>
                </a:cubicBezTo>
                <a:cubicBezTo>
                  <a:pt x="221" y="279"/>
                  <a:pt x="269" y="269"/>
                  <a:pt x="307" y="247"/>
                </a:cubicBezTo>
                <a:cubicBezTo>
                  <a:pt x="334" y="232"/>
                  <a:pt x="354" y="211"/>
                  <a:pt x="365" y="188"/>
                </a:cubicBezTo>
                <a:cubicBezTo>
                  <a:pt x="377" y="164"/>
                  <a:pt x="379" y="139"/>
                  <a:pt x="371" y="115"/>
                </a:cubicBezTo>
                <a:cubicBezTo>
                  <a:pt x="369" y="108"/>
                  <a:pt x="362" y="104"/>
                  <a:pt x="356" y="106"/>
                </a:cubicBezTo>
                <a:cubicBezTo>
                  <a:pt x="349" y="108"/>
                  <a:pt x="345" y="115"/>
                  <a:pt x="347" y="122"/>
                </a:cubicBezTo>
                <a:cubicBezTo>
                  <a:pt x="359" y="160"/>
                  <a:pt x="338" y="200"/>
                  <a:pt x="294" y="225"/>
                </a:cubicBezTo>
                <a:cubicBezTo>
                  <a:pt x="224" y="266"/>
                  <a:pt x="121" y="259"/>
                  <a:pt x="64" y="211"/>
                </a:cubicBezTo>
                <a:cubicBezTo>
                  <a:pt x="38" y="190"/>
                  <a:pt x="26" y="163"/>
                  <a:pt x="28" y="137"/>
                </a:cubicBezTo>
                <a:cubicBezTo>
                  <a:pt x="31" y="107"/>
                  <a:pt x="51" y="80"/>
                  <a:pt x="84" y="61"/>
                </a:cubicBezTo>
                <a:cubicBezTo>
                  <a:pt x="146" y="25"/>
                  <a:pt x="237" y="26"/>
                  <a:pt x="297" y="63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301" y="66"/>
                  <a:pt x="307" y="66"/>
                  <a:pt x="311" y="64"/>
                </a:cubicBezTo>
                <a:cubicBezTo>
                  <a:pt x="311" y="64"/>
                  <a:pt x="325" y="56"/>
                  <a:pt x="334" y="51"/>
                </a:cubicBezTo>
                <a:cubicBezTo>
                  <a:pt x="338" y="54"/>
                  <a:pt x="340" y="56"/>
                  <a:pt x="346" y="61"/>
                </a:cubicBezTo>
                <a:cubicBezTo>
                  <a:pt x="322" y="75"/>
                  <a:pt x="237" y="124"/>
                  <a:pt x="237" y="124"/>
                </a:cubicBezTo>
                <a:cubicBezTo>
                  <a:pt x="233" y="126"/>
                  <a:pt x="230" y="131"/>
                  <a:pt x="230" y="135"/>
                </a:cubicBezTo>
                <a:cubicBezTo>
                  <a:pt x="230" y="136"/>
                  <a:pt x="231" y="138"/>
                  <a:pt x="231" y="139"/>
                </a:cubicBezTo>
                <a:cubicBezTo>
                  <a:pt x="231" y="140"/>
                  <a:pt x="232" y="142"/>
                  <a:pt x="232" y="143"/>
                </a:cubicBezTo>
                <a:cubicBezTo>
                  <a:pt x="232" y="150"/>
                  <a:pt x="227" y="157"/>
                  <a:pt x="218" y="162"/>
                </a:cubicBezTo>
                <a:cubicBezTo>
                  <a:pt x="205" y="169"/>
                  <a:pt x="187" y="171"/>
                  <a:pt x="171" y="166"/>
                </a:cubicBezTo>
                <a:cubicBezTo>
                  <a:pt x="168" y="165"/>
                  <a:pt x="165" y="166"/>
                  <a:pt x="162" y="168"/>
                </a:cubicBezTo>
                <a:cubicBezTo>
                  <a:pt x="162" y="168"/>
                  <a:pt x="158" y="170"/>
                  <a:pt x="154" y="172"/>
                </a:cubicBezTo>
                <a:cubicBezTo>
                  <a:pt x="150" y="168"/>
                  <a:pt x="148" y="166"/>
                  <a:pt x="142" y="161"/>
                </a:cubicBezTo>
                <a:cubicBezTo>
                  <a:pt x="146" y="159"/>
                  <a:pt x="148" y="155"/>
                  <a:pt x="148" y="151"/>
                </a:cubicBezTo>
                <a:cubicBezTo>
                  <a:pt x="148" y="150"/>
                  <a:pt x="148" y="148"/>
                  <a:pt x="147" y="147"/>
                </a:cubicBezTo>
                <a:cubicBezTo>
                  <a:pt x="147" y="146"/>
                  <a:pt x="147" y="144"/>
                  <a:pt x="147" y="143"/>
                </a:cubicBezTo>
                <a:cubicBezTo>
                  <a:pt x="147" y="136"/>
                  <a:pt x="152" y="130"/>
                  <a:pt x="160" y="124"/>
                </a:cubicBezTo>
                <a:cubicBezTo>
                  <a:pt x="173" y="117"/>
                  <a:pt x="191" y="115"/>
                  <a:pt x="206" y="120"/>
                </a:cubicBezTo>
                <a:cubicBezTo>
                  <a:pt x="210" y="121"/>
                  <a:pt x="213" y="120"/>
                  <a:pt x="216" y="119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247" y="101"/>
                  <a:pt x="249" y="93"/>
                  <a:pt x="246" y="87"/>
                </a:cubicBezTo>
                <a:cubicBezTo>
                  <a:pt x="242" y="81"/>
                  <a:pt x="234" y="79"/>
                  <a:pt x="228" y="82"/>
                </a:cubicBezTo>
                <a:cubicBezTo>
                  <a:pt x="228" y="82"/>
                  <a:pt x="214" y="91"/>
                  <a:pt x="208" y="94"/>
                </a:cubicBezTo>
                <a:cubicBezTo>
                  <a:pt x="187" y="90"/>
                  <a:pt x="165" y="93"/>
                  <a:pt x="148" y="103"/>
                </a:cubicBezTo>
                <a:cubicBezTo>
                  <a:pt x="131" y="112"/>
                  <a:pt x="121" y="127"/>
                  <a:pt x="121" y="143"/>
                </a:cubicBezTo>
                <a:cubicBezTo>
                  <a:pt x="121" y="143"/>
                  <a:pt x="121" y="144"/>
                  <a:pt x="121" y="144"/>
                </a:cubicBezTo>
                <a:cubicBezTo>
                  <a:pt x="118" y="146"/>
                  <a:pt x="114" y="149"/>
                  <a:pt x="114" y="149"/>
                </a:cubicBezTo>
                <a:cubicBezTo>
                  <a:pt x="110" y="151"/>
                  <a:pt x="108" y="154"/>
                  <a:pt x="107" y="158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63"/>
                  <a:pt x="109" y="167"/>
                  <a:pt x="112" y="169"/>
                </a:cubicBezTo>
                <a:cubicBezTo>
                  <a:pt x="145" y="197"/>
                  <a:pt x="145" y="197"/>
                  <a:pt x="145" y="197"/>
                </a:cubicBezTo>
                <a:cubicBezTo>
                  <a:pt x="149" y="200"/>
                  <a:pt x="155" y="201"/>
                  <a:pt x="159" y="198"/>
                </a:cubicBezTo>
                <a:cubicBezTo>
                  <a:pt x="159" y="198"/>
                  <a:pt x="165" y="195"/>
                  <a:pt x="170" y="192"/>
                </a:cubicBezTo>
                <a:cubicBezTo>
                  <a:pt x="191" y="197"/>
                  <a:pt x="214" y="194"/>
                  <a:pt x="231" y="184"/>
                </a:cubicBezTo>
                <a:cubicBezTo>
                  <a:pt x="247" y="174"/>
                  <a:pt x="257" y="159"/>
                  <a:pt x="257" y="143"/>
                </a:cubicBezTo>
                <a:cubicBezTo>
                  <a:pt x="257" y="143"/>
                  <a:pt x="257" y="142"/>
                  <a:pt x="257" y="142"/>
                </a:cubicBezTo>
                <a:cubicBezTo>
                  <a:pt x="270" y="134"/>
                  <a:pt x="375" y="74"/>
                  <a:pt x="375" y="74"/>
                </a:cubicBezTo>
                <a:cubicBezTo>
                  <a:pt x="378" y="72"/>
                  <a:pt x="381" y="68"/>
                  <a:pt x="381" y="64"/>
                </a:cubicBezTo>
                <a:cubicBezTo>
                  <a:pt x="381" y="63"/>
                  <a:pt x="381" y="63"/>
                  <a:pt x="381" y="63"/>
                </a:cubicBezTo>
                <a:cubicBezTo>
                  <a:pt x="381" y="59"/>
                  <a:pt x="379" y="55"/>
                  <a:pt x="376" y="53"/>
                </a:cubicBezTo>
                <a:cubicBezTo>
                  <a:pt x="344" y="25"/>
                  <a:pt x="344" y="25"/>
                  <a:pt x="344" y="25"/>
                </a:cubicBezTo>
                <a:cubicBezTo>
                  <a:pt x="339" y="22"/>
                  <a:pt x="334" y="21"/>
                  <a:pt x="329" y="24"/>
                </a:cubicBezTo>
                <a:cubicBezTo>
                  <a:pt x="329" y="24"/>
                  <a:pt x="313" y="34"/>
                  <a:pt x="305" y="38"/>
                </a:cubicBezTo>
                <a:cubicBezTo>
                  <a:pt x="237" y="0"/>
                  <a:pt x="140" y="0"/>
                  <a:pt x="72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4" name="Freeform 461"/>
          <p:cNvSpPr>
            <a:spLocks noEditPoints="1"/>
          </p:cNvSpPr>
          <p:nvPr userDrawn="1"/>
        </p:nvSpPr>
        <p:spPr bwMode="auto">
          <a:xfrm>
            <a:off x="4850127" y="3211790"/>
            <a:ext cx="241726" cy="390196"/>
          </a:xfrm>
          <a:custGeom>
            <a:avLst/>
            <a:gdLst/>
            <a:ahLst/>
            <a:cxnLst>
              <a:cxn ang="0">
                <a:pos x="85" y="1"/>
              </a:cxn>
              <a:cxn ang="0">
                <a:pos x="71" y="7"/>
              </a:cxn>
              <a:cxn ang="0">
                <a:pos x="64" y="24"/>
              </a:cxn>
              <a:cxn ang="0">
                <a:pos x="81" y="31"/>
              </a:cxn>
              <a:cxn ang="0">
                <a:pos x="92" y="27"/>
              </a:cxn>
              <a:cxn ang="0">
                <a:pos x="220" y="43"/>
              </a:cxn>
              <a:cxn ang="0">
                <a:pos x="180" y="63"/>
              </a:cxn>
              <a:cxn ang="0">
                <a:pos x="15" y="40"/>
              </a:cxn>
              <a:cxn ang="0">
                <a:pos x="5" y="43"/>
              </a:cxn>
              <a:cxn ang="0">
                <a:pos x="0" y="53"/>
              </a:cxn>
              <a:cxn ang="0">
                <a:pos x="0" y="385"/>
              </a:cxn>
              <a:cxn ang="0">
                <a:pos x="10" y="397"/>
              </a:cxn>
              <a:cxn ang="0">
                <a:pos x="121" y="432"/>
              </a:cxn>
              <a:cxn ang="0">
                <a:pos x="137" y="423"/>
              </a:cxn>
              <a:cxn ang="0">
                <a:pos x="138" y="419"/>
              </a:cxn>
              <a:cxn ang="0">
                <a:pos x="129" y="407"/>
              </a:cxn>
              <a:cxn ang="0">
                <a:pos x="27" y="375"/>
              </a:cxn>
              <a:cxn ang="0">
                <a:pos x="27" y="68"/>
              </a:cxn>
              <a:cxn ang="0">
                <a:pos x="169" y="88"/>
              </a:cxn>
              <a:cxn ang="0">
                <a:pos x="170" y="435"/>
              </a:cxn>
              <a:cxn ang="0">
                <a:pos x="177" y="447"/>
              </a:cxn>
              <a:cxn ang="0">
                <a:pos x="191" y="446"/>
              </a:cxn>
              <a:cxn ang="0">
                <a:pos x="273" y="391"/>
              </a:cxn>
              <a:cxn ang="0">
                <a:pos x="278" y="380"/>
              </a:cxn>
              <a:cxn ang="0">
                <a:pos x="278" y="35"/>
              </a:cxn>
              <a:cxn ang="0">
                <a:pos x="278" y="35"/>
              </a:cxn>
              <a:cxn ang="0">
                <a:pos x="278" y="33"/>
              </a:cxn>
              <a:cxn ang="0">
                <a:pos x="278" y="32"/>
              </a:cxn>
              <a:cxn ang="0">
                <a:pos x="277" y="30"/>
              </a:cxn>
              <a:cxn ang="0">
                <a:pos x="277" y="29"/>
              </a:cxn>
              <a:cxn ang="0">
                <a:pos x="276" y="28"/>
              </a:cxn>
              <a:cxn ang="0">
                <a:pos x="276" y="27"/>
              </a:cxn>
              <a:cxn ang="0">
                <a:pos x="274" y="26"/>
              </a:cxn>
              <a:cxn ang="0">
                <a:pos x="274" y="25"/>
              </a:cxn>
              <a:cxn ang="0">
                <a:pos x="274" y="25"/>
              </a:cxn>
              <a:cxn ang="0">
                <a:pos x="273" y="24"/>
              </a:cxn>
              <a:cxn ang="0">
                <a:pos x="272" y="24"/>
              </a:cxn>
              <a:cxn ang="0">
                <a:pos x="271" y="23"/>
              </a:cxn>
              <a:cxn ang="0">
                <a:pos x="270" y="23"/>
              </a:cxn>
              <a:cxn ang="0">
                <a:pos x="268" y="22"/>
              </a:cxn>
              <a:cxn ang="0">
                <a:pos x="267" y="22"/>
              </a:cxn>
              <a:cxn ang="0">
                <a:pos x="267" y="22"/>
              </a:cxn>
              <a:cxn ang="0">
                <a:pos x="91" y="0"/>
              </a:cxn>
              <a:cxn ang="0">
                <a:pos x="85" y="1"/>
              </a:cxn>
              <a:cxn ang="0">
                <a:pos x="240" y="63"/>
              </a:cxn>
              <a:cxn ang="0">
                <a:pos x="225" y="102"/>
              </a:cxn>
              <a:cxn ang="0">
                <a:pos x="204" y="80"/>
              </a:cxn>
              <a:cxn ang="0">
                <a:pos x="240" y="63"/>
              </a:cxn>
              <a:cxn ang="0">
                <a:pos x="232" y="140"/>
              </a:cxn>
              <a:cxn ang="0">
                <a:pos x="242" y="132"/>
              </a:cxn>
              <a:cxn ang="0">
                <a:pos x="252" y="106"/>
              </a:cxn>
              <a:cxn ang="0">
                <a:pos x="252" y="373"/>
              </a:cxn>
              <a:cxn ang="0">
                <a:pos x="196" y="410"/>
              </a:cxn>
              <a:cxn ang="0">
                <a:pos x="196" y="110"/>
              </a:cxn>
              <a:cxn ang="0">
                <a:pos x="219" y="136"/>
              </a:cxn>
              <a:cxn ang="0">
                <a:pos x="232" y="140"/>
              </a:cxn>
            </a:cxnLst>
            <a:rect l="0" t="0" r="r" b="b"/>
            <a:pathLst>
              <a:path w="278" h="449">
                <a:moveTo>
                  <a:pt x="85" y="1"/>
                </a:moveTo>
                <a:cubicBezTo>
                  <a:pt x="71" y="7"/>
                  <a:pt x="71" y="7"/>
                  <a:pt x="71" y="7"/>
                </a:cubicBezTo>
                <a:cubicBezTo>
                  <a:pt x="64" y="10"/>
                  <a:pt x="61" y="18"/>
                  <a:pt x="64" y="24"/>
                </a:cubicBezTo>
                <a:cubicBezTo>
                  <a:pt x="67" y="31"/>
                  <a:pt x="74" y="34"/>
                  <a:pt x="81" y="31"/>
                </a:cubicBezTo>
                <a:cubicBezTo>
                  <a:pt x="81" y="31"/>
                  <a:pt x="88" y="29"/>
                  <a:pt x="92" y="27"/>
                </a:cubicBezTo>
                <a:cubicBezTo>
                  <a:pt x="97" y="28"/>
                  <a:pt x="172" y="37"/>
                  <a:pt x="220" y="43"/>
                </a:cubicBezTo>
                <a:cubicBezTo>
                  <a:pt x="200" y="53"/>
                  <a:pt x="184" y="61"/>
                  <a:pt x="180" y="63"/>
                </a:cubicBezTo>
                <a:cubicBezTo>
                  <a:pt x="173" y="62"/>
                  <a:pt x="15" y="40"/>
                  <a:pt x="15" y="40"/>
                </a:cubicBezTo>
                <a:cubicBezTo>
                  <a:pt x="12" y="39"/>
                  <a:pt x="8" y="40"/>
                  <a:pt x="5" y="43"/>
                </a:cubicBezTo>
                <a:cubicBezTo>
                  <a:pt x="2" y="45"/>
                  <a:pt x="0" y="49"/>
                  <a:pt x="0" y="53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390"/>
                  <a:pt x="4" y="396"/>
                  <a:pt x="10" y="397"/>
                </a:cubicBezTo>
                <a:cubicBezTo>
                  <a:pt x="121" y="432"/>
                  <a:pt x="121" y="432"/>
                  <a:pt x="121" y="432"/>
                </a:cubicBezTo>
                <a:cubicBezTo>
                  <a:pt x="128" y="434"/>
                  <a:pt x="135" y="430"/>
                  <a:pt x="137" y="423"/>
                </a:cubicBezTo>
                <a:cubicBezTo>
                  <a:pt x="138" y="422"/>
                  <a:pt x="138" y="421"/>
                  <a:pt x="138" y="419"/>
                </a:cubicBezTo>
                <a:cubicBezTo>
                  <a:pt x="138" y="414"/>
                  <a:pt x="134" y="408"/>
                  <a:pt x="129" y="407"/>
                </a:cubicBezTo>
                <a:cubicBezTo>
                  <a:pt x="129" y="407"/>
                  <a:pt x="43" y="380"/>
                  <a:pt x="27" y="375"/>
                </a:cubicBezTo>
                <a:cubicBezTo>
                  <a:pt x="27" y="357"/>
                  <a:pt x="27" y="95"/>
                  <a:pt x="27" y="68"/>
                </a:cubicBezTo>
                <a:cubicBezTo>
                  <a:pt x="50" y="71"/>
                  <a:pt x="151" y="85"/>
                  <a:pt x="169" y="88"/>
                </a:cubicBezTo>
                <a:cubicBezTo>
                  <a:pt x="169" y="110"/>
                  <a:pt x="170" y="435"/>
                  <a:pt x="170" y="435"/>
                </a:cubicBezTo>
                <a:cubicBezTo>
                  <a:pt x="170" y="440"/>
                  <a:pt x="173" y="445"/>
                  <a:pt x="177" y="447"/>
                </a:cubicBezTo>
                <a:cubicBezTo>
                  <a:pt x="181" y="449"/>
                  <a:pt x="187" y="449"/>
                  <a:pt x="191" y="446"/>
                </a:cubicBezTo>
                <a:cubicBezTo>
                  <a:pt x="273" y="391"/>
                  <a:pt x="273" y="391"/>
                  <a:pt x="273" y="391"/>
                </a:cubicBezTo>
                <a:cubicBezTo>
                  <a:pt x="276" y="389"/>
                  <a:pt x="278" y="384"/>
                  <a:pt x="278" y="380"/>
                </a:cubicBezTo>
                <a:cubicBezTo>
                  <a:pt x="278" y="380"/>
                  <a:pt x="278" y="35"/>
                  <a:pt x="278" y="35"/>
                </a:cubicBezTo>
                <a:cubicBezTo>
                  <a:pt x="278" y="35"/>
                  <a:pt x="278" y="35"/>
                  <a:pt x="278" y="35"/>
                </a:cubicBezTo>
                <a:cubicBezTo>
                  <a:pt x="278" y="34"/>
                  <a:pt x="278" y="33"/>
                  <a:pt x="278" y="33"/>
                </a:cubicBezTo>
                <a:cubicBezTo>
                  <a:pt x="278" y="32"/>
                  <a:pt x="278" y="32"/>
                  <a:pt x="278" y="32"/>
                </a:cubicBezTo>
                <a:cubicBezTo>
                  <a:pt x="278" y="31"/>
                  <a:pt x="278" y="31"/>
                  <a:pt x="277" y="30"/>
                </a:cubicBezTo>
                <a:cubicBezTo>
                  <a:pt x="277" y="30"/>
                  <a:pt x="277" y="29"/>
                  <a:pt x="277" y="29"/>
                </a:cubicBezTo>
                <a:cubicBezTo>
                  <a:pt x="277" y="29"/>
                  <a:pt x="276" y="28"/>
                  <a:pt x="276" y="28"/>
                </a:cubicBezTo>
                <a:cubicBezTo>
                  <a:pt x="276" y="27"/>
                  <a:pt x="276" y="27"/>
                  <a:pt x="276" y="27"/>
                </a:cubicBezTo>
                <a:cubicBezTo>
                  <a:pt x="275" y="27"/>
                  <a:pt x="275" y="26"/>
                  <a:pt x="274" y="26"/>
                </a:cubicBezTo>
                <a:cubicBezTo>
                  <a:pt x="274" y="26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3" y="25"/>
                  <a:pt x="273" y="24"/>
                  <a:pt x="273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0" y="23"/>
                  <a:pt x="270" y="23"/>
                  <a:pt x="270" y="23"/>
                </a:cubicBezTo>
                <a:cubicBezTo>
                  <a:pt x="269" y="22"/>
                  <a:pt x="269" y="22"/>
                  <a:pt x="268" y="22"/>
                </a:cubicBezTo>
                <a:cubicBezTo>
                  <a:pt x="268" y="22"/>
                  <a:pt x="268" y="22"/>
                  <a:pt x="267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91" y="0"/>
                  <a:pt x="91" y="0"/>
                  <a:pt x="91" y="0"/>
                </a:cubicBezTo>
                <a:cubicBezTo>
                  <a:pt x="89" y="0"/>
                  <a:pt x="87" y="0"/>
                  <a:pt x="85" y="1"/>
                </a:cubicBezTo>
                <a:close/>
                <a:moveTo>
                  <a:pt x="240" y="63"/>
                </a:moveTo>
                <a:cubicBezTo>
                  <a:pt x="233" y="81"/>
                  <a:pt x="230" y="89"/>
                  <a:pt x="225" y="102"/>
                </a:cubicBezTo>
                <a:cubicBezTo>
                  <a:pt x="216" y="93"/>
                  <a:pt x="212" y="89"/>
                  <a:pt x="204" y="80"/>
                </a:cubicBezTo>
                <a:cubicBezTo>
                  <a:pt x="216" y="75"/>
                  <a:pt x="223" y="71"/>
                  <a:pt x="240" y="63"/>
                </a:cubicBezTo>
                <a:close/>
                <a:moveTo>
                  <a:pt x="232" y="140"/>
                </a:moveTo>
                <a:cubicBezTo>
                  <a:pt x="236" y="139"/>
                  <a:pt x="240" y="136"/>
                  <a:pt x="242" y="132"/>
                </a:cubicBezTo>
                <a:cubicBezTo>
                  <a:pt x="242" y="132"/>
                  <a:pt x="248" y="116"/>
                  <a:pt x="252" y="106"/>
                </a:cubicBezTo>
                <a:cubicBezTo>
                  <a:pt x="252" y="193"/>
                  <a:pt x="252" y="362"/>
                  <a:pt x="252" y="373"/>
                </a:cubicBezTo>
                <a:cubicBezTo>
                  <a:pt x="244" y="378"/>
                  <a:pt x="217" y="396"/>
                  <a:pt x="196" y="410"/>
                </a:cubicBezTo>
                <a:cubicBezTo>
                  <a:pt x="196" y="371"/>
                  <a:pt x="196" y="162"/>
                  <a:pt x="196" y="110"/>
                </a:cubicBezTo>
                <a:cubicBezTo>
                  <a:pt x="208" y="123"/>
                  <a:pt x="219" y="136"/>
                  <a:pt x="219" y="136"/>
                </a:cubicBezTo>
                <a:cubicBezTo>
                  <a:pt x="223" y="139"/>
                  <a:pt x="227" y="141"/>
                  <a:pt x="232" y="1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5" name="Freeform 477"/>
          <p:cNvSpPr>
            <a:spLocks noEditPoints="1"/>
          </p:cNvSpPr>
          <p:nvPr userDrawn="1"/>
        </p:nvSpPr>
        <p:spPr bwMode="auto">
          <a:xfrm>
            <a:off x="5237839" y="3301985"/>
            <a:ext cx="404921" cy="209823"/>
          </a:xfrm>
          <a:custGeom>
            <a:avLst/>
            <a:gdLst/>
            <a:ahLst/>
            <a:cxnLst>
              <a:cxn ang="0">
                <a:pos x="31" y="177"/>
              </a:cxn>
              <a:cxn ang="0">
                <a:pos x="0" y="134"/>
              </a:cxn>
              <a:cxn ang="0">
                <a:pos x="32" y="91"/>
              </a:cxn>
              <a:cxn ang="0">
                <a:pos x="45" y="31"/>
              </a:cxn>
              <a:cxn ang="0">
                <a:pos x="120" y="43"/>
              </a:cxn>
              <a:cxn ang="0">
                <a:pos x="121" y="50"/>
              </a:cxn>
              <a:cxn ang="0">
                <a:pos x="148" y="61"/>
              </a:cxn>
              <a:cxn ang="0">
                <a:pos x="158" y="44"/>
              </a:cxn>
              <a:cxn ang="0">
                <a:pos x="193" y="31"/>
              </a:cxn>
              <a:cxn ang="0">
                <a:pos x="182" y="58"/>
              </a:cxn>
              <a:cxn ang="0">
                <a:pos x="140" y="89"/>
              </a:cxn>
              <a:cxn ang="0">
                <a:pos x="100" y="67"/>
              </a:cxn>
              <a:cxn ang="0">
                <a:pos x="58" y="101"/>
              </a:cxn>
              <a:cxn ang="0">
                <a:pos x="44" y="115"/>
              </a:cxn>
              <a:cxn ang="0">
                <a:pos x="27" y="134"/>
              </a:cxn>
              <a:cxn ang="0">
                <a:pos x="45" y="153"/>
              </a:cxn>
              <a:cxn ang="0">
                <a:pos x="46" y="153"/>
              </a:cxn>
              <a:cxn ang="0">
                <a:pos x="96" y="213"/>
              </a:cxn>
              <a:cxn ang="0">
                <a:pos x="139" y="181"/>
              </a:cxn>
              <a:cxn ang="0">
                <a:pos x="178" y="204"/>
              </a:cxn>
              <a:cxn ang="0">
                <a:pos x="219" y="166"/>
              </a:cxn>
              <a:cxn ang="0">
                <a:pos x="247" y="144"/>
              </a:cxn>
              <a:cxn ang="0">
                <a:pos x="250" y="134"/>
              </a:cxn>
              <a:cxn ang="0">
                <a:pos x="242" y="119"/>
              </a:cxn>
              <a:cxn ang="0">
                <a:pos x="219" y="44"/>
              </a:cxn>
              <a:cxn ang="0">
                <a:pos x="287" y="19"/>
              </a:cxn>
              <a:cxn ang="0">
                <a:pos x="325" y="0"/>
              </a:cxn>
              <a:cxn ang="0">
                <a:pos x="367" y="31"/>
              </a:cxn>
              <a:cxn ang="0">
                <a:pos x="431" y="91"/>
              </a:cxn>
              <a:cxn ang="0">
                <a:pos x="463" y="134"/>
              </a:cxn>
              <a:cxn ang="0">
                <a:pos x="439" y="173"/>
              </a:cxn>
              <a:cxn ang="0">
                <a:pos x="427" y="235"/>
              </a:cxn>
              <a:cxn ang="0">
                <a:pos x="343" y="227"/>
              </a:cxn>
              <a:cxn ang="0">
                <a:pos x="325" y="208"/>
              </a:cxn>
              <a:cxn ang="0">
                <a:pos x="323" y="208"/>
              </a:cxn>
              <a:cxn ang="0">
                <a:pos x="306" y="227"/>
              </a:cxn>
              <a:cxn ang="0">
                <a:pos x="257" y="226"/>
              </a:cxn>
              <a:cxn ang="0">
                <a:pos x="288" y="200"/>
              </a:cxn>
              <a:cxn ang="0">
                <a:pos x="324" y="181"/>
              </a:cxn>
              <a:cxn ang="0">
                <a:pos x="325" y="181"/>
              </a:cxn>
              <a:cxn ang="0">
                <a:pos x="367" y="212"/>
              </a:cxn>
              <a:cxn ang="0">
                <a:pos x="417" y="153"/>
              </a:cxn>
              <a:cxn ang="0">
                <a:pos x="423" y="152"/>
              </a:cxn>
              <a:cxn ang="0">
                <a:pos x="434" y="125"/>
              </a:cxn>
              <a:cxn ang="0">
                <a:pos x="416" y="114"/>
              </a:cxn>
              <a:cxn ang="0">
                <a:pos x="356" y="58"/>
              </a:cxn>
              <a:cxn ang="0">
                <a:pos x="329" y="27"/>
              </a:cxn>
              <a:cxn ang="0">
                <a:pos x="318" y="27"/>
              </a:cxn>
              <a:cxn ang="0">
                <a:pos x="292" y="58"/>
              </a:cxn>
              <a:cxn ang="0">
                <a:pos x="257" y="97"/>
              </a:cxn>
              <a:cxn ang="0">
                <a:pos x="277" y="134"/>
              </a:cxn>
              <a:cxn ang="0">
                <a:pos x="245" y="177"/>
              </a:cxn>
              <a:cxn ang="0">
                <a:pos x="232" y="239"/>
              </a:cxn>
              <a:cxn ang="0">
                <a:pos x="157" y="226"/>
              </a:cxn>
              <a:cxn ang="0">
                <a:pos x="157" y="225"/>
              </a:cxn>
              <a:cxn ang="0">
                <a:pos x="139" y="207"/>
              </a:cxn>
              <a:cxn ang="0">
                <a:pos x="120" y="226"/>
              </a:cxn>
              <a:cxn ang="0">
                <a:pos x="106" y="239"/>
              </a:cxn>
              <a:cxn ang="0">
                <a:pos x="329" y="207"/>
              </a:cxn>
              <a:cxn ang="0">
                <a:pos x="335" y="202"/>
              </a:cxn>
              <a:cxn ang="0">
                <a:pos x="336" y="200"/>
              </a:cxn>
              <a:cxn ang="0">
                <a:pos x="336" y="200"/>
              </a:cxn>
            </a:cxnLst>
            <a:rect l="0" t="0" r="r" b="b"/>
            <a:pathLst>
              <a:path w="463" h="239">
                <a:moveTo>
                  <a:pt x="32" y="226"/>
                </a:moveTo>
                <a:cubicBezTo>
                  <a:pt x="32" y="177"/>
                  <a:pt x="32" y="177"/>
                  <a:pt x="32" y="177"/>
                </a:cubicBezTo>
                <a:cubicBezTo>
                  <a:pt x="32" y="177"/>
                  <a:pt x="32" y="177"/>
                  <a:pt x="31" y="177"/>
                </a:cubicBezTo>
                <a:cubicBezTo>
                  <a:pt x="24" y="174"/>
                  <a:pt x="15" y="170"/>
                  <a:pt x="8" y="160"/>
                </a:cubicBezTo>
                <a:cubicBezTo>
                  <a:pt x="4" y="153"/>
                  <a:pt x="1" y="145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1" y="124"/>
                  <a:pt x="3" y="115"/>
                  <a:pt x="8" y="108"/>
                </a:cubicBezTo>
                <a:cubicBezTo>
                  <a:pt x="12" y="102"/>
                  <a:pt x="18" y="97"/>
                  <a:pt x="23" y="94"/>
                </a:cubicBezTo>
                <a:cubicBezTo>
                  <a:pt x="26" y="93"/>
                  <a:pt x="29" y="91"/>
                  <a:pt x="32" y="91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1"/>
                  <a:pt x="33" y="38"/>
                  <a:pt x="36" y="35"/>
                </a:cubicBezTo>
                <a:cubicBezTo>
                  <a:pt x="38" y="33"/>
                  <a:pt x="42" y="31"/>
                  <a:pt x="45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13" y="31"/>
                  <a:pt x="119" y="37"/>
                  <a:pt x="119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120" y="44"/>
                  <a:pt x="120" y="44"/>
                </a:cubicBezTo>
                <a:cubicBezTo>
                  <a:pt x="120" y="44"/>
                  <a:pt x="120" y="44"/>
                  <a:pt x="120" y="45"/>
                </a:cubicBezTo>
                <a:cubicBezTo>
                  <a:pt x="120" y="46"/>
                  <a:pt x="120" y="48"/>
                  <a:pt x="121" y="50"/>
                </a:cubicBezTo>
                <a:cubicBezTo>
                  <a:pt x="123" y="54"/>
                  <a:pt x="125" y="58"/>
                  <a:pt x="128" y="60"/>
                </a:cubicBezTo>
                <a:cubicBezTo>
                  <a:pt x="131" y="62"/>
                  <a:pt x="134" y="63"/>
                  <a:pt x="139" y="63"/>
                </a:cubicBezTo>
                <a:cubicBezTo>
                  <a:pt x="143" y="63"/>
                  <a:pt x="146" y="62"/>
                  <a:pt x="148" y="61"/>
                </a:cubicBezTo>
                <a:cubicBezTo>
                  <a:pt x="151" y="59"/>
                  <a:pt x="152" y="58"/>
                  <a:pt x="154" y="56"/>
                </a:cubicBezTo>
                <a:cubicBezTo>
                  <a:pt x="156" y="52"/>
                  <a:pt x="158" y="47"/>
                  <a:pt x="158" y="45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37"/>
                  <a:pt x="164" y="31"/>
                  <a:pt x="171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200" y="31"/>
                  <a:pt x="206" y="37"/>
                  <a:pt x="206" y="45"/>
                </a:cubicBezTo>
                <a:cubicBezTo>
                  <a:pt x="206" y="52"/>
                  <a:pt x="200" y="58"/>
                  <a:pt x="193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2" y="58"/>
                  <a:pt x="182" y="58"/>
                  <a:pt x="182" y="59"/>
                </a:cubicBezTo>
                <a:cubicBezTo>
                  <a:pt x="179" y="66"/>
                  <a:pt x="174" y="75"/>
                  <a:pt x="164" y="82"/>
                </a:cubicBezTo>
                <a:cubicBezTo>
                  <a:pt x="158" y="86"/>
                  <a:pt x="149" y="89"/>
                  <a:pt x="140" y="8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29" y="89"/>
                  <a:pt x="120" y="87"/>
                  <a:pt x="114" y="82"/>
                </a:cubicBezTo>
                <a:cubicBezTo>
                  <a:pt x="107" y="78"/>
                  <a:pt x="103" y="72"/>
                  <a:pt x="100" y="67"/>
                </a:cubicBezTo>
                <a:cubicBezTo>
                  <a:pt x="98" y="64"/>
                  <a:pt x="97" y="61"/>
                  <a:pt x="96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8"/>
                  <a:pt x="53" y="114"/>
                  <a:pt x="46" y="115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5" y="115"/>
                  <a:pt x="45" y="115"/>
                  <a:pt x="44" y="115"/>
                </a:cubicBezTo>
                <a:cubicBezTo>
                  <a:pt x="43" y="115"/>
                  <a:pt x="42" y="115"/>
                  <a:pt x="40" y="116"/>
                </a:cubicBezTo>
                <a:cubicBezTo>
                  <a:pt x="36" y="117"/>
                  <a:pt x="32" y="119"/>
                  <a:pt x="30" y="123"/>
                </a:cubicBezTo>
                <a:cubicBezTo>
                  <a:pt x="28" y="125"/>
                  <a:pt x="27" y="129"/>
                  <a:pt x="27" y="134"/>
                </a:cubicBezTo>
                <a:cubicBezTo>
                  <a:pt x="27" y="139"/>
                  <a:pt x="28" y="141"/>
                  <a:pt x="29" y="144"/>
                </a:cubicBezTo>
                <a:cubicBezTo>
                  <a:pt x="30" y="146"/>
                  <a:pt x="32" y="147"/>
                  <a:pt x="34" y="149"/>
                </a:cubicBezTo>
                <a:cubicBezTo>
                  <a:pt x="38" y="151"/>
                  <a:pt x="43" y="152"/>
                  <a:pt x="45" y="153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53" y="153"/>
                  <a:pt x="59" y="159"/>
                  <a:pt x="59" y="166"/>
                </a:cubicBezTo>
                <a:cubicBezTo>
                  <a:pt x="59" y="213"/>
                  <a:pt x="59" y="213"/>
                  <a:pt x="59" y="213"/>
                </a:cubicBezTo>
                <a:cubicBezTo>
                  <a:pt x="96" y="213"/>
                  <a:pt x="96" y="213"/>
                  <a:pt x="96" y="213"/>
                </a:cubicBezTo>
                <a:cubicBezTo>
                  <a:pt x="96" y="212"/>
                  <a:pt x="96" y="212"/>
                  <a:pt x="96" y="211"/>
                </a:cubicBezTo>
                <a:cubicBezTo>
                  <a:pt x="99" y="204"/>
                  <a:pt x="104" y="195"/>
                  <a:pt x="114" y="188"/>
                </a:cubicBezTo>
                <a:cubicBezTo>
                  <a:pt x="120" y="184"/>
                  <a:pt x="129" y="181"/>
                  <a:pt x="139" y="181"/>
                </a:cubicBezTo>
                <a:cubicBezTo>
                  <a:pt x="140" y="181"/>
                  <a:pt x="140" y="181"/>
                  <a:pt x="140" y="181"/>
                </a:cubicBezTo>
                <a:cubicBezTo>
                  <a:pt x="149" y="181"/>
                  <a:pt x="158" y="184"/>
                  <a:pt x="165" y="189"/>
                </a:cubicBezTo>
                <a:cubicBezTo>
                  <a:pt x="171" y="193"/>
                  <a:pt x="175" y="199"/>
                  <a:pt x="178" y="204"/>
                </a:cubicBezTo>
                <a:cubicBezTo>
                  <a:pt x="180" y="207"/>
                  <a:pt x="181" y="210"/>
                  <a:pt x="182" y="213"/>
                </a:cubicBezTo>
                <a:cubicBezTo>
                  <a:pt x="219" y="213"/>
                  <a:pt x="219" y="213"/>
                  <a:pt x="219" y="213"/>
                </a:cubicBezTo>
                <a:cubicBezTo>
                  <a:pt x="219" y="166"/>
                  <a:pt x="219" y="166"/>
                  <a:pt x="219" y="166"/>
                </a:cubicBezTo>
                <a:cubicBezTo>
                  <a:pt x="219" y="159"/>
                  <a:pt x="224" y="153"/>
                  <a:pt x="231" y="153"/>
                </a:cubicBezTo>
                <a:cubicBezTo>
                  <a:pt x="236" y="152"/>
                  <a:pt x="240" y="151"/>
                  <a:pt x="242" y="150"/>
                </a:cubicBezTo>
                <a:cubicBezTo>
                  <a:pt x="245" y="148"/>
                  <a:pt x="246" y="146"/>
                  <a:pt x="247" y="144"/>
                </a:cubicBezTo>
                <a:cubicBezTo>
                  <a:pt x="250" y="140"/>
                  <a:pt x="250" y="135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1"/>
                  <a:pt x="249" y="128"/>
                </a:cubicBezTo>
                <a:cubicBezTo>
                  <a:pt x="248" y="125"/>
                  <a:pt x="246" y="122"/>
                  <a:pt x="242" y="119"/>
                </a:cubicBezTo>
                <a:cubicBezTo>
                  <a:pt x="240" y="117"/>
                  <a:pt x="236" y="115"/>
                  <a:pt x="230" y="114"/>
                </a:cubicBezTo>
                <a:cubicBezTo>
                  <a:pt x="223" y="113"/>
                  <a:pt x="219" y="108"/>
                  <a:pt x="219" y="101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37"/>
                  <a:pt x="225" y="31"/>
                  <a:pt x="232" y="31"/>
                </a:cubicBezTo>
                <a:cubicBezTo>
                  <a:pt x="281" y="31"/>
                  <a:pt x="281" y="31"/>
                  <a:pt x="281" y="31"/>
                </a:cubicBezTo>
                <a:cubicBezTo>
                  <a:pt x="283" y="27"/>
                  <a:pt x="285" y="23"/>
                  <a:pt x="287" y="19"/>
                </a:cubicBezTo>
                <a:cubicBezTo>
                  <a:pt x="291" y="13"/>
                  <a:pt x="297" y="8"/>
                  <a:pt x="302" y="5"/>
                </a:cubicBezTo>
                <a:cubicBezTo>
                  <a:pt x="312" y="0"/>
                  <a:pt x="322" y="0"/>
                  <a:pt x="324" y="0"/>
                </a:cubicBezTo>
                <a:cubicBezTo>
                  <a:pt x="324" y="0"/>
                  <a:pt x="324" y="0"/>
                  <a:pt x="325" y="0"/>
                </a:cubicBezTo>
                <a:cubicBezTo>
                  <a:pt x="330" y="0"/>
                  <a:pt x="336" y="1"/>
                  <a:pt x="343" y="4"/>
                </a:cubicBezTo>
                <a:cubicBezTo>
                  <a:pt x="350" y="7"/>
                  <a:pt x="358" y="13"/>
                  <a:pt x="363" y="22"/>
                </a:cubicBezTo>
                <a:cubicBezTo>
                  <a:pt x="365" y="25"/>
                  <a:pt x="366" y="28"/>
                  <a:pt x="367" y="31"/>
                </a:cubicBezTo>
                <a:cubicBezTo>
                  <a:pt x="385" y="31"/>
                  <a:pt x="418" y="31"/>
                  <a:pt x="418" y="31"/>
                </a:cubicBezTo>
                <a:cubicBezTo>
                  <a:pt x="425" y="31"/>
                  <a:pt x="431" y="37"/>
                  <a:pt x="431" y="45"/>
                </a:cubicBezTo>
                <a:cubicBezTo>
                  <a:pt x="431" y="91"/>
                  <a:pt x="431" y="91"/>
                  <a:pt x="431" y="91"/>
                </a:cubicBezTo>
                <a:cubicBezTo>
                  <a:pt x="431" y="91"/>
                  <a:pt x="432" y="91"/>
                  <a:pt x="432" y="92"/>
                </a:cubicBezTo>
                <a:cubicBezTo>
                  <a:pt x="439" y="94"/>
                  <a:pt x="449" y="99"/>
                  <a:pt x="455" y="109"/>
                </a:cubicBezTo>
                <a:cubicBezTo>
                  <a:pt x="460" y="116"/>
                  <a:pt x="462" y="124"/>
                  <a:pt x="463" y="134"/>
                </a:cubicBezTo>
                <a:cubicBezTo>
                  <a:pt x="463" y="135"/>
                  <a:pt x="463" y="135"/>
                  <a:pt x="463" y="135"/>
                </a:cubicBezTo>
                <a:cubicBezTo>
                  <a:pt x="462" y="145"/>
                  <a:pt x="459" y="153"/>
                  <a:pt x="455" y="160"/>
                </a:cubicBezTo>
                <a:cubicBezTo>
                  <a:pt x="450" y="166"/>
                  <a:pt x="445" y="171"/>
                  <a:pt x="439" y="173"/>
                </a:cubicBezTo>
                <a:cubicBezTo>
                  <a:pt x="436" y="175"/>
                  <a:pt x="434" y="176"/>
                  <a:pt x="431" y="177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29"/>
                  <a:pt x="430" y="233"/>
                  <a:pt x="427" y="235"/>
                </a:cubicBezTo>
                <a:cubicBezTo>
                  <a:pt x="425" y="238"/>
                  <a:pt x="421" y="239"/>
                  <a:pt x="418" y="239"/>
                </a:cubicBezTo>
                <a:cubicBezTo>
                  <a:pt x="357" y="239"/>
                  <a:pt x="357" y="239"/>
                  <a:pt x="357" y="239"/>
                </a:cubicBezTo>
                <a:cubicBezTo>
                  <a:pt x="350" y="239"/>
                  <a:pt x="344" y="234"/>
                  <a:pt x="343" y="227"/>
                </a:cubicBezTo>
                <a:cubicBezTo>
                  <a:pt x="343" y="221"/>
                  <a:pt x="341" y="218"/>
                  <a:pt x="340" y="216"/>
                </a:cubicBezTo>
                <a:cubicBezTo>
                  <a:pt x="338" y="213"/>
                  <a:pt x="336" y="212"/>
                  <a:pt x="334" y="210"/>
                </a:cubicBezTo>
                <a:cubicBezTo>
                  <a:pt x="331" y="208"/>
                  <a:pt x="326" y="208"/>
                  <a:pt x="325" y="208"/>
                </a:cubicBezTo>
                <a:cubicBezTo>
                  <a:pt x="325" y="208"/>
                  <a:pt x="324" y="208"/>
                  <a:pt x="324" y="208"/>
                </a:cubicBezTo>
                <a:cubicBezTo>
                  <a:pt x="324" y="208"/>
                  <a:pt x="324" y="208"/>
                  <a:pt x="324" y="208"/>
                </a:cubicBezTo>
                <a:cubicBezTo>
                  <a:pt x="324" y="208"/>
                  <a:pt x="324" y="208"/>
                  <a:pt x="323" y="208"/>
                </a:cubicBezTo>
                <a:cubicBezTo>
                  <a:pt x="322" y="208"/>
                  <a:pt x="321" y="208"/>
                  <a:pt x="319" y="209"/>
                </a:cubicBezTo>
                <a:cubicBezTo>
                  <a:pt x="316" y="210"/>
                  <a:pt x="312" y="212"/>
                  <a:pt x="310" y="215"/>
                </a:cubicBezTo>
                <a:cubicBezTo>
                  <a:pt x="308" y="218"/>
                  <a:pt x="306" y="222"/>
                  <a:pt x="306" y="227"/>
                </a:cubicBezTo>
                <a:cubicBezTo>
                  <a:pt x="305" y="234"/>
                  <a:pt x="299" y="239"/>
                  <a:pt x="292" y="239"/>
                </a:cubicBezTo>
                <a:cubicBezTo>
                  <a:pt x="271" y="239"/>
                  <a:pt x="271" y="239"/>
                  <a:pt x="271" y="239"/>
                </a:cubicBezTo>
                <a:cubicBezTo>
                  <a:pt x="263" y="239"/>
                  <a:pt x="257" y="233"/>
                  <a:pt x="257" y="226"/>
                </a:cubicBezTo>
                <a:cubicBezTo>
                  <a:pt x="257" y="219"/>
                  <a:pt x="263" y="213"/>
                  <a:pt x="271" y="213"/>
                </a:cubicBezTo>
                <a:cubicBezTo>
                  <a:pt x="282" y="213"/>
                  <a:pt x="282" y="213"/>
                  <a:pt x="282" y="213"/>
                </a:cubicBezTo>
                <a:cubicBezTo>
                  <a:pt x="283" y="208"/>
                  <a:pt x="285" y="204"/>
                  <a:pt x="288" y="200"/>
                </a:cubicBezTo>
                <a:cubicBezTo>
                  <a:pt x="292" y="194"/>
                  <a:pt x="298" y="190"/>
                  <a:pt x="303" y="187"/>
                </a:cubicBezTo>
                <a:cubicBezTo>
                  <a:pt x="314" y="181"/>
                  <a:pt x="323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5" y="181"/>
                  <a:pt x="325" y="181"/>
                  <a:pt x="325" y="181"/>
                </a:cubicBezTo>
                <a:cubicBezTo>
                  <a:pt x="327" y="181"/>
                  <a:pt x="331" y="181"/>
                  <a:pt x="338" y="183"/>
                </a:cubicBezTo>
                <a:cubicBezTo>
                  <a:pt x="345" y="186"/>
                  <a:pt x="354" y="190"/>
                  <a:pt x="361" y="200"/>
                </a:cubicBezTo>
                <a:cubicBezTo>
                  <a:pt x="364" y="204"/>
                  <a:pt x="366" y="208"/>
                  <a:pt x="367" y="212"/>
                </a:cubicBezTo>
                <a:cubicBezTo>
                  <a:pt x="405" y="213"/>
                  <a:pt x="405" y="213"/>
                  <a:pt x="405" y="213"/>
                </a:cubicBezTo>
                <a:cubicBezTo>
                  <a:pt x="405" y="166"/>
                  <a:pt x="405" y="166"/>
                  <a:pt x="405" y="166"/>
                </a:cubicBezTo>
                <a:cubicBezTo>
                  <a:pt x="405" y="159"/>
                  <a:pt x="410" y="153"/>
                  <a:pt x="417" y="153"/>
                </a:cubicBezTo>
                <a:cubicBezTo>
                  <a:pt x="417" y="153"/>
                  <a:pt x="417" y="153"/>
                  <a:pt x="417" y="153"/>
                </a:cubicBezTo>
                <a:cubicBezTo>
                  <a:pt x="418" y="153"/>
                  <a:pt x="418" y="153"/>
                  <a:pt x="419" y="153"/>
                </a:cubicBezTo>
                <a:cubicBezTo>
                  <a:pt x="420" y="153"/>
                  <a:pt x="421" y="152"/>
                  <a:pt x="423" y="152"/>
                </a:cubicBezTo>
                <a:cubicBezTo>
                  <a:pt x="427" y="150"/>
                  <a:pt x="431" y="148"/>
                  <a:pt x="433" y="145"/>
                </a:cubicBezTo>
                <a:cubicBezTo>
                  <a:pt x="434" y="142"/>
                  <a:pt x="436" y="139"/>
                  <a:pt x="436" y="134"/>
                </a:cubicBezTo>
                <a:cubicBezTo>
                  <a:pt x="436" y="130"/>
                  <a:pt x="435" y="127"/>
                  <a:pt x="434" y="125"/>
                </a:cubicBezTo>
                <a:cubicBezTo>
                  <a:pt x="433" y="123"/>
                  <a:pt x="431" y="121"/>
                  <a:pt x="429" y="120"/>
                </a:cubicBezTo>
                <a:cubicBezTo>
                  <a:pt x="425" y="117"/>
                  <a:pt x="419" y="115"/>
                  <a:pt x="417" y="115"/>
                </a:cubicBezTo>
                <a:cubicBezTo>
                  <a:pt x="417" y="114"/>
                  <a:pt x="416" y="114"/>
                  <a:pt x="416" y="114"/>
                </a:cubicBezTo>
                <a:cubicBezTo>
                  <a:pt x="410" y="114"/>
                  <a:pt x="404" y="108"/>
                  <a:pt x="404" y="101"/>
                </a:cubicBezTo>
                <a:cubicBezTo>
                  <a:pt x="404" y="58"/>
                  <a:pt x="404" y="58"/>
                  <a:pt x="404" y="58"/>
                </a:cubicBezTo>
                <a:cubicBezTo>
                  <a:pt x="386" y="58"/>
                  <a:pt x="356" y="58"/>
                  <a:pt x="356" y="58"/>
                </a:cubicBezTo>
                <a:cubicBezTo>
                  <a:pt x="349" y="58"/>
                  <a:pt x="343" y="52"/>
                  <a:pt x="343" y="45"/>
                </a:cubicBezTo>
                <a:cubicBezTo>
                  <a:pt x="342" y="38"/>
                  <a:pt x="340" y="35"/>
                  <a:pt x="338" y="32"/>
                </a:cubicBezTo>
                <a:cubicBezTo>
                  <a:pt x="335" y="29"/>
                  <a:pt x="332" y="28"/>
                  <a:pt x="329" y="27"/>
                </a:cubicBezTo>
                <a:cubicBezTo>
                  <a:pt x="327" y="26"/>
                  <a:pt x="325" y="26"/>
                  <a:pt x="325" y="26"/>
                </a:cubicBezTo>
                <a:cubicBezTo>
                  <a:pt x="325" y="26"/>
                  <a:pt x="325" y="26"/>
                  <a:pt x="325" y="26"/>
                </a:cubicBezTo>
                <a:cubicBezTo>
                  <a:pt x="324" y="26"/>
                  <a:pt x="321" y="26"/>
                  <a:pt x="318" y="27"/>
                </a:cubicBezTo>
                <a:cubicBezTo>
                  <a:pt x="315" y="28"/>
                  <a:pt x="312" y="30"/>
                  <a:pt x="309" y="34"/>
                </a:cubicBezTo>
                <a:cubicBezTo>
                  <a:pt x="307" y="36"/>
                  <a:pt x="306" y="40"/>
                  <a:pt x="305" y="46"/>
                </a:cubicBezTo>
                <a:cubicBezTo>
                  <a:pt x="304" y="53"/>
                  <a:pt x="299" y="58"/>
                  <a:pt x="292" y="58"/>
                </a:cubicBezTo>
                <a:cubicBezTo>
                  <a:pt x="245" y="58"/>
                  <a:pt x="245" y="58"/>
                  <a:pt x="245" y="58"/>
                </a:cubicBezTo>
                <a:cubicBezTo>
                  <a:pt x="245" y="91"/>
                  <a:pt x="245" y="91"/>
                  <a:pt x="245" y="91"/>
                </a:cubicBezTo>
                <a:cubicBezTo>
                  <a:pt x="250" y="93"/>
                  <a:pt x="254" y="95"/>
                  <a:pt x="257" y="97"/>
                </a:cubicBezTo>
                <a:cubicBezTo>
                  <a:pt x="263" y="101"/>
                  <a:pt x="268" y="107"/>
                  <a:pt x="271" y="112"/>
                </a:cubicBezTo>
                <a:cubicBezTo>
                  <a:pt x="276" y="122"/>
                  <a:pt x="277" y="131"/>
                  <a:pt x="277" y="134"/>
                </a:cubicBezTo>
                <a:cubicBezTo>
                  <a:pt x="277" y="134"/>
                  <a:pt x="277" y="134"/>
                  <a:pt x="277" y="134"/>
                </a:cubicBezTo>
                <a:cubicBezTo>
                  <a:pt x="277" y="136"/>
                  <a:pt x="277" y="142"/>
                  <a:pt x="274" y="149"/>
                </a:cubicBezTo>
                <a:cubicBezTo>
                  <a:pt x="272" y="156"/>
                  <a:pt x="267" y="165"/>
                  <a:pt x="257" y="171"/>
                </a:cubicBezTo>
                <a:cubicBezTo>
                  <a:pt x="254" y="174"/>
                  <a:pt x="250" y="176"/>
                  <a:pt x="245" y="177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5" y="229"/>
                  <a:pt x="244" y="233"/>
                  <a:pt x="241" y="235"/>
                </a:cubicBezTo>
                <a:cubicBezTo>
                  <a:pt x="239" y="238"/>
                  <a:pt x="235" y="239"/>
                  <a:pt x="232" y="239"/>
                </a:cubicBezTo>
                <a:cubicBezTo>
                  <a:pt x="171" y="239"/>
                  <a:pt x="171" y="239"/>
                  <a:pt x="171" y="239"/>
                </a:cubicBezTo>
                <a:cubicBezTo>
                  <a:pt x="163" y="239"/>
                  <a:pt x="158" y="233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5"/>
                  <a:pt x="157" y="225"/>
                </a:cubicBezTo>
                <a:cubicBezTo>
                  <a:pt x="157" y="224"/>
                  <a:pt x="157" y="222"/>
                  <a:pt x="156" y="220"/>
                </a:cubicBezTo>
                <a:cubicBezTo>
                  <a:pt x="155" y="217"/>
                  <a:pt x="153" y="213"/>
                  <a:pt x="150" y="211"/>
                </a:cubicBezTo>
                <a:cubicBezTo>
                  <a:pt x="147" y="209"/>
                  <a:pt x="144" y="208"/>
                  <a:pt x="139" y="207"/>
                </a:cubicBezTo>
                <a:cubicBezTo>
                  <a:pt x="135" y="208"/>
                  <a:pt x="132" y="208"/>
                  <a:pt x="130" y="210"/>
                </a:cubicBezTo>
                <a:cubicBezTo>
                  <a:pt x="128" y="211"/>
                  <a:pt x="126" y="213"/>
                  <a:pt x="125" y="215"/>
                </a:cubicBezTo>
                <a:cubicBezTo>
                  <a:pt x="122" y="218"/>
                  <a:pt x="120" y="224"/>
                  <a:pt x="120" y="226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19" y="234"/>
                  <a:pt x="113" y="239"/>
                  <a:pt x="106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8" y="239"/>
                  <a:pt x="32" y="233"/>
                  <a:pt x="32" y="226"/>
                </a:cubicBezTo>
                <a:moveTo>
                  <a:pt x="329" y="207"/>
                </a:moveTo>
                <a:cubicBezTo>
                  <a:pt x="330" y="206"/>
                  <a:pt x="330" y="206"/>
                  <a:pt x="330" y="206"/>
                </a:cubicBezTo>
                <a:cubicBezTo>
                  <a:pt x="330" y="206"/>
                  <a:pt x="330" y="206"/>
                  <a:pt x="329" y="207"/>
                </a:cubicBezTo>
                <a:close/>
                <a:moveTo>
                  <a:pt x="335" y="202"/>
                </a:moveTo>
                <a:cubicBezTo>
                  <a:pt x="335" y="202"/>
                  <a:pt x="335" y="202"/>
                  <a:pt x="336" y="202"/>
                </a:cubicBezTo>
                <a:cubicBezTo>
                  <a:pt x="335" y="202"/>
                  <a:pt x="335" y="202"/>
                  <a:pt x="335" y="202"/>
                </a:cubicBezTo>
                <a:close/>
                <a:moveTo>
                  <a:pt x="336" y="200"/>
                </a:moveTo>
                <a:cubicBezTo>
                  <a:pt x="336" y="200"/>
                  <a:pt x="336" y="200"/>
                  <a:pt x="336" y="201"/>
                </a:cubicBezTo>
                <a:cubicBezTo>
                  <a:pt x="336" y="200"/>
                  <a:pt x="336" y="200"/>
                  <a:pt x="337" y="200"/>
                </a:cubicBezTo>
                <a:cubicBezTo>
                  <a:pt x="337" y="200"/>
                  <a:pt x="337" y="200"/>
                  <a:pt x="336" y="2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6" name="Freeform 481"/>
          <p:cNvSpPr>
            <a:spLocks/>
          </p:cNvSpPr>
          <p:nvPr userDrawn="1"/>
        </p:nvSpPr>
        <p:spPr bwMode="auto">
          <a:xfrm>
            <a:off x="5725548" y="3214866"/>
            <a:ext cx="370564" cy="384061"/>
          </a:xfrm>
          <a:custGeom>
            <a:avLst/>
            <a:gdLst/>
            <a:ahLst/>
            <a:cxnLst>
              <a:cxn ang="0">
                <a:pos x="366" y="146"/>
              </a:cxn>
              <a:cxn ang="0">
                <a:pos x="276" y="107"/>
              </a:cxn>
              <a:cxn ang="0">
                <a:pos x="185" y="144"/>
              </a:cxn>
              <a:cxn ang="0">
                <a:pos x="153" y="218"/>
              </a:cxn>
              <a:cxn ang="0">
                <a:pos x="183" y="292"/>
              </a:cxn>
              <a:cxn ang="0">
                <a:pos x="244" y="318"/>
              </a:cxn>
              <a:cxn ang="0">
                <a:pos x="306" y="294"/>
              </a:cxn>
              <a:cxn ang="0">
                <a:pos x="307" y="192"/>
              </a:cxn>
              <a:cxn ang="0">
                <a:pos x="265" y="174"/>
              </a:cxn>
              <a:cxn ang="0">
                <a:pos x="222" y="191"/>
              </a:cxn>
              <a:cxn ang="0">
                <a:pos x="221" y="263"/>
              </a:cxn>
              <a:cxn ang="0">
                <a:pos x="240" y="263"/>
              </a:cxn>
              <a:cxn ang="0">
                <a:pos x="240" y="244"/>
              </a:cxn>
              <a:cxn ang="0">
                <a:pos x="241" y="210"/>
              </a:cxn>
              <a:cxn ang="0">
                <a:pos x="264" y="200"/>
              </a:cxn>
              <a:cxn ang="0">
                <a:pos x="288" y="210"/>
              </a:cxn>
              <a:cxn ang="0">
                <a:pos x="287" y="275"/>
              </a:cxn>
              <a:cxn ang="0">
                <a:pos x="245" y="292"/>
              </a:cxn>
              <a:cxn ang="0">
                <a:pos x="202" y="274"/>
              </a:cxn>
              <a:cxn ang="0">
                <a:pos x="180" y="218"/>
              </a:cxn>
              <a:cxn ang="0">
                <a:pos x="204" y="163"/>
              </a:cxn>
              <a:cxn ang="0">
                <a:pos x="276" y="134"/>
              </a:cxn>
              <a:cxn ang="0">
                <a:pos x="347" y="164"/>
              </a:cxn>
              <a:cxn ang="0">
                <a:pos x="345" y="348"/>
              </a:cxn>
              <a:cxn ang="0">
                <a:pos x="110" y="346"/>
              </a:cxn>
              <a:cxn ang="0">
                <a:pos x="112" y="49"/>
              </a:cxn>
              <a:cxn ang="0">
                <a:pos x="112" y="113"/>
              </a:cxn>
              <a:cxn ang="0">
                <a:pos x="125" y="127"/>
              </a:cxn>
              <a:cxn ang="0">
                <a:pos x="138" y="113"/>
              </a:cxn>
              <a:cxn ang="0">
                <a:pos x="138" y="14"/>
              </a:cxn>
              <a:cxn ang="0">
                <a:pos x="134" y="4"/>
              </a:cxn>
              <a:cxn ang="0">
                <a:pos x="125" y="0"/>
              </a:cxn>
              <a:cxn ang="0">
                <a:pos x="25" y="0"/>
              </a:cxn>
              <a:cxn ang="0">
                <a:pos x="12" y="14"/>
              </a:cxn>
              <a:cxn ang="0">
                <a:pos x="25" y="27"/>
              </a:cxn>
              <a:cxn ang="0">
                <a:pos x="97" y="27"/>
              </a:cxn>
              <a:cxn ang="0">
                <a:pos x="95" y="28"/>
              </a:cxn>
              <a:cxn ang="0">
                <a:pos x="91" y="364"/>
              </a:cxn>
              <a:cxn ang="0">
                <a:pos x="364" y="367"/>
              </a:cxn>
              <a:cxn ang="0">
                <a:pos x="366" y="146"/>
              </a:cxn>
            </a:cxnLst>
            <a:rect l="0" t="0" r="r" b="b"/>
            <a:pathLst>
              <a:path w="427" h="442">
                <a:moveTo>
                  <a:pt x="366" y="146"/>
                </a:moveTo>
                <a:cubicBezTo>
                  <a:pt x="342" y="121"/>
                  <a:pt x="310" y="107"/>
                  <a:pt x="276" y="107"/>
                </a:cubicBezTo>
                <a:cubicBezTo>
                  <a:pt x="242" y="107"/>
                  <a:pt x="209" y="120"/>
                  <a:pt x="185" y="144"/>
                </a:cubicBezTo>
                <a:cubicBezTo>
                  <a:pt x="165" y="163"/>
                  <a:pt x="154" y="189"/>
                  <a:pt x="153" y="218"/>
                </a:cubicBezTo>
                <a:cubicBezTo>
                  <a:pt x="153" y="246"/>
                  <a:pt x="164" y="272"/>
                  <a:pt x="183" y="292"/>
                </a:cubicBezTo>
                <a:cubicBezTo>
                  <a:pt x="200" y="309"/>
                  <a:pt x="221" y="318"/>
                  <a:pt x="244" y="318"/>
                </a:cubicBezTo>
                <a:cubicBezTo>
                  <a:pt x="268" y="319"/>
                  <a:pt x="289" y="310"/>
                  <a:pt x="306" y="294"/>
                </a:cubicBezTo>
                <a:cubicBezTo>
                  <a:pt x="335" y="266"/>
                  <a:pt x="335" y="220"/>
                  <a:pt x="307" y="192"/>
                </a:cubicBezTo>
                <a:cubicBezTo>
                  <a:pt x="296" y="180"/>
                  <a:pt x="281" y="174"/>
                  <a:pt x="265" y="174"/>
                </a:cubicBezTo>
                <a:cubicBezTo>
                  <a:pt x="249" y="173"/>
                  <a:pt x="233" y="179"/>
                  <a:pt x="222" y="191"/>
                </a:cubicBezTo>
                <a:cubicBezTo>
                  <a:pt x="202" y="210"/>
                  <a:pt x="201" y="243"/>
                  <a:pt x="221" y="263"/>
                </a:cubicBezTo>
                <a:cubicBezTo>
                  <a:pt x="226" y="268"/>
                  <a:pt x="235" y="268"/>
                  <a:pt x="240" y="263"/>
                </a:cubicBezTo>
                <a:cubicBezTo>
                  <a:pt x="245" y="258"/>
                  <a:pt x="245" y="249"/>
                  <a:pt x="240" y="244"/>
                </a:cubicBezTo>
                <a:cubicBezTo>
                  <a:pt x="231" y="235"/>
                  <a:pt x="231" y="219"/>
                  <a:pt x="241" y="210"/>
                </a:cubicBezTo>
                <a:cubicBezTo>
                  <a:pt x="247" y="203"/>
                  <a:pt x="255" y="200"/>
                  <a:pt x="264" y="200"/>
                </a:cubicBezTo>
                <a:cubicBezTo>
                  <a:pt x="273" y="200"/>
                  <a:pt x="282" y="204"/>
                  <a:pt x="288" y="210"/>
                </a:cubicBezTo>
                <a:cubicBezTo>
                  <a:pt x="306" y="228"/>
                  <a:pt x="305" y="257"/>
                  <a:pt x="287" y="275"/>
                </a:cubicBezTo>
                <a:cubicBezTo>
                  <a:pt x="276" y="286"/>
                  <a:pt x="261" y="292"/>
                  <a:pt x="245" y="292"/>
                </a:cubicBezTo>
                <a:cubicBezTo>
                  <a:pt x="229" y="292"/>
                  <a:pt x="214" y="285"/>
                  <a:pt x="202" y="274"/>
                </a:cubicBezTo>
                <a:cubicBezTo>
                  <a:pt x="188" y="259"/>
                  <a:pt x="180" y="239"/>
                  <a:pt x="180" y="218"/>
                </a:cubicBezTo>
                <a:cubicBezTo>
                  <a:pt x="180" y="197"/>
                  <a:pt x="189" y="177"/>
                  <a:pt x="204" y="163"/>
                </a:cubicBezTo>
                <a:cubicBezTo>
                  <a:pt x="223" y="144"/>
                  <a:pt x="249" y="133"/>
                  <a:pt x="276" y="134"/>
                </a:cubicBezTo>
                <a:cubicBezTo>
                  <a:pt x="303" y="134"/>
                  <a:pt x="328" y="145"/>
                  <a:pt x="347" y="164"/>
                </a:cubicBezTo>
                <a:cubicBezTo>
                  <a:pt x="397" y="216"/>
                  <a:pt x="396" y="298"/>
                  <a:pt x="345" y="348"/>
                </a:cubicBezTo>
                <a:cubicBezTo>
                  <a:pt x="280" y="412"/>
                  <a:pt x="174" y="411"/>
                  <a:pt x="110" y="346"/>
                </a:cubicBezTo>
                <a:cubicBezTo>
                  <a:pt x="30" y="263"/>
                  <a:pt x="30" y="131"/>
                  <a:pt x="112" y="49"/>
                </a:cubicBezTo>
                <a:cubicBezTo>
                  <a:pt x="112" y="77"/>
                  <a:pt x="112" y="113"/>
                  <a:pt x="112" y="113"/>
                </a:cubicBezTo>
                <a:cubicBezTo>
                  <a:pt x="112" y="121"/>
                  <a:pt x="117" y="127"/>
                  <a:pt x="125" y="127"/>
                </a:cubicBezTo>
                <a:cubicBezTo>
                  <a:pt x="132" y="127"/>
                  <a:pt x="138" y="121"/>
                  <a:pt x="138" y="113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10"/>
                  <a:pt x="137" y="7"/>
                  <a:pt x="134" y="4"/>
                </a:cubicBezTo>
                <a:cubicBezTo>
                  <a:pt x="132" y="2"/>
                  <a:pt x="128" y="0"/>
                  <a:pt x="1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8" y="0"/>
                  <a:pt x="12" y="6"/>
                  <a:pt x="12" y="14"/>
                </a:cubicBezTo>
                <a:cubicBezTo>
                  <a:pt x="12" y="21"/>
                  <a:pt x="18" y="27"/>
                  <a:pt x="25" y="27"/>
                </a:cubicBezTo>
                <a:cubicBezTo>
                  <a:pt x="25" y="27"/>
                  <a:pt x="69" y="27"/>
                  <a:pt x="97" y="27"/>
                </a:cubicBezTo>
                <a:cubicBezTo>
                  <a:pt x="96" y="27"/>
                  <a:pt x="95" y="28"/>
                  <a:pt x="95" y="28"/>
                </a:cubicBezTo>
                <a:cubicBezTo>
                  <a:pt x="1" y="120"/>
                  <a:pt x="0" y="271"/>
                  <a:pt x="91" y="364"/>
                </a:cubicBezTo>
                <a:cubicBezTo>
                  <a:pt x="165" y="440"/>
                  <a:pt x="288" y="442"/>
                  <a:pt x="364" y="367"/>
                </a:cubicBezTo>
                <a:cubicBezTo>
                  <a:pt x="426" y="307"/>
                  <a:pt x="427" y="207"/>
                  <a:pt x="366" y="1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7" name="Freeform 501"/>
          <p:cNvSpPr>
            <a:spLocks/>
          </p:cNvSpPr>
          <p:nvPr userDrawn="1"/>
        </p:nvSpPr>
        <p:spPr bwMode="auto">
          <a:xfrm>
            <a:off x="6181968" y="3268242"/>
            <a:ext cx="397558" cy="277309"/>
          </a:xfrm>
          <a:custGeom>
            <a:avLst/>
            <a:gdLst/>
            <a:ahLst/>
            <a:cxnLst>
              <a:cxn ang="0">
                <a:pos x="208" y="55"/>
              </a:cxn>
              <a:cxn ang="0">
                <a:pos x="208" y="292"/>
              </a:cxn>
              <a:cxn ang="0">
                <a:pos x="164" y="292"/>
              </a:cxn>
              <a:cxn ang="0">
                <a:pos x="164" y="179"/>
              </a:cxn>
              <a:cxn ang="0">
                <a:pos x="134" y="149"/>
              </a:cxn>
              <a:cxn ang="0">
                <a:pos x="82" y="144"/>
              </a:cxn>
              <a:cxn ang="0">
                <a:pos x="30" y="149"/>
              </a:cxn>
              <a:cxn ang="0">
                <a:pos x="0" y="179"/>
              </a:cxn>
              <a:cxn ang="0">
                <a:pos x="0" y="306"/>
              </a:cxn>
              <a:cxn ang="0">
                <a:pos x="14" y="319"/>
              </a:cxn>
              <a:cxn ang="0">
                <a:pos x="44" y="319"/>
              </a:cxn>
              <a:cxn ang="0">
                <a:pos x="54" y="314"/>
              </a:cxn>
              <a:cxn ang="0">
                <a:pos x="94" y="261"/>
              </a:cxn>
              <a:cxn ang="0">
                <a:pos x="94" y="306"/>
              </a:cxn>
              <a:cxn ang="0">
                <a:pos x="107" y="319"/>
              </a:cxn>
              <a:cxn ang="0">
                <a:pos x="120" y="306"/>
              </a:cxn>
              <a:cxn ang="0">
                <a:pos x="120" y="220"/>
              </a:cxn>
              <a:cxn ang="0">
                <a:pos x="111" y="207"/>
              </a:cxn>
              <a:cxn ang="0">
                <a:pos x="96" y="212"/>
              </a:cxn>
              <a:cxn ang="0">
                <a:pos x="37" y="292"/>
              </a:cxn>
              <a:cxn ang="0">
                <a:pos x="27" y="292"/>
              </a:cxn>
              <a:cxn ang="0">
                <a:pos x="27" y="179"/>
              </a:cxn>
              <a:cxn ang="0">
                <a:pos x="82" y="170"/>
              </a:cxn>
              <a:cxn ang="0">
                <a:pos x="137" y="179"/>
              </a:cxn>
              <a:cxn ang="0">
                <a:pos x="137" y="306"/>
              </a:cxn>
              <a:cxn ang="0">
                <a:pos x="150" y="319"/>
              </a:cxn>
              <a:cxn ang="0">
                <a:pos x="221" y="319"/>
              </a:cxn>
              <a:cxn ang="0">
                <a:pos x="234" y="306"/>
              </a:cxn>
              <a:cxn ang="0">
                <a:pos x="234" y="55"/>
              </a:cxn>
              <a:cxn ang="0">
                <a:pos x="333" y="26"/>
              </a:cxn>
              <a:cxn ang="0">
                <a:pos x="432" y="55"/>
              </a:cxn>
              <a:cxn ang="0">
                <a:pos x="432" y="292"/>
              </a:cxn>
              <a:cxn ang="0">
                <a:pos x="294" y="292"/>
              </a:cxn>
              <a:cxn ang="0">
                <a:pos x="383" y="148"/>
              </a:cxn>
              <a:cxn ang="0">
                <a:pos x="383" y="262"/>
              </a:cxn>
              <a:cxn ang="0">
                <a:pos x="397" y="275"/>
              </a:cxn>
              <a:cxn ang="0">
                <a:pos x="410" y="262"/>
              </a:cxn>
              <a:cxn ang="0">
                <a:pos x="410" y="101"/>
              </a:cxn>
              <a:cxn ang="0">
                <a:pos x="400" y="88"/>
              </a:cxn>
              <a:cxn ang="0">
                <a:pos x="385" y="94"/>
              </a:cxn>
              <a:cxn ang="0">
                <a:pos x="259" y="299"/>
              </a:cxn>
              <a:cxn ang="0">
                <a:pos x="258" y="312"/>
              </a:cxn>
              <a:cxn ang="0">
                <a:pos x="270" y="319"/>
              </a:cxn>
              <a:cxn ang="0">
                <a:pos x="445" y="319"/>
              </a:cxn>
              <a:cxn ang="0">
                <a:pos x="458" y="306"/>
              </a:cxn>
              <a:cxn ang="0">
                <a:pos x="458" y="55"/>
              </a:cxn>
              <a:cxn ang="0">
                <a:pos x="333" y="0"/>
              </a:cxn>
              <a:cxn ang="0">
                <a:pos x="208" y="55"/>
              </a:cxn>
            </a:cxnLst>
            <a:rect l="0" t="0" r="r" b="b"/>
            <a:pathLst>
              <a:path w="458" h="319">
                <a:moveTo>
                  <a:pt x="208" y="55"/>
                </a:moveTo>
                <a:cubicBezTo>
                  <a:pt x="208" y="55"/>
                  <a:pt x="208" y="269"/>
                  <a:pt x="208" y="292"/>
                </a:cubicBezTo>
                <a:cubicBezTo>
                  <a:pt x="194" y="292"/>
                  <a:pt x="177" y="292"/>
                  <a:pt x="164" y="292"/>
                </a:cubicBezTo>
                <a:cubicBezTo>
                  <a:pt x="164" y="271"/>
                  <a:pt x="164" y="179"/>
                  <a:pt x="164" y="179"/>
                </a:cubicBezTo>
                <a:cubicBezTo>
                  <a:pt x="164" y="169"/>
                  <a:pt x="159" y="156"/>
                  <a:pt x="134" y="149"/>
                </a:cubicBezTo>
                <a:cubicBezTo>
                  <a:pt x="118" y="145"/>
                  <a:pt x="97" y="144"/>
                  <a:pt x="82" y="144"/>
                </a:cubicBezTo>
                <a:cubicBezTo>
                  <a:pt x="67" y="144"/>
                  <a:pt x="46" y="145"/>
                  <a:pt x="30" y="149"/>
                </a:cubicBezTo>
                <a:cubicBezTo>
                  <a:pt x="5" y="156"/>
                  <a:pt x="0" y="169"/>
                  <a:pt x="0" y="179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13"/>
                  <a:pt x="6" y="319"/>
                  <a:pt x="14" y="319"/>
                </a:cubicBezTo>
                <a:cubicBezTo>
                  <a:pt x="44" y="319"/>
                  <a:pt x="44" y="319"/>
                  <a:pt x="44" y="319"/>
                </a:cubicBezTo>
                <a:cubicBezTo>
                  <a:pt x="48" y="319"/>
                  <a:pt x="52" y="317"/>
                  <a:pt x="54" y="314"/>
                </a:cubicBezTo>
                <a:cubicBezTo>
                  <a:pt x="54" y="314"/>
                  <a:pt x="75" y="286"/>
                  <a:pt x="94" y="261"/>
                </a:cubicBezTo>
                <a:cubicBezTo>
                  <a:pt x="94" y="283"/>
                  <a:pt x="94" y="306"/>
                  <a:pt x="94" y="306"/>
                </a:cubicBezTo>
                <a:cubicBezTo>
                  <a:pt x="94" y="313"/>
                  <a:pt x="100" y="319"/>
                  <a:pt x="107" y="319"/>
                </a:cubicBezTo>
                <a:cubicBezTo>
                  <a:pt x="114" y="319"/>
                  <a:pt x="120" y="313"/>
                  <a:pt x="120" y="306"/>
                </a:cubicBezTo>
                <a:cubicBezTo>
                  <a:pt x="120" y="220"/>
                  <a:pt x="120" y="220"/>
                  <a:pt x="120" y="220"/>
                </a:cubicBezTo>
                <a:cubicBezTo>
                  <a:pt x="120" y="214"/>
                  <a:pt x="117" y="209"/>
                  <a:pt x="111" y="207"/>
                </a:cubicBezTo>
                <a:cubicBezTo>
                  <a:pt x="106" y="206"/>
                  <a:pt x="100" y="207"/>
                  <a:pt x="96" y="212"/>
                </a:cubicBezTo>
                <a:cubicBezTo>
                  <a:pt x="96" y="212"/>
                  <a:pt x="44" y="283"/>
                  <a:pt x="37" y="292"/>
                </a:cubicBezTo>
                <a:cubicBezTo>
                  <a:pt x="33" y="292"/>
                  <a:pt x="32" y="292"/>
                  <a:pt x="27" y="292"/>
                </a:cubicBezTo>
                <a:cubicBezTo>
                  <a:pt x="27" y="271"/>
                  <a:pt x="27" y="181"/>
                  <a:pt x="27" y="179"/>
                </a:cubicBezTo>
                <a:cubicBezTo>
                  <a:pt x="30" y="177"/>
                  <a:pt x="44" y="170"/>
                  <a:pt x="82" y="170"/>
                </a:cubicBezTo>
                <a:cubicBezTo>
                  <a:pt x="120" y="170"/>
                  <a:pt x="134" y="177"/>
                  <a:pt x="137" y="179"/>
                </a:cubicBezTo>
                <a:cubicBezTo>
                  <a:pt x="137" y="181"/>
                  <a:pt x="137" y="306"/>
                  <a:pt x="137" y="306"/>
                </a:cubicBezTo>
                <a:cubicBezTo>
                  <a:pt x="137" y="313"/>
                  <a:pt x="143" y="319"/>
                  <a:pt x="150" y="319"/>
                </a:cubicBezTo>
                <a:cubicBezTo>
                  <a:pt x="221" y="319"/>
                  <a:pt x="221" y="319"/>
                  <a:pt x="221" y="319"/>
                </a:cubicBezTo>
                <a:cubicBezTo>
                  <a:pt x="228" y="319"/>
                  <a:pt x="234" y="313"/>
                  <a:pt x="234" y="30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45"/>
                  <a:pt x="268" y="26"/>
                  <a:pt x="333" y="26"/>
                </a:cubicBezTo>
                <a:cubicBezTo>
                  <a:pt x="398" y="26"/>
                  <a:pt x="432" y="45"/>
                  <a:pt x="432" y="55"/>
                </a:cubicBezTo>
                <a:cubicBezTo>
                  <a:pt x="432" y="55"/>
                  <a:pt x="432" y="269"/>
                  <a:pt x="432" y="292"/>
                </a:cubicBezTo>
                <a:cubicBezTo>
                  <a:pt x="412" y="292"/>
                  <a:pt x="327" y="292"/>
                  <a:pt x="294" y="292"/>
                </a:cubicBezTo>
                <a:cubicBezTo>
                  <a:pt x="310" y="267"/>
                  <a:pt x="355" y="193"/>
                  <a:pt x="383" y="148"/>
                </a:cubicBezTo>
                <a:cubicBezTo>
                  <a:pt x="383" y="195"/>
                  <a:pt x="383" y="262"/>
                  <a:pt x="383" y="262"/>
                </a:cubicBezTo>
                <a:cubicBezTo>
                  <a:pt x="383" y="269"/>
                  <a:pt x="389" y="275"/>
                  <a:pt x="397" y="275"/>
                </a:cubicBezTo>
                <a:cubicBezTo>
                  <a:pt x="404" y="275"/>
                  <a:pt x="410" y="269"/>
                  <a:pt x="410" y="262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10" y="95"/>
                  <a:pt x="406" y="90"/>
                  <a:pt x="400" y="88"/>
                </a:cubicBezTo>
                <a:cubicBezTo>
                  <a:pt x="395" y="87"/>
                  <a:pt x="388" y="89"/>
                  <a:pt x="385" y="94"/>
                </a:cubicBezTo>
                <a:cubicBezTo>
                  <a:pt x="259" y="299"/>
                  <a:pt x="259" y="299"/>
                  <a:pt x="259" y="299"/>
                </a:cubicBezTo>
                <a:cubicBezTo>
                  <a:pt x="256" y="303"/>
                  <a:pt x="256" y="308"/>
                  <a:pt x="258" y="312"/>
                </a:cubicBezTo>
                <a:cubicBezTo>
                  <a:pt x="261" y="316"/>
                  <a:pt x="265" y="319"/>
                  <a:pt x="270" y="319"/>
                </a:cubicBezTo>
                <a:cubicBezTo>
                  <a:pt x="445" y="319"/>
                  <a:pt x="445" y="319"/>
                  <a:pt x="445" y="319"/>
                </a:cubicBezTo>
                <a:cubicBezTo>
                  <a:pt x="452" y="319"/>
                  <a:pt x="458" y="313"/>
                  <a:pt x="458" y="306"/>
                </a:cubicBezTo>
                <a:cubicBezTo>
                  <a:pt x="458" y="55"/>
                  <a:pt x="458" y="55"/>
                  <a:pt x="458" y="55"/>
                </a:cubicBezTo>
                <a:cubicBezTo>
                  <a:pt x="458" y="17"/>
                  <a:pt x="395" y="0"/>
                  <a:pt x="333" y="0"/>
                </a:cubicBezTo>
                <a:cubicBezTo>
                  <a:pt x="271" y="0"/>
                  <a:pt x="208" y="17"/>
                  <a:pt x="208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38" name="Group 270"/>
          <p:cNvGrpSpPr>
            <a:grpSpLocks noChangeAspect="1"/>
          </p:cNvGrpSpPr>
          <p:nvPr userDrawn="1"/>
        </p:nvGrpSpPr>
        <p:grpSpPr bwMode="auto">
          <a:xfrm>
            <a:off x="1366819" y="3227750"/>
            <a:ext cx="332526" cy="358293"/>
            <a:chOff x="1543" y="1791"/>
            <a:chExt cx="271" cy="292"/>
          </a:xfrm>
          <a:noFill/>
        </p:grpSpPr>
        <p:sp>
          <p:nvSpPr>
            <p:cNvPr id="239" name="Line 271"/>
            <p:cNvSpPr>
              <a:spLocks noChangeShapeType="1"/>
            </p:cNvSpPr>
            <p:nvPr/>
          </p:nvSpPr>
          <p:spPr bwMode="auto">
            <a:xfrm>
              <a:off x="1581" y="1894"/>
              <a:ext cx="1" cy="1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40" name="Freeform 272"/>
            <p:cNvSpPr>
              <a:spLocks/>
            </p:cNvSpPr>
            <p:nvPr/>
          </p:nvSpPr>
          <p:spPr bwMode="auto">
            <a:xfrm>
              <a:off x="1543" y="1791"/>
              <a:ext cx="271" cy="292"/>
            </a:xfrm>
            <a:custGeom>
              <a:avLst/>
              <a:gdLst/>
              <a:ahLst/>
              <a:cxnLst>
                <a:cxn ang="0">
                  <a:pos x="354" y="302"/>
                </a:cxn>
                <a:cxn ang="0">
                  <a:pos x="328" y="384"/>
                </a:cxn>
                <a:cxn ang="0">
                  <a:pos x="146" y="366"/>
                </a:cxn>
                <a:cxn ang="0">
                  <a:pos x="4" y="261"/>
                </a:cxn>
                <a:cxn ang="0">
                  <a:pos x="51" y="140"/>
                </a:cxn>
                <a:cxn ang="0">
                  <a:pos x="108" y="139"/>
                </a:cxn>
                <a:cxn ang="0">
                  <a:pos x="121" y="104"/>
                </a:cxn>
                <a:cxn ang="0">
                  <a:pos x="167" y="122"/>
                </a:cxn>
                <a:cxn ang="0">
                  <a:pos x="119" y="30"/>
                </a:cxn>
                <a:cxn ang="0">
                  <a:pos x="175" y="41"/>
                </a:cxn>
                <a:cxn ang="0">
                  <a:pos x="209" y="118"/>
                </a:cxn>
                <a:cxn ang="0">
                  <a:pos x="252" y="4"/>
                </a:cxn>
                <a:cxn ang="0">
                  <a:pos x="309" y="23"/>
                </a:cxn>
                <a:cxn ang="0">
                  <a:pos x="264" y="136"/>
                </a:cxn>
                <a:cxn ang="0">
                  <a:pos x="329" y="93"/>
                </a:cxn>
                <a:cxn ang="0">
                  <a:pos x="382" y="119"/>
                </a:cxn>
                <a:cxn ang="0">
                  <a:pos x="299" y="170"/>
                </a:cxn>
                <a:cxn ang="0">
                  <a:pos x="345" y="188"/>
                </a:cxn>
                <a:cxn ang="0">
                  <a:pos x="335" y="222"/>
                </a:cxn>
                <a:cxn ang="0">
                  <a:pos x="374" y="258"/>
                </a:cxn>
                <a:cxn ang="0">
                  <a:pos x="97" y="180"/>
                </a:cxn>
              </a:cxnLst>
              <a:rect l="0" t="0" r="r" b="b"/>
              <a:pathLst>
                <a:path w="382" h="410">
                  <a:moveTo>
                    <a:pt x="354" y="302"/>
                  </a:moveTo>
                  <a:cubicBezTo>
                    <a:pt x="328" y="384"/>
                    <a:pt x="328" y="384"/>
                    <a:pt x="328" y="384"/>
                  </a:cubicBezTo>
                  <a:cubicBezTo>
                    <a:pt x="328" y="384"/>
                    <a:pt x="252" y="410"/>
                    <a:pt x="146" y="366"/>
                  </a:cubicBezTo>
                  <a:cubicBezTo>
                    <a:pt x="44" y="324"/>
                    <a:pt x="0" y="267"/>
                    <a:pt x="4" y="261"/>
                  </a:cubicBezTo>
                  <a:cubicBezTo>
                    <a:pt x="7" y="255"/>
                    <a:pt x="51" y="140"/>
                    <a:pt x="51" y="140"/>
                  </a:cubicBezTo>
                  <a:cubicBezTo>
                    <a:pt x="51" y="140"/>
                    <a:pt x="49" y="129"/>
                    <a:pt x="108" y="139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1" y="104"/>
                    <a:pt x="165" y="123"/>
                    <a:pt x="167" y="122"/>
                  </a:cubicBezTo>
                  <a:cubicBezTo>
                    <a:pt x="166" y="122"/>
                    <a:pt x="119" y="30"/>
                    <a:pt x="119" y="30"/>
                  </a:cubicBezTo>
                  <a:cubicBezTo>
                    <a:pt x="119" y="30"/>
                    <a:pt x="158" y="32"/>
                    <a:pt x="175" y="41"/>
                  </a:cubicBezTo>
                  <a:cubicBezTo>
                    <a:pt x="180" y="52"/>
                    <a:pt x="209" y="118"/>
                    <a:pt x="209" y="118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52" y="4"/>
                    <a:pt x="280" y="0"/>
                    <a:pt x="309" y="23"/>
                  </a:cubicBezTo>
                  <a:cubicBezTo>
                    <a:pt x="305" y="36"/>
                    <a:pt x="264" y="136"/>
                    <a:pt x="264" y="136"/>
                  </a:cubicBezTo>
                  <a:cubicBezTo>
                    <a:pt x="329" y="93"/>
                    <a:pt x="329" y="93"/>
                    <a:pt x="329" y="93"/>
                  </a:cubicBezTo>
                  <a:cubicBezTo>
                    <a:pt x="329" y="93"/>
                    <a:pt x="361" y="98"/>
                    <a:pt x="382" y="119"/>
                  </a:cubicBezTo>
                  <a:cubicBezTo>
                    <a:pt x="369" y="126"/>
                    <a:pt x="299" y="170"/>
                    <a:pt x="299" y="170"/>
                  </a:cubicBezTo>
                  <a:cubicBezTo>
                    <a:pt x="299" y="170"/>
                    <a:pt x="345" y="189"/>
                    <a:pt x="345" y="188"/>
                  </a:cubicBezTo>
                  <a:cubicBezTo>
                    <a:pt x="345" y="186"/>
                    <a:pt x="335" y="222"/>
                    <a:pt x="335" y="222"/>
                  </a:cubicBezTo>
                  <a:cubicBezTo>
                    <a:pt x="335" y="222"/>
                    <a:pt x="355" y="238"/>
                    <a:pt x="374" y="258"/>
                  </a:cubicBezTo>
                  <a:cubicBezTo>
                    <a:pt x="372" y="260"/>
                    <a:pt x="231" y="293"/>
                    <a:pt x="97" y="180"/>
                  </a:cubicBezTo>
                </a:path>
              </a:pathLst>
            </a:cu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41" name="Freeform 533"/>
          <p:cNvSpPr>
            <a:spLocks/>
          </p:cNvSpPr>
          <p:nvPr userDrawn="1"/>
        </p:nvSpPr>
        <p:spPr bwMode="auto">
          <a:xfrm>
            <a:off x="6649438" y="3281739"/>
            <a:ext cx="400013" cy="250315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199" y="31"/>
              </a:cxn>
              <a:cxn ang="0">
                <a:pos x="199" y="39"/>
              </a:cxn>
              <a:cxn ang="0">
                <a:pos x="122" y="39"/>
              </a:cxn>
              <a:cxn ang="0">
                <a:pos x="92" y="70"/>
              </a:cxn>
              <a:cxn ang="0">
                <a:pos x="92" y="70"/>
              </a:cxn>
              <a:cxn ang="0">
                <a:pos x="105" y="84"/>
              </a:cxn>
              <a:cxn ang="0">
                <a:pos x="118" y="70"/>
              </a:cxn>
              <a:cxn ang="0">
                <a:pos x="118" y="70"/>
              </a:cxn>
              <a:cxn ang="0">
                <a:pos x="122" y="66"/>
              </a:cxn>
              <a:cxn ang="0">
                <a:pos x="213" y="66"/>
              </a:cxn>
              <a:cxn ang="0">
                <a:pos x="226" y="53"/>
              </a:cxn>
              <a:cxn ang="0">
                <a:pos x="226" y="31"/>
              </a:cxn>
              <a:cxn ang="0">
                <a:pos x="227" y="26"/>
              </a:cxn>
              <a:cxn ang="0">
                <a:pos x="323" y="26"/>
              </a:cxn>
              <a:cxn ang="0">
                <a:pos x="324" y="31"/>
              </a:cxn>
              <a:cxn ang="0">
                <a:pos x="324" y="53"/>
              </a:cxn>
              <a:cxn ang="0">
                <a:pos x="337" y="66"/>
              </a:cxn>
              <a:cxn ang="0">
                <a:pos x="428" y="66"/>
              </a:cxn>
              <a:cxn ang="0">
                <a:pos x="431" y="70"/>
              </a:cxn>
              <a:cxn ang="0">
                <a:pos x="431" y="257"/>
              </a:cxn>
              <a:cxn ang="0">
                <a:pos x="428" y="261"/>
              </a:cxn>
              <a:cxn ang="0">
                <a:pos x="122" y="261"/>
              </a:cxn>
              <a:cxn ang="0">
                <a:pos x="111" y="251"/>
              </a:cxn>
              <a:cxn ang="0">
                <a:pos x="111" y="250"/>
              </a:cxn>
              <a:cxn ang="0">
                <a:pos x="35" y="125"/>
              </a:cxn>
              <a:cxn ang="0">
                <a:pos x="34" y="124"/>
              </a:cxn>
              <a:cxn ang="0">
                <a:pos x="32" y="120"/>
              </a:cxn>
              <a:cxn ang="0">
                <a:pos x="331" y="120"/>
              </a:cxn>
              <a:cxn ang="0">
                <a:pos x="396" y="236"/>
              </a:cxn>
              <a:cxn ang="0">
                <a:pos x="414" y="241"/>
              </a:cxn>
              <a:cxn ang="0">
                <a:pos x="419" y="222"/>
              </a:cxn>
              <a:cxn ang="0">
                <a:pos x="351" y="100"/>
              </a:cxn>
              <a:cxn ang="0">
                <a:pos x="339" y="94"/>
              </a:cxn>
              <a:cxn ang="0">
                <a:pos x="31" y="94"/>
              </a:cxn>
              <a:cxn ang="0">
                <a:pos x="7" y="106"/>
              </a:cxn>
              <a:cxn ang="0">
                <a:pos x="12" y="139"/>
              </a:cxn>
              <a:cxn ang="0">
                <a:pos x="12" y="139"/>
              </a:cxn>
              <a:cxn ang="0">
                <a:pos x="88" y="264"/>
              </a:cxn>
              <a:cxn ang="0">
                <a:pos x="88" y="264"/>
              </a:cxn>
              <a:cxn ang="0">
                <a:pos x="122" y="288"/>
              </a:cxn>
              <a:cxn ang="0">
                <a:pos x="428" y="288"/>
              </a:cxn>
              <a:cxn ang="0">
                <a:pos x="458" y="257"/>
              </a:cxn>
              <a:cxn ang="0">
                <a:pos x="458" y="70"/>
              </a:cxn>
              <a:cxn ang="0">
                <a:pos x="428" y="39"/>
              </a:cxn>
              <a:cxn ang="0">
                <a:pos x="350" y="39"/>
              </a:cxn>
              <a:cxn ang="0">
                <a:pos x="350" y="31"/>
              </a:cxn>
              <a:cxn ang="0">
                <a:pos x="325" y="0"/>
              </a:cxn>
              <a:cxn ang="0">
                <a:pos x="225" y="0"/>
              </a:cxn>
            </a:cxnLst>
            <a:rect l="0" t="0" r="r" b="b"/>
            <a:pathLst>
              <a:path w="458" h="288">
                <a:moveTo>
                  <a:pt x="225" y="0"/>
                </a:moveTo>
                <a:cubicBezTo>
                  <a:pt x="211" y="0"/>
                  <a:pt x="199" y="13"/>
                  <a:pt x="199" y="31"/>
                </a:cubicBezTo>
                <a:cubicBezTo>
                  <a:pt x="199" y="31"/>
                  <a:pt x="199" y="35"/>
                  <a:pt x="199" y="39"/>
                </a:cubicBezTo>
                <a:cubicBezTo>
                  <a:pt x="180" y="39"/>
                  <a:pt x="122" y="39"/>
                  <a:pt x="122" y="39"/>
                </a:cubicBezTo>
                <a:cubicBezTo>
                  <a:pt x="105" y="39"/>
                  <a:pt x="92" y="53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8"/>
                  <a:pt x="98" y="84"/>
                  <a:pt x="105" y="84"/>
                </a:cubicBezTo>
                <a:cubicBezTo>
                  <a:pt x="112" y="84"/>
                  <a:pt x="118" y="78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68"/>
                  <a:pt x="120" y="66"/>
                  <a:pt x="122" y="66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20" y="66"/>
                  <a:pt x="226" y="60"/>
                  <a:pt x="226" y="53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29"/>
                  <a:pt x="227" y="27"/>
                  <a:pt x="227" y="26"/>
                </a:cubicBezTo>
                <a:cubicBezTo>
                  <a:pt x="231" y="26"/>
                  <a:pt x="319" y="26"/>
                  <a:pt x="323" y="26"/>
                </a:cubicBezTo>
                <a:cubicBezTo>
                  <a:pt x="323" y="27"/>
                  <a:pt x="324" y="29"/>
                  <a:pt x="324" y="31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60"/>
                  <a:pt x="330" y="66"/>
                  <a:pt x="337" y="66"/>
                </a:cubicBezTo>
                <a:cubicBezTo>
                  <a:pt x="428" y="66"/>
                  <a:pt x="428" y="66"/>
                  <a:pt x="428" y="66"/>
                </a:cubicBezTo>
                <a:cubicBezTo>
                  <a:pt x="430" y="66"/>
                  <a:pt x="431" y="68"/>
                  <a:pt x="431" y="70"/>
                </a:cubicBezTo>
                <a:cubicBezTo>
                  <a:pt x="431" y="257"/>
                  <a:pt x="431" y="257"/>
                  <a:pt x="431" y="257"/>
                </a:cubicBezTo>
                <a:cubicBezTo>
                  <a:pt x="431" y="259"/>
                  <a:pt x="430" y="261"/>
                  <a:pt x="428" y="261"/>
                </a:cubicBezTo>
                <a:cubicBezTo>
                  <a:pt x="122" y="261"/>
                  <a:pt x="122" y="261"/>
                  <a:pt x="122" y="261"/>
                </a:cubicBezTo>
                <a:cubicBezTo>
                  <a:pt x="120" y="261"/>
                  <a:pt x="115" y="257"/>
                  <a:pt x="111" y="251"/>
                </a:cubicBezTo>
                <a:cubicBezTo>
                  <a:pt x="111" y="250"/>
                  <a:pt x="111" y="250"/>
                  <a:pt x="111" y="250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5"/>
                  <a:pt x="34" y="125"/>
                  <a:pt x="34" y="124"/>
                </a:cubicBezTo>
                <a:cubicBezTo>
                  <a:pt x="34" y="123"/>
                  <a:pt x="33" y="122"/>
                  <a:pt x="32" y="120"/>
                </a:cubicBezTo>
                <a:cubicBezTo>
                  <a:pt x="34" y="120"/>
                  <a:pt x="316" y="120"/>
                  <a:pt x="331" y="120"/>
                </a:cubicBezTo>
                <a:cubicBezTo>
                  <a:pt x="338" y="132"/>
                  <a:pt x="396" y="236"/>
                  <a:pt x="396" y="236"/>
                </a:cubicBezTo>
                <a:cubicBezTo>
                  <a:pt x="400" y="242"/>
                  <a:pt x="408" y="244"/>
                  <a:pt x="414" y="241"/>
                </a:cubicBezTo>
                <a:cubicBezTo>
                  <a:pt x="421" y="237"/>
                  <a:pt x="423" y="229"/>
                  <a:pt x="419" y="222"/>
                </a:cubicBezTo>
                <a:cubicBezTo>
                  <a:pt x="351" y="100"/>
                  <a:pt x="351" y="100"/>
                  <a:pt x="351" y="100"/>
                </a:cubicBezTo>
                <a:cubicBezTo>
                  <a:pt x="348" y="96"/>
                  <a:pt x="344" y="94"/>
                  <a:pt x="339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17" y="94"/>
                  <a:pt x="10" y="100"/>
                  <a:pt x="7" y="106"/>
                </a:cubicBezTo>
                <a:cubicBezTo>
                  <a:pt x="0" y="119"/>
                  <a:pt x="10" y="136"/>
                  <a:pt x="12" y="13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96" y="279"/>
                  <a:pt x="109" y="288"/>
                  <a:pt x="122" y="288"/>
                </a:cubicBezTo>
                <a:cubicBezTo>
                  <a:pt x="428" y="288"/>
                  <a:pt x="428" y="288"/>
                  <a:pt x="428" y="288"/>
                </a:cubicBezTo>
                <a:cubicBezTo>
                  <a:pt x="444" y="288"/>
                  <a:pt x="458" y="274"/>
                  <a:pt x="458" y="257"/>
                </a:cubicBezTo>
                <a:cubicBezTo>
                  <a:pt x="458" y="70"/>
                  <a:pt x="458" y="70"/>
                  <a:pt x="458" y="70"/>
                </a:cubicBezTo>
                <a:cubicBezTo>
                  <a:pt x="458" y="53"/>
                  <a:pt x="444" y="39"/>
                  <a:pt x="428" y="39"/>
                </a:cubicBezTo>
                <a:cubicBezTo>
                  <a:pt x="428" y="39"/>
                  <a:pt x="370" y="39"/>
                  <a:pt x="350" y="39"/>
                </a:cubicBezTo>
                <a:cubicBezTo>
                  <a:pt x="350" y="35"/>
                  <a:pt x="350" y="31"/>
                  <a:pt x="350" y="31"/>
                </a:cubicBezTo>
                <a:cubicBezTo>
                  <a:pt x="350" y="13"/>
                  <a:pt x="339" y="0"/>
                  <a:pt x="325" y="0"/>
                </a:cubicBezTo>
                <a:lnTo>
                  <a:pt x="22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2" name="Freeform 592"/>
          <p:cNvSpPr>
            <a:spLocks/>
          </p:cNvSpPr>
          <p:nvPr userDrawn="1"/>
        </p:nvSpPr>
        <p:spPr bwMode="auto">
          <a:xfrm>
            <a:off x="7115676" y="3262712"/>
            <a:ext cx="398785" cy="288352"/>
          </a:xfrm>
          <a:custGeom>
            <a:avLst/>
            <a:gdLst/>
            <a:ahLst/>
            <a:cxnLst>
              <a:cxn ang="0">
                <a:pos x="445" y="331"/>
              </a:cxn>
              <a:cxn ang="0">
                <a:pos x="13" y="331"/>
              </a:cxn>
              <a:cxn ang="0">
                <a:pos x="0" y="317"/>
              </a:cxn>
              <a:cxn ang="0">
                <a:pos x="0" y="282"/>
              </a:cxn>
              <a:cxn ang="0">
                <a:pos x="4" y="272"/>
              </a:cxn>
              <a:cxn ang="0">
                <a:pos x="70" y="207"/>
              </a:cxn>
              <a:cxn ang="0">
                <a:pos x="70" y="13"/>
              </a:cxn>
              <a:cxn ang="0">
                <a:pos x="83" y="0"/>
              </a:cxn>
              <a:cxn ang="0">
                <a:pos x="375" y="0"/>
              </a:cxn>
              <a:cxn ang="0">
                <a:pos x="388" y="13"/>
              </a:cxn>
              <a:cxn ang="0">
                <a:pos x="388" y="188"/>
              </a:cxn>
              <a:cxn ang="0">
                <a:pos x="375" y="202"/>
              </a:cxn>
              <a:cxn ang="0">
                <a:pos x="361" y="188"/>
              </a:cxn>
              <a:cxn ang="0">
                <a:pos x="361" y="27"/>
              </a:cxn>
              <a:cxn ang="0">
                <a:pos x="97" y="27"/>
              </a:cxn>
              <a:cxn ang="0">
                <a:pos x="97" y="213"/>
              </a:cxn>
              <a:cxn ang="0">
                <a:pos x="93" y="222"/>
              </a:cxn>
              <a:cxn ang="0">
                <a:pos x="26" y="288"/>
              </a:cxn>
              <a:cxn ang="0">
                <a:pos x="26" y="304"/>
              </a:cxn>
              <a:cxn ang="0">
                <a:pos x="432" y="304"/>
              </a:cxn>
              <a:cxn ang="0">
                <a:pos x="432" y="288"/>
              </a:cxn>
              <a:cxn ang="0">
                <a:pos x="371" y="240"/>
              </a:cxn>
              <a:cxn ang="0">
                <a:pos x="139" y="240"/>
              </a:cxn>
              <a:cxn ang="0">
                <a:pos x="126" y="254"/>
              </a:cxn>
              <a:cxn ang="0">
                <a:pos x="363" y="254"/>
              </a:cxn>
              <a:cxn ang="0">
                <a:pos x="377" y="267"/>
              </a:cxn>
              <a:cxn ang="0">
                <a:pos x="363" y="280"/>
              </a:cxn>
              <a:cxn ang="0">
                <a:pos x="96" y="280"/>
              </a:cxn>
              <a:cxn ang="0">
                <a:pos x="83" y="272"/>
              </a:cxn>
              <a:cxn ang="0">
                <a:pos x="86" y="258"/>
              </a:cxn>
              <a:cxn ang="0">
                <a:pos x="124" y="217"/>
              </a:cxn>
              <a:cxn ang="0">
                <a:pos x="134" y="213"/>
              </a:cxn>
              <a:cxn ang="0">
                <a:pos x="376" y="213"/>
              </a:cxn>
              <a:cxn ang="0">
                <a:pos x="385" y="216"/>
              </a:cxn>
              <a:cxn ang="0">
                <a:pos x="454" y="272"/>
              </a:cxn>
              <a:cxn ang="0">
                <a:pos x="458" y="282"/>
              </a:cxn>
              <a:cxn ang="0">
                <a:pos x="458" y="317"/>
              </a:cxn>
              <a:cxn ang="0">
                <a:pos x="445" y="331"/>
              </a:cxn>
            </a:cxnLst>
            <a:rect l="0" t="0" r="r" b="b"/>
            <a:pathLst>
              <a:path w="458" h="331">
                <a:moveTo>
                  <a:pt x="445" y="331"/>
                </a:moveTo>
                <a:cubicBezTo>
                  <a:pt x="13" y="331"/>
                  <a:pt x="13" y="331"/>
                  <a:pt x="13" y="331"/>
                </a:cubicBezTo>
                <a:cubicBezTo>
                  <a:pt x="5" y="331"/>
                  <a:pt x="0" y="325"/>
                  <a:pt x="0" y="317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78"/>
                  <a:pt x="1" y="275"/>
                  <a:pt x="4" y="272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6"/>
                  <a:pt x="76" y="0"/>
                  <a:pt x="83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8" y="6"/>
                  <a:pt x="388" y="13"/>
                </a:cubicBezTo>
                <a:cubicBezTo>
                  <a:pt x="388" y="188"/>
                  <a:pt x="388" y="188"/>
                  <a:pt x="388" y="188"/>
                </a:cubicBezTo>
                <a:cubicBezTo>
                  <a:pt x="388" y="196"/>
                  <a:pt x="382" y="202"/>
                  <a:pt x="375" y="202"/>
                </a:cubicBezTo>
                <a:cubicBezTo>
                  <a:pt x="367" y="202"/>
                  <a:pt x="361" y="196"/>
                  <a:pt x="361" y="188"/>
                </a:cubicBezTo>
                <a:cubicBezTo>
                  <a:pt x="361" y="27"/>
                  <a:pt x="361" y="27"/>
                  <a:pt x="361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7" y="217"/>
                  <a:pt x="95" y="220"/>
                  <a:pt x="93" y="222"/>
                </a:cubicBezTo>
                <a:cubicBezTo>
                  <a:pt x="26" y="288"/>
                  <a:pt x="26" y="288"/>
                  <a:pt x="26" y="288"/>
                </a:cubicBezTo>
                <a:cubicBezTo>
                  <a:pt x="26" y="304"/>
                  <a:pt x="26" y="304"/>
                  <a:pt x="26" y="304"/>
                </a:cubicBezTo>
                <a:cubicBezTo>
                  <a:pt x="432" y="304"/>
                  <a:pt x="432" y="304"/>
                  <a:pt x="432" y="304"/>
                </a:cubicBezTo>
                <a:cubicBezTo>
                  <a:pt x="432" y="288"/>
                  <a:pt x="432" y="288"/>
                  <a:pt x="432" y="288"/>
                </a:cubicBezTo>
                <a:cubicBezTo>
                  <a:pt x="371" y="240"/>
                  <a:pt x="371" y="240"/>
                  <a:pt x="371" y="240"/>
                </a:cubicBezTo>
                <a:cubicBezTo>
                  <a:pt x="139" y="240"/>
                  <a:pt x="139" y="240"/>
                  <a:pt x="139" y="240"/>
                </a:cubicBezTo>
                <a:cubicBezTo>
                  <a:pt x="126" y="254"/>
                  <a:pt x="126" y="254"/>
                  <a:pt x="126" y="254"/>
                </a:cubicBezTo>
                <a:cubicBezTo>
                  <a:pt x="363" y="254"/>
                  <a:pt x="363" y="254"/>
                  <a:pt x="363" y="254"/>
                </a:cubicBezTo>
                <a:cubicBezTo>
                  <a:pt x="371" y="254"/>
                  <a:pt x="377" y="260"/>
                  <a:pt x="377" y="267"/>
                </a:cubicBezTo>
                <a:cubicBezTo>
                  <a:pt x="377" y="274"/>
                  <a:pt x="371" y="280"/>
                  <a:pt x="363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0" y="280"/>
                  <a:pt x="86" y="277"/>
                  <a:pt x="83" y="272"/>
                </a:cubicBezTo>
                <a:cubicBezTo>
                  <a:pt x="81" y="267"/>
                  <a:pt x="82" y="262"/>
                  <a:pt x="86" y="258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26" y="214"/>
                  <a:pt x="130" y="213"/>
                  <a:pt x="134" y="213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3"/>
                  <a:pt x="382" y="214"/>
                  <a:pt x="385" y="216"/>
                </a:cubicBezTo>
                <a:cubicBezTo>
                  <a:pt x="454" y="272"/>
                  <a:pt x="454" y="272"/>
                  <a:pt x="454" y="272"/>
                </a:cubicBezTo>
                <a:cubicBezTo>
                  <a:pt x="457" y="274"/>
                  <a:pt x="458" y="278"/>
                  <a:pt x="458" y="282"/>
                </a:cubicBezTo>
                <a:cubicBezTo>
                  <a:pt x="458" y="317"/>
                  <a:pt x="458" y="317"/>
                  <a:pt x="458" y="317"/>
                </a:cubicBezTo>
                <a:cubicBezTo>
                  <a:pt x="458" y="325"/>
                  <a:pt x="453" y="331"/>
                  <a:pt x="445" y="3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3" name="Freeform 628"/>
          <p:cNvSpPr>
            <a:spLocks/>
          </p:cNvSpPr>
          <p:nvPr userDrawn="1"/>
        </p:nvSpPr>
        <p:spPr bwMode="auto">
          <a:xfrm>
            <a:off x="7580685" y="3266393"/>
            <a:ext cx="370564" cy="280990"/>
          </a:xfrm>
          <a:custGeom>
            <a:avLst/>
            <a:gdLst/>
            <a:ahLst/>
            <a:cxnLst>
              <a:cxn ang="0">
                <a:pos x="417" y="7"/>
              </a:cxn>
              <a:cxn ang="0">
                <a:pos x="397" y="0"/>
              </a:cxn>
              <a:cxn ang="0">
                <a:pos x="143" y="0"/>
              </a:cxn>
              <a:cxn ang="0">
                <a:pos x="114" y="28"/>
              </a:cxn>
              <a:cxn ang="0">
                <a:pos x="114" y="158"/>
              </a:cxn>
              <a:cxn ang="0">
                <a:pos x="128" y="171"/>
              </a:cxn>
              <a:cxn ang="0">
                <a:pos x="202" y="171"/>
              </a:cxn>
              <a:cxn ang="0">
                <a:pos x="204" y="176"/>
              </a:cxn>
              <a:cxn ang="0">
                <a:pos x="204" y="292"/>
              </a:cxn>
              <a:cxn ang="0">
                <a:pos x="202" y="296"/>
              </a:cxn>
              <a:cxn ang="0">
                <a:pos x="29" y="296"/>
              </a:cxn>
              <a:cxn ang="0">
                <a:pos x="27" y="292"/>
              </a:cxn>
              <a:cxn ang="0">
                <a:pos x="27" y="176"/>
              </a:cxn>
              <a:cxn ang="0">
                <a:pos x="29" y="171"/>
              </a:cxn>
              <a:cxn ang="0">
                <a:pos x="77" y="171"/>
              </a:cxn>
              <a:cxn ang="0">
                <a:pos x="90" y="158"/>
              </a:cxn>
              <a:cxn ang="0">
                <a:pos x="77" y="145"/>
              </a:cxn>
              <a:cxn ang="0">
                <a:pos x="28" y="145"/>
              </a:cxn>
              <a:cxn ang="0">
                <a:pos x="0" y="176"/>
              </a:cxn>
              <a:cxn ang="0">
                <a:pos x="0" y="292"/>
              </a:cxn>
              <a:cxn ang="0">
                <a:pos x="28" y="323"/>
              </a:cxn>
              <a:cxn ang="0">
                <a:pos x="203" y="323"/>
              </a:cxn>
              <a:cxn ang="0">
                <a:pos x="231" y="292"/>
              </a:cxn>
              <a:cxn ang="0">
                <a:pos x="231" y="176"/>
              </a:cxn>
              <a:cxn ang="0">
                <a:pos x="203" y="145"/>
              </a:cxn>
              <a:cxn ang="0">
                <a:pos x="141" y="145"/>
              </a:cxn>
              <a:cxn ang="0">
                <a:pos x="141" y="28"/>
              </a:cxn>
              <a:cxn ang="0">
                <a:pos x="143" y="26"/>
              </a:cxn>
              <a:cxn ang="0">
                <a:pos x="397" y="26"/>
              </a:cxn>
              <a:cxn ang="0">
                <a:pos x="400" y="28"/>
              </a:cxn>
              <a:cxn ang="0">
                <a:pos x="400" y="223"/>
              </a:cxn>
              <a:cxn ang="0">
                <a:pos x="397" y="224"/>
              </a:cxn>
              <a:cxn ang="0">
                <a:pos x="292" y="224"/>
              </a:cxn>
              <a:cxn ang="0">
                <a:pos x="304" y="212"/>
              </a:cxn>
              <a:cxn ang="0">
                <a:pos x="304" y="195"/>
              </a:cxn>
              <a:cxn ang="0">
                <a:pos x="287" y="195"/>
              </a:cxn>
              <a:cxn ang="0">
                <a:pos x="252" y="230"/>
              </a:cxn>
              <a:cxn ang="0">
                <a:pos x="252" y="247"/>
              </a:cxn>
              <a:cxn ang="0">
                <a:pos x="287" y="283"/>
              </a:cxn>
              <a:cxn ang="0">
                <a:pos x="304" y="283"/>
              </a:cxn>
              <a:cxn ang="0">
                <a:pos x="304" y="266"/>
              </a:cxn>
              <a:cxn ang="0">
                <a:pos x="290" y="252"/>
              </a:cxn>
              <a:cxn ang="0">
                <a:pos x="290" y="251"/>
              </a:cxn>
              <a:cxn ang="0">
                <a:pos x="397" y="251"/>
              </a:cxn>
              <a:cxn ang="0">
                <a:pos x="426" y="223"/>
              </a:cxn>
              <a:cxn ang="0">
                <a:pos x="426" y="28"/>
              </a:cxn>
              <a:cxn ang="0">
                <a:pos x="417" y="7"/>
              </a:cxn>
            </a:cxnLst>
            <a:rect l="0" t="0" r="r" b="b"/>
            <a:pathLst>
              <a:path w="426" h="323">
                <a:moveTo>
                  <a:pt x="417" y="7"/>
                </a:moveTo>
                <a:cubicBezTo>
                  <a:pt x="412" y="2"/>
                  <a:pt x="405" y="0"/>
                  <a:pt x="397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27" y="0"/>
                  <a:pt x="114" y="12"/>
                  <a:pt x="114" y="28"/>
                </a:cubicBezTo>
                <a:cubicBezTo>
                  <a:pt x="114" y="158"/>
                  <a:pt x="114" y="158"/>
                  <a:pt x="114" y="158"/>
                </a:cubicBezTo>
                <a:cubicBezTo>
                  <a:pt x="114" y="165"/>
                  <a:pt x="120" y="171"/>
                  <a:pt x="128" y="171"/>
                </a:cubicBezTo>
                <a:cubicBezTo>
                  <a:pt x="128" y="171"/>
                  <a:pt x="202" y="171"/>
                  <a:pt x="202" y="171"/>
                </a:cubicBezTo>
                <a:cubicBezTo>
                  <a:pt x="203" y="172"/>
                  <a:pt x="204" y="173"/>
                  <a:pt x="204" y="17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04" y="295"/>
                  <a:pt x="203" y="296"/>
                  <a:pt x="202" y="296"/>
                </a:cubicBezTo>
                <a:cubicBezTo>
                  <a:pt x="202" y="296"/>
                  <a:pt x="29" y="296"/>
                  <a:pt x="29" y="296"/>
                </a:cubicBezTo>
                <a:cubicBezTo>
                  <a:pt x="28" y="296"/>
                  <a:pt x="27" y="295"/>
                  <a:pt x="27" y="292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173"/>
                  <a:pt x="28" y="172"/>
                  <a:pt x="29" y="171"/>
                </a:cubicBezTo>
                <a:cubicBezTo>
                  <a:pt x="29" y="171"/>
                  <a:pt x="77" y="171"/>
                  <a:pt x="77" y="171"/>
                </a:cubicBezTo>
                <a:cubicBezTo>
                  <a:pt x="84" y="171"/>
                  <a:pt x="90" y="165"/>
                  <a:pt x="90" y="158"/>
                </a:cubicBezTo>
                <a:cubicBezTo>
                  <a:pt x="90" y="151"/>
                  <a:pt x="84" y="145"/>
                  <a:pt x="77" y="145"/>
                </a:cubicBezTo>
                <a:cubicBezTo>
                  <a:pt x="28" y="145"/>
                  <a:pt x="28" y="145"/>
                  <a:pt x="28" y="145"/>
                </a:cubicBezTo>
                <a:cubicBezTo>
                  <a:pt x="13" y="145"/>
                  <a:pt x="0" y="159"/>
                  <a:pt x="0" y="176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9"/>
                  <a:pt x="13" y="323"/>
                  <a:pt x="28" y="323"/>
                </a:cubicBezTo>
                <a:cubicBezTo>
                  <a:pt x="203" y="323"/>
                  <a:pt x="203" y="323"/>
                  <a:pt x="203" y="323"/>
                </a:cubicBezTo>
                <a:cubicBezTo>
                  <a:pt x="218" y="323"/>
                  <a:pt x="231" y="309"/>
                  <a:pt x="231" y="292"/>
                </a:cubicBezTo>
                <a:cubicBezTo>
                  <a:pt x="231" y="176"/>
                  <a:pt x="231" y="176"/>
                  <a:pt x="231" y="176"/>
                </a:cubicBezTo>
                <a:cubicBezTo>
                  <a:pt x="231" y="159"/>
                  <a:pt x="218" y="145"/>
                  <a:pt x="203" y="145"/>
                </a:cubicBezTo>
                <a:cubicBezTo>
                  <a:pt x="203" y="145"/>
                  <a:pt x="159" y="145"/>
                  <a:pt x="141" y="145"/>
                </a:cubicBezTo>
                <a:cubicBezTo>
                  <a:pt x="141" y="123"/>
                  <a:pt x="141" y="28"/>
                  <a:pt x="141" y="28"/>
                </a:cubicBezTo>
                <a:cubicBezTo>
                  <a:pt x="141" y="27"/>
                  <a:pt x="142" y="26"/>
                  <a:pt x="143" y="26"/>
                </a:cubicBezTo>
                <a:cubicBezTo>
                  <a:pt x="397" y="26"/>
                  <a:pt x="397" y="26"/>
                  <a:pt x="397" y="26"/>
                </a:cubicBezTo>
                <a:cubicBezTo>
                  <a:pt x="399" y="26"/>
                  <a:pt x="400" y="27"/>
                  <a:pt x="400" y="28"/>
                </a:cubicBezTo>
                <a:cubicBezTo>
                  <a:pt x="400" y="223"/>
                  <a:pt x="400" y="223"/>
                  <a:pt x="400" y="223"/>
                </a:cubicBezTo>
                <a:cubicBezTo>
                  <a:pt x="400" y="223"/>
                  <a:pt x="399" y="224"/>
                  <a:pt x="397" y="224"/>
                </a:cubicBezTo>
                <a:cubicBezTo>
                  <a:pt x="292" y="224"/>
                  <a:pt x="292" y="224"/>
                  <a:pt x="292" y="224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09" y="207"/>
                  <a:pt x="309" y="199"/>
                  <a:pt x="304" y="195"/>
                </a:cubicBezTo>
                <a:cubicBezTo>
                  <a:pt x="300" y="190"/>
                  <a:pt x="292" y="190"/>
                  <a:pt x="287" y="195"/>
                </a:cubicBezTo>
                <a:cubicBezTo>
                  <a:pt x="252" y="230"/>
                  <a:pt x="252" y="230"/>
                  <a:pt x="252" y="230"/>
                </a:cubicBezTo>
                <a:cubicBezTo>
                  <a:pt x="247" y="235"/>
                  <a:pt x="247" y="243"/>
                  <a:pt x="252" y="247"/>
                </a:cubicBezTo>
                <a:cubicBezTo>
                  <a:pt x="287" y="283"/>
                  <a:pt x="287" y="283"/>
                  <a:pt x="287" y="283"/>
                </a:cubicBezTo>
                <a:cubicBezTo>
                  <a:pt x="292" y="288"/>
                  <a:pt x="300" y="288"/>
                  <a:pt x="304" y="283"/>
                </a:cubicBezTo>
                <a:cubicBezTo>
                  <a:pt x="309" y="278"/>
                  <a:pt x="309" y="270"/>
                  <a:pt x="304" y="266"/>
                </a:cubicBezTo>
                <a:cubicBezTo>
                  <a:pt x="290" y="252"/>
                  <a:pt x="290" y="252"/>
                  <a:pt x="290" y="252"/>
                </a:cubicBezTo>
                <a:cubicBezTo>
                  <a:pt x="290" y="251"/>
                  <a:pt x="290" y="251"/>
                  <a:pt x="290" y="251"/>
                </a:cubicBezTo>
                <a:cubicBezTo>
                  <a:pt x="397" y="251"/>
                  <a:pt x="397" y="251"/>
                  <a:pt x="397" y="251"/>
                </a:cubicBezTo>
                <a:cubicBezTo>
                  <a:pt x="413" y="251"/>
                  <a:pt x="426" y="238"/>
                  <a:pt x="426" y="223"/>
                </a:cubicBezTo>
                <a:cubicBezTo>
                  <a:pt x="426" y="28"/>
                  <a:pt x="426" y="28"/>
                  <a:pt x="426" y="28"/>
                </a:cubicBezTo>
                <a:cubicBezTo>
                  <a:pt x="426" y="20"/>
                  <a:pt x="423" y="13"/>
                  <a:pt x="417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4" name="Freeform 620"/>
          <p:cNvSpPr>
            <a:spLocks/>
          </p:cNvSpPr>
          <p:nvPr userDrawn="1"/>
        </p:nvSpPr>
        <p:spPr bwMode="auto">
          <a:xfrm>
            <a:off x="8033424" y="3298304"/>
            <a:ext cx="364428" cy="217185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5" name="Freeform 616"/>
          <p:cNvSpPr>
            <a:spLocks/>
          </p:cNvSpPr>
          <p:nvPr userDrawn="1"/>
        </p:nvSpPr>
        <p:spPr bwMode="auto">
          <a:xfrm>
            <a:off x="8486173" y="3248601"/>
            <a:ext cx="384062" cy="316574"/>
          </a:xfrm>
          <a:custGeom>
            <a:avLst/>
            <a:gdLst/>
            <a:ahLst/>
            <a:cxnLst>
              <a:cxn ang="0">
                <a:pos x="439" y="11"/>
              </a:cxn>
              <a:cxn ang="0">
                <a:pos x="318" y="78"/>
              </a:cxn>
              <a:cxn ang="0">
                <a:pos x="230" y="141"/>
              </a:cxn>
              <a:cxn ang="0">
                <a:pos x="191" y="159"/>
              </a:cxn>
              <a:cxn ang="0">
                <a:pos x="162" y="198"/>
              </a:cxn>
              <a:cxn ang="0">
                <a:pos x="248" y="168"/>
              </a:cxn>
              <a:cxn ang="0">
                <a:pos x="361" y="95"/>
              </a:cxn>
              <a:cxn ang="0">
                <a:pos x="376" y="202"/>
              </a:cxn>
              <a:cxn ang="0">
                <a:pos x="29" y="214"/>
              </a:cxn>
              <a:cxn ang="0">
                <a:pos x="88" y="178"/>
              </a:cxn>
              <a:cxn ang="0">
                <a:pos x="63" y="129"/>
              </a:cxn>
              <a:cxn ang="0">
                <a:pos x="89" y="56"/>
              </a:cxn>
              <a:cxn ang="0">
                <a:pos x="301" y="35"/>
              </a:cxn>
            </a:cxnLst>
            <a:rect l="0" t="0" r="r" b="b"/>
            <a:pathLst>
              <a:path w="439" h="363">
                <a:moveTo>
                  <a:pt x="439" y="11"/>
                </a:moveTo>
                <a:cubicBezTo>
                  <a:pt x="439" y="11"/>
                  <a:pt x="372" y="42"/>
                  <a:pt x="318" y="78"/>
                </a:cubicBezTo>
                <a:cubicBezTo>
                  <a:pt x="276" y="106"/>
                  <a:pt x="239" y="135"/>
                  <a:pt x="230" y="141"/>
                </a:cubicBezTo>
                <a:cubicBezTo>
                  <a:pt x="221" y="144"/>
                  <a:pt x="205" y="145"/>
                  <a:pt x="191" y="159"/>
                </a:cubicBezTo>
                <a:cubicBezTo>
                  <a:pt x="181" y="169"/>
                  <a:pt x="176" y="191"/>
                  <a:pt x="162" y="198"/>
                </a:cubicBezTo>
                <a:cubicBezTo>
                  <a:pt x="208" y="217"/>
                  <a:pt x="241" y="170"/>
                  <a:pt x="248" y="168"/>
                </a:cubicBezTo>
                <a:cubicBezTo>
                  <a:pt x="255" y="165"/>
                  <a:pt x="358" y="97"/>
                  <a:pt x="361" y="95"/>
                </a:cubicBezTo>
                <a:cubicBezTo>
                  <a:pt x="409" y="136"/>
                  <a:pt x="376" y="202"/>
                  <a:pt x="376" y="202"/>
                </a:cubicBezTo>
                <a:cubicBezTo>
                  <a:pt x="313" y="330"/>
                  <a:pt x="0" y="363"/>
                  <a:pt x="29" y="214"/>
                </a:cubicBezTo>
                <a:cubicBezTo>
                  <a:pt x="35" y="194"/>
                  <a:pt x="56" y="182"/>
                  <a:pt x="88" y="178"/>
                </a:cubicBezTo>
                <a:cubicBezTo>
                  <a:pt x="121" y="174"/>
                  <a:pt x="125" y="131"/>
                  <a:pt x="63" y="129"/>
                </a:cubicBezTo>
                <a:cubicBezTo>
                  <a:pt x="22" y="128"/>
                  <a:pt x="68" y="77"/>
                  <a:pt x="89" y="56"/>
                </a:cubicBezTo>
                <a:cubicBezTo>
                  <a:pt x="135" y="11"/>
                  <a:pt x="214" y="0"/>
                  <a:pt x="301" y="35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6" name="Freeform 191"/>
          <p:cNvSpPr>
            <a:spLocks/>
          </p:cNvSpPr>
          <p:nvPr userDrawn="1"/>
        </p:nvSpPr>
        <p:spPr bwMode="auto">
          <a:xfrm>
            <a:off x="351518" y="2570946"/>
            <a:ext cx="331299" cy="398785"/>
          </a:xfrm>
          <a:custGeom>
            <a:avLst/>
            <a:gdLst/>
            <a:ahLst/>
            <a:cxnLst>
              <a:cxn ang="0">
                <a:pos x="148" y="457"/>
              </a:cxn>
              <a:cxn ang="0">
                <a:pos x="0" y="272"/>
              </a:cxn>
              <a:cxn ang="0">
                <a:pos x="41" y="169"/>
              </a:cxn>
              <a:cxn ang="0">
                <a:pos x="75" y="252"/>
              </a:cxn>
              <a:cxn ang="0">
                <a:pos x="99" y="253"/>
              </a:cxn>
              <a:cxn ang="0">
                <a:pos x="108" y="61"/>
              </a:cxn>
              <a:cxn ang="0">
                <a:pos x="249" y="9"/>
              </a:cxn>
              <a:cxn ang="0">
                <a:pos x="211" y="121"/>
              </a:cxn>
              <a:cxn ang="0">
                <a:pos x="270" y="218"/>
              </a:cxn>
              <a:cxn ang="0">
                <a:pos x="281" y="228"/>
              </a:cxn>
              <a:cxn ang="0">
                <a:pos x="302" y="99"/>
              </a:cxn>
              <a:cxn ang="0">
                <a:pos x="349" y="80"/>
              </a:cxn>
              <a:cxn ang="0">
                <a:pos x="362" y="185"/>
              </a:cxn>
              <a:cxn ang="0">
                <a:pos x="380" y="272"/>
              </a:cxn>
              <a:cxn ang="0">
                <a:pos x="247" y="453"/>
              </a:cxn>
              <a:cxn ang="0">
                <a:pos x="233" y="432"/>
              </a:cxn>
              <a:cxn ang="0">
                <a:pos x="238" y="370"/>
              </a:cxn>
              <a:cxn ang="0">
                <a:pos x="195" y="275"/>
              </a:cxn>
              <a:cxn ang="0">
                <a:pos x="135" y="344"/>
              </a:cxn>
              <a:cxn ang="0">
                <a:pos x="199" y="397"/>
              </a:cxn>
              <a:cxn ang="0">
                <a:pos x="196" y="423"/>
              </a:cxn>
              <a:cxn ang="0">
                <a:pos x="109" y="338"/>
              </a:cxn>
              <a:cxn ang="0">
                <a:pos x="178" y="245"/>
              </a:cxn>
              <a:cxn ang="0">
                <a:pos x="201" y="237"/>
              </a:cxn>
              <a:cxn ang="0">
                <a:pos x="241" y="344"/>
              </a:cxn>
              <a:cxn ang="0">
                <a:pos x="269" y="321"/>
              </a:cxn>
              <a:cxn ang="0">
                <a:pos x="278" y="409"/>
              </a:cxn>
              <a:cxn ang="0">
                <a:pos x="347" y="226"/>
              </a:cxn>
              <a:cxn ang="0">
                <a:pos x="337" y="193"/>
              </a:cxn>
              <a:cxn ang="0">
                <a:pos x="313" y="173"/>
              </a:cxn>
              <a:cxn ang="0">
                <a:pos x="267" y="255"/>
              </a:cxn>
              <a:cxn ang="0">
                <a:pos x="213" y="165"/>
              </a:cxn>
              <a:cxn ang="0">
                <a:pos x="183" y="74"/>
              </a:cxn>
              <a:cxn ang="0">
                <a:pos x="130" y="76"/>
              </a:cxn>
              <a:cxn ang="0">
                <a:pos x="121" y="268"/>
              </a:cxn>
              <a:cxn ang="0">
                <a:pos x="58" y="272"/>
              </a:cxn>
              <a:cxn ang="0">
                <a:pos x="26" y="272"/>
              </a:cxn>
              <a:cxn ang="0">
                <a:pos x="164" y="447"/>
              </a:cxn>
            </a:cxnLst>
            <a:rect l="0" t="0" r="r" b="b"/>
            <a:pathLst>
              <a:path w="380" h="458">
                <a:moveTo>
                  <a:pt x="151" y="458"/>
                </a:moveTo>
                <a:cubicBezTo>
                  <a:pt x="150" y="458"/>
                  <a:pt x="149" y="457"/>
                  <a:pt x="148" y="457"/>
                </a:cubicBezTo>
                <a:cubicBezTo>
                  <a:pt x="107" y="448"/>
                  <a:pt x="69" y="424"/>
                  <a:pt x="42" y="391"/>
                </a:cubicBezTo>
                <a:cubicBezTo>
                  <a:pt x="15" y="358"/>
                  <a:pt x="0" y="315"/>
                  <a:pt x="0" y="272"/>
                </a:cubicBezTo>
                <a:cubicBezTo>
                  <a:pt x="0" y="238"/>
                  <a:pt x="9" y="204"/>
                  <a:pt x="26" y="175"/>
                </a:cubicBezTo>
                <a:cubicBezTo>
                  <a:pt x="29" y="170"/>
                  <a:pt x="35" y="168"/>
                  <a:pt x="41" y="169"/>
                </a:cubicBezTo>
                <a:cubicBezTo>
                  <a:pt x="46" y="170"/>
                  <a:pt x="50" y="175"/>
                  <a:pt x="51" y="181"/>
                </a:cubicBezTo>
                <a:cubicBezTo>
                  <a:pt x="53" y="214"/>
                  <a:pt x="62" y="240"/>
                  <a:pt x="75" y="252"/>
                </a:cubicBezTo>
                <a:cubicBezTo>
                  <a:pt x="80" y="256"/>
                  <a:pt x="85" y="258"/>
                  <a:pt x="91" y="258"/>
                </a:cubicBezTo>
                <a:cubicBezTo>
                  <a:pt x="93" y="258"/>
                  <a:pt x="96" y="257"/>
                  <a:pt x="99" y="253"/>
                </a:cubicBezTo>
                <a:cubicBezTo>
                  <a:pt x="101" y="249"/>
                  <a:pt x="109" y="232"/>
                  <a:pt x="96" y="191"/>
                </a:cubicBezTo>
                <a:cubicBezTo>
                  <a:pt x="75" y="129"/>
                  <a:pt x="85" y="95"/>
                  <a:pt x="108" y="61"/>
                </a:cubicBezTo>
                <a:cubicBezTo>
                  <a:pt x="126" y="36"/>
                  <a:pt x="168" y="6"/>
                  <a:pt x="235" y="0"/>
                </a:cubicBezTo>
                <a:cubicBezTo>
                  <a:pt x="241" y="0"/>
                  <a:pt x="247" y="3"/>
                  <a:pt x="249" y="9"/>
                </a:cubicBezTo>
                <a:cubicBezTo>
                  <a:pt x="251" y="14"/>
                  <a:pt x="250" y="20"/>
                  <a:pt x="245" y="24"/>
                </a:cubicBezTo>
                <a:cubicBezTo>
                  <a:pt x="201" y="61"/>
                  <a:pt x="204" y="103"/>
                  <a:pt x="211" y="121"/>
                </a:cubicBezTo>
                <a:cubicBezTo>
                  <a:pt x="216" y="131"/>
                  <a:pt x="223" y="138"/>
                  <a:pt x="231" y="145"/>
                </a:cubicBezTo>
                <a:cubicBezTo>
                  <a:pt x="246" y="159"/>
                  <a:pt x="263" y="175"/>
                  <a:pt x="270" y="218"/>
                </a:cubicBezTo>
                <a:cubicBezTo>
                  <a:pt x="271" y="225"/>
                  <a:pt x="274" y="229"/>
                  <a:pt x="276" y="230"/>
                </a:cubicBezTo>
                <a:cubicBezTo>
                  <a:pt x="278" y="230"/>
                  <a:pt x="280" y="229"/>
                  <a:pt x="281" y="228"/>
                </a:cubicBezTo>
                <a:cubicBezTo>
                  <a:pt x="288" y="223"/>
                  <a:pt x="293" y="206"/>
                  <a:pt x="287" y="179"/>
                </a:cubicBezTo>
                <a:cubicBezTo>
                  <a:pt x="281" y="150"/>
                  <a:pt x="286" y="121"/>
                  <a:pt x="302" y="99"/>
                </a:cubicBezTo>
                <a:cubicBezTo>
                  <a:pt x="311" y="85"/>
                  <a:pt x="324" y="77"/>
                  <a:pt x="336" y="75"/>
                </a:cubicBezTo>
                <a:cubicBezTo>
                  <a:pt x="341" y="74"/>
                  <a:pt x="346" y="76"/>
                  <a:pt x="349" y="80"/>
                </a:cubicBezTo>
                <a:cubicBezTo>
                  <a:pt x="351" y="83"/>
                  <a:pt x="352" y="88"/>
                  <a:pt x="351" y="93"/>
                </a:cubicBezTo>
                <a:cubicBezTo>
                  <a:pt x="341" y="120"/>
                  <a:pt x="352" y="153"/>
                  <a:pt x="362" y="185"/>
                </a:cubicBezTo>
                <a:cubicBezTo>
                  <a:pt x="366" y="196"/>
                  <a:pt x="370" y="207"/>
                  <a:pt x="373" y="219"/>
                </a:cubicBezTo>
                <a:cubicBezTo>
                  <a:pt x="378" y="236"/>
                  <a:pt x="380" y="254"/>
                  <a:pt x="380" y="272"/>
                </a:cubicBezTo>
                <a:cubicBezTo>
                  <a:pt x="380" y="313"/>
                  <a:pt x="367" y="352"/>
                  <a:pt x="343" y="385"/>
                </a:cubicBezTo>
                <a:cubicBezTo>
                  <a:pt x="319" y="418"/>
                  <a:pt x="286" y="441"/>
                  <a:pt x="247" y="453"/>
                </a:cubicBezTo>
                <a:cubicBezTo>
                  <a:pt x="242" y="455"/>
                  <a:pt x="235" y="453"/>
                  <a:pt x="232" y="448"/>
                </a:cubicBezTo>
                <a:cubicBezTo>
                  <a:pt x="229" y="443"/>
                  <a:pt x="229" y="436"/>
                  <a:pt x="233" y="432"/>
                </a:cubicBezTo>
                <a:cubicBezTo>
                  <a:pt x="255" y="407"/>
                  <a:pt x="261" y="383"/>
                  <a:pt x="261" y="366"/>
                </a:cubicBezTo>
                <a:cubicBezTo>
                  <a:pt x="254" y="370"/>
                  <a:pt x="245" y="371"/>
                  <a:pt x="238" y="370"/>
                </a:cubicBezTo>
                <a:cubicBezTo>
                  <a:pt x="220" y="368"/>
                  <a:pt x="203" y="354"/>
                  <a:pt x="204" y="327"/>
                </a:cubicBezTo>
                <a:cubicBezTo>
                  <a:pt x="205" y="304"/>
                  <a:pt x="202" y="288"/>
                  <a:pt x="195" y="275"/>
                </a:cubicBezTo>
                <a:cubicBezTo>
                  <a:pt x="188" y="287"/>
                  <a:pt x="177" y="295"/>
                  <a:pt x="167" y="303"/>
                </a:cubicBezTo>
                <a:cubicBezTo>
                  <a:pt x="153" y="315"/>
                  <a:pt x="140" y="326"/>
                  <a:pt x="135" y="344"/>
                </a:cubicBezTo>
                <a:cubicBezTo>
                  <a:pt x="132" y="355"/>
                  <a:pt x="133" y="364"/>
                  <a:pt x="138" y="371"/>
                </a:cubicBezTo>
                <a:cubicBezTo>
                  <a:pt x="147" y="384"/>
                  <a:pt x="168" y="393"/>
                  <a:pt x="199" y="397"/>
                </a:cubicBezTo>
                <a:cubicBezTo>
                  <a:pt x="207" y="398"/>
                  <a:pt x="212" y="404"/>
                  <a:pt x="211" y="412"/>
                </a:cubicBezTo>
                <a:cubicBezTo>
                  <a:pt x="210" y="419"/>
                  <a:pt x="203" y="424"/>
                  <a:pt x="196" y="423"/>
                </a:cubicBezTo>
                <a:cubicBezTo>
                  <a:pt x="156" y="418"/>
                  <a:pt x="129" y="406"/>
                  <a:pt x="116" y="386"/>
                </a:cubicBezTo>
                <a:cubicBezTo>
                  <a:pt x="107" y="373"/>
                  <a:pt x="105" y="356"/>
                  <a:pt x="109" y="338"/>
                </a:cubicBezTo>
                <a:cubicBezTo>
                  <a:pt x="116" y="311"/>
                  <a:pt x="134" y="296"/>
                  <a:pt x="150" y="283"/>
                </a:cubicBezTo>
                <a:cubicBezTo>
                  <a:pt x="167" y="269"/>
                  <a:pt x="177" y="260"/>
                  <a:pt x="178" y="245"/>
                </a:cubicBezTo>
                <a:cubicBezTo>
                  <a:pt x="178" y="239"/>
                  <a:pt x="182" y="234"/>
                  <a:pt x="187" y="233"/>
                </a:cubicBezTo>
                <a:cubicBezTo>
                  <a:pt x="192" y="231"/>
                  <a:pt x="198" y="233"/>
                  <a:pt x="201" y="237"/>
                </a:cubicBezTo>
                <a:cubicBezTo>
                  <a:pt x="220" y="260"/>
                  <a:pt x="232" y="283"/>
                  <a:pt x="231" y="327"/>
                </a:cubicBezTo>
                <a:cubicBezTo>
                  <a:pt x="230" y="337"/>
                  <a:pt x="234" y="343"/>
                  <a:pt x="241" y="344"/>
                </a:cubicBezTo>
                <a:cubicBezTo>
                  <a:pt x="246" y="345"/>
                  <a:pt x="255" y="342"/>
                  <a:pt x="257" y="331"/>
                </a:cubicBezTo>
                <a:cubicBezTo>
                  <a:pt x="258" y="325"/>
                  <a:pt x="263" y="321"/>
                  <a:pt x="269" y="321"/>
                </a:cubicBezTo>
                <a:cubicBezTo>
                  <a:pt x="275" y="320"/>
                  <a:pt x="281" y="324"/>
                  <a:pt x="283" y="329"/>
                </a:cubicBezTo>
                <a:cubicBezTo>
                  <a:pt x="290" y="349"/>
                  <a:pt x="291" y="379"/>
                  <a:pt x="278" y="409"/>
                </a:cubicBezTo>
                <a:cubicBezTo>
                  <a:pt x="325" y="380"/>
                  <a:pt x="354" y="329"/>
                  <a:pt x="354" y="272"/>
                </a:cubicBezTo>
                <a:cubicBezTo>
                  <a:pt x="354" y="256"/>
                  <a:pt x="351" y="241"/>
                  <a:pt x="347" y="226"/>
                </a:cubicBezTo>
                <a:cubicBezTo>
                  <a:pt x="347" y="226"/>
                  <a:pt x="347" y="226"/>
                  <a:pt x="347" y="225"/>
                </a:cubicBezTo>
                <a:cubicBezTo>
                  <a:pt x="344" y="215"/>
                  <a:pt x="341" y="205"/>
                  <a:pt x="337" y="193"/>
                </a:cubicBezTo>
                <a:cubicBezTo>
                  <a:pt x="329" y="170"/>
                  <a:pt x="321" y="145"/>
                  <a:pt x="320" y="120"/>
                </a:cubicBezTo>
                <a:cubicBezTo>
                  <a:pt x="315" y="130"/>
                  <a:pt x="308" y="148"/>
                  <a:pt x="313" y="173"/>
                </a:cubicBezTo>
                <a:cubicBezTo>
                  <a:pt x="320" y="207"/>
                  <a:pt x="315" y="234"/>
                  <a:pt x="299" y="248"/>
                </a:cubicBezTo>
                <a:cubicBezTo>
                  <a:pt x="290" y="256"/>
                  <a:pt x="278" y="259"/>
                  <a:pt x="267" y="255"/>
                </a:cubicBezTo>
                <a:cubicBezTo>
                  <a:pt x="254" y="250"/>
                  <a:pt x="246" y="238"/>
                  <a:pt x="243" y="222"/>
                </a:cubicBezTo>
                <a:cubicBezTo>
                  <a:pt x="238" y="188"/>
                  <a:pt x="226" y="178"/>
                  <a:pt x="213" y="165"/>
                </a:cubicBezTo>
                <a:cubicBezTo>
                  <a:pt x="204" y="157"/>
                  <a:pt x="194" y="147"/>
                  <a:pt x="187" y="132"/>
                </a:cubicBezTo>
                <a:cubicBezTo>
                  <a:pt x="180" y="115"/>
                  <a:pt x="178" y="95"/>
                  <a:pt x="183" y="74"/>
                </a:cubicBezTo>
                <a:cubicBezTo>
                  <a:pt x="186" y="60"/>
                  <a:pt x="192" y="46"/>
                  <a:pt x="200" y="33"/>
                </a:cubicBezTo>
                <a:cubicBezTo>
                  <a:pt x="164" y="43"/>
                  <a:pt x="140" y="61"/>
                  <a:pt x="130" y="76"/>
                </a:cubicBezTo>
                <a:cubicBezTo>
                  <a:pt x="114" y="100"/>
                  <a:pt x="102" y="125"/>
                  <a:pt x="121" y="182"/>
                </a:cubicBezTo>
                <a:cubicBezTo>
                  <a:pt x="133" y="219"/>
                  <a:pt x="133" y="249"/>
                  <a:pt x="121" y="268"/>
                </a:cubicBezTo>
                <a:cubicBezTo>
                  <a:pt x="114" y="278"/>
                  <a:pt x="104" y="284"/>
                  <a:pt x="93" y="284"/>
                </a:cubicBezTo>
                <a:cubicBezTo>
                  <a:pt x="80" y="285"/>
                  <a:pt x="68" y="281"/>
                  <a:pt x="58" y="272"/>
                </a:cubicBezTo>
                <a:cubicBezTo>
                  <a:pt x="47" y="262"/>
                  <a:pt x="38" y="247"/>
                  <a:pt x="32" y="229"/>
                </a:cubicBezTo>
                <a:cubicBezTo>
                  <a:pt x="28" y="243"/>
                  <a:pt x="26" y="257"/>
                  <a:pt x="26" y="272"/>
                </a:cubicBezTo>
                <a:cubicBezTo>
                  <a:pt x="26" y="347"/>
                  <a:pt x="80" y="415"/>
                  <a:pt x="154" y="431"/>
                </a:cubicBezTo>
                <a:cubicBezTo>
                  <a:pt x="161" y="433"/>
                  <a:pt x="166" y="440"/>
                  <a:pt x="164" y="447"/>
                </a:cubicBezTo>
                <a:cubicBezTo>
                  <a:pt x="163" y="453"/>
                  <a:pt x="157" y="458"/>
                  <a:pt x="151" y="4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7" name="Freeform 187"/>
          <p:cNvSpPr>
            <a:spLocks/>
          </p:cNvSpPr>
          <p:nvPr userDrawn="1"/>
        </p:nvSpPr>
        <p:spPr bwMode="auto">
          <a:xfrm>
            <a:off x="790762" y="2628003"/>
            <a:ext cx="393878" cy="284671"/>
          </a:xfrm>
          <a:custGeom>
            <a:avLst/>
            <a:gdLst/>
            <a:ahLst/>
            <a:cxnLst>
              <a:cxn ang="0">
                <a:pos x="398" y="134"/>
              </a:cxn>
              <a:cxn ang="0">
                <a:pos x="408" y="93"/>
              </a:cxn>
              <a:cxn ang="0">
                <a:pos x="395" y="79"/>
              </a:cxn>
              <a:cxn ang="0">
                <a:pos x="303" y="93"/>
              </a:cxn>
              <a:cxn ang="0">
                <a:pos x="377" y="106"/>
              </a:cxn>
              <a:cxn ang="0">
                <a:pos x="367" y="147"/>
              </a:cxn>
              <a:cxn ang="0">
                <a:pos x="381" y="161"/>
              </a:cxn>
              <a:cxn ang="0">
                <a:pos x="426" y="241"/>
              </a:cxn>
              <a:cxn ang="0">
                <a:pos x="349" y="214"/>
              </a:cxn>
              <a:cxn ang="0">
                <a:pos x="329" y="232"/>
              </a:cxn>
              <a:cxn ang="0">
                <a:pos x="300" y="301"/>
              </a:cxn>
              <a:cxn ang="0">
                <a:pos x="260" y="251"/>
              </a:cxn>
              <a:cxn ang="0">
                <a:pos x="246" y="234"/>
              </a:cxn>
              <a:cxn ang="0">
                <a:pos x="154" y="234"/>
              </a:cxn>
              <a:cxn ang="0">
                <a:pos x="121" y="213"/>
              </a:cxn>
              <a:cxn ang="0">
                <a:pos x="132" y="260"/>
              </a:cxn>
              <a:cxn ang="0">
                <a:pos x="50" y="260"/>
              </a:cxn>
              <a:cxn ang="0">
                <a:pos x="62" y="231"/>
              </a:cxn>
              <a:cxn ang="0">
                <a:pos x="64" y="223"/>
              </a:cxn>
              <a:cxn ang="0">
                <a:pos x="55" y="175"/>
              </a:cxn>
              <a:cxn ang="0">
                <a:pos x="28" y="164"/>
              </a:cxn>
              <a:cxn ang="0">
                <a:pos x="294" y="81"/>
              </a:cxn>
              <a:cxn ang="0">
                <a:pos x="345" y="49"/>
              </a:cxn>
              <a:cxn ang="0">
                <a:pos x="449" y="15"/>
              </a:cxn>
              <a:cxn ang="0">
                <a:pos x="433" y="2"/>
              </a:cxn>
              <a:cxn ang="0">
                <a:pos x="332" y="25"/>
              </a:cxn>
              <a:cxn ang="0">
                <a:pos x="19" y="99"/>
              </a:cxn>
              <a:cxn ang="0">
                <a:pos x="0" y="164"/>
              </a:cxn>
              <a:cxn ang="0">
                <a:pos x="1" y="171"/>
              </a:cxn>
              <a:cxn ang="0">
                <a:pos x="14" y="189"/>
              </a:cxn>
              <a:cxn ang="0">
                <a:pos x="37" y="219"/>
              </a:cxn>
              <a:cxn ang="0">
                <a:pos x="91" y="328"/>
              </a:cxn>
              <a:cxn ang="0">
                <a:pos x="232" y="261"/>
              </a:cxn>
              <a:cxn ang="0">
                <a:pos x="365" y="277"/>
              </a:cxn>
              <a:cxn ang="0">
                <a:pos x="453" y="253"/>
              </a:cxn>
              <a:cxn ang="0">
                <a:pos x="440" y="134"/>
              </a:cxn>
            </a:cxnLst>
            <a:rect l="0" t="0" r="r" b="b"/>
            <a:pathLst>
              <a:path w="453" h="328">
                <a:moveTo>
                  <a:pt x="440" y="134"/>
                </a:moveTo>
                <a:cubicBezTo>
                  <a:pt x="440" y="134"/>
                  <a:pt x="416" y="134"/>
                  <a:pt x="398" y="134"/>
                </a:cubicBezTo>
                <a:cubicBezTo>
                  <a:pt x="402" y="118"/>
                  <a:pt x="408" y="96"/>
                  <a:pt x="408" y="96"/>
                </a:cubicBezTo>
                <a:cubicBezTo>
                  <a:pt x="408" y="95"/>
                  <a:pt x="408" y="94"/>
                  <a:pt x="408" y="93"/>
                </a:cubicBezTo>
                <a:cubicBezTo>
                  <a:pt x="408" y="90"/>
                  <a:pt x="407" y="87"/>
                  <a:pt x="406" y="84"/>
                </a:cubicBezTo>
                <a:cubicBezTo>
                  <a:pt x="403" y="81"/>
                  <a:pt x="399" y="79"/>
                  <a:pt x="395" y="79"/>
                </a:cubicBezTo>
                <a:cubicBezTo>
                  <a:pt x="317" y="79"/>
                  <a:pt x="317" y="79"/>
                  <a:pt x="317" y="79"/>
                </a:cubicBezTo>
                <a:cubicBezTo>
                  <a:pt x="309" y="79"/>
                  <a:pt x="303" y="85"/>
                  <a:pt x="303" y="93"/>
                </a:cubicBezTo>
                <a:cubicBezTo>
                  <a:pt x="303" y="100"/>
                  <a:pt x="309" y="106"/>
                  <a:pt x="317" y="106"/>
                </a:cubicBezTo>
                <a:cubicBezTo>
                  <a:pt x="317" y="106"/>
                  <a:pt x="356" y="106"/>
                  <a:pt x="377" y="106"/>
                </a:cubicBezTo>
                <a:cubicBezTo>
                  <a:pt x="373" y="122"/>
                  <a:pt x="368" y="144"/>
                  <a:pt x="368" y="144"/>
                </a:cubicBezTo>
                <a:cubicBezTo>
                  <a:pt x="367" y="145"/>
                  <a:pt x="367" y="146"/>
                  <a:pt x="367" y="147"/>
                </a:cubicBezTo>
                <a:cubicBezTo>
                  <a:pt x="367" y="150"/>
                  <a:pt x="368" y="153"/>
                  <a:pt x="370" y="155"/>
                </a:cubicBezTo>
                <a:cubicBezTo>
                  <a:pt x="373" y="159"/>
                  <a:pt x="377" y="161"/>
                  <a:pt x="381" y="161"/>
                </a:cubicBezTo>
                <a:cubicBezTo>
                  <a:pt x="381" y="161"/>
                  <a:pt x="410" y="161"/>
                  <a:pt x="426" y="161"/>
                </a:cubicBezTo>
                <a:cubicBezTo>
                  <a:pt x="426" y="241"/>
                  <a:pt x="426" y="241"/>
                  <a:pt x="426" y="241"/>
                </a:cubicBezTo>
                <a:cubicBezTo>
                  <a:pt x="414" y="243"/>
                  <a:pt x="384" y="247"/>
                  <a:pt x="367" y="249"/>
                </a:cubicBezTo>
                <a:cubicBezTo>
                  <a:pt x="364" y="236"/>
                  <a:pt x="358" y="224"/>
                  <a:pt x="349" y="214"/>
                </a:cubicBezTo>
                <a:cubicBezTo>
                  <a:pt x="344" y="208"/>
                  <a:pt x="335" y="208"/>
                  <a:pt x="330" y="213"/>
                </a:cubicBezTo>
                <a:cubicBezTo>
                  <a:pt x="324" y="218"/>
                  <a:pt x="324" y="227"/>
                  <a:pt x="329" y="232"/>
                </a:cubicBezTo>
                <a:cubicBezTo>
                  <a:pt x="336" y="240"/>
                  <a:pt x="340" y="250"/>
                  <a:pt x="340" y="260"/>
                </a:cubicBezTo>
                <a:cubicBezTo>
                  <a:pt x="340" y="283"/>
                  <a:pt x="322" y="301"/>
                  <a:pt x="300" y="301"/>
                </a:cubicBezTo>
                <a:cubicBezTo>
                  <a:pt x="277" y="301"/>
                  <a:pt x="259" y="283"/>
                  <a:pt x="259" y="260"/>
                </a:cubicBezTo>
                <a:cubicBezTo>
                  <a:pt x="259" y="257"/>
                  <a:pt x="259" y="254"/>
                  <a:pt x="260" y="251"/>
                </a:cubicBezTo>
                <a:cubicBezTo>
                  <a:pt x="261" y="247"/>
                  <a:pt x="260" y="243"/>
                  <a:pt x="257" y="239"/>
                </a:cubicBezTo>
                <a:cubicBezTo>
                  <a:pt x="255" y="236"/>
                  <a:pt x="251" y="234"/>
                  <a:pt x="246" y="234"/>
                </a:cubicBezTo>
                <a:cubicBezTo>
                  <a:pt x="245" y="234"/>
                  <a:pt x="245" y="234"/>
                  <a:pt x="245" y="234"/>
                </a:cubicBezTo>
                <a:cubicBezTo>
                  <a:pt x="154" y="234"/>
                  <a:pt x="154" y="234"/>
                  <a:pt x="154" y="234"/>
                </a:cubicBezTo>
                <a:cubicBezTo>
                  <a:pt x="150" y="227"/>
                  <a:pt x="146" y="219"/>
                  <a:pt x="140" y="213"/>
                </a:cubicBezTo>
                <a:cubicBezTo>
                  <a:pt x="134" y="208"/>
                  <a:pt x="126" y="208"/>
                  <a:pt x="121" y="213"/>
                </a:cubicBezTo>
                <a:cubicBezTo>
                  <a:pt x="115" y="218"/>
                  <a:pt x="115" y="226"/>
                  <a:pt x="120" y="232"/>
                </a:cubicBezTo>
                <a:cubicBezTo>
                  <a:pt x="128" y="239"/>
                  <a:pt x="132" y="250"/>
                  <a:pt x="132" y="260"/>
                </a:cubicBezTo>
                <a:cubicBezTo>
                  <a:pt x="132" y="283"/>
                  <a:pt x="113" y="301"/>
                  <a:pt x="91" y="301"/>
                </a:cubicBezTo>
                <a:cubicBezTo>
                  <a:pt x="68" y="301"/>
                  <a:pt x="50" y="283"/>
                  <a:pt x="50" y="260"/>
                </a:cubicBezTo>
                <a:cubicBezTo>
                  <a:pt x="50" y="250"/>
                  <a:pt x="54" y="241"/>
                  <a:pt x="60" y="233"/>
                </a:cubicBezTo>
                <a:cubicBezTo>
                  <a:pt x="61" y="232"/>
                  <a:pt x="61" y="231"/>
                  <a:pt x="62" y="231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4" y="227"/>
                  <a:pt x="64" y="225"/>
                  <a:pt x="64" y="223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4" y="182"/>
                  <a:pt x="61" y="177"/>
                  <a:pt x="55" y="175"/>
                </a:cubicBezTo>
                <a:cubicBezTo>
                  <a:pt x="55" y="175"/>
                  <a:pt x="36" y="168"/>
                  <a:pt x="28" y="165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8" y="158"/>
                  <a:pt x="31" y="136"/>
                  <a:pt x="33" y="124"/>
                </a:cubicBezTo>
                <a:cubicBezTo>
                  <a:pt x="51" y="121"/>
                  <a:pt x="294" y="81"/>
                  <a:pt x="294" y="81"/>
                </a:cubicBezTo>
                <a:cubicBezTo>
                  <a:pt x="296" y="81"/>
                  <a:pt x="298" y="80"/>
                  <a:pt x="299" y="79"/>
                </a:cubicBezTo>
                <a:cubicBezTo>
                  <a:pt x="299" y="79"/>
                  <a:pt x="341" y="52"/>
                  <a:pt x="345" y="49"/>
                </a:cubicBezTo>
                <a:cubicBezTo>
                  <a:pt x="350" y="48"/>
                  <a:pt x="439" y="29"/>
                  <a:pt x="439" y="29"/>
                </a:cubicBezTo>
                <a:cubicBezTo>
                  <a:pt x="445" y="27"/>
                  <a:pt x="449" y="22"/>
                  <a:pt x="449" y="15"/>
                </a:cubicBezTo>
                <a:cubicBezTo>
                  <a:pt x="449" y="14"/>
                  <a:pt x="449" y="13"/>
                  <a:pt x="449" y="12"/>
                </a:cubicBezTo>
                <a:cubicBezTo>
                  <a:pt x="447" y="5"/>
                  <a:pt x="440" y="0"/>
                  <a:pt x="433" y="2"/>
                </a:cubicBezTo>
                <a:cubicBezTo>
                  <a:pt x="337" y="24"/>
                  <a:pt x="337" y="24"/>
                  <a:pt x="337" y="24"/>
                </a:cubicBezTo>
                <a:cubicBezTo>
                  <a:pt x="335" y="24"/>
                  <a:pt x="334" y="25"/>
                  <a:pt x="332" y="25"/>
                </a:cubicBezTo>
                <a:cubicBezTo>
                  <a:pt x="332" y="25"/>
                  <a:pt x="291" y="52"/>
                  <a:pt x="287" y="55"/>
                </a:cubicBezTo>
                <a:cubicBezTo>
                  <a:pt x="281" y="56"/>
                  <a:pt x="19" y="99"/>
                  <a:pt x="19" y="99"/>
                </a:cubicBezTo>
                <a:cubicBezTo>
                  <a:pt x="13" y="100"/>
                  <a:pt x="8" y="104"/>
                  <a:pt x="7" y="11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4"/>
                  <a:pt x="0" y="165"/>
                  <a:pt x="0" y="166"/>
                </a:cubicBezTo>
                <a:cubicBezTo>
                  <a:pt x="0" y="168"/>
                  <a:pt x="1" y="170"/>
                  <a:pt x="1" y="171"/>
                </a:cubicBezTo>
                <a:cubicBezTo>
                  <a:pt x="6" y="182"/>
                  <a:pt x="6" y="182"/>
                  <a:pt x="6" y="182"/>
                </a:cubicBezTo>
                <a:cubicBezTo>
                  <a:pt x="8" y="185"/>
                  <a:pt x="10" y="187"/>
                  <a:pt x="14" y="189"/>
                </a:cubicBezTo>
                <a:cubicBezTo>
                  <a:pt x="14" y="189"/>
                  <a:pt x="28" y="194"/>
                  <a:pt x="37" y="197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28" y="231"/>
                  <a:pt x="23" y="245"/>
                  <a:pt x="23" y="260"/>
                </a:cubicBezTo>
                <a:cubicBezTo>
                  <a:pt x="23" y="298"/>
                  <a:pt x="53" y="328"/>
                  <a:pt x="91" y="328"/>
                </a:cubicBezTo>
                <a:cubicBezTo>
                  <a:pt x="128" y="328"/>
                  <a:pt x="158" y="298"/>
                  <a:pt x="159" y="261"/>
                </a:cubicBezTo>
                <a:cubicBezTo>
                  <a:pt x="232" y="261"/>
                  <a:pt x="232" y="261"/>
                  <a:pt x="232" y="261"/>
                </a:cubicBezTo>
                <a:cubicBezTo>
                  <a:pt x="233" y="298"/>
                  <a:pt x="263" y="328"/>
                  <a:pt x="300" y="328"/>
                </a:cubicBezTo>
                <a:cubicBezTo>
                  <a:pt x="331" y="328"/>
                  <a:pt x="358" y="306"/>
                  <a:pt x="365" y="277"/>
                </a:cubicBezTo>
                <a:cubicBezTo>
                  <a:pt x="442" y="266"/>
                  <a:pt x="442" y="266"/>
                  <a:pt x="442" y="266"/>
                </a:cubicBezTo>
                <a:cubicBezTo>
                  <a:pt x="448" y="265"/>
                  <a:pt x="453" y="260"/>
                  <a:pt x="453" y="253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453" y="140"/>
                  <a:pt x="447" y="134"/>
                  <a:pt x="440" y="1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8" name="Freeform 267"/>
          <p:cNvSpPr>
            <a:spLocks/>
          </p:cNvSpPr>
          <p:nvPr userDrawn="1"/>
        </p:nvSpPr>
        <p:spPr bwMode="auto">
          <a:xfrm>
            <a:off x="1880911" y="2573400"/>
            <a:ext cx="393878" cy="393877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226" y="453"/>
              </a:cxn>
              <a:cxn ang="0">
                <a:pos x="453" y="226"/>
              </a:cxn>
              <a:cxn ang="0">
                <a:pos x="314" y="18"/>
              </a:cxn>
              <a:cxn ang="0">
                <a:pos x="297" y="25"/>
              </a:cxn>
              <a:cxn ang="0">
                <a:pos x="304" y="42"/>
              </a:cxn>
              <a:cxn ang="0">
                <a:pos x="426" y="226"/>
              </a:cxn>
              <a:cxn ang="0">
                <a:pos x="226" y="426"/>
              </a:cxn>
              <a:cxn ang="0">
                <a:pos x="27" y="226"/>
              </a:cxn>
              <a:cxn ang="0">
                <a:pos x="213" y="27"/>
              </a:cxn>
              <a:cxn ang="0">
                <a:pos x="213" y="226"/>
              </a:cxn>
              <a:cxn ang="0">
                <a:pos x="221" y="239"/>
              </a:cxn>
              <a:cxn ang="0">
                <a:pos x="236" y="236"/>
              </a:cxn>
              <a:cxn ang="0">
                <a:pos x="329" y="142"/>
              </a:cxn>
              <a:cxn ang="0">
                <a:pos x="329" y="123"/>
              </a:cxn>
              <a:cxn ang="0">
                <a:pos x="310" y="123"/>
              </a:cxn>
              <a:cxn ang="0">
                <a:pos x="240" y="194"/>
              </a:cxn>
              <a:cxn ang="0">
                <a:pos x="240" y="13"/>
              </a:cxn>
              <a:cxn ang="0">
                <a:pos x="226" y="0"/>
              </a:cxn>
              <a:cxn ang="0">
                <a:pos x="0" y="226"/>
              </a:cxn>
            </a:cxnLst>
            <a:rect l="0" t="0" r="r" b="b"/>
            <a:pathLst>
              <a:path w="453" h="453">
                <a:moveTo>
                  <a:pt x="0" y="226"/>
                </a:moveTo>
                <a:cubicBezTo>
                  <a:pt x="0" y="351"/>
                  <a:pt x="102" y="453"/>
                  <a:pt x="226" y="453"/>
                </a:cubicBezTo>
                <a:cubicBezTo>
                  <a:pt x="351" y="453"/>
                  <a:pt x="453" y="351"/>
                  <a:pt x="453" y="226"/>
                </a:cubicBezTo>
                <a:cubicBezTo>
                  <a:pt x="453" y="135"/>
                  <a:pt x="398" y="53"/>
                  <a:pt x="314" y="18"/>
                </a:cubicBezTo>
                <a:cubicBezTo>
                  <a:pt x="308" y="15"/>
                  <a:pt x="300" y="18"/>
                  <a:pt x="297" y="25"/>
                </a:cubicBezTo>
                <a:cubicBezTo>
                  <a:pt x="294" y="32"/>
                  <a:pt x="297" y="39"/>
                  <a:pt x="304" y="42"/>
                </a:cubicBezTo>
                <a:cubicBezTo>
                  <a:pt x="378" y="74"/>
                  <a:pt x="426" y="146"/>
                  <a:pt x="426" y="226"/>
                </a:cubicBezTo>
                <a:cubicBezTo>
                  <a:pt x="426" y="336"/>
                  <a:pt x="336" y="426"/>
                  <a:pt x="226" y="426"/>
                </a:cubicBezTo>
                <a:cubicBezTo>
                  <a:pt x="116" y="426"/>
                  <a:pt x="27" y="336"/>
                  <a:pt x="27" y="226"/>
                </a:cubicBezTo>
                <a:cubicBezTo>
                  <a:pt x="27" y="121"/>
                  <a:pt x="109" y="34"/>
                  <a:pt x="213" y="27"/>
                </a:cubicBezTo>
                <a:cubicBezTo>
                  <a:pt x="213" y="51"/>
                  <a:pt x="213" y="226"/>
                  <a:pt x="213" y="226"/>
                </a:cubicBezTo>
                <a:cubicBezTo>
                  <a:pt x="213" y="232"/>
                  <a:pt x="216" y="237"/>
                  <a:pt x="221" y="239"/>
                </a:cubicBezTo>
                <a:cubicBezTo>
                  <a:pt x="226" y="241"/>
                  <a:pt x="232" y="240"/>
                  <a:pt x="236" y="236"/>
                </a:cubicBezTo>
                <a:cubicBezTo>
                  <a:pt x="329" y="142"/>
                  <a:pt x="329" y="142"/>
                  <a:pt x="329" y="142"/>
                </a:cubicBezTo>
                <a:cubicBezTo>
                  <a:pt x="334" y="137"/>
                  <a:pt x="334" y="129"/>
                  <a:pt x="329" y="123"/>
                </a:cubicBezTo>
                <a:cubicBezTo>
                  <a:pt x="324" y="118"/>
                  <a:pt x="316" y="118"/>
                  <a:pt x="310" y="123"/>
                </a:cubicBezTo>
                <a:cubicBezTo>
                  <a:pt x="310" y="123"/>
                  <a:pt x="266" y="168"/>
                  <a:pt x="240" y="194"/>
                </a:cubicBezTo>
                <a:cubicBezTo>
                  <a:pt x="240" y="148"/>
                  <a:pt x="240" y="13"/>
                  <a:pt x="240" y="13"/>
                </a:cubicBezTo>
                <a:cubicBezTo>
                  <a:pt x="240" y="6"/>
                  <a:pt x="234" y="0"/>
                  <a:pt x="226" y="0"/>
                </a:cubicBezTo>
                <a:cubicBezTo>
                  <a:pt x="102" y="0"/>
                  <a:pt x="0" y="102"/>
                  <a:pt x="0" y="2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9" name="Freeform 288"/>
          <p:cNvSpPr>
            <a:spLocks/>
          </p:cNvSpPr>
          <p:nvPr userDrawn="1"/>
        </p:nvSpPr>
        <p:spPr bwMode="auto">
          <a:xfrm>
            <a:off x="2371694" y="2599773"/>
            <a:ext cx="359521" cy="341114"/>
          </a:xfrm>
          <a:custGeom>
            <a:avLst/>
            <a:gdLst/>
            <a:ahLst/>
            <a:cxnLst>
              <a:cxn ang="0">
                <a:pos x="387" y="147"/>
              </a:cxn>
              <a:cxn ang="0">
                <a:pos x="334" y="107"/>
              </a:cxn>
              <a:cxn ang="0">
                <a:pos x="354" y="73"/>
              </a:cxn>
              <a:cxn ang="0">
                <a:pos x="306" y="26"/>
              </a:cxn>
              <a:cxn ang="0">
                <a:pos x="256" y="11"/>
              </a:cxn>
              <a:cxn ang="0">
                <a:pos x="240" y="38"/>
              </a:cxn>
              <a:cxn ang="0">
                <a:pos x="213" y="40"/>
              </a:cxn>
              <a:cxn ang="0">
                <a:pos x="181" y="29"/>
              </a:cxn>
              <a:cxn ang="0">
                <a:pos x="167" y="3"/>
              </a:cxn>
              <a:cxn ang="0">
                <a:pos x="70" y="49"/>
              </a:cxn>
              <a:cxn ang="0">
                <a:pos x="86" y="91"/>
              </a:cxn>
              <a:cxn ang="0">
                <a:pos x="26" y="129"/>
              </a:cxn>
              <a:cxn ang="0">
                <a:pos x="11" y="138"/>
              </a:cxn>
              <a:cxn ang="0">
                <a:pos x="13" y="246"/>
              </a:cxn>
              <a:cxn ang="0">
                <a:pos x="53" y="247"/>
              </a:cxn>
              <a:cxn ang="0">
                <a:pos x="56" y="320"/>
              </a:cxn>
              <a:cxn ang="0">
                <a:pos x="94" y="367"/>
              </a:cxn>
              <a:cxn ang="0">
                <a:pos x="157" y="383"/>
              </a:cxn>
              <a:cxn ang="0">
                <a:pos x="223" y="356"/>
              </a:cxn>
              <a:cxn ang="0">
                <a:pos x="238" y="332"/>
              </a:cxn>
              <a:cxn ang="0">
                <a:pos x="185" y="219"/>
              </a:cxn>
              <a:cxn ang="0">
                <a:pos x="143" y="123"/>
              </a:cxn>
              <a:cxn ang="0">
                <a:pos x="188" y="180"/>
              </a:cxn>
              <a:cxn ang="0">
                <a:pos x="221" y="177"/>
              </a:cxn>
              <a:cxn ang="0">
                <a:pos x="275" y="185"/>
              </a:cxn>
              <a:cxn ang="0">
                <a:pos x="292" y="228"/>
              </a:cxn>
              <a:cxn ang="0">
                <a:pos x="301" y="311"/>
              </a:cxn>
              <a:cxn ang="0">
                <a:pos x="236" y="384"/>
              </a:cxn>
              <a:cxn ang="0">
                <a:pos x="331" y="351"/>
              </a:cxn>
              <a:cxn ang="0">
                <a:pos x="327" y="273"/>
              </a:cxn>
              <a:cxn ang="0">
                <a:pos x="308" y="197"/>
              </a:cxn>
              <a:cxn ang="0">
                <a:pos x="253" y="151"/>
              </a:cxn>
              <a:cxn ang="0">
                <a:pos x="205" y="155"/>
              </a:cxn>
              <a:cxn ang="0">
                <a:pos x="141" y="94"/>
              </a:cxn>
              <a:cxn ang="0">
                <a:pos x="118" y="136"/>
              </a:cxn>
              <a:cxn ang="0">
                <a:pos x="160" y="309"/>
              </a:cxn>
              <a:cxn ang="0">
                <a:pos x="176" y="327"/>
              </a:cxn>
              <a:cxn ang="0">
                <a:pos x="139" y="361"/>
              </a:cxn>
              <a:cxn ang="0">
                <a:pos x="83" y="327"/>
              </a:cxn>
              <a:cxn ang="0">
                <a:pos x="104" y="284"/>
              </a:cxn>
              <a:cxn ang="0">
                <a:pos x="76" y="229"/>
              </a:cxn>
              <a:cxn ang="0">
                <a:pos x="31" y="222"/>
              </a:cxn>
              <a:cxn ang="0">
                <a:pos x="78" y="154"/>
              </a:cxn>
              <a:cxn ang="0">
                <a:pos x="107" y="108"/>
              </a:cxn>
              <a:cxn ang="0">
                <a:pos x="109" y="77"/>
              </a:cxn>
              <a:cxn ang="0">
                <a:pos x="152" y="29"/>
              </a:cxn>
              <a:cxn ang="0">
                <a:pos x="163" y="54"/>
              </a:cxn>
              <a:cxn ang="0">
                <a:pos x="188" y="67"/>
              </a:cxn>
              <a:cxn ang="0">
                <a:pos x="241" y="73"/>
              </a:cxn>
              <a:cxn ang="0">
                <a:pos x="263" y="51"/>
              </a:cxn>
              <a:cxn ang="0">
                <a:pos x="289" y="47"/>
              </a:cxn>
              <a:cxn ang="0">
                <a:pos x="324" y="75"/>
              </a:cxn>
              <a:cxn ang="0">
                <a:pos x="311" y="121"/>
              </a:cxn>
              <a:cxn ang="0">
                <a:pos x="334" y="169"/>
              </a:cxn>
              <a:cxn ang="0">
                <a:pos x="373" y="245"/>
              </a:cxn>
              <a:cxn ang="0">
                <a:pos x="395" y="261"/>
              </a:cxn>
            </a:cxnLst>
            <a:rect l="0" t="0" r="r" b="b"/>
            <a:pathLst>
              <a:path w="413" h="391">
                <a:moveTo>
                  <a:pt x="401" y="155"/>
                </a:moveTo>
                <a:cubicBezTo>
                  <a:pt x="400" y="152"/>
                  <a:pt x="398" y="150"/>
                  <a:pt x="396" y="149"/>
                </a:cubicBezTo>
                <a:cubicBezTo>
                  <a:pt x="393" y="147"/>
                  <a:pt x="390" y="146"/>
                  <a:pt x="387" y="147"/>
                </a:cubicBezTo>
                <a:cubicBezTo>
                  <a:pt x="356" y="150"/>
                  <a:pt x="356" y="150"/>
                  <a:pt x="356" y="150"/>
                </a:cubicBezTo>
                <a:cubicBezTo>
                  <a:pt x="354" y="145"/>
                  <a:pt x="351" y="138"/>
                  <a:pt x="347" y="131"/>
                </a:cubicBezTo>
                <a:cubicBezTo>
                  <a:pt x="343" y="121"/>
                  <a:pt x="338" y="113"/>
                  <a:pt x="334" y="107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2" y="83"/>
                </a:cubicBezTo>
                <a:cubicBezTo>
                  <a:pt x="353" y="80"/>
                  <a:pt x="354" y="76"/>
                  <a:pt x="354" y="73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7"/>
                  <a:pt x="350" y="61"/>
                  <a:pt x="335" y="48"/>
                </a:cubicBezTo>
                <a:cubicBezTo>
                  <a:pt x="326" y="40"/>
                  <a:pt x="315" y="33"/>
                  <a:pt x="306" y="26"/>
                </a:cubicBezTo>
                <a:cubicBezTo>
                  <a:pt x="305" y="26"/>
                  <a:pt x="304" y="25"/>
                  <a:pt x="303" y="25"/>
                </a:cubicBezTo>
                <a:cubicBezTo>
                  <a:pt x="282" y="11"/>
                  <a:pt x="268" y="7"/>
                  <a:pt x="256" y="11"/>
                </a:cubicBezTo>
                <a:cubicBezTo>
                  <a:pt x="256" y="11"/>
                  <a:pt x="256" y="11"/>
                  <a:pt x="256" y="11"/>
                </a:cubicBezTo>
                <a:cubicBezTo>
                  <a:pt x="255" y="11"/>
                  <a:pt x="254" y="12"/>
                  <a:pt x="253" y="13"/>
                </a:cubicBezTo>
                <a:cubicBezTo>
                  <a:pt x="251" y="14"/>
                  <a:pt x="249" y="16"/>
                  <a:pt x="248" y="17"/>
                </a:cubicBezTo>
                <a:cubicBezTo>
                  <a:pt x="247" y="20"/>
                  <a:pt x="245" y="25"/>
                  <a:pt x="240" y="38"/>
                </a:cubicBezTo>
                <a:cubicBezTo>
                  <a:pt x="238" y="41"/>
                  <a:pt x="238" y="41"/>
                  <a:pt x="238" y="41"/>
                </a:cubicBezTo>
                <a:cubicBezTo>
                  <a:pt x="238" y="42"/>
                  <a:pt x="238" y="43"/>
                  <a:pt x="237" y="44"/>
                </a:cubicBezTo>
                <a:cubicBezTo>
                  <a:pt x="231" y="42"/>
                  <a:pt x="222" y="41"/>
                  <a:pt x="213" y="40"/>
                </a:cubicBezTo>
                <a:cubicBezTo>
                  <a:pt x="203" y="40"/>
                  <a:pt x="194" y="40"/>
                  <a:pt x="187" y="40"/>
                </a:cubicBezTo>
                <a:cubicBezTo>
                  <a:pt x="185" y="38"/>
                  <a:pt x="184" y="34"/>
                  <a:pt x="182" y="30"/>
                </a:cubicBezTo>
                <a:cubicBezTo>
                  <a:pt x="181" y="29"/>
                  <a:pt x="181" y="29"/>
                  <a:pt x="181" y="29"/>
                </a:cubicBezTo>
                <a:cubicBezTo>
                  <a:pt x="178" y="23"/>
                  <a:pt x="174" y="14"/>
                  <a:pt x="172" y="10"/>
                </a:cubicBezTo>
                <a:cubicBezTo>
                  <a:pt x="171" y="8"/>
                  <a:pt x="170" y="5"/>
                  <a:pt x="167" y="4"/>
                </a:cubicBezTo>
                <a:cubicBezTo>
                  <a:pt x="167" y="4"/>
                  <a:pt x="167" y="4"/>
                  <a:pt x="167" y="3"/>
                </a:cubicBezTo>
                <a:cubicBezTo>
                  <a:pt x="165" y="2"/>
                  <a:pt x="163" y="1"/>
                  <a:pt x="160" y="1"/>
                </a:cubicBezTo>
                <a:cubicBezTo>
                  <a:pt x="147" y="0"/>
                  <a:pt x="120" y="13"/>
                  <a:pt x="112" y="17"/>
                </a:cubicBezTo>
                <a:cubicBezTo>
                  <a:pt x="90" y="28"/>
                  <a:pt x="76" y="39"/>
                  <a:pt x="70" y="49"/>
                </a:cubicBezTo>
                <a:cubicBezTo>
                  <a:pt x="69" y="50"/>
                  <a:pt x="68" y="51"/>
                  <a:pt x="67" y="53"/>
                </a:cubicBezTo>
                <a:cubicBezTo>
                  <a:pt x="65" y="57"/>
                  <a:pt x="66" y="62"/>
                  <a:pt x="69" y="67"/>
                </a:cubicBezTo>
                <a:cubicBezTo>
                  <a:pt x="75" y="77"/>
                  <a:pt x="80" y="84"/>
                  <a:pt x="86" y="91"/>
                </a:cubicBezTo>
                <a:cubicBezTo>
                  <a:pt x="80" y="98"/>
                  <a:pt x="73" y="107"/>
                  <a:pt x="68" y="116"/>
                </a:cubicBezTo>
                <a:cubicBezTo>
                  <a:pt x="63" y="122"/>
                  <a:pt x="60" y="129"/>
                  <a:pt x="57" y="134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1" y="128"/>
                  <a:pt x="15" y="131"/>
                  <a:pt x="12" y="135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11" y="137"/>
                  <a:pt x="11" y="137"/>
                  <a:pt x="11" y="138"/>
                </a:cubicBezTo>
                <a:cubicBezTo>
                  <a:pt x="10" y="138"/>
                  <a:pt x="10" y="138"/>
                  <a:pt x="10" y="139"/>
                </a:cubicBezTo>
                <a:cubicBezTo>
                  <a:pt x="6" y="150"/>
                  <a:pt x="0" y="215"/>
                  <a:pt x="7" y="238"/>
                </a:cubicBezTo>
                <a:cubicBezTo>
                  <a:pt x="8" y="241"/>
                  <a:pt x="10" y="244"/>
                  <a:pt x="13" y="246"/>
                </a:cubicBezTo>
                <a:cubicBezTo>
                  <a:pt x="15" y="248"/>
                  <a:pt x="18" y="249"/>
                  <a:pt x="20" y="249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29" y="249"/>
                  <a:pt x="42" y="248"/>
                  <a:pt x="53" y="247"/>
                </a:cubicBezTo>
                <a:cubicBezTo>
                  <a:pt x="58" y="261"/>
                  <a:pt x="68" y="280"/>
                  <a:pt x="76" y="292"/>
                </a:cubicBezTo>
                <a:cubicBezTo>
                  <a:pt x="67" y="304"/>
                  <a:pt x="56" y="320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53" y="324"/>
                  <a:pt x="53" y="329"/>
                  <a:pt x="55" y="333"/>
                </a:cubicBezTo>
                <a:cubicBezTo>
                  <a:pt x="58" y="341"/>
                  <a:pt x="68" y="351"/>
                  <a:pt x="86" y="363"/>
                </a:cubicBezTo>
                <a:cubicBezTo>
                  <a:pt x="89" y="364"/>
                  <a:pt x="91" y="366"/>
                  <a:pt x="94" y="367"/>
                </a:cubicBezTo>
                <a:cubicBezTo>
                  <a:pt x="103" y="373"/>
                  <a:pt x="127" y="387"/>
                  <a:pt x="143" y="389"/>
                </a:cubicBezTo>
                <a:cubicBezTo>
                  <a:pt x="144" y="390"/>
                  <a:pt x="144" y="390"/>
                  <a:pt x="145" y="390"/>
                </a:cubicBezTo>
                <a:cubicBezTo>
                  <a:pt x="150" y="390"/>
                  <a:pt x="155" y="387"/>
                  <a:pt x="157" y="383"/>
                </a:cubicBezTo>
                <a:cubicBezTo>
                  <a:pt x="158" y="383"/>
                  <a:pt x="158" y="382"/>
                  <a:pt x="158" y="381"/>
                </a:cubicBezTo>
                <a:cubicBezTo>
                  <a:pt x="172" y="354"/>
                  <a:pt x="172" y="354"/>
                  <a:pt x="172" y="354"/>
                </a:cubicBezTo>
                <a:cubicBezTo>
                  <a:pt x="190" y="358"/>
                  <a:pt x="209" y="357"/>
                  <a:pt x="223" y="356"/>
                </a:cubicBezTo>
                <a:cubicBezTo>
                  <a:pt x="229" y="356"/>
                  <a:pt x="229" y="356"/>
                  <a:pt x="229" y="356"/>
                </a:cubicBezTo>
                <a:cubicBezTo>
                  <a:pt x="234" y="356"/>
                  <a:pt x="238" y="354"/>
                  <a:pt x="241" y="350"/>
                </a:cubicBezTo>
                <a:cubicBezTo>
                  <a:pt x="245" y="344"/>
                  <a:pt x="244" y="336"/>
                  <a:pt x="238" y="332"/>
                </a:cubicBezTo>
                <a:cubicBezTo>
                  <a:pt x="181" y="292"/>
                  <a:pt x="181" y="292"/>
                  <a:pt x="181" y="292"/>
                </a:cubicBezTo>
                <a:cubicBezTo>
                  <a:pt x="178" y="287"/>
                  <a:pt x="170" y="270"/>
                  <a:pt x="176" y="252"/>
                </a:cubicBezTo>
                <a:cubicBezTo>
                  <a:pt x="179" y="241"/>
                  <a:pt x="182" y="230"/>
                  <a:pt x="185" y="219"/>
                </a:cubicBezTo>
                <a:cubicBezTo>
                  <a:pt x="186" y="216"/>
                  <a:pt x="186" y="212"/>
                  <a:pt x="184" y="209"/>
                </a:cubicBezTo>
                <a:cubicBezTo>
                  <a:pt x="142" y="125"/>
                  <a:pt x="142" y="125"/>
                  <a:pt x="142" y="125"/>
                </a:cubicBezTo>
                <a:cubicBezTo>
                  <a:pt x="142" y="124"/>
                  <a:pt x="142" y="123"/>
                  <a:pt x="143" y="123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7"/>
                  <a:pt x="156" y="117"/>
                  <a:pt x="157" y="117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0" y="184"/>
                  <a:pt x="193" y="187"/>
                  <a:pt x="197" y="187"/>
                </a:cubicBezTo>
                <a:cubicBezTo>
                  <a:pt x="201" y="188"/>
                  <a:pt x="205" y="187"/>
                  <a:pt x="208" y="185"/>
                </a:cubicBezTo>
                <a:cubicBezTo>
                  <a:pt x="215" y="179"/>
                  <a:pt x="220" y="178"/>
                  <a:pt x="221" y="177"/>
                </a:cubicBezTo>
                <a:cubicBezTo>
                  <a:pt x="234" y="183"/>
                  <a:pt x="242" y="180"/>
                  <a:pt x="247" y="178"/>
                </a:cubicBezTo>
                <a:cubicBezTo>
                  <a:pt x="247" y="178"/>
                  <a:pt x="248" y="177"/>
                  <a:pt x="249" y="177"/>
                </a:cubicBezTo>
                <a:cubicBezTo>
                  <a:pt x="257" y="179"/>
                  <a:pt x="271" y="183"/>
                  <a:pt x="275" y="185"/>
                </a:cubicBezTo>
                <a:cubicBezTo>
                  <a:pt x="276" y="186"/>
                  <a:pt x="276" y="188"/>
                  <a:pt x="280" y="197"/>
                </a:cubicBezTo>
                <a:cubicBezTo>
                  <a:pt x="280" y="200"/>
                  <a:pt x="281" y="202"/>
                  <a:pt x="282" y="206"/>
                </a:cubicBezTo>
                <a:cubicBezTo>
                  <a:pt x="285" y="213"/>
                  <a:pt x="289" y="221"/>
                  <a:pt x="292" y="228"/>
                </a:cubicBezTo>
                <a:cubicBezTo>
                  <a:pt x="297" y="238"/>
                  <a:pt x="302" y="248"/>
                  <a:pt x="302" y="256"/>
                </a:cubicBezTo>
                <a:cubicBezTo>
                  <a:pt x="302" y="260"/>
                  <a:pt x="301" y="265"/>
                  <a:pt x="300" y="271"/>
                </a:cubicBezTo>
                <a:cubicBezTo>
                  <a:pt x="299" y="283"/>
                  <a:pt x="298" y="297"/>
                  <a:pt x="301" y="311"/>
                </a:cubicBezTo>
                <a:cubicBezTo>
                  <a:pt x="303" y="319"/>
                  <a:pt x="306" y="327"/>
                  <a:pt x="308" y="333"/>
                </a:cubicBezTo>
                <a:cubicBezTo>
                  <a:pt x="242" y="366"/>
                  <a:pt x="242" y="366"/>
                  <a:pt x="242" y="366"/>
                </a:cubicBezTo>
                <a:cubicBezTo>
                  <a:pt x="235" y="369"/>
                  <a:pt x="233" y="377"/>
                  <a:pt x="236" y="384"/>
                </a:cubicBezTo>
                <a:cubicBezTo>
                  <a:pt x="238" y="388"/>
                  <a:pt x="243" y="391"/>
                  <a:pt x="248" y="391"/>
                </a:cubicBezTo>
                <a:cubicBezTo>
                  <a:pt x="250" y="391"/>
                  <a:pt x="252" y="390"/>
                  <a:pt x="254" y="389"/>
                </a:cubicBezTo>
                <a:cubicBezTo>
                  <a:pt x="331" y="351"/>
                  <a:pt x="331" y="351"/>
                  <a:pt x="331" y="351"/>
                </a:cubicBezTo>
                <a:cubicBezTo>
                  <a:pt x="337" y="348"/>
                  <a:pt x="340" y="340"/>
                  <a:pt x="337" y="334"/>
                </a:cubicBezTo>
                <a:cubicBezTo>
                  <a:pt x="337" y="333"/>
                  <a:pt x="331" y="321"/>
                  <a:pt x="327" y="305"/>
                </a:cubicBezTo>
                <a:cubicBezTo>
                  <a:pt x="325" y="295"/>
                  <a:pt x="326" y="284"/>
                  <a:pt x="327" y="273"/>
                </a:cubicBezTo>
                <a:cubicBezTo>
                  <a:pt x="328" y="267"/>
                  <a:pt x="328" y="261"/>
                  <a:pt x="328" y="255"/>
                </a:cubicBezTo>
                <a:cubicBezTo>
                  <a:pt x="328" y="243"/>
                  <a:pt x="322" y="230"/>
                  <a:pt x="316" y="216"/>
                </a:cubicBezTo>
                <a:cubicBezTo>
                  <a:pt x="313" y="210"/>
                  <a:pt x="310" y="203"/>
                  <a:pt x="308" y="197"/>
                </a:cubicBezTo>
                <a:cubicBezTo>
                  <a:pt x="306" y="193"/>
                  <a:pt x="305" y="191"/>
                  <a:pt x="305" y="188"/>
                </a:cubicBezTo>
                <a:cubicBezTo>
                  <a:pt x="300" y="175"/>
                  <a:pt x="299" y="172"/>
                  <a:pt x="294" y="167"/>
                </a:cubicBezTo>
                <a:cubicBezTo>
                  <a:pt x="285" y="157"/>
                  <a:pt x="253" y="151"/>
                  <a:pt x="253" y="151"/>
                </a:cubicBezTo>
                <a:cubicBezTo>
                  <a:pt x="246" y="150"/>
                  <a:pt x="241" y="152"/>
                  <a:pt x="237" y="153"/>
                </a:cubicBezTo>
                <a:cubicBezTo>
                  <a:pt x="235" y="154"/>
                  <a:pt x="235" y="154"/>
                  <a:pt x="233" y="153"/>
                </a:cubicBezTo>
                <a:cubicBezTo>
                  <a:pt x="225" y="149"/>
                  <a:pt x="216" y="150"/>
                  <a:pt x="205" y="15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77" y="98"/>
                  <a:pt x="170" y="93"/>
                  <a:pt x="162" y="91"/>
                </a:cubicBezTo>
                <a:cubicBezTo>
                  <a:pt x="155" y="90"/>
                  <a:pt x="148" y="91"/>
                  <a:pt x="141" y="94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25" y="102"/>
                  <a:pt x="119" y="108"/>
                  <a:pt x="117" y="115"/>
                </a:cubicBezTo>
                <a:cubicBezTo>
                  <a:pt x="114" y="122"/>
                  <a:pt x="114" y="130"/>
                  <a:pt x="118" y="136"/>
                </a:cubicBezTo>
                <a:cubicBezTo>
                  <a:pt x="158" y="217"/>
                  <a:pt x="158" y="217"/>
                  <a:pt x="158" y="217"/>
                </a:cubicBezTo>
                <a:cubicBezTo>
                  <a:pt x="155" y="226"/>
                  <a:pt x="152" y="235"/>
                  <a:pt x="150" y="245"/>
                </a:cubicBezTo>
                <a:cubicBezTo>
                  <a:pt x="140" y="279"/>
                  <a:pt x="160" y="308"/>
                  <a:pt x="160" y="309"/>
                </a:cubicBezTo>
                <a:cubicBezTo>
                  <a:pt x="161" y="310"/>
                  <a:pt x="162" y="312"/>
                  <a:pt x="164" y="312"/>
                </a:cubicBezTo>
                <a:cubicBezTo>
                  <a:pt x="188" y="329"/>
                  <a:pt x="188" y="329"/>
                  <a:pt x="188" y="329"/>
                </a:cubicBezTo>
                <a:cubicBezTo>
                  <a:pt x="184" y="329"/>
                  <a:pt x="180" y="328"/>
                  <a:pt x="176" y="327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2" y="324"/>
                  <a:pt x="156" y="327"/>
                  <a:pt x="153" y="332"/>
                </a:cubicBezTo>
                <a:cubicBezTo>
                  <a:pt x="139" y="361"/>
                  <a:pt x="139" y="361"/>
                  <a:pt x="139" y="361"/>
                </a:cubicBezTo>
                <a:cubicBezTo>
                  <a:pt x="131" y="357"/>
                  <a:pt x="119" y="351"/>
                  <a:pt x="107" y="344"/>
                </a:cubicBezTo>
                <a:cubicBezTo>
                  <a:pt x="105" y="343"/>
                  <a:pt x="103" y="342"/>
                  <a:pt x="101" y="340"/>
                </a:cubicBezTo>
                <a:cubicBezTo>
                  <a:pt x="92" y="334"/>
                  <a:pt x="87" y="330"/>
                  <a:pt x="83" y="327"/>
                </a:cubicBezTo>
                <a:cubicBezTo>
                  <a:pt x="88" y="321"/>
                  <a:pt x="94" y="313"/>
                  <a:pt x="99" y="306"/>
                </a:cubicBezTo>
                <a:cubicBezTo>
                  <a:pt x="104" y="300"/>
                  <a:pt x="104" y="300"/>
                  <a:pt x="104" y="300"/>
                </a:cubicBezTo>
                <a:cubicBezTo>
                  <a:pt x="107" y="295"/>
                  <a:pt x="107" y="289"/>
                  <a:pt x="104" y="284"/>
                </a:cubicBezTo>
                <a:cubicBezTo>
                  <a:pt x="99" y="278"/>
                  <a:pt x="99" y="278"/>
                  <a:pt x="99" y="278"/>
                </a:cubicBezTo>
                <a:cubicBezTo>
                  <a:pt x="91" y="267"/>
                  <a:pt x="82" y="249"/>
                  <a:pt x="78" y="237"/>
                </a:cubicBezTo>
                <a:cubicBezTo>
                  <a:pt x="76" y="229"/>
                  <a:pt x="76" y="229"/>
                  <a:pt x="76" y="229"/>
                </a:cubicBezTo>
                <a:cubicBezTo>
                  <a:pt x="74" y="223"/>
                  <a:pt x="68" y="219"/>
                  <a:pt x="62" y="219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47" y="220"/>
                  <a:pt x="38" y="221"/>
                  <a:pt x="31" y="222"/>
                </a:cubicBezTo>
                <a:cubicBezTo>
                  <a:pt x="30" y="204"/>
                  <a:pt x="32" y="174"/>
                  <a:pt x="34" y="157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70" y="163"/>
                  <a:pt x="76" y="160"/>
                  <a:pt x="78" y="154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83" y="142"/>
                  <a:pt x="86" y="136"/>
                  <a:pt x="90" y="130"/>
                </a:cubicBezTo>
                <a:cubicBezTo>
                  <a:pt x="95" y="122"/>
                  <a:pt x="102" y="114"/>
                  <a:pt x="107" y="108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8" y="97"/>
                  <a:pt x="119" y="89"/>
                  <a:pt x="114" y="84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4" y="71"/>
                  <a:pt x="100" y="66"/>
                  <a:pt x="96" y="59"/>
                </a:cubicBezTo>
                <a:cubicBezTo>
                  <a:pt x="101" y="55"/>
                  <a:pt x="110" y="48"/>
                  <a:pt x="124" y="41"/>
                </a:cubicBezTo>
                <a:cubicBezTo>
                  <a:pt x="136" y="35"/>
                  <a:pt x="146" y="31"/>
                  <a:pt x="152" y="29"/>
                </a:cubicBezTo>
                <a:cubicBezTo>
                  <a:pt x="153" y="33"/>
                  <a:pt x="155" y="37"/>
                  <a:pt x="157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60" y="47"/>
                  <a:pt x="162" y="51"/>
                  <a:pt x="163" y="5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9" y="66"/>
                  <a:pt x="175" y="69"/>
                  <a:pt x="180" y="68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94" y="66"/>
                  <a:pt x="202" y="66"/>
                  <a:pt x="211" y="67"/>
                </a:cubicBezTo>
                <a:cubicBezTo>
                  <a:pt x="220" y="68"/>
                  <a:pt x="227" y="69"/>
                  <a:pt x="233" y="70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8" y="75"/>
                  <a:pt x="255" y="71"/>
                  <a:pt x="257" y="65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62" y="55"/>
                  <a:pt x="262" y="53"/>
                  <a:pt x="263" y="51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6" y="44"/>
                  <a:pt x="268" y="40"/>
                  <a:pt x="269" y="37"/>
                </a:cubicBezTo>
                <a:cubicBezTo>
                  <a:pt x="273" y="38"/>
                  <a:pt x="279" y="41"/>
                  <a:pt x="289" y="47"/>
                </a:cubicBezTo>
                <a:cubicBezTo>
                  <a:pt x="290" y="48"/>
                  <a:pt x="291" y="48"/>
                  <a:pt x="291" y="49"/>
                </a:cubicBezTo>
                <a:cubicBezTo>
                  <a:pt x="300" y="54"/>
                  <a:pt x="309" y="61"/>
                  <a:pt x="317" y="68"/>
                </a:cubicBezTo>
                <a:cubicBezTo>
                  <a:pt x="320" y="71"/>
                  <a:pt x="323" y="73"/>
                  <a:pt x="324" y="75"/>
                </a:cubicBezTo>
                <a:cubicBezTo>
                  <a:pt x="307" y="99"/>
                  <a:pt x="307" y="99"/>
                  <a:pt x="307" y="99"/>
                </a:cubicBezTo>
                <a:cubicBezTo>
                  <a:pt x="304" y="104"/>
                  <a:pt x="304" y="110"/>
                  <a:pt x="307" y="115"/>
                </a:cubicBezTo>
                <a:cubicBezTo>
                  <a:pt x="311" y="121"/>
                  <a:pt x="311" y="121"/>
                  <a:pt x="311" y="121"/>
                </a:cubicBezTo>
                <a:cubicBezTo>
                  <a:pt x="314" y="124"/>
                  <a:pt x="318" y="130"/>
                  <a:pt x="323" y="142"/>
                </a:cubicBezTo>
                <a:cubicBezTo>
                  <a:pt x="327" y="150"/>
                  <a:pt x="330" y="156"/>
                  <a:pt x="331" y="161"/>
                </a:cubicBezTo>
                <a:cubicBezTo>
                  <a:pt x="334" y="169"/>
                  <a:pt x="334" y="169"/>
                  <a:pt x="334" y="169"/>
                </a:cubicBezTo>
                <a:cubicBezTo>
                  <a:pt x="336" y="175"/>
                  <a:pt x="342" y="179"/>
                  <a:pt x="348" y="178"/>
                </a:cubicBezTo>
                <a:cubicBezTo>
                  <a:pt x="379" y="174"/>
                  <a:pt x="379" y="174"/>
                  <a:pt x="379" y="174"/>
                </a:cubicBezTo>
                <a:cubicBezTo>
                  <a:pt x="381" y="191"/>
                  <a:pt x="383" y="224"/>
                  <a:pt x="373" y="245"/>
                </a:cubicBezTo>
                <a:cubicBezTo>
                  <a:pt x="371" y="247"/>
                  <a:pt x="370" y="250"/>
                  <a:pt x="369" y="253"/>
                </a:cubicBezTo>
                <a:cubicBezTo>
                  <a:pt x="368" y="260"/>
                  <a:pt x="374" y="267"/>
                  <a:pt x="381" y="268"/>
                </a:cubicBezTo>
                <a:cubicBezTo>
                  <a:pt x="386" y="268"/>
                  <a:pt x="392" y="266"/>
                  <a:pt x="395" y="261"/>
                </a:cubicBezTo>
                <a:cubicBezTo>
                  <a:pt x="395" y="261"/>
                  <a:pt x="395" y="260"/>
                  <a:pt x="395" y="260"/>
                </a:cubicBezTo>
                <a:cubicBezTo>
                  <a:pt x="413" y="227"/>
                  <a:pt x="407" y="167"/>
                  <a:pt x="401" y="1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0" name="Freeform 329"/>
          <p:cNvSpPr>
            <a:spLocks/>
          </p:cNvSpPr>
          <p:nvPr userDrawn="1"/>
        </p:nvSpPr>
        <p:spPr bwMode="auto">
          <a:xfrm>
            <a:off x="2826886" y="2608975"/>
            <a:ext cx="396332" cy="322710"/>
          </a:xfrm>
          <a:custGeom>
            <a:avLst/>
            <a:gdLst/>
            <a:ahLst/>
            <a:cxnLst>
              <a:cxn ang="0">
                <a:pos x="441" y="141"/>
              </a:cxn>
              <a:cxn ang="0">
                <a:pos x="395" y="146"/>
              </a:cxn>
              <a:cxn ang="0">
                <a:pos x="369" y="163"/>
              </a:cxn>
              <a:cxn ang="0">
                <a:pos x="365" y="130"/>
              </a:cxn>
              <a:cxn ang="0">
                <a:pos x="346" y="126"/>
              </a:cxn>
              <a:cxn ang="0">
                <a:pos x="268" y="0"/>
              </a:cxn>
              <a:cxn ang="0">
                <a:pos x="190" y="126"/>
              </a:cxn>
              <a:cxn ang="0">
                <a:pos x="175" y="87"/>
              </a:cxn>
              <a:cxn ang="0">
                <a:pos x="0" y="87"/>
              </a:cxn>
              <a:cxn ang="0">
                <a:pos x="5" y="116"/>
              </a:cxn>
              <a:cxn ang="0">
                <a:pos x="28" y="150"/>
              </a:cxn>
              <a:cxn ang="0">
                <a:pos x="47" y="148"/>
              </a:cxn>
              <a:cxn ang="0">
                <a:pos x="41" y="126"/>
              </a:cxn>
              <a:cxn ang="0">
                <a:pos x="45" y="44"/>
              </a:cxn>
              <a:cxn ang="0">
                <a:pos x="130" y="44"/>
              </a:cxn>
              <a:cxn ang="0">
                <a:pos x="130" y="130"/>
              </a:cxn>
              <a:cxn ang="0">
                <a:pos x="127" y="140"/>
              </a:cxn>
              <a:cxn ang="0">
                <a:pos x="217" y="153"/>
              </a:cxn>
              <a:cxn ang="0">
                <a:pos x="222" y="127"/>
              </a:cxn>
              <a:cxn ang="0">
                <a:pos x="225" y="44"/>
              </a:cxn>
              <a:cxn ang="0">
                <a:pos x="310" y="44"/>
              </a:cxn>
              <a:cxn ang="0">
                <a:pos x="313" y="127"/>
              </a:cxn>
              <a:cxn ang="0">
                <a:pos x="318" y="153"/>
              </a:cxn>
              <a:cxn ang="0">
                <a:pos x="343" y="176"/>
              </a:cxn>
              <a:cxn ang="0">
                <a:pos x="356" y="189"/>
              </a:cxn>
              <a:cxn ang="0">
                <a:pos x="399" y="184"/>
              </a:cxn>
              <a:cxn ang="0">
                <a:pos x="428" y="167"/>
              </a:cxn>
              <a:cxn ang="0">
                <a:pos x="412" y="326"/>
              </a:cxn>
              <a:cxn ang="0">
                <a:pos x="391" y="308"/>
              </a:cxn>
              <a:cxn ang="0">
                <a:pos x="349" y="312"/>
              </a:cxn>
              <a:cxn ang="0">
                <a:pos x="345" y="344"/>
              </a:cxn>
              <a:cxn ang="0">
                <a:pos x="27" y="190"/>
              </a:cxn>
              <a:cxn ang="0">
                <a:pos x="0" y="190"/>
              </a:cxn>
              <a:cxn ang="0">
                <a:pos x="4" y="367"/>
              </a:cxn>
              <a:cxn ang="0">
                <a:pos x="358" y="371"/>
              </a:cxn>
              <a:cxn ang="0">
                <a:pos x="371" y="358"/>
              </a:cxn>
              <a:cxn ang="0">
                <a:pos x="385" y="335"/>
              </a:cxn>
              <a:cxn ang="0">
                <a:pos x="406" y="353"/>
              </a:cxn>
              <a:cxn ang="0">
                <a:pos x="451" y="349"/>
              </a:cxn>
              <a:cxn ang="0">
                <a:pos x="454" y="154"/>
              </a:cxn>
            </a:cxnLst>
            <a:rect l="0" t="0" r="r" b="b"/>
            <a:pathLst>
              <a:path w="454" h="371">
                <a:moveTo>
                  <a:pt x="451" y="145"/>
                </a:moveTo>
                <a:cubicBezTo>
                  <a:pt x="448" y="142"/>
                  <a:pt x="445" y="141"/>
                  <a:pt x="441" y="141"/>
                </a:cubicBezTo>
                <a:cubicBezTo>
                  <a:pt x="406" y="141"/>
                  <a:pt x="406" y="141"/>
                  <a:pt x="406" y="141"/>
                </a:cubicBezTo>
                <a:cubicBezTo>
                  <a:pt x="402" y="141"/>
                  <a:pt x="398" y="143"/>
                  <a:pt x="395" y="146"/>
                </a:cubicBezTo>
                <a:cubicBezTo>
                  <a:pt x="382" y="163"/>
                  <a:pt x="382" y="163"/>
                  <a:pt x="382" y="163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9" y="140"/>
                  <a:pt x="369" y="140"/>
                  <a:pt x="369" y="140"/>
                </a:cubicBezTo>
                <a:cubicBezTo>
                  <a:pt x="369" y="136"/>
                  <a:pt x="368" y="133"/>
                  <a:pt x="365" y="130"/>
                </a:cubicBezTo>
                <a:cubicBezTo>
                  <a:pt x="363" y="128"/>
                  <a:pt x="359" y="126"/>
                  <a:pt x="356" y="126"/>
                </a:cubicBezTo>
                <a:cubicBezTo>
                  <a:pt x="346" y="126"/>
                  <a:pt x="346" y="126"/>
                  <a:pt x="346" y="126"/>
                </a:cubicBezTo>
                <a:cubicBezTo>
                  <a:pt x="352" y="115"/>
                  <a:pt x="355" y="101"/>
                  <a:pt x="355" y="87"/>
                </a:cubicBezTo>
                <a:cubicBezTo>
                  <a:pt x="355" y="39"/>
                  <a:pt x="316" y="0"/>
                  <a:pt x="268" y="0"/>
                </a:cubicBezTo>
                <a:cubicBezTo>
                  <a:pt x="219" y="0"/>
                  <a:pt x="180" y="39"/>
                  <a:pt x="180" y="87"/>
                </a:cubicBezTo>
                <a:cubicBezTo>
                  <a:pt x="180" y="101"/>
                  <a:pt x="184" y="115"/>
                  <a:pt x="190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71" y="115"/>
                  <a:pt x="175" y="101"/>
                  <a:pt x="175" y="87"/>
                </a:cubicBezTo>
                <a:cubicBezTo>
                  <a:pt x="175" y="39"/>
                  <a:pt x="136" y="0"/>
                  <a:pt x="88" y="0"/>
                </a:cubicBezTo>
                <a:cubicBezTo>
                  <a:pt x="39" y="0"/>
                  <a:pt x="0" y="39"/>
                  <a:pt x="0" y="87"/>
                </a:cubicBezTo>
                <a:cubicBezTo>
                  <a:pt x="0" y="96"/>
                  <a:pt x="2" y="105"/>
                  <a:pt x="4" y="114"/>
                </a:cubicBezTo>
                <a:cubicBezTo>
                  <a:pt x="4" y="114"/>
                  <a:pt x="5" y="115"/>
                  <a:pt x="5" y="116"/>
                </a:cubicBezTo>
                <a:cubicBezTo>
                  <a:pt x="5" y="117"/>
                  <a:pt x="7" y="122"/>
                  <a:pt x="11" y="129"/>
                </a:cubicBezTo>
                <a:cubicBezTo>
                  <a:pt x="14" y="135"/>
                  <a:pt x="20" y="144"/>
                  <a:pt x="28" y="150"/>
                </a:cubicBezTo>
                <a:cubicBezTo>
                  <a:pt x="30" y="152"/>
                  <a:pt x="33" y="153"/>
                  <a:pt x="36" y="153"/>
                </a:cubicBezTo>
                <a:cubicBezTo>
                  <a:pt x="40" y="153"/>
                  <a:pt x="44" y="151"/>
                  <a:pt x="47" y="148"/>
                </a:cubicBezTo>
                <a:cubicBezTo>
                  <a:pt x="51" y="142"/>
                  <a:pt x="50" y="134"/>
                  <a:pt x="44" y="129"/>
                </a:cubicBezTo>
                <a:cubicBezTo>
                  <a:pt x="43" y="128"/>
                  <a:pt x="42" y="127"/>
                  <a:pt x="41" y="126"/>
                </a:cubicBezTo>
                <a:cubicBezTo>
                  <a:pt x="32" y="115"/>
                  <a:pt x="27" y="102"/>
                  <a:pt x="27" y="87"/>
                </a:cubicBezTo>
                <a:cubicBezTo>
                  <a:pt x="27" y="70"/>
                  <a:pt x="34" y="55"/>
                  <a:pt x="45" y="44"/>
                </a:cubicBezTo>
                <a:cubicBezTo>
                  <a:pt x="56" y="33"/>
                  <a:pt x="71" y="26"/>
                  <a:pt x="88" y="26"/>
                </a:cubicBezTo>
                <a:cubicBezTo>
                  <a:pt x="104" y="26"/>
                  <a:pt x="119" y="33"/>
                  <a:pt x="130" y="44"/>
                </a:cubicBezTo>
                <a:cubicBezTo>
                  <a:pt x="141" y="55"/>
                  <a:pt x="148" y="70"/>
                  <a:pt x="148" y="87"/>
                </a:cubicBezTo>
                <a:cubicBezTo>
                  <a:pt x="148" y="104"/>
                  <a:pt x="141" y="119"/>
                  <a:pt x="130" y="130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28" y="133"/>
                  <a:pt x="127" y="136"/>
                  <a:pt x="127" y="140"/>
                </a:cubicBezTo>
                <a:cubicBezTo>
                  <a:pt x="127" y="147"/>
                  <a:pt x="133" y="153"/>
                  <a:pt x="140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5" y="153"/>
                  <a:pt x="231" y="147"/>
                  <a:pt x="231" y="140"/>
                </a:cubicBezTo>
                <a:cubicBezTo>
                  <a:pt x="231" y="134"/>
                  <a:pt x="227" y="129"/>
                  <a:pt x="222" y="127"/>
                </a:cubicBezTo>
                <a:cubicBezTo>
                  <a:pt x="213" y="117"/>
                  <a:pt x="207" y="103"/>
                  <a:pt x="207" y="87"/>
                </a:cubicBezTo>
                <a:cubicBezTo>
                  <a:pt x="207" y="70"/>
                  <a:pt x="214" y="55"/>
                  <a:pt x="225" y="44"/>
                </a:cubicBezTo>
                <a:cubicBezTo>
                  <a:pt x="236" y="33"/>
                  <a:pt x="251" y="26"/>
                  <a:pt x="268" y="26"/>
                </a:cubicBezTo>
                <a:cubicBezTo>
                  <a:pt x="284" y="26"/>
                  <a:pt x="299" y="33"/>
                  <a:pt x="310" y="44"/>
                </a:cubicBezTo>
                <a:cubicBezTo>
                  <a:pt x="321" y="55"/>
                  <a:pt x="328" y="70"/>
                  <a:pt x="328" y="87"/>
                </a:cubicBezTo>
                <a:cubicBezTo>
                  <a:pt x="328" y="102"/>
                  <a:pt x="322" y="116"/>
                  <a:pt x="313" y="127"/>
                </a:cubicBezTo>
                <a:cubicBezTo>
                  <a:pt x="308" y="129"/>
                  <a:pt x="304" y="134"/>
                  <a:pt x="304" y="140"/>
                </a:cubicBezTo>
                <a:cubicBezTo>
                  <a:pt x="304" y="147"/>
                  <a:pt x="310" y="153"/>
                  <a:pt x="318" y="153"/>
                </a:cubicBezTo>
                <a:cubicBezTo>
                  <a:pt x="343" y="153"/>
                  <a:pt x="343" y="153"/>
                  <a:pt x="343" y="153"/>
                </a:cubicBezTo>
                <a:cubicBezTo>
                  <a:pt x="343" y="176"/>
                  <a:pt x="343" y="176"/>
                  <a:pt x="343" y="176"/>
                </a:cubicBezTo>
                <a:cubicBezTo>
                  <a:pt x="343" y="180"/>
                  <a:pt x="344" y="183"/>
                  <a:pt x="346" y="185"/>
                </a:cubicBezTo>
                <a:cubicBezTo>
                  <a:pt x="349" y="188"/>
                  <a:pt x="352" y="189"/>
                  <a:pt x="356" y="189"/>
                </a:cubicBezTo>
                <a:cubicBezTo>
                  <a:pt x="388" y="189"/>
                  <a:pt x="388" y="189"/>
                  <a:pt x="388" y="189"/>
                </a:cubicBezTo>
                <a:cubicBezTo>
                  <a:pt x="392" y="189"/>
                  <a:pt x="396" y="188"/>
                  <a:pt x="399" y="184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28" y="167"/>
                  <a:pt x="428" y="167"/>
                  <a:pt x="428" y="167"/>
                </a:cubicBezTo>
                <a:cubicBezTo>
                  <a:pt x="428" y="326"/>
                  <a:pt x="428" y="326"/>
                  <a:pt x="428" y="326"/>
                </a:cubicBezTo>
                <a:cubicBezTo>
                  <a:pt x="412" y="326"/>
                  <a:pt x="412" y="326"/>
                  <a:pt x="412" y="326"/>
                </a:cubicBezTo>
                <a:cubicBezTo>
                  <a:pt x="402" y="313"/>
                  <a:pt x="402" y="313"/>
                  <a:pt x="402" y="313"/>
                </a:cubicBezTo>
                <a:cubicBezTo>
                  <a:pt x="399" y="310"/>
                  <a:pt x="395" y="308"/>
                  <a:pt x="391" y="308"/>
                </a:cubicBezTo>
                <a:cubicBezTo>
                  <a:pt x="358" y="308"/>
                  <a:pt x="358" y="308"/>
                  <a:pt x="358" y="308"/>
                </a:cubicBezTo>
                <a:cubicBezTo>
                  <a:pt x="354" y="308"/>
                  <a:pt x="351" y="310"/>
                  <a:pt x="349" y="312"/>
                </a:cubicBezTo>
                <a:cubicBezTo>
                  <a:pt x="346" y="315"/>
                  <a:pt x="345" y="318"/>
                  <a:pt x="345" y="322"/>
                </a:cubicBezTo>
                <a:cubicBezTo>
                  <a:pt x="345" y="344"/>
                  <a:pt x="345" y="344"/>
                  <a:pt x="345" y="344"/>
                </a:cubicBezTo>
                <a:cubicBezTo>
                  <a:pt x="27" y="344"/>
                  <a:pt x="27" y="344"/>
                  <a:pt x="27" y="344"/>
                </a:cubicBezTo>
                <a:cubicBezTo>
                  <a:pt x="27" y="190"/>
                  <a:pt x="27" y="190"/>
                  <a:pt x="27" y="190"/>
                </a:cubicBezTo>
                <a:cubicBezTo>
                  <a:pt x="27" y="182"/>
                  <a:pt x="21" y="177"/>
                  <a:pt x="14" y="177"/>
                </a:cubicBezTo>
                <a:cubicBezTo>
                  <a:pt x="6" y="177"/>
                  <a:pt x="0" y="182"/>
                  <a:pt x="0" y="19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61"/>
                  <a:pt x="2" y="365"/>
                  <a:pt x="4" y="367"/>
                </a:cubicBezTo>
                <a:cubicBezTo>
                  <a:pt x="7" y="370"/>
                  <a:pt x="10" y="371"/>
                  <a:pt x="14" y="371"/>
                </a:cubicBezTo>
                <a:cubicBezTo>
                  <a:pt x="358" y="371"/>
                  <a:pt x="358" y="371"/>
                  <a:pt x="358" y="371"/>
                </a:cubicBezTo>
                <a:cubicBezTo>
                  <a:pt x="361" y="371"/>
                  <a:pt x="365" y="370"/>
                  <a:pt x="367" y="367"/>
                </a:cubicBezTo>
                <a:cubicBezTo>
                  <a:pt x="370" y="365"/>
                  <a:pt x="371" y="361"/>
                  <a:pt x="371" y="358"/>
                </a:cubicBezTo>
                <a:cubicBezTo>
                  <a:pt x="371" y="335"/>
                  <a:pt x="371" y="335"/>
                  <a:pt x="371" y="335"/>
                </a:cubicBezTo>
                <a:cubicBezTo>
                  <a:pt x="385" y="335"/>
                  <a:pt x="385" y="335"/>
                  <a:pt x="385" y="335"/>
                </a:cubicBezTo>
                <a:cubicBezTo>
                  <a:pt x="395" y="348"/>
                  <a:pt x="395" y="348"/>
                  <a:pt x="395" y="348"/>
                </a:cubicBezTo>
                <a:cubicBezTo>
                  <a:pt x="398" y="351"/>
                  <a:pt x="402" y="353"/>
                  <a:pt x="406" y="353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45" y="353"/>
                  <a:pt x="448" y="351"/>
                  <a:pt x="451" y="349"/>
                </a:cubicBezTo>
                <a:cubicBezTo>
                  <a:pt x="453" y="346"/>
                  <a:pt x="454" y="343"/>
                  <a:pt x="454" y="339"/>
                </a:cubicBezTo>
                <a:cubicBezTo>
                  <a:pt x="454" y="154"/>
                  <a:pt x="454" y="154"/>
                  <a:pt x="454" y="154"/>
                </a:cubicBezTo>
                <a:cubicBezTo>
                  <a:pt x="454" y="151"/>
                  <a:pt x="453" y="147"/>
                  <a:pt x="451" y="1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1" name="Freeform 377"/>
          <p:cNvSpPr>
            <a:spLocks/>
          </p:cNvSpPr>
          <p:nvPr userDrawn="1"/>
        </p:nvSpPr>
        <p:spPr bwMode="auto">
          <a:xfrm>
            <a:off x="3368587" y="2569710"/>
            <a:ext cx="319028" cy="401240"/>
          </a:xfrm>
          <a:custGeom>
            <a:avLst/>
            <a:gdLst/>
            <a:ahLst/>
            <a:cxnLst>
              <a:cxn ang="0">
                <a:pos x="130" y="44"/>
              </a:cxn>
              <a:cxn ang="0">
                <a:pos x="121" y="98"/>
              </a:cxn>
              <a:cxn ang="0">
                <a:pos x="5" y="103"/>
              </a:cxn>
              <a:cxn ang="0">
                <a:pos x="0" y="124"/>
              </a:cxn>
              <a:cxn ang="0">
                <a:pos x="67" y="204"/>
              </a:cxn>
              <a:cxn ang="0">
                <a:pos x="21" y="282"/>
              </a:cxn>
              <a:cxn ang="0">
                <a:pos x="38" y="323"/>
              </a:cxn>
              <a:cxn ang="0">
                <a:pos x="181" y="242"/>
              </a:cxn>
              <a:cxn ang="0">
                <a:pos x="172" y="225"/>
              </a:cxn>
              <a:cxn ang="0">
                <a:pos x="179" y="178"/>
              </a:cxn>
              <a:cxn ang="0">
                <a:pos x="203" y="202"/>
              </a:cxn>
              <a:cxn ang="0">
                <a:pos x="186" y="241"/>
              </a:cxn>
              <a:cxn ang="0">
                <a:pos x="230" y="202"/>
              </a:cxn>
              <a:cxn ang="0">
                <a:pos x="144" y="166"/>
              </a:cxn>
              <a:cxn ang="0">
                <a:pos x="151" y="244"/>
              </a:cxn>
              <a:cxn ang="0">
                <a:pos x="47" y="282"/>
              </a:cxn>
              <a:cxn ang="0">
                <a:pos x="108" y="215"/>
              </a:cxn>
              <a:cxn ang="0">
                <a:pos x="119" y="201"/>
              </a:cxn>
              <a:cxn ang="0">
                <a:pos x="34" y="145"/>
              </a:cxn>
              <a:cxn ang="0">
                <a:pos x="28" y="118"/>
              </a:cxn>
              <a:cxn ang="0">
                <a:pos x="131" y="140"/>
              </a:cxn>
              <a:cxn ang="0">
                <a:pos x="156" y="133"/>
              </a:cxn>
              <a:cxn ang="0">
                <a:pos x="147" y="92"/>
              </a:cxn>
              <a:cxn ang="0">
                <a:pos x="184" y="28"/>
              </a:cxn>
              <a:cxn ang="0">
                <a:pos x="217" y="88"/>
              </a:cxn>
              <a:cxn ang="0">
                <a:pos x="208" y="138"/>
              </a:cxn>
              <a:cxn ang="0">
                <a:pos x="229" y="149"/>
              </a:cxn>
              <a:cxn ang="0">
                <a:pos x="255" y="203"/>
              </a:cxn>
              <a:cxn ang="0">
                <a:pos x="243" y="217"/>
              </a:cxn>
              <a:cxn ang="0">
                <a:pos x="305" y="302"/>
              </a:cxn>
              <a:cxn ang="0">
                <a:pos x="205" y="264"/>
              </a:cxn>
              <a:cxn ang="0">
                <a:pos x="184" y="261"/>
              </a:cxn>
              <a:cxn ang="0">
                <a:pos x="164" y="340"/>
              </a:cxn>
              <a:cxn ang="0">
                <a:pos x="81" y="368"/>
              </a:cxn>
              <a:cxn ang="0">
                <a:pos x="200" y="414"/>
              </a:cxn>
              <a:cxn ang="0">
                <a:pos x="227" y="460"/>
              </a:cxn>
              <a:cxn ang="0">
                <a:pos x="217" y="391"/>
              </a:cxn>
              <a:cxn ang="0">
                <a:pos x="116" y="370"/>
              </a:cxn>
              <a:cxn ang="0">
                <a:pos x="197" y="368"/>
              </a:cxn>
              <a:cxn ang="0">
                <a:pos x="198" y="352"/>
              </a:cxn>
              <a:cxn ang="0">
                <a:pos x="193" y="295"/>
              </a:cxn>
              <a:cxn ang="0">
                <a:pos x="330" y="326"/>
              </a:cxn>
              <a:cxn ang="0">
                <a:pos x="319" y="250"/>
              </a:cxn>
              <a:cxn ang="0">
                <a:pos x="331" y="202"/>
              </a:cxn>
              <a:cxn ang="0">
                <a:pos x="361" y="121"/>
              </a:cxn>
              <a:cxn ang="0">
                <a:pos x="244" y="88"/>
              </a:cxn>
              <a:cxn ang="0">
                <a:pos x="187" y="1"/>
              </a:cxn>
            </a:cxnLst>
            <a:rect l="0" t="0" r="r" b="b"/>
            <a:pathLst>
              <a:path w="366" h="461">
                <a:moveTo>
                  <a:pt x="180" y="1"/>
                </a:moveTo>
                <a:cubicBezTo>
                  <a:pt x="157" y="7"/>
                  <a:pt x="140" y="22"/>
                  <a:pt x="130" y="44"/>
                </a:cubicBezTo>
                <a:cubicBezTo>
                  <a:pt x="123" y="59"/>
                  <a:pt x="121" y="76"/>
                  <a:pt x="121" y="91"/>
                </a:cubicBezTo>
                <a:cubicBezTo>
                  <a:pt x="121" y="94"/>
                  <a:pt x="121" y="96"/>
                  <a:pt x="121" y="98"/>
                </a:cubicBezTo>
                <a:cubicBezTo>
                  <a:pt x="106" y="89"/>
                  <a:pt x="87" y="84"/>
                  <a:pt x="70" y="82"/>
                </a:cubicBezTo>
                <a:cubicBezTo>
                  <a:pt x="43" y="79"/>
                  <a:pt x="20" y="87"/>
                  <a:pt x="5" y="103"/>
                </a:cubicBezTo>
                <a:cubicBezTo>
                  <a:pt x="4" y="104"/>
                  <a:pt x="3" y="106"/>
                  <a:pt x="3" y="108"/>
                </a:cubicBezTo>
                <a:cubicBezTo>
                  <a:pt x="1" y="113"/>
                  <a:pt x="0" y="119"/>
                  <a:pt x="0" y="124"/>
                </a:cubicBezTo>
                <a:cubicBezTo>
                  <a:pt x="0" y="136"/>
                  <a:pt x="4" y="148"/>
                  <a:pt x="12" y="160"/>
                </a:cubicBezTo>
                <a:cubicBezTo>
                  <a:pt x="24" y="179"/>
                  <a:pt x="46" y="194"/>
                  <a:pt x="67" y="204"/>
                </a:cubicBezTo>
                <a:cubicBezTo>
                  <a:pt x="51" y="214"/>
                  <a:pt x="38" y="229"/>
                  <a:pt x="30" y="245"/>
                </a:cubicBezTo>
                <a:cubicBezTo>
                  <a:pt x="24" y="257"/>
                  <a:pt x="21" y="270"/>
                  <a:pt x="21" y="282"/>
                </a:cubicBezTo>
                <a:cubicBezTo>
                  <a:pt x="21" y="294"/>
                  <a:pt x="24" y="306"/>
                  <a:pt x="30" y="317"/>
                </a:cubicBezTo>
                <a:cubicBezTo>
                  <a:pt x="31" y="320"/>
                  <a:pt x="34" y="322"/>
                  <a:pt x="38" y="323"/>
                </a:cubicBezTo>
                <a:cubicBezTo>
                  <a:pt x="71" y="333"/>
                  <a:pt x="103" y="329"/>
                  <a:pt x="131" y="309"/>
                </a:cubicBezTo>
                <a:cubicBezTo>
                  <a:pt x="154" y="293"/>
                  <a:pt x="172" y="269"/>
                  <a:pt x="181" y="242"/>
                </a:cubicBezTo>
                <a:cubicBezTo>
                  <a:pt x="182" y="238"/>
                  <a:pt x="182" y="235"/>
                  <a:pt x="180" y="231"/>
                </a:cubicBezTo>
                <a:cubicBezTo>
                  <a:pt x="179" y="228"/>
                  <a:pt x="176" y="226"/>
                  <a:pt x="172" y="225"/>
                </a:cubicBezTo>
                <a:cubicBezTo>
                  <a:pt x="162" y="222"/>
                  <a:pt x="156" y="213"/>
                  <a:pt x="156" y="202"/>
                </a:cubicBezTo>
                <a:cubicBezTo>
                  <a:pt x="156" y="189"/>
                  <a:pt x="166" y="178"/>
                  <a:pt x="179" y="178"/>
                </a:cubicBezTo>
                <a:cubicBezTo>
                  <a:pt x="186" y="178"/>
                  <a:pt x="192" y="181"/>
                  <a:pt x="196" y="185"/>
                </a:cubicBezTo>
                <a:cubicBezTo>
                  <a:pt x="201" y="190"/>
                  <a:pt x="203" y="196"/>
                  <a:pt x="203" y="202"/>
                </a:cubicBezTo>
                <a:cubicBezTo>
                  <a:pt x="203" y="211"/>
                  <a:pt x="198" y="218"/>
                  <a:pt x="191" y="223"/>
                </a:cubicBezTo>
                <a:cubicBezTo>
                  <a:pt x="185" y="226"/>
                  <a:pt x="182" y="234"/>
                  <a:pt x="186" y="241"/>
                </a:cubicBezTo>
                <a:cubicBezTo>
                  <a:pt x="190" y="247"/>
                  <a:pt x="198" y="250"/>
                  <a:pt x="204" y="246"/>
                </a:cubicBezTo>
                <a:cubicBezTo>
                  <a:pt x="220" y="237"/>
                  <a:pt x="230" y="220"/>
                  <a:pt x="230" y="202"/>
                </a:cubicBezTo>
                <a:cubicBezTo>
                  <a:pt x="230" y="174"/>
                  <a:pt x="207" y="152"/>
                  <a:pt x="179" y="152"/>
                </a:cubicBezTo>
                <a:cubicBezTo>
                  <a:pt x="166" y="152"/>
                  <a:pt x="153" y="157"/>
                  <a:pt x="144" y="166"/>
                </a:cubicBezTo>
                <a:cubicBezTo>
                  <a:pt x="134" y="176"/>
                  <a:pt x="129" y="189"/>
                  <a:pt x="129" y="202"/>
                </a:cubicBezTo>
                <a:cubicBezTo>
                  <a:pt x="129" y="219"/>
                  <a:pt x="138" y="235"/>
                  <a:pt x="151" y="244"/>
                </a:cubicBezTo>
                <a:cubicBezTo>
                  <a:pt x="136" y="276"/>
                  <a:pt x="101" y="311"/>
                  <a:pt x="51" y="299"/>
                </a:cubicBezTo>
                <a:cubicBezTo>
                  <a:pt x="48" y="293"/>
                  <a:pt x="47" y="287"/>
                  <a:pt x="47" y="282"/>
                </a:cubicBezTo>
                <a:cubicBezTo>
                  <a:pt x="47" y="272"/>
                  <a:pt x="50" y="264"/>
                  <a:pt x="53" y="257"/>
                </a:cubicBezTo>
                <a:cubicBezTo>
                  <a:pt x="66" y="233"/>
                  <a:pt x="91" y="217"/>
                  <a:pt x="108" y="215"/>
                </a:cubicBezTo>
                <a:cubicBezTo>
                  <a:pt x="115" y="214"/>
                  <a:pt x="119" y="208"/>
                  <a:pt x="119" y="202"/>
                </a:cubicBezTo>
                <a:cubicBezTo>
                  <a:pt x="119" y="202"/>
                  <a:pt x="119" y="202"/>
                  <a:pt x="119" y="201"/>
                </a:cubicBezTo>
                <a:cubicBezTo>
                  <a:pt x="119" y="195"/>
                  <a:pt x="114" y="189"/>
                  <a:pt x="108" y="188"/>
                </a:cubicBezTo>
                <a:cubicBezTo>
                  <a:pt x="84" y="185"/>
                  <a:pt x="49" y="168"/>
                  <a:pt x="34" y="145"/>
                </a:cubicBezTo>
                <a:cubicBezTo>
                  <a:pt x="29" y="138"/>
                  <a:pt x="27" y="131"/>
                  <a:pt x="27" y="124"/>
                </a:cubicBezTo>
                <a:cubicBezTo>
                  <a:pt x="27" y="122"/>
                  <a:pt x="27" y="120"/>
                  <a:pt x="28" y="118"/>
                </a:cubicBezTo>
                <a:cubicBezTo>
                  <a:pt x="39" y="108"/>
                  <a:pt x="57" y="108"/>
                  <a:pt x="67" y="109"/>
                </a:cubicBezTo>
                <a:cubicBezTo>
                  <a:pt x="96" y="111"/>
                  <a:pt x="123" y="127"/>
                  <a:pt x="131" y="140"/>
                </a:cubicBezTo>
                <a:cubicBezTo>
                  <a:pt x="135" y="146"/>
                  <a:pt x="143" y="148"/>
                  <a:pt x="149" y="145"/>
                </a:cubicBezTo>
                <a:cubicBezTo>
                  <a:pt x="153" y="142"/>
                  <a:pt x="156" y="138"/>
                  <a:pt x="156" y="133"/>
                </a:cubicBezTo>
                <a:cubicBezTo>
                  <a:pt x="156" y="131"/>
                  <a:pt x="155" y="129"/>
                  <a:pt x="154" y="127"/>
                </a:cubicBezTo>
                <a:cubicBezTo>
                  <a:pt x="150" y="119"/>
                  <a:pt x="147" y="106"/>
                  <a:pt x="147" y="92"/>
                </a:cubicBezTo>
                <a:cubicBezTo>
                  <a:pt x="147" y="79"/>
                  <a:pt x="149" y="66"/>
                  <a:pt x="154" y="55"/>
                </a:cubicBezTo>
                <a:cubicBezTo>
                  <a:pt x="161" y="41"/>
                  <a:pt x="171" y="32"/>
                  <a:pt x="184" y="28"/>
                </a:cubicBezTo>
                <a:cubicBezTo>
                  <a:pt x="195" y="31"/>
                  <a:pt x="204" y="39"/>
                  <a:pt x="210" y="51"/>
                </a:cubicBezTo>
                <a:cubicBezTo>
                  <a:pt x="215" y="62"/>
                  <a:pt x="217" y="75"/>
                  <a:pt x="217" y="88"/>
                </a:cubicBezTo>
                <a:cubicBezTo>
                  <a:pt x="217" y="104"/>
                  <a:pt x="214" y="121"/>
                  <a:pt x="209" y="132"/>
                </a:cubicBezTo>
                <a:cubicBezTo>
                  <a:pt x="208" y="134"/>
                  <a:pt x="208" y="136"/>
                  <a:pt x="208" y="138"/>
                </a:cubicBezTo>
                <a:cubicBezTo>
                  <a:pt x="208" y="142"/>
                  <a:pt x="209" y="145"/>
                  <a:pt x="213" y="148"/>
                </a:cubicBezTo>
                <a:cubicBezTo>
                  <a:pt x="217" y="152"/>
                  <a:pt x="224" y="152"/>
                  <a:pt x="229" y="149"/>
                </a:cubicBezTo>
                <a:cubicBezTo>
                  <a:pt x="261" y="127"/>
                  <a:pt x="296" y="110"/>
                  <a:pt x="339" y="138"/>
                </a:cubicBezTo>
                <a:cubicBezTo>
                  <a:pt x="335" y="177"/>
                  <a:pt x="293" y="199"/>
                  <a:pt x="255" y="203"/>
                </a:cubicBezTo>
                <a:cubicBezTo>
                  <a:pt x="248" y="204"/>
                  <a:pt x="243" y="209"/>
                  <a:pt x="243" y="215"/>
                </a:cubicBezTo>
                <a:cubicBezTo>
                  <a:pt x="243" y="216"/>
                  <a:pt x="243" y="216"/>
                  <a:pt x="243" y="217"/>
                </a:cubicBezTo>
                <a:cubicBezTo>
                  <a:pt x="243" y="222"/>
                  <a:pt x="246" y="227"/>
                  <a:pt x="252" y="229"/>
                </a:cubicBezTo>
                <a:cubicBezTo>
                  <a:pt x="287" y="241"/>
                  <a:pt x="305" y="266"/>
                  <a:pt x="305" y="302"/>
                </a:cubicBezTo>
                <a:cubicBezTo>
                  <a:pt x="305" y="306"/>
                  <a:pt x="305" y="309"/>
                  <a:pt x="304" y="313"/>
                </a:cubicBezTo>
                <a:cubicBezTo>
                  <a:pt x="250" y="324"/>
                  <a:pt x="216" y="286"/>
                  <a:pt x="205" y="264"/>
                </a:cubicBezTo>
                <a:cubicBezTo>
                  <a:pt x="203" y="260"/>
                  <a:pt x="200" y="257"/>
                  <a:pt x="195" y="257"/>
                </a:cubicBezTo>
                <a:cubicBezTo>
                  <a:pt x="191" y="256"/>
                  <a:pt x="187" y="258"/>
                  <a:pt x="184" y="261"/>
                </a:cubicBezTo>
                <a:cubicBezTo>
                  <a:pt x="174" y="271"/>
                  <a:pt x="161" y="293"/>
                  <a:pt x="161" y="319"/>
                </a:cubicBezTo>
                <a:cubicBezTo>
                  <a:pt x="161" y="326"/>
                  <a:pt x="162" y="333"/>
                  <a:pt x="164" y="340"/>
                </a:cubicBezTo>
                <a:cubicBezTo>
                  <a:pt x="141" y="336"/>
                  <a:pt x="109" y="337"/>
                  <a:pt x="85" y="359"/>
                </a:cubicBezTo>
                <a:cubicBezTo>
                  <a:pt x="83" y="361"/>
                  <a:pt x="81" y="364"/>
                  <a:pt x="81" y="368"/>
                </a:cubicBezTo>
                <a:cubicBezTo>
                  <a:pt x="81" y="372"/>
                  <a:pt x="82" y="375"/>
                  <a:pt x="84" y="378"/>
                </a:cubicBezTo>
                <a:cubicBezTo>
                  <a:pt x="86" y="380"/>
                  <a:pt x="130" y="427"/>
                  <a:pt x="200" y="414"/>
                </a:cubicBezTo>
                <a:cubicBezTo>
                  <a:pt x="204" y="421"/>
                  <a:pt x="210" y="434"/>
                  <a:pt x="212" y="449"/>
                </a:cubicBezTo>
                <a:cubicBezTo>
                  <a:pt x="213" y="456"/>
                  <a:pt x="220" y="461"/>
                  <a:pt x="227" y="460"/>
                </a:cubicBezTo>
                <a:cubicBezTo>
                  <a:pt x="234" y="459"/>
                  <a:pt x="239" y="452"/>
                  <a:pt x="238" y="445"/>
                </a:cubicBezTo>
                <a:cubicBezTo>
                  <a:pt x="234" y="415"/>
                  <a:pt x="218" y="392"/>
                  <a:pt x="217" y="391"/>
                </a:cubicBezTo>
                <a:cubicBezTo>
                  <a:pt x="214" y="386"/>
                  <a:pt x="208" y="384"/>
                  <a:pt x="203" y="385"/>
                </a:cubicBezTo>
                <a:cubicBezTo>
                  <a:pt x="163" y="396"/>
                  <a:pt x="132" y="381"/>
                  <a:pt x="116" y="370"/>
                </a:cubicBezTo>
                <a:cubicBezTo>
                  <a:pt x="145" y="358"/>
                  <a:pt x="181" y="371"/>
                  <a:pt x="182" y="372"/>
                </a:cubicBezTo>
                <a:cubicBezTo>
                  <a:pt x="187" y="374"/>
                  <a:pt x="193" y="372"/>
                  <a:pt x="197" y="368"/>
                </a:cubicBezTo>
                <a:cubicBezTo>
                  <a:pt x="199" y="365"/>
                  <a:pt x="200" y="362"/>
                  <a:pt x="200" y="359"/>
                </a:cubicBezTo>
                <a:cubicBezTo>
                  <a:pt x="200" y="357"/>
                  <a:pt x="199" y="354"/>
                  <a:pt x="198" y="352"/>
                </a:cubicBezTo>
                <a:cubicBezTo>
                  <a:pt x="190" y="340"/>
                  <a:pt x="188" y="329"/>
                  <a:pt x="188" y="319"/>
                </a:cubicBezTo>
                <a:cubicBezTo>
                  <a:pt x="188" y="310"/>
                  <a:pt x="190" y="301"/>
                  <a:pt x="193" y="295"/>
                </a:cubicBezTo>
                <a:cubicBezTo>
                  <a:pt x="215" y="323"/>
                  <a:pt x="259" y="354"/>
                  <a:pt x="320" y="337"/>
                </a:cubicBezTo>
                <a:cubicBezTo>
                  <a:pt x="325" y="336"/>
                  <a:pt x="329" y="331"/>
                  <a:pt x="330" y="326"/>
                </a:cubicBezTo>
                <a:cubicBezTo>
                  <a:pt x="331" y="318"/>
                  <a:pt x="331" y="310"/>
                  <a:pt x="331" y="302"/>
                </a:cubicBezTo>
                <a:cubicBezTo>
                  <a:pt x="331" y="283"/>
                  <a:pt x="327" y="265"/>
                  <a:pt x="319" y="250"/>
                </a:cubicBezTo>
                <a:cubicBezTo>
                  <a:pt x="312" y="239"/>
                  <a:pt x="304" y="229"/>
                  <a:pt x="294" y="222"/>
                </a:cubicBezTo>
                <a:cubicBezTo>
                  <a:pt x="308" y="217"/>
                  <a:pt x="320" y="210"/>
                  <a:pt x="331" y="202"/>
                </a:cubicBezTo>
                <a:cubicBezTo>
                  <a:pt x="354" y="183"/>
                  <a:pt x="366" y="159"/>
                  <a:pt x="366" y="131"/>
                </a:cubicBezTo>
                <a:cubicBezTo>
                  <a:pt x="366" y="127"/>
                  <a:pt x="364" y="123"/>
                  <a:pt x="361" y="121"/>
                </a:cubicBezTo>
                <a:cubicBezTo>
                  <a:pt x="316" y="87"/>
                  <a:pt x="276" y="94"/>
                  <a:pt x="242" y="110"/>
                </a:cubicBezTo>
                <a:cubicBezTo>
                  <a:pt x="243" y="103"/>
                  <a:pt x="244" y="95"/>
                  <a:pt x="244" y="88"/>
                </a:cubicBezTo>
                <a:cubicBezTo>
                  <a:pt x="244" y="71"/>
                  <a:pt x="241" y="54"/>
                  <a:pt x="234" y="39"/>
                </a:cubicBezTo>
                <a:cubicBezTo>
                  <a:pt x="224" y="19"/>
                  <a:pt x="208" y="6"/>
                  <a:pt x="187" y="1"/>
                </a:cubicBezTo>
                <a:cubicBezTo>
                  <a:pt x="184" y="0"/>
                  <a:pt x="182" y="0"/>
                  <a:pt x="180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2" name="Freeform 369"/>
          <p:cNvSpPr>
            <a:spLocks/>
          </p:cNvSpPr>
          <p:nvPr userDrawn="1"/>
        </p:nvSpPr>
        <p:spPr bwMode="auto">
          <a:xfrm>
            <a:off x="3967958" y="2581367"/>
            <a:ext cx="117795" cy="377926"/>
          </a:xfrm>
          <a:custGeom>
            <a:avLst/>
            <a:gdLst/>
            <a:ahLst/>
            <a:cxnLst>
              <a:cxn ang="0">
                <a:pos x="80" y="356"/>
              </a:cxn>
              <a:cxn ang="0">
                <a:pos x="80" y="333"/>
              </a:cxn>
              <a:cxn ang="0">
                <a:pos x="131" y="280"/>
              </a:cxn>
              <a:cxn ang="0">
                <a:pos x="131" y="53"/>
              </a:cxn>
              <a:cxn ang="0">
                <a:pos x="78" y="0"/>
              </a:cxn>
              <a:cxn ang="0">
                <a:pos x="54" y="0"/>
              </a:cxn>
              <a:cxn ang="0">
                <a:pos x="0" y="53"/>
              </a:cxn>
              <a:cxn ang="0">
                <a:pos x="0" y="280"/>
              </a:cxn>
              <a:cxn ang="0">
                <a:pos x="16" y="318"/>
              </a:cxn>
              <a:cxn ang="0">
                <a:pos x="35" y="318"/>
              </a:cxn>
              <a:cxn ang="0">
                <a:pos x="35" y="299"/>
              </a:cxn>
              <a:cxn ang="0">
                <a:pos x="27" y="280"/>
              </a:cxn>
              <a:cxn ang="0">
                <a:pos x="27" y="255"/>
              </a:cxn>
              <a:cxn ang="0">
                <a:pos x="54" y="263"/>
              </a:cxn>
              <a:cxn ang="0">
                <a:pos x="77" y="263"/>
              </a:cxn>
              <a:cxn ang="0">
                <a:pos x="91" y="249"/>
              </a:cxn>
              <a:cxn ang="0">
                <a:pos x="77" y="236"/>
              </a:cxn>
              <a:cxn ang="0">
                <a:pos x="54" y="236"/>
              </a:cxn>
              <a:cxn ang="0">
                <a:pos x="35" y="228"/>
              </a:cxn>
              <a:cxn ang="0">
                <a:pos x="27" y="209"/>
              </a:cxn>
              <a:cxn ang="0">
                <a:pos x="27" y="206"/>
              </a:cxn>
              <a:cxn ang="0">
                <a:pos x="27" y="177"/>
              </a:cxn>
              <a:cxn ang="0">
                <a:pos x="54" y="184"/>
              </a:cxn>
              <a:cxn ang="0">
                <a:pos x="77" y="184"/>
              </a:cxn>
              <a:cxn ang="0">
                <a:pos x="91" y="171"/>
              </a:cxn>
              <a:cxn ang="0">
                <a:pos x="77" y="157"/>
              </a:cxn>
              <a:cxn ang="0">
                <a:pos x="54" y="157"/>
              </a:cxn>
              <a:cxn ang="0">
                <a:pos x="35" y="149"/>
              </a:cxn>
              <a:cxn ang="0">
                <a:pos x="27" y="131"/>
              </a:cxn>
              <a:cxn ang="0">
                <a:pos x="27" y="128"/>
              </a:cxn>
              <a:cxn ang="0">
                <a:pos x="27" y="97"/>
              </a:cxn>
              <a:cxn ang="0">
                <a:pos x="54" y="104"/>
              </a:cxn>
              <a:cxn ang="0">
                <a:pos x="77" y="104"/>
              </a:cxn>
              <a:cxn ang="0">
                <a:pos x="91" y="91"/>
              </a:cxn>
              <a:cxn ang="0">
                <a:pos x="77" y="77"/>
              </a:cxn>
              <a:cxn ang="0">
                <a:pos x="54" y="77"/>
              </a:cxn>
              <a:cxn ang="0">
                <a:pos x="35" y="69"/>
              </a:cxn>
              <a:cxn ang="0">
                <a:pos x="27" y="51"/>
              </a:cxn>
              <a:cxn ang="0">
                <a:pos x="27" y="50"/>
              </a:cxn>
              <a:cxn ang="0">
                <a:pos x="54" y="27"/>
              </a:cxn>
              <a:cxn ang="0">
                <a:pos x="78" y="27"/>
              </a:cxn>
              <a:cxn ang="0">
                <a:pos x="104" y="53"/>
              </a:cxn>
              <a:cxn ang="0">
                <a:pos x="104" y="280"/>
              </a:cxn>
              <a:cxn ang="0">
                <a:pos x="78" y="307"/>
              </a:cxn>
              <a:cxn ang="0">
                <a:pos x="71" y="307"/>
              </a:cxn>
              <a:cxn ang="0">
                <a:pos x="69" y="307"/>
              </a:cxn>
              <a:cxn ang="0">
                <a:pos x="67" y="307"/>
              </a:cxn>
              <a:cxn ang="0">
                <a:pos x="53" y="320"/>
              </a:cxn>
              <a:cxn ang="0">
                <a:pos x="53" y="368"/>
              </a:cxn>
              <a:cxn ang="0">
                <a:pos x="61" y="380"/>
              </a:cxn>
              <a:cxn ang="0">
                <a:pos x="68" y="382"/>
              </a:cxn>
              <a:cxn ang="0">
                <a:pos x="107" y="394"/>
              </a:cxn>
              <a:cxn ang="0">
                <a:pos x="68" y="406"/>
              </a:cxn>
              <a:cxn ang="0">
                <a:pos x="29" y="394"/>
              </a:cxn>
              <a:cxn ang="0">
                <a:pos x="39" y="387"/>
              </a:cxn>
              <a:cxn ang="0">
                <a:pos x="46" y="370"/>
              </a:cxn>
              <a:cxn ang="0">
                <a:pos x="29" y="362"/>
              </a:cxn>
              <a:cxn ang="0">
                <a:pos x="2" y="394"/>
              </a:cxn>
              <a:cxn ang="0">
                <a:pos x="68" y="433"/>
              </a:cxn>
              <a:cxn ang="0">
                <a:pos x="134" y="394"/>
              </a:cxn>
              <a:cxn ang="0">
                <a:pos x="80" y="356"/>
              </a:cxn>
            </a:cxnLst>
            <a:rect l="0" t="0" r="r" b="b"/>
            <a:pathLst>
              <a:path w="134" h="433">
                <a:moveTo>
                  <a:pt x="80" y="356"/>
                </a:moveTo>
                <a:cubicBezTo>
                  <a:pt x="80" y="333"/>
                  <a:pt x="80" y="333"/>
                  <a:pt x="80" y="333"/>
                </a:cubicBezTo>
                <a:cubicBezTo>
                  <a:pt x="108" y="332"/>
                  <a:pt x="131" y="309"/>
                  <a:pt x="131" y="280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24"/>
                  <a:pt x="107" y="0"/>
                  <a:pt x="7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3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94"/>
                  <a:pt x="6" y="308"/>
                  <a:pt x="16" y="318"/>
                </a:cubicBezTo>
                <a:cubicBezTo>
                  <a:pt x="21" y="323"/>
                  <a:pt x="30" y="323"/>
                  <a:pt x="35" y="318"/>
                </a:cubicBezTo>
                <a:cubicBezTo>
                  <a:pt x="40" y="313"/>
                  <a:pt x="40" y="304"/>
                  <a:pt x="35" y="299"/>
                </a:cubicBezTo>
                <a:cubicBezTo>
                  <a:pt x="29" y="294"/>
                  <a:pt x="27" y="287"/>
                  <a:pt x="27" y="280"/>
                </a:cubicBezTo>
                <a:cubicBezTo>
                  <a:pt x="27" y="255"/>
                  <a:pt x="27" y="255"/>
                  <a:pt x="27" y="255"/>
                </a:cubicBezTo>
                <a:cubicBezTo>
                  <a:pt x="35" y="260"/>
                  <a:pt x="44" y="263"/>
                  <a:pt x="54" y="263"/>
                </a:cubicBezTo>
                <a:cubicBezTo>
                  <a:pt x="77" y="263"/>
                  <a:pt x="77" y="263"/>
                  <a:pt x="77" y="263"/>
                </a:cubicBezTo>
                <a:cubicBezTo>
                  <a:pt x="85" y="263"/>
                  <a:pt x="91" y="257"/>
                  <a:pt x="91" y="249"/>
                </a:cubicBezTo>
                <a:cubicBezTo>
                  <a:pt x="91" y="242"/>
                  <a:pt x="85" y="236"/>
                  <a:pt x="77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47" y="236"/>
                  <a:pt x="40" y="233"/>
                  <a:pt x="35" y="228"/>
                </a:cubicBezTo>
                <a:cubicBezTo>
                  <a:pt x="30" y="223"/>
                  <a:pt x="27" y="216"/>
                  <a:pt x="27" y="209"/>
                </a:cubicBezTo>
                <a:cubicBezTo>
                  <a:pt x="27" y="208"/>
                  <a:pt x="27" y="207"/>
                  <a:pt x="27" y="206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35" y="181"/>
                  <a:pt x="44" y="184"/>
                  <a:pt x="54" y="184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85" y="184"/>
                  <a:pt x="91" y="178"/>
                  <a:pt x="91" y="171"/>
                </a:cubicBezTo>
                <a:cubicBezTo>
                  <a:pt x="91" y="163"/>
                  <a:pt x="85" y="157"/>
                  <a:pt x="77" y="157"/>
                </a:cubicBezTo>
                <a:cubicBezTo>
                  <a:pt x="54" y="157"/>
                  <a:pt x="54" y="157"/>
                  <a:pt x="54" y="157"/>
                </a:cubicBezTo>
                <a:cubicBezTo>
                  <a:pt x="47" y="157"/>
                  <a:pt x="40" y="155"/>
                  <a:pt x="35" y="149"/>
                </a:cubicBezTo>
                <a:cubicBezTo>
                  <a:pt x="30" y="144"/>
                  <a:pt x="27" y="138"/>
                  <a:pt x="27" y="131"/>
                </a:cubicBezTo>
                <a:cubicBezTo>
                  <a:pt x="27" y="130"/>
                  <a:pt x="27" y="129"/>
                  <a:pt x="27" y="128"/>
                </a:cubicBezTo>
                <a:cubicBezTo>
                  <a:pt x="27" y="97"/>
                  <a:pt x="27" y="97"/>
                  <a:pt x="27" y="97"/>
                </a:cubicBezTo>
                <a:cubicBezTo>
                  <a:pt x="35" y="101"/>
                  <a:pt x="44" y="104"/>
                  <a:pt x="54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85" y="104"/>
                  <a:pt x="91" y="98"/>
                  <a:pt x="91" y="91"/>
                </a:cubicBezTo>
                <a:cubicBezTo>
                  <a:pt x="91" y="83"/>
                  <a:pt x="85" y="77"/>
                  <a:pt x="77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47" y="77"/>
                  <a:pt x="40" y="75"/>
                  <a:pt x="35" y="69"/>
                </a:cubicBezTo>
                <a:cubicBezTo>
                  <a:pt x="30" y="64"/>
                  <a:pt x="27" y="58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9" y="37"/>
                  <a:pt x="40" y="27"/>
                  <a:pt x="54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93" y="27"/>
                  <a:pt x="104" y="38"/>
                  <a:pt x="104" y="53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95"/>
                  <a:pt x="93" y="307"/>
                  <a:pt x="78" y="307"/>
                </a:cubicBezTo>
                <a:cubicBezTo>
                  <a:pt x="71" y="307"/>
                  <a:pt x="71" y="307"/>
                  <a:pt x="71" y="307"/>
                </a:cubicBezTo>
                <a:cubicBezTo>
                  <a:pt x="70" y="307"/>
                  <a:pt x="69" y="307"/>
                  <a:pt x="69" y="307"/>
                </a:cubicBezTo>
                <a:cubicBezTo>
                  <a:pt x="68" y="307"/>
                  <a:pt x="67" y="307"/>
                  <a:pt x="67" y="307"/>
                </a:cubicBezTo>
                <a:cubicBezTo>
                  <a:pt x="59" y="307"/>
                  <a:pt x="53" y="313"/>
                  <a:pt x="53" y="320"/>
                </a:cubicBezTo>
                <a:cubicBezTo>
                  <a:pt x="53" y="368"/>
                  <a:pt x="53" y="368"/>
                  <a:pt x="53" y="368"/>
                </a:cubicBezTo>
                <a:cubicBezTo>
                  <a:pt x="53" y="374"/>
                  <a:pt x="57" y="378"/>
                  <a:pt x="61" y="380"/>
                </a:cubicBezTo>
                <a:cubicBezTo>
                  <a:pt x="63" y="381"/>
                  <a:pt x="66" y="382"/>
                  <a:pt x="68" y="382"/>
                </a:cubicBezTo>
                <a:cubicBezTo>
                  <a:pt x="92" y="382"/>
                  <a:pt x="106" y="391"/>
                  <a:pt x="107" y="394"/>
                </a:cubicBezTo>
                <a:cubicBezTo>
                  <a:pt x="106" y="397"/>
                  <a:pt x="92" y="406"/>
                  <a:pt x="68" y="406"/>
                </a:cubicBezTo>
                <a:cubicBezTo>
                  <a:pt x="44" y="406"/>
                  <a:pt x="30" y="398"/>
                  <a:pt x="29" y="394"/>
                </a:cubicBezTo>
                <a:cubicBezTo>
                  <a:pt x="29" y="393"/>
                  <a:pt x="32" y="390"/>
                  <a:pt x="39" y="387"/>
                </a:cubicBezTo>
                <a:cubicBezTo>
                  <a:pt x="46" y="384"/>
                  <a:pt x="49" y="376"/>
                  <a:pt x="46" y="370"/>
                </a:cubicBezTo>
                <a:cubicBezTo>
                  <a:pt x="43" y="363"/>
                  <a:pt x="36" y="360"/>
                  <a:pt x="29" y="362"/>
                </a:cubicBezTo>
                <a:cubicBezTo>
                  <a:pt x="12" y="369"/>
                  <a:pt x="2" y="381"/>
                  <a:pt x="2" y="394"/>
                </a:cubicBezTo>
                <a:cubicBezTo>
                  <a:pt x="2" y="416"/>
                  <a:pt x="30" y="433"/>
                  <a:pt x="68" y="433"/>
                </a:cubicBezTo>
                <a:cubicBezTo>
                  <a:pt x="106" y="433"/>
                  <a:pt x="134" y="416"/>
                  <a:pt x="134" y="394"/>
                </a:cubicBezTo>
                <a:cubicBezTo>
                  <a:pt x="134" y="374"/>
                  <a:pt x="112" y="359"/>
                  <a:pt x="80" y="35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3" name="Freeform 373"/>
          <p:cNvSpPr>
            <a:spLocks/>
          </p:cNvSpPr>
          <p:nvPr userDrawn="1"/>
        </p:nvSpPr>
        <p:spPr bwMode="auto">
          <a:xfrm>
            <a:off x="4355053" y="2569105"/>
            <a:ext cx="287126" cy="402467"/>
          </a:xfrm>
          <a:custGeom>
            <a:avLst/>
            <a:gdLst/>
            <a:ahLst/>
            <a:cxnLst>
              <a:cxn ang="0">
                <a:pos x="162" y="17"/>
              </a:cxn>
              <a:cxn ang="0">
                <a:pos x="162" y="19"/>
              </a:cxn>
              <a:cxn ang="0">
                <a:pos x="150" y="136"/>
              </a:cxn>
              <a:cxn ang="0">
                <a:pos x="47" y="205"/>
              </a:cxn>
              <a:cxn ang="0">
                <a:pos x="45" y="207"/>
              </a:cxn>
              <a:cxn ang="0">
                <a:pos x="38" y="223"/>
              </a:cxn>
              <a:cxn ang="0">
                <a:pos x="41" y="234"/>
              </a:cxn>
              <a:cxn ang="0">
                <a:pos x="67" y="244"/>
              </a:cxn>
              <a:cxn ang="0">
                <a:pos x="68" y="243"/>
              </a:cxn>
              <a:cxn ang="0">
                <a:pos x="152" y="210"/>
              </a:cxn>
              <a:cxn ang="0">
                <a:pos x="142" y="391"/>
              </a:cxn>
              <a:cxn ang="0">
                <a:pos x="142" y="392"/>
              </a:cxn>
              <a:cxn ang="0">
                <a:pos x="155" y="405"/>
              </a:cxn>
              <a:cxn ang="0">
                <a:pos x="169" y="393"/>
              </a:cxn>
              <a:cxn ang="0">
                <a:pos x="179" y="190"/>
              </a:cxn>
              <a:cxn ang="0">
                <a:pos x="174" y="179"/>
              </a:cxn>
              <a:cxn ang="0">
                <a:pos x="161" y="177"/>
              </a:cxn>
              <a:cxn ang="0">
                <a:pos x="99" y="202"/>
              </a:cxn>
              <a:cxn ang="0">
                <a:pos x="170" y="154"/>
              </a:cxn>
              <a:cxn ang="0">
                <a:pos x="176" y="145"/>
              </a:cxn>
              <a:cxn ang="0">
                <a:pos x="183" y="68"/>
              </a:cxn>
              <a:cxn ang="0">
                <a:pos x="191" y="144"/>
              </a:cxn>
              <a:cxn ang="0">
                <a:pos x="197" y="154"/>
              </a:cxn>
              <a:cxn ang="0">
                <a:pos x="268" y="203"/>
              </a:cxn>
              <a:cxn ang="0">
                <a:pos x="207" y="178"/>
              </a:cxn>
              <a:cxn ang="0">
                <a:pos x="194" y="179"/>
              </a:cxn>
              <a:cxn ang="0">
                <a:pos x="189" y="190"/>
              </a:cxn>
              <a:cxn ang="0">
                <a:pos x="189" y="191"/>
              </a:cxn>
              <a:cxn ang="0">
                <a:pos x="204" y="418"/>
              </a:cxn>
              <a:cxn ang="0">
                <a:pos x="42" y="418"/>
              </a:cxn>
              <a:cxn ang="0">
                <a:pos x="36" y="420"/>
              </a:cxn>
              <a:cxn ang="0">
                <a:pos x="7" y="434"/>
              </a:cxn>
              <a:cxn ang="0">
                <a:pos x="0" y="446"/>
              </a:cxn>
              <a:cxn ang="0">
                <a:pos x="1" y="451"/>
              </a:cxn>
              <a:cxn ang="0">
                <a:pos x="19" y="457"/>
              </a:cxn>
              <a:cxn ang="0">
                <a:pos x="45" y="445"/>
              </a:cxn>
              <a:cxn ang="0">
                <a:pos x="219" y="445"/>
              </a:cxn>
              <a:cxn ang="0">
                <a:pos x="228" y="440"/>
              </a:cxn>
              <a:cxn ang="0">
                <a:pos x="232" y="431"/>
              </a:cxn>
              <a:cxn ang="0">
                <a:pos x="232" y="430"/>
              </a:cxn>
              <a:cxn ang="0">
                <a:pos x="217" y="211"/>
              </a:cxn>
              <a:cxn ang="0">
                <a:pos x="299" y="245"/>
              </a:cxn>
              <a:cxn ang="0">
                <a:pos x="300" y="245"/>
              </a:cxn>
              <a:cxn ang="0">
                <a:pos x="326" y="235"/>
              </a:cxn>
              <a:cxn ang="0">
                <a:pos x="329" y="224"/>
              </a:cxn>
              <a:cxn ang="0">
                <a:pos x="322" y="208"/>
              </a:cxn>
              <a:cxn ang="0">
                <a:pos x="320" y="207"/>
              </a:cxn>
              <a:cxn ang="0">
                <a:pos x="217" y="135"/>
              </a:cxn>
              <a:cxn ang="0">
                <a:pos x="205" y="19"/>
              </a:cxn>
              <a:cxn ang="0">
                <a:pos x="205" y="17"/>
              </a:cxn>
              <a:cxn ang="0">
                <a:pos x="183" y="0"/>
              </a:cxn>
              <a:cxn ang="0">
                <a:pos x="162" y="17"/>
              </a:cxn>
            </a:cxnLst>
            <a:rect l="0" t="0" r="r" b="b"/>
            <a:pathLst>
              <a:path w="329" h="461">
                <a:moveTo>
                  <a:pt x="162" y="17"/>
                </a:moveTo>
                <a:cubicBezTo>
                  <a:pt x="162" y="18"/>
                  <a:pt x="162" y="18"/>
                  <a:pt x="162" y="19"/>
                </a:cubicBezTo>
                <a:cubicBezTo>
                  <a:pt x="162" y="19"/>
                  <a:pt x="151" y="124"/>
                  <a:pt x="150" y="136"/>
                </a:cubicBezTo>
                <a:cubicBezTo>
                  <a:pt x="140" y="142"/>
                  <a:pt x="47" y="205"/>
                  <a:pt x="47" y="205"/>
                </a:cubicBezTo>
                <a:cubicBezTo>
                  <a:pt x="46" y="206"/>
                  <a:pt x="46" y="206"/>
                  <a:pt x="45" y="207"/>
                </a:cubicBezTo>
                <a:cubicBezTo>
                  <a:pt x="41" y="210"/>
                  <a:pt x="38" y="216"/>
                  <a:pt x="38" y="223"/>
                </a:cubicBezTo>
                <a:cubicBezTo>
                  <a:pt x="38" y="226"/>
                  <a:pt x="39" y="230"/>
                  <a:pt x="41" y="234"/>
                </a:cubicBezTo>
                <a:cubicBezTo>
                  <a:pt x="47" y="244"/>
                  <a:pt x="59" y="246"/>
                  <a:pt x="67" y="244"/>
                </a:cubicBezTo>
                <a:cubicBezTo>
                  <a:pt x="67" y="243"/>
                  <a:pt x="68" y="243"/>
                  <a:pt x="68" y="243"/>
                </a:cubicBezTo>
                <a:cubicBezTo>
                  <a:pt x="68" y="243"/>
                  <a:pt x="126" y="220"/>
                  <a:pt x="152" y="210"/>
                </a:cubicBezTo>
                <a:cubicBezTo>
                  <a:pt x="150" y="243"/>
                  <a:pt x="142" y="391"/>
                  <a:pt x="142" y="391"/>
                </a:cubicBezTo>
                <a:cubicBezTo>
                  <a:pt x="142" y="391"/>
                  <a:pt x="142" y="392"/>
                  <a:pt x="142" y="392"/>
                </a:cubicBezTo>
                <a:cubicBezTo>
                  <a:pt x="142" y="399"/>
                  <a:pt x="148" y="405"/>
                  <a:pt x="155" y="405"/>
                </a:cubicBezTo>
                <a:cubicBezTo>
                  <a:pt x="162" y="406"/>
                  <a:pt x="168" y="400"/>
                  <a:pt x="169" y="393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0" y="186"/>
                  <a:pt x="178" y="181"/>
                  <a:pt x="174" y="179"/>
                </a:cubicBezTo>
                <a:cubicBezTo>
                  <a:pt x="170" y="176"/>
                  <a:pt x="165" y="176"/>
                  <a:pt x="161" y="177"/>
                </a:cubicBezTo>
                <a:cubicBezTo>
                  <a:pt x="161" y="177"/>
                  <a:pt x="129" y="190"/>
                  <a:pt x="99" y="202"/>
                </a:cubicBezTo>
                <a:cubicBezTo>
                  <a:pt x="131" y="181"/>
                  <a:pt x="170" y="154"/>
                  <a:pt x="170" y="154"/>
                </a:cubicBezTo>
                <a:cubicBezTo>
                  <a:pt x="173" y="152"/>
                  <a:pt x="175" y="148"/>
                  <a:pt x="176" y="145"/>
                </a:cubicBezTo>
                <a:cubicBezTo>
                  <a:pt x="176" y="145"/>
                  <a:pt x="180" y="104"/>
                  <a:pt x="183" y="68"/>
                </a:cubicBezTo>
                <a:cubicBezTo>
                  <a:pt x="187" y="104"/>
                  <a:pt x="191" y="144"/>
                  <a:pt x="191" y="144"/>
                </a:cubicBezTo>
                <a:cubicBezTo>
                  <a:pt x="192" y="148"/>
                  <a:pt x="194" y="152"/>
                  <a:pt x="197" y="154"/>
                </a:cubicBezTo>
                <a:cubicBezTo>
                  <a:pt x="197" y="154"/>
                  <a:pt x="236" y="181"/>
                  <a:pt x="268" y="203"/>
                </a:cubicBezTo>
                <a:cubicBezTo>
                  <a:pt x="239" y="191"/>
                  <a:pt x="207" y="178"/>
                  <a:pt x="207" y="178"/>
                </a:cubicBezTo>
                <a:cubicBezTo>
                  <a:pt x="203" y="176"/>
                  <a:pt x="198" y="177"/>
                  <a:pt x="194" y="179"/>
                </a:cubicBezTo>
                <a:cubicBezTo>
                  <a:pt x="191" y="182"/>
                  <a:pt x="189" y="186"/>
                  <a:pt x="189" y="190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9" y="191"/>
                  <a:pt x="203" y="393"/>
                  <a:pt x="204" y="418"/>
                </a:cubicBezTo>
                <a:cubicBezTo>
                  <a:pt x="180" y="418"/>
                  <a:pt x="42" y="418"/>
                  <a:pt x="42" y="418"/>
                </a:cubicBezTo>
                <a:cubicBezTo>
                  <a:pt x="40" y="418"/>
                  <a:pt x="38" y="419"/>
                  <a:pt x="36" y="420"/>
                </a:cubicBezTo>
                <a:cubicBezTo>
                  <a:pt x="7" y="434"/>
                  <a:pt x="7" y="434"/>
                  <a:pt x="7" y="434"/>
                </a:cubicBezTo>
                <a:cubicBezTo>
                  <a:pt x="3" y="436"/>
                  <a:pt x="0" y="441"/>
                  <a:pt x="0" y="446"/>
                </a:cubicBezTo>
                <a:cubicBezTo>
                  <a:pt x="0" y="447"/>
                  <a:pt x="0" y="449"/>
                  <a:pt x="1" y="451"/>
                </a:cubicBezTo>
                <a:cubicBezTo>
                  <a:pt x="4" y="458"/>
                  <a:pt x="12" y="461"/>
                  <a:pt x="19" y="457"/>
                </a:cubicBezTo>
                <a:cubicBezTo>
                  <a:pt x="19" y="457"/>
                  <a:pt x="40" y="447"/>
                  <a:pt x="45" y="445"/>
                </a:cubicBezTo>
                <a:cubicBezTo>
                  <a:pt x="51" y="445"/>
                  <a:pt x="219" y="445"/>
                  <a:pt x="219" y="445"/>
                </a:cubicBezTo>
                <a:cubicBezTo>
                  <a:pt x="222" y="445"/>
                  <a:pt x="226" y="443"/>
                  <a:pt x="228" y="440"/>
                </a:cubicBezTo>
                <a:cubicBezTo>
                  <a:pt x="231" y="438"/>
                  <a:pt x="232" y="435"/>
                  <a:pt x="232" y="431"/>
                </a:cubicBezTo>
                <a:cubicBezTo>
                  <a:pt x="232" y="431"/>
                  <a:pt x="232" y="431"/>
                  <a:pt x="232" y="430"/>
                </a:cubicBezTo>
                <a:cubicBezTo>
                  <a:pt x="232" y="430"/>
                  <a:pt x="219" y="246"/>
                  <a:pt x="217" y="211"/>
                </a:cubicBezTo>
                <a:cubicBezTo>
                  <a:pt x="243" y="221"/>
                  <a:pt x="299" y="245"/>
                  <a:pt x="299" y="245"/>
                </a:cubicBezTo>
                <a:cubicBezTo>
                  <a:pt x="299" y="245"/>
                  <a:pt x="300" y="245"/>
                  <a:pt x="300" y="245"/>
                </a:cubicBezTo>
                <a:cubicBezTo>
                  <a:pt x="308" y="248"/>
                  <a:pt x="320" y="246"/>
                  <a:pt x="326" y="235"/>
                </a:cubicBezTo>
                <a:cubicBezTo>
                  <a:pt x="328" y="232"/>
                  <a:pt x="329" y="228"/>
                  <a:pt x="329" y="224"/>
                </a:cubicBezTo>
                <a:cubicBezTo>
                  <a:pt x="329" y="218"/>
                  <a:pt x="326" y="212"/>
                  <a:pt x="322" y="208"/>
                </a:cubicBezTo>
                <a:cubicBezTo>
                  <a:pt x="321" y="208"/>
                  <a:pt x="321" y="207"/>
                  <a:pt x="320" y="207"/>
                </a:cubicBezTo>
                <a:cubicBezTo>
                  <a:pt x="320" y="207"/>
                  <a:pt x="226" y="142"/>
                  <a:pt x="217" y="135"/>
                </a:cubicBezTo>
                <a:cubicBezTo>
                  <a:pt x="216" y="124"/>
                  <a:pt x="205" y="19"/>
                  <a:pt x="205" y="19"/>
                </a:cubicBezTo>
                <a:cubicBezTo>
                  <a:pt x="205" y="18"/>
                  <a:pt x="205" y="17"/>
                  <a:pt x="205" y="17"/>
                </a:cubicBezTo>
                <a:cubicBezTo>
                  <a:pt x="203" y="9"/>
                  <a:pt x="195" y="0"/>
                  <a:pt x="183" y="0"/>
                </a:cubicBezTo>
                <a:cubicBezTo>
                  <a:pt x="171" y="0"/>
                  <a:pt x="164" y="9"/>
                  <a:pt x="162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4" name="Freeform 437"/>
          <p:cNvSpPr>
            <a:spLocks/>
          </p:cNvSpPr>
          <p:nvPr userDrawn="1"/>
        </p:nvSpPr>
        <p:spPr bwMode="auto">
          <a:xfrm>
            <a:off x="4810865" y="2577072"/>
            <a:ext cx="320255" cy="386516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0" y="183"/>
              </a:cxn>
              <a:cxn ang="0">
                <a:pos x="0" y="199"/>
              </a:cxn>
              <a:cxn ang="0">
                <a:pos x="14" y="212"/>
              </a:cxn>
              <a:cxn ang="0">
                <a:pos x="27" y="199"/>
              </a:cxn>
              <a:cxn ang="0">
                <a:pos x="55" y="170"/>
              </a:cxn>
              <a:cxn ang="0">
                <a:pos x="84" y="199"/>
              </a:cxn>
              <a:cxn ang="0">
                <a:pos x="97" y="212"/>
              </a:cxn>
              <a:cxn ang="0">
                <a:pos x="110" y="199"/>
              </a:cxn>
              <a:cxn ang="0">
                <a:pos x="55" y="144"/>
              </a:cxn>
              <a:cxn ang="0">
                <a:pos x="30" y="150"/>
              </a:cxn>
              <a:cxn ang="0">
                <a:pos x="183" y="26"/>
              </a:cxn>
              <a:cxn ang="0">
                <a:pos x="335" y="149"/>
              </a:cxn>
              <a:cxn ang="0">
                <a:pos x="312" y="144"/>
              </a:cxn>
              <a:cxn ang="0">
                <a:pos x="271" y="163"/>
              </a:cxn>
              <a:cxn ang="0">
                <a:pos x="229" y="144"/>
              </a:cxn>
              <a:cxn ang="0">
                <a:pos x="174" y="199"/>
              </a:cxn>
              <a:cxn ang="0">
                <a:pos x="174" y="388"/>
              </a:cxn>
              <a:cxn ang="0">
                <a:pos x="146" y="416"/>
              </a:cxn>
              <a:cxn ang="0">
                <a:pos x="132" y="430"/>
              </a:cxn>
              <a:cxn ang="0">
                <a:pos x="146" y="443"/>
              </a:cxn>
              <a:cxn ang="0">
                <a:pos x="201" y="388"/>
              </a:cxn>
              <a:cxn ang="0">
                <a:pos x="201" y="199"/>
              </a:cxn>
              <a:cxn ang="0">
                <a:pos x="229" y="170"/>
              </a:cxn>
              <a:cxn ang="0">
                <a:pos x="257" y="199"/>
              </a:cxn>
              <a:cxn ang="0">
                <a:pos x="271" y="212"/>
              </a:cxn>
              <a:cxn ang="0">
                <a:pos x="284" y="199"/>
              </a:cxn>
              <a:cxn ang="0">
                <a:pos x="312" y="170"/>
              </a:cxn>
              <a:cxn ang="0">
                <a:pos x="340" y="198"/>
              </a:cxn>
              <a:cxn ang="0">
                <a:pos x="340" y="199"/>
              </a:cxn>
              <a:cxn ang="0">
                <a:pos x="354" y="212"/>
              </a:cxn>
              <a:cxn ang="0">
                <a:pos x="367" y="199"/>
              </a:cxn>
              <a:cxn ang="0">
                <a:pos x="367" y="197"/>
              </a:cxn>
              <a:cxn ang="0">
                <a:pos x="367" y="198"/>
              </a:cxn>
              <a:cxn ang="0">
                <a:pos x="367" y="197"/>
              </a:cxn>
              <a:cxn ang="0">
                <a:pos x="367" y="192"/>
              </a:cxn>
              <a:cxn ang="0">
                <a:pos x="366" y="182"/>
              </a:cxn>
              <a:cxn ang="0">
                <a:pos x="183" y="0"/>
              </a:cxn>
              <a:cxn ang="0">
                <a:pos x="0" y="183"/>
              </a:cxn>
            </a:cxnLst>
            <a:rect l="0" t="0" r="r" b="b"/>
            <a:pathLst>
              <a:path w="367" h="443">
                <a:moveTo>
                  <a:pt x="0" y="183"/>
                </a:moveTo>
                <a:cubicBezTo>
                  <a:pt x="0" y="183"/>
                  <a:pt x="0" y="183"/>
                  <a:pt x="0" y="183"/>
                </a:cubicBezTo>
                <a:cubicBezTo>
                  <a:pt x="0" y="199"/>
                  <a:pt x="0" y="199"/>
                  <a:pt x="0" y="199"/>
                </a:cubicBezTo>
                <a:cubicBezTo>
                  <a:pt x="1" y="206"/>
                  <a:pt x="7" y="212"/>
                  <a:pt x="14" y="212"/>
                </a:cubicBezTo>
                <a:cubicBezTo>
                  <a:pt x="21" y="212"/>
                  <a:pt x="27" y="206"/>
                  <a:pt x="27" y="199"/>
                </a:cubicBezTo>
                <a:cubicBezTo>
                  <a:pt x="27" y="183"/>
                  <a:pt x="40" y="170"/>
                  <a:pt x="55" y="170"/>
                </a:cubicBezTo>
                <a:cubicBezTo>
                  <a:pt x="71" y="170"/>
                  <a:pt x="84" y="183"/>
                  <a:pt x="84" y="199"/>
                </a:cubicBezTo>
                <a:cubicBezTo>
                  <a:pt x="84" y="206"/>
                  <a:pt x="90" y="212"/>
                  <a:pt x="97" y="212"/>
                </a:cubicBezTo>
                <a:cubicBezTo>
                  <a:pt x="104" y="212"/>
                  <a:pt x="110" y="206"/>
                  <a:pt x="110" y="199"/>
                </a:cubicBezTo>
                <a:cubicBezTo>
                  <a:pt x="110" y="168"/>
                  <a:pt x="86" y="144"/>
                  <a:pt x="55" y="144"/>
                </a:cubicBezTo>
                <a:cubicBezTo>
                  <a:pt x="46" y="144"/>
                  <a:pt x="38" y="146"/>
                  <a:pt x="30" y="150"/>
                </a:cubicBezTo>
                <a:cubicBezTo>
                  <a:pt x="45" y="79"/>
                  <a:pt x="108" y="26"/>
                  <a:pt x="183" y="26"/>
                </a:cubicBezTo>
                <a:cubicBezTo>
                  <a:pt x="257" y="26"/>
                  <a:pt x="320" y="79"/>
                  <a:pt x="335" y="149"/>
                </a:cubicBezTo>
                <a:cubicBezTo>
                  <a:pt x="328" y="145"/>
                  <a:pt x="320" y="144"/>
                  <a:pt x="312" y="144"/>
                </a:cubicBezTo>
                <a:cubicBezTo>
                  <a:pt x="295" y="144"/>
                  <a:pt x="281" y="151"/>
                  <a:pt x="271" y="163"/>
                </a:cubicBezTo>
                <a:cubicBezTo>
                  <a:pt x="261" y="151"/>
                  <a:pt x="246" y="144"/>
                  <a:pt x="229" y="144"/>
                </a:cubicBezTo>
                <a:cubicBezTo>
                  <a:pt x="199" y="144"/>
                  <a:pt x="174" y="168"/>
                  <a:pt x="174" y="199"/>
                </a:cubicBezTo>
                <a:cubicBezTo>
                  <a:pt x="174" y="388"/>
                  <a:pt x="174" y="388"/>
                  <a:pt x="174" y="388"/>
                </a:cubicBezTo>
                <a:cubicBezTo>
                  <a:pt x="174" y="404"/>
                  <a:pt x="161" y="416"/>
                  <a:pt x="146" y="416"/>
                </a:cubicBezTo>
                <a:cubicBezTo>
                  <a:pt x="138" y="416"/>
                  <a:pt x="132" y="422"/>
                  <a:pt x="132" y="430"/>
                </a:cubicBezTo>
                <a:cubicBezTo>
                  <a:pt x="132" y="437"/>
                  <a:pt x="138" y="443"/>
                  <a:pt x="146" y="443"/>
                </a:cubicBezTo>
                <a:cubicBezTo>
                  <a:pt x="176" y="443"/>
                  <a:pt x="201" y="418"/>
                  <a:pt x="201" y="388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201" y="183"/>
                  <a:pt x="213" y="170"/>
                  <a:pt x="229" y="170"/>
                </a:cubicBezTo>
                <a:cubicBezTo>
                  <a:pt x="245" y="170"/>
                  <a:pt x="257" y="183"/>
                  <a:pt x="257" y="199"/>
                </a:cubicBezTo>
                <a:cubicBezTo>
                  <a:pt x="257" y="206"/>
                  <a:pt x="263" y="212"/>
                  <a:pt x="271" y="212"/>
                </a:cubicBezTo>
                <a:cubicBezTo>
                  <a:pt x="278" y="212"/>
                  <a:pt x="284" y="206"/>
                  <a:pt x="284" y="199"/>
                </a:cubicBezTo>
                <a:cubicBezTo>
                  <a:pt x="284" y="183"/>
                  <a:pt x="296" y="170"/>
                  <a:pt x="312" y="170"/>
                </a:cubicBezTo>
                <a:cubicBezTo>
                  <a:pt x="327" y="170"/>
                  <a:pt x="340" y="182"/>
                  <a:pt x="340" y="198"/>
                </a:cubicBezTo>
                <a:cubicBezTo>
                  <a:pt x="340" y="198"/>
                  <a:pt x="340" y="199"/>
                  <a:pt x="340" y="199"/>
                </a:cubicBezTo>
                <a:cubicBezTo>
                  <a:pt x="341" y="207"/>
                  <a:pt x="347" y="212"/>
                  <a:pt x="354" y="212"/>
                </a:cubicBezTo>
                <a:cubicBezTo>
                  <a:pt x="361" y="212"/>
                  <a:pt x="367" y="206"/>
                  <a:pt x="367" y="199"/>
                </a:cubicBezTo>
                <a:cubicBezTo>
                  <a:pt x="367" y="198"/>
                  <a:pt x="367" y="198"/>
                  <a:pt x="367" y="197"/>
                </a:cubicBezTo>
                <a:cubicBezTo>
                  <a:pt x="367" y="198"/>
                  <a:pt x="367" y="198"/>
                  <a:pt x="367" y="198"/>
                </a:cubicBezTo>
                <a:cubicBezTo>
                  <a:pt x="367" y="198"/>
                  <a:pt x="367" y="197"/>
                  <a:pt x="367" y="197"/>
                </a:cubicBezTo>
                <a:cubicBezTo>
                  <a:pt x="367" y="195"/>
                  <a:pt x="367" y="194"/>
                  <a:pt x="367" y="192"/>
                </a:cubicBezTo>
                <a:cubicBezTo>
                  <a:pt x="366" y="188"/>
                  <a:pt x="366" y="182"/>
                  <a:pt x="366" y="182"/>
                </a:cubicBezTo>
                <a:cubicBezTo>
                  <a:pt x="365" y="81"/>
                  <a:pt x="284" y="0"/>
                  <a:pt x="183" y="0"/>
                </a:cubicBezTo>
                <a:cubicBezTo>
                  <a:pt x="82" y="0"/>
                  <a:pt x="0" y="82"/>
                  <a:pt x="0" y="18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5" name="Freeform 449"/>
          <p:cNvSpPr>
            <a:spLocks/>
          </p:cNvSpPr>
          <p:nvPr userDrawn="1"/>
        </p:nvSpPr>
        <p:spPr bwMode="auto">
          <a:xfrm>
            <a:off x="5335997" y="2572778"/>
            <a:ext cx="208596" cy="395104"/>
          </a:xfrm>
          <a:custGeom>
            <a:avLst/>
            <a:gdLst/>
            <a:ahLst/>
            <a:cxnLst>
              <a:cxn ang="0">
                <a:pos x="129" y="2"/>
              </a:cxn>
              <a:cxn ang="0">
                <a:pos x="16" y="54"/>
              </a:cxn>
              <a:cxn ang="0">
                <a:pos x="16" y="77"/>
              </a:cxn>
              <a:cxn ang="0">
                <a:pos x="128" y="127"/>
              </a:cxn>
              <a:cxn ang="0">
                <a:pos x="176" y="119"/>
              </a:cxn>
              <a:cxn ang="0">
                <a:pos x="118" y="143"/>
              </a:cxn>
              <a:cxn ang="0">
                <a:pos x="115" y="145"/>
              </a:cxn>
              <a:cxn ang="0">
                <a:pos x="114" y="146"/>
              </a:cxn>
              <a:cxn ang="0">
                <a:pos x="113" y="147"/>
              </a:cxn>
              <a:cxn ang="0">
                <a:pos x="112" y="148"/>
              </a:cxn>
              <a:cxn ang="0">
                <a:pos x="112" y="148"/>
              </a:cxn>
              <a:cxn ang="0">
                <a:pos x="111" y="149"/>
              </a:cxn>
              <a:cxn ang="0">
                <a:pos x="111" y="150"/>
              </a:cxn>
              <a:cxn ang="0">
                <a:pos x="110" y="155"/>
              </a:cxn>
              <a:cxn ang="0">
                <a:pos x="110" y="196"/>
              </a:cxn>
              <a:cxn ang="0">
                <a:pos x="128" y="208"/>
              </a:cxn>
              <a:cxn ang="0">
                <a:pos x="177" y="200"/>
              </a:cxn>
              <a:cxn ang="0">
                <a:pos x="110" y="236"/>
              </a:cxn>
              <a:cxn ang="0">
                <a:pos x="116" y="288"/>
              </a:cxn>
              <a:cxn ang="0">
                <a:pos x="177" y="270"/>
              </a:cxn>
              <a:cxn ang="0">
                <a:pos x="119" y="305"/>
              </a:cxn>
              <a:cxn ang="0">
                <a:pos x="110" y="358"/>
              </a:cxn>
              <a:cxn ang="0">
                <a:pos x="128" y="370"/>
              </a:cxn>
              <a:cxn ang="0">
                <a:pos x="177" y="362"/>
              </a:cxn>
              <a:cxn ang="0">
                <a:pos x="111" y="404"/>
              </a:cxn>
              <a:cxn ang="0">
                <a:pos x="128" y="411"/>
              </a:cxn>
              <a:cxn ang="0">
                <a:pos x="203" y="371"/>
              </a:cxn>
              <a:cxn ang="0">
                <a:pos x="197" y="320"/>
              </a:cxn>
              <a:cxn ang="0">
                <a:pos x="136" y="338"/>
              </a:cxn>
              <a:cxn ang="0">
                <a:pos x="195" y="302"/>
              </a:cxn>
              <a:cxn ang="0">
                <a:pos x="203" y="250"/>
              </a:cxn>
              <a:cxn ang="0">
                <a:pos x="185" y="237"/>
              </a:cxn>
              <a:cxn ang="0">
                <a:pos x="136" y="245"/>
              </a:cxn>
              <a:cxn ang="0">
                <a:pos x="203" y="209"/>
              </a:cxn>
              <a:cxn ang="0">
                <a:pos x="197" y="158"/>
              </a:cxn>
              <a:cxn ang="0">
                <a:pos x="136" y="176"/>
              </a:cxn>
              <a:cxn ang="0">
                <a:pos x="195" y="140"/>
              </a:cxn>
              <a:cxn ang="0">
                <a:pos x="203" y="88"/>
              </a:cxn>
              <a:cxn ang="0">
                <a:pos x="185" y="75"/>
              </a:cxn>
              <a:cxn ang="0">
                <a:pos x="52" y="65"/>
              </a:cxn>
              <a:cxn ang="0">
                <a:pos x="212" y="74"/>
              </a:cxn>
              <a:cxn ang="0">
                <a:pos x="123" y="424"/>
              </a:cxn>
              <a:cxn ang="0">
                <a:pos x="27" y="129"/>
              </a:cxn>
              <a:cxn ang="0">
                <a:pos x="0" y="129"/>
              </a:cxn>
              <a:cxn ang="0">
                <a:pos x="7" y="398"/>
              </a:cxn>
              <a:cxn ang="0">
                <a:pos x="123" y="452"/>
              </a:cxn>
              <a:cxn ang="0">
                <a:pos x="231" y="406"/>
              </a:cxn>
              <a:cxn ang="0">
                <a:pos x="239" y="65"/>
              </a:cxn>
            </a:cxnLst>
            <a:rect l="0" t="0" r="r" b="b"/>
            <a:pathLst>
              <a:path w="239" h="452">
                <a:moveTo>
                  <a:pt x="231" y="54"/>
                </a:moveTo>
                <a:cubicBezTo>
                  <a:pt x="129" y="2"/>
                  <a:pt x="129" y="2"/>
                  <a:pt x="129" y="2"/>
                </a:cubicBezTo>
                <a:cubicBezTo>
                  <a:pt x="125" y="0"/>
                  <a:pt x="120" y="1"/>
                  <a:pt x="117" y="2"/>
                </a:cubicBezTo>
                <a:cubicBezTo>
                  <a:pt x="16" y="54"/>
                  <a:pt x="16" y="54"/>
                  <a:pt x="16" y="54"/>
                </a:cubicBezTo>
                <a:cubicBezTo>
                  <a:pt x="12" y="56"/>
                  <a:pt x="9" y="61"/>
                  <a:pt x="9" y="66"/>
                </a:cubicBezTo>
                <a:cubicBezTo>
                  <a:pt x="9" y="71"/>
                  <a:pt x="12" y="75"/>
                  <a:pt x="16" y="7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0" y="128"/>
                  <a:pt x="124" y="128"/>
                  <a:pt x="128" y="127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19"/>
                  <a:pt x="176" y="119"/>
                  <a:pt x="176" y="11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7" y="143"/>
                  <a:pt x="116" y="144"/>
                  <a:pt x="115" y="144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15" y="145"/>
                  <a:pt x="114" y="145"/>
                  <a:pt x="114" y="145"/>
                </a:cubicBezTo>
                <a:cubicBezTo>
                  <a:pt x="114" y="145"/>
                  <a:pt x="114" y="146"/>
                  <a:pt x="114" y="146"/>
                </a:cubicBezTo>
                <a:cubicBezTo>
                  <a:pt x="114" y="146"/>
                  <a:pt x="114" y="146"/>
                  <a:pt x="113" y="146"/>
                </a:cubicBezTo>
                <a:cubicBezTo>
                  <a:pt x="113" y="146"/>
                  <a:pt x="113" y="146"/>
                  <a:pt x="113" y="147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12" y="147"/>
                  <a:pt x="112" y="147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0" y="151"/>
                  <a:pt x="110" y="152"/>
                  <a:pt x="110" y="153"/>
                </a:cubicBezTo>
                <a:cubicBezTo>
                  <a:pt x="110" y="154"/>
                  <a:pt x="110" y="155"/>
                  <a:pt x="110" y="155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10" y="200"/>
                  <a:pt x="112" y="204"/>
                  <a:pt x="116" y="207"/>
                </a:cubicBezTo>
                <a:cubicBezTo>
                  <a:pt x="119" y="209"/>
                  <a:pt x="124" y="210"/>
                  <a:pt x="128" y="208"/>
                </a:cubicBezTo>
                <a:cubicBezTo>
                  <a:pt x="177" y="189"/>
                  <a:pt x="177" y="189"/>
                  <a:pt x="177" y="189"/>
                </a:cubicBezTo>
                <a:cubicBezTo>
                  <a:pt x="177" y="200"/>
                  <a:pt x="177" y="200"/>
                  <a:pt x="177" y="200"/>
                </a:cubicBezTo>
                <a:cubicBezTo>
                  <a:pt x="119" y="224"/>
                  <a:pt x="119" y="224"/>
                  <a:pt x="119" y="224"/>
                </a:cubicBezTo>
                <a:cubicBezTo>
                  <a:pt x="114" y="225"/>
                  <a:pt x="110" y="230"/>
                  <a:pt x="110" y="236"/>
                </a:cubicBezTo>
                <a:cubicBezTo>
                  <a:pt x="110" y="277"/>
                  <a:pt x="110" y="277"/>
                  <a:pt x="110" y="277"/>
                </a:cubicBezTo>
                <a:cubicBezTo>
                  <a:pt x="110" y="281"/>
                  <a:pt x="112" y="285"/>
                  <a:pt x="116" y="288"/>
                </a:cubicBezTo>
                <a:cubicBezTo>
                  <a:pt x="119" y="290"/>
                  <a:pt x="124" y="291"/>
                  <a:pt x="128" y="289"/>
                </a:cubicBezTo>
                <a:cubicBezTo>
                  <a:pt x="177" y="270"/>
                  <a:pt x="177" y="270"/>
                  <a:pt x="177" y="270"/>
                </a:cubicBezTo>
                <a:cubicBezTo>
                  <a:pt x="177" y="281"/>
                  <a:pt x="177" y="281"/>
                  <a:pt x="177" y="281"/>
                </a:cubicBezTo>
                <a:cubicBezTo>
                  <a:pt x="119" y="305"/>
                  <a:pt x="119" y="305"/>
                  <a:pt x="119" y="305"/>
                </a:cubicBezTo>
                <a:cubicBezTo>
                  <a:pt x="114" y="306"/>
                  <a:pt x="110" y="311"/>
                  <a:pt x="110" y="317"/>
                </a:cubicBezTo>
                <a:cubicBezTo>
                  <a:pt x="110" y="358"/>
                  <a:pt x="110" y="358"/>
                  <a:pt x="110" y="358"/>
                </a:cubicBezTo>
                <a:cubicBezTo>
                  <a:pt x="110" y="362"/>
                  <a:pt x="112" y="366"/>
                  <a:pt x="116" y="369"/>
                </a:cubicBezTo>
                <a:cubicBezTo>
                  <a:pt x="119" y="371"/>
                  <a:pt x="124" y="372"/>
                  <a:pt x="128" y="370"/>
                </a:cubicBezTo>
                <a:cubicBezTo>
                  <a:pt x="177" y="351"/>
                  <a:pt x="177" y="351"/>
                  <a:pt x="177" y="351"/>
                </a:cubicBezTo>
                <a:cubicBezTo>
                  <a:pt x="177" y="362"/>
                  <a:pt x="177" y="362"/>
                  <a:pt x="177" y="362"/>
                </a:cubicBezTo>
                <a:cubicBezTo>
                  <a:pt x="118" y="386"/>
                  <a:pt x="118" y="386"/>
                  <a:pt x="118" y="386"/>
                </a:cubicBezTo>
                <a:cubicBezTo>
                  <a:pt x="111" y="389"/>
                  <a:pt x="108" y="397"/>
                  <a:pt x="111" y="404"/>
                </a:cubicBezTo>
                <a:cubicBezTo>
                  <a:pt x="113" y="409"/>
                  <a:pt x="118" y="412"/>
                  <a:pt x="123" y="412"/>
                </a:cubicBezTo>
                <a:cubicBezTo>
                  <a:pt x="125" y="412"/>
                  <a:pt x="127" y="411"/>
                  <a:pt x="128" y="411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81"/>
                  <a:pt x="203" y="376"/>
                  <a:pt x="203" y="371"/>
                </a:cubicBezTo>
                <a:cubicBezTo>
                  <a:pt x="203" y="331"/>
                  <a:pt x="203" y="331"/>
                  <a:pt x="203" y="331"/>
                </a:cubicBezTo>
                <a:cubicBezTo>
                  <a:pt x="203" y="326"/>
                  <a:pt x="201" y="322"/>
                  <a:pt x="197" y="320"/>
                </a:cubicBezTo>
                <a:cubicBezTo>
                  <a:pt x="194" y="317"/>
                  <a:pt x="189" y="317"/>
                  <a:pt x="185" y="318"/>
                </a:cubicBezTo>
                <a:cubicBezTo>
                  <a:pt x="136" y="338"/>
                  <a:pt x="136" y="338"/>
                  <a:pt x="136" y="338"/>
                </a:cubicBezTo>
                <a:cubicBezTo>
                  <a:pt x="136" y="326"/>
                  <a:pt x="136" y="326"/>
                  <a:pt x="136" y="326"/>
                </a:cubicBezTo>
                <a:cubicBezTo>
                  <a:pt x="195" y="302"/>
                  <a:pt x="195" y="302"/>
                  <a:pt x="195" y="302"/>
                </a:cubicBezTo>
                <a:cubicBezTo>
                  <a:pt x="200" y="300"/>
                  <a:pt x="203" y="295"/>
                  <a:pt x="203" y="290"/>
                </a:cubicBezTo>
                <a:cubicBezTo>
                  <a:pt x="203" y="250"/>
                  <a:pt x="203" y="250"/>
                  <a:pt x="203" y="250"/>
                </a:cubicBezTo>
                <a:cubicBezTo>
                  <a:pt x="203" y="245"/>
                  <a:pt x="201" y="241"/>
                  <a:pt x="197" y="239"/>
                </a:cubicBezTo>
                <a:cubicBezTo>
                  <a:pt x="194" y="236"/>
                  <a:pt x="189" y="236"/>
                  <a:pt x="185" y="237"/>
                </a:cubicBezTo>
                <a:cubicBezTo>
                  <a:pt x="136" y="257"/>
                  <a:pt x="136" y="257"/>
                  <a:pt x="136" y="257"/>
                </a:cubicBezTo>
                <a:cubicBezTo>
                  <a:pt x="136" y="245"/>
                  <a:pt x="136" y="245"/>
                  <a:pt x="136" y="245"/>
                </a:cubicBezTo>
                <a:cubicBezTo>
                  <a:pt x="195" y="221"/>
                  <a:pt x="195" y="221"/>
                  <a:pt x="195" y="221"/>
                </a:cubicBezTo>
                <a:cubicBezTo>
                  <a:pt x="200" y="219"/>
                  <a:pt x="203" y="214"/>
                  <a:pt x="203" y="209"/>
                </a:cubicBezTo>
                <a:cubicBezTo>
                  <a:pt x="203" y="169"/>
                  <a:pt x="203" y="169"/>
                  <a:pt x="203" y="169"/>
                </a:cubicBezTo>
                <a:cubicBezTo>
                  <a:pt x="203" y="164"/>
                  <a:pt x="201" y="160"/>
                  <a:pt x="197" y="158"/>
                </a:cubicBezTo>
                <a:cubicBezTo>
                  <a:pt x="194" y="155"/>
                  <a:pt x="189" y="155"/>
                  <a:pt x="185" y="15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200" y="138"/>
                  <a:pt x="203" y="133"/>
                  <a:pt x="203" y="128"/>
                </a:cubicBezTo>
                <a:cubicBezTo>
                  <a:pt x="203" y="88"/>
                  <a:pt x="203" y="88"/>
                  <a:pt x="203" y="88"/>
                </a:cubicBezTo>
                <a:cubicBezTo>
                  <a:pt x="203" y="83"/>
                  <a:pt x="201" y="79"/>
                  <a:pt x="197" y="77"/>
                </a:cubicBezTo>
                <a:cubicBezTo>
                  <a:pt x="194" y="74"/>
                  <a:pt x="189" y="74"/>
                  <a:pt x="185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52" y="65"/>
                  <a:pt x="52" y="65"/>
                  <a:pt x="52" y="65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212" y="74"/>
                  <a:pt x="212" y="74"/>
                  <a:pt x="212" y="74"/>
                </a:cubicBezTo>
                <a:cubicBezTo>
                  <a:pt x="212" y="385"/>
                  <a:pt x="212" y="385"/>
                  <a:pt x="212" y="385"/>
                </a:cubicBezTo>
                <a:cubicBezTo>
                  <a:pt x="123" y="424"/>
                  <a:pt x="123" y="424"/>
                  <a:pt x="123" y="424"/>
                </a:cubicBezTo>
                <a:cubicBezTo>
                  <a:pt x="27" y="378"/>
                  <a:pt x="27" y="378"/>
                  <a:pt x="27" y="37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22"/>
                  <a:pt x="21" y="116"/>
                  <a:pt x="13" y="116"/>
                </a:cubicBezTo>
                <a:cubicBezTo>
                  <a:pt x="6" y="116"/>
                  <a:pt x="0" y="122"/>
                  <a:pt x="0" y="129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91"/>
                  <a:pt x="3" y="396"/>
                  <a:pt x="7" y="398"/>
                </a:cubicBezTo>
                <a:cubicBezTo>
                  <a:pt x="117" y="450"/>
                  <a:pt x="117" y="450"/>
                  <a:pt x="117" y="450"/>
                </a:cubicBezTo>
                <a:cubicBezTo>
                  <a:pt x="119" y="451"/>
                  <a:pt x="121" y="452"/>
                  <a:pt x="123" y="452"/>
                </a:cubicBezTo>
                <a:cubicBezTo>
                  <a:pt x="124" y="452"/>
                  <a:pt x="126" y="451"/>
                  <a:pt x="128" y="451"/>
                </a:cubicBezTo>
                <a:cubicBezTo>
                  <a:pt x="231" y="406"/>
                  <a:pt x="231" y="406"/>
                  <a:pt x="231" y="406"/>
                </a:cubicBezTo>
                <a:cubicBezTo>
                  <a:pt x="236" y="404"/>
                  <a:pt x="239" y="399"/>
                  <a:pt x="239" y="394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39" y="60"/>
                  <a:pt x="236" y="56"/>
                  <a:pt x="231" y="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6" name="Freeform 457"/>
          <p:cNvSpPr>
            <a:spLocks noEditPoints="1"/>
          </p:cNvSpPr>
          <p:nvPr userDrawn="1"/>
        </p:nvSpPr>
        <p:spPr bwMode="auto">
          <a:xfrm>
            <a:off x="5780767" y="2587502"/>
            <a:ext cx="260131" cy="365656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60" y="45"/>
              </a:cxn>
              <a:cxn ang="0">
                <a:pos x="66" y="70"/>
              </a:cxn>
              <a:cxn ang="0">
                <a:pos x="200" y="115"/>
              </a:cxn>
              <a:cxn ang="0">
                <a:pos x="146" y="150"/>
              </a:cxn>
              <a:cxn ang="0">
                <a:pos x="141" y="194"/>
              </a:cxn>
              <a:cxn ang="0">
                <a:pos x="141" y="220"/>
              </a:cxn>
              <a:cxn ang="0">
                <a:pos x="146" y="259"/>
              </a:cxn>
              <a:cxn ang="0">
                <a:pos x="128" y="272"/>
              </a:cxn>
              <a:cxn ang="0">
                <a:pos x="146" y="286"/>
              </a:cxn>
              <a:cxn ang="0">
                <a:pos x="65" y="322"/>
              </a:cxn>
              <a:cxn ang="0">
                <a:pos x="26" y="322"/>
              </a:cxn>
              <a:cxn ang="0">
                <a:pos x="46" y="255"/>
              </a:cxn>
              <a:cxn ang="0">
                <a:pos x="78" y="248"/>
              </a:cxn>
              <a:cxn ang="0">
                <a:pos x="125" y="210"/>
              </a:cxn>
              <a:cxn ang="0">
                <a:pos x="68" y="223"/>
              </a:cxn>
              <a:cxn ang="0">
                <a:pos x="45" y="228"/>
              </a:cxn>
              <a:cxn ang="0">
                <a:pos x="26" y="158"/>
              </a:cxn>
              <a:cxn ang="0">
                <a:pos x="78" y="123"/>
              </a:cxn>
              <a:cxn ang="0">
                <a:pos x="65" y="84"/>
              </a:cxn>
              <a:cxn ang="0">
                <a:pos x="52" y="115"/>
              </a:cxn>
              <a:cxn ang="0">
                <a:pos x="0" y="150"/>
              </a:cxn>
              <a:cxn ang="0">
                <a:pos x="13" y="348"/>
              </a:cxn>
              <a:cxn ang="0">
                <a:pos x="52" y="406"/>
              </a:cxn>
              <a:cxn ang="0">
                <a:pos x="213" y="419"/>
              </a:cxn>
              <a:cxn ang="0">
                <a:pos x="226" y="309"/>
              </a:cxn>
              <a:cxn ang="0">
                <a:pos x="222" y="300"/>
              </a:cxn>
              <a:cxn ang="0">
                <a:pos x="221" y="298"/>
              </a:cxn>
              <a:cxn ang="0">
                <a:pos x="220" y="298"/>
              </a:cxn>
              <a:cxn ang="0">
                <a:pos x="219" y="297"/>
              </a:cxn>
              <a:cxn ang="0">
                <a:pos x="218" y="297"/>
              </a:cxn>
              <a:cxn ang="0">
                <a:pos x="216" y="296"/>
              </a:cxn>
              <a:cxn ang="0">
                <a:pos x="214" y="296"/>
              </a:cxn>
              <a:cxn ang="0">
                <a:pos x="212" y="296"/>
              </a:cxn>
              <a:cxn ang="0">
                <a:pos x="207" y="297"/>
              </a:cxn>
              <a:cxn ang="0">
                <a:pos x="207" y="297"/>
              </a:cxn>
              <a:cxn ang="0">
                <a:pos x="206" y="297"/>
              </a:cxn>
              <a:cxn ang="0">
                <a:pos x="173" y="158"/>
              </a:cxn>
              <a:cxn ang="0">
                <a:pos x="226" y="123"/>
              </a:cxn>
              <a:cxn ang="0">
                <a:pos x="213" y="43"/>
              </a:cxn>
              <a:cxn ang="0">
                <a:pos x="143" y="27"/>
              </a:cxn>
              <a:cxn ang="0">
                <a:pos x="272" y="357"/>
              </a:cxn>
              <a:cxn ang="0">
                <a:pos x="237" y="392"/>
              </a:cxn>
              <a:cxn ang="0">
                <a:pos x="292" y="377"/>
              </a:cxn>
              <a:cxn ang="0">
                <a:pos x="298" y="14"/>
              </a:cxn>
              <a:cxn ang="0">
                <a:pos x="78" y="348"/>
              </a:cxn>
              <a:cxn ang="0">
                <a:pos x="164" y="348"/>
              </a:cxn>
              <a:cxn ang="0">
                <a:pos x="200" y="331"/>
              </a:cxn>
              <a:cxn ang="0">
                <a:pos x="78" y="392"/>
              </a:cxn>
            </a:cxnLst>
            <a:rect l="0" t="0" r="r" b="b"/>
            <a:pathLst>
              <a:path w="298" h="419">
                <a:moveTo>
                  <a:pt x="285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4" y="1"/>
                  <a:pt x="132" y="2"/>
                </a:cubicBezTo>
                <a:cubicBezTo>
                  <a:pt x="60" y="45"/>
                  <a:pt x="60" y="45"/>
                  <a:pt x="60" y="45"/>
                </a:cubicBezTo>
                <a:cubicBezTo>
                  <a:pt x="54" y="48"/>
                  <a:pt x="52" y="54"/>
                  <a:pt x="53" y="60"/>
                </a:cubicBezTo>
                <a:cubicBezTo>
                  <a:pt x="55" y="66"/>
                  <a:pt x="60" y="70"/>
                  <a:pt x="66" y="70"/>
                </a:cubicBezTo>
                <a:cubicBezTo>
                  <a:pt x="200" y="70"/>
                  <a:pt x="200" y="70"/>
                  <a:pt x="200" y="70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9" y="140"/>
                  <a:pt x="146" y="144"/>
                  <a:pt x="146" y="150"/>
                </a:cubicBezTo>
                <a:cubicBezTo>
                  <a:pt x="146" y="194"/>
                  <a:pt x="146" y="194"/>
                  <a:pt x="14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34" y="194"/>
                  <a:pt x="128" y="200"/>
                  <a:pt x="128" y="207"/>
                </a:cubicBezTo>
                <a:cubicBezTo>
                  <a:pt x="128" y="214"/>
                  <a:pt x="134" y="220"/>
                  <a:pt x="141" y="220"/>
                </a:cubicBezTo>
                <a:cubicBezTo>
                  <a:pt x="146" y="220"/>
                  <a:pt x="146" y="220"/>
                  <a:pt x="146" y="220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1" y="259"/>
                  <a:pt x="141" y="259"/>
                  <a:pt x="141" y="259"/>
                </a:cubicBezTo>
                <a:cubicBezTo>
                  <a:pt x="134" y="259"/>
                  <a:pt x="128" y="265"/>
                  <a:pt x="128" y="272"/>
                </a:cubicBezTo>
                <a:cubicBezTo>
                  <a:pt x="128" y="280"/>
                  <a:pt x="134" y="286"/>
                  <a:pt x="141" y="286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6" y="322"/>
                  <a:pt x="146" y="322"/>
                  <a:pt x="146" y="322"/>
                </a:cubicBezTo>
                <a:cubicBezTo>
                  <a:pt x="65" y="322"/>
                  <a:pt x="65" y="322"/>
                  <a:pt x="65" y="322"/>
                </a:cubicBezTo>
                <a:cubicBezTo>
                  <a:pt x="54" y="322"/>
                  <a:pt x="54" y="322"/>
                  <a:pt x="54" y="322"/>
                </a:cubicBezTo>
                <a:cubicBezTo>
                  <a:pt x="26" y="322"/>
                  <a:pt x="26" y="322"/>
                  <a:pt x="26" y="322"/>
                </a:cubicBezTo>
                <a:cubicBezTo>
                  <a:pt x="26" y="255"/>
                  <a:pt x="26" y="255"/>
                  <a:pt x="26" y="255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9" y="259"/>
                  <a:pt x="54" y="261"/>
                  <a:pt x="60" y="261"/>
                </a:cubicBezTo>
                <a:cubicBezTo>
                  <a:pt x="68" y="261"/>
                  <a:pt x="75" y="255"/>
                  <a:pt x="78" y="248"/>
                </a:cubicBezTo>
                <a:cubicBezTo>
                  <a:pt x="119" y="228"/>
                  <a:pt x="119" y="228"/>
                  <a:pt x="119" y="228"/>
                </a:cubicBezTo>
                <a:cubicBezTo>
                  <a:pt x="125" y="225"/>
                  <a:pt x="128" y="217"/>
                  <a:pt x="125" y="210"/>
                </a:cubicBezTo>
                <a:cubicBezTo>
                  <a:pt x="122" y="204"/>
                  <a:pt x="114" y="201"/>
                  <a:pt x="107" y="204"/>
                </a:cubicBezTo>
                <a:cubicBezTo>
                  <a:pt x="68" y="223"/>
                  <a:pt x="68" y="223"/>
                  <a:pt x="68" y="223"/>
                </a:cubicBezTo>
                <a:cubicBezTo>
                  <a:pt x="65" y="222"/>
                  <a:pt x="62" y="221"/>
                  <a:pt x="60" y="221"/>
                </a:cubicBezTo>
                <a:cubicBezTo>
                  <a:pt x="54" y="221"/>
                  <a:pt x="48" y="224"/>
                  <a:pt x="45" y="228"/>
                </a:cubicBezTo>
                <a:cubicBezTo>
                  <a:pt x="26" y="228"/>
                  <a:pt x="26" y="228"/>
                  <a:pt x="26" y="228"/>
                </a:cubicBezTo>
                <a:cubicBezTo>
                  <a:pt x="26" y="158"/>
                  <a:pt x="26" y="158"/>
                  <a:pt x="26" y="158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6" y="133"/>
                  <a:pt x="78" y="128"/>
                  <a:pt x="78" y="123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90"/>
                  <a:pt x="72" y="84"/>
                  <a:pt x="65" y="84"/>
                </a:cubicBezTo>
                <a:cubicBezTo>
                  <a:pt x="58" y="84"/>
                  <a:pt x="52" y="90"/>
                  <a:pt x="52" y="98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" y="138"/>
                  <a:pt x="7" y="138"/>
                  <a:pt x="7" y="138"/>
                </a:cubicBezTo>
                <a:cubicBezTo>
                  <a:pt x="2" y="140"/>
                  <a:pt x="0" y="144"/>
                  <a:pt x="0" y="150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2"/>
                  <a:pt x="6" y="348"/>
                  <a:pt x="13" y="348"/>
                </a:cubicBezTo>
                <a:cubicBezTo>
                  <a:pt x="52" y="348"/>
                  <a:pt x="52" y="348"/>
                  <a:pt x="52" y="348"/>
                </a:cubicBezTo>
                <a:cubicBezTo>
                  <a:pt x="52" y="406"/>
                  <a:pt x="52" y="406"/>
                  <a:pt x="52" y="406"/>
                </a:cubicBezTo>
                <a:cubicBezTo>
                  <a:pt x="52" y="413"/>
                  <a:pt x="58" y="419"/>
                  <a:pt x="65" y="419"/>
                </a:cubicBezTo>
                <a:cubicBezTo>
                  <a:pt x="213" y="419"/>
                  <a:pt x="213" y="419"/>
                  <a:pt x="213" y="419"/>
                </a:cubicBezTo>
                <a:cubicBezTo>
                  <a:pt x="220" y="419"/>
                  <a:pt x="226" y="413"/>
                  <a:pt x="226" y="406"/>
                </a:cubicBezTo>
                <a:cubicBezTo>
                  <a:pt x="226" y="309"/>
                  <a:pt x="226" y="309"/>
                  <a:pt x="226" y="309"/>
                </a:cubicBezTo>
                <a:cubicBezTo>
                  <a:pt x="226" y="306"/>
                  <a:pt x="225" y="302"/>
                  <a:pt x="223" y="300"/>
                </a:cubicBezTo>
                <a:cubicBezTo>
                  <a:pt x="223" y="300"/>
                  <a:pt x="222" y="300"/>
                  <a:pt x="222" y="300"/>
                </a:cubicBezTo>
                <a:cubicBezTo>
                  <a:pt x="222" y="299"/>
                  <a:pt x="222" y="299"/>
                  <a:pt x="221" y="299"/>
                </a:cubicBezTo>
                <a:cubicBezTo>
                  <a:pt x="221" y="299"/>
                  <a:pt x="221" y="298"/>
                  <a:pt x="221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19" y="297"/>
                  <a:pt x="219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8" y="297"/>
                  <a:pt x="218" y="297"/>
                  <a:pt x="218" y="297"/>
                </a:cubicBezTo>
                <a:cubicBezTo>
                  <a:pt x="218" y="297"/>
                  <a:pt x="217" y="296"/>
                  <a:pt x="217" y="296"/>
                </a:cubicBezTo>
                <a:cubicBezTo>
                  <a:pt x="217" y="296"/>
                  <a:pt x="216" y="296"/>
                  <a:pt x="216" y="296"/>
                </a:cubicBezTo>
                <a:cubicBezTo>
                  <a:pt x="216" y="296"/>
                  <a:pt x="216" y="296"/>
                  <a:pt x="215" y="296"/>
                </a:cubicBezTo>
                <a:cubicBezTo>
                  <a:pt x="215" y="296"/>
                  <a:pt x="215" y="296"/>
                  <a:pt x="214" y="296"/>
                </a:cubicBezTo>
                <a:cubicBezTo>
                  <a:pt x="214" y="296"/>
                  <a:pt x="214" y="296"/>
                  <a:pt x="214" y="296"/>
                </a:cubicBezTo>
                <a:cubicBezTo>
                  <a:pt x="213" y="296"/>
                  <a:pt x="213" y="296"/>
                  <a:pt x="212" y="296"/>
                </a:cubicBezTo>
                <a:cubicBezTo>
                  <a:pt x="212" y="296"/>
                  <a:pt x="212" y="296"/>
                  <a:pt x="212" y="296"/>
                </a:cubicBezTo>
                <a:cubicBezTo>
                  <a:pt x="210" y="296"/>
                  <a:pt x="209" y="296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6" y="297"/>
                  <a:pt x="206" y="297"/>
                  <a:pt x="206" y="297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158"/>
                  <a:pt x="173" y="158"/>
                  <a:pt x="173" y="158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23" y="133"/>
                  <a:pt x="226" y="128"/>
                  <a:pt x="226" y="12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6" y="49"/>
                  <a:pt x="220" y="43"/>
                  <a:pt x="213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42" y="374"/>
                  <a:pt x="242" y="374"/>
                  <a:pt x="242" y="374"/>
                </a:cubicBezTo>
                <a:cubicBezTo>
                  <a:pt x="235" y="378"/>
                  <a:pt x="233" y="386"/>
                  <a:pt x="237" y="392"/>
                </a:cubicBezTo>
                <a:cubicBezTo>
                  <a:pt x="240" y="399"/>
                  <a:pt x="249" y="401"/>
                  <a:pt x="255" y="397"/>
                </a:cubicBezTo>
                <a:cubicBezTo>
                  <a:pt x="292" y="377"/>
                  <a:pt x="292" y="377"/>
                  <a:pt x="292" y="377"/>
                </a:cubicBezTo>
                <a:cubicBezTo>
                  <a:pt x="296" y="374"/>
                  <a:pt x="298" y="370"/>
                  <a:pt x="298" y="365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8" y="6"/>
                  <a:pt x="292" y="0"/>
                  <a:pt x="285" y="0"/>
                </a:cubicBezTo>
                <a:close/>
                <a:moveTo>
                  <a:pt x="78" y="348"/>
                </a:moveTo>
                <a:cubicBezTo>
                  <a:pt x="157" y="348"/>
                  <a:pt x="157" y="348"/>
                  <a:pt x="157" y="348"/>
                </a:cubicBezTo>
                <a:cubicBezTo>
                  <a:pt x="159" y="349"/>
                  <a:pt x="162" y="349"/>
                  <a:pt x="164" y="348"/>
                </a:cubicBezTo>
                <a:cubicBezTo>
                  <a:pt x="166" y="348"/>
                  <a:pt x="168" y="347"/>
                  <a:pt x="169" y="346"/>
                </a:cubicBezTo>
                <a:cubicBezTo>
                  <a:pt x="200" y="331"/>
                  <a:pt x="200" y="331"/>
                  <a:pt x="200" y="331"/>
                </a:cubicBezTo>
                <a:cubicBezTo>
                  <a:pt x="200" y="392"/>
                  <a:pt x="200" y="392"/>
                  <a:pt x="200" y="392"/>
                </a:cubicBezTo>
                <a:cubicBezTo>
                  <a:pt x="78" y="392"/>
                  <a:pt x="78" y="392"/>
                  <a:pt x="78" y="392"/>
                </a:cubicBezTo>
                <a:lnTo>
                  <a:pt x="78" y="3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7" name="Freeform 473"/>
          <p:cNvSpPr>
            <a:spLocks/>
          </p:cNvSpPr>
          <p:nvPr userDrawn="1"/>
        </p:nvSpPr>
        <p:spPr bwMode="auto">
          <a:xfrm>
            <a:off x="6178291" y="2665427"/>
            <a:ext cx="404921" cy="209823"/>
          </a:xfrm>
          <a:custGeom>
            <a:avLst/>
            <a:gdLst/>
            <a:ahLst/>
            <a:cxnLst>
              <a:cxn ang="0">
                <a:pos x="110" y="87"/>
              </a:cxn>
              <a:cxn ang="0">
                <a:pos x="190" y="100"/>
              </a:cxn>
              <a:cxn ang="0">
                <a:pos x="325" y="158"/>
              </a:cxn>
              <a:cxn ang="0">
                <a:pos x="265" y="119"/>
              </a:cxn>
              <a:cxn ang="0">
                <a:pos x="244" y="130"/>
              </a:cxn>
              <a:cxn ang="0">
                <a:pos x="301" y="185"/>
              </a:cxn>
              <a:cxn ang="0">
                <a:pos x="228" y="138"/>
              </a:cxn>
              <a:cxn ang="0">
                <a:pos x="207" y="149"/>
              </a:cxn>
              <a:cxn ang="0">
                <a:pos x="258" y="202"/>
              </a:cxn>
              <a:cxn ang="0">
                <a:pos x="191" y="158"/>
              </a:cxn>
              <a:cxn ang="0">
                <a:pos x="170" y="169"/>
              </a:cxn>
              <a:cxn ang="0">
                <a:pos x="207" y="210"/>
              </a:cxn>
              <a:cxn ang="0">
                <a:pos x="114" y="157"/>
              </a:cxn>
              <a:cxn ang="0">
                <a:pos x="32" y="154"/>
              </a:cxn>
              <a:cxn ang="0">
                <a:pos x="98" y="68"/>
              </a:cxn>
              <a:cxn ang="0">
                <a:pos x="98" y="42"/>
              </a:cxn>
              <a:cxn ang="0">
                <a:pos x="33" y="51"/>
              </a:cxn>
              <a:cxn ang="0">
                <a:pos x="3" y="176"/>
              </a:cxn>
              <a:cxn ang="0">
                <a:pos x="101" y="181"/>
              </a:cxn>
              <a:cxn ang="0">
                <a:pos x="222" y="234"/>
              </a:cxn>
              <a:cxn ang="0">
                <a:pos x="277" y="225"/>
              </a:cxn>
              <a:cxn ang="0">
                <a:pos x="325" y="204"/>
              </a:cxn>
              <a:cxn ang="0">
                <a:pos x="330" y="185"/>
              </a:cxn>
              <a:cxn ang="0">
                <a:pos x="353" y="160"/>
              </a:cxn>
              <a:cxn ang="0">
                <a:pos x="287" y="84"/>
              </a:cxn>
              <a:cxn ang="0">
                <a:pos x="138" y="88"/>
              </a:cxn>
              <a:cxn ang="0">
                <a:pos x="162" y="59"/>
              </a:cxn>
              <a:cxn ang="0">
                <a:pos x="341" y="68"/>
              </a:cxn>
              <a:cxn ang="0">
                <a:pos x="431" y="68"/>
              </a:cxn>
              <a:cxn ang="0">
                <a:pos x="377" y="154"/>
              </a:cxn>
              <a:cxn ang="0">
                <a:pos x="377" y="181"/>
              </a:cxn>
              <a:cxn ang="0">
                <a:pos x="428" y="172"/>
              </a:cxn>
              <a:cxn ang="0">
                <a:pos x="459" y="47"/>
              </a:cxn>
              <a:cxn ang="0">
                <a:pos x="345" y="42"/>
              </a:cxn>
              <a:cxn ang="0">
                <a:pos x="147" y="37"/>
              </a:cxn>
            </a:cxnLst>
            <a:rect l="0" t="0" r="r" b="b"/>
            <a:pathLst>
              <a:path w="463" h="241">
                <a:moveTo>
                  <a:pt x="147" y="37"/>
                </a:moveTo>
                <a:cubicBezTo>
                  <a:pt x="124" y="52"/>
                  <a:pt x="110" y="70"/>
                  <a:pt x="110" y="87"/>
                </a:cubicBezTo>
                <a:cubicBezTo>
                  <a:pt x="110" y="97"/>
                  <a:pt x="115" y="105"/>
                  <a:pt x="124" y="111"/>
                </a:cubicBezTo>
                <a:cubicBezTo>
                  <a:pt x="144" y="124"/>
                  <a:pt x="166" y="113"/>
                  <a:pt x="190" y="100"/>
                </a:cubicBezTo>
                <a:cubicBezTo>
                  <a:pt x="217" y="85"/>
                  <a:pt x="248" y="87"/>
                  <a:pt x="270" y="104"/>
                </a:cubicBezTo>
                <a:cubicBezTo>
                  <a:pt x="311" y="138"/>
                  <a:pt x="322" y="152"/>
                  <a:pt x="325" y="158"/>
                </a:cubicBezTo>
                <a:cubicBezTo>
                  <a:pt x="323" y="158"/>
                  <a:pt x="319" y="156"/>
                  <a:pt x="311" y="152"/>
                </a:cubicBezTo>
                <a:cubicBezTo>
                  <a:pt x="301" y="146"/>
                  <a:pt x="287" y="136"/>
                  <a:pt x="265" y="119"/>
                </a:cubicBezTo>
                <a:cubicBezTo>
                  <a:pt x="260" y="114"/>
                  <a:pt x="251" y="116"/>
                  <a:pt x="247" y="121"/>
                </a:cubicBezTo>
                <a:cubicBezTo>
                  <a:pt x="245" y="124"/>
                  <a:pt x="244" y="127"/>
                  <a:pt x="244" y="130"/>
                </a:cubicBezTo>
                <a:cubicBezTo>
                  <a:pt x="244" y="133"/>
                  <a:pt x="246" y="137"/>
                  <a:pt x="249" y="140"/>
                </a:cubicBezTo>
                <a:cubicBezTo>
                  <a:pt x="264" y="152"/>
                  <a:pt x="292" y="174"/>
                  <a:pt x="301" y="185"/>
                </a:cubicBezTo>
                <a:cubicBezTo>
                  <a:pt x="297" y="184"/>
                  <a:pt x="291" y="181"/>
                  <a:pt x="281" y="175"/>
                </a:cubicBezTo>
                <a:cubicBezTo>
                  <a:pt x="268" y="168"/>
                  <a:pt x="251" y="155"/>
                  <a:pt x="228" y="138"/>
                </a:cubicBezTo>
                <a:cubicBezTo>
                  <a:pt x="222" y="134"/>
                  <a:pt x="214" y="135"/>
                  <a:pt x="209" y="141"/>
                </a:cubicBezTo>
                <a:cubicBezTo>
                  <a:pt x="208" y="143"/>
                  <a:pt x="207" y="146"/>
                  <a:pt x="207" y="149"/>
                </a:cubicBezTo>
                <a:cubicBezTo>
                  <a:pt x="207" y="153"/>
                  <a:pt x="209" y="157"/>
                  <a:pt x="212" y="159"/>
                </a:cubicBezTo>
                <a:cubicBezTo>
                  <a:pt x="244" y="184"/>
                  <a:pt x="255" y="197"/>
                  <a:pt x="258" y="202"/>
                </a:cubicBezTo>
                <a:cubicBezTo>
                  <a:pt x="255" y="202"/>
                  <a:pt x="250" y="200"/>
                  <a:pt x="240" y="194"/>
                </a:cubicBezTo>
                <a:cubicBezTo>
                  <a:pt x="228" y="187"/>
                  <a:pt x="212" y="175"/>
                  <a:pt x="191" y="158"/>
                </a:cubicBezTo>
                <a:cubicBezTo>
                  <a:pt x="186" y="154"/>
                  <a:pt x="177" y="154"/>
                  <a:pt x="173" y="160"/>
                </a:cubicBezTo>
                <a:cubicBezTo>
                  <a:pt x="171" y="163"/>
                  <a:pt x="170" y="166"/>
                  <a:pt x="170" y="169"/>
                </a:cubicBezTo>
                <a:cubicBezTo>
                  <a:pt x="170" y="172"/>
                  <a:pt x="171" y="176"/>
                  <a:pt x="174" y="179"/>
                </a:cubicBezTo>
                <a:cubicBezTo>
                  <a:pt x="196" y="196"/>
                  <a:pt x="204" y="206"/>
                  <a:pt x="207" y="210"/>
                </a:cubicBezTo>
                <a:cubicBezTo>
                  <a:pt x="202" y="210"/>
                  <a:pt x="192" y="208"/>
                  <a:pt x="170" y="196"/>
                </a:cubicBezTo>
                <a:cubicBezTo>
                  <a:pt x="152" y="186"/>
                  <a:pt x="131" y="171"/>
                  <a:pt x="114" y="157"/>
                </a:cubicBezTo>
                <a:cubicBezTo>
                  <a:pt x="111" y="155"/>
                  <a:pt x="108" y="154"/>
                  <a:pt x="105" y="154"/>
                </a:cubicBezTo>
                <a:cubicBezTo>
                  <a:pt x="105" y="154"/>
                  <a:pt x="55" y="154"/>
                  <a:pt x="32" y="154"/>
                </a:cubicBezTo>
                <a:cubicBezTo>
                  <a:pt x="38" y="132"/>
                  <a:pt x="52" y="82"/>
                  <a:pt x="56" y="68"/>
                </a:cubicBezTo>
                <a:cubicBezTo>
                  <a:pt x="69" y="68"/>
                  <a:pt x="98" y="68"/>
                  <a:pt x="98" y="68"/>
                </a:cubicBezTo>
                <a:cubicBezTo>
                  <a:pt x="105" y="68"/>
                  <a:pt x="111" y="62"/>
                  <a:pt x="111" y="55"/>
                </a:cubicBezTo>
                <a:cubicBezTo>
                  <a:pt x="111" y="48"/>
                  <a:pt x="105" y="42"/>
                  <a:pt x="98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0" y="42"/>
                  <a:pt x="35" y="46"/>
                  <a:pt x="33" y="51"/>
                </a:cubicBezTo>
                <a:cubicBezTo>
                  <a:pt x="1" y="164"/>
                  <a:pt x="1" y="164"/>
                  <a:pt x="1" y="164"/>
                </a:cubicBezTo>
                <a:cubicBezTo>
                  <a:pt x="0" y="168"/>
                  <a:pt x="1" y="172"/>
                  <a:pt x="3" y="176"/>
                </a:cubicBezTo>
                <a:cubicBezTo>
                  <a:pt x="6" y="179"/>
                  <a:pt x="10" y="181"/>
                  <a:pt x="14" y="181"/>
                </a:cubicBezTo>
                <a:cubicBezTo>
                  <a:pt x="14" y="181"/>
                  <a:pt x="92" y="181"/>
                  <a:pt x="101" y="181"/>
                </a:cubicBezTo>
                <a:cubicBezTo>
                  <a:pt x="119" y="196"/>
                  <a:pt x="141" y="210"/>
                  <a:pt x="160" y="221"/>
                </a:cubicBezTo>
                <a:cubicBezTo>
                  <a:pt x="190" y="237"/>
                  <a:pt x="209" y="241"/>
                  <a:pt x="222" y="234"/>
                </a:cubicBezTo>
                <a:cubicBezTo>
                  <a:pt x="229" y="230"/>
                  <a:pt x="232" y="225"/>
                  <a:pt x="233" y="221"/>
                </a:cubicBezTo>
                <a:cubicBezTo>
                  <a:pt x="252" y="230"/>
                  <a:pt x="266" y="232"/>
                  <a:pt x="277" y="225"/>
                </a:cubicBezTo>
                <a:cubicBezTo>
                  <a:pt x="283" y="220"/>
                  <a:pt x="286" y="215"/>
                  <a:pt x="287" y="208"/>
                </a:cubicBezTo>
                <a:cubicBezTo>
                  <a:pt x="298" y="213"/>
                  <a:pt x="315" y="217"/>
                  <a:pt x="325" y="204"/>
                </a:cubicBezTo>
                <a:cubicBezTo>
                  <a:pt x="329" y="198"/>
                  <a:pt x="330" y="193"/>
                  <a:pt x="330" y="189"/>
                </a:cubicBezTo>
                <a:cubicBezTo>
                  <a:pt x="330" y="187"/>
                  <a:pt x="330" y="186"/>
                  <a:pt x="330" y="185"/>
                </a:cubicBezTo>
                <a:cubicBezTo>
                  <a:pt x="337" y="184"/>
                  <a:pt x="342" y="181"/>
                  <a:pt x="347" y="175"/>
                </a:cubicBezTo>
                <a:cubicBezTo>
                  <a:pt x="351" y="171"/>
                  <a:pt x="353" y="166"/>
                  <a:pt x="353" y="160"/>
                </a:cubicBezTo>
                <a:cubicBezTo>
                  <a:pt x="353" y="160"/>
                  <a:pt x="353" y="159"/>
                  <a:pt x="353" y="158"/>
                </a:cubicBezTo>
                <a:cubicBezTo>
                  <a:pt x="352" y="145"/>
                  <a:pt x="341" y="128"/>
                  <a:pt x="287" y="84"/>
                </a:cubicBezTo>
                <a:cubicBezTo>
                  <a:pt x="256" y="59"/>
                  <a:pt x="213" y="56"/>
                  <a:pt x="177" y="76"/>
                </a:cubicBezTo>
                <a:cubicBezTo>
                  <a:pt x="149" y="92"/>
                  <a:pt x="143" y="91"/>
                  <a:pt x="138" y="88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2"/>
                  <a:pt x="144" y="71"/>
                  <a:pt x="162" y="59"/>
                </a:cubicBezTo>
                <a:cubicBezTo>
                  <a:pt x="208" y="30"/>
                  <a:pt x="281" y="51"/>
                  <a:pt x="320" y="63"/>
                </a:cubicBezTo>
                <a:cubicBezTo>
                  <a:pt x="329" y="65"/>
                  <a:pt x="335" y="67"/>
                  <a:pt x="341" y="68"/>
                </a:cubicBezTo>
                <a:cubicBezTo>
                  <a:pt x="341" y="68"/>
                  <a:pt x="342" y="68"/>
                  <a:pt x="343" y="68"/>
                </a:cubicBezTo>
                <a:cubicBezTo>
                  <a:pt x="343" y="68"/>
                  <a:pt x="406" y="68"/>
                  <a:pt x="431" y="68"/>
                </a:cubicBezTo>
                <a:cubicBezTo>
                  <a:pt x="424" y="90"/>
                  <a:pt x="409" y="141"/>
                  <a:pt x="405" y="154"/>
                </a:cubicBezTo>
                <a:cubicBezTo>
                  <a:pt x="394" y="154"/>
                  <a:pt x="377" y="154"/>
                  <a:pt x="377" y="154"/>
                </a:cubicBezTo>
                <a:cubicBezTo>
                  <a:pt x="370" y="154"/>
                  <a:pt x="364" y="160"/>
                  <a:pt x="364" y="168"/>
                </a:cubicBezTo>
                <a:cubicBezTo>
                  <a:pt x="364" y="175"/>
                  <a:pt x="370" y="181"/>
                  <a:pt x="377" y="181"/>
                </a:cubicBezTo>
                <a:cubicBezTo>
                  <a:pt x="415" y="181"/>
                  <a:pt x="415" y="181"/>
                  <a:pt x="415" y="181"/>
                </a:cubicBezTo>
                <a:cubicBezTo>
                  <a:pt x="421" y="181"/>
                  <a:pt x="426" y="177"/>
                  <a:pt x="428" y="172"/>
                </a:cubicBezTo>
                <a:cubicBezTo>
                  <a:pt x="461" y="59"/>
                  <a:pt x="461" y="59"/>
                  <a:pt x="461" y="59"/>
                </a:cubicBezTo>
                <a:cubicBezTo>
                  <a:pt x="463" y="55"/>
                  <a:pt x="462" y="50"/>
                  <a:pt x="459" y="47"/>
                </a:cubicBezTo>
                <a:cubicBezTo>
                  <a:pt x="457" y="44"/>
                  <a:pt x="453" y="42"/>
                  <a:pt x="449" y="42"/>
                </a:cubicBezTo>
                <a:cubicBezTo>
                  <a:pt x="449" y="42"/>
                  <a:pt x="348" y="42"/>
                  <a:pt x="345" y="42"/>
                </a:cubicBezTo>
                <a:cubicBezTo>
                  <a:pt x="341" y="41"/>
                  <a:pt x="335" y="39"/>
                  <a:pt x="328" y="37"/>
                </a:cubicBezTo>
                <a:cubicBezTo>
                  <a:pt x="284" y="24"/>
                  <a:pt x="204" y="0"/>
                  <a:pt x="147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8" name="Freeform 247"/>
          <p:cNvSpPr>
            <a:spLocks/>
          </p:cNvSpPr>
          <p:nvPr userDrawn="1"/>
        </p:nvSpPr>
        <p:spPr bwMode="auto">
          <a:xfrm>
            <a:off x="1372342" y="2572164"/>
            <a:ext cx="321482" cy="396332"/>
          </a:xfrm>
          <a:custGeom>
            <a:avLst/>
            <a:gdLst/>
            <a:ahLst/>
            <a:cxnLst>
              <a:cxn ang="0">
                <a:pos x="305" y="0"/>
              </a:cxn>
              <a:cxn ang="0">
                <a:pos x="292" y="13"/>
              </a:cxn>
              <a:cxn ang="0">
                <a:pos x="283" y="299"/>
              </a:cxn>
              <a:cxn ang="0">
                <a:pos x="208" y="299"/>
              </a:cxn>
              <a:cxn ang="0">
                <a:pos x="202" y="102"/>
              </a:cxn>
              <a:cxn ang="0">
                <a:pos x="189" y="89"/>
              </a:cxn>
              <a:cxn ang="0">
                <a:pos x="148" y="89"/>
              </a:cxn>
              <a:cxn ang="0">
                <a:pos x="134" y="102"/>
              </a:cxn>
              <a:cxn ang="0">
                <a:pos x="128" y="299"/>
              </a:cxn>
              <a:cxn ang="0">
                <a:pos x="66" y="299"/>
              </a:cxn>
              <a:cxn ang="0">
                <a:pos x="56" y="304"/>
              </a:cxn>
              <a:cxn ang="0">
                <a:pos x="3" y="376"/>
              </a:cxn>
              <a:cxn ang="0">
                <a:pos x="0" y="384"/>
              </a:cxn>
              <a:cxn ang="0">
                <a:pos x="0" y="443"/>
              </a:cxn>
              <a:cxn ang="0">
                <a:pos x="14" y="457"/>
              </a:cxn>
              <a:cxn ang="0">
                <a:pos x="27" y="443"/>
              </a:cxn>
              <a:cxn ang="0">
                <a:pos x="27" y="388"/>
              </a:cxn>
              <a:cxn ang="0">
                <a:pos x="73" y="326"/>
              </a:cxn>
              <a:cxn ang="0">
                <a:pos x="141" y="326"/>
              </a:cxn>
              <a:cxn ang="0">
                <a:pos x="155" y="313"/>
              </a:cxn>
              <a:cxn ang="0">
                <a:pos x="160" y="116"/>
              </a:cxn>
              <a:cxn ang="0">
                <a:pos x="176" y="116"/>
              </a:cxn>
              <a:cxn ang="0">
                <a:pos x="182" y="313"/>
              </a:cxn>
              <a:cxn ang="0">
                <a:pos x="195" y="326"/>
              </a:cxn>
              <a:cxn ang="0">
                <a:pos x="296" y="326"/>
              </a:cxn>
              <a:cxn ang="0">
                <a:pos x="310" y="313"/>
              </a:cxn>
              <a:cxn ang="0">
                <a:pos x="318" y="27"/>
              </a:cxn>
              <a:cxn ang="0">
                <a:pos x="333" y="27"/>
              </a:cxn>
              <a:cxn ang="0">
                <a:pos x="342" y="443"/>
              </a:cxn>
              <a:cxn ang="0">
                <a:pos x="355" y="457"/>
              </a:cxn>
              <a:cxn ang="0">
                <a:pos x="368" y="443"/>
              </a:cxn>
              <a:cxn ang="0">
                <a:pos x="360" y="13"/>
              </a:cxn>
              <a:cxn ang="0">
                <a:pos x="346" y="0"/>
              </a:cxn>
              <a:cxn ang="0">
                <a:pos x="305" y="0"/>
              </a:cxn>
            </a:cxnLst>
            <a:rect l="0" t="0" r="r" b="b"/>
            <a:pathLst>
              <a:path w="368" h="457">
                <a:moveTo>
                  <a:pt x="305" y="0"/>
                </a:moveTo>
                <a:cubicBezTo>
                  <a:pt x="298" y="0"/>
                  <a:pt x="292" y="6"/>
                  <a:pt x="292" y="13"/>
                </a:cubicBezTo>
                <a:cubicBezTo>
                  <a:pt x="292" y="13"/>
                  <a:pt x="284" y="275"/>
                  <a:pt x="283" y="299"/>
                </a:cubicBezTo>
                <a:cubicBezTo>
                  <a:pt x="267" y="299"/>
                  <a:pt x="225" y="299"/>
                  <a:pt x="208" y="299"/>
                </a:cubicBezTo>
                <a:cubicBezTo>
                  <a:pt x="207" y="276"/>
                  <a:pt x="202" y="102"/>
                  <a:pt x="202" y="102"/>
                </a:cubicBezTo>
                <a:cubicBezTo>
                  <a:pt x="202" y="95"/>
                  <a:pt x="196" y="89"/>
                  <a:pt x="189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0" y="89"/>
                  <a:pt x="134" y="95"/>
                  <a:pt x="134" y="102"/>
                </a:cubicBezTo>
                <a:cubicBezTo>
                  <a:pt x="134" y="102"/>
                  <a:pt x="129" y="276"/>
                  <a:pt x="128" y="299"/>
                </a:cubicBezTo>
                <a:cubicBezTo>
                  <a:pt x="111" y="299"/>
                  <a:pt x="66" y="299"/>
                  <a:pt x="66" y="299"/>
                </a:cubicBezTo>
                <a:cubicBezTo>
                  <a:pt x="62" y="299"/>
                  <a:pt x="58" y="301"/>
                  <a:pt x="56" y="304"/>
                </a:cubicBezTo>
                <a:cubicBezTo>
                  <a:pt x="3" y="376"/>
                  <a:pt x="3" y="376"/>
                  <a:pt x="3" y="376"/>
                </a:cubicBezTo>
                <a:cubicBezTo>
                  <a:pt x="1" y="378"/>
                  <a:pt x="0" y="381"/>
                  <a:pt x="0" y="384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51"/>
                  <a:pt x="6" y="457"/>
                  <a:pt x="14" y="457"/>
                </a:cubicBezTo>
                <a:cubicBezTo>
                  <a:pt x="21" y="457"/>
                  <a:pt x="27" y="451"/>
                  <a:pt x="27" y="443"/>
                </a:cubicBezTo>
                <a:cubicBezTo>
                  <a:pt x="27" y="443"/>
                  <a:pt x="27" y="396"/>
                  <a:pt x="27" y="388"/>
                </a:cubicBezTo>
                <a:cubicBezTo>
                  <a:pt x="31" y="382"/>
                  <a:pt x="67" y="334"/>
                  <a:pt x="73" y="326"/>
                </a:cubicBezTo>
                <a:cubicBezTo>
                  <a:pt x="84" y="326"/>
                  <a:pt x="141" y="326"/>
                  <a:pt x="141" y="326"/>
                </a:cubicBezTo>
                <a:cubicBezTo>
                  <a:pt x="149" y="326"/>
                  <a:pt x="155" y="320"/>
                  <a:pt x="155" y="313"/>
                </a:cubicBezTo>
                <a:cubicBezTo>
                  <a:pt x="155" y="313"/>
                  <a:pt x="160" y="138"/>
                  <a:pt x="160" y="116"/>
                </a:cubicBezTo>
                <a:cubicBezTo>
                  <a:pt x="167" y="116"/>
                  <a:pt x="169" y="116"/>
                  <a:pt x="176" y="116"/>
                </a:cubicBezTo>
                <a:cubicBezTo>
                  <a:pt x="176" y="138"/>
                  <a:pt x="182" y="313"/>
                  <a:pt x="182" y="313"/>
                </a:cubicBezTo>
                <a:cubicBezTo>
                  <a:pt x="182" y="320"/>
                  <a:pt x="188" y="326"/>
                  <a:pt x="195" y="326"/>
                </a:cubicBezTo>
                <a:cubicBezTo>
                  <a:pt x="296" y="326"/>
                  <a:pt x="296" y="326"/>
                  <a:pt x="296" y="326"/>
                </a:cubicBezTo>
                <a:cubicBezTo>
                  <a:pt x="304" y="326"/>
                  <a:pt x="309" y="320"/>
                  <a:pt x="310" y="313"/>
                </a:cubicBezTo>
                <a:cubicBezTo>
                  <a:pt x="310" y="313"/>
                  <a:pt x="317" y="50"/>
                  <a:pt x="318" y="27"/>
                </a:cubicBezTo>
                <a:cubicBezTo>
                  <a:pt x="325" y="27"/>
                  <a:pt x="327" y="27"/>
                  <a:pt x="333" y="27"/>
                </a:cubicBezTo>
                <a:cubicBezTo>
                  <a:pt x="334" y="51"/>
                  <a:pt x="342" y="443"/>
                  <a:pt x="342" y="443"/>
                </a:cubicBezTo>
                <a:cubicBezTo>
                  <a:pt x="342" y="451"/>
                  <a:pt x="348" y="457"/>
                  <a:pt x="355" y="457"/>
                </a:cubicBezTo>
                <a:cubicBezTo>
                  <a:pt x="363" y="456"/>
                  <a:pt x="368" y="450"/>
                  <a:pt x="368" y="443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59" y="6"/>
                  <a:pt x="354" y="0"/>
                  <a:pt x="346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9" name="Freeform 632"/>
          <p:cNvSpPr>
            <a:spLocks/>
          </p:cNvSpPr>
          <p:nvPr userDrawn="1"/>
        </p:nvSpPr>
        <p:spPr bwMode="auto">
          <a:xfrm>
            <a:off x="6740234" y="2660519"/>
            <a:ext cx="218412" cy="219639"/>
          </a:xfrm>
          <a:custGeom>
            <a:avLst/>
            <a:gdLst/>
            <a:ahLst/>
            <a:cxnLst>
              <a:cxn ang="0">
                <a:pos x="112" y="242"/>
              </a:cxn>
              <a:cxn ang="0">
                <a:pos x="103" y="214"/>
              </a:cxn>
              <a:cxn ang="0">
                <a:pos x="103" y="214"/>
              </a:cxn>
              <a:cxn ang="0">
                <a:pos x="103" y="214"/>
              </a:cxn>
              <a:cxn ang="0">
                <a:pos x="98" y="138"/>
              </a:cxn>
              <a:cxn ang="0">
                <a:pos x="91" y="141"/>
              </a:cxn>
              <a:cxn ang="0">
                <a:pos x="82" y="142"/>
              </a:cxn>
              <a:cxn ang="0">
                <a:pos x="64" y="136"/>
              </a:cxn>
              <a:cxn ang="0">
                <a:pos x="52" y="118"/>
              </a:cxn>
              <a:cxn ang="0">
                <a:pos x="51" y="110"/>
              </a:cxn>
              <a:cxn ang="0">
                <a:pos x="69" y="80"/>
              </a:cxn>
              <a:cxn ang="0">
                <a:pos x="69" y="80"/>
              </a:cxn>
              <a:cxn ang="0">
                <a:pos x="134" y="45"/>
              </a:cxn>
              <a:cxn ang="0">
                <a:pos x="135" y="45"/>
              </a:cxn>
              <a:cxn ang="0">
                <a:pos x="144" y="43"/>
              </a:cxn>
              <a:cxn ang="0">
                <a:pos x="166" y="53"/>
              </a:cxn>
              <a:cxn ang="0">
                <a:pos x="174" y="76"/>
              </a:cxn>
              <a:cxn ang="0">
                <a:pos x="174" y="195"/>
              </a:cxn>
              <a:cxn ang="0">
                <a:pos x="164" y="205"/>
              </a:cxn>
              <a:cxn ang="0">
                <a:pos x="155" y="195"/>
              </a:cxn>
              <a:cxn ang="0">
                <a:pos x="155" y="76"/>
              </a:cxn>
              <a:cxn ang="0">
                <a:pos x="152" y="65"/>
              </a:cxn>
              <a:cxn ang="0">
                <a:pos x="144" y="62"/>
              </a:cxn>
              <a:cxn ang="0">
                <a:pos x="139" y="63"/>
              </a:cxn>
              <a:cxn ang="0">
                <a:pos x="117" y="73"/>
              </a:cxn>
              <a:cxn ang="0">
                <a:pos x="117" y="73"/>
              </a:cxn>
              <a:cxn ang="0">
                <a:pos x="78" y="96"/>
              </a:cxn>
              <a:cxn ang="0">
                <a:pos x="70" y="110"/>
              </a:cxn>
              <a:cxn ang="0">
                <a:pos x="70" y="114"/>
              </a:cxn>
              <a:cxn ang="0">
                <a:pos x="75" y="121"/>
              </a:cxn>
              <a:cxn ang="0">
                <a:pos x="82" y="124"/>
              </a:cxn>
              <a:cxn ang="0">
                <a:pos x="86" y="123"/>
              </a:cxn>
              <a:cxn ang="0">
                <a:pos x="90" y="122"/>
              </a:cxn>
              <a:cxn ang="0">
                <a:pos x="122" y="214"/>
              </a:cxn>
              <a:cxn ang="0">
                <a:pos x="122" y="214"/>
              </a:cxn>
              <a:cxn ang="0">
                <a:pos x="125" y="228"/>
              </a:cxn>
              <a:cxn ang="0">
                <a:pos x="130" y="232"/>
              </a:cxn>
              <a:cxn ang="0">
                <a:pos x="136" y="233"/>
              </a:cxn>
              <a:cxn ang="0">
                <a:pos x="141" y="233"/>
              </a:cxn>
              <a:cxn ang="0">
                <a:pos x="141" y="233"/>
              </a:cxn>
              <a:cxn ang="0">
                <a:pos x="207" y="199"/>
              </a:cxn>
              <a:cxn ang="0">
                <a:pos x="232" y="127"/>
              </a:cxn>
              <a:cxn ang="0">
                <a:pos x="203" y="49"/>
              </a:cxn>
              <a:cxn ang="0">
                <a:pos x="126" y="19"/>
              </a:cxn>
              <a:cxn ang="0">
                <a:pos x="48" y="49"/>
              </a:cxn>
              <a:cxn ang="0">
                <a:pos x="19" y="126"/>
              </a:cxn>
              <a:cxn ang="0">
                <a:pos x="77" y="224"/>
              </a:cxn>
              <a:cxn ang="0">
                <a:pos x="82" y="236"/>
              </a:cxn>
              <a:cxn ang="0">
                <a:pos x="69" y="241"/>
              </a:cxn>
              <a:cxn ang="0">
                <a:pos x="0" y="126"/>
              </a:cxn>
              <a:cxn ang="0">
                <a:pos x="35" y="36"/>
              </a:cxn>
              <a:cxn ang="0">
                <a:pos x="126" y="0"/>
              </a:cxn>
              <a:cxn ang="0">
                <a:pos x="216" y="36"/>
              </a:cxn>
              <a:cxn ang="0">
                <a:pos x="251" y="127"/>
              </a:cxn>
              <a:cxn ang="0">
                <a:pos x="221" y="211"/>
              </a:cxn>
              <a:cxn ang="0">
                <a:pos x="144" y="251"/>
              </a:cxn>
              <a:cxn ang="0">
                <a:pos x="143" y="251"/>
              </a:cxn>
              <a:cxn ang="0">
                <a:pos x="136" y="252"/>
              </a:cxn>
              <a:cxn ang="0">
                <a:pos x="123" y="250"/>
              </a:cxn>
            </a:cxnLst>
            <a:rect l="0" t="0" r="r" b="b"/>
            <a:pathLst>
              <a:path w="251" h="252">
                <a:moveTo>
                  <a:pt x="123" y="250"/>
                </a:moveTo>
                <a:cubicBezTo>
                  <a:pt x="119" y="248"/>
                  <a:pt x="115" y="246"/>
                  <a:pt x="112" y="242"/>
                </a:cubicBezTo>
                <a:cubicBezTo>
                  <a:pt x="112" y="242"/>
                  <a:pt x="112" y="242"/>
                  <a:pt x="112" y="242"/>
                </a:cubicBezTo>
                <a:cubicBezTo>
                  <a:pt x="106" y="235"/>
                  <a:pt x="103" y="226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35"/>
                  <a:pt x="103" y="135"/>
                  <a:pt x="103" y="135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6" y="139"/>
                  <a:pt x="94" y="140"/>
                  <a:pt x="91" y="141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88" y="142"/>
                  <a:pt x="85" y="142"/>
                  <a:pt x="82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76" y="142"/>
                  <a:pt x="69" y="140"/>
                  <a:pt x="64" y="13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59" y="132"/>
                  <a:pt x="54" y="126"/>
                  <a:pt x="52" y="118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6"/>
                  <a:pt x="51" y="113"/>
                  <a:pt x="51" y="11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1" y="98"/>
                  <a:pt x="57" y="86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7" y="51"/>
                  <a:pt x="126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8" y="44"/>
                  <a:pt x="141" y="43"/>
                  <a:pt x="144" y="43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53" y="43"/>
                  <a:pt x="161" y="47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71" y="59"/>
                  <a:pt x="174" y="67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00"/>
                  <a:pt x="170" y="205"/>
                  <a:pt x="164" y="205"/>
                </a:cubicBezTo>
                <a:cubicBezTo>
                  <a:pt x="164" y="205"/>
                  <a:pt x="164" y="205"/>
                  <a:pt x="164" y="205"/>
                </a:cubicBezTo>
                <a:cubicBezTo>
                  <a:pt x="159" y="205"/>
                  <a:pt x="155" y="200"/>
                  <a:pt x="155" y="195"/>
                </a:cubicBezTo>
                <a:cubicBezTo>
                  <a:pt x="155" y="195"/>
                  <a:pt x="155" y="195"/>
                  <a:pt x="155" y="195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1"/>
                  <a:pt x="153" y="67"/>
                  <a:pt x="152" y="65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50" y="63"/>
                  <a:pt x="148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3" y="62"/>
                  <a:pt x="141" y="62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3" y="64"/>
                  <a:pt x="126" y="68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3" y="99"/>
                  <a:pt x="70" y="104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1"/>
                  <a:pt x="70" y="112"/>
                  <a:pt x="70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2" y="118"/>
                  <a:pt x="73" y="120"/>
                  <a:pt x="75" y="121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7" y="123"/>
                  <a:pt x="79" y="124"/>
                  <a:pt x="82" y="124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3" y="124"/>
                  <a:pt x="85" y="124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8" y="122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21"/>
                  <a:pt x="123" y="225"/>
                  <a:pt x="125" y="228"/>
                </a:cubicBezTo>
                <a:cubicBezTo>
                  <a:pt x="125" y="228"/>
                  <a:pt x="125" y="228"/>
                  <a:pt x="125" y="228"/>
                </a:cubicBezTo>
                <a:cubicBezTo>
                  <a:pt x="126" y="230"/>
                  <a:pt x="127" y="231"/>
                  <a:pt x="130" y="232"/>
                </a:cubicBezTo>
                <a:cubicBezTo>
                  <a:pt x="130" y="232"/>
                  <a:pt x="130" y="232"/>
                  <a:pt x="130" y="232"/>
                </a:cubicBezTo>
                <a:cubicBezTo>
                  <a:pt x="131" y="233"/>
                  <a:pt x="133" y="233"/>
                  <a:pt x="136" y="233"/>
                </a:cubicBezTo>
                <a:cubicBezTo>
                  <a:pt x="136" y="233"/>
                  <a:pt x="136" y="233"/>
                  <a:pt x="136" y="233"/>
                </a:cubicBezTo>
                <a:cubicBezTo>
                  <a:pt x="138" y="233"/>
                  <a:pt x="139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69" y="229"/>
                  <a:pt x="191" y="217"/>
                  <a:pt x="207" y="199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23" y="181"/>
                  <a:pt x="232" y="156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95"/>
                  <a:pt x="221" y="68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184" y="30"/>
                  <a:pt x="158" y="19"/>
                  <a:pt x="126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94" y="19"/>
                  <a:pt x="67" y="30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30" y="68"/>
                  <a:pt x="19" y="94"/>
                  <a:pt x="19" y="126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9" y="172"/>
                  <a:pt x="41" y="207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82" y="226"/>
                  <a:pt x="84" y="231"/>
                  <a:pt x="82" y="236"/>
                </a:cubicBezTo>
                <a:cubicBezTo>
                  <a:pt x="82" y="236"/>
                  <a:pt x="82" y="236"/>
                  <a:pt x="82" y="236"/>
                </a:cubicBezTo>
                <a:cubicBezTo>
                  <a:pt x="80" y="241"/>
                  <a:pt x="74" y="243"/>
                  <a:pt x="69" y="241"/>
                </a:cubicBezTo>
                <a:cubicBezTo>
                  <a:pt x="69" y="241"/>
                  <a:pt x="69" y="241"/>
                  <a:pt x="69" y="241"/>
                </a:cubicBezTo>
                <a:cubicBezTo>
                  <a:pt x="27" y="221"/>
                  <a:pt x="0" y="178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90"/>
                  <a:pt x="13" y="58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58" y="13"/>
                  <a:pt x="89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62" y="0"/>
                  <a:pt x="194" y="14"/>
                  <a:pt x="216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38" y="59"/>
                  <a:pt x="251" y="91"/>
                  <a:pt x="251" y="127"/>
                </a:cubicBezTo>
                <a:cubicBezTo>
                  <a:pt x="251" y="127"/>
                  <a:pt x="251" y="127"/>
                  <a:pt x="251" y="127"/>
                </a:cubicBezTo>
                <a:cubicBezTo>
                  <a:pt x="251" y="160"/>
                  <a:pt x="240" y="189"/>
                  <a:pt x="221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02" y="233"/>
                  <a:pt x="175" y="247"/>
                  <a:pt x="144" y="251"/>
                </a:cubicBezTo>
                <a:cubicBezTo>
                  <a:pt x="144" y="251"/>
                  <a:pt x="144" y="251"/>
                  <a:pt x="144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1" y="252"/>
                  <a:pt x="138" y="252"/>
                  <a:pt x="136" y="252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2" y="252"/>
                  <a:pt x="127" y="251"/>
                  <a:pt x="123" y="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0" name="Freeform 513"/>
          <p:cNvSpPr>
            <a:spLocks/>
          </p:cNvSpPr>
          <p:nvPr userDrawn="1"/>
        </p:nvSpPr>
        <p:spPr bwMode="auto">
          <a:xfrm>
            <a:off x="7119357" y="2620632"/>
            <a:ext cx="391423" cy="29939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" y="8"/>
              </a:cxn>
              <a:cxn ang="0">
                <a:pos x="4" y="22"/>
              </a:cxn>
              <a:cxn ang="0">
                <a:pos x="101" y="331"/>
              </a:cxn>
              <a:cxn ang="0">
                <a:pos x="116" y="342"/>
              </a:cxn>
              <a:cxn ang="0">
                <a:pos x="128" y="329"/>
              </a:cxn>
              <a:cxn ang="0">
                <a:pos x="127" y="327"/>
              </a:cxn>
              <a:cxn ang="0">
                <a:pos x="40" y="27"/>
              </a:cxn>
              <a:cxn ang="0">
                <a:pos x="101" y="27"/>
              </a:cxn>
              <a:cxn ang="0">
                <a:pos x="174" y="184"/>
              </a:cxn>
              <a:cxn ang="0">
                <a:pos x="182" y="194"/>
              </a:cxn>
              <a:cxn ang="0">
                <a:pos x="194" y="193"/>
              </a:cxn>
              <a:cxn ang="0">
                <a:pos x="370" y="168"/>
              </a:cxn>
              <a:cxn ang="0">
                <a:pos x="401" y="264"/>
              </a:cxn>
              <a:cxn ang="0">
                <a:pos x="397" y="316"/>
              </a:cxn>
              <a:cxn ang="0">
                <a:pos x="362" y="316"/>
              </a:cxn>
              <a:cxn ang="0">
                <a:pos x="362" y="273"/>
              </a:cxn>
              <a:cxn ang="0">
                <a:pos x="349" y="259"/>
              </a:cxn>
              <a:cxn ang="0">
                <a:pos x="164" y="259"/>
              </a:cxn>
              <a:cxn ang="0">
                <a:pos x="150" y="273"/>
              </a:cxn>
              <a:cxn ang="0">
                <a:pos x="164" y="286"/>
              </a:cxn>
              <a:cxn ang="0">
                <a:pos x="335" y="286"/>
              </a:cxn>
              <a:cxn ang="0">
                <a:pos x="335" y="329"/>
              </a:cxn>
              <a:cxn ang="0">
                <a:pos x="349" y="342"/>
              </a:cxn>
              <a:cxn ang="0">
                <a:pos x="408" y="342"/>
              </a:cxn>
              <a:cxn ang="0">
                <a:pos x="421" y="332"/>
              </a:cxn>
              <a:cxn ang="0">
                <a:pos x="388" y="148"/>
              </a:cxn>
              <a:cxn ang="0">
                <a:pos x="258" y="138"/>
              </a:cxn>
              <a:cxn ang="0">
                <a:pos x="196" y="162"/>
              </a:cxn>
              <a:cxn ang="0">
                <a:pos x="115" y="4"/>
              </a:cxn>
              <a:cxn ang="0">
                <a:pos x="106" y="0"/>
              </a:cxn>
              <a:cxn ang="0">
                <a:pos x="14" y="0"/>
              </a:cxn>
            </a:cxnLst>
            <a:rect l="0" t="0" r="r" b="b"/>
            <a:pathLst>
              <a:path w="449" h="343">
                <a:moveTo>
                  <a:pt x="14" y="0"/>
                </a:moveTo>
                <a:cubicBezTo>
                  <a:pt x="9" y="0"/>
                  <a:pt x="4" y="3"/>
                  <a:pt x="2" y="8"/>
                </a:cubicBezTo>
                <a:cubicBezTo>
                  <a:pt x="0" y="13"/>
                  <a:pt x="1" y="18"/>
                  <a:pt x="4" y="22"/>
                </a:cubicBezTo>
                <a:cubicBezTo>
                  <a:pt x="69" y="98"/>
                  <a:pt x="101" y="328"/>
                  <a:pt x="101" y="331"/>
                </a:cubicBezTo>
                <a:cubicBezTo>
                  <a:pt x="102" y="338"/>
                  <a:pt x="109" y="343"/>
                  <a:pt x="116" y="342"/>
                </a:cubicBezTo>
                <a:cubicBezTo>
                  <a:pt x="123" y="341"/>
                  <a:pt x="128" y="336"/>
                  <a:pt x="128" y="329"/>
                </a:cubicBezTo>
                <a:cubicBezTo>
                  <a:pt x="128" y="328"/>
                  <a:pt x="128" y="328"/>
                  <a:pt x="127" y="327"/>
                </a:cubicBezTo>
                <a:cubicBezTo>
                  <a:pt x="126" y="318"/>
                  <a:pt x="100" y="122"/>
                  <a:pt x="40" y="27"/>
                </a:cubicBezTo>
                <a:cubicBezTo>
                  <a:pt x="65" y="27"/>
                  <a:pt x="94" y="27"/>
                  <a:pt x="101" y="27"/>
                </a:cubicBezTo>
                <a:cubicBezTo>
                  <a:pt x="129" y="55"/>
                  <a:pt x="160" y="120"/>
                  <a:pt x="174" y="184"/>
                </a:cubicBezTo>
                <a:cubicBezTo>
                  <a:pt x="175" y="188"/>
                  <a:pt x="178" y="192"/>
                  <a:pt x="182" y="194"/>
                </a:cubicBezTo>
                <a:cubicBezTo>
                  <a:pt x="185" y="195"/>
                  <a:pt x="190" y="195"/>
                  <a:pt x="194" y="193"/>
                </a:cubicBezTo>
                <a:cubicBezTo>
                  <a:pt x="229" y="174"/>
                  <a:pt x="330" y="132"/>
                  <a:pt x="370" y="168"/>
                </a:cubicBezTo>
                <a:cubicBezTo>
                  <a:pt x="395" y="190"/>
                  <a:pt x="401" y="230"/>
                  <a:pt x="401" y="264"/>
                </a:cubicBezTo>
                <a:cubicBezTo>
                  <a:pt x="401" y="285"/>
                  <a:pt x="399" y="304"/>
                  <a:pt x="397" y="316"/>
                </a:cubicBezTo>
                <a:cubicBezTo>
                  <a:pt x="386" y="316"/>
                  <a:pt x="374" y="316"/>
                  <a:pt x="362" y="316"/>
                </a:cubicBezTo>
                <a:cubicBezTo>
                  <a:pt x="362" y="300"/>
                  <a:pt x="362" y="273"/>
                  <a:pt x="362" y="273"/>
                </a:cubicBezTo>
                <a:cubicBezTo>
                  <a:pt x="362" y="265"/>
                  <a:pt x="356" y="259"/>
                  <a:pt x="349" y="259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56" y="259"/>
                  <a:pt x="150" y="265"/>
                  <a:pt x="150" y="273"/>
                </a:cubicBezTo>
                <a:cubicBezTo>
                  <a:pt x="150" y="280"/>
                  <a:pt x="156" y="286"/>
                  <a:pt x="164" y="286"/>
                </a:cubicBezTo>
                <a:cubicBezTo>
                  <a:pt x="164" y="286"/>
                  <a:pt x="312" y="286"/>
                  <a:pt x="335" y="286"/>
                </a:cubicBezTo>
                <a:cubicBezTo>
                  <a:pt x="335" y="301"/>
                  <a:pt x="335" y="329"/>
                  <a:pt x="335" y="329"/>
                </a:cubicBezTo>
                <a:cubicBezTo>
                  <a:pt x="335" y="336"/>
                  <a:pt x="341" y="342"/>
                  <a:pt x="349" y="342"/>
                </a:cubicBezTo>
                <a:cubicBezTo>
                  <a:pt x="408" y="342"/>
                  <a:pt x="408" y="342"/>
                  <a:pt x="408" y="342"/>
                </a:cubicBezTo>
                <a:cubicBezTo>
                  <a:pt x="414" y="342"/>
                  <a:pt x="420" y="338"/>
                  <a:pt x="421" y="332"/>
                </a:cubicBezTo>
                <a:cubicBezTo>
                  <a:pt x="422" y="327"/>
                  <a:pt x="449" y="202"/>
                  <a:pt x="388" y="148"/>
                </a:cubicBezTo>
                <a:cubicBezTo>
                  <a:pt x="361" y="124"/>
                  <a:pt x="317" y="121"/>
                  <a:pt x="258" y="138"/>
                </a:cubicBezTo>
                <a:cubicBezTo>
                  <a:pt x="233" y="146"/>
                  <a:pt x="210" y="155"/>
                  <a:pt x="196" y="162"/>
                </a:cubicBezTo>
                <a:cubicBezTo>
                  <a:pt x="178" y="95"/>
                  <a:pt x="146" y="32"/>
                  <a:pt x="115" y="4"/>
                </a:cubicBezTo>
                <a:cubicBezTo>
                  <a:pt x="113" y="1"/>
                  <a:pt x="109" y="0"/>
                  <a:pt x="106" y="0"/>
                </a:cubicBez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1" name="Freeform 529"/>
          <p:cNvSpPr>
            <a:spLocks noEditPoints="1"/>
          </p:cNvSpPr>
          <p:nvPr userDrawn="1"/>
        </p:nvSpPr>
        <p:spPr bwMode="auto">
          <a:xfrm>
            <a:off x="7619338" y="2659897"/>
            <a:ext cx="293261" cy="220866"/>
          </a:xfrm>
          <a:custGeom>
            <a:avLst/>
            <a:gdLst/>
            <a:ahLst/>
            <a:cxnLst>
              <a:cxn ang="0">
                <a:pos x="315" y="4"/>
              </a:cxn>
              <a:cxn ang="0">
                <a:pos x="260" y="34"/>
              </a:cxn>
              <a:cxn ang="0">
                <a:pos x="201" y="2"/>
              </a:cxn>
              <a:cxn ang="0">
                <a:pos x="192" y="4"/>
              </a:cxn>
              <a:cxn ang="0">
                <a:pos x="137" y="34"/>
              </a:cxn>
              <a:cxn ang="0">
                <a:pos x="69" y="4"/>
              </a:cxn>
              <a:cxn ang="0">
                <a:pos x="65" y="8"/>
              </a:cxn>
              <a:cxn ang="0">
                <a:pos x="1" y="46"/>
              </a:cxn>
              <a:cxn ang="0">
                <a:pos x="4" y="120"/>
              </a:cxn>
              <a:cxn ang="0">
                <a:pos x="136" y="131"/>
              </a:cxn>
              <a:cxn ang="0">
                <a:pos x="260" y="131"/>
              </a:cxn>
              <a:cxn ang="0">
                <a:pos x="309" y="204"/>
              </a:cxn>
              <a:cxn ang="0">
                <a:pos x="209" y="201"/>
              </a:cxn>
              <a:cxn ang="0">
                <a:pos x="192" y="198"/>
              </a:cxn>
              <a:cxn ang="0">
                <a:pos x="137" y="227"/>
              </a:cxn>
              <a:cxn ang="0">
                <a:pos x="69" y="198"/>
              </a:cxn>
              <a:cxn ang="0">
                <a:pos x="65" y="202"/>
              </a:cxn>
              <a:cxn ang="0">
                <a:pos x="1" y="240"/>
              </a:cxn>
              <a:cxn ang="0">
                <a:pos x="75" y="228"/>
              </a:cxn>
              <a:cxn ang="0">
                <a:pos x="199" y="228"/>
              </a:cxn>
              <a:cxn ang="0">
                <a:pos x="332" y="216"/>
              </a:cxn>
              <a:cxn ang="0">
                <a:pos x="334" y="143"/>
              </a:cxn>
              <a:cxn ang="0">
                <a:pos x="270" y="105"/>
              </a:cxn>
              <a:cxn ang="0">
                <a:pos x="253" y="101"/>
              </a:cxn>
              <a:cxn ang="0">
                <a:pos x="198" y="130"/>
              </a:cxn>
              <a:cxn ang="0">
                <a:pos x="130" y="101"/>
              </a:cxn>
              <a:cxn ang="0">
                <a:pos x="126" y="105"/>
              </a:cxn>
              <a:cxn ang="0">
                <a:pos x="26" y="107"/>
              </a:cxn>
              <a:cxn ang="0">
                <a:pos x="75" y="34"/>
              </a:cxn>
              <a:cxn ang="0">
                <a:pos x="199" y="34"/>
              </a:cxn>
              <a:cxn ang="0">
                <a:pos x="332" y="22"/>
              </a:cxn>
              <a:cxn ang="0">
                <a:pos x="333" y="8"/>
              </a:cxn>
              <a:cxn ang="0">
                <a:pos x="330" y="24"/>
              </a:cxn>
              <a:cxn ang="0">
                <a:pos x="330" y="24"/>
              </a:cxn>
              <a:cxn ang="0">
                <a:pos x="330" y="218"/>
              </a:cxn>
            </a:cxnLst>
            <a:rect l="0" t="0" r="r" b="b"/>
            <a:pathLst>
              <a:path w="335" h="253">
                <a:moveTo>
                  <a:pt x="316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4" y="5"/>
                  <a:pt x="312" y="6"/>
                  <a:pt x="311" y="8"/>
                </a:cubicBezTo>
                <a:cubicBezTo>
                  <a:pt x="301" y="24"/>
                  <a:pt x="281" y="34"/>
                  <a:pt x="260" y="34"/>
                </a:cubicBezTo>
                <a:cubicBezTo>
                  <a:pt x="239" y="34"/>
                  <a:pt x="220" y="24"/>
                  <a:pt x="209" y="8"/>
                </a:cubicBezTo>
                <a:cubicBezTo>
                  <a:pt x="207" y="5"/>
                  <a:pt x="205" y="3"/>
                  <a:pt x="201" y="2"/>
                </a:cubicBezTo>
                <a:cubicBezTo>
                  <a:pt x="198" y="2"/>
                  <a:pt x="195" y="2"/>
                  <a:pt x="192" y="4"/>
                </a:cubicBezTo>
                <a:cubicBezTo>
                  <a:pt x="192" y="4"/>
                  <a:pt x="192" y="4"/>
                  <a:pt x="192" y="4"/>
                </a:cubicBezTo>
                <a:cubicBezTo>
                  <a:pt x="190" y="5"/>
                  <a:pt x="189" y="6"/>
                  <a:pt x="188" y="8"/>
                </a:cubicBezTo>
                <a:cubicBezTo>
                  <a:pt x="178" y="24"/>
                  <a:pt x="158" y="34"/>
                  <a:pt x="137" y="34"/>
                </a:cubicBezTo>
                <a:cubicBezTo>
                  <a:pt x="116" y="34"/>
                  <a:pt x="96" y="24"/>
                  <a:pt x="86" y="8"/>
                </a:cubicBezTo>
                <a:cubicBezTo>
                  <a:pt x="82" y="2"/>
                  <a:pt x="74" y="0"/>
                  <a:pt x="69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7" y="5"/>
                  <a:pt x="66" y="6"/>
                  <a:pt x="65" y="8"/>
                </a:cubicBezTo>
                <a:cubicBezTo>
                  <a:pt x="54" y="24"/>
                  <a:pt x="35" y="34"/>
                  <a:pt x="14" y="34"/>
                </a:cubicBezTo>
                <a:cubicBezTo>
                  <a:pt x="7" y="34"/>
                  <a:pt x="1" y="39"/>
                  <a:pt x="1" y="46"/>
                </a:cubicBezTo>
                <a:cubicBezTo>
                  <a:pt x="1" y="46"/>
                  <a:pt x="0" y="112"/>
                  <a:pt x="0" y="112"/>
                </a:cubicBezTo>
                <a:cubicBezTo>
                  <a:pt x="0" y="115"/>
                  <a:pt x="1" y="118"/>
                  <a:pt x="4" y="120"/>
                </a:cubicBezTo>
                <a:cubicBezTo>
                  <a:pt x="19" y="142"/>
                  <a:pt x="46" y="156"/>
                  <a:pt x="75" y="156"/>
                </a:cubicBezTo>
                <a:cubicBezTo>
                  <a:pt x="98" y="156"/>
                  <a:pt x="121" y="147"/>
                  <a:pt x="136" y="131"/>
                </a:cubicBezTo>
                <a:cubicBezTo>
                  <a:pt x="152" y="147"/>
                  <a:pt x="174" y="156"/>
                  <a:pt x="198" y="156"/>
                </a:cubicBezTo>
                <a:cubicBezTo>
                  <a:pt x="221" y="156"/>
                  <a:pt x="244" y="147"/>
                  <a:pt x="260" y="131"/>
                </a:cubicBezTo>
                <a:cubicBezTo>
                  <a:pt x="272" y="144"/>
                  <a:pt x="290" y="152"/>
                  <a:pt x="309" y="155"/>
                </a:cubicBezTo>
                <a:cubicBezTo>
                  <a:pt x="309" y="169"/>
                  <a:pt x="309" y="198"/>
                  <a:pt x="309" y="204"/>
                </a:cubicBezTo>
                <a:cubicBezTo>
                  <a:pt x="298" y="218"/>
                  <a:pt x="280" y="227"/>
                  <a:pt x="260" y="227"/>
                </a:cubicBezTo>
                <a:cubicBezTo>
                  <a:pt x="239" y="227"/>
                  <a:pt x="220" y="217"/>
                  <a:pt x="209" y="201"/>
                </a:cubicBezTo>
                <a:cubicBezTo>
                  <a:pt x="206" y="196"/>
                  <a:pt x="198" y="194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0" y="199"/>
                  <a:pt x="189" y="200"/>
                  <a:pt x="188" y="202"/>
                </a:cubicBezTo>
                <a:cubicBezTo>
                  <a:pt x="178" y="217"/>
                  <a:pt x="158" y="227"/>
                  <a:pt x="137" y="227"/>
                </a:cubicBezTo>
                <a:cubicBezTo>
                  <a:pt x="116" y="227"/>
                  <a:pt x="96" y="217"/>
                  <a:pt x="86" y="201"/>
                </a:cubicBezTo>
                <a:cubicBezTo>
                  <a:pt x="82" y="196"/>
                  <a:pt x="75" y="194"/>
                  <a:pt x="69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67" y="199"/>
                  <a:pt x="66" y="200"/>
                  <a:pt x="65" y="202"/>
                </a:cubicBezTo>
                <a:cubicBezTo>
                  <a:pt x="54" y="217"/>
                  <a:pt x="35" y="227"/>
                  <a:pt x="14" y="227"/>
                </a:cubicBezTo>
                <a:cubicBezTo>
                  <a:pt x="7" y="227"/>
                  <a:pt x="1" y="233"/>
                  <a:pt x="1" y="240"/>
                </a:cubicBezTo>
                <a:cubicBezTo>
                  <a:pt x="1" y="247"/>
                  <a:pt x="7" y="253"/>
                  <a:pt x="14" y="253"/>
                </a:cubicBezTo>
                <a:cubicBezTo>
                  <a:pt x="37" y="253"/>
                  <a:pt x="60" y="244"/>
                  <a:pt x="75" y="228"/>
                </a:cubicBezTo>
                <a:cubicBezTo>
                  <a:pt x="91" y="244"/>
                  <a:pt x="113" y="253"/>
                  <a:pt x="137" y="253"/>
                </a:cubicBezTo>
                <a:cubicBezTo>
                  <a:pt x="161" y="253"/>
                  <a:pt x="183" y="244"/>
                  <a:pt x="199" y="228"/>
                </a:cubicBezTo>
                <a:cubicBezTo>
                  <a:pt x="214" y="244"/>
                  <a:pt x="237" y="253"/>
                  <a:pt x="260" y="253"/>
                </a:cubicBezTo>
                <a:cubicBezTo>
                  <a:pt x="290" y="253"/>
                  <a:pt x="317" y="239"/>
                  <a:pt x="332" y="216"/>
                </a:cubicBezTo>
                <a:cubicBezTo>
                  <a:pt x="334" y="214"/>
                  <a:pt x="335" y="211"/>
                  <a:pt x="335" y="208"/>
                </a:cubicBezTo>
                <a:cubicBezTo>
                  <a:pt x="335" y="208"/>
                  <a:pt x="334" y="143"/>
                  <a:pt x="334" y="143"/>
                </a:cubicBezTo>
                <a:cubicBezTo>
                  <a:pt x="334" y="136"/>
                  <a:pt x="328" y="130"/>
                  <a:pt x="321" y="130"/>
                </a:cubicBezTo>
                <a:cubicBezTo>
                  <a:pt x="300" y="130"/>
                  <a:pt x="281" y="121"/>
                  <a:pt x="270" y="105"/>
                </a:cubicBezTo>
                <a:cubicBezTo>
                  <a:pt x="267" y="99"/>
                  <a:pt x="259" y="97"/>
                  <a:pt x="253" y="101"/>
                </a:cubicBezTo>
                <a:cubicBezTo>
                  <a:pt x="253" y="101"/>
                  <a:pt x="253" y="101"/>
                  <a:pt x="253" y="101"/>
                </a:cubicBezTo>
                <a:cubicBezTo>
                  <a:pt x="251" y="102"/>
                  <a:pt x="250" y="103"/>
                  <a:pt x="249" y="105"/>
                </a:cubicBezTo>
                <a:cubicBezTo>
                  <a:pt x="238" y="121"/>
                  <a:pt x="219" y="130"/>
                  <a:pt x="198" y="130"/>
                </a:cubicBezTo>
                <a:cubicBezTo>
                  <a:pt x="177" y="130"/>
                  <a:pt x="157" y="121"/>
                  <a:pt x="147" y="105"/>
                </a:cubicBezTo>
                <a:cubicBezTo>
                  <a:pt x="143" y="99"/>
                  <a:pt x="136" y="97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8" y="102"/>
                  <a:pt x="127" y="103"/>
                  <a:pt x="126" y="105"/>
                </a:cubicBezTo>
                <a:cubicBezTo>
                  <a:pt x="115" y="121"/>
                  <a:pt x="96" y="130"/>
                  <a:pt x="75" y="130"/>
                </a:cubicBezTo>
                <a:cubicBezTo>
                  <a:pt x="55" y="130"/>
                  <a:pt x="36" y="122"/>
                  <a:pt x="26" y="107"/>
                </a:cubicBezTo>
                <a:cubicBezTo>
                  <a:pt x="26" y="101"/>
                  <a:pt x="26" y="72"/>
                  <a:pt x="26" y="58"/>
                </a:cubicBezTo>
                <a:cubicBezTo>
                  <a:pt x="45" y="55"/>
                  <a:pt x="62" y="47"/>
                  <a:pt x="75" y="34"/>
                </a:cubicBezTo>
                <a:cubicBezTo>
                  <a:pt x="91" y="50"/>
                  <a:pt x="113" y="59"/>
                  <a:pt x="137" y="59"/>
                </a:cubicBezTo>
                <a:cubicBezTo>
                  <a:pt x="161" y="59"/>
                  <a:pt x="183" y="50"/>
                  <a:pt x="199" y="34"/>
                </a:cubicBezTo>
                <a:cubicBezTo>
                  <a:pt x="214" y="50"/>
                  <a:pt x="237" y="59"/>
                  <a:pt x="260" y="59"/>
                </a:cubicBezTo>
                <a:cubicBezTo>
                  <a:pt x="290" y="59"/>
                  <a:pt x="317" y="45"/>
                  <a:pt x="332" y="22"/>
                </a:cubicBezTo>
                <a:cubicBezTo>
                  <a:pt x="334" y="20"/>
                  <a:pt x="335" y="17"/>
                  <a:pt x="335" y="15"/>
                </a:cubicBezTo>
                <a:cubicBezTo>
                  <a:pt x="335" y="13"/>
                  <a:pt x="334" y="10"/>
                  <a:pt x="333" y="8"/>
                </a:cubicBezTo>
                <a:cubicBezTo>
                  <a:pt x="329" y="2"/>
                  <a:pt x="322" y="0"/>
                  <a:pt x="316" y="4"/>
                </a:cubicBezTo>
                <a:close/>
                <a:moveTo>
                  <a:pt x="330" y="24"/>
                </a:moveTo>
                <a:cubicBezTo>
                  <a:pt x="330" y="24"/>
                  <a:pt x="330" y="24"/>
                  <a:pt x="329" y="25"/>
                </a:cubicBezTo>
                <a:cubicBezTo>
                  <a:pt x="330" y="24"/>
                  <a:pt x="330" y="24"/>
                  <a:pt x="330" y="24"/>
                </a:cubicBezTo>
                <a:close/>
                <a:moveTo>
                  <a:pt x="330" y="218"/>
                </a:moveTo>
                <a:cubicBezTo>
                  <a:pt x="330" y="218"/>
                  <a:pt x="330" y="218"/>
                  <a:pt x="330" y="218"/>
                </a:cubicBezTo>
                <a:cubicBezTo>
                  <a:pt x="330" y="218"/>
                  <a:pt x="330" y="218"/>
                  <a:pt x="330" y="2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2" name="Freeform 525"/>
          <p:cNvSpPr>
            <a:spLocks/>
          </p:cNvSpPr>
          <p:nvPr userDrawn="1"/>
        </p:nvSpPr>
        <p:spPr bwMode="auto">
          <a:xfrm>
            <a:off x="8072692" y="2661124"/>
            <a:ext cx="285899" cy="218412"/>
          </a:xfrm>
          <a:custGeom>
            <a:avLst/>
            <a:gdLst/>
            <a:ahLst/>
            <a:cxnLst>
              <a:cxn ang="0">
                <a:pos x="314" y="224"/>
              </a:cxn>
              <a:cxn ang="0">
                <a:pos x="25" y="224"/>
              </a:cxn>
              <a:cxn ang="0">
                <a:pos x="25" y="98"/>
              </a:cxn>
              <a:cxn ang="0">
                <a:pos x="60" y="133"/>
              </a:cxn>
              <a:cxn ang="0">
                <a:pos x="77" y="133"/>
              </a:cxn>
              <a:cxn ang="0">
                <a:pos x="116" y="94"/>
              </a:cxn>
              <a:cxn ang="0">
                <a:pos x="144" y="121"/>
              </a:cxn>
              <a:cxn ang="0">
                <a:pos x="152" y="125"/>
              </a:cxn>
              <a:cxn ang="0">
                <a:pos x="161" y="121"/>
              </a:cxn>
              <a:cxn ang="0">
                <a:pos x="241" y="41"/>
              </a:cxn>
              <a:cxn ang="0">
                <a:pos x="241" y="63"/>
              </a:cxn>
              <a:cxn ang="0">
                <a:pos x="253" y="75"/>
              </a:cxn>
              <a:cxn ang="0">
                <a:pos x="266" y="63"/>
              </a:cxn>
              <a:cxn ang="0">
                <a:pos x="266" y="12"/>
              </a:cxn>
              <a:cxn ang="0">
                <a:pos x="253" y="0"/>
              </a:cxn>
              <a:cxn ang="0">
                <a:pos x="203" y="0"/>
              </a:cxn>
              <a:cxn ang="0">
                <a:pos x="191" y="12"/>
              </a:cxn>
              <a:cxn ang="0">
                <a:pos x="203" y="25"/>
              </a:cxn>
              <a:cxn ang="0">
                <a:pos x="223" y="25"/>
              </a:cxn>
              <a:cxn ang="0">
                <a:pos x="152" y="95"/>
              </a:cxn>
              <a:cxn ang="0">
                <a:pos x="125" y="68"/>
              </a:cxn>
              <a:cxn ang="0">
                <a:pos x="116" y="64"/>
              </a:cxn>
              <a:cxn ang="0">
                <a:pos x="108" y="68"/>
              </a:cxn>
              <a:cxn ang="0">
                <a:pos x="68" y="107"/>
              </a:cxn>
              <a:cxn ang="0">
                <a:pos x="21" y="60"/>
              </a:cxn>
              <a:cxn ang="0">
                <a:pos x="8" y="57"/>
              </a:cxn>
              <a:cxn ang="0">
                <a:pos x="0" y="68"/>
              </a:cxn>
              <a:cxn ang="0">
                <a:pos x="0" y="236"/>
              </a:cxn>
              <a:cxn ang="0">
                <a:pos x="12" y="249"/>
              </a:cxn>
              <a:cxn ang="0">
                <a:pos x="314" y="249"/>
              </a:cxn>
              <a:cxn ang="0">
                <a:pos x="327" y="236"/>
              </a:cxn>
              <a:cxn ang="0">
                <a:pos x="314" y="224"/>
              </a:cxn>
            </a:cxnLst>
            <a:rect l="0" t="0" r="r" b="b"/>
            <a:pathLst>
              <a:path w="327" h="249">
                <a:moveTo>
                  <a:pt x="314" y="224"/>
                </a:moveTo>
                <a:cubicBezTo>
                  <a:pt x="314" y="224"/>
                  <a:pt x="47" y="224"/>
                  <a:pt x="25" y="224"/>
                </a:cubicBezTo>
                <a:cubicBezTo>
                  <a:pt x="25" y="98"/>
                  <a:pt x="25" y="98"/>
                  <a:pt x="25" y="98"/>
                </a:cubicBezTo>
                <a:cubicBezTo>
                  <a:pt x="41" y="114"/>
                  <a:pt x="60" y="133"/>
                  <a:pt x="60" y="133"/>
                </a:cubicBezTo>
                <a:cubicBezTo>
                  <a:pt x="65" y="138"/>
                  <a:pt x="72" y="138"/>
                  <a:pt x="77" y="133"/>
                </a:cubicBezTo>
                <a:cubicBezTo>
                  <a:pt x="77" y="133"/>
                  <a:pt x="105" y="105"/>
                  <a:pt x="116" y="94"/>
                </a:cubicBezTo>
                <a:cubicBezTo>
                  <a:pt x="126" y="104"/>
                  <a:pt x="144" y="121"/>
                  <a:pt x="144" y="121"/>
                </a:cubicBezTo>
                <a:cubicBezTo>
                  <a:pt x="146" y="123"/>
                  <a:pt x="149" y="125"/>
                  <a:pt x="152" y="125"/>
                </a:cubicBezTo>
                <a:cubicBezTo>
                  <a:pt x="156" y="125"/>
                  <a:pt x="159" y="123"/>
                  <a:pt x="161" y="121"/>
                </a:cubicBezTo>
                <a:cubicBezTo>
                  <a:pt x="241" y="41"/>
                  <a:pt x="241" y="41"/>
                  <a:pt x="241" y="41"/>
                </a:cubicBezTo>
                <a:cubicBezTo>
                  <a:pt x="241" y="52"/>
                  <a:pt x="241" y="63"/>
                  <a:pt x="241" y="63"/>
                </a:cubicBezTo>
                <a:cubicBezTo>
                  <a:pt x="241" y="70"/>
                  <a:pt x="247" y="75"/>
                  <a:pt x="253" y="75"/>
                </a:cubicBezTo>
                <a:cubicBezTo>
                  <a:pt x="260" y="75"/>
                  <a:pt x="266" y="70"/>
                  <a:pt x="266" y="63"/>
                </a:cubicBezTo>
                <a:cubicBezTo>
                  <a:pt x="266" y="12"/>
                  <a:pt x="266" y="12"/>
                  <a:pt x="266" y="12"/>
                </a:cubicBezTo>
                <a:cubicBezTo>
                  <a:pt x="266" y="6"/>
                  <a:pt x="260" y="0"/>
                  <a:pt x="25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196" y="0"/>
                  <a:pt x="191" y="6"/>
                  <a:pt x="191" y="12"/>
                </a:cubicBezTo>
                <a:cubicBezTo>
                  <a:pt x="191" y="19"/>
                  <a:pt x="196" y="25"/>
                  <a:pt x="203" y="25"/>
                </a:cubicBezTo>
                <a:cubicBezTo>
                  <a:pt x="203" y="25"/>
                  <a:pt x="212" y="25"/>
                  <a:pt x="223" y="25"/>
                </a:cubicBezTo>
                <a:cubicBezTo>
                  <a:pt x="214" y="33"/>
                  <a:pt x="165" y="82"/>
                  <a:pt x="152" y="95"/>
                </a:cubicBezTo>
                <a:cubicBezTo>
                  <a:pt x="142" y="85"/>
                  <a:pt x="125" y="68"/>
                  <a:pt x="125" y="68"/>
                </a:cubicBezTo>
                <a:cubicBezTo>
                  <a:pt x="123" y="65"/>
                  <a:pt x="120" y="64"/>
                  <a:pt x="116" y="64"/>
                </a:cubicBezTo>
                <a:cubicBezTo>
                  <a:pt x="113" y="64"/>
                  <a:pt x="110" y="65"/>
                  <a:pt x="108" y="68"/>
                </a:cubicBezTo>
                <a:cubicBezTo>
                  <a:pt x="108" y="68"/>
                  <a:pt x="80" y="95"/>
                  <a:pt x="68" y="107"/>
                </a:cubicBezTo>
                <a:cubicBezTo>
                  <a:pt x="56" y="95"/>
                  <a:pt x="21" y="60"/>
                  <a:pt x="21" y="60"/>
                </a:cubicBezTo>
                <a:cubicBezTo>
                  <a:pt x="17" y="56"/>
                  <a:pt x="12" y="55"/>
                  <a:pt x="8" y="57"/>
                </a:cubicBezTo>
                <a:cubicBezTo>
                  <a:pt x="3" y="59"/>
                  <a:pt x="0" y="63"/>
                  <a:pt x="0" y="6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43"/>
                  <a:pt x="5" y="249"/>
                  <a:pt x="12" y="249"/>
                </a:cubicBezTo>
                <a:cubicBezTo>
                  <a:pt x="314" y="249"/>
                  <a:pt x="314" y="249"/>
                  <a:pt x="314" y="249"/>
                </a:cubicBezTo>
                <a:cubicBezTo>
                  <a:pt x="321" y="249"/>
                  <a:pt x="327" y="243"/>
                  <a:pt x="327" y="236"/>
                </a:cubicBezTo>
                <a:cubicBezTo>
                  <a:pt x="327" y="230"/>
                  <a:pt x="321" y="224"/>
                  <a:pt x="314" y="2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3" name="Freeform 624"/>
          <p:cNvSpPr>
            <a:spLocks/>
          </p:cNvSpPr>
          <p:nvPr userDrawn="1"/>
        </p:nvSpPr>
        <p:spPr bwMode="auto">
          <a:xfrm>
            <a:off x="8500899" y="2589351"/>
            <a:ext cx="354613" cy="361975"/>
          </a:xfrm>
          <a:custGeom>
            <a:avLst/>
            <a:gdLst/>
            <a:ahLst/>
            <a:cxnLst>
              <a:cxn ang="0">
                <a:pos x="198" y="5"/>
              </a:cxn>
              <a:cxn ang="0">
                <a:pos x="186" y="41"/>
              </a:cxn>
              <a:cxn ang="0">
                <a:pos x="145" y="74"/>
              </a:cxn>
              <a:cxn ang="0">
                <a:pos x="112" y="60"/>
              </a:cxn>
              <a:cxn ang="0">
                <a:pos x="80" y="70"/>
              </a:cxn>
              <a:cxn ang="0">
                <a:pos x="79" y="108"/>
              </a:cxn>
              <a:cxn ang="0">
                <a:pos x="61" y="93"/>
              </a:cxn>
              <a:cxn ang="0">
                <a:pos x="1" y="110"/>
              </a:cxn>
              <a:cxn ang="0">
                <a:pos x="22" y="165"/>
              </a:cxn>
              <a:cxn ang="0">
                <a:pos x="96" y="286"/>
              </a:cxn>
              <a:cxn ang="0">
                <a:pos x="79" y="344"/>
              </a:cxn>
              <a:cxn ang="0">
                <a:pos x="247" y="406"/>
              </a:cxn>
              <a:cxn ang="0">
                <a:pos x="258" y="390"/>
              </a:cxn>
              <a:cxn ang="0">
                <a:pos x="284" y="355"/>
              </a:cxn>
              <a:cxn ang="0">
                <a:pos x="355" y="372"/>
              </a:cxn>
              <a:cxn ang="0">
                <a:pos x="400" y="318"/>
              </a:cxn>
              <a:cxn ang="0">
                <a:pos x="363" y="228"/>
              </a:cxn>
              <a:cxn ang="0">
                <a:pos x="345" y="259"/>
              </a:cxn>
              <a:cxn ang="0">
                <a:pos x="346" y="349"/>
              </a:cxn>
              <a:cxn ang="0">
                <a:pos x="282" y="330"/>
              </a:cxn>
              <a:cxn ang="0">
                <a:pos x="232" y="380"/>
              </a:cxn>
              <a:cxn ang="0">
                <a:pos x="105" y="348"/>
              </a:cxn>
              <a:cxn ang="0">
                <a:pos x="123" y="263"/>
              </a:cxn>
              <a:cxn ang="0">
                <a:pos x="28" y="141"/>
              </a:cxn>
              <a:cxn ang="0">
                <a:pos x="56" y="119"/>
              </a:cxn>
              <a:cxn ang="0">
                <a:pos x="80" y="133"/>
              </a:cxn>
              <a:cxn ang="0">
                <a:pos x="123" y="117"/>
              </a:cxn>
              <a:cxn ang="0">
                <a:pos x="119" y="105"/>
              </a:cxn>
              <a:cxn ang="0">
                <a:pos x="128" y="94"/>
              </a:cxn>
              <a:cxn ang="0">
                <a:pos x="167" y="87"/>
              </a:cxn>
              <a:cxn ang="0">
                <a:pos x="211" y="42"/>
              </a:cxn>
              <a:cxn ang="0">
                <a:pos x="211" y="32"/>
              </a:cxn>
              <a:cxn ang="0">
                <a:pos x="221" y="25"/>
              </a:cxn>
              <a:cxn ang="0">
                <a:pos x="368" y="157"/>
              </a:cxn>
              <a:cxn ang="0">
                <a:pos x="320" y="228"/>
              </a:cxn>
              <a:cxn ang="0">
                <a:pos x="333" y="241"/>
              </a:cxn>
              <a:cxn ang="0">
                <a:pos x="386" y="178"/>
              </a:cxn>
              <a:cxn ang="0">
                <a:pos x="403" y="103"/>
              </a:cxn>
              <a:cxn ang="0">
                <a:pos x="393" y="87"/>
              </a:cxn>
              <a:cxn ang="0">
                <a:pos x="225" y="0"/>
              </a:cxn>
            </a:cxnLst>
            <a:rect l="0" t="0" r="r" b="b"/>
            <a:pathLst>
              <a:path w="406" h="414">
                <a:moveTo>
                  <a:pt x="225" y="0"/>
                </a:moveTo>
                <a:cubicBezTo>
                  <a:pt x="222" y="0"/>
                  <a:pt x="207" y="1"/>
                  <a:pt x="198" y="5"/>
                </a:cubicBezTo>
                <a:cubicBezTo>
                  <a:pt x="184" y="10"/>
                  <a:pt x="185" y="24"/>
                  <a:pt x="186" y="33"/>
                </a:cubicBezTo>
                <a:cubicBezTo>
                  <a:pt x="186" y="36"/>
                  <a:pt x="186" y="38"/>
                  <a:pt x="186" y="41"/>
                </a:cubicBezTo>
                <a:cubicBezTo>
                  <a:pt x="185" y="44"/>
                  <a:pt x="179" y="52"/>
                  <a:pt x="172" y="52"/>
                </a:cubicBezTo>
                <a:cubicBezTo>
                  <a:pt x="156" y="51"/>
                  <a:pt x="149" y="65"/>
                  <a:pt x="145" y="74"/>
                </a:cubicBezTo>
                <a:cubicBezTo>
                  <a:pt x="143" y="73"/>
                  <a:pt x="141" y="72"/>
                  <a:pt x="138" y="71"/>
                </a:cubicBezTo>
                <a:cubicBezTo>
                  <a:pt x="130" y="68"/>
                  <a:pt x="120" y="63"/>
                  <a:pt x="112" y="60"/>
                </a:cubicBezTo>
                <a:cubicBezTo>
                  <a:pt x="103" y="57"/>
                  <a:pt x="88" y="51"/>
                  <a:pt x="82" y="63"/>
                </a:cubicBezTo>
                <a:cubicBezTo>
                  <a:pt x="81" y="65"/>
                  <a:pt x="80" y="67"/>
                  <a:pt x="80" y="70"/>
                </a:cubicBezTo>
                <a:cubicBezTo>
                  <a:pt x="80" y="76"/>
                  <a:pt x="84" y="86"/>
                  <a:pt x="93" y="107"/>
                </a:cubicBezTo>
                <a:cubicBezTo>
                  <a:pt x="89" y="108"/>
                  <a:pt x="84" y="108"/>
                  <a:pt x="79" y="108"/>
                </a:cubicBezTo>
                <a:cubicBezTo>
                  <a:pt x="77" y="106"/>
                  <a:pt x="75" y="102"/>
                  <a:pt x="73" y="100"/>
                </a:cubicBezTo>
                <a:cubicBezTo>
                  <a:pt x="72" y="97"/>
                  <a:pt x="68" y="93"/>
                  <a:pt x="61" y="93"/>
                </a:cubicBezTo>
                <a:cubicBezTo>
                  <a:pt x="53" y="93"/>
                  <a:pt x="35" y="97"/>
                  <a:pt x="31" y="98"/>
                </a:cubicBezTo>
                <a:cubicBezTo>
                  <a:pt x="8" y="103"/>
                  <a:pt x="4" y="105"/>
                  <a:pt x="1" y="110"/>
                </a:cubicBezTo>
                <a:cubicBezTo>
                  <a:pt x="0" y="112"/>
                  <a:pt x="0" y="114"/>
                  <a:pt x="0" y="116"/>
                </a:cubicBezTo>
                <a:cubicBezTo>
                  <a:pt x="0" y="130"/>
                  <a:pt x="1" y="163"/>
                  <a:pt x="22" y="165"/>
                </a:cubicBezTo>
                <a:cubicBezTo>
                  <a:pt x="30" y="166"/>
                  <a:pt x="65" y="182"/>
                  <a:pt x="76" y="198"/>
                </a:cubicBezTo>
                <a:cubicBezTo>
                  <a:pt x="90" y="219"/>
                  <a:pt x="103" y="243"/>
                  <a:pt x="96" y="286"/>
                </a:cubicBezTo>
                <a:cubicBezTo>
                  <a:pt x="89" y="329"/>
                  <a:pt x="79" y="344"/>
                  <a:pt x="78" y="344"/>
                </a:cubicBezTo>
                <a:cubicBezTo>
                  <a:pt x="79" y="344"/>
                  <a:pt x="79" y="344"/>
                  <a:pt x="79" y="344"/>
                </a:cubicBezTo>
                <a:cubicBezTo>
                  <a:pt x="74" y="349"/>
                  <a:pt x="75" y="357"/>
                  <a:pt x="81" y="361"/>
                </a:cubicBezTo>
                <a:cubicBezTo>
                  <a:pt x="83" y="363"/>
                  <a:pt x="148" y="414"/>
                  <a:pt x="247" y="406"/>
                </a:cubicBezTo>
                <a:cubicBezTo>
                  <a:pt x="251" y="405"/>
                  <a:pt x="254" y="403"/>
                  <a:pt x="256" y="400"/>
                </a:cubicBezTo>
                <a:cubicBezTo>
                  <a:pt x="259" y="397"/>
                  <a:pt x="259" y="393"/>
                  <a:pt x="258" y="390"/>
                </a:cubicBezTo>
                <a:cubicBezTo>
                  <a:pt x="257" y="386"/>
                  <a:pt x="255" y="373"/>
                  <a:pt x="261" y="365"/>
                </a:cubicBezTo>
                <a:cubicBezTo>
                  <a:pt x="265" y="359"/>
                  <a:pt x="273" y="356"/>
                  <a:pt x="284" y="355"/>
                </a:cubicBezTo>
                <a:cubicBezTo>
                  <a:pt x="307" y="353"/>
                  <a:pt x="314" y="359"/>
                  <a:pt x="321" y="365"/>
                </a:cubicBezTo>
                <a:cubicBezTo>
                  <a:pt x="328" y="371"/>
                  <a:pt x="338" y="379"/>
                  <a:pt x="355" y="372"/>
                </a:cubicBezTo>
                <a:cubicBezTo>
                  <a:pt x="382" y="362"/>
                  <a:pt x="402" y="336"/>
                  <a:pt x="402" y="335"/>
                </a:cubicBezTo>
                <a:cubicBezTo>
                  <a:pt x="406" y="330"/>
                  <a:pt x="405" y="322"/>
                  <a:pt x="400" y="318"/>
                </a:cubicBezTo>
                <a:cubicBezTo>
                  <a:pt x="399" y="317"/>
                  <a:pt x="362" y="287"/>
                  <a:pt x="372" y="243"/>
                </a:cubicBezTo>
                <a:cubicBezTo>
                  <a:pt x="374" y="236"/>
                  <a:pt x="370" y="230"/>
                  <a:pt x="363" y="228"/>
                </a:cubicBezTo>
                <a:cubicBezTo>
                  <a:pt x="357" y="226"/>
                  <a:pt x="350" y="230"/>
                  <a:pt x="348" y="237"/>
                </a:cubicBezTo>
                <a:cubicBezTo>
                  <a:pt x="346" y="245"/>
                  <a:pt x="345" y="252"/>
                  <a:pt x="345" y="259"/>
                </a:cubicBezTo>
                <a:cubicBezTo>
                  <a:pt x="345" y="292"/>
                  <a:pt x="363" y="316"/>
                  <a:pt x="375" y="328"/>
                </a:cubicBezTo>
                <a:cubicBezTo>
                  <a:pt x="368" y="335"/>
                  <a:pt x="358" y="344"/>
                  <a:pt x="346" y="349"/>
                </a:cubicBezTo>
                <a:cubicBezTo>
                  <a:pt x="342" y="351"/>
                  <a:pt x="342" y="351"/>
                  <a:pt x="337" y="346"/>
                </a:cubicBezTo>
                <a:cubicBezTo>
                  <a:pt x="328" y="339"/>
                  <a:pt x="315" y="328"/>
                  <a:pt x="282" y="330"/>
                </a:cubicBezTo>
                <a:cubicBezTo>
                  <a:pt x="263" y="331"/>
                  <a:pt x="249" y="338"/>
                  <a:pt x="241" y="350"/>
                </a:cubicBezTo>
                <a:cubicBezTo>
                  <a:pt x="234" y="360"/>
                  <a:pt x="232" y="371"/>
                  <a:pt x="232" y="380"/>
                </a:cubicBezTo>
                <a:cubicBezTo>
                  <a:pt x="232" y="380"/>
                  <a:pt x="232" y="381"/>
                  <a:pt x="232" y="381"/>
                </a:cubicBezTo>
                <a:cubicBezTo>
                  <a:pt x="169" y="383"/>
                  <a:pt x="123" y="359"/>
                  <a:pt x="105" y="348"/>
                </a:cubicBezTo>
                <a:cubicBezTo>
                  <a:pt x="109" y="337"/>
                  <a:pt x="116" y="319"/>
                  <a:pt x="121" y="290"/>
                </a:cubicBezTo>
                <a:cubicBezTo>
                  <a:pt x="122" y="280"/>
                  <a:pt x="123" y="272"/>
                  <a:pt x="123" y="263"/>
                </a:cubicBezTo>
                <a:cubicBezTo>
                  <a:pt x="123" y="223"/>
                  <a:pt x="106" y="199"/>
                  <a:pt x="96" y="184"/>
                </a:cubicBezTo>
                <a:cubicBezTo>
                  <a:pt x="82" y="163"/>
                  <a:pt x="45" y="145"/>
                  <a:pt x="28" y="141"/>
                </a:cubicBezTo>
                <a:cubicBezTo>
                  <a:pt x="27" y="138"/>
                  <a:pt x="26" y="132"/>
                  <a:pt x="25" y="125"/>
                </a:cubicBezTo>
                <a:cubicBezTo>
                  <a:pt x="33" y="123"/>
                  <a:pt x="48" y="120"/>
                  <a:pt x="56" y="119"/>
                </a:cubicBezTo>
                <a:cubicBezTo>
                  <a:pt x="62" y="129"/>
                  <a:pt x="67" y="135"/>
                  <a:pt x="75" y="134"/>
                </a:cubicBezTo>
                <a:cubicBezTo>
                  <a:pt x="76" y="134"/>
                  <a:pt x="80" y="133"/>
                  <a:pt x="80" y="133"/>
                </a:cubicBezTo>
                <a:cubicBezTo>
                  <a:pt x="110" y="131"/>
                  <a:pt x="116" y="130"/>
                  <a:pt x="121" y="124"/>
                </a:cubicBezTo>
                <a:cubicBezTo>
                  <a:pt x="122" y="122"/>
                  <a:pt x="123" y="119"/>
                  <a:pt x="123" y="117"/>
                </a:cubicBezTo>
                <a:cubicBezTo>
                  <a:pt x="123" y="115"/>
                  <a:pt x="123" y="114"/>
                  <a:pt x="122" y="112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6" y="98"/>
                  <a:pt x="113" y="92"/>
                  <a:pt x="111" y="87"/>
                </a:cubicBezTo>
                <a:cubicBezTo>
                  <a:pt x="117" y="89"/>
                  <a:pt x="124" y="92"/>
                  <a:pt x="128" y="94"/>
                </a:cubicBezTo>
                <a:cubicBezTo>
                  <a:pt x="145" y="101"/>
                  <a:pt x="147" y="103"/>
                  <a:pt x="152" y="102"/>
                </a:cubicBezTo>
                <a:cubicBezTo>
                  <a:pt x="161" y="102"/>
                  <a:pt x="164" y="94"/>
                  <a:pt x="167" y="87"/>
                </a:cubicBezTo>
                <a:cubicBezTo>
                  <a:pt x="168" y="85"/>
                  <a:pt x="170" y="79"/>
                  <a:pt x="172" y="77"/>
                </a:cubicBezTo>
                <a:cubicBezTo>
                  <a:pt x="192" y="77"/>
                  <a:pt x="209" y="59"/>
                  <a:pt x="211" y="42"/>
                </a:cubicBezTo>
                <a:cubicBezTo>
                  <a:pt x="211" y="41"/>
                  <a:pt x="211" y="40"/>
                  <a:pt x="211" y="38"/>
                </a:cubicBezTo>
                <a:cubicBezTo>
                  <a:pt x="211" y="36"/>
                  <a:pt x="211" y="34"/>
                  <a:pt x="211" y="32"/>
                </a:cubicBezTo>
                <a:cubicBezTo>
                  <a:pt x="210" y="30"/>
                  <a:pt x="210" y="28"/>
                  <a:pt x="210" y="27"/>
                </a:cubicBezTo>
                <a:cubicBezTo>
                  <a:pt x="213" y="26"/>
                  <a:pt x="217" y="26"/>
                  <a:pt x="221" y="25"/>
                </a:cubicBezTo>
                <a:cubicBezTo>
                  <a:pt x="237" y="40"/>
                  <a:pt x="296" y="90"/>
                  <a:pt x="375" y="109"/>
                </a:cubicBezTo>
                <a:cubicBezTo>
                  <a:pt x="372" y="121"/>
                  <a:pt x="368" y="140"/>
                  <a:pt x="368" y="157"/>
                </a:cubicBezTo>
                <a:cubicBezTo>
                  <a:pt x="368" y="157"/>
                  <a:pt x="368" y="158"/>
                  <a:pt x="368" y="159"/>
                </a:cubicBezTo>
                <a:cubicBezTo>
                  <a:pt x="353" y="167"/>
                  <a:pt x="321" y="190"/>
                  <a:pt x="320" y="228"/>
                </a:cubicBezTo>
                <a:cubicBezTo>
                  <a:pt x="320" y="228"/>
                  <a:pt x="320" y="228"/>
                  <a:pt x="320" y="228"/>
                </a:cubicBezTo>
                <a:cubicBezTo>
                  <a:pt x="320" y="235"/>
                  <a:pt x="326" y="241"/>
                  <a:pt x="333" y="241"/>
                </a:cubicBezTo>
                <a:cubicBezTo>
                  <a:pt x="339" y="241"/>
                  <a:pt x="345" y="235"/>
                  <a:pt x="345" y="228"/>
                </a:cubicBezTo>
                <a:cubicBezTo>
                  <a:pt x="345" y="195"/>
                  <a:pt x="386" y="178"/>
                  <a:pt x="386" y="178"/>
                </a:cubicBezTo>
                <a:cubicBezTo>
                  <a:pt x="391" y="175"/>
                  <a:pt x="394" y="170"/>
                  <a:pt x="394" y="164"/>
                </a:cubicBezTo>
                <a:cubicBezTo>
                  <a:pt x="391" y="146"/>
                  <a:pt x="399" y="114"/>
                  <a:pt x="403" y="103"/>
                </a:cubicBezTo>
                <a:cubicBezTo>
                  <a:pt x="404" y="100"/>
                  <a:pt x="403" y="96"/>
                  <a:pt x="402" y="93"/>
                </a:cubicBezTo>
                <a:cubicBezTo>
                  <a:pt x="400" y="90"/>
                  <a:pt x="397" y="88"/>
                  <a:pt x="393" y="87"/>
                </a:cubicBezTo>
                <a:cubicBezTo>
                  <a:pt x="303" y="70"/>
                  <a:pt x="235" y="4"/>
                  <a:pt x="235" y="4"/>
                </a:cubicBezTo>
                <a:cubicBezTo>
                  <a:pt x="232" y="1"/>
                  <a:pt x="229" y="0"/>
                  <a:pt x="225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4" name="Freeform 171"/>
          <p:cNvSpPr>
            <a:spLocks/>
          </p:cNvSpPr>
          <p:nvPr userDrawn="1"/>
        </p:nvSpPr>
        <p:spPr bwMode="auto">
          <a:xfrm>
            <a:off x="336795" y="1237706"/>
            <a:ext cx="360748" cy="400013"/>
          </a:xfrm>
          <a:custGeom>
            <a:avLst/>
            <a:gdLst/>
            <a:ahLst/>
            <a:cxnLst>
              <a:cxn ang="0">
                <a:pos x="201" y="427"/>
              </a:cxn>
              <a:cxn ang="0">
                <a:pos x="166" y="301"/>
              </a:cxn>
              <a:cxn ang="0">
                <a:pos x="141" y="194"/>
              </a:cxn>
              <a:cxn ang="0">
                <a:pos x="128" y="238"/>
              </a:cxn>
              <a:cxn ang="0">
                <a:pos x="50" y="224"/>
              </a:cxn>
              <a:cxn ang="0">
                <a:pos x="63" y="122"/>
              </a:cxn>
              <a:cxn ang="0">
                <a:pos x="166" y="106"/>
              </a:cxn>
              <a:cxn ang="0">
                <a:pos x="39" y="97"/>
              </a:cxn>
              <a:cxn ang="0">
                <a:pos x="27" y="106"/>
              </a:cxn>
              <a:cxn ang="0">
                <a:pos x="115" y="416"/>
              </a:cxn>
              <a:cxn ang="0">
                <a:pos x="142" y="323"/>
              </a:cxn>
              <a:cxn ang="0">
                <a:pos x="129" y="442"/>
              </a:cxn>
              <a:cxn ang="0">
                <a:pos x="0" y="429"/>
              </a:cxn>
              <a:cxn ang="0">
                <a:pos x="39" y="70"/>
              </a:cxn>
              <a:cxn ang="0">
                <a:pos x="183" y="81"/>
              </a:cxn>
              <a:cxn ang="0">
                <a:pos x="179" y="148"/>
              </a:cxn>
              <a:cxn ang="0">
                <a:pos x="115" y="180"/>
              </a:cxn>
              <a:cxn ang="0">
                <a:pos x="179" y="167"/>
              </a:cxn>
              <a:cxn ang="0">
                <a:pos x="193" y="290"/>
              </a:cxn>
              <a:cxn ang="0">
                <a:pos x="193" y="346"/>
              </a:cxn>
              <a:cxn ang="0">
                <a:pos x="284" y="432"/>
              </a:cxn>
              <a:cxn ang="0">
                <a:pos x="333" y="422"/>
              </a:cxn>
              <a:cxn ang="0">
                <a:pos x="365" y="259"/>
              </a:cxn>
              <a:cxn ang="0">
                <a:pos x="303" y="179"/>
              </a:cxn>
              <a:cxn ang="0">
                <a:pos x="312" y="168"/>
              </a:cxn>
              <a:cxn ang="0">
                <a:pos x="321" y="164"/>
              </a:cxn>
              <a:cxn ang="0">
                <a:pos x="348" y="132"/>
              </a:cxn>
              <a:cxn ang="0">
                <a:pos x="349" y="95"/>
              </a:cxn>
              <a:cxn ang="0">
                <a:pos x="344" y="95"/>
              </a:cxn>
              <a:cxn ang="0">
                <a:pos x="330" y="32"/>
              </a:cxn>
              <a:cxn ang="0">
                <a:pos x="326" y="27"/>
              </a:cxn>
              <a:cxn ang="0">
                <a:pos x="321" y="81"/>
              </a:cxn>
              <a:cxn ang="0">
                <a:pos x="308" y="94"/>
              </a:cxn>
              <a:cxn ang="0">
                <a:pos x="261" y="81"/>
              </a:cxn>
              <a:cxn ang="0">
                <a:pos x="257" y="27"/>
              </a:cxn>
              <a:cxn ang="0">
                <a:pos x="252" y="32"/>
              </a:cxn>
              <a:cxn ang="0">
                <a:pos x="237" y="95"/>
              </a:cxn>
              <a:cxn ang="0">
                <a:pos x="233" y="95"/>
              </a:cxn>
              <a:cxn ang="0">
                <a:pos x="234" y="139"/>
              </a:cxn>
              <a:cxn ang="0">
                <a:pos x="240" y="152"/>
              </a:cxn>
              <a:cxn ang="0">
                <a:pos x="271" y="167"/>
              </a:cxn>
              <a:cxn ang="0">
                <a:pos x="264" y="192"/>
              </a:cxn>
              <a:cxn ang="0">
                <a:pos x="209" y="150"/>
              </a:cxn>
              <a:cxn ang="0">
                <a:pos x="207" y="132"/>
              </a:cxn>
              <a:cxn ang="0">
                <a:pos x="210" y="80"/>
              </a:cxn>
              <a:cxn ang="0">
                <a:pos x="225" y="70"/>
              </a:cxn>
              <a:cxn ang="0">
                <a:pos x="257" y="0"/>
              </a:cxn>
              <a:cxn ang="0">
                <a:pos x="287" y="32"/>
              </a:cxn>
              <a:cxn ang="0">
                <a:pos x="295" y="32"/>
              </a:cxn>
              <a:cxn ang="0">
                <a:pos x="348" y="10"/>
              </a:cxn>
              <a:cxn ang="0">
                <a:pos x="356" y="70"/>
              </a:cxn>
              <a:cxn ang="0">
                <a:pos x="375" y="111"/>
              </a:cxn>
              <a:cxn ang="0">
                <a:pos x="368" y="160"/>
              </a:cxn>
              <a:cxn ang="0">
                <a:pos x="388" y="246"/>
              </a:cxn>
              <a:cxn ang="0">
                <a:pos x="398" y="394"/>
              </a:cxn>
              <a:cxn ang="0">
                <a:pos x="285" y="459"/>
              </a:cxn>
            </a:cxnLst>
            <a:rect l="0" t="0" r="r" b="b"/>
            <a:pathLst>
              <a:path w="413" h="459">
                <a:moveTo>
                  <a:pt x="285" y="459"/>
                </a:moveTo>
                <a:cubicBezTo>
                  <a:pt x="285" y="459"/>
                  <a:pt x="284" y="459"/>
                  <a:pt x="284" y="459"/>
                </a:cubicBezTo>
                <a:cubicBezTo>
                  <a:pt x="284" y="459"/>
                  <a:pt x="284" y="459"/>
                  <a:pt x="284" y="459"/>
                </a:cubicBezTo>
                <a:cubicBezTo>
                  <a:pt x="246" y="459"/>
                  <a:pt x="219" y="445"/>
                  <a:pt x="201" y="427"/>
                </a:cubicBezTo>
                <a:cubicBezTo>
                  <a:pt x="201" y="427"/>
                  <a:pt x="201" y="427"/>
                  <a:pt x="201" y="427"/>
                </a:cubicBezTo>
                <a:cubicBezTo>
                  <a:pt x="183" y="409"/>
                  <a:pt x="175" y="388"/>
                  <a:pt x="171" y="372"/>
                </a:cubicBezTo>
                <a:cubicBezTo>
                  <a:pt x="171" y="372"/>
                  <a:pt x="171" y="372"/>
                  <a:pt x="171" y="372"/>
                </a:cubicBezTo>
                <a:cubicBezTo>
                  <a:pt x="168" y="361"/>
                  <a:pt x="167" y="352"/>
                  <a:pt x="167" y="348"/>
                </a:cubicBezTo>
                <a:cubicBezTo>
                  <a:pt x="167" y="348"/>
                  <a:pt x="167" y="348"/>
                  <a:pt x="167" y="348"/>
                </a:cubicBezTo>
                <a:cubicBezTo>
                  <a:pt x="166" y="335"/>
                  <a:pt x="166" y="314"/>
                  <a:pt x="166" y="301"/>
                </a:cubicBezTo>
                <a:cubicBezTo>
                  <a:pt x="166" y="301"/>
                  <a:pt x="166" y="301"/>
                  <a:pt x="166" y="301"/>
                </a:cubicBezTo>
                <a:cubicBezTo>
                  <a:pt x="166" y="294"/>
                  <a:pt x="166" y="290"/>
                  <a:pt x="166" y="290"/>
                </a:cubicBezTo>
                <a:cubicBezTo>
                  <a:pt x="166" y="290"/>
                  <a:pt x="166" y="290"/>
                  <a:pt x="166" y="290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1" y="224"/>
                  <a:pt x="141" y="224"/>
                  <a:pt x="141" y="224"/>
                </a:cubicBezTo>
                <a:cubicBezTo>
                  <a:pt x="141" y="228"/>
                  <a:pt x="140" y="231"/>
                  <a:pt x="137" y="234"/>
                </a:cubicBezTo>
                <a:cubicBezTo>
                  <a:pt x="137" y="234"/>
                  <a:pt x="137" y="234"/>
                  <a:pt x="137" y="234"/>
                </a:cubicBezTo>
                <a:cubicBezTo>
                  <a:pt x="135" y="236"/>
                  <a:pt x="132" y="238"/>
                  <a:pt x="128" y="238"/>
                </a:cubicBezTo>
                <a:cubicBezTo>
                  <a:pt x="128" y="238"/>
                  <a:pt x="128" y="238"/>
                  <a:pt x="128" y="238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0" y="238"/>
                  <a:pt x="56" y="236"/>
                  <a:pt x="54" y="234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51" y="231"/>
                  <a:pt x="50" y="228"/>
                  <a:pt x="50" y="224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1"/>
                  <a:pt x="51" y="128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6" y="123"/>
                  <a:pt x="60" y="122"/>
                  <a:pt x="63" y="12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15"/>
                  <a:pt x="166" y="107"/>
                  <a:pt x="166" y="106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6" y="103"/>
                  <a:pt x="165" y="101"/>
                  <a:pt x="164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2" y="98"/>
                  <a:pt x="160" y="97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28" y="97"/>
                  <a:pt x="52" y="97"/>
                  <a:pt x="39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2" y="97"/>
                  <a:pt x="30" y="99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8" y="101"/>
                  <a:pt x="27" y="104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8"/>
                  <a:pt x="27" y="188"/>
                  <a:pt x="27" y="269"/>
                </a:cubicBezTo>
                <a:cubicBezTo>
                  <a:pt x="27" y="269"/>
                  <a:pt x="27" y="269"/>
                  <a:pt x="27" y="269"/>
                </a:cubicBezTo>
                <a:cubicBezTo>
                  <a:pt x="27" y="329"/>
                  <a:pt x="27" y="390"/>
                  <a:pt x="27" y="416"/>
                </a:cubicBezTo>
                <a:cubicBezTo>
                  <a:pt x="27" y="416"/>
                  <a:pt x="27" y="416"/>
                  <a:pt x="27" y="416"/>
                </a:cubicBezTo>
                <a:cubicBezTo>
                  <a:pt x="115" y="416"/>
                  <a:pt x="115" y="416"/>
                  <a:pt x="115" y="416"/>
                </a:cubicBezTo>
                <a:cubicBezTo>
                  <a:pt x="115" y="323"/>
                  <a:pt x="115" y="323"/>
                  <a:pt x="115" y="323"/>
                </a:cubicBezTo>
                <a:cubicBezTo>
                  <a:pt x="115" y="316"/>
                  <a:pt x="121" y="310"/>
                  <a:pt x="129" y="310"/>
                </a:cubicBezTo>
                <a:cubicBezTo>
                  <a:pt x="129" y="310"/>
                  <a:pt x="129" y="310"/>
                  <a:pt x="129" y="310"/>
                </a:cubicBezTo>
                <a:cubicBezTo>
                  <a:pt x="136" y="310"/>
                  <a:pt x="142" y="316"/>
                  <a:pt x="142" y="323"/>
                </a:cubicBezTo>
                <a:cubicBezTo>
                  <a:pt x="142" y="323"/>
                  <a:pt x="142" y="323"/>
                  <a:pt x="142" y="323"/>
                </a:cubicBezTo>
                <a:cubicBezTo>
                  <a:pt x="142" y="429"/>
                  <a:pt x="142" y="429"/>
                  <a:pt x="142" y="429"/>
                </a:cubicBezTo>
                <a:cubicBezTo>
                  <a:pt x="142" y="433"/>
                  <a:pt x="141" y="436"/>
                  <a:pt x="138" y="438"/>
                </a:cubicBezTo>
                <a:cubicBezTo>
                  <a:pt x="138" y="438"/>
                  <a:pt x="138" y="438"/>
                  <a:pt x="138" y="438"/>
                </a:cubicBezTo>
                <a:cubicBezTo>
                  <a:pt x="136" y="441"/>
                  <a:pt x="132" y="442"/>
                  <a:pt x="129" y="442"/>
                </a:cubicBezTo>
                <a:cubicBezTo>
                  <a:pt x="129" y="442"/>
                  <a:pt x="129" y="442"/>
                  <a:pt x="129" y="442"/>
                </a:cubicBezTo>
                <a:cubicBezTo>
                  <a:pt x="13" y="442"/>
                  <a:pt x="13" y="442"/>
                  <a:pt x="13" y="442"/>
                </a:cubicBezTo>
                <a:cubicBezTo>
                  <a:pt x="10" y="442"/>
                  <a:pt x="6" y="441"/>
                  <a:pt x="4" y="438"/>
                </a:cubicBezTo>
                <a:cubicBezTo>
                  <a:pt x="4" y="438"/>
                  <a:pt x="4" y="438"/>
                  <a:pt x="4" y="438"/>
                </a:cubicBezTo>
                <a:cubicBezTo>
                  <a:pt x="1" y="436"/>
                  <a:pt x="0" y="433"/>
                  <a:pt x="0" y="429"/>
                </a:cubicBezTo>
                <a:cubicBezTo>
                  <a:pt x="0" y="429"/>
                  <a:pt x="0" y="429"/>
                  <a:pt x="0" y="429"/>
                </a:cubicBezTo>
                <a:cubicBezTo>
                  <a:pt x="0" y="429"/>
                  <a:pt x="0" y="109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8"/>
                  <a:pt x="3" y="89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16" y="75"/>
                  <a:pt x="27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52" y="70"/>
                  <a:pt x="128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68" y="70"/>
                  <a:pt x="176" y="74"/>
                  <a:pt x="183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9" y="87"/>
                  <a:pt x="193" y="96"/>
                  <a:pt x="193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3" y="110"/>
                  <a:pt x="193" y="135"/>
                  <a:pt x="193" y="135"/>
                </a:cubicBezTo>
                <a:cubicBezTo>
                  <a:pt x="193" y="135"/>
                  <a:pt x="193" y="135"/>
                  <a:pt x="193" y="135"/>
                </a:cubicBezTo>
                <a:cubicBezTo>
                  <a:pt x="193" y="143"/>
                  <a:pt x="187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115" y="211"/>
                  <a:pt x="115" y="211"/>
                  <a:pt x="115" y="211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15" y="177"/>
                  <a:pt x="116" y="173"/>
                  <a:pt x="119" y="171"/>
                </a:cubicBezTo>
                <a:cubicBezTo>
                  <a:pt x="119" y="171"/>
                  <a:pt x="119" y="171"/>
                  <a:pt x="119" y="171"/>
                </a:cubicBezTo>
                <a:cubicBezTo>
                  <a:pt x="121" y="168"/>
                  <a:pt x="124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79" y="167"/>
                  <a:pt x="179" y="167"/>
                  <a:pt x="179" y="167"/>
                </a:cubicBezTo>
                <a:cubicBezTo>
                  <a:pt x="183" y="167"/>
                  <a:pt x="186" y="168"/>
                  <a:pt x="189" y="171"/>
                </a:cubicBezTo>
                <a:cubicBezTo>
                  <a:pt x="189" y="171"/>
                  <a:pt x="189" y="171"/>
                  <a:pt x="189" y="171"/>
                </a:cubicBezTo>
                <a:cubicBezTo>
                  <a:pt x="191" y="173"/>
                  <a:pt x="193" y="177"/>
                  <a:pt x="193" y="180"/>
                </a:cubicBezTo>
                <a:cubicBezTo>
                  <a:pt x="193" y="180"/>
                  <a:pt x="193" y="180"/>
                  <a:pt x="193" y="18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4"/>
                  <a:pt x="193" y="301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93" y="314"/>
                  <a:pt x="193" y="334"/>
                  <a:pt x="193" y="346"/>
                </a:cubicBezTo>
                <a:cubicBezTo>
                  <a:pt x="193" y="346"/>
                  <a:pt x="193" y="346"/>
                  <a:pt x="193" y="346"/>
                </a:cubicBezTo>
                <a:cubicBezTo>
                  <a:pt x="193" y="350"/>
                  <a:pt x="195" y="364"/>
                  <a:pt x="201" y="379"/>
                </a:cubicBezTo>
                <a:cubicBezTo>
                  <a:pt x="201" y="379"/>
                  <a:pt x="201" y="379"/>
                  <a:pt x="201" y="379"/>
                </a:cubicBezTo>
                <a:cubicBezTo>
                  <a:pt x="207" y="394"/>
                  <a:pt x="218" y="410"/>
                  <a:pt x="235" y="420"/>
                </a:cubicBezTo>
                <a:cubicBezTo>
                  <a:pt x="235" y="420"/>
                  <a:pt x="235" y="420"/>
                  <a:pt x="235" y="420"/>
                </a:cubicBezTo>
                <a:cubicBezTo>
                  <a:pt x="247" y="427"/>
                  <a:pt x="263" y="432"/>
                  <a:pt x="284" y="432"/>
                </a:cubicBezTo>
                <a:cubicBezTo>
                  <a:pt x="284" y="432"/>
                  <a:pt x="284" y="432"/>
                  <a:pt x="284" y="432"/>
                </a:cubicBezTo>
                <a:cubicBezTo>
                  <a:pt x="284" y="432"/>
                  <a:pt x="285" y="432"/>
                  <a:pt x="285" y="432"/>
                </a:cubicBezTo>
                <a:cubicBezTo>
                  <a:pt x="285" y="432"/>
                  <a:pt x="285" y="432"/>
                  <a:pt x="285" y="432"/>
                </a:cubicBezTo>
                <a:cubicBezTo>
                  <a:pt x="304" y="432"/>
                  <a:pt x="320" y="429"/>
                  <a:pt x="333" y="422"/>
                </a:cubicBezTo>
                <a:cubicBezTo>
                  <a:pt x="333" y="422"/>
                  <a:pt x="333" y="422"/>
                  <a:pt x="333" y="422"/>
                </a:cubicBezTo>
                <a:cubicBezTo>
                  <a:pt x="345" y="416"/>
                  <a:pt x="356" y="408"/>
                  <a:pt x="364" y="398"/>
                </a:cubicBezTo>
                <a:cubicBezTo>
                  <a:pt x="364" y="398"/>
                  <a:pt x="364" y="398"/>
                  <a:pt x="364" y="398"/>
                </a:cubicBezTo>
                <a:cubicBezTo>
                  <a:pt x="380" y="378"/>
                  <a:pt x="387" y="352"/>
                  <a:pt x="387" y="330"/>
                </a:cubicBezTo>
                <a:cubicBezTo>
                  <a:pt x="387" y="330"/>
                  <a:pt x="387" y="330"/>
                  <a:pt x="387" y="330"/>
                </a:cubicBezTo>
                <a:cubicBezTo>
                  <a:pt x="387" y="308"/>
                  <a:pt x="379" y="283"/>
                  <a:pt x="365" y="259"/>
                </a:cubicBezTo>
                <a:cubicBezTo>
                  <a:pt x="365" y="259"/>
                  <a:pt x="365" y="259"/>
                  <a:pt x="365" y="259"/>
                </a:cubicBezTo>
                <a:cubicBezTo>
                  <a:pt x="351" y="234"/>
                  <a:pt x="331" y="211"/>
                  <a:pt x="308" y="191"/>
                </a:cubicBezTo>
                <a:cubicBezTo>
                  <a:pt x="308" y="191"/>
                  <a:pt x="308" y="191"/>
                  <a:pt x="308" y="191"/>
                </a:cubicBezTo>
                <a:cubicBezTo>
                  <a:pt x="304" y="188"/>
                  <a:pt x="303" y="184"/>
                  <a:pt x="303" y="179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4" y="174"/>
                  <a:pt x="307" y="170"/>
                  <a:pt x="311" y="169"/>
                </a:cubicBezTo>
                <a:cubicBezTo>
                  <a:pt x="311" y="169"/>
                  <a:pt x="311" y="169"/>
                  <a:pt x="311" y="169"/>
                </a:cubicBezTo>
                <a:cubicBezTo>
                  <a:pt x="311" y="169"/>
                  <a:pt x="311" y="169"/>
                  <a:pt x="312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2" y="169"/>
                  <a:pt x="312" y="168"/>
                  <a:pt x="312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3" y="168"/>
                  <a:pt x="313" y="168"/>
                  <a:pt x="314" y="168"/>
                </a:cubicBezTo>
                <a:cubicBezTo>
                  <a:pt x="314" y="168"/>
                  <a:pt x="314" y="168"/>
                  <a:pt x="314" y="168"/>
                </a:cubicBezTo>
                <a:cubicBezTo>
                  <a:pt x="316" y="167"/>
                  <a:pt x="318" y="166"/>
                  <a:pt x="321" y="164"/>
                </a:cubicBezTo>
                <a:cubicBezTo>
                  <a:pt x="321" y="164"/>
                  <a:pt x="321" y="164"/>
                  <a:pt x="321" y="164"/>
                </a:cubicBezTo>
                <a:cubicBezTo>
                  <a:pt x="327" y="161"/>
                  <a:pt x="333" y="158"/>
                  <a:pt x="338" y="154"/>
                </a:cubicBezTo>
                <a:cubicBezTo>
                  <a:pt x="338" y="154"/>
                  <a:pt x="338" y="154"/>
                  <a:pt x="338" y="154"/>
                </a:cubicBezTo>
                <a:cubicBezTo>
                  <a:pt x="342" y="151"/>
                  <a:pt x="344" y="148"/>
                  <a:pt x="344" y="147"/>
                </a:cubicBezTo>
                <a:cubicBezTo>
                  <a:pt x="344" y="147"/>
                  <a:pt x="344" y="147"/>
                  <a:pt x="344" y="147"/>
                </a:cubicBezTo>
                <a:cubicBezTo>
                  <a:pt x="346" y="145"/>
                  <a:pt x="347" y="139"/>
                  <a:pt x="348" y="132"/>
                </a:cubicBezTo>
                <a:cubicBezTo>
                  <a:pt x="348" y="132"/>
                  <a:pt x="348" y="132"/>
                  <a:pt x="348" y="132"/>
                </a:cubicBezTo>
                <a:cubicBezTo>
                  <a:pt x="349" y="125"/>
                  <a:pt x="349" y="117"/>
                  <a:pt x="349" y="111"/>
                </a:cubicBezTo>
                <a:cubicBezTo>
                  <a:pt x="349" y="111"/>
                  <a:pt x="349" y="111"/>
                  <a:pt x="349" y="111"/>
                </a:cubicBezTo>
                <a:cubicBezTo>
                  <a:pt x="349" y="104"/>
                  <a:pt x="349" y="99"/>
                  <a:pt x="349" y="95"/>
                </a:cubicBezTo>
                <a:cubicBezTo>
                  <a:pt x="349" y="95"/>
                  <a:pt x="349" y="95"/>
                  <a:pt x="349" y="95"/>
                </a:cubicBezTo>
                <a:cubicBezTo>
                  <a:pt x="348" y="95"/>
                  <a:pt x="346" y="95"/>
                  <a:pt x="345" y="95"/>
                </a:cubicBezTo>
                <a:cubicBezTo>
                  <a:pt x="345" y="95"/>
                  <a:pt x="345" y="95"/>
                  <a:pt x="345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0" y="95"/>
                  <a:pt x="337" y="94"/>
                  <a:pt x="334" y="91"/>
                </a:cubicBezTo>
                <a:cubicBezTo>
                  <a:pt x="334" y="91"/>
                  <a:pt x="334" y="91"/>
                  <a:pt x="334" y="91"/>
                </a:cubicBezTo>
                <a:cubicBezTo>
                  <a:pt x="331" y="89"/>
                  <a:pt x="330" y="85"/>
                  <a:pt x="330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0" y="81"/>
                  <a:pt x="330" y="40"/>
                  <a:pt x="330" y="32"/>
                </a:cubicBezTo>
                <a:cubicBezTo>
                  <a:pt x="330" y="32"/>
                  <a:pt x="330" y="32"/>
                  <a:pt x="330" y="32"/>
                </a:cubicBezTo>
                <a:cubicBezTo>
                  <a:pt x="330" y="30"/>
                  <a:pt x="329" y="28"/>
                  <a:pt x="328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7"/>
                  <a:pt x="327" y="27"/>
                  <a:pt x="326" y="27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24" y="27"/>
                  <a:pt x="323" y="27"/>
                  <a:pt x="323" y="28"/>
                </a:cubicBezTo>
                <a:cubicBezTo>
                  <a:pt x="323" y="28"/>
                  <a:pt x="323" y="28"/>
                  <a:pt x="323" y="28"/>
                </a:cubicBezTo>
                <a:cubicBezTo>
                  <a:pt x="322" y="28"/>
                  <a:pt x="321" y="29"/>
                  <a:pt x="321" y="32"/>
                </a:cubicBezTo>
                <a:cubicBezTo>
                  <a:pt x="321" y="32"/>
                  <a:pt x="321" y="32"/>
                  <a:pt x="321" y="32"/>
                </a:cubicBezTo>
                <a:cubicBezTo>
                  <a:pt x="321" y="41"/>
                  <a:pt x="321" y="76"/>
                  <a:pt x="321" y="81"/>
                </a:cubicBezTo>
                <a:cubicBezTo>
                  <a:pt x="321" y="81"/>
                  <a:pt x="321" y="81"/>
                  <a:pt x="321" y="81"/>
                </a:cubicBezTo>
                <a:cubicBezTo>
                  <a:pt x="321" y="85"/>
                  <a:pt x="320" y="88"/>
                  <a:pt x="317" y="90"/>
                </a:cubicBezTo>
                <a:cubicBezTo>
                  <a:pt x="317" y="90"/>
                  <a:pt x="317" y="90"/>
                  <a:pt x="317" y="90"/>
                </a:cubicBezTo>
                <a:cubicBezTo>
                  <a:pt x="315" y="93"/>
                  <a:pt x="312" y="94"/>
                  <a:pt x="308" y="94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274" y="94"/>
                  <a:pt x="274" y="94"/>
                  <a:pt x="274" y="94"/>
                </a:cubicBezTo>
                <a:cubicBezTo>
                  <a:pt x="270" y="94"/>
                  <a:pt x="267" y="93"/>
                  <a:pt x="265" y="90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2" y="88"/>
                  <a:pt x="261" y="85"/>
                  <a:pt x="261" y="81"/>
                </a:cubicBezTo>
                <a:cubicBezTo>
                  <a:pt x="261" y="81"/>
                  <a:pt x="261" y="81"/>
                  <a:pt x="261" y="81"/>
                </a:cubicBezTo>
                <a:cubicBezTo>
                  <a:pt x="261" y="81"/>
                  <a:pt x="261" y="42"/>
                  <a:pt x="261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29"/>
                  <a:pt x="260" y="28"/>
                  <a:pt x="259" y="28"/>
                </a:cubicBezTo>
                <a:cubicBezTo>
                  <a:pt x="259" y="28"/>
                  <a:pt x="259" y="28"/>
                  <a:pt x="259" y="28"/>
                </a:cubicBezTo>
                <a:cubicBezTo>
                  <a:pt x="259" y="27"/>
                  <a:pt x="258" y="27"/>
                  <a:pt x="257" y="27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5" y="27"/>
                  <a:pt x="254" y="27"/>
                  <a:pt x="253" y="28"/>
                </a:cubicBezTo>
                <a:cubicBezTo>
                  <a:pt x="253" y="28"/>
                  <a:pt x="253" y="28"/>
                  <a:pt x="253" y="28"/>
                </a:cubicBezTo>
                <a:cubicBezTo>
                  <a:pt x="253" y="28"/>
                  <a:pt x="252" y="29"/>
                  <a:pt x="252" y="32"/>
                </a:cubicBezTo>
                <a:cubicBezTo>
                  <a:pt x="252" y="32"/>
                  <a:pt x="252" y="32"/>
                  <a:pt x="252" y="32"/>
                </a:cubicBezTo>
                <a:cubicBezTo>
                  <a:pt x="252" y="41"/>
                  <a:pt x="252" y="74"/>
                  <a:pt x="252" y="82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52" y="86"/>
                  <a:pt x="250" y="89"/>
                  <a:pt x="247" y="92"/>
                </a:cubicBezTo>
                <a:cubicBezTo>
                  <a:pt x="247" y="92"/>
                  <a:pt x="247" y="92"/>
                  <a:pt x="247" y="92"/>
                </a:cubicBezTo>
                <a:cubicBezTo>
                  <a:pt x="245" y="94"/>
                  <a:pt x="241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6" y="95"/>
                  <a:pt x="236" y="95"/>
                </a:cubicBezTo>
                <a:cubicBezTo>
                  <a:pt x="236" y="95"/>
                  <a:pt x="236" y="95"/>
                  <a:pt x="236" y="95"/>
                </a:cubicBezTo>
                <a:cubicBezTo>
                  <a:pt x="235" y="95"/>
                  <a:pt x="234" y="95"/>
                  <a:pt x="233" y="95"/>
                </a:cubicBezTo>
                <a:cubicBezTo>
                  <a:pt x="233" y="95"/>
                  <a:pt x="233" y="95"/>
                  <a:pt x="233" y="95"/>
                </a:cubicBezTo>
                <a:cubicBezTo>
                  <a:pt x="233" y="98"/>
                  <a:pt x="233" y="102"/>
                  <a:pt x="233" y="106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3" y="116"/>
                  <a:pt x="233" y="130"/>
                  <a:pt x="234" y="139"/>
                </a:cubicBezTo>
                <a:cubicBezTo>
                  <a:pt x="234" y="139"/>
                  <a:pt x="234" y="139"/>
                  <a:pt x="234" y="139"/>
                </a:cubicBezTo>
                <a:cubicBezTo>
                  <a:pt x="234" y="142"/>
                  <a:pt x="235" y="144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6" y="148"/>
                  <a:pt x="238" y="150"/>
                  <a:pt x="240" y="152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42" y="154"/>
                  <a:pt x="246" y="156"/>
                  <a:pt x="249" y="158"/>
                </a:cubicBezTo>
                <a:cubicBezTo>
                  <a:pt x="249" y="158"/>
                  <a:pt x="249" y="158"/>
                  <a:pt x="249" y="158"/>
                </a:cubicBezTo>
                <a:cubicBezTo>
                  <a:pt x="256" y="162"/>
                  <a:pt x="265" y="165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9" y="169"/>
                  <a:pt x="283" y="176"/>
                  <a:pt x="281" y="183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79" y="190"/>
                  <a:pt x="271" y="194"/>
                  <a:pt x="264" y="192"/>
                </a:cubicBezTo>
                <a:cubicBezTo>
                  <a:pt x="264" y="192"/>
                  <a:pt x="264" y="192"/>
                  <a:pt x="264" y="192"/>
                </a:cubicBezTo>
                <a:cubicBezTo>
                  <a:pt x="253" y="189"/>
                  <a:pt x="236" y="184"/>
                  <a:pt x="222" y="172"/>
                </a:cubicBezTo>
                <a:cubicBezTo>
                  <a:pt x="222" y="172"/>
                  <a:pt x="222" y="172"/>
                  <a:pt x="222" y="172"/>
                </a:cubicBezTo>
                <a:cubicBezTo>
                  <a:pt x="217" y="167"/>
                  <a:pt x="213" y="162"/>
                  <a:pt x="210" y="156"/>
                </a:cubicBezTo>
                <a:cubicBezTo>
                  <a:pt x="210" y="156"/>
                  <a:pt x="210" y="156"/>
                  <a:pt x="210" y="156"/>
                </a:cubicBezTo>
                <a:cubicBezTo>
                  <a:pt x="210" y="154"/>
                  <a:pt x="209" y="152"/>
                  <a:pt x="209" y="150"/>
                </a:cubicBezTo>
                <a:cubicBezTo>
                  <a:pt x="209" y="150"/>
                  <a:pt x="209" y="150"/>
                  <a:pt x="209" y="150"/>
                </a:cubicBezTo>
                <a:cubicBezTo>
                  <a:pt x="208" y="148"/>
                  <a:pt x="208" y="147"/>
                  <a:pt x="208" y="145"/>
                </a:cubicBezTo>
                <a:cubicBezTo>
                  <a:pt x="208" y="145"/>
                  <a:pt x="208" y="145"/>
                  <a:pt x="208" y="145"/>
                </a:cubicBezTo>
                <a:cubicBezTo>
                  <a:pt x="207" y="141"/>
                  <a:pt x="207" y="137"/>
                  <a:pt x="207" y="132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24"/>
                  <a:pt x="206" y="114"/>
                  <a:pt x="206" y="106"/>
                </a:cubicBezTo>
                <a:cubicBezTo>
                  <a:pt x="206" y="106"/>
                  <a:pt x="206" y="106"/>
                  <a:pt x="206" y="106"/>
                </a:cubicBezTo>
                <a:cubicBezTo>
                  <a:pt x="206" y="101"/>
                  <a:pt x="206" y="97"/>
                  <a:pt x="206" y="94"/>
                </a:cubicBezTo>
                <a:cubicBezTo>
                  <a:pt x="206" y="94"/>
                  <a:pt x="206" y="94"/>
                  <a:pt x="206" y="94"/>
                </a:cubicBezTo>
                <a:cubicBezTo>
                  <a:pt x="206" y="89"/>
                  <a:pt x="208" y="84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3" y="76"/>
                  <a:pt x="216" y="74"/>
                  <a:pt x="220" y="72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2" y="71"/>
                  <a:pt x="223" y="70"/>
                  <a:pt x="225" y="70"/>
                </a:cubicBezTo>
                <a:cubicBezTo>
                  <a:pt x="225" y="70"/>
                  <a:pt x="225" y="70"/>
                  <a:pt x="225" y="70"/>
                </a:cubicBezTo>
                <a:cubicBezTo>
                  <a:pt x="225" y="57"/>
                  <a:pt x="225" y="38"/>
                  <a:pt x="225" y="32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23"/>
                  <a:pt x="229" y="14"/>
                  <a:pt x="235" y="8"/>
                </a:cubicBezTo>
                <a:cubicBezTo>
                  <a:pt x="235" y="8"/>
                  <a:pt x="235" y="8"/>
                  <a:pt x="235" y="8"/>
                </a:cubicBezTo>
                <a:cubicBezTo>
                  <a:pt x="242" y="2"/>
                  <a:pt x="249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65" y="0"/>
                  <a:pt x="273" y="3"/>
                  <a:pt x="278" y="9"/>
                </a:cubicBezTo>
                <a:cubicBezTo>
                  <a:pt x="278" y="9"/>
                  <a:pt x="278" y="9"/>
                  <a:pt x="278" y="9"/>
                </a:cubicBezTo>
                <a:cubicBezTo>
                  <a:pt x="284" y="15"/>
                  <a:pt x="287" y="23"/>
                  <a:pt x="287" y="32"/>
                </a:cubicBezTo>
                <a:cubicBezTo>
                  <a:pt x="287" y="32"/>
                  <a:pt x="287" y="32"/>
                  <a:pt x="287" y="32"/>
                </a:cubicBezTo>
                <a:cubicBezTo>
                  <a:pt x="287" y="38"/>
                  <a:pt x="287" y="55"/>
                  <a:pt x="287" y="68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95" y="68"/>
                  <a:pt x="295" y="68"/>
                  <a:pt x="295" y="68"/>
                </a:cubicBezTo>
                <a:cubicBezTo>
                  <a:pt x="295" y="55"/>
                  <a:pt x="295" y="38"/>
                  <a:pt x="295" y="32"/>
                </a:cubicBezTo>
                <a:cubicBezTo>
                  <a:pt x="295" y="32"/>
                  <a:pt x="295" y="32"/>
                  <a:pt x="295" y="32"/>
                </a:cubicBezTo>
                <a:cubicBezTo>
                  <a:pt x="295" y="23"/>
                  <a:pt x="298" y="15"/>
                  <a:pt x="304" y="9"/>
                </a:cubicBezTo>
                <a:cubicBezTo>
                  <a:pt x="304" y="9"/>
                  <a:pt x="304" y="9"/>
                  <a:pt x="304" y="9"/>
                </a:cubicBezTo>
                <a:cubicBezTo>
                  <a:pt x="309" y="3"/>
                  <a:pt x="318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4" y="0"/>
                  <a:pt x="342" y="4"/>
                  <a:pt x="348" y="10"/>
                </a:cubicBezTo>
                <a:cubicBezTo>
                  <a:pt x="348" y="10"/>
                  <a:pt x="348" y="10"/>
                  <a:pt x="348" y="10"/>
                </a:cubicBezTo>
                <a:cubicBezTo>
                  <a:pt x="353" y="15"/>
                  <a:pt x="356" y="24"/>
                  <a:pt x="356" y="32"/>
                </a:cubicBezTo>
                <a:cubicBezTo>
                  <a:pt x="356" y="32"/>
                  <a:pt x="356" y="32"/>
                  <a:pt x="356" y="32"/>
                </a:cubicBezTo>
                <a:cubicBezTo>
                  <a:pt x="356" y="37"/>
                  <a:pt x="356" y="57"/>
                  <a:pt x="356" y="70"/>
                </a:cubicBezTo>
                <a:cubicBezTo>
                  <a:pt x="356" y="70"/>
                  <a:pt x="356" y="70"/>
                  <a:pt x="356" y="70"/>
                </a:cubicBezTo>
                <a:cubicBezTo>
                  <a:pt x="361" y="71"/>
                  <a:pt x="367" y="74"/>
                  <a:pt x="371" y="80"/>
                </a:cubicBezTo>
                <a:cubicBezTo>
                  <a:pt x="371" y="80"/>
                  <a:pt x="371" y="80"/>
                  <a:pt x="371" y="80"/>
                </a:cubicBezTo>
                <a:cubicBezTo>
                  <a:pt x="374" y="84"/>
                  <a:pt x="375" y="89"/>
                  <a:pt x="375" y="95"/>
                </a:cubicBezTo>
                <a:cubicBezTo>
                  <a:pt x="375" y="95"/>
                  <a:pt x="375" y="95"/>
                  <a:pt x="375" y="95"/>
                </a:cubicBezTo>
                <a:cubicBezTo>
                  <a:pt x="375" y="98"/>
                  <a:pt x="375" y="104"/>
                  <a:pt x="375" y="111"/>
                </a:cubicBezTo>
                <a:cubicBezTo>
                  <a:pt x="375" y="111"/>
                  <a:pt x="375" y="111"/>
                  <a:pt x="375" y="111"/>
                </a:cubicBezTo>
                <a:cubicBezTo>
                  <a:pt x="375" y="118"/>
                  <a:pt x="375" y="127"/>
                  <a:pt x="374" y="135"/>
                </a:cubicBezTo>
                <a:cubicBezTo>
                  <a:pt x="374" y="135"/>
                  <a:pt x="374" y="135"/>
                  <a:pt x="374" y="135"/>
                </a:cubicBezTo>
                <a:cubicBezTo>
                  <a:pt x="373" y="144"/>
                  <a:pt x="372" y="152"/>
                  <a:pt x="368" y="160"/>
                </a:cubicBezTo>
                <a:cubicBezTo>
                  <a:pt x="368" y="160"/>
                  <a:pt x="368" y="160"/>
                  <a:pt x="368" y="160"/>
                </a:cubicBezTo>
                <a:cubicBezTo>
                  <a:pt x="364" y="166"/>
                  <a:pt x="360" y="171"/>
                  <a:pt x="355" y="174"/>
                </a:cubicBezTo>
                <a:cubicBezTo>
                  <a:pt x="355" y="174"/>
                  <a:pt x="355" y="174"/>
                  <a:pt x="355" y="174"/>
                </a:cubicBezTo>
                <a:cubicBezTo>
                  <a:pt x="350" y="178"/>
                  <a:pt x="345" y="182"/>
                  <a:pt x="340" y="184"/>
                </a:cubicBezTo>
                <a:cubicBezTo>
                  <a:pt x="340" y="184"/>
                  <a:pt x="340" y="184"/>
                  <a:pt x="340" y="184"/>
                </a:cubicBezTo>
                <a:cubicBezTo>
                  <a:pt x="359" y="203"/>
                  <a:pt x="376" y="224"/>
                  <a:pt x="388" y="246"/>
                </a:cubicBezTo>
                <a:cubicBezTo>
                  <a:pt x="388" y="246"/>
                  <a:pt x="388" y="246"/>
                  <a:pt x="388" y="246"/>
                </a:cubicBezTo>
                <a:cubicBezTo>
                  <a:pt x="404" y="273"/>
                  <a:pt x="413" y="302"/>
                  <a:pt x="413" y="330"/>
                </a:cubicBezTo>
                <a:cubicBezTo>
                  <a:pt x="413" y="330"/>
                  <a:pt x="413" y="330"/>
                  <a:pt x="413" y="330"/>
                </a:cubicBezTo>
                <a:cubicBezTo>
                  <a:pt x="413" y="351"/>
                  <a:pt x="409" y="373"/>
                  <a:pt x="398" y="394"/>
                </a:cubicBezTo>
                <a:cubicBezTo>
                  <a:pt x="398" y="394"/>
                  <a:pt x="398" y="394"/>
                  <a:pt x="398" y="394"/>
                </a:cubicBezTo>
                <a:cubicBezTo>
                  <a:pt x="387" y="415"/>
                  <a:pt x="369" y="435"/>
                  <a:pt x="344" y="447"/>
                </a:cubicBezTo>
                <a:cubicBezTo>
                  <a:pt x="344" y="447"/>
                  <a:pt x="344" y="447"/>
                  <a:pt x="344" y="447"/>
                </a:cubicBezTo>
                <a:cubicBezTo>
                  <a:pt x="328" y="454"/>
                  <a:pt x="308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5" name="Freeform 151"/>
          <p:cNvSpPr>
            <a:spLocks/>
          </p:cNvSpPr>
          <p:nvPr userDrawn="1"/>
        </p:nvSpPr>
        <p:spPr bwMode="auto">
          <a:xfrm>
            <a:off x="839230" y="1238311"/>
            <a:ext cx="296942" cy="398786"/>
          </a:xfrm>
          <a:custGeom>
            <a:avLst/>
            <a:gdLst/>
            <a:ahLst/>
            <a:cxnLst>
              <a:cxn ang="0">
                <a:pos x="8" y="21"/>
              </a:cxn>
              <a:cxn ang="0">
                <a:pos x="0" y="48"/>
              </a:cxn>
              <a:cxn ang="0">
                <a:pos x="4" y="67"/>
              </a:cxn>
              <a:cxn ang="0">
                <a:pos x="31" y="89"/>
              </a:cxn>
              <a:cxn ang="0">
                <a:pos x="31" y="433"/>
              </a:cxn>
              <a:cxn ang="0">
                <a:pos x="38" y="445"/>
              </a:cxn>
              <a:cxn ang="0">
                <a:pos x="89" y="444"/>
              </a:cxn>
              <a:cxn ang="0">
                <a:pos x="95" y="433"/>
              </a:cxn>
              <a:cxn ang="0">
                <a:pos x="95" y="257"/>
              </a:cxn>
              <a:cxn ang="0">
                <a:pos x="133" y="239"/>
              </a:cxn>
              <a:cxn ang="0">
                <a:pos x="210" y="252"/>
              </a:cxn>
              <a:cxn ang="0">
                <a:pos x="294" y="276"/>
              </a:cxn>
              <a:cxn ang="0">
                <a:pos x="334" y="262"/>
              </a:cxn>
              <a:cxn ang="0">
                <a:pos x="341" y="251"/>
              </a:cxn>
              <a:cxn ang="0">
                <a:pos x="341" y="94"/>
              </a:cxn>
              <a:cxn ang="0">
                <a:pos x="334" y="83"/>
              </a:cxn>
              <a:cxn ang="0">
                <a:pos x="320" y="83"/>
              </a:cxn>
              <a:cxn ang="0">
                <a:pos x="239" y="90"/>
              </a:cxn>
              <a:cxn ang="0">
                <a:pos x="238" y="89"/>
              </a:cxn>
              <a:cxn ang="0">
                <a:pos x="127" y="61"/>
              </a:cxn>
              <a:cxn ang="0">
                <a:pos x="74" y="85"/>
              </a:cxn>
              <a:cxn ang="0">
                <a:pos x="73" y="85"/>
              </a:cxn>
              <a:cxn ang="0">
                <a:pos x="74" y="85"/>
              </a:cxn>
              <a:cxn ang="0">
                <a:pos x="72" y="86"/>
              </a:cxn>
              <a:cxn ang="0">
                <a:pos x="68" y="96"/>
              </a:cxn>
              <a:cxn ang="0">
                <a:pos x="68" y="97"/>
              </a:cxn>
              <a:cxn ang="0">
                <a:pos x="68" y="202"/>
              </a:cxn>
              <a:cxn ang="0">
                <a:pos x="81" y="216"/>
              </a:cxn>
              <a:cxn ang="0">
                <a:pos x="81" y="216"/>
              </a:cxn>
              <a:cxn ang="0">
                <a:pos x="95" y="202"/>
              </a:cxn>
              <a:cxn ang="0">
                <a:pos x="95" y="103"/>
              </a:cxn>
              <a:cxn ang="0">
                <a:pos x="219" y="109"/>
              </a:cxn>
              <a:cxn ang="0">
                <a:pos x="294" y="124"/>
              </a:cxn>
              <a:cxn ang="0">
                <a:pos x="314" y="117"/>
              </a:cxn>
              <a:cxn ang="0">
                <a:pos x="314" y="242"/>
              </a:cxn>
              <a:cxn ang="0">
                <a:pos x="228" y="232"/>
              </a:cxn>
              <a:cxn ang="0">
                <a:pos x="124" y="214"/>
              </a:cxn>
              <a:cxn ang="0">
                <a:pos x="73" y="240"/>
              </a:cxn>
              <a:cxn ang="0">
                <a:pos x="68" y="251"/>
              </a:cxn>
              <a:cxn ang="0">
                <a:pos x="68" y="424"/>
              </a:cxn>
              <a:cxn ang="0">
                <a:pos x="57" y="424"/>
              </a:cxn>
              <a:cxn ang="0">
                <a:pos x="57" y="78"/>
              </a:cxn>
              <a:cxn ang="0">
                <a:pos x="46" y="65"/>
              </a:cxn>
              <a:cxn ang="0">
                <a:pos x="28" y="55"/>
              </a:cxn>
              <a:cxn ang="0">
                <a:pos x="27" y="48"/>
              </a:cxn>
              <a:cxn ang="0">
                <a:pos x="30" y="35"/>
              </a:cxn>
              <a:cxn ang="0">
                <a:pos x="46" y="28"/>
              </a:cxn>
              <a:cxn ang="0">
                <a:pos x="62" y="36"/>
              </a:cxn>
              <a:cxn ang="0">
                <a:pos x="63" y="50"/>
              </a:cxn>
              <a:cxn ang="0">
                <a:pos x="69" y="68"/>
              </a:cxn>
              <a:cxn ang="0">
                <a:pos x="87" y="62"/>
              </a:cxn>
              <a:cxn ang="0">
                <a:pos x="86" y="22"/>
              </a:cxn>
              <a:cxn ang="0">
                <a:pos x="47" y="1"/>
              </a:cxn>
              <a:cxn ang="0">
                <a:pos x="8" y="21"/>
              </a:cxn>
            </a:cxnLst>
            <a:rect l="0" t="0" r="r" b="b"/>
            <a:pathLst>
              <a:path w="341" h="457">
                <a:moveTo>
                  <a:pt x="8" y="21"/>
                </a:moveTo>
                <a:cubicBezTo>
                  <a:pt x="3" y="29"/>
                  <a:pt x="0" y="38"/>
                  <a:pt x="0" y="48"/>
                </a:cubicBezTo>
                <a:cubicBezTo>
                  <a:pt x="0" y="55"/>
                  <a:pt x="1" y="61"/>
                  <a:pt x="4" y="67"/>
                </a:cubicBezTo>
                <a:cubicBezTo>
                  <a:pt x="11" y="80"/>
                  <a:pt x="22" y="86"/>
                  <a:pt x="31" y="89"/>
                </a:cubicBezTo>
                <a:cubicBezTo>
                  <a:pt x="31" y="109"/>
                  <a:pt x="31" y="433"/>
                  <a:pt x="31" y="433"/>
                </a:cubicBezTo>
                <a:cubicBezTo>
                  <a:pt x="31" y="438"/>
                  <a:pt x="33" y="442"/>
                  <a:pt x="38" y="445"/>
                </a:cubicBezTo>
                <a:cubicBezTo>
                  <a:pt x="60" y="457"/>
                  <a:pt x="81" y="450"/>
                  <a:pt x="89" y="444"/>
                </a:cubicBezTo>
                <a:cubicBezTo>
                  <a:pt x="92" y="441"/>
                  <a:pt x="95" y="437"/>
                  <a:pt x="95" y="433"/>
                </a:cubicBezTo>
                <a:cubicBezTo>
                  <a:pt x="95" y="433"/>
                  <a:pt x="95" y="270"/>
                  <a:pt x="95" y="257"/>
                </a:cubicBezTo>
                <a:cubicBezTo>
                  <a:pt x="102" y="253"/>
                  <a:pt x="116" y="244"/>
                  <a:pt x="133" y="239"/>
                </a:cubicBezTo>
                <a:cubicBezTo>
                  <a:pt x="163" y="229"/>
                  <a:pt x="190" y="233"/>
                  <a:pt x="210" y="252"/>
                </a:cubicBezTo>
                <a:cubicBezTo>
                  <a:pt x="233" y="273"/>
                  <a:pt x="262" y="281"/>
                  <a:pt x="294" y="276"/>
                </a:cubicBezTo>
                <a:cubicBezTo>
                  <a:pt x="317" y="272"/>
                  <a:pt x="334" y="263"/>
                  <a:pt x="334" y="262"/>
                </a:cubicBezTo>
                <a:cubicBezTo>
                  <a:pt x="338" y="260"/>
                  <a:pt x="341" y="255"/>
                  <a:pt x="341" y="251"/>
                </a:cubicBezTo>
                <a:cubicBezTo>
                  <a:pt x="341" y="94"/>
                  <a:pt x="341" y="94"/>
                  <a:pt x="341" y="94"/>
                </a:cubicBezTo>
                <a:cubicBezTo>
                  <a:pt x="341" y="89"/>
                  <a:pt x="338" y="85"/>
                  <a:pt x="334" y="83"/>
                </a:cubicBezTo>
                <a:cubicBezTo>
                  <a:pt x="330" y="80"/>
                  <a:pt x="324" y="80"/>
                  <a:pt x="320" y="83"/>
                </a:cubicBezTo>
                <a:cubicBezTo>
                  <a:pt x="320" y="84"/>
                  <a:pt x="264" y="121"/>
                  <a:pt x="239" y="90"/>
                </a:cubicBezTo>
                <a:cubicBezTo>
                  <a:pt x="238" y="90"/>
                  <a:pt x="238" y="90"/>
                  <a:pt x="238" y="89"/>
                </a:cubicBezTo>
                <a:cubicBezTo>
                  <a:pt x="207" y="60"/>
                  <a:pt x="168" y="51"/>
                  <a:pt x="127" y="61"/>
                </a:cubicBezTo>
                <a:cubicBezTo>
                  <a:pt x="100" y="67"/>
                  <a:pt x="80" y="81"/>
                  <a:pt x="74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5"/>
                  <a:pt x="73" y="85"/>
                  <a:pt x="74" y="85"/>
                </a:cubicBezTo>
                <a:cubicBezTo>
                  <a:pt x="73" y="86"/>
                  <a:pt x="72" y="86"/>
                  <a:pt x="72" y="86"/>
                </a:cubicBezTo>
                <a:cubicBezTo>
                  <a:pt x="69" y="89"/>
                  <a:pt x="68" y="92"/>
                  <a:pt x="68" y="96"/>
                </a:cubicBezTo>
                <a:cubicBezTo>
                  <a:pt x="68" y="96"/>
                  <a:pt x="68" y="97"/>
                  <a:pt x="68" y="97"/>
                </a:cubicBezTo>
                <a:cubicBezTo>
                  <a:pt x="68" y="101"/>
                  <a:pt x="68" y="202"/>
                  <a:pt x="68" y="202"/>
                </a:cubicBezTo>
                <a:cubicBezTo>
                  <a:pt x="68" y="210"/>
                  <a:pt x="74" y="216"/>
                  <a:pt x="81" y="216"/>
                </a:cubicBezTo>
                <a:cubicBezTo>
                  <a:pt x="81" y="216"/>
                  <a:pt x="81" y="216"/>
                  <a:pt x="81" y="216"/>
                </a:cubicBezTo>
                <a:cubicBezTo>
                  <a:pt x="89" y="216"/>
                  <a:pt x="95" y="210"/>
                  <a:pt x="95" y="202"/>
                </a:cubicBezTo>
                <a:cubicBezTo>
                  <a:pt x="95" y="202"/>
                  <a:pt x="95" y="115"/>
                  <a:pt x="95" y="103"/>
                </a:cubicBezTo>
                <a:cubicBezTo>
                  <a:pt x="112" y="92"/>
                  <a:pt x="170" y="63"/>
                  <a:pt x="219" y="109"/>
                </a:cubicBezTo>
                <a:cubicBezTo>
                  <a:pt x="232" y="123"/>
                  <a:pt x="254" y="136"/>
                  <a:pt x="294" y="124"/>
                </a:cubicBezTo>
                <a:cubicBezTo>
                  <a:pt x="302" y="122"/>
                  <a:pt x="308" y="119"/>
                  <a:pt x="314" y="117"/>
                </a:cubicBezTo>
                <a:cubicBezTo>
                  <a:pt x="314" y="148"/>
                  <a:pt x="314" y="230"/>
                  <a:pt x="314" y="242"/>
                </a:cubicBezTo>
                <a:cubicBezTo>
                  <a:pt x="299" y="249"/>
                  <a:pt x="260" y="261"/>
                  <a:pt x="228" y="232"/>
                </a:cubicBezTo>
                <a:cubicBezTo>
                  <a:pt x="200" y="207"/>
                  <a:pt x="164" y="200"/>
                  <a:pt x="124" y="214"/>
                </a:cubicBezTo>
                <a:cubicBezTo>
                  <a:pt x="95" y="223"/>
                  <a:pt x="74" y="239"/>
                  <a:pt x="73" y="240"/>
                </a:cubicBezTo>
                <a:cubicBezTo>
                  <a:pt x="70" y="243"/>
                  <a:pt x="68" y="246"/>
                  <a:pt x="68" y="251"/>
                </a:cubicBezTo>
                <a:cubicBezTo>
                  <a:pt x="68" y="251"/>
                  <a:pt x="68" y="408"/>
                  <a:pt x="68" y="424"/>
                </a:cubicBezTo>
                <a:cubicBezTo>
                  <a:pt x="65" y="425"/>
                  <a:pt x="62" y="425"/>
                  <a:pt x="57" y="424"/>
                </a:cubicBezTo>
                <a:cubicBezTo>
                  <a:pt x="57" y="407"/>
                  <a:pt x="57" y="78"/>
                  <a:pt x="57" y="78"/>
                </a:cubicBezTo>
                <a:cubicBezTo>
                  <a:pt x="57" y="71"/>
                  <a:pt x="52" y="66"/>
                  <a:pt x="46" y="65"/>
                </a:cubicBezTo>
                <a:cubicBezTo>
                  <a:pt x="45" y="65"/>
                  <a:pt x="32" y="63"/>
                  <a:pt x="28" y="55"/>
                </a:cubicBezTo>
                <a:cubicBezTo>
                  <a:pt x="27" y="53"/>
                  <a:pt x="27" y="51"/>
                  <a:pt x="27" y="48"/>
                </a:cubicBezTo>
                <a:cubicBezTo>
                  <a:pt x="27" y="44"/>
                  <a:pt x="28" y="39"/>
                  <a:pt x="30" y="35"/>
                </a:cubicBezTo>
                <a:cubicBezTo>
                  <a:pt x="34" y="30"/>
                  <a:pt x="39" y="28"/>
                  <a:pt x="46" y="28"/>
                </a:cubicBezTo>
                <a:cubicBezTo>
                  <a:pt x="54" y="28"/>
                  <a:pt x="60" y="31"/>
                  <a:pt x="62" y="36"/>
                </a:cubicBezTo>
                <a:cubicBezTo>
                  <a:pt x="65" y="41"/>
                  <a:pt x="65" y="47"/>
                  <a:pt x="63" y="50"/>
                </a:cubicBezTo>
                <a:cubicBezTo>
                  <a:pt x="60" y="57"/>
                  <a:pt x="63" y="65"/>
                  <a:pt x="69" y="68"/>
                </a:cubicBezTo>
                <a:cubicBezTo>
                  <a:pt x="76" y="71"/>
                  <a:pt x="84" y="69"/>
                  <a:pt x="87" y="62"/>
                </a:cubicBezTo>
                <a:cubicBezTo>
                  <a:pt x="93" y="50"/>
                  <a:pt x="92" y="34"/>
                  <a:pt x="86" y="22"/>
                </a:cubicBezTo>
                <a:cubicBezTo>
                  <a:pt x="78" y="10"/>
                  <a:pt x="65" y="2"/>
                  <a:pt x="47" y="1"/>
                </a:cubicBezTo>
                <a:cubicBezTo>
                  <a:pt x="31" y="0"/>
                  <a:pt x="16" y="8"/>
                  <a:pt x="8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6" name="Freeform 179"/>
          <p:cNvSpPr>
            <a:spLocks/>
          </p:cNvSpPr>
          <p:nvPr userDrawn="1"/>
        </p:nvSpPr>
        <p:spPr bwMode="auto">
          <a:xfrm>
            <a:off x="1876621" y="1235252"/>
            <a:ext cx="402467" cy="404921"/>
          </a:xfrm>
          <a:custGeom>
            <a:avLst/>
            <a:gdLst/>
            <a:ahLst/>
            <a:cxnLst>
              <a:cxn ang="0">
                <a:pos x="12" y="165"/>
              </a:cxn>
              <a:cxn ang="0">
                <a:pos x="2" y="213"/>
              </a:cxn>
              <a:cxn ang="0">
                <a:pos x="64" y="219"/>
              </a:cxn>
              <a:cxn ang="0">
                <a:pos x="64" y="215"/>
              </a:cxn>
              <a:cxn ang="0">
                <a:pos x="107" y="105"/>
              </a:cxn>
              <a:cxn ang="0">
                <a:pos x="333" y="164"/>
              </a:cxn>
              <a:cxn ang="0">
                <a:pos x="314" y="244"/>
              </a:cxn>
              <a:cxn ang="0">
                <a:pos x="356" y="313"/>
              </a:cxn>
              <a:cxn ang="0">
                <a:pos x="350" y="296"/>
              </a:cxn>
              <a:cxn ang="0">
                <a:pos x="342" y="229"/>
              </a:cxn>
              <a:cxn ang="0">
                <a:pos x="361" y="166"/>
              </a:cxn>
              <a:cxn ang="0">
                <a:pos x="202" y="39"/>
              </a:cxn>
              <a:cxn ang="0">
                <a:pos x="38" y="211"/>
              </a:cxn>
              <a:cxn ang="0">
                <a:pos x="37" y="218"/>
              </a:cxn>
              <a:cxn ang="0">
                <a:pos x="37" y="219"/>
              </a:cxn>
              <a:cxn ang="0">
                <a:pos x="28" y="208"/>
              </a:cxn>
              <a:cxn ang="0">
                <a:pos x="36" y="179"/>
              </a:cxn>
              <a:cxn ang="0">
                <a:pos x="38" y="174"/>
              </a:cxn>
              <a:cxn ang="0">
                <a:pos x="209" y="28"/>
              </a:cxn>
              <a:cxn ang="0">
                <a:pos x="381" y="166"/>
              </a:cxn>
              <a:cxn ang="0">
                <a:pos x="387" y="173"/>
              </a:cxn>
              <a:cxn ang="0">
                <a:pos x="418" y="189"/>
              </a:cxn>
              <a:cxn ang="0">
                <a:pos x="387" y="308"/>
              </a:cxn>
              <a:cxn ang="0">
                <a:pos x="372" y="309"/>
              </a:cxn>
              <a:cxn ang="0">
                <a:pos x="365" y="323"/>
              </a:cxn>
              <a:cxn ang="0">
                <a:pos x="274" y="420"/>
              </a:cxn>
              <a:cxn ang="0">
                <a:pos x="237" y="423"/>
              </a:cxn>
              <a:cxn ang="0">
                <a:pos x="227" y="431"/>
              </a:cxn>
              <a:cxn ang="0">
                <a:pos x="206" y="435"/>
              </a:cxn>
              <a:cxn ang="0">
                <a:pos x="208" y="423"/>
              </a:cxn>
              <a:cxn ang="0">
                <a:pos x="233" y="417"/>
              </a:cxn>
              <a:cxn ang="0">
                <a:pos x="211" y="396"/>
              </a:cxn>
              <a:cxn ang="0">
                <a:pos x="161" y="422"/>
              </a:cxn>
              <a:cxn ang="0">
                <a:pos x="246" y="449"/>
              </a:cxn>
              <a:cxn ang="0">
                <a:pos x="389" y="334"/>
              </a:cxn>
              <a:cxn ang="0">
                <a:pos x="461" y="246"/>
              </a:cxn>
              <a:cxn ang="0">
                <a:pos x="438" y="171"/>
              </a:cxn>
              <a:cxn ang="0">
                <a:pos x="333" y="46"/>
              </a:cxn>
              <a:cxn ang="0">
                <a:pos x="81" y="48"/>
              </a:cxn>
            </a:cxnLst>
            <a:rect l="0" t="0" r="r" b="b"/>
            <a:pathLst>
              <a:path w="461" h="464">
                <a:moveTo>
                  <a:pt x="81" y="48"/>
                </a:moveTo>
                <a:cubicBezTo>
                  <a:pt x="46" y="78"/>
                  <a:pt x="22" y="119"/>
                  <a:pt x="12" y="165"/>
                </a:cubicBezTo>
                <a:cubicBezTo>
                  <a:pt x="6" y="171"/>
                  <a:pt x="0" y="181"/>
                  <a:pt x="0" y="197"/>
                </a:cubicBezTo>
                <a:cubicBezTo>
                  <a:pt x="0" y="202"/>
                  <a:pt x="0" y="207"/>
                  <a:pt x="2" y="213"/>
                </a:cubicBezTo>
                <a:cubicBezTo>
                  <a:pt x="8" y="243"/>
                  <a:pt x="26" y="247"/>
                  <a:pt x="36" y="246"/>
                </a:cubicBezTo>
                <a:cubicBezTo>
                  <a:pt x="49" y="246"/>
                  <a:pt x="63" y="237"/>
                  <a:pt x="64" y="219"/>
                </a:cubicBezTo>
                <a:cubicBezTo>
                  <a:pt x="64" y="220"/>
                  <a:pt x="64" y="220"/>
                  <a:pt x="64" y="220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214"/>
                  <a:pt x="64" y="214"/>
                  <a:pt x="64" y="213"/>
                </a:cubicBezTo>
                <a:cubicBezTo>
                  <a:pt x="64" y="172"/>
                  <a:pt x="80" y="132"/>
                  <a:pt x="107" y="105"/>
                </a:cubicBezTo>
                <a:cubicBezTo>
                  <a:pt x="133" y="79"/>
                  <a:pt x="166" y="65"/>
                  <a:pt x="201" y="66"/>
                </a:cubicBezTo>
                <a:cubicBezTo>
                  <a:pt x="259" y="67"/>
                  <a:pt x="311" y="106"/>
                  <a:pt x="333" y="164"/>
                </a:cubicBezTo>
                <a:cubicBezTo>
                  <a:pt x="322" y="179"/>
                  <a:pt x="317" y="199"/>
                  <a:pt x="315" y="228"/>
                </a:cubicBezTo>
                <a:cubicBezTo>
                  <a:pt x="315" y="231"/>
                  <a:pt x="314" y="236"/>
                  <a:pt x="314" y="244"/>
                </a:cubicBezTo>
                <a:cubicBezTo>
                  <a:pt x="314" y="269"/>
                  <a:pt x="318" y="311"/>
                  <a:pt x="339" y="320"/>
                </a:cubicBezTo>
                <a:cubicBezTo>
                  <a:pt x="345" y="323"/>
                  <a:pt x="353" y="320"/>
                  <a:pt x="356" y="313"/>
                </a:cubicBezTo>
                <a:cubicBezTo>
                  <a:pt x="359" y="306"/>
                  <a:pt x="356" y="299"/>
                  <a:pt x="349" y="296"/>
                </a:cubicBezTo>
                <a:cubicBezTo>
                  <a:pt x="350" y="296"/>
                  <a:pt x="350" y="296"/>
                  <a:pt x="350" y="296"/>
                </a:cubicBezTo>
                <a:cubicBezTo>
                  <a:pt x="347" y="293"/>
                  <a:pt x="341" y="274"/>
                  <a:pt x="341" y="244"/>
                </a:cubicBezTo>
                <a:cubicBezTo>
                  <a:pt x="341" y="240"/>
                  <a:pt x="341" y="235"/>
                  <a:pt x="342" y="229"/>
                </a:cubicBezTo>
                <a:cubicBezTo>
                  <a:pt x="343" y="203"/>
                  <a:pt x="349" y="185"/>
                  <a:pt x="358" y="175"/>
                </a:cubicBezTo>
                <a:cubicBezTo>
                  <a:pt x="360" y="172"/>
                  <a:pt x="361" y="169"/>
                  <a:pt x="361" y="166"/>
                </a:cubicBezTo>
                <a:cubicBezTo>
                  <a:pt x="361" y="164"/>
                  <a:pt x="361" y="162"/>
                  <a:pt x="360" y="160"/>
                </a:cubicBezTo>
                <a:cubicBezTo>
                  <a:pt x="336" y="89"/>
                  <a:pt x="273" y="40"/>
                  <a:pt x="202" y="39"/>
                </a:cubicBezTo>
                <a:cubicBezTo>
                  <a:pt x="159" y="39"/>
                  <a:pt x="119" y="55"/>
                  <a:pt x="88" y="86"/>
                </a:cubicBezTo>
                <a:cubicBezTo>
                  <a:pt x="56" y="118"/>
                  <a:pt x="38" y="164"/>
                  <a:pt x="38" y="211"/>
                </a:cubicBezTo>
                <a:cubicBezTo>
                  <a:pt x="38" y="212"/>
                  <a:pt x="38" y="212"/>
                  <a:pt x="38" y="213"/>
                </a:cubicBezTo>
                <a:cubicBezTo>
                  <a:pt x="38" y="214"/>
                  <a:pt x="37" y="218"/>
                  <a:pt x="37" y="218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37" y="219"/>
                  <a:pt x="36" y="220"/>
                  <a:pt x="36" y="220"/>
                </a:cubicBezTo>
                <a:cubicBezTo>
                  <a:pt x="34" y="220"/>
                  <a:pt x="30" y="220"/>
                  <a:pt x="28" y="208"/>
                </a:cubicBezTo>
                <a:cubicBezTo>
                  <a:pt x="26" y="201"/>
                  <a:pt x="25" y="189"/>
                  <a:pt x="31" y="184"/>
                </a:cubicBezTo>
                <a:cubicBezTo>
                  <a:pt x="33" y="183"/>
                  <a:pt x="35" y="181"/>
                  <a:pt x="36" y="179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7"/>
                  <a:pt x="37" y="175"/>
                  <a:pt x="38" y="174"/>
                </a:cubicBezTo>
                <a:cubicBezTo>
                  <a:pt x="46" y="133"/>
                  <a:pt x="67" y="95"/>
                  <a:pt x="98" y="68"/>
                </a:cubicBezTo>
                <a:cubicBezTo>
                  <a:pt x="129" y="41"/>
                  <a:pt x="168" y="27"/>
                  <a:pt x="209" y="28"/>
                </a:cubicBezTo>
                <a:cubicBezTo>
                  <a:pt x="248" y="28"/>
                  <a:pt x="285" y="42"/>
                  <a:pt x="316" y="67"/>
                </a:cubicBezTo>
                <a:cubicBezTo>
                  <a:pt x="347" y="92"/>
                  <a:pt x="370" y="127"/>
                  <a:pt x="381" y="166"/>
                </a:cubicBezTo>
                <a:cubicBezTo>
                  <a:pt x="382" y="168"/>
                  <a:pt x="383" y="170"/>
                  <a:pt x="385" y="172"/>
                </a:cubicBezTo>
                <a:cubicBezTo>
                  <a:pt x="387" y="173"/>
                  <a:pt x="387" y="173"/>
                  <a:pt x="387" y="173"/>
                </a:cubicBezTo>
                <a:cubicBezTo>
                  <a:pt x="389" y="175"/>
                  <a:pt x="392" y="177"/>
                  <a:pt x="395" y="177"/>
                </a:cubicBezTo>
                <a:cubicBezTo>
                  <a:pt x="405" y="178"/>
                  <a:pt x="413" y="184"/>
                  <a:pt x="418" y="189"/>
                </a:cubicBezTo>
                <a:cubicBezTo>
                  <a:pt x="429" y="202"/>
                  <a:pt x="435" y="223"/>
                  <a:pt x="434" y="245"/>
                </a:cubicBezTo>
                <a:cubicBezTo>
                  <a:pt x="432" y="280"/>
                  <a:pt x="410" y="309"/>
                  <a:pt x="387" y="308"/>
                </a:cubicBezTo>
                <a:cubicBezTo>
                  <a:pt x="385" y="308"/>
                  <a:pt x="384" y="307"/>
                  <a:pt x="382" y="307"/>
                </a:cubicBezTo>
                <a:cubicBezTo>
                  <a:pt x="379" y="306"/>
                  <a:pt x="375" y="307"/>
                  <a:pt x="372" y="309"/>
                </a:cubicBezTo>
                <a:cubicBezTo>
                  <a:pt x="369" y="310"/>
                  <a:pt x="367" y="313"/>
                  <a:pt x="366" y="317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54" y="373"/>
                  <a:pt x="320" y="409"/>
                  <a:pt x="274" y="420"/>
                </a:cubicBezTo>
                <a:cubicBezTo>
                  <a:pt x="264" y="422"/>
                  <a:pt x="253" y="423"/>
                  <a:pt x="242" y="422"/>
                </a:cubicBezTo>
                <a:cubicBezTo>
                  <a:pt x="240" y="422"/>
                  <a:pt x="239" y="423"/>
                  <a:pt x="237" y="423"/>
                </a:cubicBezTo>
                <a:cubicBezTo>
                  <a:pt x="234" y="424"/>
                  <a:pt x="234" y="424"/>
                  <a:pt x="234" y="424"/>
                </a:cubicBezTo>
                <a:cubicBezTo>
                  <a:pt x="231" y="426"/>
                  <a:pt x="228" y="428"/>
                  <a:pt x="227" y="431"/>
                </a:cubicBezTo>
                <a:cubicBezTo>
                  <a:pt x="227" y="431"/>
                  <a:pt x="227" y="431"/>
                  <a:pt x="227" y="431"/>
                </a:cubicBezTo>
                <a:cubicBezTo>
                  <a:pt x="225" y="433"/>
                  <a:pt x="218" y="436"/>
                  <a:pt x="206" y="435"/>
                </a:cubicBezTo>
                <a:cubicBezTo>
                  <a:pt x="195" y="433"/>
                  <a:pt x="189" y="428"/>
                  <a:pt x="188" y="426"/>
                </a:cubicBezTo>
                <a:cubicBezTo>
                  <a:pt x="190" y="424"/>
                  <a:pt x="197" y="421"/>
                  <a:pt x="208" y="423"/>
                </a:cubicBezTo>
                <a:cubicBezTo>
                  <a:pt x="211" y="423"/>
                  <a:pt x="214" y="424"/>
                  <a:pt x="216" y="425"/>
                </a:cubicBezTo>
                <a:cubicBezTo>
                  <a:pt x="223" y="427"/>
                  <a:pt x="231" y="424"/>
                  <a:pt x="233" y="417"/>
                </a:cubicBezTo>
                <a:cubicBezTo>
                  <a:pt x="236" y="410"/>
                  <a:pt x="233" y="402"/>
                  <a:pt x="226" y="400"/>
                </a:cubicBezTo>
                <a:cubicBezTo>
                  <a:pt x="221" y="398"/>
                  <a:pt x="216" y="397"/>
                  <a:pt x="211" y="396"/>
                </a:cubicBezTo>
                <a:cubicBezTo>
                  <a:pt x="196" y="394"/>
                  <a:pt x="182" y="397"/>
                  <a:pt x="172" y="404"/>
                </a:cubicBezTo>
                <a:cubicBezTo>
                  <a:pt x="166" y="409"/>
                  <a:pt x="162" y="415"/>
                  <a:pt x="161" y="422"/>
                </a:cubicBezTo>
                <a:cubicBezTo>
                  <a:pt x="159" y="441"/>
                  <a:pt x="177" y="458"/>
                  <a:pt x="203" y="461"/>
                </a:cubicBezTo>
                <a:cubicBezTo>
                  <a:pt x="221" y="464"/>
                  <a:pt x="237" y="459"/>
                  <a:pt x="246" y="449"/>
                </a:cubicBezTo>
                <a:cubicBezTo>
                  <a:pt x="257" y="449"/>
                  <a:pt x="269" y="448"/>
                  <a:pt x="280" y="446"/>
                </a:cubicBezTo>
                <a:cubicBezTo>
                  <a:pt x="335" y="433"/>
                  <a:pt x="376" y="392"/>
                  <a:pt x="389" y="334"/>
                </a:cubicBezTo>
                <a:cubicBezTo>
                  <a:pt x="407" y="334"/>
                  <a:pt x="424" y="325"/>
                  <a:pt x="438" y="309"/>
                </a:cubicBezTo>
                <a:cubicBezTo>
                  <a:pt x="451" y="292"/>
                  <a:pt x="459" y="270"/>
                  <a:pt x="461" y="246"/>
                </a:cubicBezTo>
                <a:cubicBezTo>
                  <a:pt x="461" y="244"/>
                  <a:pt x="461" y="241"/>
                  <a:pt x="461" y="239"/>
                </a:cubicBezTo>
                <a:cubicBezTo>
                  <a:pt x="461" y="212"/>
                  <a:pt x="453" y="188"/>
                  <a:pt x="438" y="171"/>
                </a:cubicBezTo>
                <a:cubicBezTo>
                  <a:pt x="428" y="161"/>
                  <a:pt x="417" y="154"/>
                  <a:pt x="405" y="151"/>
                </a:cubicBezTo>
                <a:cubicBezTo>
                  <a:pt x="391" y="110"/>
                  <a:pt x="366" y="73"/>
                  <a:pt x="333" y="46"/>
                </a:cubicBezTo>
                <a:cubicBezTo>
                  <a:pt x="297" y="17"/>
                  <a:pt x="254" y="1"/>
                  <a:pt x="209" y="1"/>
                </a:cubicBezTo>
                <a:cubicBezTo>
                  <a:pt x="162" y="0"/>
                  <a:pt x="117" y="17"/>
                  <a:pt x="81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7" name="Freeform 155"/>
          <p:cNvSpPr>
            <a:spLocks/>
          </p:cNvSpPr>
          <p:nvPr userDrawn="1"/>
        </p:nvSpPr>
        <p:spPr bwMode="auto">
          <a:xfrm>
            <a:off x="2382122" y="1258566"/>
            <a:ext cx="338661" cy="358293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8" name="Freeform 259"/>
          <p:cNvSpPr>
            <a:spLocks noEditPoints="1"/>
          </p:cNvSpPr>
          <p:nvPr userDrawn="1"/>
        </p:nvSpPr>
        <p:spPr bwMode="auto">
          <a:xfrm>
            <a:off x="2821368" y="1274517"/>
            <a:ext cx="407375" cy="326391"/>
          </a:xfrm>
          <a:custGeom>
            <a:avLst/>
            <a:gdLst/>
            <a:ahLst/>
            <a:cxnLst>
              <a:cxn ang="0">
                <a:pos x="205" y="4"/>
              </a:cxn>
              <a:cxn ang="0">
                <a:pos x="61" y="129"/>
              </a:cxn>
              <a:cxn ang="0">
                <a:pos x="60" y="148"/>
              </a:cxn>
              <a:cxn ang="0">
                <a:pos x="79" y="149"/>
              </a:cxn>
              <a:cxn ang="0">
                <a:pos x="218" y="28"/>
              </a:cxn>
              <a:cxn ang="0">
                <a:pos x="413" y="62"/>
              </a:cxn>
              <a:cxn ang="0">
                <a:pos x="400" y="113"/>
              </a:cxn>
              <a:cxn ang="0">
                <a:pos x="402" y="131"/>
              </a:cxn>
              <a:cxn ang="0">
                <a:pos x="430" y="174"/>
              </a:cxn>
              <a:cxn ang="0">
                <a:pos x="261" y="344"/>
              </a:cxn>
              <a:cxn ang="0">
                <a:pos x="71" y="290"/>
              </a:cxn>
              <a:cxn ang="0">
                <a:pos x="32" y="243"/>
              </a:cxn>
              <a:cxn ang="0">
                <a:pos x="31" y="234"/>
              </a:cxn>
              <a:cxn ang="0">
                <a:pos x="58" y="197"/>
              </a:cxn>
              <a:cxn ang="0">
                <a:pos x="241" y="247"/>
              </a:cxn>
              <a:cxn ang="0">
                <a:pos x="253" y="243"/>
              </a:cxn>
              <a:cxn ang="0">
                <a:pos x="376" y="131"/>
              </a:cxn>
              <a:cxn ang="0">
                <a:pos x="385" y="118"/>
              </a:cxn>
              <a:cxn ang="0">
                <a:pos x="372" y="105"/>
              </a:cxn>
              <a:cxn ang="0">
                <a:pos x="295" y="166"/>
              </a:cxn>
              <a:cxn ang="0">
                <a:pos x="240" y="219"/>
              </a:cxn>
              <a:cxn ang="0">
                <a:pos x="60" y="170"/>
              </a:cxn>
              <a:cxn ang="0">
                <a:pos x="51" y="171"/>
              </a:cxn>
              <a:cxn ang="0">
                <a:pos x="6" y="248"/>
              </a:cxn>
              <a:cxn ang="0">
                <a:pos x="69" y="317"/>
              </a:cxn>
              <a:cxn ang="0">
                <a:pos x="261" y="372"/>
              </a:cxn>
              <a:cxn ang="0">
                <a:pos x="274" y="368"/>
              </a:cxn>
              <a:cxn ang="0">
                <a:pos x="462" y="181"/>
              </a:cxn>
              <a:cxn ang="0">
                <a:pos x="466" y="169"/>
              </a:cxn>
              <a:cxn ang="0">
                <a:pos x="457" y="159"/>
              </a:cxn>
              <a:cxn ang="0">
                <a:pos x="428" y="126"/>
              </a:cxn>
              <a:cxn ang="0">
                <a:pos x="446" y="62"/>
              </a:cxn>
              <a:cxn ang="0">
                <a:pos x="449" y="49"/>
              </a:cxn>
              <a:cxn ang="0">
                <a:pos x="439" y="40"/>
              </a:cxn>
              <a:cxn ang="0">
                <a:pos x="216" y="0"/>
              </a:cxn>
              <a:cxn ang="0">
                <a:pos x="205" y="4"/>
              </a:cxn>
              <a:cxn ang="0">
                <a:pos x="374" y="131"/>
              </a:cxn>
              <a:cxn ang="0">
                <a:pos x="372" y="131"/>
              </a:cxn>
              <a:cxn ang="0">
                <a:pos x="374" y="131"/>
              </a:cxn>
            </a:cxnLst>
            <a:rect l="0" t="0" r="r" b="b"/>
            <a:pathLst>
              <a:path w="467" h="373">
                <a:moveTo>
                  <a:pt x="205" y="4"/>
                </a:moveTo>
                <a:cubicBezTo>
                  <a:pt x="61" y="129"/>
                  <a:pt x="61" y="129"/>
                  <a:pt x="61" y="129"/>
                </a:cubicBezTo>
                <a:cubicBezTo>
                  <a:pt x="56" y="134"/>
                  <a:pt x="55" y="142"/>
                  <a:pt x="60" y="148"/>
                </a:cubicBezTo>
                <a:cubicBezTo>
                  <a:pt x="65" y="153"/>
                  <a:pt x="73" y="154"/>
                  <a:pt x="79" y="149"/>
                </a:cubicBezTo>
                <a:cubicBezTo>
                  <a:pt x="79" y="149"/>
                  <a:pt x="209" y="36"/>
                  <a:pt x="218" y="28"/>
                </a:cubicBezTo>
                <a:cubicBezTo>
                  <a:pt x="229" y="30"/>
                  <a:pt x="380" y="57"/>
                  <a:pt x="413" y="62"/>
                </a:cubicBezTo>
                <a:cubicBezTo>
                  <a:pt x="405" y="78"/>
                  <a:pt x="400" y="96"/>
                  <a:pt x="400" y="113"/>
                </a:cubicBezTo>
                <a:cubicBezTo>
                  <a:pt x="400" y="119"/>
                  <a:pt x="401" y="125"/>
                  <a:pt x="402" y="131"/>
                </a:cubicBezTo>
                <a:cubicBezTo>
                  <a:pt x="406" y="149"/>
                  <a:pt x="416" y="164"/>
                  <a:pt x="430" y="174"/>
                </a:cubicBezTo>
                <a:cubicBezTo>
                  <a:pt x="386" y="218"/>
                  <a:pt x="287" y="318"/>
                  <a:pt x="261" y="344"/>
                </a:cubicBezTo>
                <a:cubicBezTo>
                  <a:pt x="229" y="333"/>
                  <a:pt x="109" y="293"/>
                  <a:pt x="71" y="290"/>
                </a:cubicBezTo>
                <a:cubicBezTo>
                  <a:pt x="59" y="289"/>
                  <a:pt x="37" y="268"/>
                  <a:pt x="32" y="243"/>
                </a:cubicBezTo>
                <a:cubicBezTo>
                  <a:pt x="31" y="240"/>
                  <a:pt x="31" y="237"/>
                  <a:pt x="31" y="234"/>
                </a:cubicBezTo>
                <a:cubicBezTo>
                  <a:pt x="31" y="219"/>
                  <a:pt x="40" y="206"/>
                  <a:pt x="58" y="197"/>
                </a:cubicBezTo>
                <a:cubicBezTo>
                  <a:pt x="67" y="200"/>
                  <a:pt x="241" y="247"/>
                  <a:pt x="241" y="247"/>
                </a:cubicBezTo>
                <a:cubicBezTo>
                  <a:pt x="245" y="248"/>
                  <a:pt x="250" y="247"/>
                  <a:pt x="253" y="243"/>
                </a:cubicBezTo>
                <a:cubicBezTo>
                  <a:pt x="305" y="192"/>
                  <a:pt x="365" y="137"/>
                  <a:pt x="376" y="131"/>
                </a:cubicBezTo>
                <a:cubicBezTo>
                  <a:pt x="381" y="129"/>
                  <a:pt x="385" y="124"/>
                  <a:pt x="385" y="118"/>
                </a:cubicBezTo>
                <a:cubicBezTo>
                  <a:pt x="385" y="111"/>
                  <a:pt x="379" y="105"/>
                  <a:pt x="372" y="105"/>
                </a:cubicBezTo>
                <a:cubicBezTo>
                  <a:pt x="365" y="105"/>
                  <a:pt x="361" y="105"/>
                  <a:pt x="295" y="166"/>
                </a:cubicBezTo>
                <a:cubicBezTo>
                  <a:pt x="273" y="188"/>
                  <a:pt x="250" y="209"/>
                  <a:pt x="240" y="219"/>
                </a:cubicBezTo>
                <a:cubicBezTo>
                  <a:pt x="227" y="215"/>
                  <a:pt x="60" y="170"/>
                  <a:pt x="60" y="170"/>
                </a:cubicBezTo>
                <a:cubicBezTo>
                  <a:pt x="57" y="169"/>
                  <a:pt x="54" y="169"/>
                  <a:pt x="51" y="171"/>
                </a:cubicBezTo>
                <a:cubicBezTo>
                  <a:pt x="16" y="186"/>
                  <a:pt x="0" y="215"/>
                  <a:pt x="6" y="248"/>
                </a:cubicBezTo>
                <a:cubicBezTo>
                  <a:pt x="12" y="282"/>
                  <a:pt x="42" y="315"/>
                  <a:pt x="69" y="317"/>
                </a:cubicBezTo>
                <a:cubicBezTo>
                  <a:pt x="102" y="319"/>
                  <a:pt x="218" y="357"/>
                  <a:pt x="261" y="372"/>
                </a:cubicBezTo>
                <a:cubicBezTo>
                  <a:pt x="265" y="373"/>
                  <a:pt x="271" y="372"/>
                  <a:pt x="274" y="368"/>
                </a:cubicBezTo>
                <a:cubicBezTo>
                  <a:pt x="276" y="367"/>
                  <a:pt x="425" y="215"/>
                  <a:pt x="462" y="181"/>
                </a:cubicBezTo>
                <a:cubicBezTo>
                  <a:pt x="465" y="178"/>
                  <a:pt x="467" y="173"/>
                  <a:pt x="466" y="169"/>
                </a:cubicBezTo>
                <a:cubicBezTo>
                  <a:pt x="465" y="164"/>
                  <a:pt x="462" y="160"/>
                  <a:pt x="457" y="159"/>
                </a:cubicBezTo>
                <a:cubicBezTo>
                  <a:pt x="441" y="153"/>
                  <a:pt x="431" y="142"/>
                  <a:pt x="428" y="126"/>
                </a:cubicBezTo>
                <a:cubicBezTo>
                  <a:pt x="423" y="102"/>
                  <a:pt x="433" y="75"/>
                  <a:pt x="446" y="62"/>
                </a:cubicBezTo>
                <a:cubicBezTo>
                  <a:pt x="449" y="59"/>
                  <a:pt x="451" y="54"/>
                  <a:pt x="449" y="49"/>
                </a:cubicBezTo>
                <a:cubicBezTo>
                  <a:pt x="448" y="44"/>
                  <a:pt x="444" y="41"/>
                  <a:pt x="439" y="40"/>
                </a:cubicBezTo>
                <a:cubicBezTo>
                  <a:pt x="216" y="0"/>
                  <a:pt x="216" y="0"/>
                  <a:pt x="216" y="0"/>
                </a:cubicBezTo>
                <a:cubicBezTo>
                  <a:pt x="212" y="0"/>
                  <a:pt x="208" y="1"/>
                  <a:pt x="205" y="4"/>
                </a:cubicBezTo>
                <a:close/>
                <a:moveTo>
                  <a:pt x="374" y="131"/>
                </a:moveTo>
                <a:cubicBezTo>
                  <a:pt x="373" y="131"/>
                  <a:pt x="372" y="131"/>
                  <a:pt x="372" y="131"/>
                </a:cubicBezTo>
                <a:cubicBezTo>
                  <a:pt x="372" y="131"/>
                  <a:pt x="373" y="131"/>
                  <a:pt x="374" y="1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9" name="Freeform 255"/>
          <p:cNvSpPr>
            <a:spLocks/>
          </p:cNvSpPr>
          <p:nvPr userDrawn="1"/>
        </p:nvSpPr>
        <p:spPr bwMode="auto">
          <a:xfrm>
            <a:off x="3294964" y="1192911"/>
            <a:ext cx="466272" cy="489586"/>
          </a:xfrm>
          <a:custGeom>
            <a:avLst/>
            <a:gdLst/>
            <a:ahLst/>
            <a:cxnLst>
              <a:cxn ang="0">
                <a:pos x="509" y="500"/>
              </a:cxn>
              <a:cxn ang="0">
                <a:pos x="495" y="96"/>
              </a:cxn>
              <a:cxn ang="0">
                <a:pos x="511" y="74"/>
              </a:cxn>
              <a:cxn ang="0">
                <a:pos x="511" y="29"/>
              </a:cxn>
              <a:cxn ang="0">
                <a:pos x="488" y="2"/>
              </a:cxn>
              <a:cxn ang="0">
                <a:pos x="17" y="0"/>
              </a:cxn>
              <a:cxn ang="0">
                <a:pos x="7" y="25"/>
              </a:cxn>
              <a:cxn ang="0">
                <a:pos x="7" y="25"/>
              </a:cxn>
              <a:cxn ang="0">
                <a:pos x="16" y="50"/>
              </a:cxn>
              <a:cxn ang="0">
                <a:pos x="8" y="75"/>
              </a:cxn>
              <a:cxn ang="0">
                <a:pos x="7" y="75"/>
              </a:cxn>
              <a:cxn ang="0">
                <a:pos x="15" y="102"/>
              </a:cxn>
              <a:cxn ang="0">
                <a:pos x="44" y="288"/>
              </a:cxn>
              <a:cxn ang="0">
                <a:pos x="48" y="453"/>
              </a:cxn>
              <a:cxn ang="0">
                <a:pos x="419" y="458"/>
              </a:cxn>
              <a:cxn ang="0">
                <a:pos x="433" y="439"/>
              </a:cxn>
              <a:cxn ang="0">
                <a:pos x="400" y="367"/>
              </a:cxn>
              <a:cxn ang="0">
                <a:pos x="125" y="335"/>
              </a:cxn>
              <a:cxn ang="0">
                <a:pos x="431" y="329"/>
              </a:cxn>
              <a:cxn ang="0">
                <a:pos x="413" y="257"/>
              </a:cxn>
              <a:cxn ang="0">
                <a:pos x="134" y="247"/>
              </a:cxn>
              <a:cxn ang="0">
                <a:pos x="419" y="218"/>
              </a:cxn>
              <a:cxn ang="0">
                <a:pos x="433" y="200"/>
              </a:cxn>
              <a:cxn ang="0">
                <a:pos x="403" y="131"/>
              </a:cxn>
              <a:cxn ang="0">
                <a:pos x="124" y="102"/>
              </a:cxn>
              <a:cxn ang="0">
                <a:pos x="443" y="88"/>
              </a:cxn>
              <a:cxn ang="0">
                <a:pos x="105" y="73"/>
              </a:cxn>
              <a:cxn ang="0">
                <a:pos x="91" y="91"/>
              </a:cxn>
              <a:cxn ang="0">
                <a:pos x="121" y="160"/>
              </a:cxn>
              <a:cxn ang="0">
                <a:pos x="400" y="189"/>
              </a:cxn>
              <a:cxn ang="0">
                <a:pos x="95" y="195"/>
              </a:cxn>
              <a:cxn ang="0">
                <a:pos x="109" y="266"/>
              </a:cxn>
              <a:cxn ang="0">
                <a:pos x="389" y="276"/>
              </a:cxn>
              <a:cxn ang="0">
                <a:pos x="106" y="306"/>
              </a:cxn>
              <a:cxn ang="0">
                <a:pos x="92" y="325"/>
              </a:cxn>
              <a:cxn ang="0">
                <a:pos x="123" y="396"/>
              </a:cxn>
              <a:cxn ang="0">
                <a:pos x="400" y="428"/>
              </a:cxn>
              <a:cxn ang="0">
                <a:pos x="73" y="288"/>
              </a:cxn>
              <a:cxn ang="0">
                <a:pos x="69" y="77"/>
              </a:cxn>
              <a:cxn ang="0">
                <a:pos x="42" y="73"/>
              </a:cxn>
              <a:cxn ang="0">
                <a:pos x="42" y="29"/>
              </a:cxn>
              <a:cxn ang="0">
                <a:pos x="480" y="34"/>
              </a:cxn>
              <a:cxn ang="0">
                <a:pos x="486" y="51"/>
              </a:cxn>
              <a:cxn ang="0">
                <a:pos x="478" y="72"/>
              </a:cxn>
              <a:cxn ang="0">
                <a:pos x="476" y="74"/>
              </a:cxn>
              <a:cxn ang="0">
                <a:pos x="466" y="495"/>
              </a:cxn>
              <a:cxn ang="0">
                <a:pos x="466" y="513"/>
              </a:cxn>
              <a:cxn ang="0">
                <a:pos x="434" y="500"/>
              </a:cxn>
              <a:cxn ang="0">
                <a:pos x="469" y="555"/>
              </a:cxn>
              <a:cxn ang="0">
                <a:pos x="471" y="557"/>
              </a:cxn>
              <a:cxn ang="0">
                <a:pos x="491" y="557"/>
              </a:cxn>
              <a:cxn ang="0">
                <a:pos x="493" y="555"/>
              </a:cxn>
              <a:cxn ang="0">
                <a:pos x="529" y="500"/>
              </a:cxn>
            </a:cxnLst>
            <a:rect l="0" t="0" r="r" b="b"/>
            <a:pathLst>
              <a:path w="534" h="561">
                <a:moveTo>
                  <a:pt x="529" y="500"/>
                </a:moveTo>
                <a:cubicBezTo>
                  <a:pt x="523" y="494"/>
                  <a:pt x="514" y="494"/>
                  <a:pt x="509" y="500"/>
                </a:cubicBezTo>
                <a:cubicBezTo>
                  <a:pt x="495" y="514"/>
                  <a:pt x="495" y="514"/>
                  <a:pt x="495" y="514"/>
                </a:cubicBezTo>
                <a:cubicBezTo>
                  <a:pt x="495" y="96"/>
                  <a:pt x="495" y="96"/>
                  <a:pt x="495" y="96"/>
                </a:cubicBezTo>
                <a:cubicBezTo>
                  <a:pt x="497" y="94"/>
                  <a:pt x="499" y="92"/>
                  <a:pt x="502" y="90"/>
                </a:cubicBezTo>
                <a:cubicBezTo>
                  <a:pt x="505" y="86"/>
                  <a:pt x="509" y="81"/>
                  <a:pt x="511" y="74"/>
                </a:cubicBezTo>
                <a:cubicBezTo>
                  <a:pt x="514" y="68"/>
                  <a:pt x="515" y="60"/>
                  <a:pt x="515" y="51"/>
                </a:cubicBezTo>
                <a:cubicBezTo>
                  <a:pt x="515" y="42"/>
                  <a:pt x="514" y="35"/>
                  <a:pt x="511" y="29"/>
                </a:cubicBezTo>
                <a:cubicBezTo>
                  <a:pt x="507" y="20"/>
                  <a:pt x="501" y="13"/>
                  <a:pt x="497" y="9"/>
                </a:cubicBezTo>
                <a:cubicBezTo>
                  <a:pt x="492" y="4"/>
                  <a:pt x="489" y="2"/>
                  <a:pt x="488" y="2"/>
                </a:cubicBezTo>
                <a:cubicBezTo>
                  <a:pt x="486" y="0"/>
                  <a:pt x="483" y="0"/>
                  <a:pt x="4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5" y="3"/>
                  <a:pt x="3" y="9"/>
                </a:cubicBezTo>
                <a:cubicBezTo>
                  <a:pt x="1" y="15"/>
                  <a:pt x="3" y="21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6"/>
                  <a:pt x="11" y="29"/>
                  <a:pt x="13" y="33"/>
                </a:cubicBezTo>
                <a:cubicBezTo>
                  <a:pt x="15" y="37"/>
                  <a:pt x="16" y="43"/>
                  <a:pt x="16" y="50"/>
                </a:cubicBezTo>
                <a:cubicBezTo>
                  <a:pt x="16" y="61"/>
                  <a:pt x="13" y="67"/>
                  <a:pt x="11" y="71"/>
                </a:cubicBezTo>
                <a:cubicBezTo>
                  <a:pt x="10" y="73"/>
                  <a:pt x="8" y="74"/>
                  <a:pt x="8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2" y="79"/>
                  <a:pt x="0" y="86"/>
                  <a:pt x="1" y="92"/>
                </a:cubicBezTo>
                <a:cubicBezTo>
                  <a:pt x="3" y="98"/>
                  <a:pt x="9" y="102"/>
                  <a:pt x="15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4" y="288"/>
                  <a:pt x="44" y="288"/>
                  <a:pt x="44" y="288"/>
                </a:cubicBezTo>
                <a:cubicBezTo>
                  <a:pt x="44" y="443"/>
                  <a:pt x="44" y="443"/>
                  <a:pt x="44" y="443"/>
                </a:cubicBezTo>
                <a:cubicBezTo>
                  <a:pt x="44" y="447"/>
                  <a:pt x="45" y="451"/>
                  <a:pt x="48" y="453"/>
                </a:cubicBezTo>
                <a:cubicBezTo>
                  <a:pt x="51" y="456"/>
                  <a:pt x="55" y="458"/>
                  <a:pt x="58" y="458"/>
                </a:cubicBezTo>
                <a:cubicBezTo>
                  <a:pt x="419" y="458"/>
                  <a:pt x="419" y="458"/>
                  <a:pt x="419" y="458"/>
                </a:cubicBezTo>
                <a:cubicBezTo>
                  <a:pt x="424" y="458"/>
                  <a:pt x="428" y="455"/>
                  <a:pt x="431" y="452"/>
                </a:cubicBezTo>
                <a:cubicBezTo>
                  <a:pt x="434" y="448"/>
                  <a:pt x="435" y="443"/>
                  <a:pt x="433" y="439"/>
                </a:cubicBezTo>
                <a:cubicBezTo>
                  <a:pt x="414" y="377"/>
                  <a:pt x="414" y="377"/>
                  <a:pt x="414" y="377"/>
                </a:cubicBezTo>
                <a:cubicBezTo>
                  <a:pt x="412" y="371"/>
                  <a:pt x="407" y="367"/>
                  <a:pt x="400" y="367"/>
                </a:cubicBezTo>
                <a:cubicBezTo>
                  <a:pt x="134" y="367"/>
                  <a:pt x="134" y="367"/>
                  <a:pt x="134" y="367"/>
                </a:cubicBezTo>
                <a:cubicBezTo>
                  <a:pt x="125" y="335"/>
                  <a:pt x="125" y="335"/>
                  <a:pt x="125" y="335"/>
                </a:cubicBezTo>
                <a:cubicBezTo>
                  <a:pt x="419" y="335"/>
                  <a:pt x="419" y="335"/>
                  <a:pt x="419" y="335"/>
                </a:cubicBezTo>
                <a:cubicBezTo>
                  <a:pt x="424" y="335"/>
                  <a:pt x="428" y="333"/>
                  <a:pt x="431" y="329"/>
                </a:cubicBezTo>
                <a:cubicBezTo>
                  <a:pt x="434" y="325"/>
                  <a:pt x="434" y="321"/>
                  <a:pt x="433" y="316"/>
                </a:cubicBezTo>
                <a:cubicBezTo>
                  <a:pt x="413" y="257"/>
                  <a:pt x="413" y="257"/>
                  <a:pt x="413" y="257"/>
                </a:cubicBezTo>
                <a:cubicBezTo>
                  <a:pt x="411" y="251"/>
                  <a:pt x="406" y="247"/>
                  <a:pt x="399" y="247"/>
                </a:cubicBezTo>
                <a:cubicBezTo>
                  <a:pt x="134" y="247"/>
                  <a:pt x="134" y="247"/>
                  <a:pt x="134" y="247"/>
                </a:cubicBezTo>
                <a:cubicBezTo>
                  <a:pt x="126" y="218"/>
                  <a:pt x="126" y="218"/>
                  <a:pt x="126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4" y="218"/>
                  <a:pt x="428" y="216"/>
                  <a:pt x="431" y="213"/>
                </a:cubicBezTo>
                <a:cubicBezTo>
                  <a:pt x="434" y="209"/>
                  <a:pt x="435" y="204"/>
                  <a:pt x="433" y="200"/>
                </a:cubicBezTo>
                <a:cubicBezTo>
                  <a:pt x="417" y="142"/>
                  <a:pt x="417" y="142"/>
                  <a:pt x="417" y="142"/>
                </a:cubicBezTo>
                <a:cubicBezTo>
                  <a:pt x="415" y="136"/>
                  <a:pt x="409" y="131"/>
                  <a:pt x="403" y="131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429" y="102"/>
                  <a:pt x="429" y="102"/>
                  <a:pt x="429" y="102"/>
                </a:cubicBezTo>
                <a:cubicBezTo>
                  <a:pt x="437" y="102"/>
                  <a:pt x="443" y="96"/>
                  <a:pt x="443" y="88"/>
                </a:cubicBezTo>
                <a:cubicBezTo>
                  <a:pt x="443" y="80"/>
                  <a:pt x="437" y="73"/>
                  <a:pt x="429" y="73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0" y="73"/>
                  <a:pt x="96" y="75"/>
                  <a:pt x="93" y="79"/>
                </a:cubicBezTo>
                <a:cubicBezTo>
                  <a:pt x="91" y="82"/>
                  <a:pt x="90" y="87"/>
                  <a:pt x="91" y="91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8" y="156"/>
                  <a:pt x="114" y="160"/>
                  <a:pt x="121" y="16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400" y="189"/>
                  <a:pt x="400" y="189"/>
                  <a:pt x="400" y="189"/>
                </a:cubicBezTo>
                <a:cubicBezTo>
                  <a:pt x="107" y="189"/>
                  <a:pt x="107" y="189"/>
                  <a:pt x="107" y="189"/>
                </a:cubicBezTo>
                <a:cubicBezTo>
                  <a:pt x="103" y="189"/>
                  <a:pt x="98" y="191"/>
                  <a:pt x="95" y="195"/>
                </a:cubicBezTo>
                <a:cubicBezTo>
                  <a:pt x="93" y="199"/>
                  <a:pt x="92" y="203"/>
                  <a:pt x="93" y="208"/>
                </a:cubicBezTo>
                <a:cubicBezTo>
                  <a:pt x="109" y="266"/>
                  <a:pt x="109" y="266"/>
                  <a:pt x="109" y="266"/>
                </a:cubicBezTo>
                <a:cubicBezTo>
                  <a:pt x="111" y="272"/>
                  <a:pt x="116" y="276"/>
                  <a:pt x="123" y="276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9" y="306"/>
                  <a:pt x="399" y="306"/>
                  <a:pt x="399" y="306"/>
                </a:cubicBezTo>
                <a:cubicBezTo>
                  <a:pt x="106" y="306"/>
                  <a:pt x="106" y="306"/>
                  <a:pt x="106" y="306"/>
                </a:cubicBezTo>
                <a:cubicBezTo>
                  <a:pt x="102" y="306"/>
                  <a:pt x="97" y="308"/>
                  <a:pt x="95" y="312"/>
                </a:cubicBezTo>
                <a:cubicBezTo>
                  <a:pt x="92" y="316"/>
                  <a:pt x="91" y="320"/>
                  <a:pt x="92" y="325"/>
                </a:cubicBezTo>
                <a:cubicBezTo>
                  <a:pt x="109" y="385"/>
                  <a:pt x="109" y="385"/>
                  <a:pt x="109" y="385"/>
                </a:cubicBezTo>
                <a:cubicBezTo>
                  <a:pt x="111" y="392"/>
                  <a:pt x="116" y="396"/>
                  <a:pt x="123" y="396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400" y="428"/>
                  <a:pt x="400" y="428"/>
                  <a:pt x="400" y="428"/>
                </a:cubicBezTo>
                <a:cubicBezTo>
                  <a:pt x="73" y="428"/>
                  <a:pt x="73" y="428"/>
                  <a:pt x="73" y="428"/>
                </a:cubicBezTo>
                <a:cubicBezTo>
                  <a:pt x="73" y="288"/>
                  <a:pt x="73" y="288"/>
                  <a:pt x="73" y="288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84"/>
                  <a:pt x="71" y="80"/>
                  <a:pt x="69" y="77"/>
                </a:cubicBezTo>
                <a:cubicBezTo>
                  <a:pt x="66" y="74"/>
                  <a:pt x="62" y="73"/>
                  <a:pt x="58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4" y="66"/>
                  <a:pt x="46" y="59"/>
                  <a:pt x="46" y="50"/>
                </a:cubicBezTo>
                <a:cubicBezTo>
                  <a:pt x="46" y="42"/>
                  <a:pt x="44" y="35"/>
                  <a:pt x="42" y="29"/>
                </a:cubicBezTo>
                <a:cubicBezTo>
                  <a:pt x="475" y="29"/>
                  <a:pt x="475" y="29"/>
                  <a:pt x="475" y="29"/>
                </a:cubicBezTo>
                <a:cubicBezTo>
                  <a:pt x="477" y="30"/>
                  <a:pt x="478" y="31"/>
                  <a:pt x="480" y="34"/>
                </a:cubicBezTo>
                <a:cubicBezTo>
                  <a:pt x="482" y="36"/>
                  <a:pt x="483" y="38"/>
                  <a:pt x="484" y="41"/>
                </a:cubicBezTo>
                <a:cubicBezTo>
                  <a:pt x="486" y="44"/>
                  <a:pt x="486" y="47"/>
                  <a:pt x="486" y="51"/>
                </a:cubicBezTo>
                <a:cubicBezTo>
                  <a:pt x="486" y="56"/>
                  <a:pt x="485" y="61"/>
                  <a:pt x="484" y="64"/>
                </a:cubicBezTo>
                <a:cubicBezTo>
                  <a:pt x="482" y="68"/>
                  <a:pt x="480" y="71"/>
                  <a:pt x="478" y="72"/>
                </a:cubicBezTo>
                <a:cubicBezTo>
                  <a:pt x="477" y="73"/>
                  <a:pt x="476" y="74"/>
                  <a:pt x="476" y="74"/>
                </a:cubicBezTo>
                <a:cubicBezTo>
                  <a:pt x="476" y="74"/>
                  <a:pt x="476" y="74"/>
                  <a:pt x="476" y="74"/>
                </a:cubicBezTo>
                <a:cubicBezTo>
                  <a:pt x="470" y="76"/>
                  <a:pt x="466" y="82"/>
                  <a:pt x="466" y="88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513"/>
                  <a:pt x="466" y="513"/>
                  <a:pt x="466" y="513"/>
                </a:cubicBezTo>
                <a:cubicBezTo>
                  <a:pt x="453" y="500"/>
                  <a:pt x="453" y="500"/>
                  <a:pt x="453" y="500"/>
                </a:cubicBezTo>
                <a:cubicBezTo>
                  <a:pt x="448" y="494"/>
                  <a:pt x="439" y="494"/>
                  <a:pt x="434" y="500"/>
                </a:cubicBezTo>
                <a:cubicBezTo>
                  <a:pt x="428" y="505"/>
                  <a:pt x="428" y="514"/>
                  <a:pt x="434" y="519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71" y="557"/>
                  <a:pt x="471" y="557"/>
                  <a:pt x="471" y="557"/>
                </a:cubicBezTo>
                <a:cubicBezTo>
                  <a:pt x="474" y="560"/>
                  <a:pt x="478" y="561"/>
                  <a:pt x="481" y="561"/>
                </a:cubicBezTo>
                <a:cubicBezTo>
                  <a:pt x="485" y="561"/>
                  <a:pt x="488" y="560"/>
                  <a:pt x="491" y="557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529" y="519"/>
                  <a:pt x="529" y="519"/>
                  <a:pt x="529" y="519"/>
                </a:cubicBezTo>
                <a:cubicBezTo>
                  <a:pt x="534" y="514"/>
                  <a:pt x="534" y="505"/>
                  <a:pt x="529" y="5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0" name="Freeform 251"/>
          <p:cNvSpPr>
            <a:spLocks/>
          </p:cNvSpPr>
          <p:nvPr userDrawn="1"/>
        </p:nvSpPr>
        <p:spPr bwMode="auto">
          <a:xfrm>
            <a:off x="3828077" y="1257952"/>
            <a:ext cx="397558" cy="359521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69" y="44"/>
              </a:cxn>
              <a:cxn ang="0">
                <a:pos x="69" y="298"/>
              </a:cxn>
              <a:cxn ang="0">
                <a:pos x="83" y="312"/>
              </a:cxn>
              <a:cxn ang="0">
                <a:pos x="96" y="298"/>
              </a:cxn>
              <a:cxn ang="0">
                <a:pos x="96" y="44"/>
              </a:cxn>
              <a:cxn ang="0">
                <a:pos x="113" y="27"/>
              </a:cxn>
              <a:cxn ang="0">
                <a:pos x="152" y="27"/>
              </a:cxn>
              <a:cxn ang="0">
                <a:pos x="169" y="44"/>
              </a:cxn>
              <a:cxn ang="0">
                <a:pos x="169" y="298"/>
              </a:cxn>
              <a:cxn ang="0">
                <a:pos x="183" y="312"/>
              </a:cxn>
              <a:cxn ang="0">
                <a:pos x="246" y="312"/>
              </a:cxn>
              <a:cxn ang="0">
                <a:pos x="259" y="298"/>
              </a:cxn>
              <a:cxn ang="0">
                <a:pos x="259" y="194"/>
              </a:cxn>
              <a:cxn ang="0">
                <a:pos x="301" y="194"/>
              </a:cxn>
              <a:cxn ang="0">
                <a:pos x="301" y="298"/>
              </a:cxn>
              <a:cxn ang="0">
                <a:pos x="314" y="312"/>
              </a:cxn>
              <a:cxn ang="0">
                <a:pos x="375" y="312"/>
              </a:cxn>
              <a:cxn ang="0">
                <a:pos x="388" y="298"/>
              </a:cxn>
              <a:cxn ang="0">
                <a:pos x="388" y="194"/>
              </a:cxn>
              <a:cxn ang="0">
                <a:pos x="430" y="194"/>
              </a:cxn>
              <a:cxn ang="0">
                <a:pos x="430" y="340"/>
              </a:cxn>
              <a:cxn ang="0">
                <a:pos x="42" y="340"/>
              </a:cxn>
              <a:cxn ang="0">
                <a:pos x="31" y="346"/>
              </a:cxn>
              <a:cxn ang="0">
                <a:pos x="3" y="390"/>
              </a:cxn>
              <a:cxn ang="0">
                <a:pos x="0" y="397"/>
              </a:cxn>
              <a:cxn ang="0">
                <a:pos x="6" y="408"/>
              </a:cxn>
              <a:cxn ang="0">
                <a:pos x="25" y="404"/>
              </a:cxn>
              <a:cxn ang="0">
                <a:pos x="50" y="367"/>
              </a:cxn>
              <a:cxn ang="0">
                <a:pos x="443" y="367"/>
              </a:cxn>
              <a:cxn ang="0">
                <a:pos x="456" y="354"/>
              </a:cxn>
              <a:cxn ang="0">
                <a:pos x="456" y="181"/>
              </a:cxn>
              <a:cxn ang="0">
                <a:pos x="443" y="168"/>
              </a:cxn>
              <a:cxn ang="0">
                <a:pos x="375" y="168"/>
              </a:cxn>
              <a:cxn ang="0">
                <a:pos x="362" y="181"/>
              </a:cxn>
              <a:cxn ang="0">
                <a:pos x="362" y="285"/>
              </a:cxn>
              <a:cxn ang="0">
                <a:pos x="327" y="285"/>
              </a:cxn>
              <a:cxn ang="0">
                <a:pos x="327" y="181"/>
              </a:cxn>
              <a:cxn ang="0">
                <a:pos x="314" y="168"/>
              </a:cxn>
              <a:cxn ang="0">
                <a:pos x="246" y="168"/>
              </a:cxn>
              <a:cxn ang="0">
                <a:pos x="233" y="181"/>
              </a:cxn>
              <a:cxn ang="0">
                <a:pos x="233" y="285"/>
              </a:cxn>
              <a:cxn ang="0">
                <a:pos x="196" y="285"/>
              </a:cxn>
              <a:cxn ang="0">
                <a:pos x="196" y="44"/>
              </a:cxn>
              <a:cxn ang="0">
                <a:pos x="152" y="0"/>
              </a:cxn>
              <a:cxn ang="0">
                <a:pos x="113" y="0"/>
              </a:cxn>
            </a:cxnLst>
            <a:rect l="0" t="0" r="r" b="b"/>
            <a:pathLst>
              <a:path w="456" h="412">
                <a:moveTo>
                  <a:pt x="113" y="0"/>
                </a:moveTo>
                <a:cubicBezTo>
                  <a:pt x="89" y="0"/>
                  <a:pt x="69" y="20"/>
                  <a:pt x="69" y="44"/>
                </a:cubicBezTo>
                <a:cubicBezTo>
                  <a:pt x="69" y="298"/>
                  <a:pt x="69" y="298"/>
                  <a:pt x="69" y="298"/>
                </a:cubicBezTo>
                <a:cubicBezTo>
                  <a:pt x="69" y="306"/>
                  <a:pt x="75" y="312"/>
                  <a:pt x="83" y="312"/>
                </a:cubicBezTo>
                <a:cubicBezTo>
                  <a:pt x="90" y="312"/>
                  <a:pt x="96" y="306"/>
                  <a:pt x="96" y="29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4"/>
                  <a:pt x="104" y="27"/>
                  <a:pt x="113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62" y="27"/>
                  <a:pt x="169" y="34"/>
                  <a:pt x="169" y="44"/>
                </a:cubicBezTo>
                <a:cubicBezTo>
                  <a:pt x="169" y="298"/>
                  <a:pt x="169" y="298"/>
                  <a:pt x="169" y="298"/>
                </a:cubicBezTo>
                <a:cubicBezTo>
                  <a:pt x="169" y="306"/>
                  <a:pt x="175" y="312"/>
                  <a:pt x="183" y="312"/>
                </a:cubicBezTo>
                <a:cubicBezTo>
                  <a:pt x="246" y="312"/>
                  <a:pt x="246" y="312"/>
                  <a:pt x="246" y="312"/>
                </a:cubicBezTo>
                <a:cubicBezTo>
                  <a:pt x="253" y="312"/>
                  <a:pt x="259" y="306"/>
                  <a:pt x="259" y="298"/>
                </a:cubicBezTo>
                <a:cubicBezTo>
                  <a:pt x="259" y="298"/>
                  <a:pt x="259" y="215"/>
                  <a:pt x="259" y="194"/>
                </a:cubicBezTo>
                <a:cubicBezTo>
                  <a:pt x="272" y="194"/>
                  <a:pt x="288" y="194"/>
                  <a:pt x="301" y="194"/>
                </a:cubicBezTo>
                <a:cubicBezTo>
                  <a:pt x="301" y="215"/>
                  <a:pt x="301" y="298"/>
                  <a:pt x="301" y="298"/>
                </a:cubicBezTo>
                <a:cubicBezTo>
                  <a:pt x="301" y="306"/>
                  <a:pt x="307" y="312"/>
                  <a:pt x="314" y="312"/>
                </a:cubicBezTo>
                <a:cubicBezTo>
                  <a:pt x="375" y="312"/>
                  <a:pt x="375" y="312"/>
                  <a:pt x="375" y="312"/>
                </a:cubicBezTo>
                <a:cubicBezTo>
                  <a:pt x="382" y="312"/>
                  <a:pt x="388" y="306"/>
                  <a:pt x="388" y="298"/>
                </a:cubicBezTo>
                <a:cubicBezTo>
                  <a:pt x="388" y="298"/>
                  <a:pt x="388" y="215"/>
                  <a:pt x="388" y="194"/>
                </a:cubicBezTo>
                <a:cubicBezTo>
                  <a:pt x="401" y="194"/>
                  <a:pt x="417" y="194"/>
                  <a:pt x="430" y="194"/>
                </a:cubicBezTo>
                <a:cubicBezTo>
                  <a:pt x="430" y="215"/>
                  <a:pt x="430" y="320"/>
                  <a:pt x="430" y="340"/>
                </a:cubicBezTo>
                <a:cubicBezTo>
                  <a:pt x="405" y="340"/>
                  <a:pt x="42" y="340"/>
                  <a:pt x="42" y="340"/>
                </a:cubicBezTo>
                <a:cubicBezTo>
                  <a:pt x="38" y="340"/>
                  <a:pt x="34" y="343"/>
                  <a:pt x="31" y="346"/>
                </a:cubicBezTo>
                <a:cubicBezTo>
                  <a:pt x="3" y="390"/>
                  <a:pt x="3" y="390"/>
                  <a:pt x="3" y="390"/>
                </a:cubicBezTo>
                <a:cubicBezTo>
                  <a:pt x="1" y="392"/>
                  <a:pt x="0" y="394"/>
                  <a:pt x="0" y="397"/>
                </a:cubicBezTo>
                <a:cubicBezTo>
                  <a:pt x="0" y="401"/>
                  <a:pt x="2" y="406"/>
                  <a:pt x="6" y="408"/>
                </a:cubicBezTo>
                <a:cubicBezTo>
                  <a:pt x="12" y="412"/>
                  <a:pt x="21" y="411"/>
                  <a:pt x="25" y="404"/>
                </a:cubicBezTo>
                <a:cubicBezTo>
                  <a:pt x="25" y="404"/>
                  <a:pt x="44" y="376"/>
                  <a:pt x="50" y="367"/>
                </a:cubicBezTo>
                <a:cubicBezTo>
                  <a:pt x="63" y="367"/>
                  <a:pt x="443" y="367"/>
                  <a:pt x="443" y="367"/>
                </a:cubicBezTo>
                <a:cubicBezTo>
                  <a:pt x="450" y="367"/>
                  <a:pt x="456" y="361"/>
                  <a:pt x="456" y="354"/>
                </a:cubicBezTo>
                <a:cubicBezTo>
                  <a:pt x="456" y="181"/>
                  <a:pt x="456" y="181"/>
                  <a:pt x="456" y="181"/>
                </a:cubicBezTo>
                <a:cubicBezTo>
                  <a:pt x="456" y="174"/>
                  <a:pt x="450" y="168"/>
                  <a:pt x="443" y="168"/>
                </a:cubicBezTo>
                <a:cubicBezTo>
                  <a:pt x="375" y="168"/>
                  <a:pt x="375" y="168"/>
                  <a:pt x="375" y="168"/>
                </a:cubicBezTo>
                <a:cubicBezTo>
                  <a:pt x="368" y="168"/>
                  <a:pt x="362" y="174"/>
                  <a:pt x="362" y="181"/>
                </a:cubicBezTo>
                <a:cubicBezTo>
                  <a:pt x="362" y="181"/>
                  <a:pt x="362" y="264"/>
                  <a:pt x="362" y="285"/>
                </a:cubicBezTo>
                <a:cubicBezTo>
                  <a:pt x="350" y="285"/>
                  <a:pt x="339" y="285"/>
                  <a:pt x="327" y="285"/>
                </a:cubicBezTo>
                <a:cubicBezTo>
                  <a:pt x="327" y="264"/>
                  <a:pt x="327" y="181"/>
                  <a:pt x="327" y="181"/>
                </a:cubicBezTo>
                <a:cubicBezTo>
                  <a:pt x="327" y="174"/>
                  <a:pt x="321" y="168"/>
                  <a:pt x="314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38" y="168"/>
                  <a:pt x="233" y="174"/>
                  <a:pt x="233" y="181"/>
                </a:cubicBezTo>
                <a:cubicBezTo>
                  <a:pt x="233" y="181"/>
                  <a:pt x="233" y="264"/>
                  <a:pt x="233" y="285"/>
                </a:cubicBezTo>
                <a:cubicBezTo>
                  <a:pt x="220" y="285"/>
                  <a:pt x="208" y="285"/>
                  <a:pt x="196" y="285"/>
                </a:cubicBezTo>
                <a:cubicBezTo>
                  <a:pt x="196" y="261"/>
                  <a:pt x="196" y="44"/>
                  <a:pt x="196" y="44"/>
                </a:cubicBezTo>
                <a:cubicBezTo>
                  <a:pt x="196" y="20"/>
                  <a:pt x="176" y="0"/>
                  <a:pt x="152" y="0"/>
                </a:cubicBezTo>
                <a:lnTo>
                  <a:pt x="11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1" name="Freeform 263"/>
          <p:cNvSpPr>
            <a:spLocks/>
          </p:cNvSpPr>
          <p:nvPr userDrawn="1"/>
        </p:nvSpPr>
        <p:spPr bwMode="auto">
          <a:xfrm>
            <a:off x="4340329" y="1235857"/>
            <a:ext cx="316574" cy="403694"/>
          </a:xfrm>
          <a:custGeom>
            <a:avLst/>
            <a:gdLst/>
            <a:ahLst/>
            <a:cxnLst>
              <a:cxn ang="0">
                <a:pos x="269" y="4"/>
              </a:cxn>
              <a:cxn ang="0">
                <a:pos x="259" y="0"/>
              </a:cxn>
              <a:cxn ang="0">
                <a:pos x="250" y="4"/>
              </a:cxn>
              <a:cxn ang="0">
                <a:pos x="184" y="70"/>
              </a:cxn>
              <a:cxn ang="0">
                <a:pos x="180" y="80"/>
              </a:cxn>
              <a:cxn ang="0">
                <a:pos x="184" y="89"/>
              </a:cxn>
              <a:cxn ang="0">
                <a:pos x="243" y="231"/>
              </a:cxn>
              <a:cxn ang="0">
                <a:pos x="193" y="362"/>
              </a:cxn>
              <a:cxn ang="0">
                <a:pos x="148" y="316"/>
              </a:cxn>
              <a:cxn ang="0">
                <a:pos x="178" y="230"/>
              </a:cxn>
              <a:cxn ang="0">
                <a:pos x="139" y="135"/>
              </a:cxn>
              <a:cxn ang="0">
                <a:pos x="120" y="134"/>
              </a:cxn>
              <a:cxn ang="0">
                <a:pos x="54" y="195"/>
              </a:cxn>
              <a:cxn ang="0">
                <a:pos x="44" y="193"/>
              </a:cxn>
              <a:cxn ang="0">
                <a:pos x="15" y="202"/>
              </a:cxn>
              <a:cxn ang="0">
                <a:pos x="2" y="229"/>
              </a:cxn>
              <a:cxn ang="0">
                <a:pos x="37" y="271"/>
              </a:cxn>
              <a:cxn ang="0">
                <a:pos x="66" y="262"/>
              </a:cxn>
              <a:cxn ang="0">
                <a:pos x="80" y="236"/>
              </a:cxn>
              <a:cxn ang="0">
                <a:pos x="74" y="213"/>
              </a:cxn>
              <a:cxn ang="0">
                <a:pos x="128" y="163"/>
              </a:cxn>
              <a:cxn ang="0">
                <a:pos x="152" y="230"/>
              </a:cxn>
              <a:cxn ang="0">
                <a:pos x="120" y="307"/>
              </a:cxn>
              <a:cxn ang="0">
                <a:pos x="116" y="317"/>
              </a:cxn>
              <a:cxn ang="0">
                <a:pos x="120" y="326"/>
              </a:cxn>
              <a:cxn ang="0">
                <a:pos x="184" y="391"/>
              </a:cxn>
              <a:cxn ang="0">
                <a:pos x="193" y="395"/>
              </a:cxn>
              <a:cxn ang="0">
                <a:pos x="203" y="391"/>
              </a:cxn>
              <a:cxn ang="0">
                <a:pos x="269" y="231"/>
              </a:cxn>
              <a:cxn ang="0">
                <a:pos x="269" y="231"/>
              </a:cxn>
              <a:cxn ang="0">
                <a:pos x="212" y="80"/>
              </a:cxn>
              <a:cxn ang="0">
                <a:pos x="259" y="32"/>
              </a:cxn>
              <a:cxn ang="0">
                <a:pos x="336" y="230"/>
              </a:cxn>
              <a:cxn ang="0">
                <a:pos x="336" y="230"/>
              </a:cxn>
              <a:cxn ang="0">
                <a:pos x="250" y="438"/>
              </a:cxn>
              <a:cxn ang="0">
                <a:pos x="246" y="448"/>
              </a:cxn>
              <a:cxn ang="0">
                <a:pos x="250" y="457"/>
              </a:cxn>
              <a:cxn ang="0">
                <a:pos x="269" y="457"/>
              </a:cxn>
              <a:cxn ang="0">
                <a:pos x="363" y="230"/>
              </a:cxn>
              <a:cxn ang="0">
                <a:pos x="269" y="4"/>
              </a:cxn>
            </a:cxnLst>
            <a:rect l="0" t="0" r="r" b="b"/>
            <a:pathLst>
              <a:path w="363" h="462">
                <a:moveTo>
                  <a:pt x="269" y="4"/>
                </a:moveTo>
                <a:cubicBezTo>
                  <a:pt x="266" y="1"/>
                  <a:pt x="263" y="0"/>
                  <a:pt x="259" y="0"/>
                </a:cubicBezTo>
                <a:cubicBezTo>
                  <a:pt x="255" y="0"/>
                  <a:pt x="252" y="1"/>
                  <a:pt x="250" y="4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1" y="73"/>
                  <a:pt x="180" y="76"/>
                  <a:pt x="180" y="80"/>
                </a:cubicBezTo>
                <a:cubicBezTo>
                  <a:pt x="180" y="83"/>
                  <a:pt x="181" y="87"/>
                  <a:pt x="184" y="89"/>
                </a:cubicBezTo>
                <a:cubicBezTo>
                  <a:pt x="222" y="127"/>
                  <a:pt x="243" y="177"/>
                  <a:pt x="243" y="231"/>
                </a:cubicBezTo>
                <a:cubicBezTo>
                  <a:pt x="243" y="280"/>
                  <a:pt x="225" y="326"/>
                  <a:pt x="193" y="362"/>
                </a:cubicBezTo>
                <a:cubicBezTo>
                  <a:pt x="181" y="350"/>
                  <a:pt x="158" y="327"/>
                  <a:pt x="148" y="316"/>
                </a:cubicBezTo>
                <a:cubicBezTo>
                  <a:pt x="168" y="291"/>
                  <a:pt x="178" y="261"/>
                  <a:pt x="178" y="230"/>
                </a:cubicBezTo>
                <a:cubicBezTo>
                  <a:pt x="178" y="196"/>
                  <a:pt x="165" y="161"/>
                  <a:pt x="139" y="135"/>
                </a:cubicBezTo>
                <a:cubicBezTo>
                  <a:pt x="134" y="130"/>
                  <a:pt x="126" y="129"/>
                  <a:pt x="120" y="134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51" y="194"/>
                  <a:pt x="48" y="193"/>
                  <a:pt x="44" y="193"/>
                </a:cubicBezTo>
                <a:cubicBezTo>
                  <a:pt x="33" y="193"/>
                  <a:pt x="24" y="195"/>
                  <a:pt x="15" y="202"/>
                </a:cubicBezTo>
                <a:cubicBezTo>
                  <a:pt x="8" y="209"/>
                  <a:pt x="3" y="218"/>
                  <a:pt x="2" y="229"/>
                </a:cubicBezTo>
                <a:cubicBezTo>
                  <a:pt x="0" y="248"/>
                  <a:pt x="16" y="271"/>
                  <a:pt x="37" y="271"/>
                </a:cubicBezTo>
                <a:cubicBezTo>
                  <a:pt x="48" y="271"/>
                  <a:pt x="57" y="269"/>
                  <a:pt x="66" y="262"/>
                </a:cubicBezTo>
                <a:cubicBezTo>
                  <a:pt x="74" y="256"/>
                  <a:pt x="79" y="246"/>
                  <a:pt x="80" y="236"/>
                </a:cubicBezTo>
                <a:cubicBezTo>
                  <a:pt x="80" y="228"/>
                  <a:pt x="78" y="220"/>
                  <a:pt x="74" y="213"/>
                </a:cubicBezTo>
                <a:cubicBezTo>
                  <a:pt x="84" y="203"/>
                  <a:pt x="116" y="174"/>
                  <a:pt x="128" y="163"/>
                </a:cubicBezTo>
                <a:cubicBezTo>
                  <a:pt x="144" y="183"/>
                  <a:pt x="152" y="207"/>
                  <a:pt x="152" y="230"/>
                </a:cubicBezTo>
                <a:cubicBezTo>
                  <a:pt x="152" y="258"/>
                  <a:pt x="141" y="286"/>
                  <a:pt x="120" y="307"/>
                </a:cubicBezTo>
                <a:cubicBezTo>
                  <a:pt x="117" y="310"/>
                  <a:pt x="116" y="313"/>
                  <a:pt x="116" y="317"/>
                </a:cubicBezTo>
                <a:cubicBezTo>
                  <a:pt x="116" y="320"/>
                  <a:pt x="117" y="323"/>
                  <a:pt x="120" y="326"/>
                </a:cubicBezTo>
                <a:cubicBezTo>
                  <a:pt x="184" y="391"/>
                  <a:pt x="184" y="391"/>
                  <a:pt x="184" y="391"/>
                </a:cubicBezTo>
                <a:cubicBezTo>
                  <a:pt x="186" y="394"/>
                  <a:pt x="190" y="395"/>
                  <a:pt x="193" y="395"/>
                </a:cubicBezTo>
                <a:cubicBezTo>
                  <a:pt x="197" y="395"/>
                  <a:pt x="200" y="394"/>
                  <a:pt x="203" y="391"/>
                </a:cubicBezTo>
                <a:cubicBezTo>
                  <a:pt x="246" y="348"/>
                  <a:pt x="269" y="291"/>
                  <a:pt x="269" y="231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269" y="175"/>
                  <a:pt x="249" y="122"/>
                  <a:pt x="212" y="80"/>
                </a:cubicBezTo>
                <a:cubicBezTo>
                  <a:pt x="223" y="69"/>
                  <a:pt x="247" y="44"/>
                  <a:pt x="259" y="32"/>
                </a:cubicBezTo>
                <a:cubicBezTo>
                  <a:pt x="309" y="86"/>
                  <a:pt x="336" y="156"/>
                  <a:pt x="336" y="230"/>
                </a:cubicBezTo>
                <a:cubicBezTo>
                  <a:pt x="336" y="230"/>
                  <a:pt x="336" y="230"/>
                  <a:pt x="336" y="230"/>
                </a:cubicBezTo>
                <a:cubicBezTo>
                  <a:pt x="336" y="309"/>
                  <a:pt x="305" y="383"/>
                  <a:pt x="250" y="438"/>
                </a:cubicBezTo>
                <a:cubicBezTo>
                  <a:pt x="247" y="441"/>
                  <a:pt x="246" y="444"/>
                  <a:pt x="246" y="448"/>
                </a:cubicBezTo>
                <a:cubicBezTo>
                  <a:pt x="246" y="451"/>
                  <a:pt x="247" y="454"/>
                  <a:pt x="250" y="457"/>
                </a:cubicBezTo>
                <a:cubicBezTo>
                  <a:pt x="255" y="462"/>
                  <a:pt x="263" y="462"/>
                  <a:pt x="269" y="457"/>
                </a:cubicBezTo>
                <a:cubicBezTo>
                  <a:pt x="329" y="396"/>
                  <a:pt x="363" y="316"/>
                  <a:pt x="363" y="230"/>
                </a:cubicBezTo>
                <a:cubicBezTo>
                  <a:pt x="363" y="145"/>
                  <a:pt x="329" y="64"/>
                  <a:pt x="269" y="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2" name="Freeform 167"/>
          <p:cNvSpPr>
            <a:spLocks/>
          </p:cNvSpPr>
          <p:nvPr userDrawn="1"/>
        </p:nvSpPr>
        <p:spPr bwMode="auto">
          <a:xfrm>
            <a:off x="4781416" y="1237706"/>
            <a:ext cx="379153" cy="400013"/>
          </a:xfrm>
          <a:custGeom>
            <a:avLst/>
            <a:gdLst/>
            <a:ahLst/>
            <a:cxnLst>
              <a:cxn ang="0">
                <a:pos x="114" y="13"/>
              </a:cxn>
              <a:cxn ang="0">
                <a:pos x="128" y="71"/>
              </a:cxn>
              <a:cxn ang="0">
                <a:pos x="150" y="112"/>
              </a:cxn>
              <a:cxn ang="0">
                <a:pos x="153" y="123"/>
              </a:cxn>
              <a:cxn ang="0">
                <a:pos x="160" y="137"/>
              </a:cxn>
              <a:cxn ang="0">
                <a:pos x="141" y="181"/>
              </a:cxn>
              <a:cxn ang="0">
                <a:pos x="145" y="193"/>
              </a:cxn>
              <a:cxn ang="0">
                <a:pos x="146" y="217"/>
              </a:cxn>
              <a:cxn ang="0">
                <a:pos x="118" y="299"/>
              </a:cxn>
              <a:cxn ang="0">
                <a:pos x="129" y="314"/>
              </a:cxn>
              <a:cxn ang="0">
                <a:pos x="157" y="244"/>
              </a:cxn>
              <a:cxn ang="0">
                <a:pos x="220" y="236"/>
              </a:cxn>
              <a:cxn ang="0">
                <a:pos x="216" y="221"/>
              </a:cxn>
              <a:cxn ang="0">
                <a:pos x="171" y="163"/>
              </a:cxn>
              <a:cxn ang="0">
                <a:pos x="209" y="156"/>
              </a:cxn>
              <a:cxn ang="0">
                <a:pos x="206" y="141"/>
              </a:cxn>
              <a:cxn ang="0">
                <a:pos x="186" y="60"/>
              </a:cxn>
              <a:cxn ang="0">
                <a:pos x="183" y="49"/>
              </a:cxn>
              <a:cxn ang="0">
                <a:pos x="141" y="44"/>
              </a:cxn>
              <a:cxn ang="0">
                <a:pos x="244" y="26"/>
              </a:cxn>
              <a:cxn ang="0">
                <a:pos x="214" y="44"/>
              </a:cxn>
              <a:cxn ang="0">
                <a:pos x="201" y="57"/>
              </a:cxn>
              <a:cxn ang="0">
                <a:pos x="246" y="321"/>
              </a:cxn>
              <a:cxn ang="0">
                <a:pos x="0" y="334"/>
              </a:cxn>
              <a:cxn ang="0">
                <a:pos x="13" y="411"/>
              </a:cxn>
              <a:cxn ang="0">
                <a:pos x="145" y="445"/>
              </a:cxn>
              <a:cxn ang="0">
                <a:pos x="213" y="459"/>
              </a:cxn>
              <a:cxn ang="0">
                <a:pos x="254" y="423"/>
              </a:cxn>
              <a:cxn ang="0">
                <a:pos x="295" y="459"/>
              </a:cxn>
              <a:cxn ang="0">
                <a:pos x="337" y="423"/>
              </a:cxn>
              <a:cxn ang="0">
                <a:pos x="378" y="459"/>
              </a:cxn>
              <a:cxn ang="0">
                <a:pos x="432" y="397"/>
              </a:cxn>
              <a:cxn ang="0">
                <a:pos x="407" y="388"/>
              </a:cxn>
              <a:cxn ang="0">
                <a:pos x="349" y="388"/>
              </a:cxn>
              <a:cxn ang="0">
                <a:pos x="324" y="388"/>
              </a:cxn>
              <a:cxn ang="0">
                <a:pos x="267" y="387"/>
              </a:cxn>
              <a:cxn ang="0">
                <a:pos x="242" y="387"/>
              </a:cxn>
              <a:cxn ang="0">
                <a:pos x="172" y="432"/>
              </a:cxn>
              <a:cxn ang="0">
                <a:pos x="158" y="384"/>
              </a:cxn>
              <a:cxn ang="0">
                <a:pos x="26" y="347"/>
              </a:cxn>
              <a:cxn ang="0">
                <a:pos x="272" y="343"/>
              </a:cxn>
              <a:cxn ang="0">
                <a:pos x="275" y="332"/>
              </a:cxn>
              <a:cxn ang="0">
                <a:pos x="258" y="71"/>
              </a:cxn>
              <a:cxn ang="0">
                <a:pos x="271" y="13"/>
              </a:cxn>
              <a:cxn ang="0">
                <a:pos x="128" y="0"/>
              </a:cxn>
            </a:cxnLst>
            <a:rect l="0" t="0" r="r" b="b"/>
            <a:pathLst>
              <a:path w="435" h="459">
                <a:moveTo>
                  <a:pt x="128" y="0"/>
                </a:moveTo>
                <a:cubicBezTo>
                  <a:pt x="120" y="0"/>
                  <a:pt x="114" y="6"/>
                  <a:pt x="114" y="13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65"/>
                  <a:pt x="120" y="71"/>
                  <a:pt x="128" y="71"/>
                </a:cubicBezTo>
                <a:cubicBezTo>
                  <a:pt x="128" y="71"/>
                  <a:pt x="144" y="71"/>
                  <a:pt x="157" y="71"/>
                </a:cubicBezTo>
                <a:cubicBezTo>
                  <a:pt x="154" y="87"/>
                  <a:pt x="150" y="112"/>
                  <a:pt x="150" y="112"/>
                </a:cubicBezTo>
                <a:cubicBezTo>
                  <a:pt x="150" y="113"/>
                  <a:pt x="150" y="113"/>
                  <a:pt x="150" y="114"/>
                </a:cubicBezTo>
                <a:cubicBezTo>
                  <a:pt x="150" y="117"/>
                  <a:pt x="151" y="121"/>
                  <a:pt x="153" y="123"/>
                </a:cubicBezTo>
                <a:cubicBezTo>
                  <a:pt x="153" y="123"/>
                  <a:pt x="160" y="130"/>
                  <a:pt x="166" y="137"/>
                </a:cubicBezTo>
                <a:cubicBezTo>
                  <a:pt x="164" y="137"/>
                  <a:pt x="160" y="137"/>
                  <a:pt x="160" y="137"/>
                </a:cubicBezTo>
                <a:cubicBezTo>
                  <a:pt x="153" y="137"/>
                  <a:pt x="147" y="141"/>
                  <a:pt x="146" y="148"/>
                </a:cubicBezTo>
                <a:cubicBezTo>
                  <a:pt x="141" y="181"/>
                  <a:pt x="141" y="181"/>
                  <a:pt x="141" y="181"/>
                </a:cubicBezTo>
                <a:cubicBezTo>
                  <a:pt x="141" y="181"/>
                  <a:pt x="141" y="182"/>
                  <a:pt x="141" y="183"/>
                </a:cubicBezTo>
                <a:cubicBezTo>
                  <a:pt x="141" y="186"/>
                  <a:pt x="142" y="190"/>
                  <a:pt x="145" y="193"/>
                </a:cubicBezTo>
                <a:cubicBezTo>
                  <a:pt x="145" y="193"/>
                  <a:pt x="159" y="205"/>
                  <a:pt x="173" y="217"/>
                </a:cubicBezTo>
                <a:cubicBezTo>
                  <a:pt x="160" y="217"/>
                  <a:pt x="146" y="217"/>
                  <a:pt x="146" y="217"/>
                </a:cubicBezTo>
                <a:cubicBezTo>
                  <a:pt x="140" y="217"/>
                  <a:pt x="134" y="222"/>
                  <a:pt x="133" y="228"/>
                </a:cubicBezTo>
                <a:cubicBezTo>
                  <a:pt x="118" y="299"/>
                  <a:pt x="118" y="299"/>
                  <a:pt x="118" y="299"/>
                </a:cubicBezTo>
                <a:cubicBezTo>
                  <a:pt x="118" y="300"/>
                  <a:pt x="118" y="300"/>
                  <a:pt x="118" y="301"/>
                </a:cubicBezTo>
                <a:cubicBezTo>
                  <a:pt x="118" y="308"/>
                  <a:pt x="122" y="313"/>
                  <a:pt x="129" y="314"/>
                </a:cubicBezTo>
                <a:cubicBezTo>
                  <a:pt x="136" y="316"/>
                  <a:pt x="143" y="311"/>
                  <a:pt x="145" y="304"/>
                </a:cubicBezTo>
                <a:cubicBezTo>
                  <a:pt x="145" y="304"/>
                  <a:pt x="154" y="260"/>
                  <a:pt x="157" y="244"/>
                </a:cubicBezTo>
                <a:cubicBezTo>
                  <a:pt x="171" y="244"/>
                  <a:pt x="207" y="244"/>
                  <a:pt x="207" y="244"/>
                </a:cubicBezTo>
                <a:cubicBezTo>
                  <a:pt x="213" y="244"/>
                  <a:pt x="218" y="241"/>
                  <a:pt x="220" y="236"/>
                </a:cubicBezTo>
                <a:cubicBezTo>
                  <a:pt x="221" y="234"/>
                  <a:pt x="221" y="232"/>
                  <a:pt x="221" y="231"/>
                </a:cubicBezTo>
                <a:cubicBezTo>
                  <a:pt x="221" y="227"/>
                  <a:pt x="219" y="224"/>
                  <a:pt x="216" y="221"/>
                </a:cubicBezTo>
                <a:cubicBezTo>
                  <a:pt x="216" y="221"/>
                  <a:pt x="177" y="186"/>
                  <a:pt x="168" y="178"/>
                </a:cubicBezTo>
                <a:cubicBezTo>
                  <a:pt x="169" y="173"/>
                  <a:pt x="170" y="170"/>
                  <a:pt x="171" y="163"/>
                </a:cubicBezTo>
                <a:cubicBezTo>
                  <a:pt x="182" y="163"/>
                  <a:pt x="197" y="163"/>
                  <a:pt x="197" y="163"/>
                </a:cubicBezTo>
                <a:cubicBezTo>
                  <a:pt x="202" y="164"/>
                  <a:pt x="207" y="160"/>
                  <a:pt x="209" y="156"/>
                </a:cubicBezTo>
                <a:cubicBezTo>
                  <a:pt x="210" y="154"/>
                  <a:pt x="210" y="152"/>
                  <a:pt x="210" y="150"/>
                </a:cubicBezTo>
                <a:cubicBezTo>
                  <a:pt x="210" y="147"/>
                  <a:pt x="209" y="144"/>
                  <a:pt x="206" y="141"/>
                </a:cubicBezTo>
                <a:cubicBezTo>
                  <a:pt x="206" y="141"/>
                  <a:pt x="184" y="117"/>
                  <a:pt x="177" y="110"/>
                </a:cubicBezTo>
                <a:cubicBezTo>
                  <a:pt x="179" y="100"/>
                  <a:pt x="186" y="60"/>
                  <a:pt x="186" y="60"/>
                </a:cubicBezTo>
                <a:cubicBezTo>
                  <a:pt x="186" y="59"/>
                  <a:pt x="186" y="58"/>
                  <a:pt x="186" y="57"/>
                </a:cubicBezTo>
                <a:cubicBezTo>
                  <a:pt x="186" y="54"/>
                  <a:pt x="185" y="51"/>
                  <a:pt x="183" y="49"/>
                </a:cubicBezTo>
                <a:cubicBezTo>
                  <a:pt x="181" y="46"/>
                  <a:pt x="177" y="44"/>
                  <a:pt x="173" y="44"/>
                </a:cubicBezTo>
                <a:cubicBezTo>
                  <a:pt x="173" y="44"/>
                  <a:pt x="154" y="44"/>
                  <a:pt x="141" y="44"/>
                </a:cubicBezTo>
                <a:cubicBezTo>
                  <a:pt x="141" y="37"/>
                  <a:pt x="141" y="34"/>
                  <a:pt x="141" y="26"/>
                </a:cubicBezTo>
                <a:cubicBezTo>
                  <a:pt x="160" y="26"/>
                  <a:pt x="225" y="26"/>
                  <a:pt x="244" y="26"/>
                </a:cubicBezTo>
                <a:cubicBezTo>
                  <a:pt x="244" y="34"/>
                  <a:pt x="244" y="37"/>
                  <a:pt x="244" y="44"/>
                </a:cubicBezTo>
                <a:cubicBezTo>
                  <a:pt x="232" y="44"/>
                  <a:pt x="214" y="44"/>
                  <a:pt x="214" y="44"/>
                </a:cubicBezTo>
                <a:cubicBezTo>
                  <a:pt x="210" y="44"/>
                  <a:pt x="207" y="46"/>
                  <a:pt x="204" y="49"/>
                </a:cubicBezTo>
                <a:cubicBezTo>
                  <a:pt x="202" y="51"/>
                  <a:pt x="201" y="54"/>
                  <a:pt x="201" y="57"/>
                </a:cubicBezTo>
                <a:cubicBezTo>
                  <a:pt x="201" y="58"/>
                  <a:pt x="201" y="59"/>
                  <a:pt x="201" y="60"/>
                </a:cubicBezTo>
                <a:cubicBezTo>
                  <a:pt x="201" y="60"/>
                  <a:pt x="241" y="293"/>
                  <a:pt x="246" y="321"/>
                </a:cubicBezTo>
                <a:cubicBezTo>
                  <a:pt x="218" y="321"/>
                  <a:pt x="13" y="321"/>
                  <a:pt x="13" y="321"/>
                </a:cubicBezTo>
                <a:cubicBezTo>
                  <a:pt x="6" y="321"/>
                  <a:pt x="0" y="327"/>
                  <a:pt x="0" y="334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05"/>
                  <a:pt x="6" y="411"/>
                  <a:pt x="13" y="411"/>
                </a:cubicBezTo>
                <a:cubicBezTo>
                  <a:pt x="13" y="411"/>
                  <a:pt x="123" y="411"/>
                  <a:pt x="145" y="411"/>
                </a:cubicBezTo>
                <a:cubicBezTo>
                  <a:pt x="145" y="425"/>
                  <a:pt x="145" y="445"/>
                  <a:pt x="145" y="445"/>
                </a:cubicBezTo>
                <a:cubicBezTo>
                  <a:pt x="145" y="453"/>
                  <a:pt x="151" y="459"/>
                  <a:pt x="158" y="459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26" y="459"/>
                  <a:pt x="240" y="448"/>
                  <a:pt x="253" y="426"/>
                </a:cubicBezTo>
                <a:cubicBezTo>
                  <a:pt x="253" y="425"/>
                  <a:pt x="254" y="424"/>
                  <a:pt x="254" y="423"/>
                </a:cubicBezTo>
                <a:cubicBezTo>
                  <a:pt x="254" y="424"/>
                  <a:pt x="255" y="425"/>
                  <a:pt x="255" y="426"/>
                </a:cubicBezTo>
                <a:cubicBezTo>
                  <a:pt x="268" y="448"/>
                  <a:pt x="281" y="459"/>
                  <a:pt x="295" y="459"/>
                </a:cubicBezTo>
                <a:cubicBezTo>
                  <a:pt x="309" y="459"/>
                  <a:pt x="322" y="448"/>
                  <a:pt x="335" y="426"/>
                </a:cubicBezTo>
                <a:cubicBezTo>
                  <a:pt x="336" y="425"/>
                  <a:pt x="336" y="424"/>
                  <a:pt x="337" y="423"/>
                </a:cubicBezTo>
                <a:cubicBezTo>
                  <a:pt x="337" y="424"/>
                  <a:pt x="338" y="425"/>
                  <a:pt x="338" y="426"/>
                </a:cubicBezTo>
                <a:cubicBezTo>
                  <a:pt x="351" y="448"/>
                  <a:pt x="364" y="459"/>
                  <a:pt x="378" y="459"/>
                </a:cubicBezTo>
                <a:cubicBezTo>
                  <a:pt x="392" y="459"/>
                  <a:pt x="405" y="448"/>
                  <a:pt x="418" y="426"/>
                </a:cubicBezTo>
                <a:cubicBezTo>
                  <a:pt x="426" y="412"/>
                  <a:pt x="432" y="398"/>
                  <a:pt x="432" y="397"/>
                </a:cubicBezTo>
                <a:cubicBezTo>
                  <a:pt x="435" y="391"/>
                  <a:pt x="431" y="383"/>
                  <a:pt x="424" y="380"/>
                </a:cubicBezTo>
                <a:cubicBezTo>
                  <a:pt x="418" y="378"/>
                  <a:pt x="410" y="381"/>
                  <a:pt x="407" y="388"/>
                </a:cubicBezTo>
                <a:cubicBezTo>
                  <a:pt x="398" y="411"/>
                  <a:pt x="384" y="431"/>
                  <a:pt x="378" y="432"/>
                </a:cubicBezTo>
                <a:cubicBezTo>
                  <a:pt x="372" y="431"/>
                  <a:pt x="358" y="411"/>
                  <a:pt x="349" y="388"/>
                </a:cubicBezTo>
                <a:cubicBezTo>
                  <a:pt x="347" y="383"/>
                  <a:pt x="342" y="379"/>
                  <a:pt x="337" y="379"/>
                </a:cubicBezTo>
                <a:cubicBezTo>
                  <a:pt x="331" y="379"/>
                  <a:pt x="326" y="382"/>
                  <a:pt x="324" y="388"/>
                </a:cubicBezTo>
                <a:cubicBezTo>
                  <a:pt x="315" y="411"/>
                  <a:pt x="301" y="431"/>
                  <a:pt x="295" y="432"/>
                </a:cubicBezTo>
                <a:cubicBezTo>
                  <a:pt x="290" y="431"/>
                  <a:pt x="276" y="411"/>
                  <a:pt x="267" y="387"/>
                </a:cubicBezTo>
                <a:cubicBezTo>
                  <a:pt x="265" y="382"/>
                  <a:pt x="260" y="379"/>
                  <a:pt x="254" y="379"/>
                </a:cubicBezTo>
                <a:cubicBezTo>
                  <a:pt x="249" y="379"/>
                  <a:pt x="244" y="382"/>
                  <a:pt x="242" y="387"/>
                </a:cubicBezTo>
                <a:cubicBezTo>
                  <a:pt x="232" y="411"/>
                  <a:pt x="218" y="431"/>
                  <a:pt x="213" y="432"/>
                </a:cubicBezTo>
                <a:cubicBezTo>
                  <a:pt x="213" y="432"/>
                  <a:pt x="187" y="432"/>
                  <a:pt x="172" y="432"/>
                </a:cubicBezTo>
                <a:cubicBezTo>
                  <a:pt x="172" y="418"/>
                  <a:pt x="172" y="397"/>
                  <a:pt x="172" y="397"/>
                </a:cubicBezTo>
                <a:cubicBezTo>
                  <a:pt x="172" y="390"/>
                  <a:pt x="166" y="384"/>
                  <a:pt x="158" y="384"/>
                </a:cubicBezTo>
                <a:cubicBezTo>
                  <a:pt x="158" y="384"/>
                  <a:pt x="48" y="384"/>
                  <a:pt x="26" y="384"/>
                </a:cubicBezTo>
                <a:cubicBezTo>
                  <a:pt x="26" y="372"/>
                  <a:pt x="26" y="359"/>
                  <a:pt x="26" y="347"/>
                </a:cubicBezTo>
                <a:cubicBezTo>
                  <a:pt x="50" y="347"/>
                  <a:pt x="261" y="347"/>
                  <a:pt x="261" y="347"/>
                </a:cubicBezTo>
                <a:cubicBezTo>
                  <a:pt x="265" y="347"/>
                  <a:pt x="269" y="346"/>
                  <a:pt x="272" y="343"/>
                </a:cubicBezTo>
                <a:cubicBezTo>
                  <a:pt x="274" y="340"/>
                  <a:pt x="275" y="337"/>
                  <a:pt x="275" y="334"/>
                </a:cubicBezTo>
                <a:cubicBezTo>
                  <a:pt x="275" y="333"/>
                  <a:pt x="275" y="332"/>
                  <a:pt x="275" y="332"/>
                </a:cubicBezTo>
                <a:cubicBezTo>
                  <a:pt x="275" y="332"/>
                  <a:pt x="235" y="99"/>
                  <a:pt x="230" y="71"/>
                </a:cubicBezTo>
                <a:cubicBezTo>
                  <a:pt x="243" y="71"/>
                  <a:pt x="258" y="71"/>
                  <a:pt x="258" y="71"/>
                </a:cubicBezTo>
                <a:cubicBezTo>
                  <a:pt x="265" y="71"/>
                  <a:pt x="271" y="65"/>
                  <a:pt x="271" y="57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71" y="6"/>
                  <a:pt x="265" y="0"/>
                  <a:pt x="258" y="0"/>
                </a:cubicBezTo>
                <a:lnTo>
                  <a:pt x="12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3" name="Freeform 296"/>
          <p:cNvSpPr>
            <a:spLocks/>
          </p:cNvSpPr>
          <p:nvPr userDrawn="1"/>
        </p:nvSpPr>
        <p:spPr bwMode="auto">
          <a:xfrm>
            <a:off x="5237221" y="1235857"/>
            <a:ext cx="406148" cy="403694"/>
          </a:xfrm>
          <a:custGeom>
            <a:avLst/>
            <a:gdLst/>
            <a:ahLst/>
            <a:cxnLst>
              <a:cxn ang="0">
                <a:pos x="28" y="139"/>
              </a:cxn>
              <a:cxn ang="0">
                <a:pos x="97" y="174"/>
              </a:cxn>
              <a:cxn ang="0">
                <a:pos x="159" y="111"/>
              </a:cxn>
              <a:cxn ang="0">
                <a:pos x="181" y="104"/>
              </a:cxn>
              <a:cxn ang="0">
                <a:pos x="236" y="147"/>
              </a:cxn>
              <a:cxn ang="0">
                <a:pos x="263" y="100"/>
              </a:cxn>
              <a:cxn ang="0">
                <a:pos x="289" y="156"/>
              </a:cxn>
              <a:cxn ang="0">
                <a:pos x="303" y="239"/>
              </a:cxn>
              <a:cxn ang="0">
                <a:pos x="265" y="309"/>
              </a:cxn>
              <a:cxn ang="0">
                <a:pos x="230" y="305"/>
              </a:cxn>
              <a:cxn ang="0">
                <a:pos x="219" y="276"/>
              </a:cxn>
              <a:cxn ang="0">
                <a:pos x="119" y="263"/>
              </a:cxn>
              <a:cxn ang="0">
                <a:pos x="60" y="198"/>
              </a:cxn>
              <a:cxn ang="0">
                <a:pos x="10" y="287"/>
              </a:cxn>
              <a:cxn ang="0">
                <a:pos x="321" y="444"/>
              </a:cxn>
              <a:cxn ang="0">
                <a:pos x="164" y="379"/>
              </a:cxn>
              <a:cxn ang="0">
                <a:pos x="293" y="402"/>
              </a:cxn>
              <a:cxn ang="0">
                <a:pos x="306" y="421"/>
              </a:cxn>
              <a:cxn ang="0">
                <a:pos x="36" y="281"/>
              </a:cxn>
              <a:cxn ang="0">
                <a:pos x="37" y="212"/>
              </a:cxn>
              <a:cxn ang="0">
                <a:pos x="132" y="287"/>
              </a:cxn>
              <a:cxn ang="0">
                <a:pos x="196" y="289"/>
              </a:cxn>
              <a:cxn ang="0">
                <a:pos x="206" y="317"/>
              </a:cxn>
              <a:cxn ang="0">
                <a:pos x="250" y="332"/>
              </a:cxn>
              <a:cxn ang="0">
                <a:pos x="315" y="276"/>
              </a:cxn>
              <a:cxn ang="0">
                <a:pos x="305" y="133"/>
              </a:cxn>
              <a:cxn ang="0">
                <a:pos x="283" y="73"/>
              </a:cxn>
              <a:cxn ang="0">
                <a:pos x="221" y="118"/>
              </a:cxn>
              <a:cxn ang="0">
                <a:pos x="197" y="78"/>
              </a:cxn>
              <a:cxn ang="0">
                <a:pos x="124" y="109"/>
              </a:cxn>
              <a:cxn ang="0">
                <a:pos x="64" y="152"/>
              </a:cxn>
              <a:cxn ang="0">
                <a:pos x="177" y="45"/>
              </a:cxn>
              <a:cxn ang="0">
                <a:pos x="435" y="207"/>
              </a:cxn>
              <a:cxn ang="0">
                <a:pos x="421" y="243"/>
              </a:cxn>
              <a:cxn ang="0">
                <a:pos x="355" y="228"/>
              </a:cxn>
              <a:cxn ang="0">
                <a:pos x="334" y="277"/>
              </a:cxn>
              <a:cxn ang="0">
                <a:pos x="344" y="348"/>
              </a:cxn>
              <a:cxn ang="0">
                <a:pos x="407" y="308"/>
              </a:cxn>
              <a:cxn ang="0">
                <a:pos x="395" y="358"/>
              </a:cxn>
              <a:cxn ang="0">
                <a:pos x="353" y="416"/>
              </a:cxn>
              <a:cxn ang="0">
                <a:pos x="446" y="325"/>
              </a:cxn>
              <a:cxn ang="0">
                <a:pos x="405" y="281"/>
              </a:cxn>
              <a:cxn ang="0">
                <a:pos x="348" y="321"/>
              </a:cxn>
              <a:cxn ang="0">
                <a:pos x="368" y="282"/>
              </a:cxn>
              <a:cxn ang="0">
                <a:pos x="378" y="243"/>
              </a:cxn>
              <a:cxn ang="0">
                <a:pos x="402" y="263"/>
              </a:cxn>
              <a:cxn ang="0">
                <a:pos x="462" y="203"/>
              </a:cxn>
              <a:cxn ang="0">
                <a:pos x="168" y="19"/>
              </a:cxn>
            </a:cxnLst>
            <a:rect l="0" t="0" r="r" b="b"/>
            <a:pathLst>
              <a:path w="465" h="463">
                <a:moveTo>
                  <a:pt x="168" y="19"/>
                </a:moveTo>
                <a:cubicBezTo>
                  <a:pt x="158" y="22"/>
                  <a:pt x="75" y="46"/>
                  <a:pt x="30" y="133"/>
                </a:cubicBezTo>
                <a:cubicBezTo>
                  <a:pt x="29" y="135"/>
                  <a:pt x="28" y="137"/>
                  <a:pt x="28" y="139"/>
                </a:cubicBezTo>
                <a:cubicBezTo>
                  <a:pt x="28" y="141"/>
                  <a:pt x="29" y="157"/>
                  <a:pt x="46" y="172"/>
                </a:cubicBezTo>
                <a:cubicBezTo>
                  <a:pt x="62" y="186"/>
                  <a:pt x="84" y="181"/>
                  <a:pt x="94" y="175"/>
                </a:cubicBezTo>
                <a:cubicBezTo>
                  <a:pt x="95" y="175"/>
                  <a:pt x="96" y="174"/>
                  <a:pt x="97" y="174"/>
                </a:cubicBezTo>
                <a:cubicBezTo>
                  <a:pt x="105" y="168"/>
                  <a:pt x="110" y="160"/>
                  <a:pt x="116" y="152"/>
                </a:cubicBezTo>
                <a:cubicBezTo>
                  <a:pt x="121" y="145"/>
                  <a:pt x="127" y="136"/>
                  <a:pt x="131" y="135"/>
                </a:cubicBezTo>
                <a:cubicBezTo>
                  <a:pt x="146" y="132"/>
                  <a:pt x="153" y="120"/>
                  <a:pt x="159" y="111"/>
                </a:cubicBezTo>
                <a:cubicBezTo>
                  <a:pt x="161" y="108"/>
                  <a:pt x="163" y="104"/>
                  <a:pt x="164" y="103"/>
                </a:cubicBezTo>
                <a:cubicBezTo>
                  <a:pt x="168" y="100"/>
                  <a:pt x="175" y="100"/>
                  <a:pt x="181" y="101"/>
                </a:cubicBezTo>
                <a:cubicBezTo>
                  <a:pt x="181" y="102"/>
                  <a:pt x="181" y="103"/>
                  <a:pt x="181" y="104"/>
                </a:cubicBezTo>
                <a:cubicBezTo>
                  <a:pt x="184" y="117"/>
                  <a:pt x="188" y="134"/>
                  <a:pt x="202" y="138"/>
                </a:cubicBezTo>
                <a:cubicBezTo>
                  <a:pt x="203" y="139"/>
                  <a:pt x="206" y="141"/>
                  <a:pt x="209" y="142"/>
                </a:cubicBezTo>
                <a:cubicBezTo>
                  <a:pt x="217" y="146"/>
                  <a:pt x="227" y="151"/>
                  <a:pt x="236" y="147"/>
                </a:cubicBezTo>
                <a:cubicBezTo>
                  <a:pt x="239" y="145"/>
                  <a:pt x="244" y="141"/>
                  <a:pt x="246" y="133"/>
                </a:cubicBezTo>
                <a:cubicBezTo>
                  <a:pt x="249" y="112"/>
                  <a:pt x="255" y="93"/>
                  <a:pt x="260" y="86"/>
                </a:cubicBezTo>
                <a:cubicBezTo>
                  <a:pt x="261" y="90"/>
                  <a:pt x="262" y="96"/>
                  <a:pt x="263" y="100"/>
                </a:cubicBezTo>
                <a:cubicBezTo>
                  <a:pt x="264" y="105"/>
                  <a:pt x="265" y="110"/>
                  <a:pt x="266" y="114"/>
                </a:cubicBezTo>
                <a:cubicBezTo>
                  <a:pt x="272" y="131"/>
                  <a:pt x="277" y="142"/>
                  <a:pt x="285" y="151"/>
                </a:cubicBezTo>
                <a:cubicBezTo>
                  <a:pt x="285" y="151"/>
                  <a:pt x="289" y="156"/>
                  <a:pt x="289" y="156"/>
                </a:cubicBezTo>
                <a:cubicBezTo>
                  <a:pt x="301" y="169"/>
                  <a:pt x="311" y="180"/>
                  <a:pt x="314" y="191"/>
                </a:cubicBezTo>
                <a:cubicBezTo>
                  <a:pt x="315" y="194"/>
                  <a:pt x="315" y="197"/>
                  <a:pt x="315" y="200"/>
                </a:cubicBezTo>
                <a:cubicBezTo>
                  <a:pt x="315" y="209"/>
                  <a:pt x="312" y="220"/>
                  <a:pt x="303" y="239"/>
                </a:cubicBezTo>
                <a:cubicBezTo>
                  <a:pt x="299" y="246"/>
                  <a:pt x="295" y="255"/>
                  <a:pt x="290" y="265"/>
                </a:cubicBezTo>
                <a:cubicBezTo>
                  <a:pt x="284" y="278"/>
                  <a:pt x="274" y="301"/>
                  <a:pt x="267" y="310"/>
                </a:cubicBezTo>
                <a:cubicBezTo>
                  <a:pt x="266" y="310"/>
                  <a:pt x="266" y="310"/>
                  <a:pt x="265" y="309"/>
                </a:cubicBezTo>
                <a:cubicBezTo>
                  <a:pt x="261" y="307"/>
                  <a:pt x="257" y="305"/>
                  <a:pt x="250" y="305"/>
                </a:cubicBezTo>
                <a:cubicBezTo>
                  <a:pt x="244" y="305"/>
                  <a:pt x="244" y="305"/>
                  <a:pt x="244" y="305"/>
                </a:cubicBezTo>
                <a:cubicBezTo>
                  <a:pt x="241" y="305"/>
                  <a:pt x="234" y="306"/>
                  <a:pt x="230" y="305"/>
                </a:cubicBezTo>
                <a:cubicBezTo>
                  <a:pt x="230" y="303"/>
                  <a:pt x="229" y="301"/>
                  <a:pt x="229" y="300"/>
                </a:cubicBezTo>
                <a:cubicBezTo>
                  <a:pt x="228" y="294"/>
                  <a:pt x="227" y="288"/>
                  <a:pt x="223" y="282"/>
                </a:cubicBezTo>
                <a:cubicBezTo>
                  <a:pt x="223" y="282"/>
                  <a:pt x="219" y="276"/>
                  <a:pt x="219" y="276"/>
                </a:cubicBezTo>
                <a:cubicBezTo>
                  <a:pt x="216" y="270"/>
                  <a:pt x="213" y="265"/>
                  <a:pt x="204" y="258"/>
                </a:cubicBezTo>
                <a:cubicBezTo>
                  <a:pt x="189" y="243"/>
                  <a:pt x="167" y="246"/>
                  <a:pt x="148" y="250"/>
                </a:cubicBezTo>
                <a:cubicBezTo>
                  <a:pt x="141" y="252"/>
                  <a:pt x="132" y="256"/>
                  <a:pt x="119" y="263"/>
                </a:cubicBezTo>
                <a:cubicBezTo>
                  <a:pt x="111" y="268"/>
                  <a:pt x="94" y="277"/>
                  <a:pt x="87" y="278"/>
                </a:cubicBezTo>
                <a:cubicBezTo>
                  <a:pt x="84" y="275"/>
                  <a:pt x="77" y="264"/>
                  <a:pt x="77" y="255"/>
                </a:cubicBezTo>
                <a:cubicBezTo>
                  <a:pt x="76" y="240"/>
                  <a:pt x="74" y="218"/>
                  <a:pt x="60" y="198"/>
                </a:cubicBezTo>
                <a:cubicBezTo>
                  <a:pt x="49" y="181"/>
                  <a:pt x="36" y="180"/>
                  <a:pt x="24" y="180"/>
                </a:cubicBezTo>
                <a:cubicBezTo>
                  <a:pt x="20" y="180"/>
                  <a:pt x="16" y="182"/>
                  <a:pt x="13" y="185"/>
                </a:cubicBezTo>
                <a:cubicBezTo>
                  <a:pt x="4" y="196"/>
                  <a:pt x="0" y="240"/>
                  <a:pt x="10" y="287"/>
                </a:cubicBezTo>
                <a:cubicBezTo>
                  <a:pt x="15" y="313"/>
                  <a:pt x="29" y="343"/>
                  <a:pt x="48" y="370"/>
                </a:cubicBezTo>
                <a:cubicBezTo>
                  <a:pt x="79" y="412"/>
                  <a:pt x="145" y="463"/>
                  <a:pt x="231" y="463"/>
                </a:cubicBezTo>
                <a:cubicBezTo>
                  <a:pt x="272" y="463"/>
                  <a:pt x="302" y="456"/>
                  <a:pt x="321" y="444"/>
                </a:cubicBezTo>
                <a:cubicBezTo>
                  <a:pt x="330" y="438"/>
                  <a:pt x="334" y="429"/>
                  <a:pt x="333" y="418"/>
                </a:cubicBezTo>
                <a:cubicBezTo>
                  <a:pt x="332" y="400"/>
                  <a:pt x="315" y="383"/>
                  <a:pt x="304" y="378"/>
                </a:cubicBezTo>
                <a:cubicBezTo>
                  <a:pt x="282" y="368"/>
                  <a:pt x="211" y="353"/>
                  <a:pt x="164" y="379"/>
                </a:cubicBezTo>
                <a:cubicBezTo>
                  <a:pt x="157" y="383"/>
                  <a:pt x="155" y="391"/>
                  <a:pt x="159" y="397"/>
                </a:cubicBezTo>
                <a:cubicBezTo>
                  <a:pt x="162" y="404"/>
                  <a:pt x="171" y="406"/>
                  <a:pt x="177" y="403"/>
                </a:cubicBezTo>
                <a:cubicBezTo>
                  <a:pt x="214" y="382"/>
                  <a:pt x="276" y="394"/>
                  <a:pt x="293" y="402"/>
                </a:cubicBezTo>
                <a:cubicBezTo>
                  <a:pt x="298" y="405"/>
                  <a:pt x="306" y="416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298" y="427"/>
                  <a:pt x="278" y="436"/>
                  <a:pt x="231" y="436"/>
                </a:cubicBezTo>
                <a:cubicBezTo>
                  <a:pt x="160" y="435"/>
                  <a:pt x="99" y="394"/>
                  <a:pt x="70" y="354"/>
                </a:cubicBezTo>
                <a:cubicBezTo>
                  <a:pt x="53" y="330"/>
                  <a:pt x="41" y="304"/>
                  <a:pt x="36" y="281"/>
                </a:cubicBezTo>
                <a:cubicBezTo>
                  <a:pt x="33" y="262"/>
                  <a:pt x="31" y="246"/>
                  <a:pt x="31" y="234"/>
                </a:cubicBezTo>
                <a:cubicBezTo>
                  <a:pt x="31" y="222"/>
                  <a:pt x="32" y="214"/>
                  <a:pt x="33" y="208"/>
                </a:cubicBezTo>
                <a:cubicBezTo>
                  <a:pt x="35" y="209"/>
                  <a:pt x="36" y="210"/>
                  <a:pt x="37" y="212"/>
                </a:cubicBezTo>
                <a:cubicBezTo>
                  <a:pt x="47" y="227"/>
                  <a:pt x="49" y="244"/>
                  <a:pt x="50" y="256"/>
                </a:cubicBezTo>
                <a:cubicBezTo>
                  <a:pt x="51" y="272"/>
                  <a:pt x="63" y="303"/>
                  <a:pt x="84" y="305"/>
                </a:cubicBezTo>
                <a:cubicBezTo>
                  <a:pt x="96" y="306"/>
                  <a:pt x="110" y="299"/>
                  <a:pt x="132" y="287"/>
                </a:cubicBezTo>
                <a:cubicBezTo>
                  <a:pt x="140" y="283"/>
                  <a:pt x="150" y="277"/>
                  <a:pt x="154" y="277"/>
                </a:cubicBezTo>
                <a:cubicBezTo>
                  <a:pt x="165" y="274"/>
                  <a:pt x="180" y="272"/>
                  <a:pt x="186" y="277"/>
                </a:cubicBezTo>
                <a:cubicBezTo>
                  <a:pt x="192" y="283"/>
                  <a:pt x="193" y="285"/>
                  <a:pt x="196" y="289"/>
                </a:cubicBezTo>
                <a:cubicBezTo>
                  <a:pt x="200" y="297"/>
                  <a:pt x="200" y="297"/>
                  <a:pt x="200" y="297"/>
                </a:cubicBezTo>
                <a:cubicBezTo>
                  <a:pt x="201" y="298"/>
                  <a:pt x="202" y="302"/>
                  <a:pt x="202" y="305"/>
                </a:cubicBezTo>
                <a:cubicBezTo>
                  <a:pt x="203" y="309"/>
                  <a:pt x="204" y="313"/>
                  <a:pt x="206" y="317"/>
                </a:cubicBezTo>
                <a:cubicBezTo>
                  <a:pt x="213" y="334"/>
                  <a:pt x="234" y="333"/>
                  <a:pt x="246" y="332"/>
                </a:cubicBezTo>
                <a:cubicBezTo>
                  <a:pt x="246" y="332"/>
                  <a:pt x="249" y="332"/>
                  <a:pt x="250" y="332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3" y="333"/>
                  <a:pt x="256" y="336"/>
                  <a:pt x="261" y="338"/>
                </a:cubicBezTo>
                <a:cubicBezTo>
                  <a:pt x="278" y="346"/>
                  <a:pt x="290" y="325"/>
                  <a:pt x="295" y="317"/>
                </a:cubicBezTo>
                <a:cubicBezTo>
                  <a:pt x="302" y="305"/>
                  <a:pt x="308" y="290"/>
                  <a:pt x="315" y="276"/>
                </a:cubicBezTo>
                <a:cubicBezTo>
                  <a:pt x="319" y="267"/>
                  <a:pt x="323" y="258"/>
                  <a:pt x="327" y="251"/>
                </a:cubicBezTo>
                <a:cubicBezTo>
                  <a:pt x="358" y="192"/>
                  <a:pt x="336" y="168"/>
                  <a:pt x="309" y="138"/>
                </a:cubicBezTo>
                <a:cubicBezTo>
                  <a:pt x="305" y="133"/>
                  <a:pt x="305" y="133"/>
                  <a:pt x="305" y="133"/>
                </a:cubicBezTo>
                <a:cubicBezTo>
                  <a:pt x="300" y="127"/>
                  <a:pt x="296" y="119"/>
                  <a:pt x="292" y="106"/>
                </a:cubicBezTo>
                <a:cubicBezTo>
                  <a:pt x="291" y="103"/>
                  <a:pt x="291" y="99"/>
                  <a:pt x="290" y="95"/>
                </a:cubicBezTo>
                <a:cubicBezTo>
                  <a:pt x="288" y="88"/>
                  <a:pt x="287" y="80"/>
                  <a:pt x="283" y="73"/>
                </a:cubicBezTo>
                <a:cubicBezTo>
                  <a:pt x="278" y="62"/>
                  <a:pt x="268" y="57"/>
                  <a:pt x="257" y="58"/>
                </a:cubicBezTo>
                <a:cubicBezTo>
                  <a:pt x="240" y="59"/>
                  <a:pt x="232" y="79"/>
                  <a:pt x="227" y="93"/>
                </a:cubicBezTo>
                <a:cubicBezTo>
                  <a:pt x="224" y="102"/>
                  <a:pt x="222" y="111"/>
                  <a:pt x="221" y="118"/>
                </a:cubicBezTo>
                <a:cubicBezTo>
                  <a:pt x="218" y="116"/>
                  <a:pt x="215" y="115"/>
                  <a:pt x="213" y="114"/>
                </a:cubicBezTo>
                <a:cubicBezTo>
                  <a:pt x="211" y="111"/>
                  <a:pt x="209" y="102"/>
                  <a:pt x="208" y="98"/>
                </a:cubicBezTo>
                <a:cubicBezTo>
                  <a:pt x="206" y="89"/>
                  <a:pt x="204" y="82"/>
                  <a:pt x="197" y="78"/>
                </a:cubicBezTo>
                <a:cubicBezTo>
                  <a:pt x="190" y="75"/>
                  <a:pt x="164" y="68"/>
                  <a:pt x="147" y="82"/>
                </a:cubicBezTo>
                <a:cubicBezTo>
                  <a:pt x="142" y="86"/>
                  <a:pt x="139" y="92"/>
                  <a:pt x="136" y="97"/>
                </a:cubicBezTo>
                <a:cubicBezTo>
                  <a:pt x="131" y="104"/>
                  <a:pt x="128" y="108"/>
                  <a:pt x="124" y="109"/>
                </a:cubicBezTo>
                <a:cubicBezTo>
                  <a:pt x="111" y="112"/>
                  <a:pt x="102" y="124"/>
                  <a:pt x="94" y="136"/>
                </a:cubicBezTo>
                <a:cubicBezTo>
                  <a:pt x="90" y="142"/>
                  <a:pt x="85" y="148"/>
                  <a:pt x="81" y="152"/>
                </a:cubicBezTo>
                <a:cubicBezTo>
                  <a:pt x="77" y="153"/>
                  <a:pt x="68" y="155"/>
                  <a:pt x="64" y="152"/>
                </a:cubicBezTo>
                <a:cubicBezTo>
                  <a:pt x="59" y="147"/>
                  <a:pt x="57" y="144"/>
                  <a:pt x="56" y="141"/>
                </a:cubicBezTo>
                <a:cubicBezTo>
                  <a:pt x="98" y="65"/>
                  <a:pt x="175" y="46"/>
                  <a:pt x="176" y="46"/>
                </a:cubicBezTo>
                <a:cubicBezTo>
                  <a:pt x="176" y="45"/>
                  <a:pt x="177" y="45"/>
                  <a:pt x="177" y="45"/>
                </a:cubicBezTo>
                <a:cubicBezTo>
                  <a:pt x="178" y="45"/>
                  <a:pt x="223" y="28"/>
                  <a:pt x="288" y="44"/>
                </a:cubicBezTo>
                <a:cubicBezTo>
                  <a:pt x="312" y="50"/>
                  <a:pt x="371" y="71"/>
                  <a:pt x="410" y="136"/>
                </a:cubicBezTo>
                <a:cubicBezTo>
                  <a:pt x="424" y="161"/>
                  <a:pt x="433" y="190"/>
                  <a:pt x="435" y="207"/>
                </a:cubicBezTo>
                <a:cubicBezTo>
                  <a:pt x="437" y="220"/>
                  <a:pt x="437" y="231"/>
                  <a:pt x="437" y="240"/>
                </a:cubicBezTo>
                <a:cubicBezTo>
                  <a:pt x="437" y="243"/>
                  <a:pt x="437" y="245"/>
                  <a:pt x="437" y="247"/>
                </a:cubicBezTo>
                <a:cubicBezTo>
                  <a:pt x="432" y="247"/>
                  <a:pt x="425" y="245"/>
                  <a:pt x="421" y="243"/>
                </a:cubicBezTo>
                <a:cubicBezTo>
                  <a:pt x="421" y="243"/>
                  <a:pt x="421" y="242"/>
                  <a:pt x="421" y="242"/>
                </a:cubicBezTo>
                <a:cubicBezTo>
                  <a:pt x="421" y="230"/>
                  <a:pt x="414" y="219"/>
                  <a:pt x="402" y="214"/>
                </a:cubicBezTo>
                <a:cubicBezTo>
                  <a:pt x="387" y="209"/>
                  <a:pt x="365" y="212"/>
                  <a:pt x="355" y="228"/>
                </a:cubicBezTo>
                <a:cubicBezTo>
                  <a:pt x="351" y="234"/>
                  <a:pt x="350" y="240"/>
                  <a:pt x="350" y="245"/>
                </a:cubicBezTo>
                <a:cubicBezTo>
                  <a:pt x="350" y="250"/>
                  <a:pt x="351" y="255"/>
                  <a:pt x="353" y="260"/>
                </a:cubicBezTo>
                <a:cubicBezTo>
                  <a:pt x="346" y="264"/>
                  <a:pt x="339" y="271"/>
                  <a:pt x="334" y="277"/>
                </a:cubicBezTo>
                <a:cubicBezTo>
                  <a:pt x="329" y="283"/>
                  <a:pt x="316" y="301"/>
                  <a:pt x="316" y="318"/>
                </a:cubicBezTo>
                <a:cubicBezTo>
                  <a:pt x="316" y="322"/>
                  <a:pt x="316" y="326"/>
                  <a:pt x="318" y="329"/>
                </a:cubicBezTo>
                <a:cubicBezTo>
                  <a:pt x="322" y="339"/>
                  <a:pt x="332" y="346"/>
                  <a:pt x="344" y="348"/>
                </a:cubicBezTo>
                <a:cubicBezTo>
                  <a:pt x="361" y="350"/>
                  <a:pt x="378" y="343"/>
                  <a:pt x="390" y="329"/>
                </a:cubicBezTo>
                <a:cubicBezTo>
                  <a:pt x="399" y="317"/>
                  <a:pt x="399" y="317"/>
                  <a:pt x="399" y="317"/>
                </a:cubicBezTo>
                <a:cubicBezTo>
                  <a:pt x="402" y="314"/>
                  <a:pt x="405" y="310"/>
                  <a:pt x="407" y="308"/>
                </a:cubicBezTo>
                <a:cubicBezTo>
                  <a:pt x="413" y="308"/>
                  <a:pt x="420" y="309"/>
                  <a:pt x="423" y="310"/>
                </a:cubicBezTo>
                <a:cubicBezTo>
                  <a:pt x="422" y="311"/>
                  <a:pt x="422" y="312"/>
                  <a:pt x="421" y="314"/>
                </a:cubicBezTo>
                <a:cubicBezTo>
                  <a:pt x="415" y="327"/>
                  <a:pt x="405" y="346"/>
                  <a:pt x="395" y="358"/>
                </a:cubicBezTo>
                <a:cubicBezTo>
                  <a:pt x="381" y="376"/>
                  <a:pt x="361" y="392"/>
                  <a:pt x="355" y="397"/>
                </a:cubicBezTo>
                <a:cubicBezTo>
                  <a:pt x="352" y="400"/>
                  <a:pt x="350" y="404"/>
                  <a:pt x="350" y="408"/>
                </a:cubicBezTo>
                <a:cubicBezTo>
                  <a:pt x="350" y="411"/>
                  <a:pt x="351" y="413"/>
                  <a:pt x="353" y="416"/>
                </a:cubicBezTo>
                <a:cubicBezTo>
                  <a:pt x="357" y="422"/>
                  <a:pt x="366" y="423"/>
                  <a:pt x="372" y="418"/>
                </a:cubicBezTo>
                <a:cubicBezTo>
                  <a:pt x="384" y="408"/>
                  <a:pt x="402" y="393"/>
                  <a:pt x="416" y="375"/>
                </a:cubicBezTo>
                <a:cubicBezTo>
                  <a:pt x="430" y="357"/>
                  <a:pt x="442" y="332"/>
                  <a:pt x="446" y="325"/>
                </a:cubicBezTo>
                <a:cubicBezTo>
                  <a:pt x="453" y="311"/>
                  <a:pt x="450" y="301"/>
                  <a:pt x="446" y="296"/>
                </a:cubicBezTo>
                <a:cubicBezTo>
                  <a:pt x="437" y="281"/>
                  <a:pt x="417" y="281"/>
                  <a:pt x="406" y="281"/>
                </a:cubicBezTo>
                <a:cubicBezTo>
                  <a:pt x="405" y="281"/>
                  <a:pt x="405" y="281"/>
                  <a:pt x="405" y="281"/>
                </a:cubicBezTo>
                <a:cubicBezTo>
                  <a:pt x="393" y="281"/>
                  <a:pt x="387" y="290"/>
                  <a:pt x="378" y="301"/>
                </a:cubicBezTo>
                <a:cubicBezTo>
                  <a:pt x="369" y="312"/>
                  <a:pt x="369" y="312"/>
                  <a:pt x="369" y="312"/>
                </a:cubicBezTo>
                <a:cubicBezTo>
                  <a:pt x="363" y="319"/>
                  <a:pt x="354" y="322"/>
                  <a:pt x="348" y="321"/>
                </a:cubicBezTo>
                <a:cubicBezTo>
                  <a:pt x="347" y="320"/>
                  <a:pt x="344" y="320"/>
                  <a:pt x="343" y="318"/>
                </a:cubicBezTo>
                <a:cubicBezTo>
                  <a:pt x="343" y="318"/>
                  <a:pt x="343" y="318"/>
                  <a:pt x="343" y="318"/>
                </a:cubicBezTo>
                <a:cubicBezTo>
                  <a:pt x="343" y="309"/>
                  <a:pt x="360" y="285"/>
                  <a:pt x="368" y="282"/>
                </a:cubicBezTo>
                <a:cubicBezTo>
                  <a:pt x="373" y="283"/>
                  <a:pt x="378" y="281"/>
                  <a:pt x="381" y="277"/>
                </a:cubicBezTo>
                <a:cubicBezTo>
                  <a:pt x="387" y="270"/>
                  <a:pt x="383" y="262"/>
                  <a:pt x="381" y="257"/>
                </a:cubicBezTo>
                <a:cubicBezTo>
                  <a:pt x="379" y="253"/>
                  <a:pt x="376" y="246"/>
                  <a:pt x="378" y="243"/>
                </a:cubicBezTo>
                <a:cubicBezTo>
                  <a:pt x="380" y="239"/>
                  <a:pt x="387" y="238"/>
                  <a:pt x="392" y="240"/>
                </a:cubicBezTo>
                <a:cubicBezTo>
                  <a:pt x="394" y="241"/>
                  <a:pt x="394" y="241"/>
                  <a:pt x="394" y="243"/>
                </a:cubicBezTo>
                <a:cubicBezTo>
                  <a:pt x="393" y="250"/>
                  <a:pt x="396" y="258"/>
                  <a:pt x="402" y="263"/>
                </a:cubicBezTo>
                <a:cubicBezTo>
                  <a:pt x="414" y="272"/>
                  <a:pt x="440" y="277"/>
                  <a:pt x="453" y="273"/>
                </a:cubicBezTo>
                <a:cubicBezTo>
                  <a:pt x="459" y="270"/>
                  <a:pt x="463" y="265"/>
                  <a:pt x="463" y="259"/>
                </a:cubicBezTo>
                <a:cubicBezTo>
                  <a:pt x="464" y="251"/>
                  <a:pt x="465" y="230"/>
                  <a:pt x="462" y="203"/>
                </a:cubicBezTo>
                <a:cubicBezTo>
                  <a:pt x="459" y="183"/>
                  <a:pt x="450" y="150"/>
                  <a:pt x="433" y="123"/>
                </a:cubicBezTo>
                <a:cubicBezTo>
                  <a:pt x="389" y="48"/>
                  <a:pt x="322" y="24"/>
                  <a:pt x="295" y="18"/>
                </a:cubicBezTo>
                <a:cubicBezTo>
                  <a:pt x="225" y="0"/>
                  <a:pt x="176" y="17"/>
                  <a:pt x="168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74" name="Group 319"/>
          <p:cNvGrpSpPr>
            <a:grpSpLocks noChangeAspect="1"/>
          </p:cNvGrpSpPr>
          <p:nvPr userDrawn="1"/>
        </p:nvGrpSpPr>
        <p:grpSpPr bwMode="auto">
          <a:xfrm>
            <a:off x="5807761" y="1241992"/>
            <a:ext cx="206141" cy="391424"/>
            <a:chOff x="2579" y="548"/>
            <a:chExt cx="168" cy="319"/>
          </a:xfrm>
          <a:noFill/>
        </p:grpSpPr>
        <p:sp>
          <p:nvSpPr>
            <p:cNvPr id="275" name="Freeform 320"/>
            <p:cNvSpPr>
              <a:spLocks/>
            </p:cNvSpPr>
            <p:nvPr/>
          </p:nvSpPr>
          <p:spPr bwMode="auto">
            <a:xfrm>
              <a:off x="2579" y="548"/>
              <a:ext cx="168" cy="319"/>
            </a:xfrm>
            <a:custGeom>
              <a:avLst/>
              <a:gdLst/>
              <a:ahLst/>
              <a:cxnLst>
                <a:cxn ang="0">
                  <a:pos x="197" y="418"/>
                </a:cxn>
                <a:cxn ang="0">
                  <a:pos x="0" y="369"/>
                </a:cxn>
                <a:cxn ang="0">
                  <a:pos x="0" y="61"/>
                </a:cxn>
                <a:cxn ang="0">
                  <a:pos x="79" y="33"/>
                </a:cxn>
                <a:cxn ang="0">
                  <a:pos x="88" y="31"/>
                </a:cxn>
                <a:cxn ang="0">
                  <a:pos x="88" y="7"/>
                </a:cxn>
                <a:cxn ang="0">
                  <a:pos x="147" y="7"/>
                </a:cxn>
                <a:cxn ang="0">
                  <a:pos x="147" y="32"/>
                </a:cxn>
                <a:cxn ang="0">
                  <a:pos x="151" y="32"/>
                </a:cxn>
                <a:cxn ang="0">
                  <a:pos x="235" y="61"/>
                </a:cxn>
                <a:cxn ang="0">
                  <a:pos x="235" y="369"/>
                </a:cxn>
              </a:cxnLst>
              <a:rect l="0" t="0" r="r" b="b"/>
              <a:pathLst>
                <a:path w="235" h="449">
                  <a:moveTo>
                    <a:pt x="197" y="418"/>
                  </a:moveTo>
                  <a:cubicBezTo>
                    <a:pt x="130" y="449"/>
                    <a:pt x="0" y="433"/>
                    <a:pt x="0" y="3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5"/>
                    <a:pt x="35" y="36"/>
                    <a:pt x="79" y="33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0"/>
                    <a:pt x="147" y="0"/>
                    <a:pt x="147" y="7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97" y="35"/>
                    <a:pt x="235" y="45"/>
                    <a:pt x="235" y="61"/>
                  </a:cubicBezTo>
                  <a:cubicBezTo>
                    <a:pt x="235" y="369"/>
                    <a:pt x="235" y="369"/>
                    <a:pt x="235" y="369"/>
                  </a:cubicBezTo>
                </a:path>
              </a:pathLst>
            </a:custGeom>
            <a:grp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76" name="Freeform 321"/>
            <p:cNvSpPr>
              <a:spLocks/>
            </p:cNvSpPr>
            <p:nvPr/>
          </p:nvSpPr>
          <p:spPr bwMode="auto">
            <a:xfrm>
              <a:off x="2626" y="590"/>
              <a:ext cx="121" cy="1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51" y="27"/>
                </a:cxn>
                <a:cxn ang="0">
                  <a:pos x="0" y="24"/>
                </a:cxn>
              </a:cxnLst>
              <a:rect l="0" t="0" r="r" b="b"/>
              <a:pathLst>
                <a:path w="169" h="27">
                  <a:moveTo>
                    <a:pt x="169" y="0"/>
                  </a:moveTo>
                  <a:cubicBezTo>
                    <a:pt x="169" y="15"/>
                    <a:pt x="117" y="27"/>
                    <a:pt x="51" y="27"/>
                  </a:cubicBezTo>
                  <a:cubicBezTo>
                    <a:pt x="33" y="27"/>
                    <a:pt x="15" y="26"/>
                    <a:pt x="0" y="24"/>
                  </a:cubicBezTo>
                </a:path>
              </a:pathLst>
            </a:custGeom>
            <a:grp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77" name="Freeform 163"/>
          <p:cNvSpPr>
            <a:spLocks/>
          </p:cNvSpPr>
          <p:nvPr userDrawn="1"/>
        </p:nvSpPr>
        <p:spPr bwMode="auto">
          <a:xfrm>
            <a:off x="6197306" y="1253036"/>
            <a:ext cx="366882" cy="369336"/>
          </a:xfrm>
          <a:custGeom>
            <a:avLst/>
            <a:gdLst/>
            <a:ahLst/>
            <a:cxnLst>
              <a:cxn ang="0">
                <a:pos x="72" y="307"/>
              </a:cxn>
              <a:cxn ang="0">
                <a:pos x="272" y="307"/>
              </a:cxn>
              <a:cxn ang="0">
                <a:pos x="271" y="371"/>
              </a:cxn>
              <a:cxn ang="0">
                <a:pos x="72" y="371"/>
              </a:cxn>
              <a:cxn ang="0">
                <a:pos x="72" y="424"/>
              </a:cxn>
              <a:cxn ang="0">
                <a:pos x="332" y="424"/>
              </a:cxn>
              <a:cxn ang="0">
                <a:pos x="332" y="227"/>
              </a:cxn>
              <a:cxn ang="0">
                <a:pos x="420" y="174"/>
              </a:cxn>
              <a:cxn ang="0">
                <a:pos x="420" y="123"/>
              </a:cxn>
              <a:cxn ang="0">
                <a:pos x="328" y="177"/>
              </a:cxn>
              <a:cxn ang="0">
                <a:pos x="327" y="109"/>
              </a:cxn>
              <a:cxn ang="0">
                <a:pos x="102" y="109"/>
              </a:cxn>
              <a:cxn ang="0">
                <a:pos x="251" y="0"/>
              </a:cxn>
              <a:cxn ang="0">
                <a:pos x="183" y="0"/>
              </a:cxn>
              <a:cxn ang="0">
                <a:pos x="60" y="89"/>
              </a:cxn>
              <a:cxn ang="0">
                <a:pos x="46" y="82"/>
              </a:cxn>
              <a:cxn ang="0">
                <a:pos x="0" y="90"/>
              </a:cxn>
              <a:cxn ang="0">
                <a:pos x="1" y="423"/>
              </a:cxn>
            </a:cxnLst>
            <a:rect l="0" t="0" r="r" b="b"/>
            <a:pathLst>
              <a:path w="420" h="424">
                <a:moveTo>
                  <a:pt x="72" y="307"/>
                </a:moveTo>
                <a:cubicBezTo>
                  <a:pt x="272" y="307"/>
                  <a:pt x="272" y="307"/>
                  <a:pt x="272" y="307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72" y="371"/>
                  <a:pt x="72" y="371"/>
                  <a:pt x="72" y="371"/>
                </a:cubicBezTo>
                <a:cubicBezTo>
                  <a:pt x="72" y="424"/>
                  <a:pt x="72" y="424"/>
                  <a:pt x="72" y="424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227"/>
                  <a:pt x="332" y="227"/>
                  <a:pt x="332" y="227"/>
                </a:cubicBezTo>
                <a:cubicBezTo>
                  <a:pt x="420" y="174"/>
                  <a:pt x="420" y="174"/>
                  <a:pt x="420" y="174"/>
                </a:cubicBezTo>
                <a:cubicBezTo>
                  <a:pt x="420" y="123"/>
                  <a:pt x="420" y="123"/>
                  <a:pt x="420" y="123"/>
                </a:cubicBezTo>
                <a:cubicBezTo>
                  <a:pt x="328" y="177"/>
                  <a:pt x="328" y="177"/>
                  <a:pt x="328" y="177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251" y="0"/>
                  <a:pt x="251" y="0"/>
                  <a:pt x="251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83" y="0"/>
                  <a:pt x="103" y="65"/>
                  <a:pt x="60" y="89"/>
                </a:cubicBezTo>
                <a:cubicBezTo>
                  <a:pt x="55" y="92"/>
                  <a:pt x="49" y="85"/>
                  <a:pt x="46" y="82"/>
                </a:cubicBezTo>
                <a:cubicBezTo>
                  <a:pt x="21" y="55"/>
                  <a:pt x="0" y="90"/>
                  <a:pt x="0" y="90"/>
                </a:cubicBezTo>
                <a:cubicBezTo>
                  <a:pt x="1" y="423"/>
                  <a:pt x="1" y="423"/>
                  <a:pt x="1" y="423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8" name="Freeform 159"/>
          <p:cNvSpPr>
            <a:spLocks/>
          </p:cNvSpPr>
          <p:nvPr userDrawn="1"/>
        </p:nvSpPr>
        <p:spPr bwMode="auto">
          <a:xfrm>
            <a:off x="1258229" y="1239547"/>
            <a:ext cx="549711" cy="396331"/>
          </a:xfrm>
          <a:custGeom>
            <a:avLst/>
            <a:gdLst/>
            <a:ahLst/>
            <a:cxnLst>
              <a:cxn ang="0">
                <a:pos x="218" y="426"/>
              </a:cxn>
              <a:cxn ang="0">
                <a:pos x="411" y="426"/>
              </a:cxn>
              <a:cxn ang="0">
                <a:pos x="354" y="398"/>
              </a:cxn>
              <a:cxn ang="0">
                <a:pos x="322" y="381"/>
              </a:cxn>
              <a:cxn ang="0">
                <a:pos x="322" y="15"/>
              </a:cxn>
              <a:cxn ang="0">
                <a:pos x="337" y="0"/>
              </a:cxn>
              <a:cxn ang="0">
                <a:pos x="514" y="0"/>
              </a:cxn>
              <a:cxn ang="0">
                <a:pos x="527" y="21"/>
              </a:cxn>
              <a:cxn ang="0">
                <a:pos x="437" y="256"/>
              </a:cxn>
              <a:cxn ang="0">
                <a:pos x="517" y="277"/>
              </a:cxn>
              <a:cxn ang="0">
                <a:pos x="597" y="250"/>
              </a:cxn>
              <a:cxn ang="0">
                <a:pos x="526" y="75"/>
              </a:cxn>
              <a:cxn ang="0">
                <a:pos x="552" y="61"/>
              </a:cxn>
              <a:cxn ang="0">
                <a:pos x="628" y="245"/>
              </a:cxn>
              <a:cxn ang="0">
                <a:pos x="627" y="261"/>
              </a:cxn>
              <a:cxn ang="0">
                <a:pos x="517" y="306"/>
              </a:cxn>
              <a:cxn ang="0">
                <a:pos x="435" y="288"/>
              </a:cxn>
              <a:cxn ang="0">
                <a:pos x="406" y="253"/>
              </a:cxn>
              <a:cxn ang="0">
                <a:pos x="491" y="29"/>
              </a:cxn>
              <a:cxn ang="0">
                <a:pos x="351" y="29"/>
              </a:cxn>
              <a:cxn ang="0">
                <a:pos x="351" y="368"/>
              </a:cxn>
              <a:cxn ang="0">
                <a:pos x="436" y="410"/>
              </a:cxn>
              <a:cxn ang="0">
                <a:pos x="441" y="456"/>
              </a:cxn>
              <a:cxn ang="0">
                <a:pos x="189" y="456"/>
              </a:cxn>
              <a:cxn ang="0">
                <a:pos x="193" y="410"/>
              </a:cxn>
              <a:cxn ang="0">
                <a:pos x="278" y="368"/>
              </a:cxn>
              <a:cxn ang="0">
                <a:pos x="278" y="29"/>
              </a:cxn>
              <a:cxn ang="0">
                <a:pos x="139" y="29"/>
              </a:cxn>
              <a:cxn ang="0">
                <a:pos x="224" y="253"/>
              </a:cxn>
              <a:cxn ang="0">
                <a:pos x="194" y="288"/>
              </a:cxn>
              <a:cxn ang="0">
                <a:pos x="112" y="306"/>
              </a:cxn>
              <a:cxn ang="0">
                <a:pos x="3" y="261"/>
              </a:cxn>
              <a:cxn ang="0">
                <a:pos x="2" y="245"/>
              </a:cxn>
              <a:cxn ang="0">
                <a:pos x="78" y="61"/>
              </a:cxn>
              <a:cxn ang="0">
                <a:pos x="103" y="75"/>
              </a:cxn>
              <a:cxn ang="0">
                <a:pos x="33" y="250"/>
              </a:cxn>
              <a:cxn ang="0">
                <a:pos x="112" y="277"/>
              </a:cxn>
              <a:cxn ang="0">
                <a:pos x="192" y="256"/>
              </a:cxn>
              <a:cxn ang="0">
                <a:pos x="102" y="21"/>
              </a:cxn>
              <a:cxn ang="0">
                <a:pos x="115" y="0"/>
              </a:cxn>
              <a:cxn ang="0">
                <a:pos x="293" y="0"/>
              </a:cxn>
              <a:cxn ang="0">
                <a:pos x="307" y="15"/>
              </a:cxn>
              <a:cxn ang="0">
                <a:pos x="307" y="381"/>
              </a:cxn>
              <a:cxn ang="0">
                <a:pos x="275" y="398"/>
              </a:cxn>
              <a:cxn ang="0">
                <a:pos x="218" y="426"/>
              </a:cxn>
            </a:cxnLst>
            <a:rect l="0" t="0" r="r" b="b"/>
            <a:pathLst>
              <a:path w="630" h="456">
                <a:moveTo>
                  <a:pt x="218" y="426"/>
                </a:moveTo>
                <a:cubicBezTo>
                  <a:pt x="411" y="426"/>
                  <a:pt x="411" y="426"/>
                  <a:pt x="411" y="426"/>
                </a:cubicBezTo>
                <a:cubicBezTo>
                  <a:pt x="392" y="406"/>
                  <a:pt x="370" y="399"/>
                  <a:pt x="354" y="398"/>
                </a:cubicBezTo>
                <a:cubicBezTo>
                  <a:pt x="343" y="397"/>
                  <a:pt x="322" y="398"/>
                  <a:pt x="322" y="381"/>
                </a:cubicBezTo>
                <a:cubicBezTo>
                  <a:pt x="322" y="15"/>
                  <a:pt x="322" y="15"/>
                  <a:pt x="322" y="15"/>
                </a:cubicBezTo>
                <a:cubicBezTo>
                  <a:pt x="322" y="7"/>
                  <a:pt x="329" y="0"/>
                  <a:pt x="337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27" y="0"/>
                  <a:pt x="533" y="10"/>
                  <a:pt x="527" y="21"/>
                </a:cubicBezTo>
                <a:cubicBezTo>
                  <a:pt x="437" y="256"/>
                  <a:pt x="437" y="256"/>
                  <a:pt x="437" y="256"/>
                </a:cubicBezTo>
                <a:cubicBezTo>
                  <a:pt x="460" y="271"/>
                  <a:pt x="490" y="277"/>
                  <a:pt x="517" y="277"/>
                </a:cubicBezTo>
                <a:cubicBezTo>
                  <a:pt x="545" y="277"/>
                  <a:pt x="575" y="269"/>
                  <a:pt x="597" y="250"/>
                </a:cubicBezTo>
                <a:cubicBezTo>
                  <a:pt x="526" y="75"/>
                  <a:pt x="526" y="75"/>
                  <a:pt x="526" y="75"/>
                </a:cubicBezTo>
                <a:cubicBezTo>
                  <a:pt x="516" y="58"/>
                  <a:pt x="542" y="44"/>
                  <a:pt x="552" y="61"/>
                </a:cubicBezTo>
                <a:cubicBezTo>
                  <a:pt x="628" y="245"/>
                  <a:pt x="628" y="245"/>
                  <a:pt x="628" y="245"/>
                </a:cubicBezTo>
                <a:cubicBezTo>
                  <a:pt x="630" y="249"/>
                  <a:pt x="629" y="258"/>
                  <a:pt x="627" y="261"/>
                </a:cubicBezTo>
                <a:cubicBezTo>
                  <a:pt x="604" y="293"/>
                  <a:pt x="552" y="306"/>
                  <a:pt x="517" y="306"/>
                </a:cubicBezTo>
                <a:cubicBezTo>
                  <a:pt x="480" y="306"/>
                  <a:pt x="453" y="297"/>
                  <a:pt x="435" y="288"/>
                </a:cubicBezTo>
                <a:cubicBezTo>
                  <a:pt x="425" y="283"/>
                  <a:pt x="398" y="269"/>
                  <a:pt x="406" y="253"/>
                </a:cubicBezTo>
                <a:cubicBezTo>
                  <a:pt x="491" y="29"/>
                  <a:pt x="491" y="29"/>
                  <a:pt x="491" y="29"/>
                </a:cubicBezTo>
                <a:cubicBezTo>
                  <a:pt x="351" y="29"/>
                  <a:pt x="351" y="29"/>
                  <a:pt x="351" y="29"/>
                </a:cubicBezTo>
                <a:cubicBezTo>
                  <a:pt x="351" y="368"/>
                  <a:pt x="351" y="368"/>
                  <a:pt x="351" y="368"/>
                </a:cubicBezTo>
                <a:cubicBezTo>
                  <a:pt x="396" y="375"/>
                  <a:pt x="423" y="395"/>
                  <a:pt x="436" y="410"/>
                </a:cubicBezTo>
                <a:cubicBezTo>
                  <a:pt x="442" y="418"/>
                  <a:pt x="475" y="456"/>
                  <a:pt x="441" y="456"/>
                </a:cubicBezTo>
                <a:cubicBezTo>
                  <a:pt x="189" y="456"/>
                  <a:pt x="189" y="456"/>
                  <a:pt x="189" y="456"/>
                </a:cubicBezTo>
                <a:cubicBezTo>
                  <a:pt x="155" y="456"/>
                  <a:pt x="186" y="417"/>
                  <a:pt x="193" y="410"/>
                </a:cubicBezTo>
                <a:cubicBezTo>
                  <a:pt x="211" y="394"/>
                  <a:pt x="242" y="373"/>
                  <a:pt x="278" y="368"/>
                </a:cubicBezTo>
                <a:cubicBezTo>
                  <a:pt x="278" y="29"/>
                  <a:pt x="278" y="29"/>
                  <a:pt x="278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232" y="269"/>
                  <a:pt x="204" y="283"/>
                  <a:pt x="194" y="288"/>
                </a:cubicBezTo>
                <a:cubicBezTo>
                  <a:pt x="176" y="297"/>
                  <a:pt x="149" y="306"/>
                  <a:pt x="112" y="306"/>
                </a:cubicBezTo>
                <a:cubicBezTo>
                  <a:pt x="77" y="306"/>
                  <a:pt x="25" y="293"/>
                  <a:pt x="3" y="261"/>
                </a:cubicBezTo>
                <a:cubicBezTo>
                  <a:pt x="0" y="258"/>
                  <a:pt x="0" y="249"/>
                  <a:pt x="2" y="245"/>
                </a:cubicBezTo>
                <a:cubicBezTo>
                  <a:pt x="78" y="61"/>
                  <a:pt x="78" y="61"/>
                  <a:pt x="78" y="61"/>
                </a:cubicBezTo>
                <a:cubicBezTo>
                  <a:pt x="87" y="44"/>
                  <a:pt x="113" y="58"/>
                  <a:pt x="103" y="75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54" y="269"/>
                  <a:pt x="84" y="277"/>
                  <a:pt x="112" y="277"/>
                </a:cubicBezTo>
                <a:cubicBezTo>
                  <a:pt x="140" y="277"/>
                  <a:pt x="169" y="271"/>
                  <a:pt x="192" y="256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6" y="10"/>
                  <a:pt x="102" y="0"/>
                  <a:pt x="115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300" y="0"/>
                  <a:pt x="307" y="7"/>
                  <a:pt x="307" y="15"/>
                </a:cubicBezTo>
                <a:cubicBezTo>
                  <a:pt x="307" y="381"/>
                  <a:pt x="307" y="381"/>
                  <a:pt x="307" y="381"/>
                </a:cubicBezTo>
                <a:cubicBezTo>
                  <a:pt x="307" y="398"/>
                  <a:pt x="286" y="396"/>
                  <a:pt x="275" y="398"/>
                </a:cubicBezTo>
                <a:cubicBezTo>
                  <a:pt x="256" y="402"/>
                  <a:pt x="234" y="412"/>
                  <a:pt x="218" y="4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9" name="Freeform 147"/>
          <p:cNvSpPr>
            <a:spLocks noEditPoints="1"/>
          </p:cNvSpPr>
          <p:nvPr userDrawn="1"/>
        </p:nvSpPr>
        <p:spPr bwMode="auto">
          <a:xfrm>
            <a:off x="6659250" y="1237084"/>
            <a:ext cx="380380" cy="401240"/>
          </a:xfrm>
          <a:custGeom>
            <a:avLst/>
            <a:gdLst/>
            <a:ahLst/>
            <a:cxnLst>
              <a:cxn ang="0">
                <a:pos x="396" y="240"/>
              </a:cxn>
              <a:cxn ang="0">
                <a:pos x="390" y="131"/>
              </a:cxn>
              <a:cxn ang="0">
                <a:pos x="425" y="72"/>
              </a:cxn>
              <a:cxn ang="0">
                <a:pos x="424" y="61"/>
              </a:cxn>
              <a:cxn ang="0">
                <a:pos x="375" y="1"/>
              </a:cxn>
              <a:cxn ang="0">
                <a:pos x="36" y="92"/>
              </a:cxn>
              <a:cxn ang="0">
                <a:pos x="0" y="151"/>
              </a:cxn>
              <a:cxn ang="0">
                <a:pos x="39" y="217"/>
              </a:cxn>
              <a:cxn ang="0">
                <a:pos x="203" y="288"/>
              </a:cxn>
              <a:cxn ang="0">
                <a:pos x="26" y="343"/>
              </a:cxn>
              <a:cxn ang="0">
                <a:pos x="36" y="452"/>
              </a:cxn>
              <a:cxn ang="0">
                <a:pos x="64" y="460"/>
              </a:cxn>
              <a:cxn ang="0">
                <a:pos x="70" y="458"/>
              </a:cxn>
              <a:cxn ang="0">
                <a:pos x="402" y="368"/>
              </a:cxn>
              <a:cxn ang="0">
                <a:pos x="436" y="300"/>
              </a:cxn>
              <a:cxn ang="0">
                <a:pos x="52" y="356"/>
              </a:cxn>
              <a:cxn ang="0">
                <a:pos x="57" y="358"/>
              </a:cxn>
              <a:cxn ang="0">
                <a:pos x="72" y="393"/>
              </a:cxn>
              <a:cxn ang="0">
                <a:pos x="72" y="397"/>
              </a:cxn>
              <a:cxn ang="0">
                <a:pos x="72" y="400"/>
              </a:cxn>
              <a:cxn ang="0">
                <a:pos x="72" y="403"/>
              </a:cxn>
              <a:cxn ang="0">
                <a:pos x="72" y="406"/>
              </a:cxn>
              <a:cxn ang="0">
                <a:pos x="72" y="409"/>
              </a:cxn>
              <a:cxn ang="0">
                <a:pos x="72" y="412"/>
              </a:cxn>
              <a:cxn ang="0">
                <a:pos x="71" y="414"/>
              </a:cxn>
              <a:cxn ang="0">
                <a:pos x="71" y="417"/>
              </a:cxn>
              <a:cxn ang="0">
                <a:pos x="70" y="419"/>
              </a:cxn>
              <a:cxn ang="0">
                <a:pos x="68" y="423"/>
              </a:cxn>
              <a:cxn ang="0">
                <a:pos x="68" y="425"/>
              </a:cxn>
              <a:cxn ang="0">
                <a:pos x="67" y="426"/>
              </a:cxn>
              <a:cxn ang="0">
                <a:pos x="66" y="428"/>
              </a:cxn>
              <a:cxn ang="0">
                <a:pos x="65" y="429"/>
              </a:cxn>
              <a:cxn ang="0">
                <a:pos x="61" y="433"/>
              </a:cxn>
              <a:cxn ang="0">
                <a:pos x="53" y="431"/>
              </a:cxn>
              <a:cxn ang="0">
                <a:pos x="46" y="360"/>
              </a:cxn>
              <a:cxn ang="0">
                <a:pos x="96" y="423"/>
              </a:cxn>
              <a:cxn ang="0">
                <a:pos x="99" y="406"/>
              </a:cxn>
              <a:cxn ang="0">
                <a:pos x="99" y="400"/>
              </a:cxn>
              <a:cxn ang="0">
                <a:pos x="98" y="387"/>
              </a:cxn>
              <a:cxn ang="0">
                <a:pos x="98" y="383"/>
              </a:cxn>
              <a:cxn ang="0">
                <a:pos x="97" y="378"/>
              </a:cxn>
              <a:cxn ang="0">
                <a:pos x="96" y="375"/>
              </a:cxn>
              <a:cxn ang="0">
                <a:pos x="95" y="371"/>
              </a:cxn>
              <a:cxn ang="0">
                <a:pos x="93" y="367"/>
              </a:cxn>
              <a:cxn ang="0">
                <a:pos x="92" y="364"/>
              </a:cxn>
              <a:cxn ang="0">
                <a:pos x="91" y="361"/>
              </a:cxn>
              <a:cxn ang="0">
                <a:pos x="89" y="357"/>
              </a:cxn>
              <a:cxn ang="0">
                <a:pos x="87" y="354"/>
              </a:cxn>
              <a:cxn ang="0">
                <a:pos x="86" y="351"/>
              </a:cxn>
              <a:cxn ang="0">
                <a:pos x="84" y="348"/>
              </a:cxn>
              <a:cxn ang="0">
                <a:pos x="247" y="303"/>
              </a:cxn>
              <a:cxn ang="0">
                <a:pos x="257" y="291"/>
              </a:cxn>
              <a:cxn ang="0">
                <a:pos x="50" y="193"/>
              </a:cxn>
              <a:cxn ang="0">
                <a:pos x="27" y="151"/>
              </a:cxn>
              <a:cxn ang="0">
                <a:pos x="378" y="27"/>
              </a:cxn>
              <a:cxn ang="0">
                <a:pos x="398" y="64"/>
              </a:cxn>
              <a:cxn ang="0">
                <a:pos x="399" y="73"/>
              </a:cxn>
              <a:cxn ang="0">
                <a:pos x="208" y="158"/>
              </a:cxn>
              <a:cxn ang="0">
                <a:pos x="127" y="138"/>
              </a:cxn>
              <a:cxn ang="0">
                <a:pos x="134" y="155"/>
              </a:cxn>
              <a:cxn ang="0">
                <a:pos x="386" y="265"/>
              </a:cxn>
              <a:cxn ang="0">
                <a:pos x="410" y="310"/>
              </a:cxn>
            </a:cxnLst>
            <a:rect l="0" t="0" r="r" b="b"/>
            <a:pathLst>
              <a:path w="436" h="461">
                <a:moveTo>
                  <a:pt x="436" y="300"/>
                </a:moveTo>
                <a:cubicBezTo>
                  <a:pt x="433" y="271"/>
                  <a:pt x="426" y="251"/>
                  <a:pt x="396" y="240"/>
                </a:cubicBezTo>
                <a:cubicBezTo>
                  <a:pt x="393" y="238"/>
                  <a:pt x="316" y="205"/>
                  <a:pt x="246" y="175"/>
                </a:cubicBezTo>
                <a:cubicBezTo>
                  <a:pt x="288" y="162"/>
                  <a:pt x="390" y="131"/>
                  <a:pt x="390" y="131"/>
                </a:cubicBezTo>
                <a:cubicBezTo>
                  <a:pt x="391" y="131"/>
                  <a:pt x="391" y="130"/>
                  <a:pt x="391" y="130"/>
                </a:cubicBezTo>
                <a:cubicBezTo>
                  <a:pt x="418" y="119"/>
                  <a:pt x="425" y="92"/>
                  <a:pt x="425" y="72"/>
                </a:cubicBezTo>
                <a:cubicBezTo>
                  <a:pt x="425" y="68"/>
                  <a:pt x="425" y="65"/>
                  <a:pt x="425" y="61"/>
                </a:cubicBezTo>
                <a:cubicBezTo>
                  <a:pt x="424" y="61"/>
                  <a:pt x="424" y="61"/>
                  <a:pt x="424" y="61"/>
                </a:cubicBezTo>
                <a:cubicBezTo>
                  <a:pt x="422" y="39"/>
                  <a:pt x="413" y="20"/>
                  <a:pt x="400" y="9"/>
                </a:cubicBezTo>
                <a:cubicBezTo>
                  <a:pt x="393" y="3"/>
                  <a:pt x="384" y="0"/>
                  <a:pt x="375" y="1"/>
                </a:cubicBezTo>
                <a:cubicBezTo>
                  <a:pt x="374" y="1"/>
                  <a:pt x="374" y="1"/>
                  <a:pt x="373" y="1"/>
                </a:cubicBezTo>
                <a:cubicBezTo>
                  <a:pt x="36" y="92"/>
                  <a:pt x="36" y="92"/>
                  <a:pt x="36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13" y="99"/>
                  <a:pt x="0" y="122"/>
                  <a:pt x="0" y="151"/>
                </a:cubicBezTo>
                <a:cubicBezTo>
                  <a:pt x="0" y="154"/>
                  <a:pt x="0" y="158"/>
                  <a:pt x="1" y="161"/>
                </a:cubicBezTo>
                <a:cubicBezTo>
                  <a:pt x="4" y="196"/>
                  <a:pt x="20" y="207"/>
                  <a:pt x="39" y="217"/>
                </a:cubicBezTo>
                <a:cubicBezTo>
                  <a:pt x="39" y="217"/>
                  <a:pt x="39" y="217"/>
                  <a:pt x="39" y="217"/>
                </a:cubicBezTo>
                <a:cubicBezTo>
                  <a:pt x="39" y="217"/>
                  <a:pt x="155" y="267"/>
                  <a:pt x="203" y="288"/>
                </a:cubicBezTo>
                <a:cubicBezTo>
                  <a:pt x="157" y="300"/>
                  <a:pt x="58" y="327"/>
                  <a:pt x="48" y="330"/>
                </a:cubicBezTo>
                <a:cubicBezTo>
                  <a:pt x="39" y="331"/>
                  <a:pt x="32" y="335"/>
                  <a:pt x="26" y="343"/>
                </a:cubicBezTo>
                <a:cubicBezTo>
                  <a:pt x="15" y="356"/>
                  <a:pt x="10" y="377"/>
                  <a:pt x="12" y="399"/>
                </a:cubicBezTo>
                <a:cubicBezTo>
                  <a:pt x="14" y="421"/>
                  <a:pt x="23" y="441"/>
                  <a:pt x="36" y="452"/>
                </a:cubicBezTo>
                <a:cubicBezTo>
                  <a:pt x="44" y="458"/>
                  <a:pt x="53" y="461"/>
                  <a:pt x="62" y="460"/>
                </a:cubicBezTo>
                <a:cubicBezTo>
                  <a:pt x="62" y="460"/>
                  <a:pt x="63" y="460"/>
                  <a:pt x="64" y="460"/>
                </a:cubicBezTo>
                <a:cubicBezTo>
                  <a:pt x="64" y="460"/>
                  <a:pt x="64" y="460"/>
                  <a:pt x="64" y="460"/>
                </a:cubicBezTo>
                <a:cubicBezTo>
                  <a:pt x="66" y="459"/>
                  <a:pt x="68" y="459"/>
                  <a:pt x="70" y="458"/>
                </a:cubicBezTo>
                <a:cubicBezTo>
                  <a:pt x="86" y="454"/>
                  <a:pt x="401" y="369"/>
                  <a:pt x="401" y="369"/>
                </a:cubicBezTo>
                <a:cubicBezTo>
                  <a:pt x="401" y="369"/>
                  <a:pt x="402" y="369"/>
                  <a:pt x="402" y="368"/>
                </a:cubicBezTo>
                <a:cubicBezTo>
                  <a:pt x="424" y="361"/>
                  <a:pt x="436" y="339"/>
                  <a:pt x="436" y="310"/>
                </a:cubicBezTo>
                <a:cubicBezTo>
                  <a:pt x="436" y="307"/>
                  <a:pt x="436" y="303"/>
                  <a:pt x="436" y="300"/>
                </a:cubicBezTo>
                <a:close/>
                <a:moveTo>
                  <a:pt x="46" y="360"/>
                </a:moveTo>
                <a:cubicBezTo>
                  <a:pt x="48" y="358"/>
                  <a:pt x="50" y="356"/>
                  <a:pt x="52" y="356"/>
                </a:cubicBezTo>
                <a:cubicBezTo>
                  <a:pt x="53" y="356"/>
                  <a:pt x="55" y="357"/>
                  <a:pt x="57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63" y="363"/>
                  <a:pt x="70" y="375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4"/>
                  <a:pt x="72" y="396"/>
                  <a:pt x="72" y="397"/>
                </a:cubicBezTo>
                <a:cubicBezTo>
                  <a:pt x="72" y="397"/>
                  <a:pt x="72" y="398"/>
                  <a:pt x="72" y="398"/>
                </a:cubicBezTo>
                <a:cubicBezTo>
                  <a:pt x="72" y="399"/>
                  <a:pt x="72" y="399"/>
                  <a:pt x="72" y="400"/>
                </a:cubicBezTo>
                <a:cubicBezTo>
                  <a:pt x="72" y="401"/>
                  <a:pt x="72" y="401"/>
                  <a:pt x="72" y="402"/>
                </a:cubicBezTo>
                <a:cubicBezTo>
                  <a:pt x="72" y="402"/>
                  <a:pt x="72" y="403"/>
                  <a:pt x="72" y="403"/>
                </a:cubicBezTo>
                <a:cubicBezTo>
                  <a:pt x="72" y="404"/>
                  <a:pt x="72" y="405"/>
                  <a:pt x="72" y="406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72" y="407"/>
                  <a:pt x="72" y="408"/>
                  <a:pt x="72" y="408"/>
                </a:cubicBezTo>
                <a:cubicBezTo>
                  <a:pt x="72" y="409"/>
                  <a:pt x="72" y="409"/>
                  <a:pt x="72" y="409"/>
                </a:cubicBezTo>
                <a:cubicBezTo>
                  <a:pt x="72" y="410"/>
                  <a:pt x="72" y="410"/>
                  <a:pt x="72" y="411"/>
                </a:cubicBezTo>
                <a:cubicBezTo>
                  <a:pt x="72" y="411"/>
                  <a:pt x="72" y="412"/>
                  <a:pt x="72" y="412"/>
                </a:cubicBezTo>
                <a:cubicBezTo>
                  <a:pt x="71" y="412"/>
                  <a:pt x="71" y="413"/>
                  <a:pt x="71" y="413"/>
                </a:cubicBezTo>
                <a:cubicBezTo>
                  <a:pt x="71" y="414"/>
                  <a:pt x="71" y="414"/>
                  <a:pt x="71" y="414"/>
                </a:cubicBezTo>
                <a:cubicBezTo>
                  <a:pt x="71" y="415"/>
                  <a:pt x="71" y="415"/>
                  <a:pt x="71" y="416"/>
                </a:cubicBezTo>
                <a:cubicBezTo>
                  <a:pt x="71" y="416"/>
                  <a:pt x="71" y="416"/>
                  <a:pt x="71" y="417"/>
                </a:cubicBezTo>
                <a:cubicBezTo>
                  <a:pt x="70" y="417"/>
                  <a:pt x="70" y="418"/>
                  <a:pt x="70" y="418"/>
                </a:cubicBezTo>
                <a:cubicBezTo>
                  <a:pt x="70" y="418"/>
                  <a:pt x="70" y="418"/>
                  <a:pt x="70" y="419"/>
                </a:cubicBezTo>
                <a:cubicBezTo>
                  <a:pt x="70" y="420"/>
                  <a:pt x="69" y="421"/>
                  <a:pt x="69" y="422"/>
                </a:cubicBezTo>
                <a:cubicBezTo>
                  <a:pt x="69" y="423"/>
                  <a:pt x="68" y="423"/>
                  <a:pt x="68" y="423"/>
                </a:cubicBezTo>
                <a:cubicBezTo>
                  <a:pt x="68" y="423"/>
                  <a:pt x="68" y="424"/>
                  <a:pt x="68" y="424"/>
                </a:cubicBezTo>
                <a:cubicBezTo>
                  <a:pt x="68" y="424"/>
                  <a:pt x="68" y="425"/>
                  <a:pt x="68" y="425"/>
                </a:cubicBezTo>
                <a:cubicBezTo>
                  <a:pt x="67" y="425"/>
                  <a:pt x="67" y="425"/>
                  <a:pt x="67" y="426"/>
                </a:cubicBezTo>
                <a:cubicBezTo>
                  <a:pt x="67" y="426"/>
                  <a:pt x="67" y="426"/>
                  <a:pt x="67" y="426"/>
                </a:cubicBezTo>
                <a:cubicBezTo>
                  <a:pt x="67" y="427"/>
                  <a:pt x="66" y="427"/>
                  <a:pt x="66" y="427"/>
                </a:cubicBezTo>
                <a:cubicBezTo>
                  <a:pt x="66" y="427"/>
                  <a:pt x="66" y="428"/>
                  <a:pt x="66" y="428"/>
                </a:cubicBezTo>
                <a:cubicBezTo>
                  <a:pt x="66" y="428"/>
                  <a:pt x="66" y="428"/>
                  <a:pt x="65" y="429"/>
                </a:cubicBezTo>
                <a:cubicBezTo>
                  <a:pt x="65" y="429"/>
                  <a:pt x="65" y="429"/>
                  <a:pt x="65" y="429"/>
                </a:cubicBezTo>
                <a:cubicBezTo>
                  <a:pt x="65" y="429"/>
                  <a:pt x="65" y="430"/>
                  <a:pt x="64" y="430"/>
                </a:cubicBezTo>
                <a:cubicBezTo>
                  <a:pt x="64" y="431"/>
                  <a:pt x="62" y="432"/>
                  <a:pt x="61" y="433"/>
                </a:cubicBezTo>
                <a:cubicBezTo>
                  <a:pt x="61" y="433"/>
                  <a:pt x="60" y="433"/>
                  <a:pt x="58" y="434"/>
                </a:cubicBezTo>
                <a:cubicBezTo>
                  <a:pt x="56" y="433"/>
                  <a:pt x="55" y="432"/>
                  <a:pt x="53" y="431"/>
                </a:cubicBezTo>
                <a:cubicBezTo>
                  <a:pt x="48" y="426"/>
                  <a:pt x="40" y="415"/>
                  <a:pt x="39" y="396"/>
                </a:cubicBezTo>
                <a:cubicBezTo>
                  <a:pt x="37" y="378"/>
                  <a:pt x="42" y="365"/>
                  <a:pt x="46" y="360"/>
                </a:cubicBezTo>
                <a:close/>
                <a:moveTo>
                  <a:pt x="393" y="343"/>
                </a:moveTo>
                <a:cubicBezTo>
                  <a:pt x="392" y="344"/>
                  <a:pt x="158" y="407"/>
                  <a:pt x="96" y="423"/>
                </a:cubicBezTo>
                <a:cubicBezTo>
                  <a:pt x="98" y="418"/>
                  <a:pt x="99" y="412"/>
                  <a:pt x="99" y="407"/>
                </a:cubicBezTo>
                <a:cubicBezTo>
                  <a:pt x="99" y="406"/>
                  <a:pt x="99" y="406"/>
                  <a:pt x="99" y="406"/>
                </a:cubicBezTo>
                <a:cubicBezTo>
                  <a:pt x="99" y="405"/>
                  <a:pt x="99" y="404"/>
                  <a:pt x="99" y="404"/>
                </a:cubicBezTo>
                <a:cubicBezTo>
                  <a:pt x="99" y="403"/>
                  <a:pt x="99" y="402"/>
                  <a:pt x="99" y="400"/>
                </a:cubicBezTo>
                <a:cubicBezTo>
                  <a:pt x="99" y="397"/>
                  <a:pt x="99" y="394"/>
                  <a:pt x="99" y="391"/>
                </a:cubicBezTo>
                <a:cubicBezTo>
                  <a:pt x="99" y="389"/>
                  <a:pt x="98" y="388"/>
                  <a:pt x="98" y="387"/>
                </a:cubicBezTo>
                <a:cubicBezTo>
                  <a:pt x="98" y="386"/>
                  <a:pt x="98" y="386"/>
                  <a:pt x="98" y="386"/>
                </a:cubicBezTo>
                <a:cubicBezTo>
                  <a:pt x="98" y="385"/>
                  <a:pt x="98" y="384"/>
                  <a:pt x="98" y="383"/>
                </a:cubicBezTo>
                <a:cubicBezTo>
                  <a:pt x="98" y="383"/>
                  <a:pt x="97" y="382"/>
                  <a:pt x="97" y="382"/>
                </a:cubicBezTo>
                <a:cubicBezTo>
                  <a:pt x="97" y="381"/>
                  <a:pt x="97" y="380"/>
                  <a:pt x="97" y="378"/>
                </a:cubicBezTo>
                <a:cubicBezTo>
                  <a:pt x="97" y="378"/>
                  <a:pt x="97" y="378"/>
                  <a:pt x="97" y="378"/>
                </a:cubicBezTo>
                <a:cubicBezTo>
                  <a:pt x="96" y="377"/>
                  <a:pt x="96" y="376"/>
                  <a:pt x="96" y="375"/>
                </a:cubicBezTo>
                <a:cubicBezTo>
                  <a:pt x="96" y="375"/>
                  <a:pt x="96" y="374"/>
                  <a:pt x="96" y="374"/>
                </a:cubicBezTo>
                <a:cubicBezTo>
                  <a:pt x="95" y="373"/>
                  <a:pt x="95" y="372"/>
                  <a:pt x="95" y="371"/>
                </a:cubicBezTo>
                <a:cubicBezTo>
                  <a:pt x="95" y="371"/>
                  <a:pt x="95" y="371"/>
                  <a:pt x="95" y="370"/>
                </a:cubicBezTo>
                <a:cubicBezTo>
                  <a:pt x="94" y="369"/>
                  <a:pt x="94" y="368"/>
                  <a:pt x="93" y="367"/>
                </a:cubicBezTo>
                <a:cubicBezTo>
                  <a:pt x="93" y="367"/>
                  <a:pt x="93" y="367"/>
                  <a:pt x="93" y="367"/>
                </a:cubicBezTo>
                <a:cubicBezTo>
                  <a:pt x="93" y="366"/>
                  <a:pt x="93" y="365"/>
                  <a:pt x="92" y="364"/>
                </a:cubicBezTo>
                <a:cubicBezTo>
                  <a:pt x="92" y="363"/>
                  <a:pt x="92" y="363"/>
                  <a:pt x="92" y="363"/>
                </a:cubicBezTo>
                <a:cubicBezTo>
                  <a:pt x="92" y="362"/>
                  <a:pt x="91" y="361"/>
                  <a:pt x="91" y="361"/>
                </a:cubicBezTo>
                <a:cubicBezTo>
                  <a:pt x="91" y="360"/>
                  <a:pt x="91" y="360"/>
                  <a:pt x="90" y="360"/>
                </a:cubicBezTo>
                <a:cubicBezTo>
                  <a:pt x="90" y="359"/>
                  <a:pt x="90" y="358"/>
                  <a:pt x="89" y="357"/>
                </a:cubicBezTo>
                <a:cubicBezTo>
                  <a:pt x="89" y="357"/>
                  <a:pt x="89" y="356"/>
                  <a:pt x="89" y="356"/>
                </a:cubicBezTo>
                <a:cubicBezTo>
                  <a:pt x="88" y="355"/>
                  <a:pt x="88" y="355"/>
                  <a:pt x="87" y="354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7" y="352"/>
                  <a:pt x="86" y="352"/>
                  <a:pt x="86" y="351"/>
                </a:cubicBezTo>
                <a:cubicBezTo>
                  <a:pt x="86" y="351"/>
                  <a:pt x="85" y="350"/>
                  <a:pt x="85" y="350"/>
                </a:cubicBezTo>
                <a:cubicBezTo>
                  <a:pt x="85" y="349"/>
                  <a:pt x="84" y="349"/>
                  <a:pt x="84" y="348"/>
                </a:cubicBezTo>
                <a:cubicBezTo>
                  <a:pt x="84" y="348"/>
                  <a:pt x="84" y="348"/>
                  <a:pt x="83" y="348"/>
                </a:cubicBezTo>
                <a:cubicBezTo>
                  <a:pt x="126" y="336"/>
                  <a:pt x="247" y="303"/>
                  <a:pt x="247" y="303"/>
                </a:cubicBezTo>
                <a:cubicBezTo>
                  <a:pt x="253" y="302"/>
                  <a:pt x="256" y="297"/>
                  <a:pt x="257" y="292"/>
                </a:cubicBezTo>
                <a:cubicBezTo>
                  <a:pt x="257" y="291"/>
                  <a:pt x="257" y="291"/>
                  <a:pt x="257" y="291"/>
                </a:cubicBezTo>
                <a:cubicBezTo>
                  <a:pt x="257" y="285"/>
                  <a:pt x="254" y="280"/>
                  <a:pt x="249" y="278"/>
                </a:cubicBezTo>
                <a:cubicBezTo>
                  <a:pt x="249" y="278"/>
                  <a:pt x="51" y="193"/>
                  <a:pt x="50" y="193"/>
                </a:cubicBezTo>
                <a:cubicBezTo>
                  <a:pt x="36" y="186"/>
                  <a:pt x="29" y="181"/>
                  <a:pt x="27" y="158"/>
                </a:cubicBezTo>
                <a:cubicBezTo>
                  <a:pt x="27" y="156"/>
                  <a:pt x="27" y="153"/>
                  <a:pt x="27" y="151"/>
                </a:cubicBezTo>
                <a:cubicBezTo>
                  <a:pt x="27" y="134"/>
                  <a:pt x="33" y="121"/>
                  <a:pt x="43" y="117"/>
                </a:cubicBezTo>
                <a:cubicBezTo>
                  <a:pt x="45" y="117"/>
                  <a:pt x="375" y="28"/>
                  <a:pt x="378" y="27"/>
                </a:cubicBezTo>
                <a:cubicBezTo>
                  <a:pt x="380" y="27"/>
                  <a:pt x="382" y="29"/>
                  <a:pt x="383" y="30"/>
                </a:cubicBezTo>
                <a:cubicBezTo>
                  <a:pt x="389" y="34"/>
                  <a:pt x="396" y="46"/>
                  <a:pt x="398" y="64"/>
                </a:cubicBezTo>
                <a:cubicBezTo>
                  <a:pt x="398" y="65"/>
                  <a:pt x="398" y="65"/>
                  <a:pt x="398" y="65"/>
                </a:cubicBezTo>
                <a:cubicBezTo>
                  <a:pt x="398" y="66"/>
                  <a:pt x="399" y="69"/>
                  <a:pt x="399" y="73"/>
                </a:cubicBezTo>
                <a:cubicBezTo>
                  <a:pt x="399" y="83"/>
                  <a:pt x="396" y="99"/>
                  <a:pt x="382" y="105"/>
                </a:cubicBezTo>
                <a:cubicBezTo>
                  <a:pt x="380" y="106"/>
                  <a:pt x="211" y="157"/>
                  <a:pt x="208" y="158"/>
                </a:cubicBezTo>
                <a:cubicBezTo>
                  <a:pt x="184" y="148"/>
                  <a:pt x="145" y="131"/>
                  <a:pt x="145" y="131"/>
                </a:cubicBezTo>
                <a:cubicBezTo>
                  <a:pt x="138" y="128"/>
                  <a:pt x="130" y="131"/>
                  <a:pt x="127" y="138"/>
                </a:cubicBezTo>
                <a:cubicBezTo>
                  <a:pt x="127" y="139"/>
                  <a:pt x="126" y="141"/>
                  <a:pt x="126" y="143"/>
                </a:cubicBezTo>
                <a:cubicBezTo>
                  <a:pt x="126" y="148"/>
                  <a:pt x="129" y="153"/>
                  <a:pt x="134" y="155"/>
                </a:cubicBezTo>
                <a:cubicBezTo>
                  <a:pt x="386" y="264"/>
                  <a:pt x="386" y="264"/>
                  <a:pt x="386" y="264"/>
                </a:cubicBezTo>
                <a:cubicBezTo>
                  <a:pt x="386" y="264"/>
                  <a:pt x="386" y="264"/>
                  <a:pt x="386" y="265"/>
                </a:cubicBezTo>
                <a:cubicBezTo>
                  <a:pt x="401" y="270"/>
                  <a:pt x="407" y="277"/>
                  <a:pt x="409" y="302"/>
                </a:cubicBezTo>
                <a:cubicBezTo>
                  <a:pt x="410" y="305"/>
                  <a:pt x="410" y="307"/>
                  <a:pt x="410" y="310"/>
                </a:cubicBezTo>
                <a:cubicBezTo>
                  <a:pt x="410" y="327"/>
                  <a:pt x="404" y="339"/>
                  <a:pt x="393" y="3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0" name="Freeform 517"/>
          <p:cNvSpPr>
            <a:spLocks noEditPoints="1"/>
          </p:cNvSpPr>
          <p:nvPr userDrawn="1"/>
        </p:nvSpPr>
        <p:spPr bwMode="auto">
          <a:xfrm>
            <a:off x="7194201" y="1253044"/>
            <a:ext cx="241726" cy="369337"/>
          </a:xfrm>
          <a:custGeom>
            <a:avLst/>
            <a:gdLst/>
            <a:ahLst/>
            <a:cxnLst>
              <a:cxn ang="0">
                <a:pos x="141" y="1"/>
              </a:cxn>
              <a:cxn ang="0">
                <a:pos x="9" y="49"/>
              </a:cxn>
              <a:cxn ang="0">
                <a:pos x="0" y="62"/>
              </a:cxn>
              <a:cxn ang="0">
                <a:pos x="0" y="202"/>
              </a:cxn>
              <a:cxn ang="0">
                <a:pos x="9" y="214"/>
              </a:cxn>
              <a:cxn ang="0">
                <a:pos x="117" y="272"/>
              </a:cxn>
              <a:cxn ang="0">
                <a:pos x="117" y="387"/>
              </a:cxn>
              <a:cxn ang="0">
                <a:pos x="26" y="339"/>
              </a:cxn>
              <a:cxn ang="0">
                <a:pos x="26" y="266"/>
              </a:cxn>
              <a:cxn ang="0">
                <a:pos x="13" y="253"/>
              </a:cxn>
              <a:cxn ang="0">
                <a:pos x="0" y="266"/>
              </a:cxn>
              <a:cxn ang="0">
                <a:pos x="0" y="347"/>
              </a:cxn>
              <a:cxn ang="0">
                <a:pos x="7" y="359"/>
              </a:cxn>
              <a:cxn ang="0">
                <a:pos x="125" y="421"/>
              </a:cxn>
              <a:cxn ang="0">
                <a:pos x="138" y="420"/>
              </a:cxn>
              <a:cxn ang="0">
                <a:pos x="144" y="409"/>
              </a:cxn>
              <a:cxn ang="0">
                <a:pos x="144" y="264"/>
              </a:cxn>
              <a:cxn ang="0">
                <a:pos x="137" y="252"/>
              </a:cxn>
              <a:cxn ang="0">
                <a:pos x="26" y="194"/>
              </a:cxn>
              <a:cxn ang="0">
                <a:pos x="26" y="71"/>
              </a:cxn>
              <a:cxn ang="0">
                <a:pos x="132" y="33"/>
              </a:cxn>
              <a:cxn ang="0">
                <a:pos x="132" y="154"/>
              </a:cxn>
              <a:cxn ang="0">
                <a:pos x="139" y="165"/>
              </a:cxn>
              <a:cxn ang="0">
                <a:pos x="250" y="224"/>
              </a:cxn>
              <a:cxn ang="0">
                <a:pos x="250" y="342"/>
              </a:cxn>
              <a:cxn ang="0">
                <a:pos x="264" y="355"/>
              </a:cxn>
              <a:cxn ang="0">
                <a:pos x="277" y="342"/>
              </a:cxn>
              <a:cxn ang="0">
                <a:pos x="277" y="216"/>
              </a:cxn>
              <a:cxn ang="0">
                <a:pos x="272" y="206"/>
              </a:cxn>
              <a:cxn ang="0">
                <a:pos x="268" y="203"/>
              </a:cxn>
              <a:cxn ang="0">
                <a:pos x="159" y="146"/>
              </a:cxn>
              <a:cxn ang="0">
                <a:pos x="159" y="14"/>
              </a:cxn>
              <a:cxn ang="0">
                <a:pos x="153" y="3"/>
              </a:cxn>
              <a:cxn ang="0">
                <a:pos x="141" y="1"/>
              </a:cxn>
              <a:cxn ang="0">
                <a:pos x="261" y="229"/>
              </a:cxn>
              <a:cxn ang="0">
                <a:pos x="262" y="229"/>
              </a:cxn>
              <a:cxn ang="0">
                <a:pos x="261" y="229"/>
              </a:cxn>
            </a:cxnLst>
            <a:rect l="0" t="0" r="r" b="b"/>
            <a:pathLst>
              <a:path w="277" h="423">
                <a:moveTo>
                  <a:pt x="141" y="1"/>
                </a:moveTo>
                <a:cubicBezTo>
                  <a:pt x="9" y="49"/>
                  <a:pt x="9" y="49"/>
                  <a:pt x="9" y="49"/>
                </a:cubicBezTo>
                <a:cubicBezTo>
                  <a:pt x="3" y="51"/>
                  <a:pt x="0" y="56"/>
                  <a:pt x="0" y="6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8"/>
                  <a:pt x="4" y="212"/>
                  <a:pt x="9" y="214"/>
                </a:cubicBezTo>
                <a:cubicBezTo>
                  <a:pt x="12" y="216"/>
                  <a:pt x="105" y="265"/>
                  <a:pt x="117" y="272"/>
                </a:cubicBezTo>
                <a:cubicBezTo>
                  <a:pt x="117" y="284"/>
                  <a:pt x="117" y="357"/>
                  <a:pt x="117" y="387"/>
                </a:cubicBezTo>
                <a:cubicBezTo>
                  <a:pt x="92" y="374"/>
                  <a:pt x="37" y="345"/>
                  <a:pt x="26" y="339"/>
                </a:cubicBezTo>
                <a:cubicBezTo>
                  <a:pt x="26" y="326"/>
                  <a:pt x="26" y="266"/>
                  <a:pt x="26" y="266"/>
                </a:cubicBezTo>
                <a:cubicBezTo>
                  <a:pt x="26" y="259"/>
                  <a:pt x="20" y="253"/>
                  <a:pt x="13" y="253"/>
                </a:cubicBezTo>
                <a:cubicBezTo>
                  <a:pt x="6" y="253"/>
                  <a:pt x="0" y="259"/>
                  <a:pt x="0" y="266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2"/>
                  <a:pt x="3" y="357"/>
                  <a:pt x="7" y="359"/>
                </a:cubicBezTo>
                <a:cubicBezTo>
                  <a:pt x="125" y="421"/>
                  <a:pt x="125" y="421"/>
                  <a:pt x="125" y="421"/>
                </a:cubicBezTo>
                <a:cubicBezTo>
                  <a:pt x="129" y="423"/>
                  <a:pt x="134" y="423"/>
                  <a:pt x="138" y="420"/>
                </a:cubicBezTo>
                <a:cubicBezTo>
                  <a:pt x="142" y="418"/>
                  <a:pt x="144" y="413"/>
                  <a:pt x="144" y="409"/>
                </a:cubicBezTo>
                <a:cubicBezTo>
                  <a:pt x="144" y="264"/>
                  <a:pt x="144" y="264"/>
                  <a:pt x="144" y="264"/>
                </a:cubicBezTo>
                <a:cubicBezTo>
                  <a:pt x="144" y="259"/>
                  <a:pt x="141" y="254"/>
                  <a:pt x="137" y="252"/>
                </a:cubicBezTo>
                <a:cubicBezTo>
                  <a:pt x="137" y="252"/>
                  <a:pt x="39" y="200"/>
                  <a:pt x="26" y="194"/>
                </a:cubicBezTo>
                <a:cubicBezTo>
                  <a:pt x="26" y="180"/>
                  <a:pt x="26" y="86"/>
                  <a:pt x="26" y="71"/>
                </a:cubicBezTo>
                <a:cubicBezTo>
                  <a:pt x="40" y="66"/>
                  <a:pt x="108" y="42"/>
                  <a:pt x="132" y="33"/>
                </a:cubicBezTo>
                <a:cubicBezTo>
                  <a:pt x="132" y="61"/>
                  <a:pt x="132" y="154"/>
                  <a:pt x="132" y="154"/>
                </a:cubicBezTo>
                <a:cubicBezTo>
                  <a:pt x="132" y="159"/>
                  <a:pt x="135" y="163"/>
                  <a:pt x="139" y="165"/>
                </a:cubicBezTo>
                <a:cubicBezTo>
                  <a:pt x="139" y="165"/>
                  <a:pt x="238" y="217"/>
                  <a:pt x="250" y="224"/>
                </a:cubicBezTo>
                <a:cubicBezTo>
                  <a:pt x="250" y="238"/>
                  <a:pt x="250" y="342"/>
                  <a:pt x="250" y="342"/>
                </a:cubicBezTo>
                <a:cubicBezTo>
                  <a:pt x="250" y="349"/>
                  <a:pt x="256" y="355"/>
                  <a:pt x="264" y="355"/>
                </a:cubicBezTo>
                <a:cubicBezTo>
                  <a:pt x="271" y="355"/>
                  <a:pt x="277" y="349"/>
                  <a:pt x="277" y="342"/>
                </a:cubicBezTo>
                <a:cubicBezTo>
                  <a:pt x="277" y="216"/>
                  <a:pt x="277" y="216"/>
                  <a:pt x="277" y="216"/>
                </a:cubicBezTo>
                <a:cubicBezTo>
                  <a:pt x="277" y="212"/>
                  <a:pt x="275" y="208"/>
                  <a:pt x="272" y="206"/>
                </a:cubicBezTo>
                <a:cubicBezTo>
                  <a:pt x="271" y="205"/>
                  <a:pt x="270" y="204"/>
                  <a:pt x="268" y="203"/>
                </a:cubicBezTo>
                <a:cubicBezTo>
                  <a:pt x="265" y="202"/>
                  <a:pt x="171" y="152"/>
                  <a:pt x="159" y="146"/>
                </a:cubicBezTo>
                <a:cubicBezTo>
                  <a:pt x="159" y="131"/>
                  <a:pt x="159" y="14"/>
                  <a:pt x="159" y="14"/>
                </a:cubicBezTo>
                <a:cubicBezTo>
                  <a:pt x="159" y="10"/>
                  <a:pt x="157" y="6"/>
                  <a:pt x="153" y="3"/>
                </a:cubicBezTo>
                <a:cubicBezTo>
                  <a:pt x="150" y="1"/>
                  <a:pt x="145" y="0"/>
                  <a:pt x="141" y="1"/>
                </a:cubicBezTo>
                <a:close/>
                <a:moveTo>
                  <a:pt x="261" y="229"/>
                </a:moveTo>
                <a:cubicBezTo>
                  <a:pt x="261" y="229"/>
                  <a:pt x="261" y="229"/>
                  <a:pt x="262" y="229"/>
                </a:cubicBezTo>
                <a:cubicBezTo>
                  <a:pt x="261" y="229"/>
                  <a:pt x="261" y="229"/>
                  <a:pt x="261" y="22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1" name="Freeform 648"/>
          <p:cNvSpPr>
            <a:spLocks/>
          </p:cNvSpPr>
          <p:nvPr userDrawn="1"/>
        </p:nvSpPr>
        <p:spPr bwMode="auto">
          <a:xfrm>
            <a:off x="7647555" y="1315001"/>
            <a:ext cx="236818" cy="245406"/>
          </a:xfrm>
          <a:custGeom>
            <a:avLst/>
            <a:gdLst/>
            <a:ahLst/>
            <a:cxnLst>
              <a:cxn ang="0">
                <a:pos x="174" y="9"/>
              </a:cxn>
              <a:cxn ang="0">
                <a:pos x="0" y="9"/>
              </a:cxn>
              <a:cxn ang="0">
                <a:pos x="0" y="280"/>
              </a:cxn>
              <a:cxn ang="0">
                <a:pos x="271" y="280"/>
              </a:cxn>
              <a:cxn ang="0">
                <a:pos x="271" y="0"/>
              </a:cxn>
              <a:cxn ang="0">
                <a:pos x="126" y="214"/>
              </a:cxn>
              <a:cxn ang="0">
                <a:pos x="76" y="132"/>
              </a:cxn>
            </a:cxnLst>
            <a:rect l="0" t="0" r="r" b="b"/>
            <a:pathLst>
              <a:path w="271" h="280">
                <a:moveTo>
                  <a:pt x="174" y="9"/>
                </a:moveTo>
                <a:cubicBezTo>
                  <a:pt x="0" y="9"/>
                  <a:pt x="0" y="9"/>
                  <a:pt x="0" y="9"/>
                </a:cubicBezTo>
                <a:cubicBezTo>
                  <a:pt x="0" y="280"/>
                  <a:pt x="0" y="280"/>
                  <a:pt x="0" y="280"/>
                </a:cubicBezTo>
                <a:cubicBezTo>
                  <a:pt x="271" y="280"/>
                  <a:pt x="271" y="280"/>
                  <a:pt x="271" y="280"/>
                </a:cubicBezTo>
                <a:cubicBezTo>
                  <a:pt x="271" y="0"/>
                  <a:pt x="271" y="0"/>
                  <a:pt x="271" y="0"/>
                </a:cubicBezTo>
                <a:cubicBezTo>
                  <a:pt x="126" y="214"/>
                  <a:pt x="126" y="214"/>
                  <a:pt x="126" y="214"/>
                </a:cubicBezTo>
                <a:cubicBezTo>
                  <a:pt x="126" y="214"/>
                  <a:pt x="104" y="146"/>
                  <a:pt x="76" y="132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2" name="Freeform 660"/>
          <p:cNvSpPr>
            <a:spLocks/>
          </p:cNvSpPr>
          <p:nvPr userDrawn="1"/>
        </p:nvSpPr>
        <p:spPr bwMode="auto">
          <a:xfrm>
            <a:off x="8110113" y="1259179"/>
            <a:ext cx="211050" cy="357067"/>
          </a:xfrm>
          <a:custGeom>
            <a:avLst/>
            <a:gdLst/>
            <a:ahLst/>
            <a:cxnLst>
              <a:cxn ang="0">
                <a:pos x="172" y="259"/>
              </a:cxn>
              <a:cxn ang="0">
                <a:pos x="172" y="291"/>
              </a:cxn>
              <a:cxn ang="0">
                <a:pos x="0" y="291"/>
              </a:cxn>
              <a:cxn ang="0">
                <a:pos x="0" y="259"/>
              </a:cxn>
              <a:cxn ang="0">
                <a:pos x="19" y="232"/>
              </a:cxn>
              <a:cxn ang="0">
                <a:pos x="153" y="232"/>
              </a:cxn>
              <a:cxn ang="0">
                <a:pos x="142" y="199"/>
              </a:cxn>
              <a:cxn ang="0">
                <a:pos x="31" y="199"/>
              </a:cxn>
              <a:cxn ang="0">
                <a:pos x="34" y="167"/>
              </a:cxn>
              <a:cxn ang="0">
                <a:pos x="139" y="167"/>
              </a:cxn>
              <a:cxn ang="0">
                <a:pos x="139" y="75"/>
              </a:cxn>
              <a:cxn ang="0">
                <a:pos x="166" y="75"/>
              </a:cxn>
              <a:cxn ang="0">
                <a:pos x="166" y="0"/>
              </a:cxn>
              <a:cxn ang="0">
                <a:pos x="132" y="0"/>
              </a:cxn>
              <a:cxn ang="0">
                <a:pos x="132" y="23"/>
              </a:cxn>
              <a:cxn ang="0">
                <a:pos x="105" y="23"/>
              </a:cxn>
              <a:cxn ang="0">
                <a:pos x="105" y="0"/>
              </a:cxn>
              <a:cxn ang="0">
                <a:pos x="68" y="0"/>
              </a:cxn>
              <a:cxn ang="0">
                <a:pos x="68" y="23"/>
              </a:cxn>
              <a:cxn ang="0">
                <a:pos x="41" y="23"/>
              </a:cxn>
              <a:cxn ang="0">
                <a:pos x="41" y="0"/>
              </a:cxn>
              <a:cxn ang="0">
                <a:pos x="7" y="0"/>
              </a:cxn>
              <a:cxn ang="0">
                <a:pos x="7" y="72"/>
              </a:cxn>
              <a:cxn ang="0">
                <a:pos x="32" y="72"/>
              </a:cxn>
              <a:cxn ang="0">
                <a:pos x="32" y="117"/>
              </a:cxn>
            </a:cxnLst>
            <a:rect l="0" t="0" r="r" b="b"/>
            <a:pathLst>
              <a:path w="172" h="291">
                <a:moveTo>
                  <a:pt x="172" y="259"/>
                </a:moveTo>
                <a:lnTo>
                  <a:pt x="172" y="291"/>
                </a:lnTo>
                <a:lnTo>
                  <a:pt x="0" y="291"/>
                </a:lnTo>
                <a:lnTo>
                  <a:pt x="0" y="259"/>
                </a:lnTo>
                <a:lnTo>
                  <a:pt x="19" y="232"/>
                </a:lnTo>
                <a:lnTo>
                  <a:pt x="153" y="232"/>
                </a:lnTo>
                <a:lnTo>
                  <a:pt x="142" y="199"/>
                </a:lnTo>
                <a:lnTo>
                  <a:pt x="31" y="199"/>
                </a:lnTo>
                <a:lnTo>
                  <a:pt x="34" y="167"/>
                </a:lnTo>
                <a:lnTo>
                  <a:pt x="139" y="167"/>
                </a:lnTo>
                <a:lnTo>
                  <a:pt x="139" y="75"/>
                </a:lnTo>
                <a:lnTo>
                  <a:pt x="166" y="75"/>
                </a:lnTo>
                <a:lnTo>
                  <a:pt x="166" y="0"/>
                </a:lnTo>
                <a:lnTo>
                  <a:pt x="132" y="0"/>
                </a:lnTo>
                <a:lnTo>
                  <a:pt x="132" y="23"/>
                </a:lnTo>
                <a:lnTo>
                  <a:pt x="105" y="23"/>
                </a:lnTo>
                <a:lnTo>
                  <a:pt x="105" y="0"/>
                </a:lnTo>
                <a:lnTo>
                  <a:pt x="68" y="0"/>
                </a:lnTo>
                <a:lnTo>
                  <a:pt x="68" y="23"/>
                </a:lnTo>
                <a:lnTo>
                  <a:pt x="41" y="23"/>
                </a:lnTo>
                <a:lnTo>
                  <a:pt x="41" y="0"/>
                </a:lnTo>
                <a:lnTo>
                  <a:pt x="7" y="0"/>
                </a:lnTo>
                <a:lnTo>
                  <a:pt x="7" y="72"/>
                </a:lnTo>
                <a:lnTo>
                  <a:pt x="32" y="72"/>
                </a:lnTo>
                <a:lnTo>
                  <a:pt x="32" y="117"/>
                </a:ln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3" name="Freeform 664"/>
          <p:cNvSpPr>
            <a:spLocks noEditPoints="1"/>
          </p:cNvSpPr>
          <p:nvPr userDrawn="1"/>
        </p:nvSpPr>
        <p:spPr bwMode="auto">
          <a:xfrm>
            <a:off x="8480038" y="1270214"/>
            <a:ext cx="396332" cy="334980"/>
          </a:xfrm>
          <a:custGeom>
            <a:avLst/>
            <a:gdLst/>
            <a:ahLst/>
            <a:cxnLst>
              <a:cxn ang="0">
                <a:pos x="443" y="0"/>
              </a:cxn>
              <a:cxn ang="0">
                <a:pos x="217" y="90"/>
              </a:cxn>
              <a:cxn ang="0">
                <a:pos x="215" y="97"/>
              </a:cxn>
              <a:cxn ang="0">
                <a:pos x="215" y="336"/>
              </a:cxn>
              <a:cxn ang="0">
                <a:pos x="27" y="275"/>
              </a:cxn>
              <a:cxn ang="0">
                <a:pos x="27" y="28"/>
              </a:cxn>
              <a:cxn ang="0">
                <a:pos x="191" y="77"/>
              </a:cxn>
              <a:cxn ang="0">
                <a:pos x="210" y="75"/>
              </a:cxn>
              <a:cxn ang="0">
                <a:pos x="207" y="56"/>
              </a:cxn>
              <a:cxn ang="0">
                <a:pos x="14" y="0"/>
              </a:cxn>
              <a:cxn ang="0">
                <a:pos x="4" y="4"/>
              </a:cxn>
              <a:cxn ang="0">
                <a:pos x="0" y="14"/>
              </a:cxn>
              <a:cxn ang="0">
                <a:pos x="0" y="287"/>
              </a:cxn>
              <a:cxn ang="0">
                <a:pos x="13" y="301"/>
              </a:cxn>
              <a:cxn ang="0">
                <a:pos x="217" y="378"/>
              </a:cxn>
              <a:cxn ang="0">
                <a:pos x="218" y="379"/>
              </a:cxn>
              <a:cxn ang="0">
                <a:pos x="219" y="381"/>
              </a:cxn>
              <a:cxn ang="0">
                <a:pos x="220" y="382"/>
              </a:cxn>
              <a:cxn ang="0">
                <a:pos x="221" y="382"/>
              </a:cxn>
              <a:cxn ang="0">
                <a:pos x="222" y="383"/>
              </a:cxn>
              <a:cxn ang="0">
                <a:pos x="224" y="384"/>
              </a:cxn>
              <a:cxn ang="0">
                <a:pos x="225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32" y="384"/>
              </a:cxn>
              <a:cxn ang="0">
                <a:pos x="232" y="384"/>
              </a:cxn>
              <a:cxn ang="0">
                <a:pos x="234" y="383"/>
              </a:cxn>
              <a:cxn ang="0">
                <a:pos x="235" y="383"/>
              </a:cxn>
              <a:cxn ang="0">
                <a:pos x="237" y="381"/>
              </a:cxn>
              <a:cxn ang="0">
                <a:pos x="237" y="381"/>
              </a:cxn>
              <a:cxn ang="0">
                <a:pos x="239" y="379"/>
              </a:cxn>
              <a:cxn ang="0">
                <a:pos x="240" y="378"/>
              </a:cxn>
              <a:cxn ang="0">
                <a:pos x="443" y="301"/>
              </a:cxn>
              <a:cxn ang="0">
                <a:pos x="456" y="287"/>
              </a:cxn>
              <a:cxn ang="0">
                <a:pos x="456" y="14"/>
              </a:cxn>
              <a:cxn ang="0">
                <a:pos x="452" y="4"/>
              </a:cxn>
              <a:cxn ang="0">
                <a:pos x="443" y="0"/>
              </a:cxn>
              <a:cxn ang="0">
                <a:pos x="430" y="28"/>
              </a:cxn>
              <a:cxn ang="0">
                <a:pos x="430" y="275"/>
              </a:cxn>
              <a:cxn ang="0">
                <a:pos x="242" y="336"/>
              </a:cxn>
              <a:cxn ang="0">
                <a:pos x="242" y="102"/>
              </a:cxn>
              <a:cxn ang="0">
                <a:pos x="430" y="28"/>
              </a:cxn>
            </a:cxnLst>
            <a:rect l="0" t="0" r="r" b="b"/>
            <a:pathLst>
              <a:path w="456" h="384">
                <a:moveTo>
                  <a:pt x="443" y="0"/>
                </a:moveTo>
                <a:cubicBezTo>
                  <a:pt x="436" y="0"/>
                  <a:pt x="273" y="5"/>
                  <a:pt x="217" y="90"/>
                </a:cubicBezTo>
                <a:cubicBezTo>
                  <a:pt x="216" y="92"/>
                  <a:pt x="215" y="95"/>
                  <a:pt x="215" y="97"/>
                </a:cubicBezTo>
                <a:cubicBezTo>
                  <a:pt x="215" y="97"/>
                  <a:pt x="215" y="283"/>
                  <a:pt x="215" y="336"/>
                </a:cubicBezTo>
                <a:cubicBezTo>
                  <a:pt x="159" y="288"/>
                  <a:pt x="62" y="277"/>
                  <a:pt x="27" y="275"/>
                </a:cubicBezTo>
                <a:cubicBezTo>
                  <a:pt x="27" y="253"/>
                  <a:pt x="27" y="52"/>
                  <a:pt x="27" y="28"/>
                </a:cubicBezTo>
                <a:cubicBezTo>
                  <a:pt x="59" y="30"/>
                  <a:pt x="141" y="40"/>
                  <a:pt x="191" y="77"/>
                </a:cubicBezTo>
                <a:cubicBezTo>
                  <a:pt x="197" y="82"/>
                  <a:pt x="205" y="81"/>
                  <a:pt x="210" y="75"/>
                </a:cubicBezTo>
                <a:cubicBezTo>
                  <a:pt x="214" y="69"/>
                  <a:pt x="213" y="61"/>
                  <a:pt x="207" y="56"/>
                </a:cubicBezTo>
                <a:cubicBezTo>
                  <a:pt x="137" y="3"/>
                  <a:pt x="19" y="0"/>
                  <a:pt x="14" y="0"/>
                </a:cubicBezTo>
                <a:cubicBezTo>
                  <a:pt x="10" y="0"/>
                  <a:pt x="7" y="1"/>
                  <a:pt x="4" y="4"/>
                </a:cubicBezTo>
                <a:cubicBezTo>
                  <a:pt x="2" y="6"/>
                  <a:pt x="0" y="10"/>
                  <a:pt x="0" y="14"/>
                </a:cubicBezTo>
                <a:cubicBezTo>
                  <a:pt x="0" y="287"/>
                  <a:pt x="0" y="287"/>
                  <a:pt x="0" y="287"/>
                </a:cubicBezTo>
                <a:cubicBezTo>
                  <a:pt x="0" y="294"/>
                  <a:pt x="6" y="300"/>
                  <a:pt x="13" y="301"/>
                </a:cubicBezTo>
                <a:cubicBezTo>
                  <a:pt x="15" y="301"/>
                  <a:pt x="169" y="305"/>
                  <a:pt x="217" y="378"/>
                </a:cubicBezTo>
                <a:cubicBezTo>
                  <a:pt x="217" y="379"/>
                  <a:pt x="218" y="379"/>
                  <a:pt x="218" y="379"/>
                </a:cubicBezTo>
                <a:cubicBezTo>
                  <a:pt x="218" y="380"/>
                  <a:pt x="219" y="380"/>
                  <a:pt x="219" y="381"/>
                </a:cubicBezTo>
                <a:cubicBezTo>
                  <a:pt x="219" y="381"/>
                  <a:pt x="220" y="381"/>
                  <a:pt x="220" y="382"/>
                </a:cubicBezTo>
                <a:cubicBezTo>
                  <a:pt x="221" y="382"/>
                  <a:pt x="221" y="382"/>
                  <a:pt x="221" y="382"/>
                </a:cubicBezTo>
                <a:cubicBezTo>
                  <a:pt x="221" y="382"/>
                  <a:pt x="221" y="382"/>
                  <a:pt x="222" y="383"/>
                </a:cubicBezTo>
                <a:cubicBezTo>
                  <a:pt x="222" y="383"/>
                  <a:pt x="223" y="383"/>
                  <a:pt x="224" y="384"/>
                </a:cubicBezTo>
                <a:cubicBezTo>
                  <a:pt x="224" y="384"/>
                  <a:pt x="224" y="384"/>
                  <a:pt x="225" y="384"/>
                </a:cubicBezTo>
                <a:cubicBezTo>
                  <a:pt x="226" y="384"/>
                  <a:pt x="227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30" y="384"/>
                  <a:pt x="231" y="384"/>
                  <a:pt x="232" y="384"/>
                </a:cubicBezTo>
                <a:cubicBezTo>
                  <a:pt x="232" y="384"/>
                  <a:pt x="232" y="384"/>
                  <a:pt x="232" y="384"/>
                </a:cubicBezTo>
                <a:cubicBezTo>
                  <a:pt x="233" y="384"/>
                  <a:pt x="234" y="383"/>
                  <a:pt x="234" y="383"/>
                </a:cubicBezTo>
                <a:cubicBezTo>
                  <a:pt x="235" y="383"/>
                  <a:pt x="235" y="383"/>
                  <a:pt x="235" y="383"/>
                </a:cubicBezTo>
                <a:cubicBezTo>
                  <a:pt x="236" y="382"/>
                  <a:pt x="236" y="382"/>
                  <a:pt x="237" y="381"/>
                </a:cubicBezTo>
                <a:cubicBezTo>
                  <a:pt x="237" y="381"/>
                  <a:pt x="237" y="381"/>
                  <a:pt x="237" y="381"/>
                </a:cubicBezTo>
                <a:cubicBezTo>
                  <a:pt x="238" y="380"/>
                  <a:pt x="239" y="379"/>
                  <a:pt x="239" y="379"/>
                </a:cubicBezTo>
                <a:cubicBezTo>
                  <a:pt x="239" y="379"/>
                  <a:pt x="239" y="378"/>
                  <a:pt x="240" y="378"/>
                </a:cubicBezTo>
                <a:cubicBezTo>
                  <a:pt x="287" y="305"/>
                  <a:pt x="442" y="301"/>
                  <a:pt x="443" y="301"/>
                </a:cubicBezTo>
                <a:cubicBezTo>
                  <a:pt x="450" y="300"/>
                  <a:pt x="456" y="294"/>
                  <a:pt x="456" y="287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56" y="10"/>
                  <a:pt x="455" y="6"/>
                  <a:pt x="452" y="4"/>
                </a:cubicBezTo>
                <a:cubicBezTo>
                  <a:pt x="450" y="1"/>
                  <a:pt x="446" y="0"/>
                  <a:pt x="443" y="0"/>
                </a:cubicBezTo>
                <a:close/>
                <a:moveTo>
                  <a:pt x="430" y="28"/>
                </a:moveTo>
                <a:cubicBezTo>
                  <a:pt x="430" y="52"/>
                  <a:pt x="430" y="253"/>
                  <a:pt x="430" y="275"/>
                </a:cubicBezTo>
                <a:cubicBezTo>
                  <a:pt x="395" y="277"/>
                  <a:pt x="298" y="288"/>
                  <a:pt x="242" y="336"/>
                </a:cubicBezTo>
                <a:cubicBezTo>
                  <a:pt x="242" y="284"/>
                  <a:pt x="242" y="109"/>
                  <a:pt x="242" y="102"/>
                </a:cubicBezTo>
                <a:cubicBezTo>
                  <a:pt x="283" y="44"/>
                  <a:pt x="391" y="30"/>
                  <a:pt x="430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4" name="Freeform 175"/>
          <p:cNvSpPr>
            <a:spLocks/>
          </p:cNvSpPr>
          <p:nvPr userDrawn="1"/>
        </p:nvSpPr>
        <p:spPr bwMode="auto">
          <a:xfrm>
            <a:off x="361336" y="1926404"/>
            <a:ext cx="311666" cy="398786"/>
          </a:xfrm>
          <a:custGeom>
            <a:avLst/>
            <a:gdLst/>
            <a:ahLst/>
            <a:cxnLst>
              <a:cxn ang="0">
                <a:pos x="113" y="28"/>
              </a:cxn>
              <a:cxn ang="0">
                <a:pos x="89" y="84"/>
              </a:cxn>
              <a:cxn ang="0">
                <a:pos x="101" y="134"/>
              </a:cxn>
              <a:cxn ang="0">
                <a:pos x="13" y="134"/>
              </a:cxn>
              <a:cxn ang="0">
                <a:pos x="0" y="147"/>
              </a:cxn>
              <a:cxn ang="0">
                <a:pos x="0" y="266"/>
              </a:cxn>
              <a:cxn ang="0">
                <a:pos x="8" y="278"/>
              </a:cxn>
              <a:cxn ang="0">
                <a:pos x="22" y="276"/>
              </a:cxn>
              <a:cxn ang="0">
                <a:pos x="66" y="268"/>
              </a:cxn>
              <a:cxn ang="0">
                <a:pos x="79" y="329"/>
              </a:cxn>
              <a:cxn ang="0">
                <a:pos x="18" y="337"/>
              </a:cxn>
              <a:cxn ang="0">
                <a:pos x="5" y="338"/>
              </a:cxn>
              <a:cxn ang="0">
                <a:pos x="0" y="349"/>
              </a:cxn>
              <a:cxn ang="0">
                <a:pos x="0" y="444"/>
              </a:cxn>
              <a:cxn ang="0">
                <a:pos x="13" y="457"/>
              </a:cxn>
              <a:cxn ang="0">
                <a:pos x="26" y="444"/>
              </a:cxn>
              <a:cxn ang="0">
                <a:pos x="26" y="367"/>
              </a:cxn>
              <a:cxn ang="0">
                <a:pos x="102" y="342"/>
              </a:cxn>
              <a:cxn ang="0">
                <a:pos x="82" y="247"/>
              </a:cxn>
              <a:cxn ang="0">
                <a:pos x="26" y="241"/>
              </a:cxn>
              <a:cxn ang="0">
                <a:pos x="26" y="161"/>
              </a:cxn>
              <a:cxn ang="0">
                <a:pos x="123" y="161"/>
              </a:cxn>
              <a:cxn ang="0">
                <a:pos x="134" y="154"/>
              </a:cxn>
              <a:cxn ang="0">
                <a:pos x="136" y="147"/>
              </a:cxn>
              <a:cxn ang="0">
                <a:pos x="134" y="141"/>
              </a:cxn>
              <a:cxn ang="0">
                <a:pos x="116" y="83"/>
              </a:cxn>
              <a:cxn ang="0">
                <a:pos x="131" y="47"/>
              </a:cxn>
              <a:cxn ang="0">
                <a:pos x="200" y="44"/>
              </a:cxn>
              <a:cxn ang="0">
                <a:pos x="213" y="142"/>
              </a:cxn>
              <a:cxn ang="0">
                <a:pos x="214" y="155"/>
              </a:cxn>
              <a:cxn ang="0">
                <a:pos x="225" y="161"/>
              </a:cxn>
              <a:cxn ang="0">
                <a:pos x="332" y="161"/>
              </a:cxn>
              <a:cxn ang="0">
                <a:pos x="332" y="226"/>
              </a:cxn>
              <a:cxn ang="0">
                <a:pos x="253" y="245"/>
              </a:cxn>
              <a:cxn ang="0">
                <a:pos x="252" y="330"/>
              </a:cxn>
              <a:cxn ang="0">
                <a:pos x="332" y="356"/>
              </a:cxn>
              <a:cxn ang="0">
                <a:pos x="332" y="431"/>
              </a:cxn>
              <a:cxn ang="0">
                <a:pos x="122" y="431"/>
              </a:cxn>
              <a:cxn ang="0">
                <a:pos x="109" y="444"/>
              </a:cxn>
              <a:cxn ang="0">
                <a:pos x="122" y="457"/>
              </a:cxn>
              <a:cxn ang="0">
                <a:pos x="346" y="457"/>
              </a:cxn>
              <a:cxn ang="0">
                <a:pos x="359" y="444"/>
              </a:cxn>
              <a:cxn ang="0">
                <a:pos x="359" y="338"/>
              </a:cxn>
              <a:cxn ang="0">
                <a:pos x="353" y="327"/>
              </a:cxn>
              <a:cxn ang="0">
                <a:pos x="341" y="326"/>
              </a:cxn>
              <a:cxn ang="0">
                <a:pos x="274" y="314"/>
              </a:cxn>
              <a:cxn ang="0">
                <a:pos x="274" y="262"/>
              </a:cxn>
              <a:cxn ang="0">
                <a:pos x="340" y="258"/>
              </a:cxn>
              <a:cxn ang="0">
                <a:pos x="353" y="257"/>
              </a:cxn>
              <a:cxn ang="0">
                <a:pos x="359" y="245"/>
              </a:cxn>
              <a:cxn ang="0">
                <a:pos x="359" y="147"/>
              </a:cxn>
              <a:cxn ang="0">
                <a:pos x="346" y="134"/>
              </a:cxn>
              <a:cxn ang="0">
                <a:pos x="244" y="134"/>
              </a:cxn>
              <a:cxn ang="0">
                <a:pos x="250" y="93"/>
              </a:cxn>
              <a:cxn ang="0">
                <a:pos x="248" y="72"/>
              </a:cxn>
              <a:cxn ang="0">
                <a:pos x="215" y="22"/>
              </a:cxn>
              <a:cxn ang="0">
                <a:pos x="113" y="28"/>
              </a:cxn>
            </a:cxnLst>
            <a:rect l="0" t="0" r="r" b="b"/>
            <a:pathLst>
              <a:path w="359" h="457">
                <a:moveTo>
                  <a:pt x="113" y="28"/>
                </a:moveTo>
                <a:cubicBezTo>
                  <a:pt x="104" y="36"/>
                  <a:pt x="89" y="54"/>
                  <a:pt x="89" y="84"/>
                </a:cubicBezTo>
                <a:cubicBezTo>
                  <a:pt x="89" y="98"/>
                  <a:pt x="93" y="114"/>
                  <a:pt x="101" y="134"/>
                </a:cubicBezTo>
                <a:cubicBezTo>
                  <a:pt x="73" y="134"/>
                  <a:pt x="13" y="134"/>
                  <a:pt x="13" y="134"/>
                </a:cubicBezTo>
                <a:cubicBezTo>
                  <a:pt x="6" y="134"/>
                  <a:pt x="0" y="140"/>
                  <a:pt x="0" y="147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2"/>
                  <a:pt x="3" y="276"/>
                  <a:pt x="8" y="278"/>
                </a:cubicBezTo>
                <a:cubicBezTo>
                  <a:pt x="13" y="281"/>
                  <a:pt x="18" y="280"/>
                  <a:pt x="22" y="276"/>
                </a:cubicBezTo>
                <a:cubicBezTo>
                  <a:pt x="39" y="261"/>
                  <a:pt x="53" y="259"/>
                  <a:pt x="66" y="268"/>
                </a:cubicBezTo>
                <a:cubicBezTo>
                  <a:pt x="82" y="281"/>
                  <a:pt x="89" y="311"/>
                  <a:pt x="79" y="329"/>
                </a:cubicBezTo>
                <a:cubicBezTo>
                  <a:pt x="67" y="350"/>
                  <a:pt x="35" y="343"/>
                  <a:pt x="18" y="337"/>
                </a:cubicBezTo>
                <a:cubicBezTo>
                  <a:pt x="13" y="335"/>
                  <a:pt x="9" y="336"/>
                  <a:pt x="5" y="338"/>
                </a:cubicBezTo>
                <a:cubicBezTo>
                  <a:pt x="2" y="341"/>
                  <a:pt x="0" y="345"/>
                  <a:pt x="0" y="349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451"/>
                  <a:pt x="6" y="457"/>
                  <a:pt x="13" y="457"/>
                </a:cubicBezTo>
                <a:cubicBezTo>
                  <a:pt x="20" y="457"/>
                  <a:pt x="26" y="451"/>
                  <a:pt x="26" y="444"/>
                </a:cubicBezTo>
                <a:cubicBezTo>
                  <a:pt x="26" y="444"/>
                  <a:pt x="26" y="390"/>
                  <a:pt x="26" y="367"/>
                </a:cubicBezTo>
                <a:cubicBezTo>
                  <a:pt x="76" y="378"/>
                  <a:pt x="96" y="354"/>
                  <a:pt x="102" y="342"/>
                </a:cubicBezTo>
                <a:cubicBezTo>
                  <a:pt x="118" y="313"/>
                  <a:pt x="109" y="269"/>
                  <a:pt x="82" y="247"/>
                </a:cubicBezTo>
                <a:cubicBezTo>
                  <a:pt x="66" y="234"/>
                  <a:pt x="46" y="233"/>
                  <a:pt x="26" y="241"/>
                </a:cubicBezTo>
                <a:cubicBezTo>
                  <a:pt x="26" y="215"/>
                  <a:pt x="26" y="177"/>
                  <a:pt x="26" y="161"/>
                </a:cubicBezTo>
                <a:cubicBezTo>
                  <a:pt x="47" y="161"/>
                  <a:pt x="123" y="161"/>
                  <a:pt x="123" y="161"/>
                </a:cubicBezTo>
                <a:cubicBezTo>
                  <a:pt x="127" y="161"/>
                  <a:pt x="132" y="158"/>
                  <a:pt x="134" y="154"/>
                </a:cubicBezTo>
                <a:cubicBezTo>
                  <a:pt x="135" y="152"/>
                  <a:pt x="136" y="150"/>
                  <a:pt x="136" y="147"/>
                </a:cubicBezTo>
                <a:cubicBezTo>
                  <a:pt x="136" y="145"/>
                  <a:pt x="135" y="143"/>
                  <a:pt x="134" y="141"/>
                </a:cubicBezTo>
                <a:cubicBezTo>
                  <a:pt x="122" y="119"/>
                  <a:pt x="116" y="100"/>
                  <a:pt x="116" y="83"/>
                </a:cubicBezTo>
                <a:cubicBezTo>
                  <a:pt x="116" y="69"/>
                  <a:pt x="121" y="56"/>
                  <a:pt x="131" y="47"/>
                </a:cubicBezTo>
                <a:cubicBezTo>
                  <a:pt x="149" y="31"/>
                  <a:pt x="179" y="29"/>
                  <a:pt x="200" y="44"/>
                </a:cubicBezTo>
                <a:cubicBezTo>
                  <a:pt x="226" y="61"/>
                  <a:pt x="230" y="97"/>
                  <a:pt x="213" y="142"/>
                </a:cubicBezTo>
                <a:cubicBezTo>
                  <a:pt x="211" y="146"/>
                  <a:pt x="212" y="151"/>
                  <a:pt x="214" y="155"/>
                </a:cubicBezTo>
                <a:cubicBezTo>
                  <a:pt x="216" y="158"/>
                  <a:pt x="221" y="161"/>
                  <a:pt x="225" y="161"/>
                </a:cubicBezTo>
                <a:cubicBezTo>
                  <a:pt x="225" y="161"/>
                  <a:pt x="311" y="161"/>
                  <a:pt x="332" y="161"/>
                </a:cubicBezTo>
                <a:cubicBezTo>
                  <a:pt x="332" y="176"/>
                  <a:pt x="332" y="206"/>
                  <a:pt x="332" y="226"/>
                </a:cubicBezTo>
                <a:cubicBezTo>
                  <a:pt x="286" y="213"/>
                  <a:pt x="262" y="234"/>
                  <a:pt x="253" y="245"/>
                </a:cubicBezTo>
                <a:cubicBezTo>
                  <a:pt x="234" y="268"/>
                  <a:pt x="234" y="305"/>
                  <a:pt x="252" y="330"/>
                </a:cubicBezTo>
                <a:cubicBezTo>
                  <a:pt x="269" y="354"/>
                  <a:pt x="298" y="363"/>
                  <a:pt x="332" y="356"/>
                </a:cubicBezTo>
                <a:cubicBezTo>
                  <a:pt x="332" y="377"/>
                  <a:pt x="332" y="414"/>
                  <a:pt x="332" y="431"/>
                </a:cubicBezTo>
                <a:cubicBezTo>
                  <a:pt x="309" y="431"/>
                  <a:pt x="122" y="431"/>
                  <a:pt x="122" y="431"/>
                </a:cubicBezTo>
                <a:cubicBezTo>
                  <a:pt x="115" y="431"/>
                  <a:pt x="109" y="437"/>
                  <a:pt x="109" y="444"/>
                </a:cubicBezTo>
                <a:cubicBezTo>
                  <a:pt x="109" y="451"/>
                  <a:pt x="115" y="457"/>
                  <a:pt x="122" y="457"/>
                </a:cubicBezTo>
                <a:cubicBezTo>
                  <a:pt x="346" y="457"/>
                  <a:pt x="346" y="457"/>
                  <a:pt x="346" y="457"/>
                </a:cubicBezTo>
                <a:cubicBezTo>
                  <a:pt x="353" y="457"/>
                  <a:pt x="359" y="451"/>
                  <a:pt x="359" y="444"/>
                </a:cubicBezTo>
                <a:cubicBezTo>
                  <a:pt x="359" y="338"/>
                  <a:pt x="359" y="338"/>
                  <a:pt x="359" y="338"/>
                </a:cubicBezTo>
                <a:cubicBezTo>
                  <a:pt x="359" y="334"/>
                  <a:pt x="357" y="330"/>
                  <a:pt x="353" y="327"/>
                </a:cubicBezTo>
                <a:cubicBezTo>
                  <a:pt x="350" y="325"/>
                  <a:pt x="345" y="324"/>
                  <a:pt x="341" y="326"/>
                </a:cubicBezTo>
                <a:cubicBezTo>
                  <a:pt x="311" y="337"/>
                  <a:pt x="286" y="333"/>
                  <a:pt x="274" y="314"/>
                </a:cubicBezTo>
                <a:cubicBezTo>
                  <a:pt x="262" y="299"/>
                  <a:pt x="263" y="276"/>
                  <a:pt x="274" y="262"/>
                </a:cubicBezTo>
                <a:cubicBezTo>
                  <a:pt x="286" y="246"/>
                  <a:pt x="311" y="245"/>
                  <a:pt x="340" y="258"/>
                </a:cubicBezTo>
                <a:cubicBezTo>
                  <a:pt x="344" y="259"/>
                  <a:pt x="349" y="259"/>
                  <a:pt x="353" y="257"/>
                </a:cubicBezTo>
                <a:cubicBezTo>
                  <a:pt x="357" y="254"/>
                  <a:pt x="359" y="250"/>
                  <a:pt x="359" y="245"/>
                </a:cubicBezTo>
                <a:cubicBezTo>
                  <a:pt x="359" y="147"/>
                  <a:pt x="359" y="147"/>
                  <a:pt x="359" y="147"/>
                </a:cubicBezTo>
                <a:cubicBezTo>
                  <a:pt x="359" y="140"/>
                  <a:pt x="353" y="134"/>
                  <a:pt x="346" y="134"/>
                </a:cubicBezTo>
                <a:cubicBezTo>
                  <a:pt x="346" y="134"/>
                  <a:pt x="270" y="134"/>
                  <a:pt x="244" y="134"/>
                </a:cubicBezTo>
                <a:cubicBezTo>
                  <a:pt x="248" y="119"/>
                  <a:pt x="250" y="106"/>
                  <a:pt x="250" y="93"/>
                </a:cubicBezTo>
                <a:cubicBezTo>
                  <a:pt x="250" y="86"/>
                  <a:pt x="249" y="79"/>
                  <a:pt x="248" y="72"/>
                </a:cubicBezTo>
                <a:cubicBezTo>
                  <a:pt x="243" y="51"/>
                  <a:pt x="232" y="34"/>
                  <a:pt x="215" y="22"/>
                </a:cubicBezTo>
                <a:cubicBezTo>
                  <a:pt x="184" y="0"/>
                  <a:pt x="140" y="3"/>
                  <a:pt x="113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5" name="Freeform 183"/>
          <p:cNvSpPr>
            <a:spLocks/>
          </p:cNvSpPr>
          <p:nvPr userDrawn="1"/>
        </p:nvSpPr>
        <p:spPr bwMode="auto">
          <a:xfrm>
            <a:off x="790149" y="1922732"/>
            <a:ext cx="395104" cy="406147"/>
          </a:xfrm>
          <a:custGeom>
            <a:avLst/>
            <a:gdLst/>
            <a:ahLst/>
            <a:cxnLst>
              <a:cxn ang="0">
                <a:pos x="58" y="463"/>
              </a:cxn>
              <a:cxn ang="0">
                <a:pos x="54" y="452"/>
              </a:cxn>
              <a:cxn ang="0">
                <a:pos x="54" y="148"/>
              </a:cxn>
              <a:cxn ang="0">
                <a:pos x="4" y="144"/>
              </a:cxn>
              <a:cxn ang="0">
                <a:pos x="0" y="134"/>
              </a:cxn>
              <a:cxn ang="0">
                <a:pos x="0" y="71"/>
              </a:cxn>
              <a:cxn ang="0">
                <a:pos x="4" y="61"/>
              </a:cxn>
              <a:cxn ang="0">
                <a:pos x="14" y="57"/>
              </a:cxn>
              <a:cxn ang="0">
                <a:pos x="54" y="14"/>
              </a:cxn>
              <a:cxn ang="0">
                <a:pos x="58" y="4"/>
              </a:cxn>
              <a:cxn ang="0">
                <a:pos x="68" y="0"/>
              </a:cxn>
              <a:cxn ang="0">
                <a:pos x="143" y="14"/>
              </a:cxn>
              <a:cxn ang="0">
                <a:pos x="143" y="57"/>
              </a:cxn>
              <a:cxn ang="0">
                <a:pos x="454" y="71"/>
              </a:cxn>
              <a:cxn ang="0">
                <a:pos x="454" y="133"/>
              </a:cxn>
              <a:cxn ang="0">
                <a:pos x="450" y="143"/>
              </a:cxn>
              <a:cxn ang="0">
                <a:pos x="440" y="147"/>
              </a:cxn>
              <a:cxn ang="0">
                <a:pos x="142" y="157"/>
              </a:cxn>
              <a:cxn ang="0">
                <a:pos x="398" y="161"/>
              </a:cxn>
              <a:cxn ang="0">
                <a:pos x="402" y="171"/>
              </a:cxn>
              <a:cxn ang="0">
                <a:pos x="402" y="325"/>
              </a:cxn>
              <a:cxn ang="0">
                <a:pos x="398" y="335"/>
              </a:cxn>
              <a:cxn ang="0">
                <a:pos x="388" y="339"/>
              </a:cxn>
              <a:cxn ang="0">
                <a:pos x="119" y="335"/>
              </a:cxn>
              <a:cxn ang="0">
                <a:pos x="115" y="325"/>
              </a:cxn>
              <a:cxn ang="0">
                <a:pos x="115" y="219"/>
              </a:cxn>
              <a:cxn ang="0">
                <a:pos x="129" y="205"/>
              </a:cxn>
              <a:cxn ang="0">
                <a:pos x="143" y="219"/>
              </a:cxn>
              <a:cxn ang="0">
                <a:pos x="373" y="310"/>
              </a:cxn>
              <a:cxn ang="0">
                <a:pos x="128" y="185"/>
              </a:cxn>
              <a:cxn ang="0">
                <a:pos x="118" y="181"/>
              </a:cxn>
              <a:cxn ang="0">
                <a:pos x="113" y="171"/>
              </a:cxn>
              <a:cxn ang="0">
                <a:pos x="118" y="123"/>
              </a:cxn>
              <a:cxn ang="0">
                <a:pos x="128" y="119"/>
              </a:cxn>
              <a:cxn ang="0">
                <a:pos x="426" y="119"/>
              </a:cxn>
              <a:cxn ang="0">
                <a:pos x="129" y="85"/>
              </a:cxn>
              <a:cxn ang="0">
                <a:pos x="114" y="71"/>
              </a:cxn>
              <a:cxn ang="0">
                <a:pos x="82" y="28"/>
              </a:cxn>
              <a:cxn ang="0">
                <a:pos x="78" y="81"/>
              </a:cxn>
              <a:cxn ang="0">
                <a:pos x="68" y="85"/>
              </a:cxn>
              <a:cxn ang="0">
                <a:pos x="28" y="85"/>
              </a:cxn>
              <a:cxn ang="0">
                <a:pos x="68" y="119"/>
              </a:cxn>
              <a:cxn ang="0">
                <a:pos x="78" y="123"/>
              </a:cxn>
              <a:cxn ang="0">
                <a:pos x="82" y="134"/>
              </a:cxn>
              <a:cxn ang="0">
                <a:pos x="114" y="438"/>
              </a:cxn>
              <a:cxn ang="0">
                <a:pos x="129" y="357"/>
              </a:cxn>
              <a:cxn ang="0">
                <a:pos x="143" y="372"/>
              </a:cxn>
              <a:cxn ang="0">
                <a:pos x="143" y="452"/>
              </a:cxn>
              <a:cxn ang="0">
                <a:pos x="139" y="463"/>
              </a:cxn>
              <a:cxn ang="0">
                <a:pos x="129" y="467"/>
              </a:cxn>
            </a:cxnLst>
            <a:rect l="0" t="0" r="r" b="b"/>
            <a:pathLst>
              <a:path w="454" h="467">
                <a:moveTo>
                  <a:pt x="68" y="467"/>
                </a:moveTo>
                <a:cubicBezTo>
                  <a:pt x="64" y="467"/>
                  <a:pt x="60" y="465"/>
                  <a:pt x="58" y="463"/>
                </a:cubicBezTo>
                <a:cubicBezTo>
                  <a:pt x="58" y="463"/>
                  <a:pt x="58" y="463"/>
                  <a:pt x="58" y="463"/>
                </a:cubicBezTo>
                <a:cubicBezTo>
                  <a:pt x="55" y="460"/>
                  <a:pt x="54" y="456"/>
                  <a:pt x="54" y="452"/>
                </a:cubicBezTo>
                <a:cubicBezTo>
                  <a:pt x="54" y="452"/>
                  <a:pt x="54" y="452"/>
                  <a:pt x="54" y="452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10" y="148"/>
                  <a:pt x="7" y="146"/>
                  <a:pt x="4" y="144"/>
                </a:cubicBezTo>
                <a:cubicBezTo>
                  <a:pt x="4" y="144"/>
                  <a:pt x="4" y="144"/>
                  <a:pt x="4" y="144"/>
                </a:cubicBezTo>
                <a:cubicBezTo>
                  <a:pt x="1" y="141"/>
                  <a:pt x="0" y="137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7"/>
                  <a:pt x="1" y="64"/>
                  <a:pt x="4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7" y="58"/>
                  <a:pt x="10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0"/>
                  <a:pt x="55" y="7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61" y="2"/>
                  <a:pt x="64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6" y="0"/>
                  <a:pt x="143" y="6"/>
                  <a:pt x="143" y="14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440" y="57"/>
                  <a:pt x="440" y="57"/>
                  <a:pt x="440" y="57"/>
                </a:cubicBezTo>
                <a:cubicBezTo>
                  <a:pt x="448" y="57"/>
                  <a:pt x="454" y="63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133"/>
                  <a:pt x="454" y="133"/>
                  <a:pt x="454" y="133"/>
                </a:cubicBezTo>
                <a:cubicBezTo>
                  <a:pt x="454" y="137"/>
                  <a:pt x="453" y="140"/>
                  <a:pt x="450" y="143"/>
                </a:cubicBezTo>
                <a:cubicBezTo>
                  <a:pt x="450" y="143"/>
                  <a:pt x="450" y="143"/>
                  <a:pt x="450" y="143"/>
                </a:cubicBezTo>
                <a:cubicBezTo>
                  <a:pt x="448" y="146"/>
                  <a:pt x="444" y="147"/>
                  <a:pt x="440" y="14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42" y="157"/>
                  <a:pt x="142" y="157"/>
                  <a:pt x="142" y="157"/>
                </a:cubicBezTo>
                <a:cubicBezTo>
                  <a:pt x="388" y="157"/>
                  <a:pt x="388" y="157"/>
                  <a:pt x="388" y="157"/>
                </a:cubicBezTo>
                <a:cubicBezTo>
                  <a:pt x="391" y="157"/>
                  <a:pt x="395" y="158"/>
                  <a:pt x="398" y="161"/>
                </a:cubicBezTo>
                <a:cubicBezTo>
                  <a:pt x="398" y="161"/>
                  <a:pt x="398" y="161"/>
                  <a:pt x="398" y="161"/>
                </a:cubicBezTo>
                <a:cubicBezTo>
                  <a:pt x="400" y="164"/>
                  <a:pt x="402" y="167"/>
                  <a:pt x="402" y="171"/>
                </a:cubicBezTo>
                <a:cubicBezTo>
                  <a:pt x="402" y="171"/>
                  <a:pt x="402" y="171"/>
                  <a:pt x="402" y="171"/>
                </a:cubicBezTo>
                <a:cubicBezTo>
                  <a:pt x="402" y="325"/>
                  <a:pt x="402" y="325"/>
                  <a:pt x="402" y="325"/>
                </a:cubicBezTo>
                <a:cubicBezTo>
                  <a:pt x="402" y="328"/>
                  <a:pt x="400" y="332"/>
                  <a:pt x="398" y="335"/>
                </a:cubicBezTo>
                <a:cubicBezTo>
                  <a:pt x="398" y="335"/>
                  <a:pt x="398" y="335"/>
                  <a:pt x="398" y="335"/>
                </a:cubicBezTo>
                <a:cubicBezTo>
                  <a:pt x="395" y="337"/>
                  <a:pt x="391" y="339"/>
                  <a:pt x="388" y="339"/>
                </a:cubicBezTo>
                <a:cubicBezTo>
                  <a:pt x="388" y="339"/>
                  <a:pt x="388" y="339"/>
                  <a:pt x="388" y="339"/>
                </a:cubicBezTo>
                <a:cubicBezTo>
                  <a:pt x="129" y="339"/>
                  <a:pt x="129" y="339"/>
                  <a:pt x="129" y="339"/>
                </a:cubicBezTo>
                <a:cubicBezTo>
                  <a:pt x="125" y="339"/>
                  <a:pt x="122" y="337"/>
                  <a:pt x="119" y="335"/>
                </a:cubicBezTo>
                <a:cubicBezTo>
                  <a:pt x="119" y="335"/>
                  <a:pt x="119" y="335"/>
                  <a:pt x="119" y="335"/>
                </a:cubicBezTo>
                <a:cubicBezTo>
                  <a:pt x="116" y="332"/>
                  <a:pt x="115" y="328"/>
                  <a:pt x="115" y="325"/>
                </a:cubicBezTo>
                <a:cubicBezTo>
                  <a:pt x="115" y="325"/>
                  <a:pt x="115" y="325"/>
                  <a:pt x="115" y="325"/>
                </a:cubicBezTo>
                <a:cubicBezTo>
                  <a:pt x="115" y="219"/>
                  <a:pt x="115" y="219"/>
                  <a:pt x="115" y="219"/>
                </a:cubicBezTo>
                <a:cubicBezTo>
                  <a:pt x="115" y="212"/>
                  <a:pt x="121" y="205"/>
                  <a:pt x="129" y="205"/>
                </a:cubicBezTo>
                <a:cubicBezTo>
                  <a:pt x="129" y="205"/>
                  <a:pt x="129" y="205"/>
                  <a:pt x="129" y="205"/>
                </a:cubicBezTo>
                <a:cubicBezTo>
                  <a:pt x="137" y="205"/>
                  <a:pt x="143" y="212"/>
                  <a:pt x="143" y="219"/>
                </a:cubicBezTo>
                <a:cubicBezTo>
                  <a:pt x="143" y="219"/>
                  <a:pt x="143" y="219"/>
                  <a:pt x="143" y="219"/>
                </a:cubicBezTo>
                <a:cubicBezTo>
                  <a:pt x="143" y="310"/>
                  <a:pt x="143" y="310"/>
                  <a:pt x="143" y="310"/>
                </a:cubicBezTo>
                <a:cubicBezTo>
                  <a:pt x="373" y="310"/>
                  <a:pt x="373" y="310"/>
                  <a:pt x="373" y="310"/>
                </a:cubicBezTo>
                <a:cubicBezTo>
                  <a:pt x="373" y="185"/>
                  <a:pt x="373" y="185"/>
                  <a:pt x="37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24" y="185"/>
                  <a:pt x="120" y="184"/>
                  <a:pt x="118" y="181"/>
                </a:cubicBezTo>
                <a:cubicBezTo>
                  <a:pt x="118" y="181"/>
                  <a:pt x="118" y="181"/>
                  <a:pt x="118" y="181"/>
                </a:cubicBezTo>
                <a:cubicBezTo>
                  <a:pt x="115" y="179"/>
                  <a:pt x="113" y="175"/>
                  <a:pt x="113" y="171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3" y="129"/>
                  <a:pt x="115" y="125"/>
                  <a:pt x="118" y="123"/>
                </a:cubicBezTo>
                <a:cubicBezTo>
                  <a:pt x="118" y="123"/>
                  <a:pt x="118" y="123"/>
                  <a:pt x="118" y="123"/>
                </a:cubicBezTo>
                <a:cubicBezTo>
                  <a:pt x="120" y="120"/>
                  <a:pt x="124" y="119"/>
                  <a:pt x="128" y="119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426" y="119"/>
                  <a:pt x="426" y="119"/>
                  <a:pt x="426" y="119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1" y="85"/>
                  <a:pt x="114" y="79"/>
                  <a:pt x="114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5"/>
                  <a:pt x="81" y="78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5" y="84"/>
                  <a:pt x="72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28" y="85"/>
                  <a:pt x="28" y="85"/>
                  <a:pt x="28" y="85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2" y="119"/>
                  <a:pt x="75" y="121"/>
                  <a:pt x="78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1" y="126"/>
                  <a:pt x="82" y="130"/>
                  <a:pt x="82" y="134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82" y="438"/>
                  <a:pt x="82" y="438"/>
                  <a:pt x="82" y="438"/>
                </a:cubicBezTo>
                <a:cubicBezTo>
                  <a:pt x="114" y="438"/>
                  <a:pt x="114" y="438"/>
                  <a:pt x="114" y="438"/>
                </a:cubicBezTo>
                <a:cubicBezTo>
                  <a:pt x="114" y="372"/>
                  <a:pt x="114" y="372"/>
                  <a:pt x="114" y="372"/>
                </a:cubicBezTo>
                <a:cubicBezTo>
                  <a:pt x="114" y="364"/>
                  <a:pt x="121" y="357"/>
                  <a:pt x="129" y="357"/>
                </a:cubicBezTo>
                <a:cubicBezTo>
                  <a:pt x="129" y="357"/>
                  <a:pt x="129" y="357"/>
                  <a:pt x="129" y="357"/>
                </a:cubicBezTo>
                <a:cubicBezTo>
                  <a:pt x="136" y="357"/>
                  <a:pt x="143" y="364"/>
                  <a:pt x="143" y="372"/>
                </a:cubicBezTo>
                <a:cubicBezTo>
                  <a:pt x="143" y="372"/>
                  <a:pt x="143" y="372"/>
                  <a:pt x="143" y="372"/>
                </a:cubicBezTo>
                <a:cubicBezTo>
                  <a:pt x="143" y="452"/>
                  <a:pt x="143" y="452"/>
                  <a:pt x="143" y="452"/>
                </a:cubicBezTo>
                <a:cubicBezTo>
                  <a:pt x="143" y="456"/>
                  <a:pt x="141" y="460"/>
                  <a:pt x="139" y="463"/>
                </a:cubicBezTo>
                <a:cubicBezTo>
                  <a:pt x="139" y="463"/>
                  <a:pt x="139" y="463"/>
                  <a:pt x="139" y="463"/>
                </a:cubicBezTo>
                <a:cubicBezTo>
                  <a:pt x="136" y="465"/>
                  <a:pt x="132" y="467"/>
                  <a:pt x="129" y="467"/>
                </a:cubicBezTo>
                <a:cubicBezTo>
                  <a:pt x="129" y="467"/>
                  <a:pt x="129" y="467"/>
                  <a:pt x="129" y="467"/>
                </a:cubicBezTo>
                <a:cubicBezTo>
                  <a:pt x="68" y="467"/>
                  <a:pt x="68" y="467"/>
                  <a:pt x="68" y="46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6" name="Freeform 280"/>
          <p:cNvSpPr>
            <a:spLocks noEditPoints="1"/>
          </p:cNvSpPr>
          <p:nvPr userDrawn="1"/>
        </p:nvSpPr>
        <p:spPr bwMode="auto">
          <a:xfrm>
            <a:off x="1877233" y="1939288"/>
            <a:ext cx="401240" cy="373018"/>
          </a:xfrm>
          <a:custGeom>
            <a:avLst/>
            <a:gdLst/>
            <a:ahLst/>
            <a:cxnLst>
              <a:cxn ang="0">
                <a:pos x="183" y="15"/>
              </a:cxn>
              <a:cxn ang="0">
                <a:pos x="122" y="174"/>
              </a:cxn>
              <a:cxn ang="0">
                <a:pos x="122" y="182"/>
              </a:cxn>
              <a:cxn ang="0">
                <a:pos x="80" y="200"/>
              </a:cxn>
              <a:cxn ang="0">
                <a:pos x="15" y="261"/>
              </a:cxn>
              <a:cxn ang="0">
                <a:pos x="14" y="267"/>
              </a:cxn>
              <a:cxn ang="0">
                <a:pos x="22" y="279"/>
              </a:cxn>
              <a:cxn ang="0">
                <a:pos x="39" y="272"/>
              </a:cxn>
              <a:cxn ang="0">
                <a:pos x="123" y="210"/>
              </a:cxn>
              <a:cxn ang="0">
                <a:pos x="124" y="216"/>
              </a:cxn>
              <a:cxn ang="0">
                <a:pos x="200" y="360"/>
              </a:cxn>
              <a:cxn ang="0">
                <a:pos x="201" y="361"/>
              </a:cxn>
              <a:cxn ang="0">
                <a:pos x="154" y="383"/>
              </a:cxn>
              <a:cxn ang="0">
                <a:pos x="28" y="328"/>
              </a:cxn>
              <a:cxn ang="0">
                <a:pos x="12" y="319"/>
              </a:cxn>
              <a:cxn ang="0">
                <a:pos x="2" y="335"/>
              </a:cxn>
              <a:cxn ang="0">
                <a:pos x="33" y="382"/>
              </a:cxn>
              <a:cxn ang="0">
                <a:pos x="159" y="409"/>
              </a:cxn>
              <a:cxn ang="0">
                <a:pos x="224" y="377"/>
              </a:cxn>
              <a:cxn ang="0">
                <a:pos x="297" y="411"/>
              </a:cxn>
              <a:cxn ang="0">
                <a:pos x="297" y="410"/>
              </a:cxn>
              <a:cxn ang="0">
                <a:pos x="448" y="372"/>
              </a:cxn>
              <a:cxn ang="0">
                <a:pos x="461" y="330"/>
              </a:cxn>
              <a:cxn ang="0">
                <a:pos x="426" y="252"/>
              </a:cxn>
              <a:cxn ang="0">
                <a:pos x="327" y="181"/>
              </a:cxn>
              <a:cxn ang="0">
                <a:pos x="328" y="167"/>
              </a:cxn>
              <a:cxn ang="0">
                <a:pos x="317" y="94"/>
              </a:cxn>
              <a:cxn ang="0">
                <a:pos x="266" y="20"/>
              </a:cxn>
              <a:cxn ang="0">
                <a:pos x="183" y="15"/>
              </a:cxn>
              <a:cxn ang="0">
                <a:pos x="196" y="38"/>
              </a:cxn>
              <a:cxn ang="0">
                <a:pos x="251" y="42"/>
              </a:cxn>
              <a:cxn ang="0">
                <a:pos x="301" y="167"/>
              </a:cxn>
              <a:cxn ang="0">
                <a:pos x="301" y="172"/>
              </a:cxn>
              <a:cxn ang="0">
                <a:pos x="188" y="166"/>
              </a:cxn>
              <a:cxn ang="0">
                <a:pos x="148" y="174"/>
              </a:cxn>
              <a:cxn ang="0">
                <a:pos x="196" y="38"/>
              </a:cxn>
              <a:cxn ang="0">
                <a:pos x="191" y="192"/>
              </a:cxn>
              <a:cxn ang="0">
                <a:pos x="299" y="199"/>
              </a:cxn>
              <a:cxn ang="0">
                <a:pos x="297" y="213"/>
              </a:cxn>
              <a:cxn ang="0">
                <a:pos x="224" y="345"/>
              </a:cxn>
              <a:cxn ang="0">
                <a:pos x="217" y="339"/>
              </a:cxn>
              <a:cxn ang="0">
                <a:pos x="150" y="214"/>
              </a:cxn>
              <a:cxn ang="0">
                <a:pos x="149" y="201"/>
              </a:cxn>
              <a:cxn ang="0">
                <a:pos x="191" y="192"/>
              </a:cxn>
              <a:cxn ang="0">
                <a:pos x="323" y="217"/>
              </a:cxn>
              <a:cxn ang="0">
                <a:pos x="325" y="208"/>
              </a:cxn>
              <a:cxn ang="0">
                <a:pos x="405" y="269"/>
              </a:cxn>
              <a:cxn ang="0">
                <a:pos x="405" y="269"/>
              </a:cxn>
              <a:cxn ang="0">
                <a:pos x="434" y="330"/>
              </a:cxn>
              <a:cxn ang="0">
                <a:pos x="426" y="357"/>
              </a:cxn>
              <a:cxn ang="0">
                <a:pos x="305" y="385"/>
              </a:cxn>
              <a:cxn ang="0">
                <a:pos x="304" y="385"/>
              </a:cxn>
              <a:cxn ang="0">
                <a:pos x="246" y="360"/>
              </a:cxn>
              <a:cxn ang="0">
                <a:pos x="323" y="217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</a:cxnLst>
            <a:rect l="0" t="0" r="r" b="b"/>
            <a:pathLst>
              <a:path w="461" h="429">
                <a:moveTo>
                  <a:pt x="183" y="15"/>
                </a:moveTo>
                <a:cubicBezTo>
                  <a:pt x="143" y="38"/>
                  <a:pt x="122" y="95"/>
                  <a:pt x="122" y="174"/>
                </a:cubicBezTo>
                <a:cubicBezTo>
                  <a:pt x="122" y="177"/>
                  <a:pt x="122" y="179"/>
                  <a:pt x="122" y="182"/>
                </a:cubicBezTo>
                <a:cubicBezTo>
                  <a:pt x="107" y="187"/>
                  <a:pt x="93" y="193"/>
                  <a:pt x="80" y="200"/>
                </a:cubicBezTo>
                <a:cubicBezTo>
                  <a:pt x="48" y="217"/>
                  <a:pt x="25" y="239"/>
                  <a:pt x="15" y="261"/>
                </a:cubicBezTo>
                <a:cubicBezTo>
                  <a:pt x="14" y="263"/>
                  <a:pt x="14" y="265"/>
                  <a:pt x="14" y="267"/>
                </a:cubicBezTo>
                <a:cubicBezTo>
                  <a:pt x="14" y="272"/>
                  <a:pt x="17" y="276"/>
                  <a:pt x="22" y="279"/>
                </a:cubicBezTo>
                <a:cubicBezTo>
                  <a:pt x="28" y="282"/>
                  <a:pt x="36" y="279"/>
                  <a:pt x="39" y="272"/>
                </a:cubicBezTo>
                <a:cubicBezTo>
                  <a:pt x="50" y="248"/>
                  <a:pt x="82" y="225"/>
                  <a:pt x="123" y="210"/>
                </a:cubicBezTo>
                <a:cubicBezTo>
                  <a:pt x="123" y="212"/>
                  <a:pt x="123" y="214"/>
                  <a:pt x="124" y="216"/>
                </a:cubicBezTo>
                <a:cubicBezTo>
                  <a:pt x="128" y="274"/>
                  <a:pt x="154" y="322"/>
                  <a:pt x="200" y="360"/>
                </a:cubicBezTo>
                <a:cubicBezTo>
                  <a:pt x="200" y="360"/>
                  <a:pt x="201" y="360"/>
                  <a:pt x="201" y="361"/>
                </a:cubicBezTo>
                <a:cubicBezTo>
                  <a:pt x="175" y="377"/>
                  <a:pt x="155" y="382"/>
                  <a:pt x="154" y="383"/>
                </a:cubicBezTo>
                <a:cubicBezTo>
                  <a:pt x="51" y="402"/>
                  <a:pt x="29" y="331"/>
                  <a:pt x="28" y="328"/>
                </a:cubicBezTo>
                <a:cubicBezTo>
                  <a:pt x="26" y="321"/>
                  <a:pt x="19" y="317"/>
                  <a:pt x="12" y="319"/>
                </a:cubicBezTo>
                <a:cubicBezTo>
                  <a:pt x="5" y="321"/>
                  <a:pt x="0" y="328"/>
                  <a:pt x="2" y="335"/>
                </a:cubicBezTo>
                <a:cubicBezTo>
                  <a:pt x="3" y="336"/>
                  <a:pt x="10" y="361"/>
                  <a:pt x="33" y="382"/>
                </a:cubicBezTo>
                <a:cubicBezTo>
                  <a:pt x="54" y="401"/>
                  <a:pt x="93" y="421"/>
                  <a:pt x="159" y="409"/>
                </a:cubicBezTo>
                <a:cubicBezTo>
                  <a:pt x="164" y="408"/>
                  <a:pt x="192" y="399"/>
                  <a:pt x="224" y="377"/>
                </a:cubicBezTo>
                <a:cubicBezTo>
                  <a:pt x="257" y="398"/>
                  <a:pt x="287" y="408"/>
                  <a:pt x="297" y="411"/>
                </a:cubicBezTo>
                <a:cubicBezTo>
                  <a:pt x="297" y="411"/>
                  <a:pt x="297" y="410"/>
                  <a:pt x="297" y="410"/>
                </a:cubicBezTo>
                <a:cubicBezTo>
                  <a:pt x="355" y="429"/>
                  <a:pt x="422" y="412"/>
                  <a:pt x="448" y="372"/>
                </a:cubicBezTo>
                <a:cubicBezTo>
                  <a:pt x="454" y="362"/>
                  <a:pt x="461" y="348"/>
                  <a:pt x="461" y="330"/>
                </a:cubicBezTo>
                <a:cubicBezTo>
                  <a:pt x="461" y="309"/>
                  <a:pt x="453" y="283"/>
                  <a:pt x="426" y="252"/>
                </a:cubicBezTo>
                <a:cubicBezTo>
                  <a:pt x="399" y="219"/>
                  <a:pt x="366" y="196"/>
                  <a:pt x="327" y="181"/>
                </a:cubicBezTo>
                <a:cubicBezTo>
                  <a:pt x="327" y="176"/>
                  <a:pt x="328" y="172"/>
                  <a:pt x="328" y="167"/>
                </a:cubicBezTo>
                <a:cubicBezTo>
                  <a:pt x="328" y="141"/>
                  <a:pt x="324" y="116"/>
                  <a:pt x="317" y="94"/>
                </a:cubicBezTo>
                <a:cubicBezTo>
                  <a:pt x="306" y="62"/>
                  <a:pt x="288" y="35"/>
                  <a:pt x="266" y="20"/>
                </a:cubicBezTo>
                <a:cubicBezTo>
                  <a:pt x="239" y="1"/>
                  <a:pt x="209" y="0"/>
                  <a:pt x="183" y="15"/>
                </a:cubicBezTo>
                <a:close/>
                <a:moveTo>
                  <a:pt x="196" y="38"/>
                </a:moveTo>
                <a:cubicBezTo>
                  <a:pt x="213" y="28"/>
                  <a:pt x="232" y="29"/>
                  <a:pt x="251" y="42"/>
                </a:cubicBezTo>
                <a:cubicBezTo>
                  <a:pt x="276" y="59"/>
                  <a:pt x="301" y="101"/>
                  <a:pt x="301" y="167"/>
                </a:cubicBezTo>
                <a:cubicBezTo>
                  <a:pt x="301" y="168"/>
                  <a:pt x="301" y="170"/>
                  <a:pt x="301" y="172"/>
                </a:cubicBezTo>
                <a:cubicBezTo>
                  <a:pt x="266" y="163"/>
                  <a:pt x="227" y="161"/>
                  <a:pt x="188" y="166"/>
                </a:cubicBezTo>
                <a:cubicBezTo>
                  <a:pt x="175" y="168"/>
                  <a:pt x="161" y="170"/>
                  <a:pt x="148" y="174"/>
                </a:cubicBezTo>
                <a:cubicBezTo>
                  <a:pt x="148" y="105"/>
                  <a:pt x="165" y="56"/>
                  <a:pt x="196" y="38"/>
                </a:cubicBezTo>
                <a:close/>
                <a:moveTo>
                  <a:pt x="191" y="192"/>
                </a:moveTo>
                <a:cubicBezTo>
                  <a:pt x="229" y="188"/>
                  <a:pt x="266" y="190"/>
                  <a:pt x="299" y="199"/>
                </a:cubicBezTo>
                <a:cubicBezTo>
                  <a:pt x="298" y="204"/>
                  <a:pt x="298" y="208"/>
                  <a:pt x="297" y="213"/>
                </a:cubicBezTo>
                <a:cubicBezTo>
                  <a:pt x="287" y="278"/>
                  <a:pt x="255" y="319"/>
                  <a:pt x="224" y="345"/>
                </a:cubicBezTo>
                <a:cubicBezTo>
                  <a:pt x="221" y="343"/>
                  <a:pt x="219" y="341"/>
                  <a:pt x="217" y="339"/>
                </a:cubicBezTo>
                <a:cubicBezTo>
                  <a:pt x="177" y="306"/>
                  <a:pt x="154" y="264"/>
                  <a:pt x="150" y="214"/>
                </a:cubicBezTo>
                <a:cubicBezTo>
                  <a:pt x="150" y="209"/>
                  <a:pt x="150" y="205"/>
                  <a:pt x="149" y="201"/>
                </a:cubicBezTo>
                <a:cubicBezTo>
                  <a:pt x="163" y="197"/>
                  <a:pt x="177" y="194"/>
                  <a:pt x="191" y="192"/>
                </a:cubicBezTo>
                <a:close/>
                <a:moveTo>
                  <a:pt x="323" y="217"/>
                </a:moveTo>
                <a:cubicBezTo>
                  <a:pt x="324" y="214"/>
                  <a:pt x="324" y="211"/>
                  <a:pt x="325" y="208"/>
                </a:cubicBezTo>
                <a:cubicBezTo>
                  <a:pt x="356" y="222"/>
                  <a:pt x="383" y="242"/>
                  <a:pt x="405" y="269"/>
                </a:cubicBezTo>
                <a:cubicBezTo>
                  <a:pt x="405" y="269"/>
                  <a:pt x="405" y="269"/>
                  <a:pt x="405" y="269"/>
                </a:cubicBezTo>
                <a:cubicBezTo>
                  <a:pt x="424" y="291"/>
                  <a:pt x="434" y="312"/>
                  <a:pt x="434" y="330"/>
                </a:cubicBezTo>
                <a:cubicBezTo>
                  <a:pt x="434" y="340"/>
                  <a:pt x="431" y="349"/>
                  <a:pt x="426" y="357"/>
                </a:cubicBezTo>
                <a:cubicBezTo>
                  <a:pt x="406" y="387"/>
                  <a:pt x="352" y="400"/>
                  <a:pt x="305" y="385"/>
                </a:cubicBezTo>
                <a:cubicBezTo>
                  <a:pt x="305" y="385"/>
                  <a:pt x="305" y="385"/>
                  <a:pt x="304" y="385"/>
                </a:cubicBezTo>
                <a:cubicBezTo>
                  <a:pt x="296" y="383"/>
                  <a:pt x="273" y="375"/>
                  <a:pt x="246" y="360"/>
                </a:cubicBezTo>
                <a:cubicBezTo>
                  <a:pt x="277" y="332"/>
                  <a:pt x="312" y="287"/>
                  <a:pt x="323" y="217"/>
                </a:cubicBezTo>
                <a:close/>
                <a:moveTo>
                  <a:pt x="426" y="252"/>
                </a:move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lose/>
                <a:moveTo>
                  <a:pt x="159" y="409"/>
                </a:move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7" name="Freeform 284"/>
          <p:cNvSpPr>
            <a:spLocks/>
          </p:cNvSpPr>
          <p:nvPr userDrawn="1"/>
        </p:nvSpPr>
        <p:spPr bwMode="auto">
          <a:xfrm>
            <a:off x="2431202" y="1964451"/>
            <a:ext cx="240498" cy="322709"/>
          </a:xfrm>
          <a:custGeom>
            <a:avLst/>
            <a:gdLst/>
            <a:ahLst/>
            <a:cxnLst>
              <a:cxn ang="0">
                <a:pos x="8" y="68"/>
              </a:cxn>
              <a:cxn ang="0">
                <a:pos x="0" y="106"/>
              </a:cxn>
              <a:cxn ang="0">
                <a:pos x="57" y="222"/>
              </a:cxn>
              <a:cxn ang="0">
                <a:pos x="67" y="229"/>
              </a:cxn>
              <a:cxn ang="0">
                <a:pos x="67" y="229"/>
              </a:cxn>
              <a:cxn ang="0">
                <a:pos x="67" y="229"/>
              </a:cxn>
              <a:cxn ang="0">
                <a:pos x="85" y="223"/>
              </a:cxn>
              <a:cxn ang="0">
                <a:pos x="80" y="205"/>
              </a:cxn>
              <a:cxn ang="0">
                <a:pos x="59" y="163"/>
              </a:cxn>
              <a:cxn ang="0">
                <a:pos x="73" y="153"/>
              </a:cxn>
              <a:cxn ang="0">
                <a:pos x="89" y="143"/>
              </a:cxn>
              <a:cxn ang="0">
                <a:pos x="79" y="127"/>
              </a:cxn>
              <a:cxn ang="0">
                <a:pos x="35" y="151"/>
              </a:cxn>
              <a:cxn ang="0">
                <a:pos x="26" y="106"/>
              </a:cxn>
              <a:cxn ang="0">
                <a:pos x="31" y="80"/>
              </a:cxn>
              <a:cxn ang="0">
                <a:pos x="155" y="27"/>
              </a:cxn>
              <a:cxn ang="0">
                <a:pos x="241" y="85"/>
              </a:cxn>
              <a:cxn ang="0">
                <a:pos x="243" y="102"/>
              </a:cxn>
              <a:cxn ang="0">
                <a:pos x="234" y="131"/>
              </a:cxn>
              <a:cxn ang="0">
                <a:pos x="230" y="140"/>
              </a:cxn>
              <a:cxn ang="0">
                <a:pos x="246" y="184"/>
              </a:cxn>
              <a:cxn ang="0">
                <a:pos x="247" y="190"/>
              </a:cxn>
              <a:cxn ang="0">
                <a:pos x="239" y="197"/>
              </a:cxn>
              <a:cxn ang="0">
                <a:pos x="230" y="203"/>
              </a:cxn>
              <a:cxn ang="0">
                <a:pos x="226" y="218"/>
              </a:cxn>
              <a:cxn ang="0">
                <a:pos x="228" y="231"/>
              </a:cxn>
              <a:cxn ang="0">
                <a:pos x="224" y="242"/>
              </a:cxn>
              <a:cxn ang="0">
                <a:pos x="224" y="244"/>
              </a:cxn>
              <a:cxn ang="0">
                <a:pos x="227" y="255"/>
              </a:cxn>
              <a:cxn ang="0">
                <a:pos x="219" y="273"/>
              </a:cxn>
              <a:cxn ang="0">
                <a:pos x="197" y="286"/>
              </a:cxn>
              <a:cxn ang="0">
                <a:pos x="150" y="294"/>
              </a:cxn>
              <a:cxn ang="0">
                <a:pos x="131" y="336"/>
              </a:cxn>
              <a:cxn ang="0">
                <a:pos x="40" y="292"/>
              </a:cxn>
              <a:cxn ang="0">
                <a:pos x="22" y="298"/>
              </a:cxn>
              <a:cxn ang="0">
                <a:pos x="28" y="315"/>
              </a:cxn>
              <a:cxn ang="0">
                <a:pos x="135" y="367"/>
              </a:cxn>
              <a:cxn ang="0">
                <a:pos x="147" y="367"/>
              </a:cxn>
              <a:cxn ang="0">
                <a:pos x="154" y="357"/>
              </a:cxn>
              <a:cxn ang="0">
                <a:pos x="165" y="316"/>
              </a:cxn>
              <a:cxn ang="0">
                <a:pos x="197" y="313"/>
              </a:cxn>
              <a:cxn ang="0">
                <a:pos x="244" y="283"/>
              </a:cxn>
              <a:cxn ang="0">
                <a:pos x="246" y="278"/>
              </a:cxn>
              <a:cxn ang="0">
                <a:pos x="254" y="252"/>
              </a:cxn>
              <a:cxn ang="0">
                <a:pos x="251" y="244"/>
              </a:cxn>
              <a:cxn ang="0">
                <a:pos x="255" y="235"/>
              </a:cxn>
              <a:cxn ang="0">
                <a:pos x="255" y="232"/>
              </a:cxn>
              <a:cxn ang="0">
                <a:pos x="253" y="219"/>
              </a:cxn>
              <a:cxn ang="0">
                <a:pos x="274" y="199"/>
              </a:cxn>
              <a:cxn ang="0">
                <a:pos x="276" y="189"/>
              </a:cxn>
              <a:cxn ang="0">
                <a:pos x="275" y="183"/>
              </a:cxn>
              <a:cxn ang="0">
                <a:pos x="271" y="174"/>
              </a:cxn>
              <a:cxn ang="0">
                <a:pos x="257" y="143"/>
              </a:cxn>
              <a:cxn ang="0">
                <a:pos x="269" y="102"/>
              </a:cxn>
              <a:cxn ang="0">
                <a:pos x="267" y="80"/>
              </a:cxn>
              <a:cxn ang="0">
                <a:pos x="155" y="0"/>
              </a:cxn>
              <a:cxn ang="0">
                <a:pos x="8" y="68"/>
              </a:cxn>
            </a:cxnLst>
            <a:rect l="0" t="0" r="r" b="b"/>
            <a:pathLst>
              <a:path w="276" h="369">
                <a:moveTo>
                  <a:pt x="8" y="68"/>
                </a:moveTo>
                <a:cubicBezTo>
                  <a:pt x="3" y="77"/>
                  <a:pt x="0" y="90"/>
                  <a:pt x="0" y="106"/>
                </a:cubicBezTo>
                <a:cubicBezTo>
                  <a:pt x="0" y="145"/>
                  <a:pt x="17" y="196"/>
                  <a:pt x="57" y="222"/>
                </a:cubicBezTo>
                <a:cubicBezTo>
                  <a:pt x="60" y="225"/>
                  <a:pt x="63" y="227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74" y="232"/>
                  <a:pt x="82" y="230"/>
                  <a:pt x="85" y="223"/>
                </a:cubicBezTo>
                <a:cubicBezTo>
                  <a:pt x="88" y="217"/>
                  <a:pt x="86" y="209"/>
                  <a:pt x="80" y="205"/>
                </a:cubicBezTo>
                <a:cubicBezTo>
                  <a:pt x="58" y="194"/>
                  <a:pt x="54" y="175"/>
                  <a:pt x="59" y="163"/>
                </a:cubicBezTo>
                <a:cubicBezTo>
                  <a:pt x="60" y="159"/>
                  <a:pt x="64" y="151"/>
                  <a:pt x="73" y="153"/>
                </a:cubicBezTo>
                <a:cubicBezTo>
                  <a:pt x="81" y="155"/>
                  <a:pt x="88" y="150"/>
                  <a:pt x="89" y="143"/>
                </a:cubicBezTo>
                <a:cubicBezTo>
                  <a:pt x="91" y="136"/>
                  <a:pt x="86" y="129"/>
                  <a:pt x="79" y="127"/>
                </a:cubicBezTo>
                <a:cubicBezTo>
                  <a:pt x="60" y="123"/>
                  <a:pt x="43" y="133"/>
                  <a:pt x="35" y="151"/>
                </a:cubicBezTo>
                <a:cubicBezTo>
                  <a:pt x="29" y="136"/>
                  <a:pt x="26" y="120"/>
                  <a:pt x="26" y="106"/>
                </a:cubicBezTo>
                <a:cubicBezTo>
                  <a:pt x="26" y="95"/>
                  <a:pt x="28" y="86"/>
                  <a:pt x="31" y="80"/>
                </a:cubicBezTo>
                <a:cubicBezTo>
                  <a:pt x="54" y="34"/>
                  <a:pt x="119" y="27"/>
                  <a:pt x="155" y="27"/>
                </a:cubicBezTo>
                <a:cubicBezTo>
                  <a:pt x="197" y="27"/>
                  <a:pt x="235" y="52"/>
                  <a:pt x="241" y="85"/>
                </a:cubicBezTo>
                <a:cubicBezTo>
                  <a:pt x="242" y="91"/>
                  <a:pt x="243" y="97"/>
                  <a:pt x="243" y="102"/>
                </a:cubicBezTo>
                <a:cubicBezTo>
                  <a:pt x="243" y="120"/>
                  <a:pt x="236" y="128"/>
                  <a:pt x="234" y="131"/>
                </a:cubicBezTo>
                <a:cubicBezTo>
                  <a:pt x="232" y="133"/>
                  <a:pt x="230" y="136"/>
                  <a:pt x="230" y="140"/>
                </a:cubicBezTo>
                <a:cubicBezTo>
                  <a:pt x="230" y="154"/>
                  <a:pt x="238" y="168"/>
                  <a:pt x="246" y="184"/>
                </a:cubicBezTo>
                <a:cubicBezTo>
                  <a:pt x="246" y="184"/>
                  <a:pt x="249" y="188"/>
                  <a:pt x="247" y="190"/>
                </a:cubicBezTo>
                <a:cubicBezTo>
                  <a:pt x="246" y="192"/>
                  <a:pt x="241" y="196"/>
                  <a:pt x="239" y="197"/>
                </a:cubicBezTo>
                <a:cubicBezTo>
                  <a:pt x="230" y="203"/>
                  <a:pt x="230" y="203"/>
                  <a:pt x="230" y="203"/>
                </a:cubicBezTo>
                <a:cubicBezTo>
                  <a:pt x="229" y="205"/>
                  <a:pt x="226" y="208"/>
                  <a:pt x="226" y="218"/>
                </a:cubicBezTo>
                <a:cubicBezTo>
                  <a:pt x="226" y="221"/>
                  <a:pt x="227" y="226"/>
                  <a:pt x="228" y="231"/>
                </a:cubicBezTo>
                <a:cubicBezTo>
                  <a:pt x="226" y="234"/>
                  <a:pt x="224" y="238"/>
                  <a:pt x="224" y="242"/>
                </a:cubicBezTo>
                <a:cubicBezTo>
                  <a:pt x="224" y="243"/>
                  <a:pt x="224" y="243"/>
                  <a:pt x="224" y="244"/>
                </a:cubicBezTo>
                <a:cubicBezTo>
                  <a:pt x="224" y="247"/>
                  <a:pt x="224" y="251"/>
                  <a:pt x="227" y="255"/>
                </a:cubicBezTo>
                <a:cubicBezTo>
                  <a:pt x="226" y="259"/>
                  <a:pt x="223" y="268"/>
                  <a:pt x="219" y="273"/>
                </a:cubicBezTo>
                <a:cubicBezTo>
                  <a:pt x="217" y="277"/>
                  <a:pt x="205" y="286"/>
                  <a:pt x="197" y="286"/>
                </a:cubicBezTo>
                <a:cubicBezTo>
                  <a:pt x="173" y="286"/>
                  <a:pt x="159" y="288"/>
                  <a:pt x="150" y="294"/>
                </a:cubicBezTo>
                <a:cubicBezTo>
                  <a:pt x="147" y="296"/>
                  <a:pt x="139" y="300"/>
                  <a:pt x="131" y="336"/>
                </a:cubicBezTo>
                <a:cubicBezTo>
                  <a:pt x="109" y="325"/>
                  <a:pt x="40" y="292"/>
                  <a:pt x="40" y="292"/>
                </a:cubicBezTo>
                <a:cubicBezTo>
                  <a:pt x="33" y="288"/>
                  <a:pt x="25" y="291"/>
                  <a:pt x="22" y="298"/>
                </a:cubicBezTo>
                <a:cubicBezTo>
                  <a:pt x="19" y="304"/>
                  <a:pt x="22" y="312"/>
                  <a:pt x="28" y="315"/>
                </a:cubicBezTo>
                <a:cubicBezTo>
                  <a:pt x="135" y="367"/>
                  <a:pt x="135" y="367"/>
                  <a:pt x="135" y="367"/>
                </a:cubicBezTo>
                <a:cubicBezTo>
                  <a:pt x="139" y="369"/>
                  <a:pt x="143" y="369"/>
                  <a:pt x="147" y="367"/>
                </a:cubicBezTo>
                <a:cubicBezTo>
                  <a:pt x="151" y="365"/>
                  <a:pt x="153" y="361"/>
                  <a:pt x="154" y="357"/>
                </a:cubicBezTo>
                <a:cubicBezTo>
                  <a:pt x="157" y="340"/>
                  <a:pt x="162" y="321"/>
                  <a:pt x="165" y="316"/>
                </a:cubicBezTo>
                <a:cubicBezTo>
                  <a:pt x="169" y="314"/>
                  <a:pt x="178" y="313"/>
                  <a:pt x="197" y="313"/>
                </a:cubicBezTo>
                <a:cubicBezTo>
                  <a:pt x="215" y="313"/>
                  <a:pt x="238" y="299"/>
                  <a:pt x="244" y="283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51" y="268"/>
                  <a:pt x="254" y="259"/>
                  <a:pt x="254" y="252"/>
                </a:cubicBezTo>
                <a:cubicBezTo>
                  <a:pt x="254" y="249"/>
                  <a:pt x="253" y="246"/>
                  <a:pt x="251" y="244"/>
                </a:cubicBezTo>
                <a:cubicBezTo>
                  <a:pt x="253" y="241"/>
                  <a:pt x="255" y="238"/>
                  <a:pt x="255" y="235"/>
                </a:cubicBezTo>
                <a:cubicBezTo>
                  <a:pt x="255" y="234"/>
                  <a:pt x="255" y="233"/>
                  <a:pt x="255" y="232"/>
                </a:cubicBezTo>
                <a:cubicBezTo>
                  <a:pt x="254" y="228"/>
                  <a:pt x="253" y="222"/>
                  <a:pt x="253" y="219"/>
                </a:cubicBezTo>
                <a:cubicBezTo>
                  <a:pt x="261" y="214"/>
                  <a:pt x="270" y="205"/>
                  <a:pt x="274" y="199"/>
                </a:cubicBezTo>
                <a:cubicBezTo>
                  <a:pt x="276" y="195"/>
                  <a:pt x="276" y="191"/>
                  <a:pt x="276" y="189"/>
                </a:cubicBezTo>
                <a:cubicBezTo>
                  <a:pt x="276" y="186"/>
                  <a:pt x="276" y="184"/>
                  <a:pt x="275" y="183"/>
                </a:cubicBezTo>
                <a:cubicBezTo>
                  <a:pt x="271" y="174"/>
                  <a:pt x="271" y="174"/>
                  <a:pt x="271" y="174"/>
                </a:cubicBezTo>
                <a:cubicBezTo>
                  <a:pt x="267" y="166"/>
                  <a:pt x="259" y="153"/>
                  <a:pt x="257" y="143"/>
                </a:cubicBezTo>
                <a:cubicBezTo>
                  <a:pt x="265" y="133"/>
                  <a:pt x="269" y="118"/>
                  <a:pt x="269" y="102"/>
                </a:cubicBezTo>
                <a:cubicBezTo>
                  <a:pt x="269" y="95"/>
                  <a:pt x="269" y="87"/>
                  <a:pt x="267" y="80"/>
                </a:cubicBezTo>
                <a:cubicBezTo>
                  <a:pt x="259" y="35"/>
                  <a:pt x="211" y="0"/>
                  <a:pt x="155" y="0"/>
                </a:cubicBezTo>
                <a:cubicBezTo>
                  <a:pt x="82" y="0"/>
                  <a:pt x="30" y="24"/>
                  <a:pt x="8" y="6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8" name="Freeform 365"/>
          <p:cNvSpPr>
            <a:spLocks/>
          </p:cNvSpPr>
          <p:nvPr userDrawn="1"/>
        </p:nvSpPr>
        <p:spPr bwMode="auto">
          <a:xfrm>
            <a:off x="3659974" y="1954626"/>
            <a:ext cx="170558" cy="342342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9" name="Freeform 325"/>
          <p:cNvSpPr>
            <a:spLocks/>
          </p:cNvSpPr>
          <p:nvPr userDrawn="1"/>
        </p:nvSpPr>
        <p:spPr bwMode="auto">
          <a:xfrm>
            <a:off x="2848361" y="1925799"/>
            <a:ext cx="353385" cy="400013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115" y="0"/>
              </a:cxn>
              <a:cxn ang="0">
                <a:pos x="102" y="13"/>
              </a:cxn>
              <a:cxn ang="0">
                <a:pos x="102" y="188"/>
              </a:cxn>
              <a:cxn ang="0">
                <a:pos x="115" y="201"/>
              </a:cxn>
              <a:cxn ang="0">
                <a:pos x="183" y="201"/>
              </a:cxn>
              <a:cxn ang="0">
                <a:pos x="164" y="222"/>
              </a:cxn>
              <a:cxn ang="0">
                <a:pos x="160" y="231"/>
              </a:cxn>
              <a:cxn ang="0">
                <a:pos x="164" y="241"/>
              </a:cxn>
              <a:cxn ang="0">
                <a:pos x="183" y="240"/>
              </a:cxn>
              <a:cxn ang="0">
                <a:pos x="224" y="197"/>
              </a:cxn>
              <a:cxn ang="0">
                <a:pos x="223" y="179"/>
              </a:cxn>
              <a:cxn ang="0">
                <a:pos x="183" y="139"/>
              </a:cxn>
              <a:cxn ang="0">
                <a:pos x="164" y="139"/>
              </a:cxn>
              <a:cxn ang="0">
                <a:pos x="160" y="148"/>
              </a:cxn>
              <a:cxn ang="0">
                <a:pos x="164" y="158"/>
              </a:cxn>
              <a:cxn ang="0">
                <a:pos x="181" y="175"/>
              </a:cxn>
              <a:cxn ang="0">
                <a:pos x="129" y="175"/>
              </a:cxn>
              <a:cxn ang="0">
                <a:pos x="129" y="27"/>
              </a:cxn>
              <a:cxn ang="0">
                <a:pos x="379" y="27"/>
              </a:cxn>
              <a:cxn ang="0">
                <a:pos x="379" y="432"/>
              </a:cxn>
              <a:cxn ang="0">
                <a:pos x="129" y="432"/>
              </a:cxn>
              <a:cxn ang="0">
                <a:pos x="129" y="269"/>
              </a:cxn>
              <a:cxn ang="0">
                <a:pos x="115" y="256"/>
              </a:cxn>
              <a:cxn ang="0">
                <a:pos x="46" y="256"/>
              </a:cxn>
              <a:cxn ang="0">
                <a:pos x="65" y="235"/>
              </a:cxn>
              <a:cxn ang="0">
                <a:pos x="69" y="226"/>
              </a:cxn>
              <a:cxn ang="0">
                <a:pos x="64" y="217"/>
              </a:cxn>
              <a:cxn ang="0">
                <a:pos x="46" y="217"/>
              </a:cxn>
              <a:cxn ang="0">
                <a:pos x="5" y="260"/>
              </a:cxn>
              <a:cxn ang="0">
                <a:pos x="5" y="278"/>
              </a:cxn>
              <a:cxn ang="0">
                <a:pos x="46" y="318"/>
              </a:cxn>
              <a:cxn ang="0">
                <a:pos x="65" y="318"/>
              </a:cxn>
              <a:cxn ang="0">
                <a:pos x="69" y="309"/>
              </a:cxn>
              <a:cxn ang="0">
                <a:pos x="65" y="300"/>
              </a:cxn>
              <a:cxn ang="0">
                <a:pos x="47" y="282"/>
              </a:cxn>
              <a:cxn ang="0">
                <a:pos x="102" y="282"/>
              </a:cxn>
              <a:cxn ang="0">
                <a:pos x="102" y="445"/>
              </a:cxn>
              <a:cxn ang="0">
                <a:pos x="115" y="459"/>
              </a:cxn>
              <a:cxn ang="0">
                <a:pos x="392" y="459"/>
              </a:cxn>
              <a:cxn ang="0">
                <a:pos x="405" y="445"/>
              </a:cxn>
              <a:cxn ang="0">
                <a:pos x="405" y="13"/>
              </a:cxn>
              <a:cxn ang="0">
                <a:pos x="392" y="0"/>
              </a:cxn>
            </a:cxnLst>
            <a:rect l="0" t="0" r="r" b="b"/>
            <a:pathLst>
              <a:path w="405" h="459">
                <a:moveTo>
                  <a:pt x="392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08" y="0"/>
                  <a:pt x="102" y="6"/>
                  <a:pt x="102" y="13"/>
                </a:cubicBezTo>
                <a:cubicBezTo>
                  <a:pt x="102" y="188"/>
                  <a:pt x="102" y="188"/>
                  <a:pt x="102" y="188"/>
                </a:cubicBezTo>
                <a:cubicBezTo>
                  <a:pt x="102" y="196"/>
                  <a:pt x="108" y="201"/>
                  <a:pt x="115" y="201"/>
                </a:cubicBezTo>
                <a:cubicBezTo>
                  <a:pt x="183" y="201"/>
                  <a:pt x="183" y="201"/>
                  <a:pt x="183" y="201"/>
                </a:cubicBezTo>
                <a:cubicBezTo>
                  <a:pt x="173" y="212"/>
                  <a:pt x="164" y="222"/>
                  <a:pt x="164" y="222"/>
                </a:cubicBezTo>
                <a:cubicBezTo>
                  <a:pt x="161" y="224"/>
                  <a:pt x="160" y="228"/>
                  <a:pt x="160" y="231"/>
                </a:cubicBezTo>
                <a:cubicBezTo>
                  <a:pt x="160" y="234"/>
                  <a:pt x="161" y="238"/>
                  <a:pt x="164" y="241"/>
                </a:cubicBezTo>
                <a:cubicBezTo>
                  <a:pt x="170" y="246"/>
                  <a:pt x="178" y="245"/>
                  <a:pt x="183" y="240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9" y="192"/>
                  <a:pt x="228" y="184"/>
                  <a:pt x="223" y="179"/>
                </a:cubicBezTo>
                <a:cubicBezTo>
                  <a:pt x="183" y="139"/>
                  <a:pt x="183" y="139"/>
                  <a:pt x="183" y="139"/>
                </a:cubicBezTo>
                <a:cubicBezTo>
                  <a:pt x="178" y="133"/>
                  <a:pt x="169" y="134"/>
                  <a:pt x="164" y="139"/>
                </a:cubicBezTo>
                <a:cubicBezTo>
                  <a:pt x="161" y="141"/>
                  <a:pt x="160" y="145"/>
                  <a:pt x="160" y="148"/>
                </a:cubicBezTo>
                <a:cubicBezTo>
                  <a:pt x="160" y="152"/>
                  <a:pt x="161" y="155"/>
                  <a:pt x="164" y="158"/>
                </a:cubicBezTo>
                <a:cubicBezTo>
                  <a:pt x="164" y="158"/>
                  <a:pt x="172" y="166"/>
                  <a:pt x="181" y="175"/>
                </a:cubicBezTo>
                <a:cubicBezTo>
                  <a:pt x="129" y="175"/>
                  <a:pt x="129" y="175"/>
                  <a:pt x="129" y="175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379" y="27"/>
                  <a:pt x="379" y="27"/>
                  <a:pt x="379" y="27"/>
                </a:cubicBezTo>
                <a:cubicBezTo>
                  <a:pt x="379" y="432"/>
                  <a:pt x="379" y="432"/>
                  <a:pt x="379" y="432"/>
                </a:cubicBezTo>
                <a:cubicBezTo>
                  <a:pt x="129" y="432"/>
                  <a:pt x="129" y="432"/>
                  <a:pt x="129" y="432"/>
                </a:cubicBezTo>
                <a:cubicBezTo>
                  <a:pt x="129" y="409"/>
                  <a:pt x="129" y="269"/>
                  <a:pt x="129" y="269"/>
                </a:cubicBezTo>
                <a:cubicBezTo>
                  <a:pt x="129" y="262"/>
                  <a:pt x="123" y="256"/>
                  <a:pt x="115" y="256"/>
                </a:cubicBezTo>
                <a:cubicBezTo>
                  <a:pt x="46" y="256"/>
                  <a:pt x="46" y="256"/>
                  <a:pt x="46" y="256"/>
                </a:cubicBezTo>
                <a:cubicBezTo>
                  <a:pt x="55" y="245"/>
                  <a:pt x="65" y="235"/>
                  <a:pt x="65" y="235"/>
                </a:cubicBezTo>
                <a:cubicBezTo>
                  <a:pt x="67" y="233"/>
                  <a:pt x="69" y="230"/>
                  <a:pt x="69" y="226"/>
                </a:cubicBezTo>
                <a:cubicBezTo>
                  <a:pt x="69" y="223"/>
                  <a:pt x="67" y="219"/>
                  <a:pt x="64" y="217"/>
                </a:cubicBezTo>
                <a:cubicBezTo>
                  <a:pt x="59" y="211"/>
                  <a:pt x="51" y="212"/>
                  <a:pt x="46" y="217"/>
                </a:cubicBezTo>
                <a:cubicBezTo>
                  <a:pt x="5" y="260"/>
                  <a:pt x="5" y="260"/>
                  <a:pt x="5" y="260"/>
                </a:cubicBezTo>
                <a:cubicBezTo>
                  <a:pt x="0" y="265"/>
                  <a:pt x="0" y="273"/>
                  <a:pt x="5" y="27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51" y="324"/>
                  <a:pt x="60" y="324"/>
                  <a:pt x="65" y="318"/>
                </a:cubicBezTo>
                <a:cubicBezTo>
                  <a:pt x="67" y="316"/>
                  <a:pt x="69" y="312"/>
                  <a:pt x="69" y="309"/>
                </a:cubicBezTo>
                <a:cubicBezTo>
                  <a:pt x="69" y="306"/>
                  <a:pt x="67" y="302"/>
                  <a:pt x="65" y="300"/>
                </a:cubicBezTo>
                <a:cubicBezTo>
                  <a:pt x="65" y="300"/>
                  <a:pt x="56" y="291"/>
                  <a:pt x="47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305"/>
                  <a:pt x="102" y="445"/>
                  <a:pt x="102" y="445"/>
                </a:cubicBezTo>
                <a:cubicBezTo>
                  <a:pt x="102" y="453"/>
                  <a:pt x="108" y="459"/>
                  <a:pt x="115" y="459"/>
                </a:cubicBezTo>
                <a:cubicBezTo>
                  <a:pt x="392" y="459"/>
                  <a:pt x="392" y="459"/>
                  <a:pt x="392" y="459"/>
                </a:cubicBezTo>
                <a:cubicBezTo>
                  <a:pt x="399" y="459"/>
                  <a:pt x="405" y="453"/>
                  <a:pt x="405" y="445"/>
                </a:cubicBezTo>
                <a:cubicBezTo>
                  <a:pt x="405" y="13"/>
                  <a:pt x="405" y="13"/>
                  <a:pt x="405" y="13"/>
                </a:cubicBezTo>
                <a:cubicBezTo>
                  <a:pt x="405" y="6"/>
                  <a:pt x="399" y="0"/>
                  <a:pt x="3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0" name="Freeform 361"/>
          <p:cNvSpPr>
            <a:spLocks noEditPoints="1"/>
          </p:cNvSpPr>
          <p:nvPr userDrawn="1"/>
        </p:nvSpPr>
        <p:spPr bwMode="auto">
          <a:xfrm>
            <a:off x="3450188" y="1926413"/>
            <a:ext cx="155833" cy="398785"/>
          </a:xfrm>
          <a:custGeom>
            <a:avLst/>
            <a:gdLst/>
            <a:ahLst/>
            <a:cxnLst>
              <a:cxn ang="0">
                <a:pos x="67" y="6"/>
              </a:cxn>
              <a:cxn ang="0">
                <a:pos x="54" y="26"/>
              </a:cxn>
              <a:cxn ang="0">
                <a:pos x="67" y="40"/>
              </a:cxn>
              <a:cxn ang="0">
                <a:pos x="80" y="29"/>
              </a:cxn>
              <a:cxn ang="0">
                <a:pos x="90" y="27"/>
              </a:cxn>
              <a:cxn ang="0">
                <a:pos x="99" y="29"/>
              </a:cxn>
              <a:cxn ang="0">
                <a:pos x="99" y="71"/>
              </a:cxn>
              <a:cxn ang="0">
                <a:pos x="109" y="84"/>
              </a:cxn>
              <a:cxn ang="0">
                <a:pos x="152" y="127"/>
              </a:cxn>
              <a:cxn ang="0">
                <a:pos x="152" y="407"/>
              </a:cxn>
              <a:cxn ang="0">
                <a:pos x="136" y="424"/>
              </a:cxn>
              <a:cxn ang="0">
                <a:pos x="90" y="432"/>
              </a:cxn>
              <a:cxn ang="0">
                <a:pos x="43" y="424"/>
              </a:cxn>
              <a:cxn ang="0">
                <a:pos x="28" y="407"/>
              </a:cxn>
              <a:cxn ang="0">
                <a:pos x="27" y="127"/>
              </a:cxn>
              <a:cxn ang="0">
                <a:pos x="70" y="85"/>
              </a:cxn>
              <a:cxn ang="0">
                <a:pos x="80" y="69"/>
              </a:cxn>
              <a:cxn ang="0">
                <a:pos x="64" y="59"/>
              </a:cxn>
              <a:cxn ang="0">
                <a:pos x="0" y="127"/>
              </a:cxn>
              <a:cxn ang="0">
                <a:pos x="1" y="407"/>
              </a:cxn>
              <a:cxn ang="0">
                <a:pos x="90" y="459"/>
              </a:cxn>
              <a:cxn ang="0">
                <a:pos x="147" y="448"/>
              </a:cxn>
              <a:cxn ang="0">
                <a:pos x="178" y="407"/>
              </a:cxn>
              <a:cxn ang="0">
                <a:pos x="178" y="127"/>
              </a:cxn>
              <a:cxn ang="0">
                <a:pos x="126" y="61"/>
              </a:cxn>
              <a:cxn ang="0">
                <a:pos x="126" y="26"/>
              </a:cxn>
              <a:cxn ang="0">
                <a:pos x="90" y="0"/>
              </a:cxn>
              <a:cxn ang="0">
                <a:pos x="67" y="6"/>
              </a:cxn>
              <a:cxn ang="0">
                <a:pos x="80" y="26"/>
              </a:cxn>
              <a:cxn ang="0">
                <a:pos x="80" y="28"/>
              </a:cxn>
              <a:cxn ang="0">
                <a:pos x="80" y="26"/>
              </a:cxn>
            </a:cxnLst>
            <a:rect l="0" t="0" r="r" b="b"/>
            <a:pathLst>
              <a:path w="178" h="459">
                <a:moveTo>
                  <a:pt x="67" y="6"/>
                </a:moveTo>
                <a:cubicBezTo>
                  <a:pt x="59" y="11"/>
                  <a:pt x="54" y="18"/>
                  <a:pt x="54" y="26"/>
                </a:cubicBezTo>
                <a:cubicBezTo>
                  <a:pt x="54" y="34"/>
                  <a:pt x="60" y="40"/>
                  <a:pt x="67" y="40"/>
                </a:cubicBezTo>
                <a:cubicBezTo>
                  <a:pt x="74" y="40"/>
                  <a:pt x="79" y="35"/>
                  <a:pt x="80" y="29"/>
                </a:cubicBezTo>
                <a:cubicBezTo>
                  <a:pt x="81" y="28"/>
                  <a:pt x="85" y="27"/>
                  <a:pt x="90" y="27"/>
                </a:cubicBezTo>
                <a:cubicBezTo>
                  <a:pt x="94" y="27"/>
                  <a:pt x="98" y="28"/>
                  <a:pt x="99" y="29"/>
                </a:cubicBezTo>
                <a:cubicBezTo>
                  <a:pt x="99" y="33"/>
                  <a:pt x="99" y="71"/>
                  <a:pt x="99" y="71"/>
                </a:cubicBezTo>
                <a:cubicBezTo>
                  <a:pt x="99" y="77"/>
                  <a:pt x="103" y="82"/>
                  <a:pt x="109" y="84"/>
                </a:cubicBezTo>
                <a:cubicBezTo>
                  <a:pt x="111" y="84"/>
                  <a:pt x="152" y="95"/>
                  <a:pt x="152" y="127"/>
                </a:cubicBezTo>
                <a:cubicBezTo>
                  <a:pt x="152" y="407"/>
                  <a:pt x="152" y="407"/>
                  <a:pt x="152" y="407"/>
                </a:cubicBezTo>
                <a:cubicBezTo>
                  <a:pt x="152" y="409"/>
                  <a:pt x="152" y="417"/>
                  <a:pt x="136" y="424"/>
                </a:cubicBezTo>
                <a:cubicBezTo>
                  <a:pt x="125" y="429"/>
                  <a:pt x="108" y="432"/>
                  <a:pt x="90" y="432"/>
                </a:cubicBezTo>
                <a:cubicBezTo>
                  <a:pt x="71" y="432"/>
                  <a:pt x="55" y="429"/>
                  <a:pt x="43" y="424"/>
                </a:cubicBezTo>
                <a:cubicBezTo>
                  <a:pt x="28" y="417"/>
                  <a:pt x="28" y="409"/>
                  <a:pt x="28" y="40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7" y="95"/>
                  <a:pt x="68" y="85"/>
                  <a:pt x="70" y="85"/>
                </a:cubicBezTo>
                <a:cubicBezTo>
                  <a:pt x="77" y="83"/>
                  <a:pt x="82" y="76"/>
                  <a:pt x="80" y="69"/>
                </a:cubicBezTo>
                <a:cubicBezTo>
                  <a:pt x="79" y="62"/>
                  <a:pt x="72" y="57"/>
                  <a:pt x="64" y="59"/>
                </a:cubicBezTo>
                <a:cubicBezTo>
                  <a:pt x="62" y="59"/>
                  <a:pt x="0" y="73"/>
                  <a:pt x="0" y="127"/>
                </a:cubicBezTo>
                <a:cubicBezTo>
                  <a:pt x="1" y="407"/>
                  <a:pt x="1" y="407"/>
                  <a:pt x="1" y="407"/>
                </a:cubicBezTo>
                <a:cubicBezTo>
                  <a:pt x="1" y="439"/>
                  <a:pt x="35" y="459"/>
                  <a:pt x="90" y="459"/>
                </a:cubicBezTo>
                <a:cubicBezTo>
                  <a:pt x="106" y="459"/>
                  <a:pt x="128" y="457"/>
                  <a:pt x="147" y="448"/>
                </a:cubicBezTo>
                <a:cubicBezTo>
                  <a:pt x="167" y="439"/>
                  <a:pt x="178" y="424"/>
                  <a:pt x="178" y="407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78" y="86"/>
                  <a:pt x="143" y="68"/>
                  <a:pt x="126" y="61"/>
                </a:cubicBezTo>
                <a:cubicBezTo>
                  <a:pt x="126" y="49"/>
                  <a:pt x="126" y="26"/>
                  <a:pt x="126" y="26"/>
                </a:cubicBezTo>
                <a:cubicBezTo>
                  <a:pt x="126" y="11"/>
                  <a:pt x="110" y="0"/>
                  <a:pt x="90" y="0"/>
                </a:cubicBezTo>
                <a:cubicBezTo>
                  <a:pt x="81" y="0"/>
                  <a:pt x="73" y="2"/>
                  <a:pt x="67" y="6"/>
                </a:cubicBezTo>
                <a:close/>
                <a:moveTo>
                  <a:pt x="80" y="26"/>
                </a:moveTo>
                <a:cubicBezTo>
                  <a:pt x="80" y="27"/>
                  <a:pt x="80" y="27"/>
                  <a:pt x="80" y="28"/>
                </a:cubicBezTo>
                <a:cubicBezTo>
                  <a:pt x="80" y="27"/>
                  <a:pt x="80" y="27"/>
                  <a:pt x="80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1" name="Freeform 441"/>
          <p:cNvSpPr>
            <a:spLocks/>
          </p:cNvSpPr>
          <p:nvPr userDrawn="1"/>
        </p:nvSpPr>
        <p:spPr bwMode="auto">
          <a:xfrm>
            <a:off x="3915196" y="1926404"/>
            <a:ext cx="223320" cy="398786"/>
          </a:xfrm>
          <a:custGeom>
            <a:avLst/>
            <a:gdLst/>
            <a:ahLst/>
            <a:cxnLst>
              <a:cxn ang="0">
                <a:pos x="109" y="15"/>
              </a:cxn>
              <a:cxn ang="0">
                <a:pos x="84" y="49"/>
              </a:cxn>
              <a:cxn ang="0">
                <a:pos x="3" y="118"/>
              </a:cxn>
              <a:cxn ang="0">
                <a:pos x="0" y="142"/>
              </a:cxn>
              <a:cxn ang="0">
                <a:pos x="13" y="189"/>
              </a:cxn>
              <a:cxn ang="0">
                <a:pos x="65" y="230"/>
              </a:cxn>
              <a:cxn ang="0">
                <a:pos x="77" y="274"/>
              </a:cxn>
              <a:cxn ang="0">
                <a:pos x="77" y="283"/>
              </a:cxn>
              <a:cxn ang="0">
                <a:pos x="31" y="439"/>
              </a:cxn>
              <a:cxn ang="0">
                <a:pos x="30" y="445"/>
              </a:cxn>
              <a:cxn ang="0">
                <a:pos x="32" y="452"/>
              </a:cxn>
              <a:cxn ang="0">
                <a:pos x="43" y="458"/>
              </a:cxn>
              <a:cxn ang="0">
                <a:pos x="241" y="458"/>
              </a:cxn>
              <a:cxn ang="0">
                <a:pos x="252" y="452"/>
              </a:cxn>
              <a:cxn ang="0">
                <a:pos x="253" y="439"/>
              </a:cxn>
              <a:cxn ang="0">
                <a:pos x="221" y="226"/>
              </a:cxn>
              <a:cxn ang="0">
                <a:pos x="223" y="216"/>
              </a:cxn>
              <a:cxn ang="0">
                <a:pos x="217" y="208"/>
              </a:cxn>
              <a:cxn ang="0">
                <a:pos x="107" y="195"/>
              </a:cxn>
              <a:cxn ang="0">
                <a:pos x="97" y="210"/>
              </a:cxn>
              <a:cxn ang="0">
                <a:pos x="112" y="221"/>
              </a:cxn>
              <a:cxn ang="0">
                <a:pos x="192" y="225"/>
              </a:cxn>
              <a:cxn ang="0">
                <a:pos x="180" y="283"/>
              </a:cxn>
              <a:cxn ang="0">
                <a:pos x="219" y="432"/>
              </a:cxn>
              <a:cxn ang="0">
                <a:pos x="64" y="432"/>
              </a:cxn>
              <a:cxn ang="0">
                <a:pos x="104" y="284"/>
              </a:cxn>
              <a:cxn ang="0">
                <a:pos x="103" y="268"/>
              </a:cxn>
              <a:cxn ang="0">
                <a:pos x="85" y="213"/>
              </a:cxn>
              <a:cxn ang="0">
                <a:pos x="77" y="206"/>
              </a:cxn>
              <a:cxn ang="0">
                <a:pos x="36" y="175"/>
              </a:cxn>
              <a:cxn ang="0">
                <a:pos x="27" y="142"/>
              </a:cxn>
              <a:cxn ang="0">
                <a:pos x="29" y="125"/>
              </a:cxn>
              <a:cxn ang="0">
                <a:pos x="94" y="75"/>
              </a:cxn>
              <a:cxn ang="0">
                <a:pos x="98" y="75"/>
              </a:cxn>
              <a:cxn ang="0">
                <a:pos x="98" y="75"/>
              </a:cxn>
              <a:cxn ang="0">
                <a:pos x="108" y="64"/>
              </a:cxn>
              <a:cxn ang="0">
                <a:pos x="125" y="37"/>
              </a:cxn>
              <a:cxn ang="0">
                <a:pos x="156" y="30"/>
              </a:cxn>
              <a:cxn ang="0">
                <a:pos x="184" y="47"/>
              </a:cxn>
              <a:cxn ang="0">
                <a:pos x="191" y="78"/>
              </a:cxn>
              <a:cxn ang="0">
                <a:pos x="202" y="93"/>
              </a:cxn>
              <a:cxn ang="0">
                <a:pos x="217" y="83"/>
              </a:cxn>
              <a:cxn ang="0">
                <a:pos x="205" y="31"/>
              </a:cxn>
              <a:cxn ang="0">
                <a:pos x="161" y="3"/>
              </a:cxn>
              <a:cxn ang="0">
                <a:pos x="109" y="15"/>
              </a:cxn>
            </a:cxnLst>
            <a:rect l="0" t="0" r="r" b="b"/>
            <a:pathLst>
              <a:path w="255" h="458">
                <a:moveTo>
                  <a:pt x="109" y="15"/>
                </a:moveTo>
                <a:cubicBezTo>
                  <a:pt x="97" y="23"/>
                  <a:pt x="89" y="35"/>
                  <a:pt x="84" y="49"/>
                </a:cubicBezTo>
                <a:cubicBezTo>
                  <a:pt x="46" y="53"/>
                  <a:pt x="13" y="80"/>
                  <a:pt x="3" y="118"/>
                </a:cubicBezTo>
                <a:cubicBezTo>
                  <a:pt x="1" y="126"/>
                  <a:pt x="0" y="134"/>
                  <a:pt x="0" y="142"/>
                </a:cubicBezTo>
                <a:cubicBezTo>
                  <a:pt x="0" y="158"/>
                  <a:pt x="5" y="174"/>
                  <a:pt x="13" y="189"/>
                </a:cubicBezTo>
                <a:cubicBezTo>
                  <a:pt x="25" y="209"/>
                  <a:pt x="43" y="223"/>
                  <a:pt x="65" y="230"/>
                </a:cubicBezTo>
                <a:cubicBezTo>
                  <a:pt x="68" y="235"/>
                  <a:pt x="75" y="249"/>
                  <a:pt x="77" y="274"/>
                </a:cubicBezTo>
                <a:cubicBezTo>
                  <a:pt x="77" y="277"/>
                  <a:pt x="77" y="280"/>
                  <a:pt x="77" y="283"/>
                </a:cubicBezTo>
                <a:cubicBezTo>
                  <a:pt x="77" y="315"/>
                  <a:pt x="68" y="366"/>
                  <a:pt x="31" y="439"/>
                </a:cubicBezTo>
                <a:cubicBezTo>
                  <a:pt x="30" y="441"/>
                  <a:pt x="30" y="443"/>
                  <a:pt x="30" y="445"/>
                </a:cubicBezTo>
                <a:cubicBezTo>
                  <a:pt x="30" y="448"/>
                  <a:pt x="30" y="450"/>
                  <a:pt x="32" y="452"/>
                </a:cubicBezTo>
                <a:cubicBezTo>
                  <a:pt x="34" y="456"/>
                  <a:pt x="38" y="458"/>
                  <a:pt x="43" y="458"/>
                </a:cubicBezTo>
                <a:cubicBezTo>
                  <a:pt x="241" y="458"/>
                  <a:pt x="241" y="458"/>
                  <a:pt x="241" y="458"/>
                </a:cubicBezTo>
                <a:cubicBezTo>
                  <a:pt x="246" y="458"/>
                  <a:pt x="250" y="456"/>
                  <a:pt x="252" y="452"/>
                </a:cubicBezTo>
                <a:cubicBezTo>
                  <a:pt x="255" y="448"/>
                  <a:pt x="255" y="443"/>
                  <a:pt x="253" y="439"/>
                </a:cubicBezTo>
                <a:cubicBezTo>
                  <a:pt x="252" y="437"/>
                  <a:pt x="176" y="295"/>
                  <a:pt x="221" y="226"/>
                </a:cubicBezTo>
                <a:cubicBezTo>
                  <a:pt x="223" y="223"/>
                  <a:pt x="224" y="220"/>
                  <a:pt x="223" y="216"/>
                </a:cubicBezTo>
                <a:cubicBezTo>
                  <a:pt x="222" y="213"/>
                  <a:pt x="220" y="210"/>
                  <a:pt x="217" y="208"/>
                </a:cubicBezTo>
                <a:cubicBezTo>
                  <a:pt x="215" y="207"/>
                  <a:pt x="175" y="181"/>
                  <a:pt x="107" y="195"/>
                </a:cubicBezTo>
                <a:cubicBezTo>
                  <a:pt x="100" y="196"/>
                  <a:pt x="95" y="203"/>
                  <a:pt x="97" y="210"/>
                </a:cubicBezTo>
                <a:cubicBezTo>
                  <a:pt x="98" y="217"/>
                  <a:pt x="105" y="222"/>
                  <a:pt x="112" y="221"/>
                </a:cubicBezTo>
                <a:cubicBezTo>
                  <a:pt x="150" y="213"/>
                  <a:pt x="177" y="220"/>
                  <a:pt x="192" y="225"/>
                </a:cubicBezTo>
                <a:cubicBezTo>
                  <a:pt x="184" y="243"/>
                  <a:pt x="180" y="262"/>
                  <a:pt x="180" y="283"/>
                </a:cubicBezTo>
                <a:cubicBezTo>
                  <a:pt x="180" y="339"/>
                  <a:pt x="205" y="401"/>
                  <a:pt x="219" y="432"/>
                </a:cubicBezTo>
                <a:cubicBezTo>
                  <a:pt x="189" y="432"/>
                  <a:pt x="94" y="432"/>
                  <a:pt x="64" y="432"/>
                </a:cubicBezTo>
                <a:cubicBezTo>
                  <a:pt x="91" y="376"/>
                  <a:pt x="104" y="326"/>
                  <a:pt x="104" y="284"/>
                </a:cubicBezTo>
                <a:cubicBezTo>
                  <a:pt x="104" y="279"/>
                  <a:pt x="104" y="273"/>
                  <a:pt x="103" y="268"/>
                </a:cubicBezTo>
                <a:cubicBezTo>
                  <a:pt x="100" y="237"/>
                  <a:pt x="90" y="219"/>
                  <a:pt x="85" y="213"/>
                </a:cubicBezTo>
                <a:cubicBezTo>
                  <a:pt x="84" y="210"/>
                  <a:pt x="81" y="207"/>
                  <a:pt x="77" y="206"/>
                </a:cubicBezTo>
                <a:cubicBezTo>
                  <a:pt x="60" y="202"/>
                  <a:pt x="45" y="191"/>
                  <a:pt x="36" y="175"/>
                </a:cubicBezTo>
                <a:cubicBezTo>
                  <a:pt x="30" y="165"/>
                  <a:pt x="27" y="154"/>
                  <a:pt x="27" y="142"/>
                </a:cubicBezTo>
                <a:cubicBezTo>
                  <a:pt x="27" y="136"/>
                  <a:pt x="28" y="131"/>
                  <a:pt x="29" y="125"/>
                </a:cubicBezTo>
                <a:cubicBezTo>
                  <a:pt x="37" y="95"/>
                  <a:pt x="64" y="75"/>
                  <a:pt x="94" y="75"/>
                </a:cubicBezTo>
                <a:cubicBezTo>
                  <a:pt x="95" y="75"/>
                  <a:pt x="97" y="75"/>
                  <a:pt x="98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103" y="73"/>
                  <a:pt x="107" y="69"/>
                  <a:pt x="108" y="64"/>
                </a:cubicBezTo>
                <a:cubicBezTo>
                  <a:pt x="110" y="53"/>
                  <a:pt x="116" y="43"/>
                  <a:pt x="125" y="37"/>
                </a:cubicBezTo>
                <a:cubicBezTo>
                  <a:pt x="134" y="30"/>
                  <a:pt x="145" y="28"/>
                  <a:pt x="156" y="30"/>
                </a:cubicBezTo>
                <a:cubicBezTo>
                  <a:pt x="167" y="31"/>
                  <a:pt x="177" y="37"/>
                  <a:pt x="184" y="47"/>
                </a:cubicBezTo>
                <a:cubicBezTo>
                  <a:pt x="190" y="56"/>
                  <a:pt x="193" y="67"/>
                  <a:pt x="191" y="78"/>
                </a:cubicBezTo>
                <a:cubicBezTo>
                  <a:pt x="189" y="85"/>
                  <a:pt x="194" y="92"/>
                  <a:pt x="202" y="93"/>
                </a:cubicBezTo>
                <a:cubicBezTo>
                  <a:pt x="209" y="95"/>
                  <a:pt x="216" y="90"/>
                  <a:pt x="217" y="83"/>
                </a:cubicBezTo>
                <a:cubicBezTo>
                  <a:pt x="220" y="64"/>
                  <a:pt x="216" y="46"/>
                  <a:pt x="205" y="31"/>
                </a:cubicBezTo>
                <a:cubicBezTo>
                  <a:pt x="195" y="16"/>
                  <a:pt x="179" y="6"/>
                  <a:pt x="161" y="3"/>
                </a:cubicBezTo>
                <a:cubicBezTo>
                  <a:pt x="143" y="0"/>
                  <a:pt x="124" y="4"/>
                  <a:pt x="109" y="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2" name="Freeform 445"/>
          <p:cNvSpPr>
            <a:spLocks noEditPoints="1"/>
          </p:cNvSpPr>
          <p:nvPr userDrawn="1"/>
        </p:nvSpPr>
        <p:spPr bwMode="auto">
          <a:xfrm>
            <a:off x="4304131" y="1925177"/>
            <a:ext cx="388970" cy="401240"/>
          </a:xfrm>
          <a:custGeom>
            <a:avLst/>
            <a:gdLst/>
            <a:ahLst/>
            <a:cxnLst>
              <a:cxn ang="0">
                <a:pos x="388" y="238"/>
              </a:cxn>
              <a:cxn ang="0">
                <a:pos x="429" y="217"/>
              </a:cxn>
              <a:cxn ang="0">
                <a:pos x="406" y="201"/>
              </a:cxn>
              <a:cxn ang="0">
                <a:pos x="388" y="161"/>
              </a:cxn>
              <a:cxn ang="0">
                <a:pos x="388" y="154"/>
              </a:cxn>
              <a:cxn ang="0">
                <a:pos x="366" y="147"/>
              </a:cxn>
              <a:cxn ang="0">
                <a:pos x="205" y="148"/>
              </a:cxn>
              <a:cxn ang="0">
                <a:pos x="283" y="139"/>
              </a:cxn>
              <a:cxn ang="0">
                <a:pos x="446" y="69"/>
              </a:cxn>
              <a:cxn ang="0">
                <a:pos x="283" y="0"/>
              </a:cxn>
              <a:cxn ang="0">
                <a:pos x="120" y="69"/>
              </a:cxn>
              <a:cxn ang="0">
                <a:pos x="178" y="123"/>
              </a:cxn>
              <a:cxn ang="0">
                <a:pos x="178" y="158"/>
              </a:cxn>
              <a:cxn ang="0">
                <a:pos x="178" y="243"/>
              </a:cxn>
              <a:cxn ang="0">
                <a:pos x="0" y="348"/>
              </a:cxn>
              <a:cxn ang="0">
                <a:pos x="157" y="449"/>
              </a:cxn>
              <a:cxn ang="0">
                <a:pos x="150" y="432"/>
              </a:cxn>
              <a:cxn ang="0">
                <a:pos x="27" y="347"/>
              </a:cxn>
              <a:cxn ang="0">
                <a:pos x="178" y="271"/>
              </a:cxn>
              <a:cxn ang="0">
                <a:pos x="120" y="331"/>
              </a:cxn>
              <a:cxn ang="0">
                <a:pos x="283" y="400"/>
              </a:cxn>
              <a:cxn ang="0">
                <a:pos x="446" y="331"/>
              </a:cxn>
              <a:cxn ang="0">
                <a:pos x="147" y="69"/>
              </a:cxn>
              <a:cxn ang="0">
                <a:pos x="283" y="27"/>
              </a:cxn>
              <a:cxn ang="0">
                <a:pos x="420" y="69"/>
              </a:cxn>
              <a:cxn ang="0">
                <a:pos x="283" y="112"/>
              </a:cxn>
              <a:cxn ang="0">
                <a:pos x="147" y="69"/>
              </a:cxn>
              <a:cxn ang="0">
                <a:pos x="361" y="175"/>
              </a:cxn>
              <a:cxn ang="0">
                <a:pos x="251" y="182"/>
              </a:cxn>
              <a:cxn ang="0">
                <a:pos x="221" y="198"/>
              </a:cxn>
              <a:cxn ang="0">
                <a:pos x="292" y="225"/>
              </a:cxn>
              <a:cxn ang="0">
                <a:pos x="205" y="189"/>
              </a:cxn>
              <a:cxn ang="0">
                <a:pos x="384" y="358"/>
              </a:cxn>
              <a:cxn ang="0">
                <a:pos x="182" y="358"/>
              </a:cxn>
              <a:cxn ang="0">
                <a:pos x="195" y="299"/>
              </a:cxn>
              <a:cxn ang="0">
                <a:pos x="205" y="265"/>
              </a:cxn>
              <a:cxn ang="0">
                <a:pos x="361" y="242"/>
              </a:cxn>
              <a:cxn ang="0">
                <a:pos x="371" y="299"/>
              </a:cxn>
              <a:cxn ang="0">
                <a:pos x="384" y="358"/>
              </a:cxn>
            </a:cxnLst>
            <a:rect l="0" t="0" r="r" b="b"/>
            <a:pathLst>
              <a:path w="446" h="459">
                <a:moveTo>
                  <a:pt x="388" y="277"/>
                </a:moveTo>
                <a:cubicBezTo>
                  <a:pt x="388" y="238"/>
                  <a:pt x="388" y="238"/>
                  <a:pt x="388" y="238"/>
                </a:cubicBezTo>
                <a:cubicBezTo>
                  <a:pt x="396" y="236"/>
                  <a:pt x="403" y="235"/>
                  <a:pt x="408" y="234"/>
                </a:cubicBezTo>
                <a:cubicBezTo>
                  <a:pt x="415" y="232"/>
                  <a:pt x="429" y="229"/>
                  <a:pt x="429" y="217"/>
                </a:cubicBezTo>
                <a:cubicBezTo>
                  <a:pt x="429" y="217"/>
                  <a:pt x="429" y="216"/>
                  <a:pt x="429" y="216"/>
                </a:cubicBezTo>
                <a:cubicBezTo>
                  <a:pt x="428" y="203"/>
                  <a:pt x="413" y="202"/>
                  <a:pt x="406" y="201"/>
                </a:cubicBezTo>
                <a:cubicBezTo>
                  <a:pt x="402" y="201"/>
                  <a:pt x="396" y="201"/>
                  <a:pt x="388" y="201"/>
                </a:cubicBezTo>
                <a:cubicBezTo>
                  <a:pt x="388" y="161"/>
                  <a:pt x="388" y="161"/>
                  <a:pt x="388" y="161"/>
                </a:cubicBezTo>
                <a:cubicBezTo>
                  <a:pt x="388" y="159"/>
                  <a:pt x="388" y="157"/>
                  <a:pt x="388" y="154"/>
                </a:cubicBezTo>
                <a:cubicBezTo>
                  <a:pt x="388" y="154"/>
                  <a:pt x="388" y="154"/>
                  <a:pt x="388" y="154"/>
                </a:cubicBezTo>
                <a:cubicBezTo>
                  <a:pt x="386" y="148"/>
                  <a:pt x="381" y="143"/>
                  <a:pt x="375" y="143"/>
                </a:cubicBezTo>
                <a:cubicBezTo>
                  <a:pt x="371" y="143"/>
                  <a:pt x="368" y="145"/>
                  <a:pt x="366" y="147"/>
                </a:cubicBezTo>
                <a:cubicBezTo>
                  <a:pt x="342" y="153"/>
                  <a:pt x="313" y="156"/>
                  <a:pt x="283" y="156"/>
                </a:cubicBezTo>
                <a:cubicBezTo>
                  <a:pt x="255" y="156"/>
                  <a:pt x="228" y="154"/>
                  <a:pt x="205" y="148"/>
                </a:cubicBezTo>
                <a:cubicBezTo>
                  <a:pt x="205" y="131"/>
                  <a:pt x="205" y="131"/>
                  <a:pt x="205" y="131"/>
                </a:cubicBezTo>
                <a:cubicBezTo>
                  <a:pt x="229" y="136"/>
                  <a:pt x="255" y="139"/>
                  <a:pt x="283" y="139"/>
                </a:cubicBezTo>
                <a:cubicBezTo>
                  <a:pt x="325" y="139"/>
                  <a:pt x="364" y="133"/>
                  <a:pt x="394" y="121"/>
                </a:cubicBezTo>
                <a:cubicBezTo>
                  <a:pt x="418" y="112"/>
                  <a:pt x="446" y="96"/>
                  <a:pt x="446" y="69"/>
                </a:cubicBezTo>
                <a:cubicBezTo>
                  <a:pt x="446" y="54"/>
                  <a:pt x="437" y="33"/>
                  <a:pt x="394" y="17"/>
                </a:cubicBezTo>
                <a:cubicBezTo>
                  <a:pt x="364" y="6"/>
                  <a:pt x="325" y="0"/>
                  <a:pt x="283" y="0"/>
                </a:cubicBezTo>
                <a:cubicBezTo>
                  <a:pt x="242" y="0"/>
                  <a:pt x="202" y="6"/>
                  <a:pt x="172" y="17"/>
                </a:cubicBezTo>
                <a:cubicBezTo>
                  <a:pt x="148" y="26"/>
                  <a:pt x="120" y="42"/>
                  <a:pt x="120" y="69"/>
                </a:cubicBezTo>
                <a:cubicBezTo>
                  <a:pt x="120" y="84"/>
                  <a:pt x="129" y="105"/>
                  <a:pt x="172" y="121"/>
                </a:cubicBezTo>
                <a:cubicBezTo>
                  <a:pt x="174" y="122"/>
                  <a:pt x="176" y="123"/>
                  <a:pt x="178" y="12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78" y="157"/>
                  <a:pt x="178" y="157"/>
                  <a:pt x="178" y="158"/>
                </a:cubicBezTo>
                <a:cubicBezTo>
                  <a:pt x="178" y="159"/>
                  <a:pt x="178" y="160"/>
                  <a:pt x="178" y="160"/>
                </a:cubicBezTo>
                <a:cubicBezTo>
                  <a:pt x="178" y="243"/>
                  <a:pt x="178" y="243"/>
                  <a:pt x="178" y="243"/>
                </a:cubicBezTo>
                <a:cubicBezTo>
                  <a:pt x="97" y="263"/>
                  <a:pt x="4" y="293"/>
                  <a:pt x="0" y="345"/>
                </a:cubicBezTo>
                <a:cubicBezTo>
                  <a:pt x="0" y="346"/>
                  <a:pt x="0" y="347"/>
                  <a:pt x="0" y="348"/>
                </a:cubicBezTo>
                <a:cubicBezTo>
                  <a:pt x="0" y="385"/>
                  <a:pt x="45" y="420"/>
                  <a:pt x="140" y="457"/>
                </a:cubicBezTo>
                <a:cubicBezTo>
                  <a:pt x="147" y="459"/>
                  <a:pt x="155" y="456"/>
                  <a:pt x="157" y="449"/>
                </a:cubicBezTo>
                <a:cubicBezTo>
                  <a:pt x="158" y="447"/>
                  <a:pt x="158" y="446"/>
                  <a:pt x="158" y="444"/>
                </a:cubicBezTo>
                <a:cubicBezTo>
                  <a:pt x="158" y="439"/>
                  <a:pt x="155" y="434"/>
                  <a:pt x="150" y="432"/>
                </a:cubicBezTo>
                <a:cubicBezTo>
                  <a:pt x="40" y="389"/>
                  <a:pt x="27" y="360"/>
                  <a:pt x="27" y="348"/>
                </a:cubicBezTo>
                <a:cubicBezTo>
                  <a:pt x="27" y="347"/>
                  <a:pt x="27" y="347"/>
                  <a:pt x="27" y="347"/>
                </a:cubicBezTo>
                <a:cubicBezTo>
                  <a:pt x="28" y="331"/>
                  <a:pt x="50" y="314"/>
                  <a:pt x="89" y="298"/>
                </a:cubicBezTo>
                <a:cubicBezTo>
                  <a:pt x="121" y="285"/>
                  <a:pt x="156" y="276"/>
                  <a:pt x="178" y="271"/>
                </a:cubicBezTo>
                <a:cubicBezTo>
                  <a:pt x="178" y="277"/>
                  <a:pt x="178" y="277"/>
                  <a:pt x="178" y="277"/>
                </a:cubicBezTo>
                <a:cubicBezTo>
                  <a:pt x="141" y="289"/>
                  <a:pt x="120" y="308"/>
                  <a:pt x="120" y="331"/>
                </a:cubicBezTo>
                <a:cubicBezTo>
                  <a:pt x="120" y="346"/>
                  <a:pt x="129" y="367"/>
                  <a:pt x="172" y="383"/>
                </a:cubicBezTo>
                <a:cubicBezTo>
                  <a:pt x="202" y="394"/>
                  <a:pt x="242" y="400"/>
                  <a:pt x="283" y="400"/>
                </a:cubicBezTo>
                <a:cubicBezTo>
                  <a:pt x="325" y="400"/>
                  <a:pt x="364" y="394"/>
                  <a:pt x="394" y="383"/>
                </a:cubicBezTo>
                <a:cubicBezTo>
                  <a:pt x="418" y="374"/>
                  <a:pt x="446" y="358"/>
                  <a:pt x="446" y="331"/>
                </a:cubicBezTo>
                <a:cubicBezTo>
                  <a:pt x="446" y="308"/>
                  <a:pt x="426" y="289"/>
                  <a:pt x="388" y="277"/>
                </a:cubicBezTo>
                <a:close/>
                <a:moveTo>
                  <a:pt x="147" y="69"/>
                </a:moveTo>
                <a:cubicBezTo>
                  <a:pt x="147" y="63"/>
                  <a:pt x="156" y="52"/>
                  <a:pt x="182" y="42"/>
                </a:cubicBezTo>
                <a:cubicBezTo>
                  <a:pt x="209" y="32"/>
                  <a:pt x="245" y="27"/>
                  <a:pt x="283" y="27"/>
                </a:cubicBezTo>
                <a:cubicBezTo>
                  <a:pt x="322" y="27"/>
                  <a:pt x="358" y="32"/>
                  <a:pt x="384" y="42"/>
                </a:cubicBezTo>
                <a:cubicBezTo>
                  <a:pt x="410" y="52"/>
                  <a:pt x="420" y="63"/>
                  <a:pt x="420" y="69"/>
                </a:cubicBezTo>
                <a:cubicBezTo>
                  <a:pt x="420" y="76"/>
                  <a:pt x="410" y="87"/>
                  <a:pt x="384" y="96"/>
                </a:cubicBezTo>
                <a:cubicBezTo>
                  <a:pt x="358" y="106"/>
                  <a:pt x="322" y="112"/>
                  <a:pt x="283" y="112"/>
                </a:cubicBezTo>
                <a:cubicBezTo>
                  <a:pt x="245" y="112"/>
                  <a:pt x="209" y="106"/>
                  <a:pt x="182" y="96"/>
                </a:cubicBezTo>
                <a:cubicBezTo>
                  <a:pt x="156" y="87"/>
                  <a:pt x="147" y="76"/>
                  <a:pt x="147" y="69"/>
                </a:cubicBezTo>
                <a:close/>
                <a:moveTo>
                  <a:pt x="283" y="183"/>
                </a:moveTo>
                <a:cubicBezTo>
                  <a:pt x="311" y="183"/>
                  <a:pt x="338" y="180"/>
                  <a:pt x="361" y="175"/>
                </a:cubicBezTo>
                <a:cubicBezTo>
                  <a:pt x="361" y="200"/>
                  <a:pt x="361" y="200"/>
                  <a:pt x="361" y="200"/>
                </a:cubicBezTo>
                <a:cubicBezTo>
                  <a:pt x="310" y="199"/>
                  <a:pt x="275" y="191"/>
                  <a:pt x="251" y="182"/>
                </a:cubicBezTo>
                <a:cubicBezTo>
                  <a:pt x="261" y="183"/>
                  <a:pt x="272" y="183"/>
                  <a:pt x="283" y="183"/>
                </a:cubicBezTo>
                <a:close/>
                <a:moveTo>
                  <a:pt x="221" y="198"/>
                </a:moveTo>
                <a:cubicBezTo>
                  <a:pt x="244" y="210"/>
                  <a:pt x="273" y="218"/>
                  <a:pt x="306" y="223"/>
                </a:cubicBezTo>
                <a:cubicBezTo>
                  <a:pt x="302" y="224"/>
                  <a:pt x="297" y="224"/>
                  <a:pt x="292" y="225"/>
                </a:cubicBezTo>
                <a:cubicBezTo>
                  <a:pt x="258" y="230"/>
                  <a:pt x="226" y="234"/>
                  <a:pt x="205" y="238"/>
                </a:cubicBezTo>
                <a:cubicBezTo>
                  <a:pt x="205" y="189"/>
                  <a:pt x="205" y="189"/>
                  <a:pt x="205" y="189"/>
                </a:cubicBezTo>
                <a:cubicBezTo>
                  <a:pt x="209" y="192"/>
                  <a:pt x="215" y="195"/>
                  <a:pt x="221" y="198"/>
                </a:cubicBezTo>
                <a:close/>
                <a:moveTo>
                  <a:pt x="384" y="358"/>
                </a:moveTo>
                <a:cubicBezTo>
                  <a:pt x="358" y="368"/>
                  <a:pt x="322" y="373"/>
                  <a:pt x="283" y="373"/>
                </a:cubicBezTo>
                <a:cubicBezTo>
                  <a:pt x="245" y="373"/>
                  <a:pt x="209" y="368"/>
                  <a:pt x="182" y="358"/>
                </a:cubicBezTo>
                <a:cubicBezTo>
                  <a:pt x="156" y="348"/>
                  <a:pt x="147" y="337"/>
                  <a:pt x="147" y="331"/>
                </a:cubicBezTo>
                <a:cubicBezTo>
                  <a:pt x="147" y="322"/>
                  <a:pt x="162" y="309"/>
                  <a:pt x="195" y="299"/>
                </a:cubicBezTo>
                <a:cubicBezTo>
                  <a:pt x="201" y="298"/>
                  <a:pt x="205" y="292"/>
                  <a:pt x="205" y="286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25" y="261"/>
                  <a:pt x="261" y="256"/>
                  <a:pt x="296" y="251"/>
                </a:cubicBezTo>
                <a:cubicBezTo>
                  <a:pt x="318" y="248"/>
                  <a:pt x="341" y="245"/>
                  <a:pt x="361" y="242"/>
                </a:cubicBezTo>
                <a:cubicBezTo>
                  <a:pt x="361" y="286"/>
                  <a:pt x="361" y="286"/>
                  <a:pt x="361" y="286"/>
                </a:cubicBezTo>
                <a:cubicBezTo>
                  <a:pt x="361" y="292"/>
                  <a:pt x="365" y="298"/>
                  <a:pt x="371" y="299"/>
                </a:cubicBezTo>
                <a:cubicBezTo>
                  <a:pt x="404" y="309"/>
                  <a:pt x="420" y="322"/>
                  <a:pt x="420" y="331"/>
                </a:cubicBezTo>
                <a:cubicBezTo>
                  <a:pt x="420" y="337"/>
                  <a:pt x="410" y="348"/>
                  <a:pt x="384" y="3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3" name="Freeform 453"/>
          <p:cNvSpPr>
            <a:spLocks/>
          </p:cNvSpPr>
          <p:nvPr userDrawn="1"/>
        </p:nvSpPr>
        <p:spPr bwMode="auto">
          <a:xfrm>
            <a:off x="4770987" y="1995127"/>
            <a:ext cx="400013" cy="261357"/>
          </a:xfrm>
          <a:custGeom>
            <a:avLst/>
            <a:gdLst/>
            <a:ahLst/>
            <a:cxnLst>
              <a:cxn ang="0">
                <a:pos x="10" y="68"/>
              </a:cxn>
              <a:cxn ang="0">
                <a:pos x="0" y="165"/>
              </a:cxn>
              <a:cxn ang="0">
                <a:pos x="48" y="198"/>
              </a:cxn>
              <a:cxn ang="0">
                <a:pos x="68" y="186"/>
              </a:cxn>
              <a:cxn ang="0">
                <a:pos x="73" y="136"/>
              </a:cxn>
              <a:cxn ang="0">
                <a:pos x="79" y="215"/>
              </a:cxn>
              <a:cxn ang="0">
                <a:pos x="125" y="234"/>
              </a:cxn>
              <a:cxn ang="0">
                <a:pos x="132" y="168"/>
              </a:cxn>
              <a:cxn ang="0">
                <a:pos x="137" y="240"/>
              </a:cxn>
              <a:cxn ang="0">
                <a:pos x="226" y="297"/>
              </a:cxn>
              <a:cxn ang="0">
                <a:pos x="375" y="219"/>
              </a:cxn>
              <a:cxn ang="0">
                <a:pos x="382" y="196"/>
              </a:cxn>
              <a:cxn ang="0">
                <a:pos x="404" y="144"/>
              </a:cxn>
              <a:cxn ang="0">
                <a:pos x="331" y="145"/>
              </a:cxn>
              <a:cxn ang="0">
                <a:pos x="346" y="171"/>
              </a:cxn>
              <a:cxn ang="0">
                <a:pos x="358" y="147"/>
              </a:cxn>
              <a:cxn ang="0">
                <a:pos x="377" y="144"/>
              </a:cxn>
              <a:cxn ang="0">
                <a:pos x="366" y="174"/>
              </a:cxn>
              <a:cxn ang="0">
                <a:pos x="355" y="200"/>
              </a:cxn>
              <a:cxn ang="0">
                <a:pos x="164" y="232"/>
              </a:cxn>
              <a:cxn ang="0">
                <a:pos x="157" y="151"/>
              </a:cxn>
              <a:cxn ang="0">
                <a:pos x="112" y="135"/>
              </a:cxn>
              <a:cxn ang="0">
                <a:pos x="105" y="199"/>
              </a:cxn>
              <a:cxn ang="0">
                <a:pos x="99" y="128"/>
              </a:cxn>
              <a:cxn ang="0">
                <a:pos x="60" y="100"/>
              </a:cxn>
              <a:cxn ang="0">
                <a:pos x="41" y="112"/>
              </a:cxn>
              <a:cxn ang="0">
                <a:pos x="27" y="157"/>
              </a:cxn>
              <a:cxn ang="0">
                <a:pos x="242" y="27"/>
              </a:cxn>
              <a:cxn ang="0">
                <a:pos x="432" y="163"/>
              </a:cxn>
              <a:cxn ang="0">
                <a:pos x="459" y="163"/>
              </a:cxn>
              <a:cxn ang="0">
                <a:pos x="449" y="61"/>
              </a:cxn>
              <a:cxn ang="0">
                <a:pos x="238" y="0"/>
              </a:cxn>
            </a:cxnLst>
            <a:rect l="0" t="0" r="r" b="b"/>
            <a:pathLst>
              <a:path w="459" h="299">
                <a:moveTo>
                  <a:pt x="238" y="0"/>
                </a:moveTo>
                <a:cubicBezTo>
                  <a:pt x="10" y="68"/>
                  <a:pt x="10" y="68"/>
                  <a:pt x="10" y="68"/>
                </a:cubicBezTo>
                <a:cubicBezTo>
                  <a:pt x="4" y="70"/>
                  <a:pt x="0" y="75"/>
                  <a:pt x="0" y="81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0"/>
                  <a:pt x="3" y="175"/>
                  <a:pt x="7" y="177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52" y="200"/>
                  <a:pt x="57" y="200"/>
                  <a:pt x="61" y="198"/>
                </a:cubicBezTo>
                <a:cubicBezTo>
                  <a:pt x="65" y="195"/>
                  <a:pt x="68" y="191"/>
                  <a:pt x="68" y="186"/>
                </a:cubicBezTo>
                <a:cubicBezTo>
                  <a:pt x="68" y="186"/>
                  <a:pt x="68" y="155"/>
                  <a:pt x="68" y="133"/>
                </a:cubicBezTo>
                <a:cubicBezTo>
                  <a:pt x="70" y="135"/>
                  <a:pt x="71" y="135"/>
                  <a:pt x="73" y="136"/>
                </a:cubicBezTo>
                <a:cubicBezTo>
                  <a:pt x="73" y="149"/>
                  <a:pt x="73" y="203"/>
                  <a:pt x="73" y="203"/>
                </a:cubicBezTo>
                <a:cubicBezTo>
                  <a:pt x="73" y="208"/>
                  <a:pt x="75" y="212"/>
                  <a:pt x="79" y="215"/>
                </a:cubicBezTo>
                <a:cubicBezTo>
                  <a:pt x="112" y="234"/>
                  <a:pt x="112" y="234"/>
                  <a:pt x="112" y="234"/>
                </a:cubicBezTo>
                <a:cubicBezTo>
                  <a:pt x="116" y="236"/>
                  <a:pt x="121" y="236"/>
                  <a:pt x="125" y="234"/>
                </a:cubicBezTo>
                <a:cubicBezTo>
                  <a:pt x="129" y="231"/>
                  <a:pt x="132" y="227"/>
                  <a:pt x="132" y="222"/>
                </a:cubicBezTo>
                <a:cubicBezTo>
                  <a:pt x="132" y="222"/>
                  <a:pt x="132" y="190"/>
                  <a:pt x="132" y="168"/>
                </a:cubicBezTo>
                <a:cubicBezTo>
                  <a:pt x="134" y="170"/>
                  <a:pt x="135" y="170"/>
                  <a:pt x="137" y="171"/>
                </a:cubicBezTo>
                <a:cubicBezTo>
                  <a:pt x="137" y="184"/>
                  <a:pt x="137" y="240"/>
                  <a:pt x="137" y="240"/>
                </a:cubicBezTo>
                <a:cubicBezTo>
                  <a:pt x="137" y="245"/>
                  <a:pt x="140" y="249"/>
                  <a:pt x="144" y="252"/>
                </a:cubicBezTo>
                <a:cubicBezTo>
                  <a:pt x="226" y="297"/>
                  <a:pt x="226" y="297"/>
                  <a:pt x="226" y="297"/>
                </a:cubicBezTo>
                <a:cubicBezTo>
                  <a:pt x="230" y="299"/>
                  <a:pt x="235" y="299"/>
                  <a:pt x="239" y="297"/>
                </a:cubicBezTo>
                <a:cubicBezTo>
                  <a:pt x="375" y="219"/>
                  <a:pt x="375" y="219"/>
                  <a:pt x="375" y="219"/>
                </a:cubicBezTo>
                <a:cubicBezTo>
                  <a:pt x="380" y="217"/>
                  <a:pt x="382" y="213"/>
                  <a:pt x="382" y="208"/>
                </a:cubicBezTo>
                <a:cubicBezTo>
                  <a:pt x="382" y="208"/>
                  <a:pt x="382" y="202"/>
                  <a:pt x="382" y="196"/>
                </a:cubicBezTo>
                <a:cubicBezTo>
                  <a:pt x="394" y="187"/>
                  <a:pt x="402" y="171"/>
                  <a:pt x="404" y="150"/>
                </a:cubicBezTo>
                <a:cubicBezTo>
                  <a:pt x="404" y="148"/>
                  <a:pt x="404" y="146"/>
                  <a:pt x="404" y="144"/>
                </a:cubicBezTo>
                <a:cubicBezTo>
                  <a:pt x="404" y="117"/>
                  <a:pt x="390" y="96"/>
                  <a:pt x="371" y="94"/>
                </a:cubicBezTo>
                <a:cubicBezTo>
                  <a:pt x="350" y="93"/>
                  <a:pt x="333" y="115"/>
                  <a:pt x="331" y="145"/>
                </a:cubicBezTo>
                <a:cubicBezTo>
                  <a:pt x="331" y="150"/>
                  <a:pt x="331" y="155"/>
                  <a:pt x="331" y="159"/>
                </a:cubicBezTo>
                <a:cubicBezTo>
                  <a:pt x="332" y="166"/>
                  <a:pt x="338" y="172"/>
                  <a:pt x="346" y="171"/>
                </a:cubicBezTo>
                <a:cubicBezTo>
                  <a:pt x="353" y="170"/>
                  <a:pt x="358" y="164"/>
                  <a:pt x="358" y="156"/>
                </a:cubicBezTo>
                <a:cubicBezTo>
                  <a:pt x="357" y="153"/>
                  <a:pt x="357" y="150"/>
                  <a:pt x="358" y="147"/>
                </a:cubicBezTo>
                <a:cubicBezTo>
                  <a:pt x="359" y="129"/>
                  <a:pt x="367" y="121"/>
                  <a:pt x="369" y="121"/>
                </a:cubicBezTo>
                <a:cubicBezTo>
                  <a:pt x="371" y="121"/>
                  <a:pt x="377" y="129"/>
                  <a:pt x="377" y="144"/>
                </a:cubicBezTo>
                <a:cubicBezTo>
                  <a:pt x="377" y="146"/>
                  <a:pt x="377" y="147"/>
                  <a:pt x="377" y="148"/>
                </a:cubicBezTo>
                <a:cubicBezTo>
                  <a:pt x="376" y="164"/>
                  <a:pt x="369" y="174"/>
                  <a:pt x="366" y="174"/>
                </a:cubicBezTo>
                <a:cubicBezTo>
                  <a:pt x="360" y="176"/>
                  <a:pt x="355" y="181"/>
                  <a:pt x="355" y="187"/>
                </a:cubicBezTo>
                <a:cubicBezTo>
                  <a:pt x="355" y="187"/>
                  <a:pt x="355" y="194"/>
                  <a:pt x="355" y="200"/>
                </a:cubicBezTo>
                <a:cubicBezTo>
                  <a:pt x="344" y="207"/>
                  <a:pt x="243" y="264"/>
                  <a:pt x="232" y="270"/>
                </a:cubicBezTo>
                <a:cubicBezTo>
                  <a:pt x="222" y="265"/>
                  <a:pt x="175" y="238"/>
                  <a:pt x="164" y="232"/>
                </a:cubicBezTo>
                <a:cubicBezTo>
                  <a:pt x="164" y="220"/>
                  <a:pt x="164" y="163"/>
                  <a:pt x="164" y="163"/>
                </a:cubicBezTo>
                <a:cubicBezTo>
                  <a:pt x="164" y="158"/>
                  <a:pt x="161" y="154"/>
                  <a:pt x="157" y="151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1" y="132"/>
                  <a:pt x="116" y="132"/>
                  <a:pt x="112" y="135"/>
                </a:cubicBezTo>
                <a:cubicBezTo>
                  <a:pt x="108" y="137"/>
                  <a:pt x="105" y="142"/>
                  <a:pt x="105" y="146"/>
                </a:cubicBezTo>
                <a:cubicBezTo>
                  <a:pt x="105" y="146"/>
                  <a:pt x="105" y="177"/>
                  <a:pt x="105" y="199"/>
                </a:cubicBezTo>
                <a:cubicBezTo>
                  <a:pt x="102" y="197"/>
                  <a:pt x="101" y="197"/>
                  <a:pt x="99" y="196"/>
                </a:cubicBezTo>
                <a:cubicBezTo>
                  <a:pt x="99" y="183"/>
                  <a:pt x="99" y="128"/>
                  <a:pt x="99" y="128"/>
                </a:cubicBezTo>
                <a:cubicBezTo>
                  <a:pt x="99" y="123"/>
                  <a:pt x="96" y="118"/>
                  <a:pt x="92" y="116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6" y="98"/>
                  <a:pt x="51" y="98"/>
                  <a:pt x="47" y="101"/>
                </a:cubicBezTo>
                <a:cubicBezTo>
                  <a:pt x="44" y="103"/>
                  <a:pt x="41" y="107"/>
                  <a:pt x="41" y="112"/>
                </a:cubicBezTo>
                <a:cubicBezTo>
                  <a:pt x="41" y="112"/>
                  <a:pt x="41" y="143"/>
                  <a:pt x="41" y="164"/>
                </a:cubicBezTo>
                <a:cubicBezTo>
                  <a:pt x="34" y="161"/>
                  <a:pt x="31" y="159"/>
                  <a:pt x="27" y="157"/>
                </a:cubicBezTo>
                <a:cubicBezTo>
                  <a:pt x="27" y="145"/>
                  <a:pt x="27" y="105"/>
                  <a:pt x="27" y="91"/>
                </a:cubicBezTo>
                <a:cubicBezTo>
                  <a:pt x="44" y="86"/>
                  <a:pt x="235" y="29"/>
                  <a:pt x="242" y="27"/>
                </a:cubicBezTo>
                <a:cubicBezTo>
                  <a:pt x="249" y="29"/>
                  <a:pt x="415" y="78"/>
                  <a:pt x="432" y="83"/>
                </a:cubicBezTo>
                <a:cubicBezTo>
                  <a:pt x="432" y="99"/>
                  <a:pt x="432" y="163"/>
                  <a:pt x="432" y="163"/>
                </a:cubicBezTo>
                <a:cubicBezTo>
                  <a:pt x="432" y="171"/>
                  <a:pt x="438" y="176"/>
                  <a:pt x="445" y="176"/>
                </a:cubicBezTo>
                <a:cubicBezTo>
                  <a:pt x="453" y="176"/>
                  <a:pt x="459" y="171"/>
                  <a:pt x="459" y="163"/>
                </a:cubicBezTo>
                <a:cubicBezTo>
                  <a:pt x="459" y="73"/>
                  <a:pt x="459" y="73"/>
                  <a:pt x="459" y="73"/>
                </a:cubicBezTo>
                <a:cubicBezTo>
                  <a:pt x="459" y="68"/>
                  <a:pt x="455" y="62"/>
                  <a:pt x="449" y="61"/>
                </a:cubicBezTo>
                <a:cubicBezTo>
                  <a:pt x="246" y="0"/>
                  <a:pt x="246" y="0"/>
                  <a:pt x="246" y="0"/>
                </a:cubicBezTo>
                <a:cubicBezTo>
                  <a:pt x="243" y="0"/>
                  <a:pt x="240" y="0"/>
                  <a:pt x="23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4" name="Freeform 469"/>
          <p:cNvSpPr>
            <a:spLocks/>
          </p:cNvSpPr>
          <p:nvPr userDrawn="1"/>
        </p:nvSpPr>
        <p:spPr bwMode="auto">
          <a:xfrm>
            <a:off x="5241516" y="1998799"/>
            <a:ext cx="397558" cy="253996"/>
          </a:xfrm>
          <a:custGeom>
            <a:avLst/>
            <a:gdLst/>
            <a:ahLst/>
            <a:cxnLst>
              <a:cxn ang="0">
                <a:pos x="210" y="6"/>
              </a:cxn>
              <a:cxn ang="0">
                <a:pos x="198" y="20"/>
              </a:cxn>
              <a:cxn ang="0">
                <a:pos x="212" y="32"/>
              </a:cxn>
              <a:cxn ang="0">
                <a:pos x="372" y="100"/>
              </a:cxn>
              <a:cxn ang="0">
                <a:pos x="421" y="165"/>
              </a:cxn>
              <a:cxn ang="0">
                <a:pos x="337" y="212"/>
              </a:cxn>
              <a:cxn ang="0">
                <a:pos x="222" y="258"/>
              </a:cxn>
              <a:cxn ang="0">
                <a:pos x="66" y="217"/>
              </a:cxn>
              <a:cxn ang="0">
                <a:pos x="29" y="173"/>
              </a:cxn>
              <a:cxn ang="0">
                <a:pos x="141" y="103"/>
              </a:cxn>
              <a:cxn ang="0">
                <a:pos x="129" y="149"/>
              </a:cxn>
              <a:cxn ang="0">
                <a:pos x="217" y="237"/>
              </a:cxn>
              <a:cxn ang="0">
                <a:pos x="306" y="149"/>
              </a:cxn>
              <a:cxn ang="0">
                <a:pos x="241" y="63"/>
              </a:cxn>
              <a:cxn ang="0">
                <a:pos x="225" y="73"/>
              </a:cxn>
              <a:cxn ang="0">
                <a:pos x="234" y="89"/>
              </a:cxn>
              <a:cxn ang="0">
                <a:pos x="279" y="149"/>
              </a:cxn>
              <a:cxn ang="0">
                <a:pos x="217" y="210"/>
              </a:cxn>
              <a:cxn ang="0">
                <a:pos x="155" y="149"/>
              </a:cxn>
              <a:cxn ang="0">
                <a:pos x="183" y="97"/>
              </a:cxn>
              <a:cxn ang="0">
                <a:pos x="188" y="83"/>
              </a:cxn>
              <a:cxn ang="0">
                <a:pos x="175" y="73"/>
              </a:cxn>
              <a:cxn ang="0">
                <a:pos x="108" y="84"/>
              </a:cxn>
              <a:cxn ang="0">
                <a:pos x="2" y="167"/>
              </a:cxn>
              <a:cxn ang="0">
                <a:pos x="1" y="178"/>
              </a:cxn>
              <a:cxn ang="0">
                <a:pos x="48" y="237"/>
              </a:cxn>
              <a:cxn ang="0">
                <a:pos x="224" y="285"/>
              </a:cxn>
              <a:cxn ang="0">
                <a:pos x="353" y="234"/>
              </a:cxn>
              <a:cxn ang="0">
                <a:pos x="444" y="186"/>
              </a:cxn>
              <a:cxn ang="0">
                <a:pos x="453" y="178"/>
              </a:cxn>
              <a:cxn ang="0">
                <a:pos x="453" y="167"/>
              </a:cxn>
              <a:cxn ang="0">
                <a:pos x="392" y="82"/>
              </a:cxn>
              <a:cxn ang="0">
                <a:pos x="210" y="6"/>
              </a:cxn>
            </a:cxnLst>
            <a:rect l="0" t="0" r="r" b="b"/>
            <a:pathLst>
              <a:path w="455" h="291">
                <a:moveTo>
                  <a:pt x="210" y="6"/>
                </a:moveTo>
                <a:cubicBezTo>
                  <a:pt x="202" y="7"/>
                  <a:pt x="197" y="13"/>
                  <a:pt x="198" y="20"/>
                </a:cubicBezTo>
                <a:cubicBezTo>
                  <a:pt x="198" y="28"/>
                  <a:pt x="205" y="33"/>
                  <a:pt x="212" y="32"/>
                </a:cubicBezTo>
                <a:cubicBezTo>
                  <a:pt x="270" y="27"/>
                  <a:pt x="324" y="50"/>
                  <a:pt x="372" y="100"/>
                </a:cubicBezTo>
                <a:cubicBezTo>
                  <a:pt x="396" y="124"/>
                  <a:pt x="413" y="150"/>
                  <a:pt x="421" y="165"/>
                </a:cubicBezTo>
                <a:cubicBezTo>
                  <a:pt x="383" y="178"/>
                  <a:pt x="359" y="196"/>
                  <a:pt x="337" y="212"/>
                </a:cubicBezTo>
                <a:cubicBezTo>
                  <a:pt x="308" y="235"/>
                  <a:pt x="282" y="254"/>
                  <a:pt x="222" y="258"/>
                </a:cubicBezTo>
                <a:cubicBezTo>
                  <a:pt x="158" y="263"/>
                  <a:pt x="105" y="249"/>
                  <a:pt x="66" y="217"/>
                </a:cubicBezTo>
                <a:cubicBezTo>
                  <a:pt x="45" y="200"/>
                  <a:pt x="34" y="182"/>
                  <a:pt x="29" y="173"/>
                </a:cubicBezTo>
                <a:cubicBezTo>
                  <a:pt x="56" y="126"/>
                  <a:pt x="108" y="109"/>
                  <a:pt x="141" y="103"/>
                </a:cubicBezTo>
                <a:cubicBezTo>
                  <a:pt x="133" y="117"/>
                  <a:pt x="129" y="132"/>
                  <a:pt x="129" y="149"/>
                </a:cubicBezTo>
                <a:cubicBezTo>
                  <a:pt x="129" y="197"/>
                  <a:pt x="168" y="237"/>
                  <a:pt x="217" y="237"/>
                </a:cubicBezTo>
                <a:cubicBezTo>
                  <a:pt x="266" y="237"/>
                  <a:pt x="306" y="197"/>
                  <a:pt x="306" y="149"/>
                </a:cubicBezTo>
                <a:cubicBezTo>
                  <a:pt x="306" y="109"/>
                  <a:pt x="279" y="74"/>
                  <a:pt x="241" y="63"/>
                </a:cubicBezTo>
                <a:cubicBezTo>
                  <a:pt x="234" y="61"/>
                  <a:pt x="226" y="66"/>
                  <a:pt x="225" y="73"/>
                </a:cubicBezTo>
                <a:cubicBezTo>
                  <a:pt x="223" y="80"/>
                  <a:pt x="227" y="87"/>
                  <a:pt x="234" y="89"/>
                </a:cubicBezTo>
                <a:cubicBezTo>
                  <a:pt x="260" y="97"/>
                  <a:pt x="279" y="121"/>
                  <a:pt x="279" y="149"/>
                </a:cubicBezTo>
                <a:cubicBezTo>
                  <a:pt x="279" y="183"/>
                  <a:pt x="251" y="210"/>
                  <a:pt x="217" y="210"/>
                </a:cubicBezTo>
                <a:cubicBezTo>
                  <a:pt x="183" y="210"/>
                  <a:pt x="155" y="183"/>
                  <a:pt x="155" y="149"/>
                </a:cubicBezTo>
                <a:cubicBezTo>
                  <a:pt x="155" y="128"/>
                  <a:pt x="166" y="109"/>
                  <a:pt x="183" y="97"/>
                </a:cubicBezTo>
                <a:cubicBezTo>
                  <a:pt x="188" y="94"/>
                  <a:pt x="190" y="88"/>
                  <a:pt x="188" y="83"/>
                </a:cubicBezTo>
                <a:cubicBezTo>
                  <a:pt x="186" y="77"/>
                  <a:pt x="181" y="73"/>
                  <a:pt x="175" y="73"/>
                </a:cubicBezTo>
                <a:cubicBezTo>
                  <a:pt x="174" y="73"/>
                  <a:pt x="144" y="73"/>
                  <a:pt x="108" y="84"/>
                </a:cubicBezTo>
                <a:cubicBezTo>
                  <a:pt x="59" y="99"/>
                  <a:pt x="22" y="127"/>
                  <a:pt x="2" y="167"/>
                </a:cubicBezTo>
                <a:cubicBezTo>
                  <a:pt x="0" y="170"/>
                  <a:pt x="0" y="174"/>
                  <a:pt x="1" y="178"/>
                </a:cubicBezTo>
                <a:cubicBezTo>
                  <a:pt x="2" y="179"/>
                  <a:pt x="14" y="209"/>
                  <a:pt x="48" y="237"/>
                </a:cubicBezTo>
                <a:cubicBezTo>
                  <a:pt x="79" y="262"/>
                  <a:pt x="134" y="291"/>
                  <a:pt x="224" y="285"/>
                </a:cubicBezTo>
                <a:cubicBezTo>
                  <a:pt x="292" y="280"/>
                  <a:pt x="322" y="258"/>
                  <a:pt x="353" y="234"/>
                </a:cubicBezTo>
                <a:cubicBezTo>
                  <a:pt x="377" y="216"/>
                  <a:pt x="401" y="198"/>
                  <a:pt x="444" y="186"/>
                </a:cubicBezTo>
                <a:cubicBezTo>
                  <a:pt x="448" y="185"/>
                  <a:pt x="451" y="182"/>
                  <a:pt x="453" y="178"/>
                </a:cubicBezTo>
                <a:cubicBezTo>
                  <a:pt x="455" y="175"/>
                  <a:pt x="455" y="171"/>
                  <a:pt x="453" y="167"/>
                </a:cubicBezTo>
                <a:cubicBezTo>
                  <a:pt x="452" y="165"/>
                  <a:pt x="432" y="123"/>
                  <a:pt x="392" y="82"/>
                </a:cubicBezTo>
                <a:cubicBezTo>
                  <a:pt x="338" y="26"/>
                  <a:pt x="275" y="0"/>
                  <a:pt x="210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5" name="Freeform 465"/>
          <p:cNvSpPr>
            <a:spLocks/>
          </p:cNvSpPr>
          <p:nvPr userDrawn="1"/>
        </p:nvSpPr>
        <p:spPr bwMode="auto">
          <a:xfrm>
            <a:off x="5709599" y="1919655"/>
            <a:ext cx="402467" cy="412284"/>
          </a:xfrm>
          <a:custGeom>
            <a:avLst/>
            <a:gdLst/>
            <a:ahLst/>
            <a:cxnLst>
              <a:cxn ang="0">
                <a:pos x="28" y="296"/>
              </a:cxn>
              <a:cxn ang="0">
                <a:pos x="28" y="301"/>
              </a:cxn>
              <a:cxn ang="0">
                <a:pos x="16" y="330"/>
              </a:cxn>
              <a:cxn ang="0">
                <a:pos x="2" y="394"/>
              </a:cxn>
              <a:cxn ang="0">
                <a:pos x="160" y="426"/>
              </a:cxn>
              <a:cxn ang="0">
                <a:pos x="168" y="415"/>
              </a:cxn>
              <a:cxn ang="0">
                <a:pos x="271" y="373"/>
              </a:cxn>
              <a:cxn ang="0">
                <a:pos x="377" y="462"/>
              </a:cxn>
              <a:cxn ang="0">
                <a:pos x="274" y="346"/>
              </a:cxn>
              <a:cxn ang="0">
                <a:pos x="160" y="385"/>
              </a:cxn>
              <a:cxn ang="0">
                <a:pos x="148" y="398"/>
              </a:cxn>
              <a:cxn ang="0">
                <a:pos x="138" y="409"/>
              </a:cxn>
              <a:cxn ang="0">
                <a:pos x="28" y="389"/>
              </a:cxn>
              <a:cxn ang="0">
                <a:pos x="38" y="345"/>
              </a:cxn>
              <a:cxn ang="0">
                <a:pos x="61" y="319"/>
              </a:cxn>
              <a:cxn ang="0">
                <a:pos x="54" y="296"/>
              </a:cxn>
              <a:cxn ang="0">
                <a:pos x="375" y="34"/>
              </a:cxn>
              <a:cxn ang="0">
                <a:pos x="430" y="73"/>
              </a:cxn>
              <a:cxn ang="0">
                <a:pos x="331" y="150"/>
              </a:cxn>
              <a:cxn ang="0">
                <a:pos x="305" y="101"/>
              </a:cxn>
              <a:cxn ang="0">
                <a:pos x="300" y="99"/>
              </a:cxn>
              <a:cxn ang="0">
                <a:pos x="134" y="235"/>
              </a:cxn>
              <a:cxn ang="0">
                <a:pos x="135" y="242"/>
              </a:cxn>
              <a:cxn ang="0">
                <a:pos x="141" y="249"/>
              </a:cxn>
              <a:cxn ang="0">
                <a:pos x="177" y="278"/>
              </a:cxn>
              <a:cxn ang="0">
                <a:pos x="79" y="355"/>
              </a:cxn>
              <a:cxn ang="0">
                <a:pos x="58" y="345"/>
              </a:cxn>
              <a:cxn ang="0">
                <a:pos x="57" y="371"/>
              </a:cxn>
              <a:cxn ang="0">
                <a:pos x="59" y="374"/>
              </a:cxn>
              <a:cxn ang="0">
                <a:pos x="158" y="353"/>
              </a:cxn>
              <a:cxn ang="0">
                <a:pos x="201" y="263"/>
              </a:cxn>
              <a:cxn ang="0">
                <a:pos x="198" y="259"/>
              </a:cxn>
              <a:cxn ang="0">
                <a:pos x="161" y="231"/>
              </a:cxn>
              <a:cxn ang="0">
                <a:pos x="290" y="126"/>
              </a:cxn>
              <a:cxn ang="0">
                <a:pos x="311" y="167"/>
              </a:cxn>
              <a:cxn ang="0">
                <a:pos x="314" y="171"/>
              </a:cxn>
              <a:cxn ang="0">
                <a:pos x="453" y="58"/>
              </a:cxn>
              <a:cxn ang="0">
                <a:pos x="453" y="57"/>
              </a:cxn>
              <a:cxn ang="0">
                <a:pos x="385" y="9"/>
              </a:cxn>
              <a:cxn ang="0">
                <a:pos x="384" y="8"/>
              </a:cxn>
              <a:cxn ang="0">
                <a:pos x="158" y="95"/>
              </a:cxn>
            </a:cxnLst>
            <a:rect l="0" t="0" r="r" b="b"/>
            <a:pathLst>
              <a:path w="463" h="474">
                <a:moveTo>
                  <a:pt x="158" y="95"/>
                </a:moveTo>
                <a:cubicBezTo>
                  <a:pt x="83" y="157"/>
                  <a:pt x="33" y="233"/>
                  <a:pt x="28" y="296"/>
                </a:cubicBezTo>
                <a:cubicBezTo>
                  <a:pt x="28" y="296"/>
                  <a:pt x="27" y="296"/>
                  <a:pt x="27" y="297"/>
                </a:cubicBezTo>
                <a:cubicBezTo>
                  <a:pt x="27" y="298"/>
                  <a:pt x="28" y="299"/>
                  <a:pt x="28" y="301"/>
                </a:cubicBezTo>
                <a:cubicBezTo>
                  <a:pt x="28" y="301"/>
                  <a:pt x="30" y="307"/>
                  <a:pt x="32" y="314"/>
                </a:cubicBezTo>
                <a:cubicBezTo>
                  <a:pt x="25" y="320"/>
                  <a:pt x="18" y="328"/>
                  <a:pt x="16" y="330"/>
                </a:cubicBezTo>
                <a:cubicBezTo>
                  <a:pt x="6" y="345"/>
                  <a:pt x="0" y="362"/>
                  <a:pt x="0" y="379"/>
                </a:cubicBezTo>
                <a:cubicBezTo>
                  <a:pt x="0" y="384"/>
                  <a:pt x="1" y="389"/>
                  <a:pt x="2" y="394"/>
                </a:cubicBezTo>
                <a:cubicBezTo>
                  <a:pt x="6" y="416"/>
                  <a:pt x="18" y="435"/>
                  <a:pt x="36" y="448"/>
                </a:cubicBezTo>
                <a:cubicBezTo>
                  <a:pt x="74" y="474"/>
                  <a:pt x="131" y="464"/>
                  <a:pt x="160" y="426"/>
                </a:cubicBezTo>
                <a:cubicBezTo>
                  <a:pt x="160" y="426"/>
                  <a:pt x="160" y="426"/>
                  <a:pt x="159" y="426"/>
                </a:cubicBezTo>
                <a:cubicBezTo>
                  <a:pt x="159" y="426"/>
                  <a:pt x="168" y="415"/>
                  <a:pt x="168" y="415"/>
                </a:cubicBezTo>
                <a:cubicBezTo>
                  <a:pt x="169" y="415"/>
                  <a:pt x="179" y="403"/>
                  <a:pt x="180" y="403"/>
                </a:cubicBezTo>
                <a:cubicBezTo>
                  <a:pt x="201" y="380"/>
                  <a:pt x="236" y="369"/>
                  <a:pt x="271" y="373"/>
                </a:cubicBezTo>
                <a:cubicBezTo>
                  <a:pt x="319" y="379"/>
                  <a:pt x="358" y="411"/>
                  <a:pt x="362" y="450"/>
                </a:cubicBezTo>
                <a:cubicBezTo>
                  <a:pt x="363" y="457"/>
                  <a:pt x="370" y="463"/>
                  <a:pt x="377" y="462"/>
                </a:cubicBezTo>
                <a:cubicBezTo>
                  <a:pt x="385" y="461"/>
                  <a:pt x="390" y="454"/>
                  <a:pt x="389" y="447"/>
                </a:cubicBezTo>
                <a:cubicBezTo>
                  <a:pt x="383" y="396"/>
                  <a:pt x="334" y="353"/>
                  <a:pt x="274" y="346"/>
                </a:cubicBezTo>
                <a:cubicBezTo>
                  <a:pt x="230" y="341"/>
                  <a:pt x="187" y="355"/>
                  <a:pt x="160" y="384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48" y="397"/>
                  <a:pt x="148" y="397"/>
                  <a:pt x="148" y="397"/>
                </a:cubicBezTo>
                <a:cubicBezTo>
                  <a:pt x="148" y="398"/>
                  <a:pt x="148" y="398"/>
                  <a:pt x="148" y="398"/>
                </a:cubicBezTo>
                <a:cubicBezTo>
                  <a:pt x="139" y="409"/>
                  <a:pt x="139" y="409"/>
                  <a:pt x="139" y="409"/>
                </a:cubicBezTo>
                <a:cubicBezTo>
                  <a:pt x="139" y="409"/>
                  <a:pt x="139" y="409"/>
                  <a:pt x="138" y="409"/>
                </a:cubicBezTo>
                <a:cubicBezTo>
                  <a:pt x="116" y="439"/>
                  <a:pt x="75" y="442"/>
                  <a:pt x="52" y="426"/>
                </a:cubicBezTo>
                <a:cubicBezTo>
                  <a:pt x="39" y="417"/>
                  <a:pt x="31" y="404"/>
                  <a:pt x="28" y="389"/>
                </a:cubicBezTo>
                <a:cubicBezTo>
                  <a:pt x="27" y="386"/>
                  <a:pt x="27" y="383"/>
                  <a:pt x="27" y="379"/>
                </a:cubicBezTo>
                <a:cubicBezTo>
                  <a:pt x="27" y="367"/>
                  <a:pt x="31" y="356"/>
                  <a:pt x="38" y="345"/>
                </a:cubicBezTo>
                <a:cubicBezTo>
                  <a:pt x="40" y="343"/>
                  <a:pt x="49" y="334"/>
                  <a:pt x="54" y="331"/>
                </a:cubicBezTo>
                <a:cubicBezTo>
                  <a:pt x="58" y="329"/>
                  <a:pt x="61" y="324"/>
                  <a:pt x="61" y="319"/>
                </a:cubicBezTo>
                <a:cubicBezTo>
                  <a:pt x="61" y="318"/>
                  <a:pt x="61" y="317"/>
                  <a:pt x="60" y="315"/>
                </a:cubicBezTo>
                <a:cubicBezTo>
                  <a:pt x="60" y="315"/>
                  <a:pt x="56" y="300"/>
                  <a:pt x="54" y="296"/>
                </a:cubicBezTo>
                <a:cubicBezTo>
                  <a:pt x="60" y="241"/>
                  <a:pt x="107" y="171"/>
                  <a:pt x="175" y="116"/>
                </a:cubicBezTo>
                <a:cubicBezTo>
                  <a:pt x="243" y="61"/>
                  <a:pt x="321" y="29"/>
                  <a:pt x="375" y="34"/>
                </a:cubicBezTo>
                <a:cubicBezTo>
                  <a:pt x="395" y="43"/>
                  <a:pt x="413" y="55"/>
                  <a:pt x="429" y="70"/>
                </a:cubicBezTo>
                <a:cubicBezTo>
                  <a:pt x="429" y="71"/>
                  <a:pt x="430" y="72"/>
                  <a:pt x="430" y="73"/>
                </a:cubicBezTo>
                <a:cubicBezTo>
                  <a:pt x="430" y="85"/>
                  <a:pt x="419" y="106"/>
                  <a:pt x="394" y="127"/>
                </a:cubicBezTo>
                <a:cubicBezTo>
                  <a:pt x="367" y="148"/>
                  <a:pt x="342" y="154"/>
                  <a:pt x="331" y="150"/>
                </a:cubicBezTo>
                <a:cubicBezTo>
                  <a:pt x="324" y="137"/>
                  <a:pt x="318" y="123"/>
                  <a:pt x="313" y="109"/>
                </a:cubicBezTo>
                <a:cubicBezTo>
                  <a:pt x="312" y="105"/>
                  <a:pt x="308" y="102"/>
                  <a:pt x="305" y="101"/>
                </a:cubicBezTo>
                <a:cubicBezTo>
                  <a:pt x="303" y="100"/>
                  <a:pt x="303" y="100"/>
                  <a:pt x="303" y="100"/>
                </a:cubicBezTo>
                <a:cubicBezTo>
                  <a:pt x="302" y="100"/>
                  <a:pt x="301" y="100"/>
                  <a:pt x="300" y="99"/>
                </a:cubicBezTo>
                <a:cubicBezTo>
                  <a:pt x="268" y="96"/>
                  <a:pt x="226" y="111"/>
                  <a:pt x="193" y="138"/>
                </a:cubicBezTo>
                <a:cubicBezTo>
                  <a:pt x="160" y="165"/>
                  <a:pt x="136" y="203"/>
                  <a:pt x="134" y="235"/>
                </a:cubicBezTo>
                <a:cubicBezTo>
                  <a:pt x="134" y="235"/>
                  <a:pt x="134" y="236"/>
                  <a:pt x="134" y="236"/>
                </a:cubicBezTo>
                <a:cubicBezTo>
                  <a:pt x="134" y="238"/>
                  <a:pt x="134" y="240"/>
                  <a:pt x="135" y="242"/>
                </a:cubicBezTo>
                <a:cubicBezTo>
                  <a:pt x="136" y="243"/>
                  <a:pt x="136" y="243"/>
                  <a:pt x="136" y="243"/>
                </a:cubicBezTo>
                <a:cubicBezTo>
                  <a:pt x="137" y="246"/>
                  <a:pt x="139" y="248"/>
                  <a:pt x="141" y="249"/>
                </a:cubicBezTo>
                <a:cubicBezTo>
                  <a:pt x="154" y="257"/>
                  <a:pt x="166" y="266"/>
                  <a:pt x="177" y="276"/>
                </a:cubicBezTo>
                <a:cubicBezTo>
                  <a:pt x="177" y="276"/>
                  <a:pt x="177" y="277"/>
                  <a:pt x="177" y="278"/>
                </a:cubicBezTo>
                <a:cubicBezTo>
                  <a:pt x="177" y="290"/>
                  <a:pt x="166" y="312"/>
                  <a:pt x="141" y="332"/>
                </a:cubicBezTo>
                <a:cubicBezTo>
                  <a:pt x="114" y="354"/>
                  <a:pt x="89" y="359"/>
                  <a:pt x="79" y="355"/>
                </a:cubicBezTo>
                <a:cubicBezTo>
                  <a:pt x="77" y="353"/>
                  <a:pt x="76" y="351"/>
                  <a:pt x="76" y="351"/>
                </a:cubicBezTo>
                <a:cubicBezTo>
                  <a:pt x="72" y="344"/>
                  <a:pt x="64" y="342"/>
                  <a:pt x="58" y="345"/>
                </a:cubicBezTo>
                <a:cubicBezTo>
                  <a:pt x="51" y="349"/>
                  <a:pt x="49" y="357"/>
                  <a:pt x="53" y="363"/>
                </a:cubicBezTo>
                <a:cubicBezTo>
                  <a:pt x="57" y="371"/>
                  <a:pt x="57" y="371"/>
                  <a:pt x="57" y="371"/>
                </a:cubicBezTo>
                <a:cubicBezTo>
                  <a:pt x="57" y="372"/>
                  <a:pt x="58" y="372"/>
                  <a:pt x="58" y="373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60" y="375"/>
                  <a:pt x="61" y="376"/>
                  <a:pt x="62" y="376"/>
                </a:cubicBezTo>
                <a:cubicBezTo>
                  <a:pt x="83" y="391"/>
                  <a:pt x="123" y="381"/>
                  <a:pt x="158" y="353"/>
                </a:cubicBezTo>
                <a:cubicBezTo>
                  <a:pt x="187" y="330"/>
                  <a:pt x="203" y="301"/>
                  <a:pt x="203" y="278"/>
                </a:cubicBezTo>
                <a:cubicBezTo>
                  <a:pt x="203" y="273"/>
                  <a:pt x="203" y="268"/>
                  <a:pt x="201" y="263"/>
                </a:cubicBezTo>
                <a:cubicBezTo>
                  <a:pt x="200" y="262"/>
                  <a:pt x="200" y="261"/>
                  <a:pt x="199" y="260"/>
                </a:cubicBezTo>
                <a:cubicBezTo>
                  <a:pt x="198" y="259"/>
                  <a:pt x="198" y="259"/>
                  <a:pt x="198" y="259"/>
                </a:cubicBezTo>
                <a:cubicBezTo>
                  <a:pt x="198" y="259"/>
                  <a:pt x="197" y="258"/>
                  <a:pt x="197" y="258"/>
                </a:cubicBezTo>
                <a:cubicBezTo>
                  <a:pt x="186" y="248"/>
                  <a:pt x="174" y="239"/>
                  <a:pt x="161" y="231"/>
                </a:cubicBezTo>
                <a:cubicBezTo>
                  <a:pt x="165" y="210"/>
                  <a:pt x="181" y="182"/>
                  <a:pt x="210" y="159"/>
                </a:cubicBezTo>
                <a:cubicBezTo>
                  <a:pt x="239" y="135"/>
                  <a:pt x="270" y="126"/>
                  <a:pt x="290" y="126"/>
                </a:cubicBezTo>
                <a:cubicBezTo>
                  <a:pt x="296" y="140"/>
                  <a:pt x="302" y="153"/>
                  <a:pt x="310" y="166"/>
                </a:cubicBezTo>
                <a:cubicBezTo>
                  <a:pt x="310" y="166"/>
                  <a:pt x="311" y="167"/>
                  <a:pt x="311" y="167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2" y="169"/>
                  <a:pt x="313" y="170"/>
                  <a:pt x="314" y="171"/>
                </a:cubicBezTo>
                <a:cubicBezTo>
                  <a:pt x="336" y="185"/>
                  <a:pt x="376" y="176"/>
                  <a:pt x="411" y="147"/>
                </a:cubicBezTo>
                <a:cubicBezTo>
                  <a:pt x="446" y="119"/>
                  <a:pt x="463" y="82"/>
                  <a:pt x="453" y="58"/>
                </a:cubicBezTo>
                <a:cubicBezTo>
                  <a:pt x="453" y="58"/>
                  <a:pt x="453" y="58"/>
                  <a:pt x="453" y="58"/>
                </a:cubicBezTo>
                <a:cubicBezTo>
                  <a:pt x="453" y="57"/>
                  <a:pt x="453" y="57"/>
                  <a:pt x="453" y="57"/>
                </a:cubicBezTo>
                <a:cubicBezTo>
                  <a:pt x="452" y="55"/>
                  <a:pt x="451" y="53"/>
                  <a:pt x="450" y="52"/>
                </a:cubicBezTo>
                <a:cubicBezTo>
                  <a:pt x="430" y="34"/>
                  <a:pt x="409" y="20"/>
                  <a:pt x="385" y="9"/>
                </a:cubicBezTo>
                <a:cubicBezTo>
                  <a:pt x="385" y="9"/>
                  <a:pt x="385" y="9"/>
                  <a:pt x="384" y="9"/>
                </a:cubicBezTo>
                <a:cubicBezTo>
                  <a:pt x="384" y="8"/>
                  <a:pt x="384" y="8"/>
                  <a:pt x="384" y="8"/>
                </a:cubicBezTo>
                <a:cubicBezTo>
                  <a:pt x="383" y="8"/>
                  <a:pt x="382" y="8"/>
                  <a:pt x="380" y="8"/>
                </a:cubicBezTo>
                <a:cubicBezTo>
                  <a:pt x="319" y="0"/>
                  <a:pt x="234" y="34"/>
                  <a:pt x="158" y="9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6" name="Freeform 521"/>
          <p:cNvSpPr>
            <a:spLocks/>
          </p:cNvSpPr>
          <p:nvPr userDrawn="1"/>
        </p:nvSpPr>
        <p:spPr bwMode="auto">
          <a:xfrm>
            <a:off x="6241483" y="1995127"/>
            <a:ext cx="278537" cy="261357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143" y="5"/>
              </a:cxn>
              <a:cxn ang="0">
                <a:pos x="133" y="21"/>
              </a:cxn>
              <a:cxn ang="0">
                <a:pos x="149" y="31"/>
              </a:cxn>
              <a:cxn ang="0">
                <a:pos x="176" y="27"/>
              </a:cxn>
              <a:cxn ang="0">
                <a:pos x="291" y="154"/>
              </a:cxn>
              <a:cxn ang="0">
                <a:pos x="176" y="274"/>
              </a:cxn>
              <a:cxn ang="0">
                <a:pos x="62" y="154"/>
              </a:cxn>
              <a:cxn ang="0">
                <a:pos x="76" y="92"/>
              </a:cxn>
              <a:cxn ang="0">
                <a:pos x="88" y="123"/>
              </a:cxn>
              <a:cxn ang="0">
                <a:pos x="88" y="123"/>
              </a:cxn>
              <a:cxn ang="0">
                <a:pos x="105" y="131"/>
              </a:cxn>
              <a:cxn ang="0">
                <a:pos x="113" y="114"/>
              </a:cxn>
              <a:cxn ang="0">
                <a:pos x="93" y="60"/>
              </a:cxn>
              <a:cxn ang="0">
                <a:pos x="91" y="55"/>
              </a:cxn>
              <a:cxn ang="0">
                <a:pos x="75" y="48"/>
              </a:cxn>
              <a:cxn ang="0">
                <a:pos x="11" y="67"/>
              </a:cxn>
              <a:cxn ang="0">
                <a:pos x="2" y="83"/>
              </a:cxn>
              <a:cxn ang="0">
                <a:pos x="18" y="92"/>
              </a:cxn>
              <a:cxn ang="0">
                <a:pos x="51" y="83"/>
              </a:cxn>
              <a:cxn ang="0">
                <a:pos x="35" y="154"/>
              </a:cxn>
              <a:cxn ang="0">
                <a:pos x="76" y="259"/>
              </a:cxn>
              <a:cxn ang="0">
                <a:pos x="176" y="300"/>
              </a:cxn>
              <a:cxn ang="0">
                <a:pos x="276" y="259"/>
              </a:cxn>
              <a:cxn ang="0">
                <a:pos x="318" y="154"/>
              </a:cxn>
              <a:cxn ang="0">
                <a:pos x="176" y="0"/>
              </a:cxn>
            </a:cxnLst>
            <a:rect l="0" t="0" r="r" b="b"/>
            <a:pathLst>
              <a:path w="318" h="300">
                <a:moveTo>
                  <a:pt x="176" y="0"/>
                </a:moveTo>
                <a:cubicBezTo>
                  <a:pt x="165" y="0"/>
                  <a:pt x="154" y="2"/>
                  <a:pt x="143" y="5"/>
                </a:cubicBezTo>
                <a:cubicBezTo>
                  <a:pt x="135" y="7"/>
                  <a:pt x="131" y="14"/>
                  <a:pt x="133" y="21"/>
                </a:cubicBezTo>
                <a:cubicBezTo>
                  <a:pt x="135" y="28"/>
                  <a:pt x="142" y="32"/>
                  <a:pt x="149" y="31"/>
                </a:cubicBezTo>
                <a:cubicBezTo>
                  <a:pt x="158" y="28"/>
                  <a:pt x="167" y="27"/>
                  <a:pt x="176" y="27"/>
                </a:cubicBezTo>
                <a:cubicBezTo>
                  <a:pt x="240" y="27"/>
                  <a:pt x="291" y="84"/>
                  <a:pt x="291" y="154"/>
                </a:cubicBezTo>
                <a:cubicBezTo>
                  <a:pt x="291" y="222"/>
                  <a:pt x="242" y="274"/>
                  <a:pt x="176" y="274"/>
                </a:cubicBezTo>
                <a:cubicBezTo>
                  <a:pt x="111" y="274"/>
                  <a:pt x="62" y="222"/>
                  <a:pt x="62" y="154"/>
                </a:cubicBezTo>
                <a:cubicBezTo>
                  <a:pt x="62" y="132"/>
                  <a:pt x="67" y="111"/>
                  <a:pt x="76" y="92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91" y="130"/>
                  <a:pt x="98" y="134"/>
                  <a:pt x="105" y="131"/>
                </a:cubicBezTo>
                <a:cubicBezTo>
                  <a:pt x="112" y="128"/>
                  <a:pt x="115" y="121"/>
                  <a:pt x="113" y="114"/>
                </a:cubicBezTo>
                <a:cubicBezTo>
                  <a:pt x="93" y="60"/>
                  <a:pt x="93" y="60"/>
                  <a:pt x="93" y="60"/>
                </a:cubicBezTo>
                <a:cubicBezTo>
                  <a:pt x="92" y="58"/>
                  <a:pt x="92" y="56"/>
                  <a:pt x="91" y="55"/>
                </a:cubicBezTo>
                <a:cubicBezTo>
                  <a:pt x="88" y="49"/>
                  <a:pt x="81" y="46"/>
                  <a:pt x="75" y="48"/>
                </a:cubicBezTo>
                <a:cubicBezTo>
                  <a:pt x="11" y="67"/>
                  <a:pt x="11" y="67"/>
                  <a:pt x="11" y="67"/>
                </a:cubicBezTo>
                <a:cubicBezTo>
                  <a:pt x="4" y="69"/>
                  <a:pt x="0" y="76"/>
                  <a:pt x="2" y="83"/>
                </a:cubicBezTo>
                <a:cubicBezTo>
                  <a:pt x="4" y="90"/>
                  <a:pt x="11" y="94"/>
                  <a:pt x="18" y="92"/>
                </a:cubicBezTo>
                <a:cubicBezTo>
                  <a:pt x="51" y="83"/>
                  <a:pt x="51" y="83"/>
                  <a:pt x="51" y="83"/>
                </a:cubicBezTo>
                <a:cubicBezTo>
                  <a:pt x="41" y="104"/>
                  <a:pt x="35" y="129"/>
                  <a:pt x="35" y="154"/>
                </a:cubicBezTo>
                <a:cubicBezTo>
                  <a:pt x="35" y="194"/>
                  <a:pt x="50" y="231"/>
                  <a:pt x="76" y="259"/>
                </a:cubicBezTo>
                <a:cubicBezTo>
                  <a:pt x="103" y="286"/>
                  <a:pt x="138" y="300"/>
                  <a:pt x="176" y="300"/>
                </a:cubicBezTo>
                <a:cubicBezTo>
                  <a:pt x="215" y="300"/>
                  <a:pt x="250" y="286"/>
                  <a:pt x="276" y="259"/>
                </a:cubicBezTo>
                <a:cubicBezTo>
                  <a:pt x="303" y="231"/>
                  <a:pt x="318" y="194"/>
                  <a:pt x="318" y="154"/>
                </a:cubicBezTo>
                <a:cubicBezTo>
                  <a:pt x="318" y="69"/>
                  <a:pt x="254" y="0"/>
                  <a:pt x="176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7" name="Freeform 636"/>
          <p:cNvSpPr>
            <a:spLocks/>
          </p:cNvSpPr>
          <p:nvPr userDrawn="1"/>
        </p:nvSpPr>
        <p:spPr bwMode="auto">
          <a:xfrm>
            <a:off x="1360072" y="1952795"/>
            <a:ext cx="346022" cy="346021"/>
          </a:xfrm>
          <a:custGeom>
            <a:avLst/>
            <a:gdLst/>
            <a:ahLst/>
            <a:cxnLst>
              <a:cxn ang="0">
                <a:pos x="126" y="251"/>
              </a:cxn>
              <a:cxn ang="0">
                <a:pos x="22" y="196"/>
              </a:cxn>
              <a:cxn ang="0">
                <a:pos x="24" y="186"/>
              </a:cxn>
              <a:cxn ang="0">
                <a:pos x="33" y="188"/>
              </a:cxn>
              <a:cxn ang="0">
                <a:pos x="126" y="238"/>
              </a:cxn>
              <a:cxn ang="0">
                <a:pos x="232" y="164"/>
              </a:cxn>
              <a:cxn ang="0">
                <a:pos x="196" y="164"/>
              </a:cxn>
              <a:cxn ang="0">
                <a:pos x="189" y="158"/>
              </a:cxn>
              <a:cxn ang="0">
                <a:pos x="189" y="120"/>
              </a:cxn>
              <a:cxn ang="0">
                <a:pos x="172" y="113"/>
              </a:cxn>
              <a:cxn ang="0">
                <a:pos x="172" y="149"/>
              </a:cxn>
              <a:cxn ang="0">
                <a:pos x="165" y="155"/>
              </a:cxn>
              <a:cxn ang="0">
                <a:pos x="144" y="155"/>
              </a:cxn>
              <a:cxn ang="0">
                <a:pos x="137" y="149"/>
              </a:cxn>
              <a:cxn ang="0">
                <a:pos x="137" y="59"/>
              </a:cxn>
              <a:cxn ang="0">
                <a:pos x="117" y="52"/>
              </a:cxn>
              <a:cxn ang="0">
                <a:pos x="117" y="133"/>
              </a:cxn>
              <a:cxn ang="0">
                <a:pos x="110" y="140"/>
              </a:cxn>
              <a:cxn ang="0">
                <a:pos x="89" y="140"/>
              </a:cxn>
              <a:cxn ang="0">
                <a:pos x="83" y="133"/>
              </a:cxn>
              <a:cxn ang="0">
                <a:pos x="83" y="106"/>
              </a:cxn>
              <a:cxn ang="0">
                <a:pos x="73" y="101"/>
              </a:cxn>
              <a:cxn ang="0">
                <a:pos x="62" y="107"/>
              </a:cxn>
              <a:cxn ang="0">
                <a:pos x="62" y="160"/>
              </a:cxn>
              <a:cxn ang="0">
                <a:pos x="55" y="167"/>
              </a:cxn>
              <a:cxn ang="0">
                <a:pos x="12" y="167"/>
              </a:cxn>
              <a:cxn ang="0">
                <a:pos x="6" y="162"/>
              </a:cxn>
              <a:cxn ang="0">
                <a:pos x="0" y="126"/>
              </a:cxn>
              <a:cxn ang="0">
                <a:pos x="126" y="0"/>
              </a:cxn>
              <a:cxn ang="0">
                <a:pos x="252" y="126"/>
              </a:cxn>
              <a:cxn ang="0">
                <a:pos x="245" y="132"/>
              </a:cxn>
              <a:cxn ang="0">
                <a:pos x="238" y="126"/>
              </a:cxn>
              <a:cxn ang="0">
                <a:pos x="126" y="13"/>
              </a:cxn>
              <a:cxn ang="0">
                <a:pos x="14" y="126"/>
              </a:cxn>
              <a:cxn ang="0">
                <a:pos x="17" y="154"/>
              </a:cxn>
              <a:cxn ang="0">
                <a:pos x="49" y="154"/>
              </a:cxn>
              <a:cxn ang="0">
                <a:pos x="49" y="103"/>
              </a:cxn>
              <a:cxn ang="0">
                <a:pos x="52" y="97"/>
              </a:cxn>
              <a:cxn ang="0">
                <a:pos x="69" y="88"/>
              </a:cxn>
              <a:cxn ang="0">
                <a:pos x="76" y="88"/>
              </a:cxn>
              <a:cxn ang="0">
                <a:pos x="93" y="96"/>
              </a:cxn>
              <a:cxn ang="0">
                <a:pos x="96" y="102"/>
              </a:cxn>
              <a:cxn ang="0">
                <a:pos x="96" y="127"/>
              </a:cxn>
              <a:cxn ang="0">
                <a:pos x="103" y="127"/>
              </a:cxn>
              <a:cxn ang="0">
                <a:pos x="103" y="42"/>
              </a:cxn>
              <a:cxn ang="0">
                <a:pos x="106" y="37"/>
              </a:cxn>
              <a:cxn ang="0">
                <a:pos x="112" y="36"/>
              </a:cxn>
              <a:cxn ang="0">
                <a:pos x="146" y="48"/>
              </a:cxn>
              <a:cxn ang="0">
                <a:pos x="150" y="55"/>
              </a:cxn>
              <a:cxn ang="0">
                <a:pos x="150" y="142"/>
              </a:cxn>
              <a:cxn ang="0">
                <a:pos x="159" y="142"/>
              </a:cxn>
              <a:cxn ang="0">
                <a:pos x="159" y="103"/>
              </a:cxn>
              <a:cxn ang="0">
                <a:pos x="162" y="98"/>
              </a:cxn>
              <a:cxn ang="0">
                <a:pos x="168" y="97"/>
              </a:cxn>
              <a:cxn ang="0">
                <a:pos x="198" y="109"/>
              </a:cxn>
              <a:cxn ang="0">
                <a:pos x="202" y="115"/>
              </a:cxn>
              <a:cxn ang="0">
                <a:pos x="202" y="151"/>
              </a:cxn>
              <a:cxn ang="0">
                <a:pos x="240" y="151"/>
              </a:cxn>
              <a:cxn ang="0">
                <a:pos x="246" y="153"/>
              </a:cxn>
              <a:cxn ang="0">
                <a:pos x="247" y="159"/>
              </a:cxn>
              <a:cxn ang="0">
                <a:pos x="126" y="251"/>
              </a:cxn>
            </a:cxnLst>
            <a:rect l="0" t="0" r="r" b="b"/>
            <a:pathLst>
              <a:path w="252" h="251">
                <a:moveTo>
                  <a:pt x="126" y="251"/>
                </a:moveTo>
                <a:cubicBezTo>
                  <a:pt x="84" y="251"/>
                  <a:pt x="45" y="231"/>
                  <a:pt x="22" y="196"/>
                </a:cubicBezTo>
                <a:cubicBezTo>
                  <a:pt x="20" y="193"/>
                  <a:pt x="20" y="188"/>
                  <a:pt x="24" y="186"/>
                </a:cubicBezTo>
                <a:cubicBezTo>
                  <a:pt x="27" y="184"/>
                  <a:pt x="31" y="185"/>
                  <a:pt x="33" y="188"/>
                </a:cubicBezTo>
                <a:cubicBezTo>
                  <a:pt x="54" y="219"/>
                  <a:pt x="89" y="238"/>
                  <a:pt x="126" y="238"/>
                </a:cubicBezTo>
                <a:cubicBezTo>
                  <a:pt x="173" y="238"/>
                  <a:pt x="216" y="208"/>
                  <a:pt x="232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2" y="164"/>
                  <a:pt x="189" y="161"/>
                  <a:pt x="189" y="158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72" y="113"/>
                  <a:pt x="172" y="113"/>
                  <a:pt x="172" y="113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2" y="152"/>
                  <a:pt x="169" y="155"/>
                  <a:pt x="165" y="155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40" y="155"/>
                  <a:pt x="137" y="152"/>
                  <a:pt x="137" y="14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7" y="133"/>
                  <a:pt x="117" y="133"/>
                  <a:pt x="117" y="133"/>
                </a:cubicBezTo>
                <a:cubicBezTo>
                  <a:pt x="117" y="137"/>
                  <a:pt x="114" y="140"/>
                  <a:pt x="110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6" y="140"/>
                  <a:pt x="83" y="137"/>
                  <a:pt x="83" y="133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64"/>
                  <a:pt x="59" y="167"/>
                  <a:pt x="55" y="167"/>
                </a:cubicBezTo>
                <a:cubicBezTo>
                  <a:pt x="12" y="167"/>
                  <a:pt x="12" y="167"/>
                  <a:pt x="12" y="167"/>
                </a:cubicBezTo>
                <a:cubicBezTo>
                  <a:pt x="10" y="167"/>
                  <a:pt x="7" y="165"/>
                  <a:pt x="6" y="162"/>
                </a:cubicBezTo>
                <a:cubicBezTo>
                  <a:pt x="2" y="150"/>
                  <a:pt x="0" y="138"/>
                  <a:pt x="0" y="126"/>
                </a:cubicBezTo>
                <a:cubicBezTo>
                  <a:pt x="0" y="56"/>
                  <a:pt x="57" y="0"/>
                  <a:pt x="126" y="0"/>
                </a:cubicBezTo>
                <a:cubicBezTo>
                  <a:pt x="195" y="0"/>
                  <a:pt x="252" y="56"/>
                  <a:pt x="252" y="126"/>
                </a:cubicBezTo>
                <a:cubicBezTo>
                  <a:pt x="252" y="129"/>
                  <a:pt x="249" y="132"/>
                  <a:pt x="245" y="132"/>
                </a:cubicBezTo>
                <a:cubicBezTo>
                  <a:pt x="241" y="132"/>
                  <a:pt x="238" y="129"/>
                  <a:pt x="238" y="126"/>
                </a:cubicBezTo>
                <a:cubicBezTo>
                  <a:pt x="238" y="64"/>
                  <a:pt x="188" y="13"/>
                  <a:pt x="126" y="13"/>
                </a:cubicBezTo>
                <a:cubicBezTo>
                  <a:pt x="64" y="13"/>
                  <a:pt x="14" y="64"/>
                  <a:pt x="14" y="126"/>
                </a:cubicBezTo>
                <a:cubicBezTo>
                  <a:pt x="14" y="135"/>
                  <a:pt x="15" y="145"/>
                  <a:pt x="17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03"/>
                  <a:pt x="49" y="103"/>
                  <a:pt x="49" y="103"/>
                </a:cubicBezTo>
                <a:cubicBezTo>
                  <a:pt x="49" y="101"/>
                  <a:pt x="50" y="99"/>
                  <a:pt x="52" y="97"/>
                </a:cubicBezTo>
                <a:cubicBezTo>
                  <a:pt x="69" y="88"/>
                  <a:pt x="69" y="88"/>
                  <a:pt x="69" y="88"/>
                </a:cubicBezTo>
                <a:cubicBezTo>
                  <a:pt x="71" y="87"/>
                  <a:pt x="74" y="87"/>
                  <a:pt x="76" y="88"/>
                </a:cubicBezTo>
                <a:cubicBezTo>
                  <a:pt x="93" y="96"/>
                  <a:pt x="93" y="96"/>
                  <a:pt x="93" y="96"/>
                </a:cubicBezTo>
                <a:cubicBezTo>
                  <a:pt x="95" y="98"/>
                  <a:pt x="96" y="100"/>
                  <a:pt x="96" y="102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0"/>
                  <a:pt x="104" y="38"/>
                  <a:pt x="106" y="37"/>
                </a:cubicBezTo>
                <a:cubicBezTo>
                  <a:pt x="108" y="36"/>
                  <a:pt x="110" y="35"/>
                  <a:pt x="112" y="36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9" y="49"/>
                  <a:pt x="150" y="52"/>
                  <a:pt x="150" y="55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1"/>
                  <a:pt x="160" y="99"/>
                  <a:pt x="162" y="98"/>
                </a:cubicBezTo>
                <a:cubicBezTo>
                  <a:pt x="163" y="97"/>
                  <a:pt x="166" y="96"/>
                  <a:pt x="168" y="97"/>
                </a:cubicBezTo>
                <a:cubicBezTo>
                  <a:pt x="198" y="109"/>
                  <a:pt x="198" y="109"/>
                  <a:pt x="198" y="109"/>
                </a:cubicBezTo>
                <a:cubicBezTo>
                  <a:pt x="201" y="110"/>
                  <a:pt x="202" y="112"/>
                  <a:pt x="202" y="115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42" y="151"/>
                  <a:pt x="244" y="152"/>
                  <a:pt x="246" y="153"/>
                </a:cubicBezTo>
                <a:cubicBezTo>
                  <a:pt x="247" y="155"/>
                  <a:pt x="248" y="157"/>
                  <a:pt x="247" y="159"/>
                </a:cubicBezTo>
                <a:cubicBezTo>
                  <a:pt x="232" y="214"/>
                  <a:pt x="182" y="251"/>
                  <a:pt x="126" y="2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8" name="Freeform 640"/>
          <p:cNvSpPr>
            <a:spLocks noEditPoints="1"/>
          </p:cNvSpPr>
          <p:nvPr userDrawn="1"/>
        </p:nvSpPr>
        <p:spPr bwMode="auto">
          <a:xfrm>
            <a:off x="6740849" y="1982234"/>
            <a:ext cx="217185" cy="287126"/>
          </a:xfrm>
          <a:custGeom>
            <a:avLst/>
            <a:gdLst/>
            <a:ahLst/>
            <a:cxnLst>
              <a:cxn ang="0">
                <a:pos x="247" y="39"/>
              </a:cxn>
              <a:cxn ang="0">
                <a:pos x="236" y="28"/>
              </a:cxn>
              <a:cxn ang="0">
                <a:pos x="223" y="35"/>
              </a:cxn>
              <a:cxn ang="0">
                <a:pos x="223" y="35"/>
              </a:cxn>
              <a:cxn ang="0">
                <a:pos x="222" y="36"/>
              </a:cxn>
              <a:cxn ang="0">
                <a:pos x="125" y="53"/>
              </a:cxn>
              <a:cxn ang="0">
                <a:pos x="29" y="39"/>
              </a:cxn>
              <a:cxn ang="0">
                <a:pos x="123" y="25"/>
              </a:cxn>
              <a:cxn ang="0">
                <a:pos x="136" y="12"/>
              </a:cxn>
              <a:cxn ang="0">
                <a:pos x="123" y="0"/>
              </a:cxn>
              <a:cxn ang="0">
                <a:pos x="42" y="8"/>
              </a:cxn>
              <a:cxn ang="0">
                <a:pos x="0" y="39"/>
              </a:cxn>
              <a:cxn ang="0">
                <a:pos x="42" y="70"/>
              </a:cxn>
              <a:cxn ang="0">
                <a:pos x="125" y="78"/>
              </a:cxn>
              <a:cxn ang="0">
                <a:pos x="219" y="66"/>
              </a:cxn>
              <a:cxn ang="0">
                <a:pos x="213" y="126"/>
              </a:cxn>
              <a:cxn ang="0">
                <a:pos x="197" y="121"/>
              </a:cxn>
              <a:cxn ang="0">
                <a:pos x="123" y="113"/>
              </a:cxn>
              <a:cxn ang="0">
                <a:pos x="50" y="121"/>
              </a:cxn>
              <a:cxn ang="0">
                <a:pos x="34" y="126"/>
              </a:cxn>
              <a:cxn ang="0">
                <a:pos x="32" y="106"/>
              </a:cxn>
              <a:cxn ang="0">
                <a:pos x="18" y="94"/>
              </a:cxn>
              <a:cxn ang="0">
                <a:pos x="7" y="108"/>
              </a:cxn>
              <a:cxn ang="0">
                <a:pos x="22" y="291"/>
              </a:cxn>
              <a:cxn ang="0">
                <a:pos x="123" y="329"/>
              </a:cxn>
              <a:cxn ang="0">
                <a:pos x="223" y="291"/>
              </a:cxn>
              <a:cxn ang="0">
                <a:pos x="247" y="42"/>
              </a:cxn>
              <a:cxn ang="0">
                <a:pos x="247" y="39"/>
              </a:cxn>
              <a:cxn ang="0">
                <a:pos x="123" y="139"/>
              </a:cxn>
              <a:cxn ang="0">
                <a:pos x="206" y="151"/>
              </a:cxn>
              <a:cxn ang="0">
                <a:pos x="124" y="163"/>
              </a:cxn>
              <a:cxn ang="0">
                <a:pos x="41" y="150"/>
              </a:cxn>
              <a:cxn ang="0">
                <a:pos x="123" y="139"/>
              </a:cxn>
              <a:cxn ang="0">
                <a:pos x="123" y="304"/>
              </a:cxn>
              <a:cxn ang="0">
                <a:pos x="47" y="289"/>
              </a:cxn>
              <a:cxn ang="0">
                <a:pos x="38" y="177"/>
              </a:cxn>
              <a:cxn ang="0">
                <a:pos x="124" y="188"/>
              </a:cxn>
              <a:cxn ang="0">
                <a:pos x="209" y="177"/>
              </a:cxn>
              <a:cxn ang="0">
                <a:pos x="198" y="289"/>
              </a:cxn>
              <a:cxn ang="0">
                <a:pos x="123" y="304"/>
              </a:cxn>
            </a:cxnLst>
            <a:rect l="0" t="0" r="r" b="b"/>
            <a:pathLst>
              <a:path w="247" h="329">
                <a:moveTo>
                  <a:pt x="247" y="39"/>
                </a:moveTo>
                <a:cubicBezTo>
                  <a:pt x="246" y="33"/>
                  <a:pt x="242" y="28"/>
                  <a:pt x="236" y="28"/>
                </a:cubicBezTo>
                <a:cubicBezTo>
                  <a:pt x="230" y="27"/>
                  <a:pt x="225" y="30"/>
                  <a:pt x="223" y="35"/>
                </a:cubicBezTo>
                <a:cubicBezTo>
                  <a:pt x="223" y="35"/>
                  <a:pt x="223" y="35"/>
                  <a:pt x="223" y="35"/>
                </a:cubicBezTo>
                <a:cubicBezTo>
                  <a:pt x="222" y="36"/>
                  <a:pt x="222" y="36"/>
                  <a:pt x="222" y="36"/>
                </a:cubicBezTo>
                <a:cubicBezTo>
                  <a:pt x="216" y="42"/>
                  <a:pt x="182" y="53"/>
                  <a:pt x="125" y="53"/>
                </a:cubicBezTo>
                <a:cubicBezTo>
                  <a:pt x="76" y="53"/>
                  <a:pt x="41" y="45"/>
                  <a:pt x="29" y="39"/>
                </a:cubicBezTo>
                <a:cubicBezTo>
                  <a:pt x="40" y="33"/>
                  <a:pt x="73" y="25"/>
                  <a:pt x="123" y="25"/>
                </a:cubicBezTo>
                <a:cubicBezTo>
                  <a:pt x="130" y="25"/>
                  <a:pt x="136" y="19"/>
                  <a:pt x="136" y="12"/>
                </a:cubicBezTo>
                <a:cubicBezTo>
                  <a:pt x="136" y="5"/>
                  <a:pt x="130" y="0"/>
                  <a:pt x="123" y="0"/>
                </a:cubicBezTo>
                <a:cubicBezTo>
                  <a:pt x="93" y="0"/>
                  <a:pt x="64" y="3"/>
                  <a:pt x="42" y="8"/>
                </a:cubicBezTo>
                <a:cubicBezTo>
                  <a:pt x="31" y="10"/>
                  <a:pt x="0" y="18"/>
                  <a:pt x="0" y="39"/>
                </a:cubicBezTo>
                <a:cubicBezTo>
                  <a:pt x="0" y="60"/>
                  <a:pt x="32" y="67"/>
                  <a:pt x="42" y="70"/>
                </a:cubicBezTo>
                <a:cubicBezTo>
                  <a:pt x="65" y="75"/>
                  <a:pt x="94" y="78"/>
                  <a:pt x="125" y="78"/>
                </a:cubicBezTo>
                <a:cubicBezTo>
                  <a:pt x="138" y="78"/>
                  <a:pt x="187" y="77"/>
                  <a:pt x="219" y="66"/>
                </a:cubicBezTo>
                <a:cubicBezTo>
                  <a:pt x="218" y="82"/>
                  <a:pt x="216" y="103"/>
                  <a:pt x="213" y="126"/>
                </a:cubicBezTo>
                <a:cubicBezTo>
                  <a:pt x="207" y="123"/>
                  <a:pt x="200" y="122"/>
                  <a:pt x="197" y="121"/>
                </a:cubicBezTo>
                <a:cubicBezTo>
                  <a:pt x="177" y="116"/>
                  <a:pt x="151" y="113"/>
                  <a:pt x="123" y="113"/>
                </a:cubicBezTo>
                <a:cubicBezTo>
                  <a:pt x="96" y="113"/>
                  <a:pt x="70" y="116"/>
                  <a:pt x="50" y="121"/>
                </a:cubicBezTo>
                <a:cubicBezTo>
                  <a:pt x="47" y="122"/>
                  <a:pt x="40" y="123"/>
                  <a:pt x="34" y="126"/>
                </a:cubicBezTo>
                <a:cubicBezTo>
                  <a:pt x="33" y="114"/>
                  <a:pt x="32" y="106"/>
                  <a:pt x="32" y="106"/>
                </a:cubicBezTo>
                <a:cubicBezTo>
                  <a:pt x="31" y="99"/>
                  <a:pt x="25" y="94"/>
                  <a:pt x="18" y="94"/>
                </a:cubicBezTo>
                <a:cubicBezTo>
                  <a:pt x="11" y="95"/>
                  <a:pt x="6" y="101"/>
                  <a:pt x="7" y="108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23" y="319"/>
                  <a:pt x="77" y="329"/>
                  <a:pt x="123" y="329"/>
                </a:cubicBezTo>
                <a:cubicBezTo>
                  <a:pt x="168" y="329"/>
                  <a:pt x="222" y="319"/>
                  <a:pt x="223" y="291"/>
                </a:cubicBezTo>
                <a:cubicBezTo>
                  <a:pt x="247" y="42"/>
                  <a:pt x="247" y="42"/>
                  <a:pt x="247" y="42"/>
                </a:cubicBezTo>
                <a:cubicBezTo>
                  <a:pt x="247" y="41"/>
                  <a:pt x="247" y="40"/>
                  <a:pt x="247" y="39"/>
                </a:cubicBezTo>
                <a:close/>
                <a:moveTo>
                  <a:pt x="123" y="139"/>
                </a:moveTo>
                <a:cubicBezTo>
                  <a:pt x="166" y="139"/>
                  <a:pt x="195" y="145"/>
                  <a:pt x="206" y="151"/>
                </a:cubicBezTo>
                <a:cubicBezTo>
                  <a:pt x="195" y="156"/>
                  <a:pt x="167" y="163"/>
                  <a:pt x="124" y="163"/>
                </a:cubicBezTo>
                <a:cubicBezTo>
                  <a:pt x="81" y="163"/>
                  <a:pt x="52" y="156"/>
                  <a:pt x="41" y="150"/>
                </a:cubicBezTo>
                <a:cubicBezTo>
                  <a:pt x="52" y="145"/>
                  <a:pt x="81" y="139"/>
                  <a:pt x="123" y="139"/>
                </a:cubicBezTo>
                <a:close/>
                <a:moveTo>
                  <a:pt x="123" y="304"/>
                </a:moveTo>
                <a:cubicBezTo>
                  <a:pt x="77" y="304"/>
                  <a:pt x="51" y="293"/>
                  <a:pt x="47" y="289"/>
                </a:cubicBezTo>
                <a:cubicBezTo>
                  <a:pt x="47" y="288"/>
                  <a:pt x="42" y="228"/>
                  <a:pt x="38" y="177"/>
                </a:cubicBezTo>
                <a:cubicBezTo>
                  <a:pt x="67" y="187"/>
                  <a:pt x="112" y="188"/>
                  <a:pt x="124" y="188"/>
                </a:cubicBezTo>
                <a:cubicBezTo>
                  <a:pt x="136" y="188"/>
                  <a:pt x="180" y="187"/>
                  <a:pt x="209" y="177"/>
                </a:cubicBezTo>
                <a:cubicBezTo>
                  <a:pt x="203" y="235"/>
                  <a:pt x="198" y="288"/>
                  <a:pt x="198" y="289"/>
                </a:cubicBezTo>
                <a:cubicBezTo>
                  <a:pt x="194" y="293"/>
                  <a:pt x="168" y="304"/>
                  <a:pt x="123" y="30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9" name="Freeform 644"/>
          <p:cNvSpPr>
            <a:spLocks/>
          </p:cNvSpPr>
          <p:nvPr userDrawn="1"/>
        </p:nvSpPr>
        <p:spPr bwMode="auto">
          <a:xfrm>
            <a:off x="7205859" y="1997572"/>
            <a:ext cx="218412" cy="256450"/>
          </a:xfrm>
          <a:custGeom>
            <a:avLst/>
            <a:gdLst/>
            <a:ahLst/>
            <a:cxnLst>
              <a:cxn ang="0">
                <a:pos x="218" y="89"/>
              </a:cxn>
              <a:cxn ang="0">
                <a:pos x="200" y="103"/>
              </a:cxn>
              <a:cxn ang="0">
                <a:pos x="195" y="116"/>
              </a:cxn>
              <a:cxn ang="0">
                <a:pos x="187" y="231"/>
              </a:cxn>
              <a:cxn ang="0">
                <a:pos x="83" y="247"/>
              </a:cxn>
              <a:cxn ang="0">
                <a:pos x="172" y="227"/>
              </a:cxn>
              <a:cxn ang="0">
                <a:pos x="184" y="223"/>
              </a:cxn>
              <a:cxn ang="0">
                <a:pos x="141" y="157"/>
              </a:cxn>
              <a:cxn ang="0">
                <a:pos x="130" y="157"/>
              </a:cxn>
              <a:cxn ang="0">
                <a:pos x="93" y="135"/>
              </a:cxn>
              <a:cxn ang="0">
                <a:pos x="130" y="152"/>
              </a:cxn>
              <a:cxn ang="0">
                <a:pos x="188" y="91"/>
              </a:cxn>
              <a:cxn ang="0">
                <a:pos x="185" y="87"/>
              </a:cxn>
              <a:cxn ang="0">
                <a:pos x="57" y="93"/>
              </a:cxn>
              <a:cxn ang="0">
                <a:pos x="48" y="101"/>
              </a:cxn>
              <a:cxn ang="0">
                <a:pos x="23" y="169"/>
              </a:cxn>
              <a:cxn ang="0">
                <a:pos x="34" y="233"/>
              </a:cxn>
              <a:cxn ang="0">
                <a:pos x="46" y="91"/>
              </a:cxn>
              <a:cxn ang="0">
                <a:pos x="112" y="59"/>
              </a:cxn>
              <a:cxn ang="0">
                <a:pos x="118" y="53"/>
              </a:cxn>
              <a:cxn ang="0">
                <a:pos x="107" y="31"/>
              </a:cxn>
              <a:cxn ang="0">
                <a:pos x="143" y="31"/>
              </a:cxn>
              <a:cxn ang="0">
                <a:pos x="132" y="53"/>
              </a:cxn>
              <a:cxn ang="0">
                <a:pos x="139" y="59"/>
              </a:cxn>
              <a:cxn ang="0">
                <a:pos x="194" y="82"/>
              </a:cxn>
              <a:cxn ang="0">
                <a:pos x="203" y="72"/>
              </a:cxn>
              <a:cxn ang="0">
                <a:pos x="157" y="31"/>
              </a:cxn>
              <a:cxn ang="0">
                <a:pos x="93" y="31"/>
              </a:cxn>
              <a:cxn ang="0">
                <a:pos x="36" y="81"/>
              </a:cxn>
              <a:cxn ang="0">
                <a:pos x="28" y="247"/>
              </a:cxn>
              <a:cxn ang="0">
                <a:pos x="33" y="250"/>
              </a:cxn>
              <a:cxn ang="0">
                <a:pos x="50" y="236"/>
              </a:cxn>
              <a:cxn ang="0">
                <a:pos x="55" y="223"/>
              </a:cxn>
              <a:cxn ang="0">
                <a:pos x="58" y="111"/>
              </a:cxn>
              <a:cxn ang="0">
                <a:pos x="125" y="81"/>
              </a:cxn>
              <a:cxn ang="0">
                <a:pos x="124" y="138"/>
              </a:cxn>
              <a:cxn ang="0">
                <a:pos x="70" y="110"/>
              </a:cxn>
              <a:cxn ang="0">
                <a:pos x="66" y="123"/>
              </a:cxn>
              <a:cxn ang="0">
                <a:pos x="117" y="186"/>
              </a:cxn>
              <a:cxn ang="0">
                <a:pos x="135" y="172"/>
              </a:cxn>
              <a:cxn ang="0">
                <a:pos x="131" y="187"/>
              </a:cxn>
              <a:cxn ang="0">
                <a:pos x="67" y="243"/>
              </a:cxn>
              <a:cxn ang="0">
                <a:pos x="68" y="254"/>
              </a:cxn>
              <a:cxn ang="0">
                <a:pos x="197" y="241"/>
              </a:cxn>
              <a:cxn ang="0">
                <a:pos x="210" y="112"/>
              </a:cxn>
              <a:cxn ang="0">
                <a:pos x="236" y="169"/>
              </a:cxn>
              <a:cxn ang="0">
                <a:pos x="125" y="280"/>
              </a:cxn>
              <a:cxn ang="0">
                <a:pos x="49" y="260"/>
              </a:cxn>
              <a:cxn ang="0">
                <a:pos x="50" y="269"/>
              </a:cxn>
              <a:cxn ang="0">
                <a:pos x="125" y="294"/>
              </a:cxn>
              <a:cxn ang="0">
                <a:pos x="249" y="169"/>
              </a:cxn>
            </a:cxnLst>
            <a:rect l="0" t="0" r="r" b="b"/>
            <a:pathLst>
              <a:path w="249" h="294">
                <a:moveTo>
                  <a:pt x="223" y="92"/>
                </a:moveTo>
                <a:cubicBezTo>
                  <a:pt x="221" y="90"/>
                  <a:pt x="220" y="89"/>
                  <a:pt x="218" y="89"/>
                </a:cubicBezTo>
                <a:cubicBezTo>
                  <a:pt x="216" y="89"/>
                  <a:pt x="214" y="90"/>
                  <a:pt x="212" y="91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3" y="109"/>
                  <a:pt x="193" y="113"/>
                  <a:pt x="195" y="116"/>
                </a:cubicBezTo>
                <a:cubicBezTo>
                  <a:pt x="207" y="131"/>
                  <a:pt x="213" y="150"/>
                  <a:pt x="213" y="169"/>
                </a:cubicBezTo>
                <a:cubicBezTo>
                  <a:pt x="213" y="192"/>
                  <a:pt x="204" y="214"/>
                  <a:pt x="187" y="231"/>
                </a:cubicBezTo>
                <a:cubicBezTo>
                  <a:pt x="170" y="249"/>
                  <a:pt x="147" y="257"/>
                  <a:pt x="125" y="257"/>
                </a:cubicBezTo>
                <a:cubicBezTo>
                  <a:pt x="110" y="257"/>
                  <a:pt x="96" y="254"/>
                  <a:pt x="83" y="247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72" y="227"/>
                  <a:pt x="172" y="227"/>
                  <a:pt x="172" y="227"/>
                </a:cubicBezTo>
                <a:cubicBezTo>
                  <a:pt x="175" y="229"/>
                  <a:pt x="178" y="229"/>
                  <a:pt x="181" y="226"/>
                </a:cubicBezTo>
                <a:cubicBezTo>
                  <a:pt x="184" y="223"/>
                  <a:pt x="184" y="223"/>
                  <a:pt x="184" y="223"/>
                </a:cubicBezTo>
                <a:cubicBezTo>
                  <a:pt x="186" y="220"/>
                  <a:pt x="186" y="217"/>
                  <a:pt x="184" y="214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0" y="156"/>
                  <a:pt x="138" y="155"/>
                  <a:pt x="136" y="155"/>
                </a:cubicBezTo>
                <a:cubicBezTo>
                  <a:pt x="134" y="154"/>
                  <a:pt x="132" y="155"/>
                  <a:pt x="130" y="157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4" y="155"/>
                  <a:pt x="128" y="154"/>
                  <a:pt x="130" y="152"/>
                </a:cubicBezTo>
                <a:cubicBezTo>
                  <a:pt x="186" y="98"/>
                  <a:pt x="186" y="98"/>
                  <a:pt x="186" y="98"/>
                </a:cubicBezTo>
                <a:cubicBezTo>
                  <a:pt x="187" y="96"/>
                  <a:pt x="188" y="94"/>
                  <a:pt x="188" y="91"/>
                </a:cubicBezTo>
                <a:cubicBezTo>
                  <a:pt x="187" y="90"/>
                  <a:pt x="186" y="88"/>
                  <a:pt x="185" y="87"/>
                </a:cubicBezTo>
                <a:cubicBezTo>
                  <a:pt x="185" y="87"/>
                  <a:pt x="185" y="87"/>
                  <a:pt x="185" y="87"/>
                </a:cubicBezTo>
                <a:cubicBezTo>
                  <a:pt x="167" y="74"/>
                  <a:pt x="146" y="67"/>
                  <a:pt x="125" y="67"/>
                </a:cubicBezTo>
                <a:cubicBezTo>
                  <a:pt x="100" y="67"/>
                  <a:pt x="76" y="76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31" y="121"/>
                  <a:pt x="23" y="145"/>
                  <a:pt x="23" y="169"/>
                </a:cubicBezTo>
                <a:cubicBezTo>
                  <a:pt x="23" y="189"/>
                  <a:pt x="29" y="209"/>
                  <a:pt x="40" y="226"/>
                </a:cubicBezTo>
                <a:cubicBezTo>
                  <a:pt x="34" y="233"/>
                  <a:pt x="34" y="233"/>
                  <a:pt x="34" y="233"/>
                </a:cubicBezTo>
                <a:cubicBezTo>
                  <a:pt x="20" y="214"/>
                  <a:pt x="14" y="191"/>
                  <a:pt x="14" y="169"/>
                </a:cubicBezTo>
                <a:cubicBezTo>
                  <a:pt x="14" y="141"/>
                  <a:pt x="25" y="112"/>
                  <a:pt x="46" y="91"/>
                </a:cubicBezTo>
                <a:cubicBezTo>
                  <a:pt x="64" y="72"/>
                  <a:pt x="87" y="62"/>
                  <a:pt x="111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6" y="58"/>
                  <a:pt x="118" y="56"/>
                  <a:pt x="118" y="53"/>
                </a:cubicBezTo>
                <a:cubicBezTo>
                  <a:pt x="118" y="50"/>
                  <a:pt x="117" y="48"/>
                  <a:pt x="115" y="46"/>
                </a:cubicBezTo>
                <a:cubicBezTo>
                  <a:pt x="110" y="43"/>
                  <a:pt x="107" y="37"/>
                  <a:pt x="107" y="31"/>
                </a:cubicBezTo>
                <a:cubicBezTo>
                  <a:pt x="107" y="21"/>
                  <a:pt x="115" y="14"/>
                  <a:pt x="125" y="13"/>
                </a:cubicBezTo>
                <a:cubicBezTo>
                  <a:pt x="135" y="14"/>
                  <a:pt x="143" y="21"/>
                  <a:pt x="143" y="31"/>
                </a:cubicBezTo>
                <a:cubicBezTo>
                  <a:pt x="143" y="37"/>
                  <a:pt x="139" y="43"/>
                  <a:pt x="135" y="46"/>
                </a:cubicBezTo>
                <a:cubicBezTo>
                  <a:pt x="132" y="48"/>
                  <a:pt x="131" y="51"/>
                  <a:pt x="132" y="53"/>
                </a:cubicBezTo>
                <a:cubicBezTo>
                  <a:pt x="132" y="56"/>
                  <a:pt x="135" y="58"/>
                  <a:pt x="137" y="59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59" y="62"/>
                  <a:pt x="178" y="70"/>
                  <a:pt x="194" y="82"/>
                </a:cubicBezTo>
                <a:cubicBezTo>
                  <a:pt x="197" y="85"/>
                  <a:pt x="201" y="84"/>
                  <a:pt x="204" y="81"/>
                </a:cubicBezTo>
                <a:cubicBezTo>
                  <a:pt x="206" y="78"/>
                  <a:pt x="206" y="74"/>
                  <a:pt x="203" y="72"/>
                </a:cubicBezTo>
                <a:cubicBezTo>
                  <a:pt x="187" y="59"/>
                  <a:pt x="170" y="51"/>
                  <a:pt x="152" y="47"/>
                </a:cubicBezTo>
                <a:cubicBezTo>
                  <a:pt x="155" y="43"/>
                  <a:pt x="157" y="37"/>
                  <a:pt x="157" y="31"/>
                </a:cubicBezTo>
                <a:cubicBezTo>
                  <a:pt x="157" y="14"/>
                  <a:pt x="142" y="0"/>
                  <a:pt x="125" y="0"/>
                </a:cubicBezTo>
                <a:cubicBezTo>
                  <a:pt x="107" y="0"/>
                  <a:pt x="93" y="14"/>
                  <a:pt x="93" y="31"/>
                </a:cubicBezTo>
                <a:cubicBezTo>
                  <a:pt x="93" y="37"/>
                  <a:pt x="95" y="43"/>
                  <a:pt x="97" y="47"/>
                </a:cubicBezTo>
                <a:cubicBezTo>
                  <a:pt x="75" y="52"/>
                  <a:pt x="54" y="63"/>
                  <a:pt x="36" y="81"/>
                </a:cubicBezTo>
                <a:cubicBezTo>
                  <a:pt x="12" y="105"/>
                  <a:pt x="0" y="137"/>
                  <a:pt x="0" y="169"/>
                </a:cubicBezTo>
                <a:cubicBezTo>
                  <a:pt x="0" y="197"/>
                  <a:pt x="9" y="225"/>
                  <a:pt x="28" y="247"/>
                </a:cubicBezTo>
                <a:cubicBezTo>
                  <a:pt x="29" y="249"/>
                  <a:pt x="31" y="250"/>
                  <a:pt x="33" y="250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35" y="250"/>
                  <a:pt x="36" y="249"/>
                  <a:pt x="38" y="248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4" y="233"/>
                  <a:pt x="54" y="233"/>
                  <a:pt x="54" y="233"/>
                </a:cubicBezTo>
                <a:cubicBezTo>
                  <a:pt x="57" y="230"/>
                  <a:pt x="57" y="226"/>
                  <a:pt x="55" y="223"/>
                </a:cubicBezTo>
                <a:cubicBezTo>
                  <a:pt x="43" y="207"/>
                  <a:pt x="37" y="188"/>
                  <a:pt x="37" y="169"/>
                </a:cubicBezTo>
                <a:cubicBezTo>
                  <a:pt x="37" y="148"/>
                  <a:pt x="44" y="128"/>
                  <a:pt x="58" y="111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83" y="88"/>
                  <a:pt x="104" y="81"/>
                  <a:pt x="125" y="81"/>
                </a:cubicBezTo>
                <a:cubicBezTo>
                  <a:pt x="140" y="81"/>
                  <a:pt x="156" y="85"/>
                  <a:pt x="170" y="94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6" y="108"/>
                  <a:pt x="72" y="108"/>
                  <a:pt x="70" y="110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4" y="116"/>
                  <a:pt x="64" y="120"/>
                  <a:pt x="66" y="12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4" y="185"/>
                  <a:pt x="115" y="186"/>
                  <a:pt x="117" y="186"/>
                </a:cubicBezTo>
                <a:cubicBezTo>
                  <a:pt x="119" y="186"/>
                  <a:pt x="121" y="185"/>
                  <a:pt x="123" y="184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31" y="187"/>
                  <a:pt x="131" y="187"/>
                  <a:pt x="131" y="187"/>
                </a:cubicBezTo>
                <a:cubicBezTo>
                  <a:pt x="128" y="185"/>
                  <a:pt x="125" y="186"/>
                  <a:pt x="122" y="188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5" y="245"/>
                  <a:pt x="65" y="247"/>
                  <a:pt x="65" y="249"/>
                </a:cubicBezTo>
                <a:cubicBezTo>
                  <a:pt x="65" y="251"/>
                  <a:pt x="66" y="253"/>
                  <a:pt x="68" y="254"/>
                </a:cubicBezTo>
                <a:cubicBezTo>
                  <a:pt x="85" y="265"/>
                  <a:pt x="105" y="271"/>
                  <a:pt x="125" y="271"/>
                </a:cubicBezTo>
                <a:cubicBezTo>
                  <a:pt x="151" y="271"/>
                  <a:pt x="177" y="261"/>
                  <a:pt x="197" y="241"/>
                </a:cubicBezTo>
                <a:cubicBezTo>
                  <a:pt x="217" y="221"/>
                  <a:pt x="227" y="195"/>
                  <a:pt x="227" y="169"/>
                </a:cubicBezTo>
                <a:cubicBezTo>
                  <a:pt x="227" y="149"/>
                  <a:pt x="221" y="129"/>
                  <a:pt x="210" y="112"/>
                </a:cubicBezTo>
                <a:cubicBezTo>
                  <a:pt x="216" y="106"/>
                  <a:pt x="216" y="106"/>
                  <a:pt x="216" y="106"/>
                </a:cubicBezTo>
                <a:cubicBezTo>
                  <a:pt x="229" y="125"/>
                  <a:pt x="236" y="147"/>
                  <a:pt x="236" y="169"/>
                </a:cubicBezTo>
                <a:cubicBezTo>
                  <a:pt x="236" y="197"/>
                  <a:pt x="225" y="226"/>
                  <a:pt x="203" y="247"/>
                </a:cubicBezTo>
                <a:cubicBezTo>
                  <a:pt x="181" y="269"/>
                  <a:pt x="153" y="280"/>
                  <a:pt x="125" y="280"/>
                </a:cubicBezTo>
                <a:cubicBezTo>
                  <a:pt x="101" y="280"/>
                  <a:pt x="78" y="273"/>
                  <a:pt x="59" y="258"/>
                </a:cubicBezTo>
                <a:cubicBezTo>
                  <a:pt x="56" y="256"/>
                  <a:pt x="51" y="257"/>
                  <a:pt x="49" y="260"/>
                </a:cubicBezTo>
                <a:cubicBezTo>
                  <a:pt x="47" y="263"/>
                  <a:pt x="47" y="267"/>
                  <a:pt x="50" y="269"/>
                </a:cubicBezTo>
                <a:cubicBezTo>
                  <a:pt x="50" y="269"/>
                  <a:pt x="50" y="269"/>
                  <a:pt x="50" y="269"/>
                </a:cubicBezTo>
                <a:cubicBezTo>
                  <a:pt x="72" y="286"/>
                  <a:pt x="99" y="294"/>
                  <a:pt x="125" y="294"/>
                </a:cubicBezTo>
                <a:cubicBezTo>
                  <a:pt x="125" y="294"/>
                  <a:pt x="125" y="294"/>
                  <a:pt x="125" y="294"/>
                </a:cubicBezTo>
                <a:cubicBezTo>
                  <a:pt x="157" y="294"/>
                  <a:pt x="189" y="282"/>
                  <a:pt x="213" y="257"/>
                </a:cubicBezTo>
                <a:cubicBezTo>
                  <a:pt x="237" y="233"/>
                  <a:pt x="249" y="201"/>
                  <a:pt x="249" y="169"/>
                </a:cubicBezTo>
                <a:cubicBezTo>
                  <a:pt x="249" y="142"/>
                  <a:pt x="241" y="114"/>
                  <a:pt x="223" y="9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0" name="Freeform 652"/>
          <p:cNvSpPr>
            <a:spLocks/>
          </p:cNvSpPr>
          <p:nvPr userDrawn="1"/>
        </p:nvSpPr>
        <p:spPr bwMode="auto">
          <a:xfrm>
            <a:off x="7603382" y="2036232"/>
            <a:ext cx="325164" cy="179147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1" name="Freeform 656"/>
          <p:cNvSpPr>
            <a:spLocks/>
          </p:cNvSpPr>
          <p:nvPr userDrawn="1"/>
        </p:nvSpPr>
        <p:spPr bwMode="auto">
          <a:xfrm>
            <a:off x="8017474" y="1928245"/>
            <a:ext cx="396332" cy="395104"/>
          </a:xfrm>
          <a:custGeom>
            <a:avLst/>
            <a:gdLst/>
            <a:ahLst/>
            <a:cxnLst>
              <a:cxn ang="0">
                <a:pos x="227" y="1"/>
              </a:cxn>
              <a:cxn ang="0">
                <a:pos x="11" y="46"/>
              </a:cxn>
              <a:cxn ang="0">
                <a:pos x="1" y="54"/>
              </a:cxn>
              <a:cxn ang="0">
                <a:pos x="0" y="59"/>
              </a:cxn>
              <a:cxn ang="0">
                <a:pos x="2" y="66"/>
              </a:cxn>
              <a:cxn ang="0">
                <a:pos x="45" y="147"/>
              </a:cxn>
              <a:cxn ang="0">
                <a:pos x="45" y="330"/>
              </a:cxn>
              <a:cxn ang="0">
                <a:pos x="50" y="341"/>
              </a:cxn>
              <a:cxn ang="0">
                <a:pos x="186" y="450"/>
              </a:cxn>
              <a:cxn ang="0">
                <a:pos x="200" y="452"/>
              </a:cxn>
              <a:cxn ang="0">
                <a:pos x="208" y="440"/>
              </a:cxn>
              <a:cxn ang="0">
                <a:pos x="208" y="240"/>
              </a:cxn>
              <a:cxn ang="0">
                <a:pos x="250" y="194"/>
              </a:cxn>
              <a:cxn ang="0">
                <a:pos x="368" y="163"/>
              </a:cxn>
              <a:cxn ang="0">
                <a:pos x="378" y="150"/>
              </a:cxn>
              <a:cxn ang="0">
                <a:pos x="377" y="147"/>
              </a:cxn>
              <a:cxn ang="0">
                <a:pos x="361" y="137"/>
              </a:cxn>
              <a:cxn ang="0">
                <a:pos x="240" y="169"/>
              </a:cxn>
              <a:cxn ang="0">
                <a:pos x="234" y="173"/>
              </a:cxn>
              <a:cxn ang="0">
                <a:pos x="184" y="225"/>
              </a:cxn>
              <a:cxn ang="0">
                <a:pos x="181" y="235"/>
              </a:cxn>
              <a:cxn ang="0">
                <a:pos x="181" y="412"/>
              </a:cxn>
              <a:cxn ang="0">
                <a:pos x="72" y="324"/>
              </a:cxn>
              <a:cxn ang="0">
                <a:pos x="72" y="143"/>
              </a:cxn>
              <a:cxn ang="0">
                <a:pos x="70" y="137"/>
              </a:cxn>
              <a:cxn ang="0">
                <a:pos x="34" y="69"/>
              </a:cxn>
              <a:cxn ang="0">
                <a:pos x="224" y="29"/>
              </a:cxn>
              <a:cxn ang="0">
                <a:pos x="265" y="91"/>
              </a:cxn>
              <a:cxn ang="0">
                <a:pos x="273" y="97"/>
              </a:cxn>
              <a:cxn ang="0">
                <a:pos x="420" y="130"/>
              </a:cxn>
              <a:cxn ang="0">
                <a:pos x="364" y="218"/>
              </a:cxn>
              <a:cxn ang="0">
                <a:pos x="362" y="225"/>
              </a:cxn>
              <a:cxn ang="0">
                <a:pos x="361" y="372"/>
              </a:cxn>
              <a:cxn ang="0">
                <a:pos x="242" y="414"/>
              </a:cxn>
              <a:cxn ang="0">
                <a:pos x="233" y="426"/>
              </a:cxn>
              <a:cxn ang="0">
                <a:pos x="234" y="431"/>
              </a:cxn>
              <a:cxn ang="0">
                <a:pos x="251" y="439"/>
              </a:cxn>
              <a:cxn ang="0">
                <a:pos x="379" y="394"/>
              </a:cxn>
              <a:cxn ang="0">
                <a:pos x="388" y="381"/>
              </a:cxn>
              <a:cxn ang="0">
                <a:pos x="388" y="229"/>
              </a:cxn>
              <a:cxn ang="0">
                <a:pos x="452" y="129"/>
              </a:cxn>
              <a:cxn ang="0">
                <a:pos x="455" y="122"/>
              </a:cxn>
              <a:cxn ang="0">
                <a:pos x="454" y="117"/>
              </a:cxn>
              <a:cxn ang="0">
                <a:pos x="444" y="109"/>
              </a:cxn>
              <a:cxn ang="0">
                <a:pos x="284" y="72"/>
              </a:cxn>
              <a:cxn ang="0">
                <a:pos x="241" y="7"/>
              </a:cxn>
              <a:cxn ang="0">
                <a:pos x="227" y="1"/>
              </a:cxn>
            </a:cxnLst>
            <a:rect l="0" t="0" r="r" b="b"/>
            <a:pathLst>
              <a:path w="455" h="454">
                <a:moveTo>
                  <a:pt x="227" y="1"/>
                </a:moveTo>
                <a:cubicBezTo>
                  <a:pt x="11" y="46"/>
                  <a:pt x="11" y="46"/>
                  <a:pt x="11" y="46"/>
                </a:cubicBezTo>
                <a:cubicBezTo>
                  <a:pt x="7" y="47"/>
                  <a:pt x="3" y="50"/>
                  <a:pt x="1" y="54"/>
                </a:cubicBezTo>
                <a:cubicBezTo>
                  <a:pt x="1" y="55"/>
                  <a:pt x="0" y="57"/>
                  <a:pt x="0" y="59"/>
                </a:cubicBezTo>
                <a:cubicBezTo>
                  <a:pt x="0" y="61"/>
                  <a:pt x="1" y="64"/>
                  <a:pt x="2" y="66"/>
                </a:cubicBezTo>
                <a:cubicBezTo>
                  <a:pt x="2" y="66"/>
                  <a:pt x="42" y="141"/>
                  <a:pt x="45" y="147"/>
                </a:cubicBezTo>
                <a:cubicBezTo>
                  <a:pt x="45" y="153"/>
                  <a:pt x="45" y="330"/>
                  <a:pt x="45" y="330"/>
                </a:cubicBezTo>
                <a:cubicBezTo>
                  <a:pt x="45" y="334"/>
                  <a:pt x="47" y="338"/>
                  <a:pt x="50" y="341"/>
                </a:cubicBezTo>
                <a:cubicBezTo>
                  <a:pt x="186" y="450"/>
                  <a:pt x="186" y="450"/>
                  <a:pt x="186" y="450"/>
                </a:cubicBezTo>
                <a:cubicBezTo>
                  <a:pt x="190" y="454"/>
                  <a:pt x="195" y="454"/>
                  <a:pt x="200" y="452"/>
                </a:cubicBezTo>
                <a:cubicBezTo>
                  <a:pt x="205" y="450"/>
                  <a:pt x="208" y="445"/>
                  <a:pt x="208" y="440"/>
                </a:cubicBezTo>
                <a:cubicBezTo>
                  <a:pt x="208" y="440"/>
                  <a:pt x="208" y="250"/>
                  <a:pt x="208" y="240"/>
                </a:cubicBezTo>
                <a:cubicBezTo>
                  <a:pt x="213" y="234"/>
                  <a:pt x="246" y="199"/>
                  <a:pt x="250" y="194"/>
                </a:cubicBezTo>
                <a:cubicBezTo>
                  <a:pt x="257" y="192"/>
                  <a:pt x="368" y="163"/>
                  <a:pt x="368" y="163"/>
                </a:cubicBezTo>
                <a:cubicBezTo>
                  <a:pt x="374" y="161"/>
                  <a:pt x="378" y="156"/>
                  <a:pt x="378" y="150"/>
                </a:cubicBezTo>
                <a:cubicBezTo>
                  <a:pt x="378" y="149"/>
                  <a:pt x="378" y="148"/>
                  <a:pt x="377" y="147"/>
                </a:cubicBezTo>
                <a:cubicBezTo>
                  <a:pt x="375" y="139"/>
                  <a:pt x="368" y="135"/>
                  <a:pt x="361" y="137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38" y="170"/>
                  <a:pt x="235" y="171"/>
                  <a:pt x="234" y="173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2" y="228"/>
                  <a:pt x="181" y="231"/>
                  <a:pt x="181" y="235"/>
                </a:cubicBezTo>
                <a:cubicBezTo>
                  <a:pt x="181" y="235"/>
                  <a:pt x="181" y="370"/>
                  <a:pt x="181" y="412"/>
                </a:cubicBezTo>
                <a:cubicBezTo>
                  <a:pt x="151" y="388"/>
                  <a:pt x="79" y="330"/>
                  <a:pt x="72" y="324"/>
                </a:cubicBezTo>
                <a:cubicBezTo>
                  <a:pt x="72" y="312"/>
                  <a:pt x="72" y="143"/>
                  <a:pt x="72" y="143"/>
                </a:cubicBezTo>
                <a:cubicBezTo>
                  <a:pt x="72" y="141"/>
                  <a:pt x="71" y="139"/>
                  <a:pt x="70" y="137"/>
                </a:cubicBezTo>
                <a:cubicBezTo>
                  <a:pt x="70" y="137"/>
                  <a:pt x="45" y="90"/>
                  <a:pt x="34" y="69"/>
                </a:cubicBezTo>
                <a:cubicBezTo>
                  <a:pt x="62" y="63"/>
                  <a:pt x="209" y="32"/>
                  <a:pt x="224" y="29"/>
                </a:cubicBezTo>
                <a:cubicBezTo>
                  <a:pt x="232" y="41"/>
                  <a:pt x="265" y="91"/>
                  <a:pt x="265" y="91"/>
                </a:cubicBezTo>
                <a:cubicBezTo>
                  <a:pt x="267" y="94"/>
                  <a:pt x="270" y="96"/>
                  <a:pt x="273" y="97"/>
                </a:cubicBezTo>
                <a:cubicBezTo>
                  <a:pt x="273" y="97"/>
                  <a:pt x="391" y="124"/>
                  <a:pt x="420" y="130"/>
                </a:cubicBezTo>
                <a:cubicBezTo>
                  <a:pt x="405" y="153"/>
                  <a:pt x="364" y="218"/>
                  <a:pt x="364" y="218"/>
                </a:cubicBezTo>
                <a:cubicBezTo>
                  <a:pt x="362" y="220"/>
                  <a:pt x="362" y="223"/>
                  <a:pt x="362" y="225"/>
                </a:cubicBezTo>
                <a:cubicBezTo>
                  <a:pt x="362" y="225"/>
                  <a:pt x="361" y="355"/>
                  <a:pt x="361" y="372"/>
                </a:cubicBezTo>
                <a:cubicBezTo>
                  <a:pt x="346" y="377"/>
                  <a:pt x="242" y="414"/>
                  <a:pt x="242" y="414"/>
                </a:cubicBezTo>
                <a:cubicBezTo>
                  <a:pt x="236" y="416"/>
                  <a:pt x="233" y="421"/>
                  <a:pt x="233" y="426"/>
                </a:cubicBezTo>
                <a:cubicBezTo>
                  <a:pt x="233" y="428"/>
                  <a:pt x="233" y="429"/>
                  <a:pt x="234" y="431"/>
                </a:cubicBezTo>
                <a:cubicBezTo>
                  <a:pt x="236" y="438"/>
                  <a:pt x="244" y="441"/>
                  <a:pt x="251" y="439"/>
                </a:cubicBezTo>
                <a:cubicBezTo>
                  <a:pt x="379" y="394"/>
                  <a:pt x="379" y="394"/>
                  <a:pt x="379" y="394"/>
                </a:cubicBezTo>
                <a:cubicBezTo>
                  <a:pt x="384" y="392"/>
                  <a:pt x="388" y="387"/>
                  <a:pt x="388" y="381"/>
                </a:cubicBezTo>
                <a:cubicBezTo>
                  <a:pt x="388" y="381"/>
                  <a:pt x="388" y="236"/>
                  <a:pt x="388" y="229"/>
                </a:cubicBezTo>
                <a:cubicBezTo>
                  <a:pt x="392" y="223"/>
                  <a:pt x="452" y="129"/>
                  <a:pt x="452" y="129"/>
                </a:cubicBezTo>
                <a:cubicBezTo>
                  <a:pt x="454" y="127"/>
                  <a:pt x="455" y="124"/>
                  <a:pt x="455" y="122"/>
                </a:cubicBezTo>
                <a:cubicBezTo>
                  <a:pt x="455" y="120"/>
                  <a:pt x="454" y="118"/>
                  <a:pt x="454" y="117"/>
                </a:cubicBezTo>
                <a:cubicBezTo>
                  <a:pt x="452" y="113"/>
                  <a:pt x="448" y="110"/>
                  <a:pt x="444" y="109"/>
                </a:cubicBezTo>
                <a:cubicBezTo>
                  <a:pt x="444" y="109"/>
                  <a:pt x="294" y="74"/>
                  <a:pt x="284" y="72"/>
                </a:cubicBezTo>
                <a:cubicBezTo>
                  <a:pt x="279" y="64"/>
                  <a:pt x="241" y="7"/>
                  <a:pt x="241" y="7"/>
                </a:cubicBezTo>
                <a:cubicBezTo>
                  <a:pt x="238" y="3"/>
                  <a:pt x="233" y="0"/>
                  <a:pt x="2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2" name="Freeform 668"/>
          <p:cNvSpPr>
            <a:spLocks/>
          </p:cNvSpPr>
          <p:nvPr userDrawn="1"/>
        </p:nvSpPr>
        <p:spPr bwMode="auto">
          <a:xfrm>
            <a:off x="8534641" y="1979780"/>
            <a:ext cx="287126" cy="292034"/>
          </a:xfrm>
          <a:custGeom>
            <a:avLst/>
            <a:gdLst/>
            <a:ahLst/>
            <a:cxnLst>
              <a:cxn ang="0">
                <a:pos x="212" y="60"/>
              </a:cxn>
              <a:cxn ang="0">
                <a:pos x="37" y="15"/>
              </a:cxn>
              <a:cxn ang="0">
                <a:pos x="0" y="57"/>
              </a:cxn>
              <a:cxn ang="0">
                <a:pos x="9" y="69"/>
              </a:cxn>
              <a:cxn ang="0">
                <a:pos x="135" y="139"/>
              </a:cxn>
              <a:cxn ang="0">
                <a:pos x="31" y="210"/>
              </a:cxn>
              <a:cxn ang="0">
                <a:pos x="7" y="222"/>
              </a:cxn>
              <a:cxn ang="0">
                <a:pos x="24" y="240"/>
              </a:cxn>
              <a:cxn ang="0">
                <a:pos x="60" y="250"/>
              </a:cxn>
              <a:cxn ang="0">
                <a:pos x="162" y="145"/>
              </a:cxn>
              <a:cxn ang="0">
                <a:pos x="165" y="135"/>
              </a:cxn>
              <a:cxn ang="0">
                <a:pos x="53" y="56"/>
              </a:cxn>
              <a:cxn ang="0">
                <a:pos x="36" y="51"/>
              </a:cxn>
              <a:cxn ang="0">
                <a:pos x="212" y="86"/>
              </a:cxn>
              <a:cxn ang="0">
                <a:pos x="273" y="34"/>
              </a:cxn>
              <a:cxn ang="0">
                <a:pos x="304" y="38"/>
              </a:cxn>
              <a:cxn ang="0">
                <a:pos x="251" y="109"/>
              </a:cxn>
              <a:cxn ang="0">
                <a:pos x="248" y="122"/>
              </a:cxn>
              <a:cxn ang="0">
                <a:pos x="283" y="297"/>
              </a:cxn>
              <a:cxn ang="0">
                <a:pos x="278" y="280"/>
              </a:cxn>
              <a:cxn ang="0">
                <a:pos x="198" y="169"/>
              </a:cxn>
              <a:cxn ang="0">
                <a:pos x="86" y="260"/>
              </a:cxn>
              <a:cxn ang="0">
                <a:pos x="83" y="274"/>
              </a:cxn>
              <a:cxn ang="0">
                <a:pos x="94" y="309"/>
              </a:cxn>
              <a:cxn ang="0">
                <a:pos x="94" y="327"/>
              </a:cxn>
              <a:cxn ang="0">
                <a:pos x="121" y="316"/>
              </a:cxn>
              <a:cxn ang="0">
                <a:pos x="124" y="302"/>
              </a:cxn>
              <a:cxn ang="0">
                <a:pos x="194" y="199"/>
              </a:cxn>
              <a:cxn ang="0">
                <a:pos x="264" y="324"/>
              </a:cxn>
              <a:cxn ang="0">
                <a:pos x="285" y="330"/>
              </a:cxn>
              <a:cxn ang="0">
                <a:pos x="322" y="288"/>
              </a:cxn>
              <a:cxn ang="0">
                <a:pos x="273" y="122"/>
              </a:cxn>
              <a:cxn ang="0">
                <a:pos x="329" y="39"/>
              </a:cxn>
              <a:cxn ang="0">
                <a:pos x="256" y="17"/>
              </a:cxn>
            </a:cxnLst>
            <a:rect l="0" t="0" r="r" b="b"/>
            <a:pathLst>
              <a:path w="329" h="334">
                <a:moveTo>
                  <a:pt x="256" y="17"/>
                </a:moveTo>
                <a:cubicBezTo>
                  <a:pt x="256" y="17"/>
                  <a:pt x="220" y="52"/>
                  <a:pt x="212" y="60"/>
                </a:cubicBezTo>
                <a:cubicBezTo>
                  <a:pt x="199" y="56"/>
                  <a:pt x="49" y="12"/>
                  <a:pt x="49" y="12"/>
                </a:cubicBezTo>
                <a:cubicBezTo>
                  <a:pt x="45" y="10"/>
                  <a:pt x="40" y="12"/>
                  <a:pt x="37" y="15"/>
                </a:cubicBezTo>
                <a:cubicBezTo>
                  <a:pt x="4" y="49"/>
                  <a:pt x="4" y="49"/>
                  <a:pt x="4" y="49"/>
                </a:cubicBezTo>
                <a:cubicBezTo>
                  <a:pt x="1" y="51"/>
                  <a:pt x="0" y="54"/>
                  <a:pt x="0" y="57"/>
                </a:cubicBezTo>
                <a:cubicBezTo>
                  <a:pt x="0" y="58"/>
                  <a:pt x="0" y="59"/>
                  <a:pt x="0" y="61"/>
                </a:cubicBezTo>
                <a:cubicBezTo>
                  <a:pt x="2" y="65"/>
                  <a:pt x="5" y="68"/>
                  <a:pt x="9" y="69"/>
                </a:cubicBezTo>
                <a:cubicBezTo>
                  <a:pt x="9" y="69"/>
                  <a:pt x="38" y="76"/>
                  <a:pt x="41" y="77"/>
                </a:cubicBezTo>
                <a:cubicBezTo>
                  <a:pt x="45" y="79"/>
                  <a:pt x="117" y="127"/>
                  <a:pt x="135" y="139"/>
                </a:cubicBezTo>
                <a:cubicBezTo>
                  <a:pt x="121" y="155"/>
                  <a:pt x="71" y="213"/>
                  <a:pt x="62" y="224"/>
                </a:cubicBezTo>
                <a:cubicBezTo>
                  <a:pt x="51" y="219"/>
                  <a:pt x="31" y="210"/>
                  <a:pt x="31" y="210"/>
                </a:cubicBezTo>
                <a:cubicBezTo>
                  <a:pt x="27" y="208"/>
                  <a:pt x="21" y="209"/>
                  <a:pt x="17" y="212"/>
                </a:cubicBezTo>
                <a:cubicBezTo>
                  <a:pt x="7" y="222"/>
                  <a:pt x="7" y="222"/>
                  <a:pt x="7" y="222"/>
                </a:cubicBezTo>
                <a:cubicBezTo>
                  <a:pt x="2" y="227"/>
                  <a:pt x="2" y="235"/>
                  <a:pt x="7" y="240"/>
                </a:cubicBezTo>
                <a:cubicBezTo>
                  <a:pt x="12" y="245"/>
                  <a:pt x="20" y="245"/>
                  <a:pt x="24" y="240"/>
                </a:cubicBezTo>
                <a:cubicBezTo>
                  <a:pt x="24" y="240"/>
                  <a:pt x="27" y="238"/>
                  <a:pt x="29" y="236"/>
                </a:cubicBezTo>
                <a:cubicBezTo>
                  <a:pt x="38" y="240"/>
                  <a:pt x="60" y="250"/>
                  <a:pt x="60" y="250"/>
                </a:cubicBezTo>
                <a:cubicBezTo>
                  <a:pt x="65" y="253"/>
                  <a:pt x="71" y="251"/>
                  <a:pt x="74" y="247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4" y="143"/>
                  <a:pt x="165" y="140"/>
                  <a:pt x="165" y="137"/>
                </a:cubicBezTo>
                <a:cubicBezTo>
                  <a:pt x="165" y="136"/>
                  <a:pt x="165" y="136"/>
                  <a:pt x="165" y="135"/>
                </a:cubicBezTo>
                <a:cubicBezTo>
                  <a:pt x="165" y="132"/>
                  <a:pt x="163" y="129"/>
                  <a:pt x="160" y="127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5"/>
                  <a:pt x="51" y="54"/>
                  <a:pt x="49" y="54"/>
                </a:cubicBezTo>
                <a:cubicBezTo>
                  <a:pt x="49" y="54"/>
                  <a:pt x="43" y="52"/>
                  <a:pt x="36" y="51"/>
                </a:cubicBezTo>
                <a:cubicBezTo>
                  <a:pt x="43" y="44"/>
                  <a:pt x="46" y="41"/>
                  <a:pt x="49" y="37"/>
                </a:cubicBezTo>
                <a:cubicBezTo>
                  <a:pt x="62" y="41"/>
                  <a:pt x="212" y="86"/>
                  <a:pt x="212" y="86"/>
                </a:cubicBezTo>
                <a:cubicBezTo>
                  <a:pt x="216" y="87"/>
                  <a:pt x="221" y="86"/>
                  <a:pt x="224" y="83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77" y="30"/>
                  <a:pt x="296" y="28"/>
                  <a:pt x="303" y="31"/>
                </a:cubicBezTo>
                <a:cubicBezTo>
                  <a:pt x="304" y="32"/>
                  <a:pt x="304" y="35"/>
                  <a:pt x="304" y="38"/>
                </a:cubicBezTo>
                <a:cubicBezTo>
                  <a:pt x="304" y="47"/>
                  <a:pt x="302" y="58"/>
                  <a:pt x="300" y="61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48" y="112"/>
                  <a:pt x="247" y="115"/>
                  <a:pt x="247" y="118"/>
                </a:cubicBezTo>
                <a:cubicBezTo>
                  <a:pt x="247" y="119"/>
                  <a:pt x="247" y="120"/>
                  <a:pt x="248" y="122"/>
                </a:cubicBezTo>
                <a:cubicBezTo>
                  <a:pt x="248" y="122"/>
                  <a:pt x="292" y="271"/>
                  <a:pt x="296" y="284"/>
                </a:cubicBezTo>
                <a:cubicBezTo>
                  <a:pt x="293" y="288"/>
                  <a:pt x="290" y="291"/>
                  <a:pt x="283" y="297"/>
                </a:cubicBezTo>
                <a:cubicBezTo>
                  <a:pt x="281" y="291"/>
                  <a:pt x="280" y="284"/>
                  <a:pt x="280" y="284"/>
                </a:cubicBezTo>
                <a:cubicBezTo>
                  <a:pt x="279" y="283"/>
                  <a:pt x="279" y="282"/>
                  <a:pt x="278" y="280"/>
                </a:cubicBezTo>
                <a:cubicBezTo>
                  <a:pt x="207" y="174"/>
                  <a:pt x="207" y="174"/>
                  <a:pt x="207" y="174"/>
                </a:cubicBezTo>
                <a:cubicBezTo>
                  <a:pt x="205" y="171"/>
                  <a:pt x="202" y="169"/>
                  <a:pt x="198" y="169"/>
                </a:cubicBezTo>
                <a:cubicBezTo>
                  <a:pt x="195" y="168"/>
                  <a:pt x="191" y="169"/>
                  <a:pt x="189" y="171"/>
                </a:cubicBezTo>
                <a:cubicBezTo>
                  <a:pt x="86" y="260"/>
                  <a:pt x="86" y="260"/>
                  <a:pt x="86" y="260"/>
                </a:cubicBezTo>
                <a:cubicBezTo>
                  <a:pt x="84" y="262"/>
                  <a:pt x="82" y="265"/>
                  <a:pt x="82" y="269"/>
                </a:cubicBezTo>
                <a:cubicBezTo>
                  <a:pt x="82" y="271"/>
                  <a:pt x="83" y="272"/>
                  <a:pt x="83" y="274"/>
                </a:cubicBezTo>
                <a:cubicBezTo>
                  <a:pt x="83" y="274"/>
                  <a:pt x="93" y="295"/>
                  <a:pt x="98" y="305"/>
                </a:cubicBezTo>
                <a:cubicBezTo>
                  <a:pt x="96" y="307"/>
                  <a:pt x="94" y="309"/>
                  <a:pt x="94" y="309"/>
                </a:cubicBezTo>
                <a:cubicBezTo>
                  <a:pt x="91" y="312"/>
                  <a:pt x="90" y="315"/>
                  <a:pt x="90" y="318"/>
                </a:cubicBezTo>
                <a:cubicBezTo>
                  <a:pt x="90" y="321"/>
                  <a:pt x="91" y="324"/>
                  <a:pt x="94" y="327"/>
                </a:cubicBezTo>
                <a:cubicBezTo>
                  <a:pt x="99" y="331"/>
                  <a:pt x="106" y="331"/>
                  <a:pt x="111" y="327"/>
                </a:cubicBezTo>
                <a:cubicBezTo>
                  <a:pt x="121" y="316"/>
                  <a:pt x="121" y="316"/>
                  <a:pt x="121" y="316"/>
                </a:cubicBezTo>
                <a:cubicBezTo>
                  <a:pt x="124" y="314"/>
                  <a:pt x="125" y="311"/>
                  <a:pt x="125" y="308"/>
                </a:cubicBezTo>
                <a:cubicBezTo>
                  <a:pt x="125" y="306"/>
                  <a:pt x="125" y="304"/>
                  <a:pt x="124" y="302"/>
                </a:cubicBezTo>
                <a:cubicBezTo>
                  <a:pt x="124" y="302"/>
                  <a:pt x="114" y="282"/>
                  <a:pt x="110" y="272"/>
                </a:cubicBezTo>
                <a:cubicBezTo>
                  <a:pt x="120" y="263"/>
                  <a:pt x="179" y="212"/>
                  <a:pt x="194" y="199"/>
                </a:cubicBezTo>
                <a:cubicBezTo>
                  <a:pt x="206" y="217"/>
                  <a:pt x="254" y="289"/>
                  <a:pt x="256" y="292"/>
                </a:cubicBezTo>
                <a:cubicBezTo>
                  <a:pt x="257" y="296"/>
                  <a:pt x="264" y="324"/>
                  <a:pt x="264" y="324"/>
                </a:cubicBezTo>
                <a:cubicBezTo>
                  <a:pt x="266" y="329"/>
                  <a:pt x="269" y="332"/>
                  <a:pt x="273" y="333"/>
                </a:cubicBezTo>
                <a:cubicBezTo>
                  <a:pt x="277" y="334"/>
                  <a:pt x="282" y="333"/>
                  <a:pt x="285" y="330"/>
                </a:cubicBezTo>
                <a:cubicBezTo>
                  <a:pt x="319" y="296"/>
                  <a:pt x="319" y="296"/>
                  <a:pt x="319" y="296"/>
                </a:cubicBezTo>
                <a:cubicBezTo>
                  <a:pt x="321" y="294"/>
                  <a:pt x="322" y="291"/>
                  <a:pt x="322" y="288"/>
                </a:cubicBezTo>
                <a:cubicBezTo>
                  <a:pt x="322" y="287"/>
                  <a:pt x="322" y="285"/>
                  <a:pt x="322" y="284"/>
                </a:cubicBezTo>
                <a:cubicBezTo>
                  <a:pt x="322" y="284"/>
                  <a:pt x="277" y="134"/>
                  <a:pt x="273" y="122"/>
                </a:cubicBezTo>
                <a:cubicBezTo>
                  <a:pt x="282" y="113"/>
                  <a:pt x="317" y="78"/>
                  <a:pt x="317" y="78"/>
                </a:cubicBezTo>
                <a:cubicBezTo>
                  <a:pt x="324" y="71"/>
                  <a:pt x="329" y="54"/>
                  <a:pt x="329" y="39"/>
                </a:cubicBezTo>
                <a:cubicBezTo>
                  <a:pt x="329" y="28"/>
                  <a:pt x="326" y="18"/>
                  <a:pt x="321" y="13"/>
                </a:cubicBezTo>
                <a:cubicBezTo>
                  <a:pt x="308" y="0"/>
                  <a:pt x="268" y="4"/>
                  <a:pt x="256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3" name="Freeform 9"/>
          <p:cNvSpPr>
            <a:spLocks/>
          </p:cNvSpPr>
          <p:nvPr userDrawn="1"/>
        </p:nvSpPr>
        <p:spPr bwMode="auto">
          <a:xfrm>
            <a:off x="255305" y="5817860"/>
            <a:ext cx="53897" cy="256167"/>
          </a:xfrm>
          <a:custGeom>
            <a:avLst/>
            <a:gdLst/>
            <a:ahLst/>
            <a:cxnLst>
              <a:cxn ang="0">
                <a:pos x="59" y="400"/>
              </a:cxn>
              <a:cxn ang="0">
                <a:pos x="50" y="380"/>
              </a:cxn>
              <a:cxn ang="0">
                <a:pos x="50" y="247"/>
              </a:cxn>
              <a:cxn ang="0">
                <a:pos x="34" y="213"/>
              </a:cxn>
              <a:cxn ang="0">
                <a:pos x="50" y="180"/>
              </a:cxn>
              <a:cxn ang="0">
                <a:pos x="50" y="46"/>
              </a:cxn>
              <a:cxn ang="0">
                <a:pos x="59" y="26"/>
              </a:cxn>
              <a:cxn ang="0">
                <a:pos x="72" y="13"/>
              </a:cxn>
              <a:cxn ang="0">
                <a:pos x="59" y="0"/>
              </a:cxn>
              <a:cxn ang="0">
                <a:pos x="23" y="46"/>
              </a:cxn>
              <a:cxn ang="0">
                <a:pos x="23" y="180"/>
              </a:cxn>
              <a:cxn ang="0">
                <a:pos x="6" y="202"/>
              </a:cxn>
              <a:cxn ang="0">
                <a:pos x="0" y="213"/>
              </a:cxn>
              <a:cxn ang="0">
                <a:pos x="6" y="224"/>
              </a:cxn>
              <a:cxn ang="0">
                <a:pos x="23" y="247"/>
              </a:cxn>
              <a:cxn ang="0">
                <a:pos x="23" y="380"/>
              </a:cxn>
              <a:cxn ang="0">
                <a:pos x="59" y="427"/>
              </a:cxn>
              <a:cxn ang="0">
                <a:pos x="72" y="414"/>
              </a:cxn>
              <a:cxn ang="0">
                <a:pos x="59" y="400"/>
              </a:cxn>
            </a:cxnLst>
            <a:rect l="0" t="0" r="r" b="b"/>
            <a:pathLst>
              <a:path w="72" h="427">
                <a:moveTo>
                  <a:pt x="59" y="400"/>
                </a:moveTo>
                <a:cubicBezTo>
                  <a:pt x="56" y="400"/>
                  <a:pt x="50" y="393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3"/>
                  <a:pt x="42" y="221"/>
                  <a:pt x="34" y="213"/>
                </a:cubicBezTo>
                <a:cubicBezTo>
                  <a:pt x="42" y="205"/>
                  <a:pt x="50" y="194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34"/>
                  <a:pt x="56" y="26"/>
                  <a:pt x="59" y="26"/>
                </a:cubicBezTo>
                <a:cubicBezTo>
                  <a:pt x="66" y="26"/>
                  <a:pt x="72" y="20"/>
                  <a:pt x="72" y="13"/>
                </a:cubicBezTo>
                <a:cubicBezTo>
                  <a:pt x="72" y="6"/>
                  <a:pt x="66" y="0"/>
                  <a:pt x="59" y="0"/>
                </a:cubicBezTo>
                <a:cubicBezTo>
                  <a:pt x="39" y="0"/>
                  <a:pt x="23" y="20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88"/>
                  <a:pt x="12" y="199"/>
                  <a:pt x="6" y="202"/>
                </a:cubicBezTo>
                <a:cubicBezTo>
                  <a:pt x="3" y="205"/>
                  <a:pt x="0" y="209"/>
                  <a:pt x="0" y="213"/>
                </a:cubicBezTo>
                <a:cubicBezTo>
                  <a:pt x="0" y="218"/>
                  <a:pt x="3" y="222"/>
                  <a:pt x="6" y="224"/>
                </a:cubicBezTo>
                <a:cubicBezTo>
                  <a:pt x="12" y="228"/>
                  <a:pt x="23" y="238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407"/>
                  <a:pt x="39" y="427"/>
                  <a:pt x="59" y="427"/>
                </a:cubicBezTo>
                <a:cubicBezTo>
                  <a:pt x="66" y="427"/>
                  <a:pt x="72" y="421"/>
                  <a:pt x="72" y="414"/>
                </a:cubicBezTo>
                <a:cubicBezTo>
                  <a:pt x="72" y="406"/>
                  <a:pt x="66" y="400"/>
                  <a:pt x="59" y="4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4" name="Freeform 13"/>
          <p:cNvSpPr>
            <a:spLocks/>
          </p:cNvSpPr>
          <p:nvPr userDrawn="1"/>
        </p:nvSpPr>
        <p:spPr bwMode="auto">
          <a:xfrm>
            <a:off x="382121" y="5817860"/>
            <a:ext cx="56011" cy="256167"/>
          </a:xfrm>
          <a:custGeom>
            <a:avLst/>
            <a:gdLst/>
            <a:ahLst/>
            <a:cxnLst>
              <a:cxn ang="0">
                <a:pos x="72" y="214"/>
              </a:cxn>
              <a:cxn ang="0">
                <a:pos x="66" y="202"/>
              </a:cxn>
              <a:cxn ang="0">
                <a:pos x="50" y="180"/>
              </a:cxn>
              <a:cxn ang="0">
                <a:pos x="50" y="46"/>
              </a:cxn>
              <a:cxn ang="0">
                <a:pos x="14" y="0"/>
              </a:cxn>
              <a:cxn ang="0">
                <a:pos x="0" y="13"/>
              </a:cxn>
              <a:cxn ang="0">
                <a:pos x="14" y="26"/>
              </a:cxn>
              <a:cxn ang="0">
                <a:pos x="23" y="46"/>
              </a:cxn>
              <a:cxn ang="0">
                <a:pos x="23" y="180"/>
              </a:cxn>
              <a:cxn ang="0">
                <a:pos x="39" y="213"/>
              </a:cxn>
              <a:cxn ang="0">
                <a:pos x="23" y="247"/>
              </a:cxn>
              <a:cxn ang="0">
                <a:pos x="23" y="380"/>
              </a:cxn>
              <a:cxn ang="0">
                <a:pos x="14" y="400"/>
              </a:cxn>
              <a:cxn ang="0">
                <a:pos x="0" y="414"/>
              </a:cxn>
              <a:cxn ang="0">
                <a:pos x="14" y="427"/>
              </a:cxn>
              <a:cxn ang="0">
                <a:pos x="50" y="380"/>
              </a:cxn>
              <a:cxn ang="0">
                <a:pos x="50" y="247"/>
              </a:cxn>
              <a:cxn ang="0">
                <a:pos x="66" y="224"/>
              </a:cxn>
              <a:cxn ang="0">
                <a:pos x="65" y="225"/>
              </a:cxn>
              <a:cxn ang="0">
                <a:pos x="72" y="214"/>
              </a:cxn>
            </a:cxnLst>
            <a:rect l="0" t="0" r="r" b="b"/>
            <a:pathLst>
              <a:path w="73" h="427">
                <a:moveTo>
                  <a:pt x="72" y="214"/>
                </a:moveTo>
                <a:cubicBezTo>
                  <a:pt x="73" y="209"/>
                  <a:pt x="70" y="205"/>
                  <a:pt x="66" y="202"/>
                </a:cubicBezTo>
                <a:cubicBezTo>
                  <a:pt x="61" y="199"/>
                  <a:pt x="50" y="188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20"/>
                  <a:pt x="3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4" y="26"/>
                </a:cubicBezTo>
                <a:cubicBezTo>
                  <a:pt x="17" y="26"/>
                  <a:pt x="23" y="34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94"/>
                  <a:pt x="31" y="205"/>
                  <a:pt x="39" y="213"/>
                </a:cubicBezTo>
                <a:cubicBezTo>
                  <a:pt x="31" y="221"/>
                  <a:pt x="23" y="233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393"/>
                  <a:pt x="17" y="400"/>
                  <a:pt x="14" y="400"/>
                </a:cubicBezTo>
                <a:cubicBezTo>
                  <a:pt x="6" y="400"/>
                  <a:pt x="0" y="406"/>
                  <a:pt x="0" y="414"/>
                </a:cubicBezTo>
                <a:cubicBezTo>
                  <a:pt x="0" y="421"/>
                  <a:pt x="6" y="427"/>
                  <a:pt x="14" y="427"/>
                </a:cubicBezTo>
                <a:cubicBezTo>
                  <a:pt x="34" y="427"/>
                  <a:pt x="50" y="407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8"/>
                  <a:pt x="61" y="228"/>
                  <a:pt x="66" y="224"/>
                </a:cubicBezTo>
                <a:cubicBezTo>
                  <a:pt x="66" y="225"/>
                  <a:pt x="65" y="225"/>
                  <a:pt x="65" y="225"/>
                </a:cubicBezTo>
                <a:cubicBezTo>
                  <a:pt x="69" y="223"/>
                  <a:pt x="72" y="219"/>
                  <a:pt x="72" y="2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5" name="Freeform 17"/>
          <p:cNvSpPr>
            <a:spLocks noEditPoints="1"/>
          </p:cNvSpPr>
          <p:nvPr userDrawn="1"/>
        </p:nvSpPr>
        <p:spPr bwMode="auto">
          <a:xfrm>
            <a:off x="595189" y="5946667"/>
            <a:ext cx="134974" cy="71168"/>
          </a:xfrm>
          <a:custGeom>
            <a:avLst/>
            <a:gdLst/>
            <a:ahLst/>
            <a:cxnLst>
              <a:cxn ang="0">
                <a:pos x="149" y="6"/>
              </a:cxn>
              <a:cxn ang="0">
                <a:pos x="149" y="6"/>
              </a:cxn>
              <a:cxn ang="0">
                <a:pos x="149" y="6"/>
              </a:cxn>
              <a:cxn ang="0">
                <a:pos x="152" y="60"/>
              </a:cxn>
              <a:cxn ang="0">
                <a:pos x="153" y="53"/>
              </a:cxn>
              <a:cxn ang="0">
                <a:pos x="153" y="23"/>
              </a:cxn>
              <a:cxn ang="0">
                <a:pos x="153" y="14"/>
              </a:cxn>
              <a:cxn ang="0">
                <a:pos x="149" y="6"/>
              </a:cxn>
              <a:cxn ang="0">
                <a:pos x="140" y="2"/>
              </a:cxn>
              <a:cxn ang="0">
                <a:pos x="132" y="2"/>
              </a:cxn>
              <a:cxn ang="0">
                <a:pos x="103" y="3"/>
              </a:cxn>
              <a:cxn ang="0">
                <a:pos x="96" y="4"/>
              </a:cxn>
              <a:cxn ang="0">
                <a:pos x="88" y="16"/>
              </a:cxn>
              <a:cxn ang="0">
                <a:pos x="102" y="25"/>
              </a:cxn>
              <a:cxn ang="0">
                <a:pos x="114" y="24"/>
              </a:cxn>
              <a:cxn ang="0">
                <a:pos x="98" y="39"/>
              </a:cxn>
              <a:cxn ang="0">
                <a:pos x="77" y="48"/>
              </a:cxn>
              <a:cxn ang="0">
                <a:pos x="28" y="12"/>
              </a:cxn>
              <a:cxn ang="0">
                <a:pos x="12" y="1"/>
              </a:cxn>
              <a:cxn ang="0">
                <a:pos x="1" y="17"/>
              </a:cxn>
              <a:cxn ang="0">
                <a:pos x="82" y="75"/>
              </a:cxn>
              <a:cxn ang="0">
                <a:pos x="112" y="62"/>
              </a:cxn>
              <a:cxn ang="0">
                <a:pos x="132" y="43"/>
              </a:cxn>
              <a:cxn ang="0">
                <a:pos x="131" y="54"/>
              </a:cxn>
              <a:cxn ang="0">
                <a:pos x="140" y="68"/>
              </a:cxn>
              <a:cxn ang="0">
                <a:pos x="152" y="60"/>
              </a:cxn>
            </a:cxnLst>
            <a:rect l="0" t="0" r="r" b="b"/>
            <a:pathLst>
              <a:path w="154" h="81">
                <a:moveTo>
                  <a:pt x="149" y="6"/>
                </a:move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lose/>
                <a:moveTo>
                  <a:pt x="152" y="60"/>
                </a:moveTo>
                <a:cubicBezTo>
                  <a:pt x="153" y="53"/>
                  <a:pt x="153" y="53"/>
                  <a:pt x="153" y="53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19"/>
                  <a:pt x="154" y="17"/>
                  <a:pt x="153" y="14"/>
                </a:cubicBezTo>
                <a:cubicBezTo>
                  <a:pt x="153" y="12"/>
                  <a:pt x="151" y="9"/>
                  <a:pt x="149" y="6"/>
                </a:cubicBezTo>
                <a:cubicBezTo>
                  <a:pt x="146" y="3"/>
                  <a:pt x="143" y="2"/>
                  <a:pt x="140" y="2"/>
                </a:cubicBezTo>
                <a:cubicBezTo>
                  <a:pt x="138" y="1"/>
                  <a:pt x="135" y="1"/>
                  <a:pt x="13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86" y="4"/>
                  <a:pt x="88" y="16"/>
                </a:cubicBezTo>
                <a:cubicBezTo>
                  <a:pt x="89" y="24"/>
                  <a:pt x="94" y="26"/>
                  <a:pt x="102" y="25"/>
                </a:cubicBezTo>
                <a:cubicBezTo>
                  <a:pt x="105" y="25"/>
                  <a:pt x="109" y="25"/>
                  <a:pt x="114" y="24"/>
                </a:cubicBezTo>
                <a:cubicBezTo>
                  <a:pt x="107" y="32"/>
                  <a:pt x="98" y="39"/>
                  <a:pt x="98" y="39"/>
                </a:cubicBezTo>
                <a:cubicBezTo>
                  <a:pt x="92" y="44"/>
                  <a:pt x="85" y="47"/>
                  <a:pt x="77" y="48"/>
                </a:cubicBezTo>
                <a:cubicBezTo>
                  <a:pt x="54" y="52"/>
                  <a:pt x="32" y="36"/>
                  <a:pt x="28" y="12"/>
                </a:cubicBezTo>
                <a:cubicBezTo>
                  <a:pt x="26" y="5"/>
                  <a:pt x="20" y="0"/>
                  <a:pt x="12" y="1"/>
                </a:cubicBezTo>
                <a:cubicBezTo>
                  <a:pt x="5" y="3"/>
                  <a:pt x="0" y="9"/>
                  <a:pt x="1" y="17"/>
                </a:cubicBezTo>
                <a:cubicBezTo>
                  <a:pt x="7" y="55"/>
                  <a:pt x="44" y="81"/>
                  <a:pt x="82" y="75"/>
                </a:cubicBezTo>
                <a:cubicBezTo>
                  <a:pt x="93" y="73"/>
                  <a:pt x="103" y="68"/>
                  <a:pt x="112" y="62"/>
                </a:cubicBezTo>
                <a:cubicBezTo>
                  <a:pt x="112" y="62"/>
                  <a:pt x="124" y="53"/>
                  <a:pt x="132" y="43"/>
                </a:cubicBezTo>
                <a:cubicBezTo>
                  <a:pt x="132" y="47"/>
                  <a:pt x="131" y="50"/>
                  <a:pt x="131" y="54"/>
                </a:cubicBezTo>
                <a:cubicBezTo>
                  <a:pt x="130" y="62"/>
                  <a:pt x="132" y="67"/>
                  <a:pt x="140" y="68"/>
                </a:cubicBezTo>
                <a:cubicBezTo>
                  <a:pt x="152" y="69"/>
                  <a:pt x="152" y="60"/>
                  <a:pt x="152" y="6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6" name="Freeform 21"/>
          <p:cNvSpPr>
            <a:spLocks noEditPoints="1"/>
          </p:cNvSpPr>
          <p:nvPr userDrawn="1"/>
        </p:nvSpPr>
        <p:spPr bwMode="auto">
          <a:xfrm>
            <a:off x="870044" y="5930716"/>
            <a:ext cx="123930" cy="90800"/>
          </a:xfrm>
          <a:custGeom>
            <a:avLst/>
            <a:gdLst/>
            <a:ahLst/>
            <a:cxnLst>
              <a:cxn ang="0">
                <a:pos x="132" y="35"/>
              </a:cxn>
              <a:cxn ang="0">
                <a:pos x="107" y="12"/>
              </a:cxn>
              <a:cxn ang="0">
                <a:pos x="102" y="8"/>
              </a:cxn>
              <a:cxn ang="0">
                <a:pos x="86" y="11"/>
              </a:cxn>
              <a:cxn ang="0">
                <a:pos x="90" y="29"/>
              </a:cxn>
              <a:cxn ang="0">
                <a:pos x="100" y="38"/>
              </a:cxn>
              <a:cxn ang="0">
                <a:pos x="14" y="38"/>
              </a:cxn>
              <a:cxn ang="0">
                <a:pos x="0" y="51"/>
              </a:cxn>
              <a:cxn ang="0">
                <a:pos x="0" y="53"/>
              </a:cxn>
              <a:cxn ang="0">
                <a:pos x="14" y="65"/>
              </a:cxn>
              <a:cxn ang="0">
                <a:pos x="100" y="65"/>
              </a:cxn>
              <a:cxn ang="0">
                <a:pos x="90" y="74"/>
              </a:cxn>
              <a:cxn ang="0">
                <a:pos x="86" y="92"/>
              </a:cxn>
              <a:cxn ang="0">
                <a:pos x="102" y="95"/>
              </a:cxn>
              <a:cxn ang="0">
                <a:pos x="108" y="90"/>
              </a:cxn>
              <a:cxn ang="0">
                <a:pos x="132" y="68"/>
              </a:cxn>
              <a:cxn ang="0">
                <a:pos x="138" y="62"/>
              </a:cxn>
              <a:cxn ang="0">
                <a:pos x="141" y="52"/>
              </a:cxn>
              <a:cxn ang="0">
                <a:pos x="138" y="42"/>
              </a:cxn>
              <a:cxn ang="0">
                <a:pos x="132" y="35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</a:cxnLst>
            <a:rect l="0" t="0" r="r" b="b"/>
            <a:pathLst>
              <a:path w="141" h="103">
                <a:moveTo>
                  <a:pt x="132" y="35"/>
                </a:moveTo>
                <a:cubicBezTo>
                  <a:pt x="107" y="12"/>
                  <a:pt x="107" y="12"/>
                  <a:pt x="107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4" y="0"/>
                  <a:pt x="86" y="11"/>
                </a:cubicBezTo>
                <a:cubicBezTo>
                  <a:pt x="80" y="18"/>
                  <a:pt x="83" y="23"/>
                  <a:pt x="90" y="29"/>
                </a:cubicBezTo>
                <a:cubicBezTo>
                  <a:pt x="92" y="31"/>
                  <a:pt x="96" y="35"/>
                  <a:pt x="100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4" y="38"/>
                  <a:pt x="0" y="43"/>
                  <a:pt x="0" y="51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4" y="65"/>
                  <a:pt x="14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96" y="68"/>
                  <a:pt x="93" y="71"/>
                  <a:pt x="90" y="74"/>
                </a:cubicBezTo>
                <a:cubicBezTo>
                  <a:pt x="83" y="80"/>
                  <a:pt x="81" y="85"/>
                  <a:pt x="86" y="92"/>
                </a:cubicBezTo>
                <a:cubicBezTo>
                  <a:pt x="94" y="103"/>
                  <a:pt x="102" y="95"/>
                  <a:pt x="102" y="95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5" y="66"/>
                  <a:pt x="137" y="64"/>
                  <a:pt x="138" y="62"/>
                </a:cubicBezTo>
                <a:cubicBezTo>
                  <a:pt x="140" y="59"/>
                  <a:pt x="141" y="56"/>
                  <a:pt x="141" y="52"/>
                </a:cubicBezTo>
                <a:cubicBezTo>
                  <a:pt x="141" y="48"/>
                  <a:pt x="140" y="44"/>
                  <a:pt x="138" y="42"/>
                </a:cubicBezTo>
                <a:cubicBezTo>
                  <a:pt x="137" y="39"/>
                  <a:pt x="135" y="38"/>
                  <a:pt x="132" y="35"/>
                </a:cubicBezTo>
                <a:close/>
                <a:moveTo>
                  <a:pt x="141" y="52"/>
                </a:move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7" name="Freeform 25"/>
          <p:cNvSpPr>
            <a:spLocks/>
          </p:cNvSpPr>
          <p:nvPr userDrawn="1"/>
        </p:nvSpPr>
        <p:spPr bwMode="auto">
          <a:xfrm>
            <a:off x="1130177" y="5924581"/>
            <a:ext cx="132519" cy="114114"/>
          </a:xfrm>
          <a:custGeom>
            <a:avLst/>
            <a:gdLst/>
            <a:ahLst/>
            <a:cxnLst>
              <a:cxn ang="0">
                <a:pos x="143" y="34"/>
              </a:cxn>
              <a:cxn ang="0">
                <a:pos x="138" y="30"/>
              </a:cxn>
              <a:cxn ang="0">
                <a:pos x="118" y="8"/>
              </a:cxn>
              <a:cxn ang="0">
                <a:pos x="112" y="2"/>
              </a:cxn>
              <a:cxn ang="0">
                <a:pos x="103" y="0"/>
              </a:cxn>
              <a:cxn ang="0">
                <a:pos x="94" y="2"/>
              </a:cxn>
              <a:cxn ang="0">
                <a:pos x="88" y="8"/>
              </a:cxn>
              <a:cxn ang="0">
                <a:pos x="69" y="30"/>
              </a:cxn>
              <a:cxn ang="0">
                <a:pos x="64" y="35"/>
              </a:cxn>
              <a:cxn ang="0">
                <a:pos x="67" y="49"/>
              </a:cxn>
              <a:cxn ang="0">
                <a:pos x="84" y="45"/>
              </a:cxn>
              <a:cxn ang="0">
                <a:pos x="91" y="37"/>
              </a:cxn>
              <a:cxn ang="0">
                <a:pos x="90" y="58"/>
              </a:cxn>
              <a:cxn ang="0">
                <a:pos x="82" y="79"/>
              </a:cxn>
              <a:cxn ang="0">
                <a:pos x="22" y="89"/>
              </a:cxn>
              <a:cxn ang="0">
                <a:pos x="4" y="92"/>
              </a:cxn>
              <a:cxn ang="0">
                <a:pos x="7" y="110"/>
              </a:cxn>
              <a:cxn ang="0">
                <a:pos x="104" y="94"/>
              </a:cxn>
              <a:cxn ang="0">
                <a:pos x="116" y="64"/>
              </a:cxn>
              <a:cxn ang="0">
                <a:pos x="117" y="37"/>
              </a:cxn>
              <a:cxn ang="0">
                <a:pos x="124" y="45"/>
              </a:cxn>
              <a:cxn ang="0">
                <a:pos x="140" y="49"/>
              </a:cxn>
              <a:cxn ang="0">
                <a:pos x="143" y="34"/>
              </a:cxn>
            </a:cxnLst>
            <a:rect l="0" t="0" r="r" b="b"/>
            <a:pathLst>
              <a:path w="150" h="132">
                <a:moveTo>
                  <a:pt x="143" y="34"/>
                </a:moveTo>
                <a:cubicBezTo>
                  <a:pt x="138" y="30"/>
                  <a:pt x="138" y="30"/>
                  <a:pt x="138" y="30"/>
                </a:cubicBezTo>
                <a:cubicBezTo>
                  <a:pt x="118" y="8"/>
                  <a:pt x="118" y="8"/>
                  <a:pt x="118" y="8"/>
                </a:cubicBezTo>
                <a:cubicBezTo>
                  <a:pt x="116" y="5"/>
                  <a:pt x="114" y="3"/>
                  <a:pt x="112" y="2"/>
                </a:cubicBezTo>
                <a:cubicBezTo>
                  <a:pt x="110" y="0"/>
                  <a:pt x="107" y="0"/>
                  <a:pt x="103" y="0"/>
                </a:cubicBezTo>
                <a:cubicBezTo>
                  <a:pt x="99" y="0"/>
                  <a:pt x="96" y="0"/>
                  <a:pt x="94" y="2"/>
                </a:cubicBezTo>
                <a:cubicBezTo>
                  <a:pt x="92" y="4"/>
                  <a:pt x="90" y="6"/>
                  <a:pt x="88" y="8"/>
                </a:cubicBezTo>
                <a:cubicBezTo>
                  <a:pt x="69" y="30"/>
                  <a:pt x="69" y="30"/>
                  <a:pt x="69" y="30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5"/>
                  <a:pt x="58" y="42"/>
                  <a:pt x="67" y="49"/>
                </a:cubicBezTo>
                <a:cubicBezTo>
                  <a:pt x="74" y="54"/>
                  <a:pt x="78" y="52"/>
                  <a:pt x="84" y="45"/>
                </a:cubicBezTo>
                <a:cubicBezTo>
                  <a:pt x="86" y="43"/>
                  <a:pt x="88" y="40"/>
                  <a:pt x="91" y="37"/>
                </a:cubicBezTo>
                <a:cubicBezTo>
                  <a:pt x="91" y="47"/>
                  <a:pt x="90" y="58"/>
                  <a:pt x="90" y="58"/>
                </a:cubicBezTo>
                <a:cubicBezTo>
                  <a:pt x="89" y="65"/>
                  <a:pt x="87" y="72"/>
                  <a:pt x="82" y="79"/>
                </a:cubicBezTo>
                <a:cubicBezTo>
                  <a:pt x="69" y="98"/>
                  <a:pt x="42" y="102"/>
                  <a:pt x="22" y="89"/>
                </a:cubicBezTo>
                <a:cubicBezTo>
                  <a:pt x="17" y="84"/>
                  <a:pt x="8" y="86"/>
                  <a:pt x="4" y="92"/>
                </a:cubicBezTo>
                <a:cubicBezTo>
                  <a:pt x="0" y="98"/>
                  <a:pt x="1" y="106"/>
                  <a:pt x="7" y="110"/>
                </a:cubicBezTo>
                <a:cubicBezTo>
                  <a:pt x="38" y="132"/>
                  <a:pt x="82" y="125"/>
                  <a:pt x="104" y="94"/>
                </a:cubicBezTo>
                <a:cubicBezTo>
                  <a:pt x="111" y="85"/>
                  <a:pt x="115" y="75"/>
                  <a:pt x="116" y="64"/>
                </a:cubicBezTo>
                <a:cubicBezTo>
                  <a:pt x="116" y="64"/>
                  <a:pt x="118" y="49"/>
                  <a:pt x="117" y="37"/>
                </a:cubicBezTo>
                <a:cubicBezTo>
                  <a:pt x="119" y="40"/>
                  <a:pt x="121" y="42"/>
                  <a:pt x="124" y="45"/>
                </a:cubicBezTo>
                <a:cubicBezTo>
                  <a:pt x="129" y="52"/>
                  <a:pt x="134" y="54"/>
                  <a:pt x="140" y="49"/>
                </a:cubicBezTo>
                <a:cubicBezTo>
                  <a:pt x="150" y="42"/>
                  <a:pt x="143" y="34"/>
                  <a:pt x="143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8" name="Freeform 29"/>
          <p:cNvSpPr>
            <a:spLocks/>
          </p:cNvSpPr>
          <p:nvPr userDrawn="1"/>
        </p:nvSpPr>
        <p:spPr bwMode="auto">
          <a:xfrm>
            <a:off x="1393988" y="5914764"/>
            <a:ext cx="132519" cy="116568"/>
          </a:xfrm>
          <a:custGeom>
            <a:avLst/>
            <a:gdLst/>
            <a:ahLst/>
            <a:cxnLst>
              <a:cxn ang="0">
                <a:pos x="140" y="84"/>
              </a:cxn>
              <a:cxn ang="0">
                <a:pos x="124" y="87"/>
              </a:cxn>
              <a:cxn ang="0">
                <a:pos x="117" y="96"/>
              </a:cxn>
              <a:cxn ang="0">
                <a:pos x="116" y="68"/>
              </a:cxn>
              <a:cxn ang="0">
                <a:pos x="104" y="38"/>
              </a:cxn>
              <a:cxn ang="0">
                <a:pos x="7" y="23"/>
              </a:cxn>
              <a:cxn ang="0">
                <a:pos x="4" y="41"/>
              </a:cxn>
              <a:cxn ang="0">
                <a:pos x="22" y="44"/>
              </a:cxn>
              <a:cxn ang="0">
                <a:pos x="82" y="54"/>
              </a:cxn>
              <a:cxn ang="0">
                <a:pos x="90" y="75"/>
              </a:cxn>
              <a:cxn ang="0">
                <a:pos x="91" y="96"/>
              </a:cxn>
              <a:cxn ang="0">
                <a:pos x="84" y="87"/>
              </a:cxn>
              <a:cxn ang="0">
                <a:pos x="67" y="84"/>
              </a:cxn>
              <a:cxn ang="0">
                <a:pos x="64" y="98"/>
              </a:cxn>
              <a:cxn ang="0">
                <a:pos x="69" y="103"/>
              </a:cxn>
              <a:cxn ang="0">
                <a:pos x="88" y="125"/>
              </a:cxn>
              <a:cxn ang="0">
                <a:pos x="94" y="131"/>
              </a:cxn>
              <a:cxn ang="0">
                <a:pos x="103" y="133"/>
              </a:cxn>
              <a:cxn ang="0">
                <a:pos x="112" y="131"/>
              </a:cxn>
              <a:cxn ang="0">
                <a:pos x="118" y="125"/>
              </a:cxn>
              <a:cxn ang="0">
                <a:pos x="138" y="103"/>
              </a:cxn>
              <a:cxn ang="0">
                <a:pos x="143" y="98"/>
              </a:cxn>
              <a:cxn ang="0">
                <a:pos x="140" y="84"/>
              </a:cxn>
            </a:cxnLst>
            <a:rect l="0" t="0" r="r" b="b"/>
            <a:pathLst>
              <a:path w="150" h="133">
                <a:moveTo>
                  <a:pt x="140" y="84"/>
                </a:moveTo>
                <a:cubicBezTo>
                  <a:pt x="134" y="79"/>
                  <a:pt x="129" y="81"/>
                  <a:pt x="124" y="87"/>
                </a:cubicBezTo>
                <a:cubicBezTo>
                  <a:pt x="121" y="90"/>
                  <a:pt x="119" y="93"/>
                  <a:pt x="117" y="96"/>
                </a:cubicBezTo>
                <a:cubicBezTo>
                  <a:pt x="118" y="83"/>
                  <a:pt x="116" y="68"/>
                  <a:pt x="116" y="68"/>
                </a:cubicBezTo>
                <a:cubicBezTo>
                  <a:pt x="115" y="58"/>
                  <a:pt x="111" y="48"/>
                  <a:pt x="104" y="38"/>
                </a:cubicBezTo>
                <a:cubicBezTo>
                  <a:pt x="82" y="7"/>
                  <a:pt x="38" y="0"/>
                  <a:pt x="7" y="23"/>
                </a:cubicBezTo>
                <a:cubicBezTo>
                  <a:pt x="1" y="27"/>
                  <a:pt x="0" y="35"/>
                  <a:pt x="4" y="41"/>
                </a:cubicBezTo>
                <a:cubicBezTo>
                  <a:pt x="8" y="47"/>
                  <a:pt x="17" y="48"/>
                  <a:pt x="22" y="44"/>
                </a:cubicBezTo>
                <a:cubicBezTo>
                  <a:pt x="42" y="30"/>
                  <a:pt x="69" y="35"/>
                  <a:pt x="82" y="54"/>
                </a:cubicBezTo>
                <a:cubicBezTo>
                  <a:pt x="87" y="60"/>
                  <a:pt x="89" y="67"/>
                  <a:pt x="90" y="75"/>
                </a:cubicBezTo>
                <a:cubicBezTo>
                  <a:pt x="90" y="75"/>
                  <a:pt x="91" y="86"/>
                  <a:pt x="91" y="96"/>
                </a:cubicBezTo>
                <a:cubicBezTo>
                  <a:pt x="88" y="93"/>
                  <a:pt x="86" y="90"/>
                  <a:pt x="84" y="87"/>
                </a:cubicBezTo>
                <a:cubicBezTo>
                  <a:pt x="78" y="81"/>
                  <a:pt x="74" y="79"/>
                  <a:pt x="67" y="84"/>
                </a:cubicBezTo>
                <a:cubicBezTo>
                  <a:pt x="58" y="91"/>
                  <a:pt x="64" y="98"/>
                  <a:pt x="64" y="98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0" y="127"/>
                  <a:pt x="92" y="129"/>
                  <a:pt x="94" y="131"/>
                </a:cubicBezTo>
                <a:cubicBezTo>
                  <a:pt x="96" y="132"/>
                  <a:pt x="99" y="133"/>
                  <a:pt x="103" y="133"/>
                </a:cubicBezTo>
                <a:cubicBezTo>
                  <a:pt x="107" y="133"/>
                  <a:pt x="110" y="132"/>
                  <a:pt x="112" y="131"/>
                </a:cubicBezTo>
                <a:cubicBezTo>
                  <a:pt x="114" y="129"/>
                  <a:pt x="116" y="127"/>
                  <a:pt x="118" y="125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50" y="91"/>
                  <a:pt x="140" y="8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09" name="Group 32"/>
          <p:cNvGrpSpPr>
            <a:grpSpLocks noChangeAspect="1"/>
          </p:cNvGrpSpPr>
          <p:nvPr userDrawn="1"/>
        </p:nvGrpSpPr>
        <p:grpSpPr bwMode="auto">
          <a:xfrm>
            <a:off x="1657799" y="5939317"/>
            <a:ext cx="110433" cy="74849"/>
            <a:chOff x="1425" y="3789"/>
            <a:chExt cx="90" cy="61"/>
          </a:xfrm>
          <a:solidFill>
            <a:schemeClr val="bg1"/>
          </a:solidFill>
        </p:grpSpPr>
        <p:sp>
          <p:nvSpPr>
            <p:cNvPr id="310" name="Freeform 33"/>
            <p:cNvSpPr>
              <a:spLocks/>
            </p:cNvSpPr>
            <p:nvPr userDrawn="1"/>
          </p:nvSpPr>
          <p:spPr bwMode="auto">
            <a:xfrm>
              <a:off x="1425" y="3789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11" name="Freeform 34"/>
            <p:cNvSpPr>
              <a:spLocks/>
            </p:cNvSpPr>
            <p:nvPr userDrawn="1"/>
          </p:nvSpPr>
          <p:spPr bwMode="auto">
            <a:xfrm>
              <a:off x="1425" y="3830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12" name="Freeform 38"/>
          <p:cNvSpPr>
            <a:spLocks/>
          </p:cNvSpPr>
          <p:nvPr userDrawn="1"/>
        </p:nvSpPr>
        <p:spPr bwMode="auto">
          <a:xfrm>
            <a:off x="1906886" y="5965080"/>
            <a:ext cx="109206" cy="24541"/>
          </a:xfrm>
          <a:custGeom>
            <a:avLst/>
            <a:gdLst/>
            <a:ahLst/>
            <a:cxnLst>
              <a:cxn ang="0">
                <a:pos x="49" y="28"/>
              </a:cxn>
              <a:cxn ang="0">
                <a:pos x="16" y="28"/>
              </a:cxn>
              <a:cxn ang="0">
                <a:pos x="0" y="15"/>
              </a:cxn>
              <a:cxn ang="0">
                <a:pos x="0" y="13"/>
              </a:cxn>
              <a:cxn ang="0">
                <a:pos x="16" y="0"/>
              </a:cxn>
              <a:cxn ang="0">
                <a:pos x="49" y="0"/>
              </a:cxn>
              <a:cxn ang="0">
                <a:pos x="78" y="0"/>
              </a:cxn>
              <a:cxn ang="0">
                <a:pos x="111" y="0"/>
              </a:cxn>
              <a:cxn ang="0">
                <a:pos x="126" y="13"/>
              </a:cxn>
              <a:cxn ang="0">
                <a:pos x="126" y="15"/>
              </a:cxn>
              <a:cxn ang="0">
                <a:pos x="111" y="28"/>
              </a:cxn>
              <a:cxn ang="0">
                <a:pos x="78" y="28"/>
              </a:cxn>
              <a:cxn ang="0">
                <a:pos x="49" y="28"/>
              </a:cxn>
            </a:cxnLst>
            <a:rect l="0" t="0" r="r" b="b"/>
            <a:pathLst>
              <a:path w="126" h="28">
                <a:moveTo>
                  <a:pt x="49" y="28"/>
                </a:moveTo>
                <a:cubicBezTo>
                  <a:pt x="16" y="28"/>
                  <a:pt x="16" y="28"/>
                  <a:pt x="16" y="28"/>
                </a:cubicBezTo>
                <a:cubicBezTo>
                  <a:pt x="5" y="28"/>
                  <a:pt x="0" y="23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0"/>
                  <a:pt x="126" y="6"/>
                  <a:pt x="126" y="13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6" y="23"/>
                  <a:pt x="122" y="28"/>
                  <a:pt x="111" y="28"/>
                </a:cubicBezTo>
                <a:cubicBezTo>
                  <a:pt x="78" y="28"/>
                  <a:pt x="78" y="28"/>
                  <a:pt x="78" y="28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3" name="Freeform 42"/>
          <p:cNvSpPr>
            <a:spLocks/>
          </p:cNvSpPr>
          <p:nvPr userDrawn="1"/>
        </p:nvSpPr>
        <p:spPr bwMode="auto">
          <a:xfrm>
            <a:off x="2152292" y="5922127"/>
            <a:ext cx="110433" cy="111660"/>
          </a:xfrm>
          <a:custGeom>
            <a:avLst/>
            <a:gdLst/>
            <a:ahLst/>
            <a:cxnLst>
              <a:cxn ang="0">
                <a:pos x="16" y="76"/>
              </a:cxn>
              <a:cxn ang="0">
                <a:pos x="0" y="63"/>
              </a:cxn>
              <a:cxn ang="0">
                <a:pos x="0" y="61"/>
              </a:cxn>
              <a:cxn ang="0">
                <a:pos x="16" y="49"/>
              </a:cxn>
              <a:cxn ang="0">
                <a:pos x="49" y="49"/>
              </a:cxn>
              <a:cxn ang="0">
                <a:pos x="49" y="15"/>
              </a:cxn>
              <a:cxn ang="0">
                <a:pos x="62" y="0"/>
              </a:cxn>
              <a:cxn ang="0">
                <a:pos x="65" y="0"/>
              </a:cxn>
              <a:cxn ang="0">
                <a:pos x="78" y="15"/>
              </a:cxn>
              <a:cxn ang="0">
                <a:pos x="78" y="49"/>
              </a:cxn>
              <a:cxn ang="0">
                <a:pos x="111" y="49"/>
              </a:cxn>
              <a:cxn ang="0">
                <a:pos x="126" y="61"/>
              </a:cxn>
              <a:cxn ang="0">
                <a:pos x="126" y="63"/>
              </a:cxn>
              <a:cxn ang="0">
                <a:pos x="111" y="76"/>
              </a:cxn>
              <a:cxn ang="0">
                <a:pos x="78" y="76"/>
              </a:cxn>
              <a:cxn ang="0">
                <a:pos x="78" y="112"/>
              </a:cxn>
              <a:cxn ang="0">
                <a:pos x="65" y="127"/>
              </a:cxn>
              <a:cxn ang="0">
                <a:pos x="62" y="127"/>
              </a:cxn>
              <a:cxn ang="0">
                <a:pos x="49" y="112"/>
              </a:cxn>
              <a:cxn ang="0">
                <a:pos x="49" y="76"/>
              </a:cxn>
              <a:cxn ang="0">
                <a:pos x="16" y="76"/>
              </a:cxn>
            </a:cxnLst>
            <a:rect l="0" t="0" r="r" b="b"/>
            <a:pathLst>
              <a:path w="126" h="127">
                <a:moveTo>
                  <a:pt x="16" y="76"/>
                </a:moveTo>
                <a:cubicBezTo>
                  <a:pt x="5" y="76"/>
                  <a:pt x="0" y="71"/>
                  <a:pt x="0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4"/>
                  <a:pt x="5" y="49"/>
                  <a:pt x="16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4"/>
                  <a:pt x="54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2" y="0"/>
                  <a:pt x="78" y="4"/>
                  <a:pt x="78" y="15"/>
                </a:cubicBezTo>
                <a:cubicBezTo>
                  <a:pt x="78" y="49"/>
                  <a:pt x="78" y="49"/>
                  <a:pt x="78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22" y="49"/>
                  <a:pt x="126" y="54"/>
                  <a:pt x="126" y="61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6" y="71"/>
                  <a:pt x="122" y="76"/>
                  <a:pt x="111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22"/>
                  <a:pt x="72" y="127"/>
                  <a:pt x="65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54" y="127"/>
                  <a:pt x="49" y="122"/>
                  <a:pt x="49" y="112"/>
                </a:cubicBezTo>
                <a:cubicBezTo>
                  <a:pt x="49" y="76"/>
                  <a:pt x="49" y="76"/>
                  <a:pt x="49" y="76"/>
                </a:cubicBezTo>
                <a:lnTo>
                  <a:pt x="16" y="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14" name="Group 45"/>
          <p:cNvGrpSpPr>
            <a:grpSpLocks noChangeAspect="1"/>
          </p:cNvGrpSpPr>
          <p:nvPr userDrawn="1"/>
        </p:nvGrpSpPr>
        <p:grpSpPr bwMode="auto">
          <a:xfrm>
            <a:off x="2400156" y="5927041"/>
            <a:ext cx="104297" cy="101843"/>
            <a:chOff x="2030" y="3779"/>
            <a:chExt cx="85" cy="83"/>
          </a:xfrm>
          <a:solidFill>
            <a:schemeClr val="bg1"/>
          </a:solidFill>
        </p:grpSpPr>
        <p:sp>
          <p:nvSpPr>
            <p:cNvPr id="315" name="Freeform 46"/>
            <p:cNvSpPr>
              <a:spLocks noEditPoints="1"/>
            </p:cNvSpPr>
            <p:nvPr userDrawn="1"/>
          </p:nvSpPr>
          <p:spPr bwMode="auto">
            <a:xfrm>
              <a:off x="2030" y="3780"/>
              <a:ext cx="85" cy="82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16" y="52"/>
                </a:cxn>
                <a:cxn ang="0">
                  <a:pos x="7" y="46"/>
                </a:cxn>
                <a:cxn ang="0">
                  <a:pos x="2" y="38"/>
                </a:cxn>
                <a:cxn ang="0">
                  <a:pos x="0" y="27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8" y="7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8" y="7"/>
                </a:cxn>
                <a:cxn ang="0">
                  <a:pos x="53" y="15"/>
                </a:cxn>
                <a:cxn ang="0">
                  <a:pos x="55" y="26"/>
                </a:cxn>
                <a:cxn ang="0">
                  <a:pos x="55" y="27"/>
                </a:cxn>
                <a:cxn ang="0">
                  <a:pos x="53" y="38"/>
                </a:cxn>
                <a:cxn ang="0">
                  <a:pos x="48" y="46"/>
                </a:cxn>
                <a:cxn ang="0">
                  <a:pos x="39" y="52"/>
                </a:cxn>
                <a:cxn ang="0">
                  <a:pos x="28" y="54"/>
                </a:cxn>
                <a:cxn ang="0">
                  <a:pos x="28" y="41"/>
                </a:cxn>
                <a:cxn ang="0">
                  <a:pos x="36" y="37"/>
                </a:cxn>
                <a:cxn ang="0">
                  <a:pos x="39" y="28"/>
                </a:cxn>
                <a:cxn ang="0">
                  <a:pos x="39" y="25"/>
                </a:cxn>
                <a:cxn ang="0">
                  <a:pos x="36" y="16"/>
                </a:cxn>
                <a:cxn ang="0">
                  <a:pos x="28" y="13"/>
                </a:cxn>
                <a:cxn ang="0">
                  <a:pos x="19" y="16"/>
                </a:cxn>
                <a:cxn ang="0">
                  <a:pos x="16" y="25"/>
                </a:cxn>
                <a:cxn ang="0">
                  <a:pos x="16" y="28"/>
                </a:cxn>
                <a:cxn ang="0">
                  <a:pos x="20" y="37"/>
                </a:cxn>
                <a:cxn ang="0">
                  <a:pos x="28" y="41"/>
                </a:cxn>
                <a:cxn ang="0">
                  <a:pos x="91" y="113"/>
                </a:cxn>
                <a:cxn ang="0">
                  <a:pos x="80" y="111"/>
                </a:cxn>
                <a:cxn ang="0">
                  <a:pos x="71" y="106"/>
                </a:cxn>
                <a:cxn ang="0">
                  <a:pos x="65" y="97"/>
                </a:cxn>
                <a:cxn ang="0">
                  <a:pos x="63" y="87"/>
                </a:cxn>
                <a:cxn ang="0">
                  <a:pos x="63" y="85"/>
                </a:cxn>
                <a:cxn ang="0">
                  <a:pos x="65" y="75"/>
                </a:cxn>
                <a:cxn ang="0">
                  <a:pos x="71" y="66"/>
                </a:cxn>
                <a:cxn ang="0">
                  <a:pos x="80" y="61"/>
                </a:cxn>
                <a:cxn ang="0">
                  <a:pos x="91" y="59"/>
                </a:cxn>
                <a:cxn ang="0">
                  <a:pos x="102" y="61"/>
                </a:cxn>
                <a:cxn ang="0">
                  <a:pos x="111" y="66"/>
                </a:cxn>
                <a:cxn ang="0">
                  <a:pos x="117" y="75"/>
                </a:cxn>
                <a:cxn ang="0">
                  <a:pos x="119" y="85"/>
                </a:cxn>
                <a:cxn ang="0">
                  <a:pos x="119" y="87"/>
                </a:cxn>
                <a:cxn ang="0">
                  <a:pos x="117" y="97"/>
                </a:cxn>
                <a:cxn ang="0">
                  <a:pos x="111" y="106"/>
                </a:cxn>
                <a:cxn ang="0">
                  <a:pos x="102" y="111"/>
                </a:cxn>
                <a:cxn ang="0">
                  <a:pos x="91" y="113"/>
                </a:cxn>
                <a:cxn ang="0">
                  <a:pos x="91" y="100"/>
                </a:cxn>
                <a:cxn ang="0">
                  <a:pos x="99" y="96"/>
                </a:cxn>
                <a:cxn ang="0">
                  <a:pos x="102" y="87"/>
                </a:cxn>
                <a:cxn ang="0">
                  <a:pos x="102" y="85"/>
                </a:cxn>
                <a:cxn ang="0">
                  <a:pos x="99" y="75"/>
                </a:cxn>
                <a:cxn ang="0">
                  <a:pos x="91" y="72"/>
                </a:cxn>
                <a:cxn ang="0">
                  <a:pos x="83" y="75"/>
                </a:cxn>
                <a:cxn ang="0">
                  <a:pos x="80" y="85"/>
                </a:cxn>
                <a:cxn ang="0">
                  <a:pos x="80" y="87"/>
                </a:cxn>
                <a:cxn ang="0">
                  <a:pos x="83" y="96"/>
                </a:cxn>
                <a:cxn ang="0">
                  <a:pos x="91" y="100"/>
                </a:cxn>
              </a:cxnLst>
              <a:rect l="0" t="0" r="r" b="b"/>
              <a:pathLst>
                <a:path w="119" h="113">
                  <a:moveTo>
                    <a:pt x="28" y="54"/>
                  </a:moveTo>
                  <a:cubicBezTo>
                    <a:pt x="23" y="54"/>
                    <a:pt x="20" y="53"/>
                    <a:pt x="16" y="52"/>
                  </a:cubicBezTo>
                  <a:cubicBezTo>
                    <a:pt x="13" y="50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0" y="19"/>
                    <a:pt x="2" y="15"/>
                  </a:cubicBezTo>
                  <a:cubicBezTo>
                    <a:pt x="3" y="12"/>
                    <a:pt x="5" y="9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2" y="0"/>
                    <a:pt x="36" y="0"/>
                    <a:pt x="39" y="2"/>
                  </a:cubicBezTo>
                  <a:cubicBezTo>
                    <a:pt x="42" y="3"/>
                    <a:pt x="45" y="5"/>
                    <a:pt x="48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5" y="19"/>
                    <a:pt x="55" y="22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31"/>
                    <a:pt x="55" y="35"/>
                    <a:pt x="53" y="38"/>
                  </a:cubicBezTo>
                  <a:cubicBezTo>
                    <a:pt x="52" y="41"/>
                    <a:pt x="50" y="44"/>
                    <a:pt x="48" y="46"/>
                  </a:cubicBezTo>
                  <a:cubicBezTo>
                    <a:pt x="45" y="49"/>
                    <a:pt x="42" y="50"/>
                    <a:pt x="39" y="52"/>
                  </a:cubicBezTo>
                  <a:cubicBezTo>
                    <a:pt x="35" y="53"/>
                    <a:pt x="32" y="54"/>
                    <a:pt x="28" y="54"/>
                  </a:cubicBezTo>
                  <a:close/>
                  <a:moveTo>
                    <a:pt x="28" y="41"/>
                  </a:moveTo>
                  <a:cubicBezTo>
                    <a:pt x="31" y="41"/>
                    <a:pt x="34" y="39"/>
                    <a:pt x="36" y="37"/>
                  </a:cubicBezTo>
                  <a:cubicBezTo>
                    <a:pt x="38" y="35"/>
                    <a:pt x="39" y="32"/>
                    <a:pt x="39" y="2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1"/>
                    <a:pt x="38" y="18"/>
                    <a:pt x="36" y="16"/>
                  </a:cubicBezTo>
                  <a:cubicBezTo>
                    <a:pt x="34" y="14"/>
                    <a:pt x="31" y="13"/>
                    <a:pt x="28" y="13"/>
                  </a:cubicBezTo>
                  <a:cubicBezTo>
                    <a:pt x="24" y="13"/>
                    <a:pt x="22" y="14"/>
                    <a:pt x="19" y="16"/>
                  </a:cubicBezTo>
                  <a:cubicBezTo>
                    <a:pt x="17" y="18"/>
                    <a:pt x="16" y="21"/>
                    <a:pt x="16" y="2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2"/>
                    <a:pt x="17" y="35"/>
                    <a:pt x="20" y="37"/>
                  </a:cubicBezTo>
                  <a:cubicBezTo>
                    <a:pt x="22" y="39"/>
                    <a:pt x="24" y="41"/>
                    <a:pt x="28" y="41"/>
                  </a:cubicBezTo>
                  <a:close/>
                  <a:moveTo>
                    <a:pt x="91" y="113"/>
                  </a:moveTo>
                  <a:cubicBezTo>
                    <a:pt x="87" y="113"/>
                    <a:pt x="83" y="112"/>
                    <a:pt x="80" y="111"/>
                  </a:cubicBezTo>
                  <a:cubicBezTo>
                    <a:pt x="76" y="110"/>
                    <a:pt x="73" y="108"/>
                    <a:pt x="71" y="106"/>
                  </a:cubicBezTo>
                  <a:cubicBezTo>
                    <a:pt x="69" y="103"/>
                    <a:pt x="67" y="101"/>
                    <a:pt x="65" y="97"/>
                  </a:cubicBezTo>
                  <a:cubicBezTo>
                    <a:pt x="64" y="94"/>
                    <a:pt x="63" y="91"/>
                    <a:pt x="63" y="87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2"/>
                    <a:pt x="64" y="78"/>
                    <a:pt x="65" y="75"/>
                  </a:cubicBezTo>
                  <a:cubicBezTo>
                    <a:pt x="67" y="72"/>
                    <a:pt x="69" y="69"/>
                    <a:pt x="71" y="66"/>
                  </a:cubicBezTo>
                  <a:cubicBezTo>
                    <a:pt x="74" y="64"/>
                    <a:pt x="77" y="62"/>
                    <a:pt x="80" y="61"/>
                  </a:cubicBezTo>
                  <a:cubicBezTo>
                    <a:pt x="83" y="60"/>
                    <a:pt x="87" y="59"/>
                    <a:pt x="91" y="59"/>
                  </a:cubicBezTo>
                  <a:cubicBezTo>
                    <a:pt x="95" y="59"/>
                    <a:pt x="99" y="60"/>
                    <a:pt x="102" y="61"/>
                  </a:cubicBezTo>
                  <a:cubicBezTo>
                    <a:pt x="106" y="62"/>
                    <a:pt x="109" y="64"/>
                    <a:pt x="111" y="66"/>
                  </a:cubicBezTo>
                  <a:cubicBezTo>
                    <a:pt x="114" y="69"/>
                    <a:pt x="116" y="71"/>
                    <a:pt x="117" y="75"/>
                  </a:cubicBezTo>
                  <a:cubicBezTo>
                    <a:pt x="118" y="78"/>
                    <a:pt x="119" y="81"/>
                    <a:pt x="119" y="85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19" y="90"/>
                    <a:pt x="118" y="94"/>
                    <a:pt x="117" y="97"/>
                  </a:cubicBezTo>
                  <a:cubicBezTo>
                    <a:pt x="116" y="100"/>
                    <a:pt x="114" y="103"/>
                    <a:pt x="111" y="106"/>
                  </a:cubicBezTo>
                  <a:cubicBezTo>
                    <a:pt x="109" y="108"/>
                    <a:pt x="106" y="110"/>
                    <a:pt x="102" y="111"/>
                  </a:cubicBezTo>
                  <a:cubicBezTo>
                    <a:pt x="99" y="112"/>
                    <a:pt x="95" y="113"/>
                    <a:pt x="91" y="113"/>
                  </a:cubicBezTo>
                  <a:close/>
                  <a:moveTo>
                    <a:pt x="91" y="100"/>
                  </a:moveTo>
                  <a:cubicBezTo>
                    <a:pt x="94" y="100"/>
                    <a:pt x="97" y="99"/>
                    <a:pt x="99" y="96"/>
                  </a:cubicBezTo>
                  <a:cubicBezTo>
                    <a:pt x="101" y="94"/>
                    <a:pt x="102" y="91"/>
                    <a:pt x="102" y="8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1"/>
                    <a:pt x="101" y="78"/>
                    <a:pt x="99" y="75"/>
                  </a:cubicBezTo>
                  <a:cubicBezTo>
                    <a:pt x="97" y="73"/>
                    <a:pt x="94" y="72"/>
                    <a:pt x="91" y="72"/>
                  </a:cubicBezTo>
                  <a:cubicBezTo>
                    <a:pt x="88" y="72"/>
                    <a:pt x="85" y="73"/>
                    <a:pt x="83" y="75"/>
                  </a:cubicBezTo>
                  <a:cubicBezTo>
                    <a:pt x="81" y="78"/>
                    <a:pt x="80" y="81"/>
                    <a:pt x="80" y="85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91"/>
                    <a:pt x="81" y="94"/>
                    <a:pt x="83" y="96"/>
                  </a:cubicBezTo>
                  <a:cubicBezTo>
                    <a:pt x="85" y="99"/>
                    <a:pt x="88" y="100"/>
                    <a:pt x="91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16" name="Freeform 47"/>
            <p:cNvSpPr>
              <a:spLocks/>
            </p:cNvSpPr>
            <p:nvPr userDrawn="1"/>
          </p:nvSpPr>
          <p:spPr bwMode="auto">
            <a:xfrm>
              <a:off x="2036" y="3779"/>
              <a:ext cx="74" cy="83"/>
            </a:xfrm>
            <a:custGeom>
              <a:avLst/>
              <a:gdLst/>
              <a:ahLst/>
              <a:cxnLst>
                <a:cxn ang="0">
                  <a:pos x="35" y="90"/>
                </a:cxn>
                <a:cxn ang="0">
                  <a:pos x="17" y="111"/>
                </a:cxn>
                <a:cxn ang="0">
                  <a:pos x="10" y="116"/>
                </a:cxn>
                <a:cxn ang="0">
                  <a:pos x="4" y="113"/>
                </a:cxn>
                <a:cxn ang="0">
                  <a:pos x="3" y="113"/>
                </a:cxn>
                <a:cxn ang="0">
                  <a:pos x="0" y="107"/>
                </a:cxn>
                <a:cxn ang="0">
                  <a:pos x="4" y="99"/>
                </a:cxn>
                <a:cxn ang="0">
                  <a:pos x="16" y="85"/>
                </a:cxn>
                <a:cxn ang="0">
                  <a:pos x="19" y="82"/>
                </a:cxn>
                <a:cxn ang="0">
                  <a:pos x="66" y="29"/>
                </a:cxn>
                <a:cxn ang="0">
                  <a:pos x="67" y="27"/>
                </a:cxn>
                <a:cxn ang="0">
                  <a:pos x="86" y="5"/>
                </a:cxn>
                <a:cxn ang="0">
                  <a:pos x="99" y="3"/>
                </a:cxn>
                <a:cxn ang="0">
                  <a:pos x="100" y="4"/>
                </a:cxn>
                <a:cxn ang="0">
                  <a:pos x="100" y="17"/>
                </a:cxn>
                <a:cxn ang="0">
                  <a:pos x="80" y="39"/>
                </a:cxn>
                <a:cxn ang="0">
                  <a:pos x="76" y="44"/>
                </a:cxn>
                <a:cxn ang="0">
                  <a:pos x="35" y="91"/>
                </a:cxn>
              </a:cxnLst>
              <a:rect l="0" t="0" r="r" b="b"/>
              <a:pathLst>
                <a:path w="104" h="116">
                  <a:moveTo>
                    <a:pt x="35" y="90"/>
                  </a:moveTo>
                  <a:cubicBezTo>
                    <a:pt x="17" y="111"/>
                    <a:pt x="17" y="111"/>
                    <a:pt x="17" y="111"/>
                  </a:cubicBezTo>
                  <a:cubicBezTo>
                    <a:pt x="15" y="114"/>
                    <a:pt x="12" y="115"/>
                    <a:pt x="10" y="116"/>
                  </a:cubicBezTo>
                  <a:cubicBezTo>
                    <a:pt x="8" y="116"/>
                    <a:pt x="6" y="115"/>
                    <a:pt x="4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" y="111"/>
                    <a:pt x="0" y="109"/>
                    <a:pt x="0" y="107"/>
                  </a:cubicBezTo>
                  <a:cubicBezTo>
                    <a:pt x="0" y="105"/>
                    <a:pt x="1" y="102"/>
                    <a:pt x="4" y="99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9" y="82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26"/>
                    <a:pt x="67" y="27"/>
                    <a:pt x="67" y="27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91" y="0"/>
                    <a:pt x="95" y="0"/>
                    <a:pt x="99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4" y="7"/>
                    <a:pt x="104" y="11"/>
                    <a:pt x="100" y="1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35" y="91"/>
                    <a:pt x="35" y="91"/>
                    <a:pt x="35" y="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17" name="Group 50"/>
          <p:cNvGrpSpPr>
            <a:grpSpLocks noChangeAspect="1"/>
          </p:cNvGrpSpPr>
          <p:nvPr userDrawn="1"/>
        </p:nvGrpSpPr>
        <p:grpSpPr bwMode="auto">
          <a:xfrm>
            <a:off x="2641871" y="5923355"/>
            <a:ext cx="105525" cy="109206"/>
            <a:chOff x="2227" y="3776"/>
            <a:chExt cx="86" cy="89"/>
          </a:xfrm>
          <a:solidFill>
            <a:schemeClr val="bg1"/>
          </a:solidFill>
        </p:grpSpPr>
        <p:sp>
          <p:nvSpPr>
            <p:cNvPr id="318" name="Freeform 51"/>
            <p:cNvSpPr>
              <a:spLocks/>
            </p:cNvSpPr>
            <p:nvPr userDrawn="1"/>
          </p:nvSpPr>
          <p:spPr bwMode="auto">
            <a:xfrm>
              <a:off x="2227" y="3811"/>
              <a:ext cx="86" cy="19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15" y="2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46" y="0"/>
                </a:cxn>
                <a:cxn ang="0">
                  <a:pos x="74" y="0"/>
                </a:cxn>
                <a:cxn ang="0">
                  <a:pos x="106" y="0"/>
                </a:cxn>
                <a:cxn ang="0">
                  <a:pos x="121" y="12"/>
                </a:cxn>
                <a:cxn ang="0">
                  <a:pos x="121" y="14"/>
                </a:cxn>
                <a:cxn ang="0">
                  <a:pos x="106" y="26"/>
                </a:cxn>
                <a:cxn ang="0">
                  <a:pos x="74" y="26"/>
                </a:cxn>
                <a:cxn ang="0">
                  <a:pos x="46" y="26"/>
                </a:cxn>
              </a:cxnLst>
              <a:rect l="0" t="0" r="r" b="b"/>
              <a:pathLst>
                <a:path w="121" h="26">
                  <a:moveTo>
                    <a:pt x="46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5" y="26"/>
                    <a:pt x="0" y="21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1" y="5"/>
                    <a:pt x="121" y="12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21"/>
                    <a:pt x="116" y="26"/>
                    <a:pt x="106" y="26"/>
                  </a:cubicBezTo>
                  <a:cubicBezTo>
                    <a:pt x="74" y="26"/>
                    <a:pt x="74" y="26"/>
                    <a:pt x="74" y="26"/>
                  </a:cubicBezTo>
                  <a:lnTo>
                    <a:pt x="46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19" name="Oval 52"/>
            <p:cNvSpPr>
              <a:spLocks noChangeArrowheads="1"/>
            </p:cNvSpPr>
            <p:nvPr userDrawn="1"/>
          </p:nvSpPr>
          <p:spPr bwMode="auto">
            <a:xfrm>
              <a:off x="2260" y="3776"/>
              <a:ext cx="21" cy="2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20" name="Oval 53"/>
            <p:cNvSpPr>
              <a:spLocks noChangeArrowheads="1"/>
            </p:cNvSpPr>
            <p:nvPr userDrawn="1"/>
          </p:nvSpPr>
          <p:spPr bwMode="auto">
            <a:xfrm>
              <a:off x="2260" y="3845"/>
              <a:ext cx="21" cy="2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21" name="Freeform 57"/>
          <p:cNvSpPr>
            <a:spLocks/>
          </p:cNvSpPr>
          <p:nvPr userDrawn="1"/>
        </p:nvSpPr>
        <p:spPr bwMode="auto">
          <a:xfrm>
            <a:off x="2889743" y="5924589"/>
            <a:ext cx="84665" cy="106751"/>
          </a:xfrm>
          <a:custGeom>
            <a:avLst/>
            <a:gdLst/>
            <a:ahLst/>
            <a:cxnLst>
              <a:cxn ang="0">
                <a:pos x="11" y="73"/>
              </a:cxn>
              <a:cxn ang="0">
                <a:pos x="4" y="70"/>
              </a:cxn>
              <a:cxn ang="0">
                <a:pos x="1" y="65"/>
              </a:cxn>
              <a:cxn ang="0">
                <a:pos x="1" y="63"/>
              </a:cxn>
              <a:cxn ang="0">
                <a:pos x="4" y="58"/>
              </a:cxn>
              <a:cxn ang="0">
                <a:pos x="11" y="55"/>
              </a:cxn>
              <a:cxn ang="0">
                <a:pos x="29" y="55"/>
              </a:cxn>
              <a:cxn ang="0">
                <a:pos x="24" y="49"/>
              </a:cxn>
              <a:cxn ang="0">
                <a:pos x="20" y="41"/>
              </a:cxn>
              <a:cxn ang="0">
                <a:pos x="14" y="34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8" y="2"/>
              </a:cxn>
              <a:cxn ang="0">
                <a:pos x="16" y="1"/>
              </a:cxn>
              <a:cxn ang="0">
                <a:pos x="23" y="3"/>
              </a:cxn>
              <a:cxn ang="0">
                <a:pos x="28" y="10"/>
              </a:cxn>
              <a:cxn ang="0">
                <a:pos x="49" y="48"/>
              </a:cxn>
              <a:cxn ang="0">
                <a:pos x="69" y="10"/>
              </a:cxn>
              <a:cxn ang="0">
                <a:pos x="75" y="3"/>
              </a:cxn>
              <a:cxn ang="0">
                <a:pos x="82" y="0"/>
              </a:cxn>
              <a:cxn ang="0">
                <a:pos x="89" y="2"/>
              </a:cxn>
              <a:cxn ang="0">
                <a:pos x="94" y="6"/>
              </a:cxn>
              <a:cxn ang="0">
                <a:pos x="96" y="9"/>
              </a:cxn>
              <a:cxn ang="0">
                <a:pos x="96" y="12"/>
              </a:cxn>
              <a:cxn ang="0">
                <a:pos x="68" y="55"/>
              </a:cxn>
              <a:cxn ang="0">
                <a:pos x="86" y="55"/>
              </a:cxn>
              <a:cxn ang="0">
                <a:pos x="93" y="58"/>
              </a:cxn>
              <a:cxn ang="0">
                <a:pos x="95" y="63"/>
              </a:cxn>
              <a:cxn ang="0">
                <a:pos x="95" y="65"/>
              </a:cxn>
              <a:cxn ang="0">
                <a:pos x="93" y="70"/>
              </a:cxn>
              <a:cxn ang="0">
                <a:pos x="86" y="73"/>
              </a:cxn>
              <a:cxn ang="0">
                <a:pos x="60" y="73"/>
              </a:cxn>
              <a:cxn ang="0">
                <a:pos x="60" y="82"/>
              </a:cxn>
              <a:cxn ang="0">
                <a:pos x="86" y="82"/>
              </a:cxn>
              <a:cxn ang="0">
                <a:pos x="93" y="84"/>
              </a:cxn>
              <a:cxn ang="0">
                <a:pos x="95" y="90"/>
              </a:cxn>
              <a:cxn ang="0">
                <a:pos x="95" y="92"/>
              </a:cxn>
              <a:cxn ang="0">
                <a:pos x="93" y="97"/>
              </a:cxn>
              <a:cxn ang="0">
                <a:pos x="86" y="100"/>
              </a:cxn>
              <a:cxn ang="0">
                <a:pos x="60" y="100"/>
              </a:cxn>
              <a:cxn ang="0">
                <a:pos x="60" y="108"/>
              </a:cxn>
              <a:cxn ang="0">
                <a:pos x="58" y="117"/>
              </a:cxn>
              <a:cxn ang="0">
                <a:pos x="50" y="120"/>
              </a:cxn>
              <a:cxn ang="0">
                <a:pos x="47" y="120"/>
              </a:cxn>
              <a:cxn ang="0">
                <a:pos x="39" y="117"/>
              </a:cxn>
              <a:cxn ang="0">
                <a:pos x="37" y="108"/>
              </a:cxn>
              <a:cxn ang="0">
                <a:pos x="37" y="100"/>
              </a:cxn>
              <a:cxn ang="0">
                <a:pos x="11" y="100"/>
              </a:cxn>
              <a:cxn ang="0">
                <a:pos x="4" y="97"/>
              </a:cxn>
              <a:cxn ang="0">
                <a:pos x="1" y="92"/>
              </a:cxn>
              <a:cxn ang="0">
                <a:pos x="1" y="90"/>
              </a:cxn>
              <a:cxn ang="0">
                <a:pos x="4" y="84"/>
              </a:cxn>
              <a:cxn ang="0">
                <a:pos x="11" y="82"/>
              </a:cxn>
              <a:cxn ang="0">
                <a:pos x="37" y="82"/>
              </a:cxn>
              <a:cxn ang="0">
                <a:pos x="37" y="73"/>
              </a:cxn>
              <a:cxn ang="0">
                <a:pos x="11" y="73"/>
              </a:cxn>
            </a:cxnLst>
            <a:rect l="0" t="0" r="r" b="b"/>
            <a:pathLst>
              <a:path w="97" h="120">
                <a:moveTo>
                  <a:pt x="11" y="73"/>
                </a:moveTo>
                <a:cubicBezTo>
                  <a:pt x="8" y="73"/>
                  <a:pt x="5" y="72"/>
                  <a:pt x="4" y="70"/>
                </a:cubicBezTo>
                <a:cubicBezTo>
                  <a:pt x="2" y="69"/>
                  <a:pt x="1" y="67"/>
                  <a:pt x="1" y="65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1"/>
                  <a:pt x="2" y="59"/>
                  <a:pt x="4" y="58"/>
                </a:cubicBezTo>
                <a:cubicBezTo>
                  <a:pt x="5" y="56"/>
                  <a:pt x="8" y="55"/>
                  <a:pt x="11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7" y="53"/>
                  <a:pt x="26" y="51"/>
                  <a:pt x="24" y="49"/>
                </a:cubicBezTo>
                <a:cubicBezTo>
                  <a:pt x="23" y="46"/>
                  <a:pt x="21" y="44"/>
                  <a:pt x="20" y="41"/>
                </a:cubicBezTo>
                <a:cubicBezTo>
                  <a:pt x="18" y="39"/>
                  <a:pt x="16" y="36"/>
                  <a:pt x="14" y="3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1" y="9"/>
                </a:cubicBezTo>
                <a:cubicBezTo>
                  <a:pt x="1" y="8"/>
                  <a:pt x="2" y="7"/>
                  <a:pt x="3" y="6"/>
                </a:cubicBezTo>
                <a:cubicBezTo>
                  <a:pt x="4" y="4"/>
                  <a:pt x="6" y="3"/>
                  <a:pt x="8" y="2"/>
                </a:cubicBezTo>
                <a:cubicBezTo>
                  <a:pt x="10" y="1"/>
                  <a:pt x="13" y="1"/>
                  <a:pt x="16" y="1"/>
                </a:cubicBezTo>
                <a:cubicBezTo>
                  <a:pt x="18" y="1"/>
                  <a:pt x="21" y="1"/>
                  <a:pt x="23" y="3"/>
                </a:cubicBezTo>
                <a:cubicBezTo>
                  <a:pt x="25" y="4"/>
                  <a:pt x="27" y="7"/>
                  <a:pt x="28" y="10"/>
                </a:cubicBezTo>
                <a:cubicBezTo>
                  <a:pt x="49" y="48"/>
                  <a:pt x="49" y="48"/>
                  <a:pt x="49" y="48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6"/>
                  <a:pt x="73" y="4"/>
                  <a:pt x="75" y="3"/>
                </a:cubicBezTo>
                <a:cubicBezTo>
                  <a:pt x="77" y="1"/>
                  <a:pt x="80" y="0"/>
                  <a:pt x="82" y="0"/>
                </a:cubicBezTo>
                <a:cubicBezTo>
                  <a:pt x="85" y="0"/>
                  <a:pt x="87" y="1"/>
                  <a:pt x="89" y="2"/>
                </a:cubicBezTo>
                <a:cubicBezTo>
                  <a:pt x="91" y="3"/>
                  <a:pt x="93" y="4"/>
                  <a:pt x="94" y="6"/>
                </a:cubicBezTo>
                <a:cubicBezTo>
                  <a:pt x="95" y="7"/>
                  <a:pt x="96" y="8"/>
                  <a:pt x="96" y="9"/>
                </a:cubicBezTo>
                <a:cubicBezTo>
                  <a:pt x="97" y="11"/>
                  <a:pt x="97" y="11"/>
                  <a:pt x="96" y="12"/>
                </a:cubicBezTo>
                <a:cubicBezTo>
                  <a:pt x="68" y="55"/>
                  <a:pt x="68" y="55"/>
                  <a:pt x="68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9" y="55"/>
                  <a:pt x="92" y="56"/>
                  <a:pt x="93" y="58"/>
                </a:cubicBezTo>
                <a:cubicBezTo>
                  <a:pt x="95" y="59"/>
                  <a:pt x="95" y="61"/>
                  <a:pt x="95" y="63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7"/>
                  <a:pt x="95" y="69"/>
                  <a:pt x="93" y="70"/>
                </a:cubicBezTo>
                <a:cubicBezTo>
                  <a:pt x="92" y="72"/>
                  <a:pt x="89" y="73"/>
                  <a:pt x="86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2"/>
                  <a:pt x="60" y="82"/>
                  <a:pt x="60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9" y="82"/>
                  <a:pt x="92" y="83"/>
                  <a:pt x="93" y="84"/>
                </a:cubicBezTo>
                <a:cubicBezTo>
                  <a:pt x="95" y="86"/>
                  <a:pt x="95" y="88"/>
                  <a:pt x="95" y="90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4"/>
                  <a:pt x="95" y="96"/>
                  <a:pt x="93" y="97"/>
                </a:cubicBezTo>
                <a:cubicBezTo>
                  <a:pt x="92" y="99"/>
                  <a:pt x="89" y="100"/>
                  <a:pt x="86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2"/>
                  <a:pt x="59" y="115"/>
                  <a:pt x="58" y="117"/>
                </a:cubicBezTo>
                <a:cubicBezTo>
                  <a:pt x="56" y="119"/>
                  <a:pt x="53" y="120"/>
                  <a:pt x="50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3" y="120"/>
                  <a:pt x="40" y="119"/>
                  <a:pt x="39" y="117"/>
                </a:cubicBezTo>
                <a:cubicBezTo>
                  <a:pt x="37" y="115"/>
                  <a:pt x="37" y="112"/>
                  <a:pt x="37" y="108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8" y="100"/>
                  <a:pt x="5" y="99"/>
                  <a:pt x="4" y="97"/>
                </a:cubicBezTo>
                <a:cubicBezTo>
                  <a:pt x="2" y="96"/>
                  <a:pt x="1" y="94"/>
                  <a:pt x="1" y="92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88"/>
                  <a:pt x="2" y="86"/>
                  <a:pt x="4" y="84"/>
                </a:cubicBezTo>
                <a:cubicBezTo>
                  <a:pt x="5" y="83"/>
                  <a:pt x="8" y="82"/>
                  <a:pt x="11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73"/>
                  <a:pt x="37" y="73"/>
                  <a:pt x="37" y="73"/>
                </a:cubicBezTo>
                <a:lnTo>
                  <a:pt x="11" y="7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2" name="Freeform 61"/>
          <p:cNvSpPr>
            <a:spLocks/>
          </p:cNvSpPr>
          <p:nvPr userDrawn="1"/>
        </p:nvSpPr>
        <p:spPr bwMode="auto">
          <a:xfrm>
            <a:off x="3125333" y="5928269"/>
            <a:ext cx="77303" cy="100617"/>
          </a:xfrm>
          <a:custGeom>
            <a:avLst/>
            <a:gdLst/>
            <a:ahLst/>
            <a:cxnLst>
              <a:cxn ang="0">
                <a:pos x="66" y="52"/>
              </a:cxn>
              <a:cxn ang="0">
                <a:pos x="81" y="63"/>
              </a:cxn>
              <a:cxn ang="0">
                <a:pos x="87" y="80"/>
              </a:cxn>
              <a:cxn ang="0">
                <a:pos x="75" y="104"/>
              </a:cxn>
              <a:cxn ang="0">
                <a:pos x="42" y="113"/>
              </a:cxn>
              <a:cxn ang="0">
                <a:pos x="24" y="111"/>
              </a:cxn>
              <a:cxn ang="0">
                <a:pos x="11" y="105"/>
              </a:cxn>
              <a:cxn ang="0">
                <a:pos x="3" y="97"/>
              </a:cxn>
              <a:cxn ang="0">
                <a:pos x="0" y="88"/>
              </a:cxn>
              <a:cxn ang="0">
                <a:pos x="2" y="81"/>
              </a:cxn>
              <a:cxn ang="0">
                <a:pos x="7" y="77"/>
              </a:cxn>
              <a:cxn ang="0">
                <a:pos x="12" y="76"/>
              </a:cxn>
              <a:cxn ang="0">
                <a:pos x="15" y="76"/>
              </a:cxn>
              <a:cxn ang="0">
                <a:pos x="24" y="89"/>
              </a:cxn>
              <a:cxn ang="0">
                <a:pos x="41" y="94"/>
              </a:cxn>
              <a:cxn ang="0">
                <a:pos x="57" y="90"/>
              </a:cxn>
              <a:cxn ang="0">
                <a:pos x="63" y="78"/>
              </a:cxn>
              <a:cxn ang="0">
                <a:pos x="44" y="63"/>
              </a:cxn>
              <a:cxn ang="0">
                <a:pos x="38" y="63"/>
              </a:cxn>
              <a:cxn ang="0">
                <a:pos x="29" y="61"/>
              </a:cxn>
              <a:cxn ang="0">
                <a:pos x="26" y="55"/>
              </a:cxn>
              <a:cxn ang="0">
                <a:pos x="26" y="54"/>
              </a:cxn>
              <a:cxn ang="0">
                <a:pos x="38" y="45"/>
              </a:cxn>
              <a:cxn ang="0">
                <a:pos x="46" y="45"/>
              </a:cxn>
              <a:cxn ang="0">
                <a:pos x="57" y="42"/>
              </a:cxn>
              <a:cxn ang="0">
                <a:pos x="61" y="33"/>
              </a:cxn>
              <a:cxn ang="0">
                <a:pos x="56" y="22"/>
              </a:cxn>
              <a:cxn ang="0">
                <a:pos x="41" y="19"/>
              </a:cxn>
              <a:cxn ang="0">
                <a:pos x="32" y="20"/>
              </a:cxn>
              <a:cxn ang="0">
                <a:pos x="25" y="24"/>
              </a:cxn>
              <a:cxn ang="0">
                <a:pos x="20" y="28"/>
              </a:cxn>
              <a:cxn ang="0">
                <a:pos x="17" y="34"/>
              </a:cxn>
              <a:cxn ang="0">
                <a:pos x="15" y="35"/>
              </a:cxn>
              <a:cxn ang="0">
                <a:pos x="10" y="33"/>
              </a:cxn>
              <a:cxn ang="0">
                <a:pos x="5" y="30"/>
              </a:cxn>
              <a:cxn ang="0">
                <a:pos x="3" y="23"/>
              </a:cxn>
              <a:cxn ang="0">
                <a:pos x="5" y="14"/>
              </a:cxn>
              <a:cxn ang="0">
                <a:pos x="13" y="7"/>
              </a:cxn>
              <a:cxn ang="0">
                <a:pos x="25" y="2"/>
              </a:cxn>
              <a:cxn ang="0">
                <a:pos x="42" y="0"/>
              </a:cxn>
              <a:cxn ang="0">
                <a:pos x="74" y="7"/>
              </a:cxn>
              <a:cxn ang="0">
                <a:pos x="85" y="29"/>
              </a:cxn>
              <a:cxn ang="0">
                <a:pos x="66" y="52"/>
              </a:cxn>
            </a:cxnLst>
            <a:rect l="0" t="0" r="r" b="b"/>
            <a:pathLst>
              <a:path w="87" h="113">
                <a:moveTo>
                  <a:pt x="66" y="52"/>
                </a:moveTo>
                <a:cubicBezTo>
                  <a:pt x="73" y="54"/>
                  <a:pt x="78" y="58"/>
                  <a:pt x="81" y="63"/>
                </a:cubicBezTo>
                <a:cubicBezTo>
                  <a:pt x="85" y="68"/>
                  <a:pt x="87" y="73"/>
                  <a:pt x="87" y="80"/>
                </a:cubicBezTo>
                <a:cubicBezTo>
                  <a:pt x="87" y="90"/>
                  <a:pt x="83" y="99"/>
                  <a:pt x="75" y="104"/>
                </a:cubicBezTo>
                <a:cubicBezTo>
                  <a:pt x="67" y="110"/>
                  <a:pt x="56" y="113"/>
                  <a:pt x="42" y="113"/>
                </a:cubicBezTo>
                <a:cubicBezTo>
                  <a:pt x="35" y="113"/>
                  <a:pt x="29" y="112"/>
                  <a:pt x="24" y="111"/>
                </a:cubicBezTo>
                <a:cubicBezTo>
                  <a:pt x="19" y="109"/>
                  <a:pt x="14" y="107"/>
                  <a:pt x="11" y="105"/>
                </a:cubicBezTo>
                <a:cubicBezTo>
                  <a:pt x="7" y="103"/>
                  <a:pt x="5" y="100"/>
                  <a:pt x="3" y="97"/>
                </a:cubicBezTo>
                <a:cubicBezTo>
                  <a:pt x="1" y="94"/>
                  <a:pt x="0" y="91"/>
                  <a:pt x="0" y="88"/>
                </a:cubicBezTo>
                <a:cubicBezTo>
                  <a:pt x="0" y="85"/>
                  <a:pt x="1" y="83"/>
                  <a:pt x="2" y="81"/>
                </a:cubicBezTo>
                <a:cubicBezTo>
                  <a:pt x="4" y="79"/>
                  <a:pt x="5" y="78"/>
                  <a:pt x="7" y="77"/>
                </a:cubicBezTo>
                <a:cubicBezTo>
                  <a:pt x="9" y="77"/>
                  <a:pt x="11" y="76"/>
                  <a:pt x="12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6" y="82"/>
                  <a:pt x="20" y="86"/>
                  <a:pt x="24" y="89"/>
                </a:cubicBezTo>
                <a:cubicBezTo>
                  <a:pt x="29" y="92"/>
                  <a:pt x="35" y="94"/>
                  <a:pt x="41" y="94"/>
                </a:cubicBezTo>
                <a:cubicBezTo>
                  <a:pt x="48" y="94"/>
                  <a:pt x="53" y="92"/>
                  <a:pt x="57" y="90"/>
                </a:cubicBezTo>
                <a:cubicBezTo>
                  <a:pt x="61" y="87"/>
                  <a:pt x="63" y="83"/>
                  <a:pt x="63" y="78"/>
                </a:cubicBezTo>
                <a:cubicBezTo>
                  <a:pt x="63" y="68"/>
                  <a:pt x="57" y="63"/>
                  <a:pt x="44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4" y="63"/>
                  <a:pt x="31" y="63"/>
                  <a:pt x="29" y="61"/>
                </a:cubicBezTo>
                <a:cubicBezTo>
                  <a:pt x="27" y="60"/>
                  <a:pt x="26" y="58"/>
                  <a:pt x="26" y="55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48"/>
                  <a:pt x="30" y="45"/>
                  <a:pt x="38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51" y="45"/>
                  <a:pt x="55" y="44"/>
                  <a:pt x="57" y="42"/>
                </a:cubicBezTo>
                <a:cubicBezTo>
                  <a:pt x="60" y="40"/>
                  <a:pt x="61" y="36"/>
                  <a:pt x="61" y="33"/>
                </a:cubicBezTo>
                <a:cubicBezTo>
                  <a:pt x="61" y="28"/>
                  <a:pt x="59" y="25"/>
                  <a:pt x="56" y="22"/>
                </a:cubicBezTo>
                <a:cubicBezTo>
                  <a:pt x="52" y="20"/>
                  <a:pt x="48" y="19"/>
                  <a:pt x="41" y="19"/>
                </a:cubicBezTo>
                <a:cubicBezTo>
                  <a:pt x="38" y="19"/>
                  <a:pt x="35" y="19"/>
                  <a:pt x="32" y="20"/>
                </a:cubicBezTo>
                <a:cubicBezTo>
                  <a:pt x="29" y="21"/>
                  <a:pt x="27" y="22"/>
                  <a:pt x="25" y="24"/>
                </a:cubicBezTo>
                <a:cubicBezTo>
                  <a:pt x="23" y="25"/>
                  <a:pt x="21" y="27"/>
                  <a:pt x="20" y="28"/>
                </a:cubicBezTo>
                <a:cubicBezTo>
                  <a:pt x="19" y="30"/>
                  <a:pt x="18" y="32"/>
                  <a:pt x="17" y="34"/>
                </a:cubicBezTo>
                <a:cubicBezTo>
                  <a:pt x="17" y="35"/>
                  <a:pt x="16" y="35"/>
                  <a:pt x="15" y="35"/>
                </a:cubicBezTo>
                <a:cubicBezTo>
                  <a:pt x="13" y="35"/>
                  <a:pt x="11" y="34"/>
                  <a:pt x="10" y="33"/>
                </a:cubicBezTo>
                <a:cubicBezTo>
                  <a:pt x="8" y="33"/>
                  <a:pt x="6" y="32"/>
                  <a:pt x="5" y="30"/>
                </a:cubicBezTo>
                <a:cubicBezTo>
                  <a:pt x="3" y="28"/>
                  <a:pt x="3" y="26"/>
                  <a:pt x="3" y="23"/>
                </a:cubicBezTo>
                <a:cubicBezTo>
                  <a:pt x="3" y="20"/>
                  <a:pt x="4" y="17"/>
                  <a:pt x="5" y="14"/>
                </a:cubicBezTo>
                <a:cubicBezTo>
                  <a:pt x="7" y="12"/>
                  <a:pt x="10" y="9"/>
                  <a:pt x="13" y="7"/>
                </a:cubicBezTo>
                <a:cubicBezTo>
                  <a:pt x="17" y="5"/>
                  <a:pt x="21" y="3"/>
                  <a:pt x="25" y="2"/>
                </a:cubicBezTo>
                <a:cubicBezTo>
                  <a:pt x="30" y="0"/>
                  <a:pt x="36" y="0"/>
                  <a:pt x="42" y="0"/>
                </a:cubicBezTo>
                <a:cubicBezTo>
                  <a:pt x="56" y="0"/>
                  <a:pt x="66" y="2"/>
                  <a:pt x="74" y="7"/>
                </a:cubicBezTo>
                <a:cubicBezTo>
                  <a:pt x="81" y="12"/>
                  <a:pt x="85" y="20"/>
                  <a:pt x="85" y="29"/>
                </a:cubicBezTo>
                <a:cubicBezTo>
                  <a:pt x="85" y="41"/>
                  <a:pt x="78" y="48"/>
                  <a:pt x="66" y="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3" name="Freeform 65"/>
          <p:cNvSpPr>
            <a:spLocks noEditPoints="1"/>
          </p:cNvSpPr>
          <p:nvPr userDrawn="1"/>
        </p:nvSpPr>
        <p:spPr bwMode="auto">
          <a:xfrm>
            <a:off x="3353557" y="5929497"/>
            <a:ext cx="84666" cy="98163"/>
          </a:xfrm>
          <a:custGeom>
            <a:avLst/>
            <a:gdLst/>
            <a:ahLst/>
            <a:cxnLst>
              <a:cxn ang="0">
                <a:pos x="86" y="64"/>
              </a:cxn>
              <a:cxn ang="0">
                <a:pos x="94" y="66"/>
              </a:cxn>
              <a:cxn ang="0">
                <a:pos x="96" y="73"/>
              </a:cxn>
              <a:cxn ang="0">
                <a:pos x="96" y="74"/>
              </a:cxn>
              <a:cxn ang="0">
                <a:pos x="94" y="81"/>
              </a:cxn>
              <a:cxn ang="0">
                <a:pos x="86" y="83"/>
              </a:cxn>
              <a:cxn ang="0">
                <a:pos x="77" y="83"/>
              </a:cxn>
              <a:cxn ang="0">
                <a:pos x="77" y="100"/>
              </a:cxn>
              <a:cxn ang="0">
                <a:pos x="67" y="111"/>
              </a:cxn>
              <a:cxn ang="0">
                <a:pos x="64" y="111"/>
              </a:cxn>
              <a:cxn ang="0">
                <a:pos x="57" y="108"/>
              </a:cxn>
              <a:cxn ang="0">
                <a:pos x="55" y="100"/>
              </a:cxn>
              <a:cxn ang="0">
                <a:pos x="55" y="83"/>
              </a:cxn>
              <a:cxn ang="0">
                <a:pos x="14" y="83"/>
              </a:cxn>
              <a:cxn ang="0">
                <a:pos x="4" y="80"/>
              </a:cxn>
              <a:cxn ang="0">
                <a:pos x="0" y="73"/>
              </a:cxn>
              <a:cxn ang="0">
                <a:pos x="0" y="68"/>
              </a:cxn>
              <a:cxn ang="0">
                <a:pos x="2" y="62"/>
              </a:cxn>
              <a:cxn ang="0">
                <a:pos x="6" y="55"/>
              </a:cxn>
              <a:cxn ang="0">
                <a:pos x="39" y="9"/>
              </a:cxn>
              <a:cxn ang="0">
                <a:pos x="42" y="4"/>
              </a:cxn>
              <a:cxn ang="0">
                <a:pos x="46" y="2"/>
              </a:cxn>
              <a:cxn ang="0">
                <a:pos x="52" y="0"/>
              </a:cxn>
              <a:cxn ang="0">
                <a:pos x="59" y="0"/>
              </a:cxn>
              <a:cxn ang="0">
                <a:pos x="73" y="3"/>
              </a:cxn>
              <a:cxn ang="0">
                <a:pos x="77" y="16"/>
              </a:cxn>
              <a:cxn ang="0">
                <a:pos x="77" y="64"/>
              </a:cxn>
              <a:cxn ang="0">
                <a:pos x="86" y="64"/>
              </a:cxn>
              <a:cxn ang="0">
                <a:pos x="56" y="65"/>
              </a:cxn>
              <a:cxn ang="0">
                <a:pos x="56" y="18"/>
              </a:cxn>
              <a:cxn ang="0">
                <a:pos x="22" y="65"/>
              </a:cxn>
              <a:cxn ang="0">
                <a:pos x="56" y="65"/>
              </a:cxn>
            </a:cxnLst>
            <a:rect l="0" t="0" r="r" b="b"/>
            <a:pathLst>
              <a:path w="96" h="111">
                <a:moveTo>
                  <a:pt x="86" y="64"/>
                </a:moveTo>
                <a:cubicBezTo>
                  <a:pt x="90" y="64"/>
                  <a:pt x="92" y="65"/>
                  <a:pt x="94" y="66"/>
                </a:cubicBezTo>
                <a:cubicBezTo>
                  <a:pt x="95" y="68"/>
                  <a:pt x="96" y="70"/>
                  <a:pt x="96" y="73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7"/>
                  <a:pt x="95" y="80"/>
                  <a:pt x="94" y="81"/>
                </a:cubicBezTo>
                <a:cubicBezTo>
                  <a:pt x="92" y="83"/>
                  <a:pt x="90" y="83"/>
                  <a:pt x="86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7" y="107"/>
                  <a:pt x="74" y="111"/>
                  <a:pt x="67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1" y="111"/>
                  <a:pt x="59" y="110"/>
                  <a:pt x="57" y="108"/>
                </a:cubicBezTo>
                <a:cubicBezTo>
                  <a:pt x="55" y="106"/>
                  <a:pt x="55" y="103"/>
                  <a:pt x="55" y="100"/>
                </a:cubicBezTo>
                <a:cubicBezTo>
                  <a:pt x="55" y="83"/>
                  <a:pt x="55" y="83"/>
                  <a:pt x="55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10" y="83"/>
                  <a:pt x="7" y="82"/>
                  <a:pt x="4" y="80"/>
                </a:cubicBezTo>
                <a:cubicBezTo>
                  <a:pt x="2" y="78"/>
                  <a:pt x="0" y="76"/>
                  <a:pt x="0" y="7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6"/>
                  <a:pt x="1" y="64"/>
                  <a:pt x="2" y="62"/>
                </a:cubicBezTo>
                <a:cubicBezTo>
                  <a:pt x="2" y="60"/>
                  <a:pt x="4" y="58"/>
                  <a:pt x="6" y="55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7"/>
                  <a:pt x="41" y="6"/>
                  <a:pt x="42" y="4"/>
                </a:cubicBezTo>
                <a:cubicBezTo>
                  <a:pt x="44" y="3"/>
                  <a:pt x="45" y="2"/>
                  <a:pt x="46" y="2"/>
                </a:cubicBezTo>
                <a:cubicBezTo>
                  <a:pt x="48" y="1"/>
                  <a:pt x="50" y="0"/>
                  <a:pt x="52" y="0"/>
                </a:cubicBezTo>
                <a:cubicBezTo>
                  <a:pt x="54" y="0"/>
                  <a:pt x="56" y="0"/>
                  <a:pt x="59" y="0"/>
                </a:cubicBezTo>
                <a:cubicBezTo>
                  <a:pt x="66" y="0"/>
                  <a:pt x="70" y="1"/>
                  <a:pt x="73" y="3"/>
                </a:cubicBezTo>
                <a:cubicBezTo>
                  <a:pt x="76" y="6"/>
                  <a:pt x="77" y="10"/>
                  <a:pt x="77" y="16"/>
                </a:cubicBezTo>
                <a:cubicBezTo>
                  <a:pt x="77" y="64"/>
                  <a:pt x="77" y="64"/>
                  <a:pt x="77" y="64"/>
                </a:cubicBezTo>
                <a:lnTo>
                  <a:pt x="86" y="64"/>
                </a:lnTo>
                <a:close/>
                <a:moveTo>
                  <a:pt x="56" y="65"/>
                </a:moveTo>
                <a:cubicBezTo>
                  <a:pt x="56" y="18"/>
                  <a:pt x="56" y="18"/>
                  <a:pt x="56" y="18"/>
                </a:cubicBezTo>
                <a:cubicBezTo>
                  <a:pt x="22" y="65"/>
                  <a:pt x="22" y="65"/>
                  <a:pt x="22" y="65"/>
                </a:cubicBezTo>
                <a:lnTo>
                  <a:pt x="56" y="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4" name="Freeform 69"/>
          <p:cNvSpPr>
            <a:spLocks/>
          </p:cNvSpPr>
          <p:nvPr userDrawn="1"/>
        </p:nvSpPr>
        <p:spPr bwMode="auto">
          <a:xfrm>
            <a:off x="3591606" y="5929497"/>
            <a:ext cx="74849" cy="98163"/>
          </a:xfrm>
          <a:custGeom>
            <a:avLst/>
            <a:gdLst/>
            <a:ahLst/>
            <a:cxnLst>
              <a:cxn ang="0">
                <a:pos x="34" y="41"/>
              </a:cxn>
              <a:cxn ang="0">
                <a:pos x="45" y="40"/>
              </a:cxn>
              <a:cxn ang="0">
                <a:pos x="61" y="43"/>
              </a:cxn>
              <a:cxn ang="0">
                <a:pos x="74" y="50"/>
              </a:cxn>
              <a:cxn ang="0">
                <a:pos x="82" y="60"/>
              </a:cxn>
              <a:cxn ang="0">
                <a:pos x="85" y="75"/>
              </a:cxn>
              <a:cxn ang="0">
                <a:pos x="82" y="90"/>
              </a:cxn>
              <a:cxn ang="0">
                <a:pos x="73" y="101"/>
              </a:cxn>
              <a:cxn ang="0">
                <a:pos x="59" y="108"/>
              </a:cxn>
              <a:cxn ang="0">
                <a:pos x="40" y="111"/>
              </a:cxn>
              <a:cxn ang="0">
                <a:pos x="23" y="109"/>
              </a:cxn>
              <a:cxn ang="0">
                <a:pos x="11" y="104"/>
              </a:cxn>
              <a:cxn ang="0">
                <a:pos x="3" y="97"/>
              </a:cxn>
              <a:cxn ang="0">
                <a:pos x="0" y="90"/>
              </a:cxn>
              <a:cxn ang="0">
                <a:pos x="1" y="85"/>
              </a:cxn>
              <a:cxn ang="0">
                <a:pos x="5" y="81"/>
              </a:cxn>
              <a:cxn ang="0">
                <a:pos x="8" y="78"/>
              </a:cxn>
              <a:cxn ang="0">
                <a:pos x="10" y="78"/>
              </a:cxn>
              <a:cxn ang="0">
                <a:pos x="23" y="89"/>
              </a:cxn>
              <a:cxn ang="0">
                <a:pos x="40" y="93"/>
              </a:cxn>
              <a:cxn ang="0">
                <a:pos x="57" y="88"/>
              </a:cxn>
              <a:cxn ang="0">
                <a:pos x="63" y="75"/>
              </a:cxn>
              <a:cxn ang="0">
                <a:pos x="57" y="62"/>
              </a:cxn>
              <a:cxn ang="0">
                <a:pos x="41" y="57"/>
              </a:cxn>
              <a:cxn ang="0">
                <a:pos x="28" y="59"/>
              </a:cxn>
              <a:cxn ang="0">
                <a:pos x="18" y="64"/>
              </a:cxn>
              <a:cxn ang="0">
                <a:pos x="7" y="60"/>
              </a:cxn>
              <a:cxn ang="0">
                <a:pos x="4" y="50"/>
              </a:cxn>
              <a:cxn ang="0">
                <a:pos x="4" y="14"/>
              </a:cxn>
              <a:cxn ang="0">
                <a:pos x="7" y="3"/>
              </a:cxn>
              <a:cxn ang="0">
                <a:pos x="16" y="0"/>
              </a:cxn>
              <a:cxn ang="0">
                <a:pos x="69" y="0"/>
              </a:cxn>
              <a:cxn ang="0">
                <a:pos x="80" y="10"/>
              </a:cxn>
              <a:cxn ang="0">
                <a:pos x="80" y="10"/>
              </a:cxn>
              <a:cxn ang="0">
                <a:pos x="69" y="20"/>
              </a:cxn>
              <a:cxn ang="0">
                <a:pos x="25" y="20"/>
              </a:cxn>
              <a:cxn ang="0">
                <a:pos x="25" y="44"/>
              </a:cxn>
              <a:cxn ang="0">
                <a:pos x="34" y="41"/>
              </a:cxn>
            </a:cxnLst>
            <a:rect l="0" t="0" r="r" b="b"/>
            <a:pathLst>
              <a:path w="85" h="111">
                <a:moveTo>
                  <a:pt x="34" y="41"/>
                </a:moveTo>
                <a:cubicBezTo>
                  <a:pt x="37" y="41"/>
                  <a:pt x="41" y="40"/>
                  <a:pt x="45" y="40"/>
                </a:cubicBezTo>
                <a:cubicBezTo>
                  <a:pt x="51" y="40"/>
                  <a:pt x="56" y="41"/>
                  <a:pt x="61" y="43"/>
                </a:cubicBezTo>
                <a:cubicBezTo>
                  <a:pt x="66" y="44"/>
                  <a:pt x="70" y="47"/>
                  <a:pt x="74" y="50"/>
                </a:cubicBezTo>
                <a:cubicBezTo>
                  <a:pt x="77" y="53"/>
                  <a:pt x="80" y="56"/>
                  <a:pt x="82" y="60"/>
                </a:cubicBezTo>
                <a:cubicBezTo>
                  <a:pt x="84" y="65"/>
                  <a:pt x="85" y="69"/>
                  <a:pt x="85" y="75"/>
                </a:cubicBezTo>
                <a:cubicBezTo>
                  <a:pt x="85" y="80"/>
                  <a:pt x="84" y="85"/>
                  <a:pt x="82" y="90"/>
                </a:cubicBezTo>
                <a:cubicBezTo>
                  <a:pt x="80" y="94"/>
                  <a:pt x="77" y="98"/>
                  <a:pt x="73" y="101"/>
                </a:cubicBezTo>
                <a:cubicBezTo>
                  <a:pt x="69" y="104"/>
                  <a:pt x="64" y="107"/>
                  <a:pt x="59" y="108"/>
                </a:cubicBezTo>
                <a:cubicBezTo>
                  <a:pt x="53" y="110"/>
                  <a:pt x="47" y="111"/>
                  <a:pt x="40" y="111"/>
                </a:cubicBezTo>
                <a:cubicBezTo>
                  <a:pt x="34" y="111"/>
                  <a:pt x="28" y="110"/>
                  <a:pt x="23" y="109"/>
                </a:cubicBezTo>
                <a:cubicBezTo>
                  <a:pt x="18" y="108"/>
                  <a:pt x="14" y="106"/>
                  <a:pt x="11" y="104"/>
                </a:cubicBezTo>
                <a:cubicBezTo>
                  <a:pt x="7" y="102"/>
                  <a:pt x="5" y="100"/>
                  <a:pt x="3" y="97"/>
                </a:cubicBezTo>
                <a:cubicBezTo>
                  <a:pt x="1" y="95"/>
                  <a:pt x="0" y="92"/>
                  <a:pt x="0" y="90"/>
                </a:cubicBezTo>
                <a:cubicBezTo>
                  <a:pt x="0" y="88"/>
                  <a:pt x="0" y="86"/>
                  <a:pt x="1" y="85"/>
                </a:cubicBezTo>
                <a:cubicBezTo>
                  <a:pt x="2" y="83"/>
                  <a:pt x="4" y="82"/>
                  <a:pt x="5" y="81"/>
                </a:cubicBezTo>
                <a:cubicBezTo>
                  <a:pt x="6" y="80"/>
                  <a:pt x="7" y="79"/>
                  <a:pt x="8" y="78"/>
                </a:cubicBezTo>
                <a:cubicBezTo>
                  <a:pt x="9" y="78"/>
                  <a:pt x="10" y="78"/>
                  <a:pt x="10" y="78"/>
                </a:cubicBezTo>
                <a:cubicBezTo>
                  <a:pt x="13" y="83"/>
                  <a:pt x="18" y="86"/>
                  <a:pt x="23" y="89"/>
                </a:cubicBezTo>
                <a:cubicBezTo>
                  <a:pt x="28" y="91"/>
                  <a:pt x="34" y="93"/>
                  <a:pt x="40" y="93"/>
                </a:cubicBezTo>
                <a:cubicBezTo>
                  <a:pt x="47" y="93"/>
                  <a:pt x="53" y="91"/>
                  <a:pt x="57" y="88"/>
                </a:cubicBezTo>
                <a:cubicBezTo>
                  <a:pt x="61" y="85"/>
                  <a:pt x="63" y="80"/>
                  <a:pt x="63" y="75"/>
                </a:cubicBezTo>
                <a:cubicBezTo>
                  <a:pt x="63" y="69"/>
                  <a:pt x="61" y="65"/>
                  <a:pt x="57" y="62"/>
                </a:cubicBezTo>
                <a:cubicBezTo>
                  <a:pt x="53" y="59"/>
                  <a:pt x="48" y="57"/>
                  <a:pt x="41" y="57"/>
                </a:cubicBezTo>
                <a:cubicBezTo>
                  <a:pt x="36" y="57"/>
                  <a:pt x="31" y="58"/>
                  <a:pt x="28" y="59"/>
                </a:cubicBezTo>
                <a:cubicBezTo>
                  <a:pt x="24" y="61"/>
                  <a:pt x="21" y="62"/>
                  <a:pt x="18" y="64"/>
                </a:cubicBezTo>
                <a:cubicBezTo>
                  <a:pt x="14" y="64"/>
                  <a:pt x="10" y="63"/>
                  <a:pt x="7" y="60"/>
                </a:cubicBezTo>
                <a:cubicBezTo>
                  <a:pt x="5" y="58"/>
                  <a:pt x="4" y="55"/>
                  <a:pt x="4" y="50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9"/>
                  <a:pt x="5" y="6"/>
                  <a:pt x="7" y="3"/>
                </a:cubicBezTo>
                <a:cubicBezTo>
                  <a:pt x="9" y="1"/>
                  <a:pt x="12" y="0"/>
                  <a:pt x="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6" y="0"/>
                  <a:pt x="80" y="3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7"/>
                  <a:pt x="76" y="20"/>
                  <a:pt x="69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44"/>
                  <a:pt x="25" y="44"/>
                  <a:pt x="25" y="44"/>
                </a:cubicBezTo>
                <a:cubicBezTo>
                  <a:pt x="28" y="43"/>
                  <a:pt x="31" y="42"/>
                  <a:pt x="3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5" name="Freeform 73"/>
          <p:cNvSpPr>
            <a:spLocks noEditPoints="1"/>
          </p:cNvSpPr>
          <p:nvPr userDrawn="1"/>
        </p:nvSpPr>
        <p:spPr bwMode="auto">
          <a:xfrm>
            <a:off x="3821060" y="5928269"/>
            <a:ext cx="79757" cy="100617"/>
          </a:xfrm>
          <a:custGeom>
            <a:avLst/>
            <a:gdLst/>
            <a:ahLst/>
            <a:cxnLst>
              <a:cxn ang="0">
                <a:pos x="37" y="45"/>
              </a:cxn>
              <a:cxn ang="0">
                <a:pos x="54" y="41"/>
              </a:cxn>
              <a:cxn ang="0">
                <a:pos x="69" y="44"/>
              </a:cxn>
              <a:cxn ang="0">
                <a:pos x="81" y="50"/>
              </a:cxn>
              <a:cxn ang="0">
                <a:pos x="88" y="60"/>
              </a:cxn>
              <a:cxn ang="0">
                <a:pos x="91" y="74"/>
              </a:cxn>
              <a:cxn ang="0">
                <a:pos x="91" y="75"/>
              </a:cxn>
              <a:cxn ang="0">
                <a:pos x="87" y="90"/>
              </a:cxn>
              <a:cxn ang="0">
                <a:pos x="78" y="102"/>
              </a:cxn>
              <a:cxn ang="0">
                <a:pos x="65" y="110"/>
              </a:cxn>
              <a:cxn ang="0">
                <a:pos x="47" y="113"/>
              </a:cxn>
              <a:cxn ang="0">
                <a:pos x="27" y="109"/>
              </a:cxn>
              <a:cxn ang="0">
                <a:pos x="13" y="99"/>
              </a:cxn>
              <a:cxn ang="0">
                <a:pos x="3" y="83"/>
              </a:cxn>
              <a:cxn ang="0">
                <a:pos x="0" y="62"/>
              </a:cxn>
              <a:cxn ang="0">
                <a:pos x="0" y="52"/>
              </a:cxn>
              <a:cxn ang="0">
                <a:pos x="4" y="30"/>
              </a:cxn>
              <a:cxn ang="0">
                <a:pos x="13" y="14"/>
              </a:cxn>
              <a:cxn ang="0">
                <a:pos x="29" y="3"/>
              </a:cxn>
              <a:cxn ang="0">
                <a:pos x="49" y="0"/>
              </a:cxn>
              <a:cxn ang="0">
                <a:pos x="65" y="1"/>
              </a:cxn>
              <a:cxn ang="0">
                <a:pos x="77" y="6"/>
              </a:cxn>
              <a:cxn ang="0">
                <a:pos x="84" y="13"/>
              </a:cxn>
              <a:cxn ang="0">
                <a:pos x="86" y="21"/>
              </a:cxn>
              <a:cxn ang="0">
                <a:pos x="84" y="27"/>
              </a:cxn>
              <a:cxn ang="0">
                <a:pos x="80" y="30"/>
              </a:cxn>
              <a:cxn ang="0">
                <a:pos x="76" y="32"/>
              </a:cxn>
              <a:cxn ang="0">
                <a:pos x="74" y="32"/>
              </a:cxn>
              <a:cxn ang="0">
                <a:pos x="65" y="23"/>
              </a:cxn>
              <a:cxn ang="0">
                <a:pos x="51" y="19"/>
              </a:cxn>
              <a:cxn ang="0">
                <a:pos x="25" y="51"/>
              </a:cxn>
              <a:cxn ang="0">
                <a:pos x="25" y="52"/>
              </a:cxn>
              <a:cxn ang="0">
                <a:pos x="37" y="45"/>
              </a:cxn>
              <a:cxn ang="0">
                <a:pos x="25" y="68"/>
              </a:cxn>
              <a:cxn ang="0">
                <a:pos x="31" y="87"/>
              </a:cxn>
              <a:cxn ang="0">
                <a:pos x="47" y="94"/>
              </a:cxn>
              <a:cxn ang="0">
                <a:pos x="61" y="89"/>
              </a:cxn>
              <a:cxn ang="0">
                <a:pos x="67" y="77"/>
              </a:cxn>
              <a:cxn ang="0">
                <a:pos x="67" y="76"/>
              </a:cxn>
              <a:cxn ang="0">
                <a:pos x="62" y="63"/>
              </a:cxn>
              <a:cxn ang="0">
                <a:pos x="47" y="59"/>
              </a:cxn>
              <a:cxn ang="0">
                <a:pos x="35" y="61"/>
              </a:cxn>
              <a:cxn ang="0">
                <a:pos x="25" y="68"/>
              </a:cxn>
            </a:cxnLst>
            <a:rect l="0" t="0" r="r" b="b"/>
            <a:pathLst>
              <a:path w="91" h="113">
                <a:moveTo>
                  <a:pt x="37" y="45"/>
                </a:moveTo>
                <a:cubicBezTo>
                  <a:pt x="42" y="43"/>
                  <a:pt x="48" y="41"/>
                  <a:pt x="54" y="41"/>
                </a:cubicBezTo>
                <a:cubicBezTo>
                  <a:pt x="60" y="41"/>
                  <a:pt x="65" y="42"/>
                  <a:pt x="69" y="44"/>
                </a:cubicBezTo>
                <a:cubicBezTo>
                  <a:pt x="73" y="45"/>
                  <a:pt x="77" y="47"/>
                  <a:pt x="81" y="50"/>
                </a:cubicBezTo>
                <a:cubicBezTo>
                  <a:pt x="84" y="53"/>
                  <a:pt x="86" y="56"/>
                  <a:pt x="88" y="60"/>
                </a:cubicBezTo>
                <a:cubicBezTo>
                  <a:pt x="90" y="64"/>
                  <a:pt x="91" y="69"/>
                  <a:pt x="91" y="74"/>
                </a:cubicBezTo>
                <a:cubicBezTo>
                  <a:pt x="91" y="75"/>
                  <a:pt x="91" y="75"/>
                  <a:pt x="91" y="75"/>
                </a:cubicBezTo>
                <a:cubicBezTo>
                  <a:pt x="91" y="81"/>
                  <a:pt x="89" y="86"/>
                  <a:pt x="87" y="90"/>
                </a:cubicBezTo>
                <a:cubicBezTo>
                  <a:pt x="85" y="95"/>
                  <a:pt x="82" y="99"/>
                  <a:pt x="78" y="102"/>
                </a:cubicBezTo>
                <a:cubicBezTo>
                  <a:pt x="75" y="106"/>
                  <a:pt x="70" y="108"/>
                  <a:pt x="65" y="110"/>
                </a:cubicBezTo>
                <a:cubicBezTo>
                  <a:pt x="60" y="112"/>
                  <a:pt x="54" y="113"/>
                  <a:pt x="47" y="113"/>
                </a:cubicBezTo>
                <a:cubicBezTo>
                  <a:pt x="40" y="113"/>
                  <a:pt x="33" y="112"/>
                  <a:pt x="27" y="109"/>
                </a:cubicBezTo>
                <a:cubicBezTo>
                  <a:pt x="22" y="107"/>
                  <a:pt x="17" y="103"/>
                  <a:pt x="13" y="99"/>
                </a:cubicBezTo>
                <a:cubicBezTo>
                  <a:pt x="9" y="94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4"/>
                  <a:pt x="1" y="37"/>
                  <a:pt x="4" y="30"/>
                </a:cubicBezTo>
                <a:cubicBezTo>
                  <a:pt x="6" y="24"/>
                  <a:pt x="9" y="18"/>
                  <a:pt x="13" y="14"/>
                </a:cubicBezTo>
                <a:cubicBezTo>
                  <a:pt x="18" y="9"/>
                  <a:pt x="23" y="6"/>
                  <a:pt x="29" y="3"/>
                </a:cubicBezTo>
                <a:cubicBezTo>
                  <a:pt x="35" y="1"/>
                  <a:pt x="42" y="0"/>
                  <a:pt x="49" y="0"/>
                </a:cubicBezTo>
                <a:cubicBezTo>
                  <a:pt x="55" y="0"/>
                  <a:pt x="61" y="0"/>
                  <a:pt x="65" y="1"/>
                </a:cubicBezTo>
                <a:cubicBezTo>
                  <a:pt x="70" y="3"/>
                  <a:pt x="74" y="4"/>
                  <a:pt x="77" y="6"/>
                </a:cubicBezTo>
                <a:cubicBezTo>
                  <a:pt x="80" y="8"/>
                  <a:pt x="82" y="10"/>
                  <a:pt x="84" y="13"/>
                </a:cubicBezTo>
                <a:cubicBezTo>
                  <a:pt x="85" y="15"/>
                  <a:pt x="86" y="18"/>
                  <a:pt x="86" y="21"/>
                </a:cubicBezTo>
                <a:cubicBezTo>
                  <a:pt x="86" y="23"/>
                  <a:pt x="86" y="25"/>
                  <a:pt x="84" y="27"/>
                </a:cubicBezTo>
                <a:cubicBezTo>
                  <a:pt x="83" y="28"/>
                  <a:pt x="82" y="29"/>
                  <a:pt x="80" y="30"/>
                </a:cubicBezTo>
                <a:cubicBezTo>
                  <a:pt x="79" y="31"/>
                  <a:pt x="77" y="31"/>
                  <a:pt x="76" y="32"/>
                </a:cubicBezTo>
                <a:cubicBezTo>
                  <a:pt x="75" y="32"/>
                  <a:pt x="74" y="32"/>
                  <a:pt x="74" y="32"/>
                </a:cubicBezTo>
                <a:cubicBezTo>
                  <a:pt x="72" y="28"/>
                  <a:pt x="69" y="26"/>
                  <a:pt x="65" y="23"/>
                </a:cubicBezTo>
                <a:cubicBezTo>
                  <a:pt x="62" y="21"/>
                  <a:pt x="57" y="19"/>
                  <a:pt x="51" y="19"/>
                </a:cubicBezTo>
                <a:cubicBezTo>
                  <a:pt x="33" y="19"/>
                  <a:pt x="25" y="30"/>
                  <a:pt x="25" y="51"/>
                </a:cubicBezTo>
                <a:cubicBezTo>
                  <a:pt x="25" y="52"/>
                  <a:pt x="25" y="52"/>
                  <a:pt x="25" y="52"/>
                </a:cubicBezTo>
                <a:cubicBezTo>
                  <a:pt x="28" y="49"/>
                  <a:pt x="32" y="47"/>
                  <a:pt x="37" y="45"/>
                </a:cubicBezTo>
                <a:close/>
                <a:moveTo>
                  <a:pt x="25" y="68"/>
                </a:moveTo>
                <a:cubicBezTo>
                  <a:pt x="26" y="76"/>
                  <a:pt x="28" y="83"/>
                  <a:pt x="31" y="87"/>
                </a:cubicBezTo>
                <a:cubicBezTo>
                  <a:pt x="35" y="92"/>
                  <a:pt x="40" y="94"/>
                  <a:pt x="47" y="94"/>
                </a:cubicBezTo>
                <a:cubicBezTo>
                  <a:pt x="53" y="94"/>
                  <a:pt x="57" y="93"/>
                  <a:pt x="61" y="89"/>
                </a:cubicBezTo>
                <a:cubicBezTo>
                  <a:pt x="65" y="86"/>
                  <a:pt x="67" y="82"/>
                  <a:pt x="67" y="77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0"/>
                  <a:pt x="65" y="66"/>
                  <a:pt x="62" y="63"/>
                </a:cubicBezTo>
                <a:cubicBezTo>
                  <a:pt x="58" y="60"/>
                  <a:pt x="53" y="59"/>
                  <a:pt x="47" y="59"/>
                </a:cubicBezTo>
                <a:cubicBezTo>
                  <a:pt x="43" y="59"/>
                  <a:pt x="39" y="60"/>
                  <a:pt x="35" y="61"/>
                </a:cubicBezTo>
                <a:cubicBezTo>
                  <a:pt x="31" y="63"/>
                  <a:pt x="28" y="65"/>
                  <a:pt x="25" y="6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6" name="Freeform 77"/>
          <p:cNvSpPr>
            <a:spLocks/>
          </p:cNvSpPr>
          <p:nvPr userDrawn="1"/>
        </p:nvSpPr>
        <p:spPr bwMode="auto">
          <a:xfrm>
            <a:off x="4056649" y="5929497"/>
            <a:ext cx="73622" cy="96935"/>
          </a:xfrm>
          <a:custGeom>
            <a:avLst/>
            <a:gdLst/>
            <a:ahLst/>
            <a:cxnLst>
              <a:cxn ang="0">
                <a:pos x="58" y="21"/>
              </a:cxn>
              <a:cxn ang="0">
                <a:pos x="11" y="21"/>
              </a:cxn>
              <a:cxn ang="0">
                <a:pos x="2" y="19"/>
              </a:cxn>
              <a:cxn ang="0">
                <a:pos x="0" y="11"/>
              </a:cxn>
              <a:cxn ang="0">
                <a:pos x="0" y="10"/>
              </a:cxn>
              <a:cxn ang="0">
                <a:pos x="2" y="3"/>
              </a:cxn>
              <a:cxn ang="0">
                <a:pos x="11" y="0"/>
              </a:cxn>
              <a:cxn ang="0">
                <a:pos x="69" y="0"/>
              </a:cxn>
              <a:cxn ang="0">
                <a:pos x="77" y="1"/>
              </a:cxn>
              <a:cxn ang="0">
                <a:pos x="82" y="4"/>
              </a:cxn>
              <a:cxn ang="0">
                <a:pos x="84" y="8"/>
              </a:cxn>
              <a:cxn ang="0">
                <a:pos x="85" y="13"/>
              </a:cxn>
              <a:cxn ang="0">
                <a:pos x="85" y="14"/>
              </a:cxn>
              <a:cxn ang="0">
                <a:pos x="82" y="24"/>
              </a:cxn>
              <a:cxn ang="0">
                <a:pos x="78" y="33"/>
              </a:cxn>
              <a:cxn ang="0">
                <a:pos x="40" y="102"/>
              </a:cxn>
              <a:cxn ang="0">
                <a:pos x="34" y="108"/>
              </a:cxn>
              <a:cxn ang="0">
                <a:pos x="27" y="110"/>
              </a:cxn>
              <a:cxn ang="0">
                <a:pos x="21" y="109"/>
              </a:cxn>
              <a:cxn ang="0">
                <a:pos x="17" y="107"/>
              </a:cxn>
              <a:cxn ang="0">
                <a:pos x="14" y="104"/>
              </a:cxn>
              <a:cxn ang="0">
                <a:pos x="13" y="101"/>
              </a:cxn>
              <a:cxn ang="0">
                <a:pos x="58" y="21"/>
              </a:cxn>
            </a:cxnLst>
            <a:rect l="0" t="0" r="r" b="b"/>
            <a:pathLst>
              <a:path w="85" h="110">
                <a:moveTo>
                  <a:pt x="58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7" y="21"/>
                  <a:pt x="4" y="20"/>
                  <a:pt x="2" y="19"/>
                </a:cubicBezTo>
                <a:cubicBezTo>
                  <a:pt x="1" y="17"/>
                  <a:pt x="0" y="15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4"/>
                  <a:pt x="2" y="3"/>
                </a:cubicBezTo>
                <a:cubicBezTo>
                  <a:pt x="4" y="1"/>
                  <a:pt x="7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2" y="0"/>
                  <a:pt x="75" y="1"/>
                  <a:pt x="77" y="1"/>
                </a:cubicBezTo>
                <a:cubicBezTo>
                  <a:pt x="79" y="2"/>
                  <a:pt x="81" y="3"/>
                  <a:pt x="82" y="4"/>
                </a:cubicBezTo>
                <a:cubicBezTo>
                  <a:pt x="83" y="5"/>
                  <a:pt x="84" y="7"/>
                  <a:pt x="84" y="8"/>
                </a:cubicBezTo>
                <a:cubicBezTo>
                  <a:pt x="85" y="10"/>
                  <a:pt x="85" y="11"/>
                  <a:pt x="85" y="13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7"/>
                  <a:pt x="84" y="20"/>
                  <a:pt x="82" y="24"/>
                </a:cubicBezTo>
                <a:cubicBezTo>
                  <a:pt x="81" y="27"/>
                  <a:pt x="79" y="30"/>
                  <a:pt x="78" y="3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8" y="105"/>
                  <a:pt x="36" y="107"/>
                  <a:pt x="34" y="108"/>
                </a:cubicBezTo>
                <a:cubicBezTo>
                  <a:pt x="31" y="110"/>
                  <a:pt x="29" y="110"/>
                  <a:pt x="27" y="110"/>
                </a:cubicBezTo>
                <a:cubicBezTo>
                  <a:pt x="25" y="110"/>
                  <a:pt x="23" y="110"/>
                  <a:pt x="21" y="109"/>
                </a:cubicBezTo>
                <a:cubicBezTo>
                  <a:pt x="19" y="108"/>
                  <a:pt x="18" y="108"/>
                  <a:pt x="17" y="107"/>
                </a:cubicBezTo>
                <a:cubicBezTo>
                  <a:pt x="15" y="106"/>
                  <a:pt x="14" y="105"/>
                  <a:pt x="14" y="104"/>
                </a:cubicBezTo>
                <a:cubicBezTo>
                  <a:pt x="13" y="103"/>
                  <a:pt x="13" y="102"/>
                  <a:pt x="13" y="101"/>
                </a:cubicBezTo>
                <a:lnTo>
                  <a:pt x="58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7" name="Freeform 81"/>
          <p:cNvSpPr>
            <a:spLocks noEditPoints="1"/>
          </p:cNvSpPr>
          <p:nvPr userDrawn="1"/>
        </p:nvSpPr>
        <p:spPr bwMode="auto">
          <a:xfrm>
            <a:off x="4286106" y="5928269"/>
            <a:ext cx="79757" cy="100617"/>
          </a:xfrm>
          <a:custGeom>
            <a:avLst/>
            <a:gdLst/>
            <a:ahLst/>
            <a:cxnLst>
              <a:cxn ang="0">
                <a:pos x="22" y="55"/>
              </a:cxn>
              <a:cxn ang="0">
                <a:pos x="8" y="46"/>
              </a:cxn>
              <a:cxn ang="0">
                <a:pos x="3" y="31"/>
              </a:cxn>
              <a:cxn ang="0">
                <a:pos x="6" y="18"/>
              </a:cxn>
              <a:cxn ang="0">
                <a:pos x="15" y="8"/>
              </a:cxn>
              <a:cxn ang="0">
                <a:pos x="28" y="2"/>
              </a:cxn>
              <a:cxn ang="0">
                <a:pos x="46" y="0"/>
              </a:cxn>
              <a:cxn ang="0">
                <a:pos x="63" y="2"/>
              </a:cxn>
              <a:cxn ang="0">
                <a:pos x="76" y="8"/>
              </a:cxn>
              <a:cxn ang="0">
                <a:pos x="84" y="18"/>
              </a:cxn>
              <a:cxn ang="0">
                <a:pos x="87" y="30"/>
              </a:cxn>
              <a:cxn ang="0">
                <a:pos x="83" y="45"/>
              </a:cxn>
              <a:cxn ang="0">
                <a:pos x="69" y="55"/>
              </a:cxn>
              <a:cxn ang="0">
                <a:pos x="85" y="65"/>
              </a:cxn>
              <a:cxn ang="0">
                <a:pos x="91" y="82"/>
              </a:cxn>
              <a:cxn ang="0">
                <a:pos x="88" y="94"/>
              </a:cxn>
              <a:cxn ang="0">
                <a:pos x="78" y="104"/>
              </a:cxn>
              <a:cxn ang="0">
                <a:pos x="64" y="111"/>
              </a:cxn>
              <a:cxn ang="0">
                <a:pos x="45" y="113"/>
              </a:cxn>
              <a:cxn ang="0">
                <a:pos x="12" y="105"/>
              </a:cxn>
              <a:cxn ang="0">
                <a:pos x="0" y="82"/>
              </a:cxn>
              <a:cxn ang="0">
                <a:pos x="5" y="65"/>
              </a:cxn>
              <a:cxn ang="0">
                <a:pos x="22" y="55"/>
              </a:cxn>
              <a:cxn ang="0">
                <a:pos x="45" y="95"/>
              </a:cxn>
              <a:cxn ang="0">
                <a:pos x="61" y="91"/>
              </a:cxn>
              <a:cxn ang="0">
                <a:pos x="67" y="79"/>
              </a:cxn>
              <a:cxn ang="0">
                <a:pos x="61" y="67"/>
              </a:cxn>
              <a:cxn ang="0">
                <a:pos x="45" y="63"/>
              </a:cxn>
              <a:cxn ang="0">
                <a:pos x="30" y="67"/>
              </a:cxn>
              <a:cxn ang="0">
                <a:pos x="24" y="79"/>
              </a:cxn>
              <a:cxn ang="0">
                <a:pos x="30" y="91"/>
              </a:cxn>
              <a:cxn ang="0">
                <a:pos x="45" y="95"/>
              </a:cxn>
              <a:cxn ang="0">
                <a:pos x="45" y="48"/>
              </a:cxn>
              <a:cxn ang="0">
                <a:pos x="59" y="44"/>
              </a:cxn>
              <a:cxn ang="0">
                <a:pos x="64" y="33"/>
              </a:cxn>
              <a:cxn ang="0">
                <a:pos x="59" y="22"/>
              </a:cxn>
              <a:cxn ang="0">
                <a:pos x="45" y="18"/>
              </a:cxn>
              <a:cxn ang="0">
                <a:pos x="31" y="22"/>
              </a:cxn>
              <a:cxn ang="0">
                <a:pos x="26" y="33"/>
              </a:cxn>
              <a:cxn ang="0">
                <a:pos x="32" y="43"/>
              </a:cxn>
              <a:cxn ang="0">
                <a:pos x="45" y="48"/>
              </a:cxn>
            </a:cxnLst>
            <a:rect l="0" t="0" r="r" b="b"/>
            <a:pathLst>
              <a:path w="91" h="113">
                <a:moveTo>
                  <a:pt x="22" y="55"/>
                </a:moveTo>
                <a:cubicBezTo>
                  <a:pt x="15" y="53"/>
                  <a:pt x="11" y="50"/>
                  <a:pt x="8" y="46"/>
                </a:cubicBezTo>
                <a:cubicBezTo>
                  <a:pt x="5" y="42"/>
                  <a:pt x="3" y="37"/>
                  <a:pt x="3" y="31"/>
                </a:cubicBezTo>
                <a:cubicBezTo>
                  <a:pt x="3" y="26"/>
                  <a:pt x="4" y="22"/>
                  <a:pt x="6" y="18"/>
                </a:cubicBezTo>
                <a:cubicBezTo>
                  <a:pt x="8" y="14"/>
                  <a:pt x="11" y="11"/>
                  <a:pt x="15" y="8"/>
                </a:cubicBezTo>
                <a:cubicBezTo>
                  <a:pt x="18" y="6"/>
                  <a:pt x="23" y="3"/>
                  <a:pt x="28" y="2"/>
                </a:cubicBezTo>
                <a:cubicBezTo>
                  <a:pt x="33" y="0"/>
                  <a:pt x="39" y="0"/>
                  <a:pt x="46" y="0"/>
                </a:cubicBezTo>
                <a:cubicBezTo>
                  <a:pt x="52" y="0"/>
                  <a:pt x="58" y="0"/>
                  <a:pt x="63" y="2"/>
                </a:cubicBezTo>
                <a:cubicBezTo>
                  <a:pt x="68" y="3"/>
                  <a:pt x="72" y="5"/>
                  <a:pt x="76" y="8"/>
                </a:cubicBezTo>
                <a:cubicBezTo>
                  <a:pt x="80" y="11"/>
                  <a:pt x="82" y="14"/>
                  <a:pt x="84" y="18"/>
                </a:cubicBezTo>
                <a:cubicBezTo>
                  <a:pt x="86" y="21"/>
                  <a:pt x="87" y="26"/>
                  <a:pt x="87" y="30"/>
                </a:cubicBezTo>
                <a:cubicBezTo>
                  <a:pt x="87" y="36"/>
                  <a:pt x="86" y="41"/>
                  <a:pt x="83" y="45"/>
                </a:cubicBezTo>
                <a:cubicBezTo>
                  <a:pt x="80" y="49"/>
                  <a:pt x="75" y="53"/>
                  <a:pt x="69" y="55"/>
                </a:cubicBezTo>
                <a:cubicBezTo>
                  <a:pt x="76" y="57"/>
                  <a:pt x="82" y="60"/>
                  <a:pt x="85" y="65"/>
                </a:cubicBezTo>
                <a:cubicBezTo>
                  <a:pt x="89" y="70"/>
                  <a:pt x="91" y="75"/>
                  <a:pt x="91" y="82"/>
                </a:cubicBezTo>
                <a:cubicBezTo>
                  <a:pt x="91" y="86"/>
                  <a:pt x="90" y="91"/>
                  <a:pt x="88" y="94"/>
                </a:cubicBezTo>
                <a:cubicBezTo>
                  <a:pt x="85" y="98"/>
                  <a:pt x="82" y="102"/>
                  <a:pt x="78" y="104"/>
                </a:cubicBezTo>
                <a:cubicBezTo>
                  <a:pt x="74" y="107"/>
                  <a:pt x="70" y="109"/>
                  <a:pt x="64" y="111"/>
                </a:cubicBezTo>
                <a:cubicBezTo>
                  <a:pt x="58" y="112"/>
                  <a:pt x="52" y="113"/>
                  <a:pt x="45" y="113"/>
                </a:cubicBezTo>
                <a:cubicBezTo>
                  <a:pt x="31" y="113"/>
                  <a:pt x="20" y="110"/>
                  <a:pt x="12" y="105"/>
                </a:cubicBezTo>
                <a:cubicBezTo>
                  <a:pt x="4" y="99"/>
                  <a:pt x="0" y="91"/>
                  <a:pt x="0" y="82"/>
                </a:cubicBezTo>
                <a:cubicBezTo>
                  <a:pt x="0" y="75"/>
                  <a:pt x="2" y="70"/>
                  <a:pt x="5" y="65"/>
                </a:cubicBezTo>
                <a:cubicBezTo>
                  <a:pt x="9" y="61"/>
                  <a:pt x="14" y="57"/>
                  <a:pt x="22" y="55"/>
                </a:cubicBezTo>
                <a:close/>
                <a:moveTo>
                  <a:pt x="45" y="95"/>
                </a:moveTo>
                <a:cubicBezTo>
                  <a:pt x="52" y="95"/>
                  <a:pt x="58" y="94"/>
                  <a:pt x="61" y="91"/>
                </a:cubicBezTo>
                <a:cubicBezTo>
                  <a:pt x="65" y="88"/>
                  <a:pt x="67" y="84"/>
                  <a:pt x="67" y="79"/>
                </a:cubicBezTo>
                <a:cubicBezTo>
                  <a:pt x="67" y="74"/>
                  <a:pt x="65" y="70"/>
                  <a:pt x="61" y="67"/>
                </a:cubicBezTo>
                <a:cubicBezTo>
                  <a:pt x="57" y="65"/>
                  <a:pt x="52" y="63"/>
                  <a:pt x="45" y="63"/>
                </a:cubicBezTo>
                <a:cubicBezTo>
                  <a:pt x="39" y="63"/>
                  <a:pt x="33" y="65"/>
                  <a:pt x="30" y="67"/>
                </a:cubicBezTo>
                <a:cubicBezTo>
                  <a:pt x="26" y="70"/>
                  <a:pt x="24" y="74"/>
                  <a:pt x="24" y="79"/>
                </a:cubicBezTo>
                <a:cubicBezTo>
                  <a:pt x="24" y="84"/>
                  <a:pt x="26" y="88"/>
                  <a:pt x="30" y="91"/>
                </a:cubicBezTo>
                <a:cubicBezTo>
                  <a:pt x="33" y="94"/>
                  <a:pt x="39" y="95"/>
                  <a:pt x="45" y="95"/>
                </a:cubicBezTo>
                <a:close/>
                <a:moveTo>
                  <a:pt x="45" y="48"/>
                </a:moveTo>
                <a:cubicBezTo>
                  <a:pt x="51" y="48"/>
                  <a:pt x="56" y="46"/>
                  <a:pt x="59" y="44"/>
                </a:cubicBezTo>
                <a:cubicBezTo>
                  <a:pt x="63" y="41"/>
                  <a:pt x="64" y="37"/>
                  <a:pt x="64" y="33"/>
                </a:cubicBezTo>
                <a:cubicBezTo>
                  <a:pt x="64" y="28"/>
                  <a:pt x="63" y="25"/>
                  <a:pt x="59" y="22"/>
                </a:cubicBezTo>
                <a:cubicBezTo>
                  <a:pt x="56" y="19"/>
                  <a:pt x="51" y="18"/>
                  <a:pt x="45" y="18"/>
                </a:cubicBezTo>
                <a:cubicBezTo>
                  <a:pt x="39" y="18"/>
                  <a:pt x="35" y="19"/>
                  <a:pt x="31" y="22"/>
                </a:cubicBezTo>
                <a:cubicBezTo>
                  <a:pt x="28" y="25"/>
                  <a:pt x="26" y="28"/>
                  <a:pt x="26" y="33"/>
                </a:cubicBezTo>
                <a:cubicBezTo>
                  <a:pt x="26" y="37"/>
                  <a:pt x="28" y="41"/>
                  <a:pt x="32" y="43"/>
                </a:cubicBezTo>
                <a:cubicBezTo>
                  <a:pt x="35" y="46"/>
                  <a:pt x="40" y="48"/>
                  <a:pt x="45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8" name="Freeform 85"/>
          <p:cNvSpPr>
            <a:spLocks noEditPoints="1"/>
          </p:cNvSpPr>
          <p:nvPr userDrawn="1"/>
        </p:nvSpPr>
        <p:spPr bwMode="auto">
          <a:xfrm>
            <a:off x="4518015" y="5928269"/>
            <a:ext cx="79757" cy="100617"/>
          </a:xfrm>
          <a:custGeom>
            <a:avLst/>
            <a:gdLst/>
            <a:ahLst/>
            <a:cxnLst>
              <a:cxn ang="0">
                <a:pos x="54" y="69"/>
              </a:cxn>
              <a:cxn ang="0">
                <a:pos x="37" y="72"/>
              </a:cxn>
              <a:cxn ang="0">
                <a:pos x="22" y="70"/>
              </a:cxn>
              <a:cxn ang="0">
                <a:pos x="10" y="63"/>
              </a:cxn>
              <a:cxn ang="0">
                <a:pos x="3" y="53"/>
              </a:cxn>
              <a:cxn ang="0">
                <a:pos x="0" y="39"/>
              </a:cxn>
              <a:cxn ang="0">
                <a:pos x="0" y="38"/>
              </a:cxn>
              <a:cxn ang="0">
                <a:pos x="3" y="23"/>
              </a:cxn>
              <a:cxn ang="0">
                <a:pos x="12" y="11"/>
              </a:cxn>
              <a:cxn ang="0">
                <a:pos x="26" y="3"/>
              </a:cxn>
              <a:cxn ang="0">
                <a:pos x="43" y="0"/>
              </a:cxn>
              <a:cxn ang="0">
                <a:pos x="63" y="3"/>
              </a:cxn>
              <a:cxn ang="0">
                <a:pos x="78" y="13"/>
              </a:cxn>
              <a:cxn ang="0">
                <a:pos x="87" y="29"/>
              </a:cxn>
              <a:cxn ang="0">
                <a:pos x="90" y="51"/>
              </a:cxn>
              <a:cxn ang="0">
                <a:pos x="90" y="61"/>
              </a:cxn>
              <a:cxn ang="0">
                <a:pos x="78" y="100"/>
              </a:cxn>
              <a:cxn ang="0">
                <a:pos x="41" y="113"/>
              </a:cxn>
              <a:cxn ang="0">
                <a:pos x="25" y="111"/>
              </a:cxn>
              <a:cxn ang="0">
                <a:pos x="13" y="107"/>
              </a:cxn>
              <a:cxn ang="0">
                <a:pos x="6" y="101"/>
              </a:cxn>
              <a:cxn ang="0">
                <a:pos x="4" y="94"/>
              </a:cxn>
              <a:cxn ang="0">
                <a:pos x="5" y="88"/>
              </a:cxn>
              <a:cxn ang="0">
                <a:pos x="8" y="84"/>
              </a:cxn>
              <a:cxn ang="0">
                <a:pos x="11" y="82"/>
              </a:cxn>
              <a:cxn ang="0">
                <a:pos x="13" y="82"/>
              </a:cxn>
              <a:cxn ang="0">
                <a:pos x="24" y="90"/>
              </a:cxn>
              <a:cxn ang="0">
                <a:pos x="39" y="93"/>
              </a:cxn>
              <a:cxn ang="0">
                <a:pos x="60" y="86"/>
              </a:cxn>
              <a:cxn ang="0">
                <a:pos x="66" y="62"/>
              </a:cxn>
              <a:cxn ang="0">
                <a:pos x="66" y="61"/>
              </a:cxn>
              <a:cxn ang="0">
                <a:pos x="54" y="69"/>
              </a:cxn>
              <a:cxn ang="0">
                <a:pos x="66" y="45"/>
              </a:cxn>
              <a:cxn ang="0">
                <a:pos x="60" y="25"/>
              </a:cxn>
              <a:cxn ang="0">
                <a:pos x="44" y="18"/>
              </a:cxn>
              <a:cxn ang="0">
                <a:pos x="30" y="24"/>
              </a:cxn>
              <a:cxn ang="0">
                <a:pos x="24" y="37"/>
              </a:cxn>
              <a:cxn ang="0">
                <a:pos x="24" y="37"/>
              </a:cxn>
              <a:cxn ang="0">
                <a:pos x="29" y="50"/>
              </a:cxn>
              <a:cxn ang="0">
                <a:pos x="44" y="54"/>
              </a:cxn>
              <a:cxn ang="0">
                <a:pos x="56" y="52"/>
              </a:cxn>
              <a:cxn ang="0">
                <a:pos x="66" y="45"/>
              </a:cxn>
            </a:cxnLst>
            <a:rect l="0" t="0" r="r" b="b"/>
            <a:pathLst>
              <a:path w="90" h="113">
                <a:moveTo>
                  <a:pt x="54" y="69"/>
                </a:moveTo>
                <a:cubicBezTo>
                  <a:pt x="49" y="71"/>
                  <a:pt x="43" y="72"/>
                  <a:pt x="37" y="72"/>
                </a:cubicBezTo>
                <a:cubicBezTo>
                  <a:pt x="31" y="72"/>
                  <a:pt x="26" y="71"/>
                  <a:pt x="22" y="70"/>
                </a:cubicBezTo>
                <a:cubicBezTo>
                  <a:pt x="17" y="68"/>
                  <a:pt x="13" y="66"/>
                  <a:pt x="10" y="63"/>
                </a:cubicBezTo>
                <a:cubicBezTo>
                  <a:pt x="7" y="61"/>
                  <a:pt x="5" y="57"/>
                  <a:pt x="3" y="53"/>
                </a:cubicBezTo>
                <a:cubicBezTo>
                  <a:pt x="1" y="49"/>
                  <a:pt x="0" y="44"/>
                  <a:pt x="0" y="3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3"/>
                  <a:pt x="1" y="28"/>
                  <a:pt x="3" y="23"/>
                </a:cubicBezTo>
                <a:cubicBezTo>
                  <a:pt x="6" y="18"/>
                  <a:pt x="8" y="14"/>
                  <a:pt x="12" y="11"/>
                </a:cubicBezTo>
                <a:cubicBezTo>
                  <a:pt x="16" y="7"/>
                  <a:pt x="21" y="5"/>
                  <a:pt x="26" y="3"/>
                </a:cubicBezTo>
                <a:cubicBezTo>
                  <a:pt x="31" y="1"/>
                  <a:pt x="37" y="0"/>
                  <a:pt x="43" y="0"/>
                </a:cubicBezTo>
                <a:cubicBezTo>
                  <a:pt x="51" y="0"/>
                  <a:pt x="57" y="1"/>
                  <a:pt x="63" y="3"/>
                </a:cubicBezTo>
                <a:cubicBezTo>
                  <a:pt x="69" y="6"/>
                  <a:pt x="74" y="9"/>
                  <a:pt x="78" y="13"/>
                </a:cubicBezTo>
                <a:cubicBezTo>
                  <a:pt x="82" y="18"/>
                  <a:pt x="85" y="23"/>
                  <a:pt x="87" y="29"/>
                </a:cubicBezTo>
                <a:cubicBezTo>
                  <a:pt x="89" y="36"/>
                  <a:pt x="90" y="43"/>
                  <a:pt x="90" y="5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78"/>
                  <a:pt x="86" y="91"/>
                  <a:pt x="78" y="100"/>
                </a:cubicBezTo>
                <a:cubicBezTo>
                  <a:pt x="69" y="109"/>
                  <a:pt x="57" y="113"/>
                  <a:pt x="41" y="113"/>
                </a:cubicBezTo>
                <a:cubicBezTo>
                  <a:pt x="35" y="113"/>
                  <a:pt x="29" y="113"/>
                  <a:pt x="25" y="111"/>
                </a:cubicBezTo>
                <a:cubicBezTo>
                  <a:pt x="20" y="110"/>
                  <a:pt x="16" y="109"/>
                  <a:pt x="13" y="107"/>
                </a:cubicBezTo>
                <a:cubicBezTo>
                  <a:pt x="10" y="105"/>
                  <a:pt x="8" y="103"/>
                  <a:pt x="6" y="101"/>
                </a:cubicBezTo>
                <a:cubicBezTo>
                  <a:pt x="5" y="99"/>
                  <a:pt x="4" y="96"/>
                  <a:pt x="4" y="94"/>
                </a:cubicBezTo>
                <a:cubicBezTo>
                  <a:pt x="4" y="92"/>
                  <a:pt x="5" y="90"/>
                  <a:pt x="5" y="88"/>
                </a:cubicBezTo>
                <a:cubicBezTo>
                  <a:pt x="6" y="86"/>
                  <a:pt x="7" y="85"/>
                  <a:pt x="8" y="84"/>
                </a:cubicBezTo>
                <a:cubicBezTo>
                  <a:pt x="9" y="83"/>
                  <a:pt x="10" y="83"/>
                  <a:pt x="11" y="82"/>
                </a:cubicBezTo>
                <a:cubicBezTo>
                  <a:pt x="12" y="82"/>
                  <a:pt x="13" y="82"/>
                  <a:pt x="13" y="82"/>
                </a:cubicBezTo>
                <a:cubicBezTo>
                  <a:pt x="16" y="85"/>
                  <a:pt x="19" y="88"/>
                  <a:pt x="24" y="90"/>
                </a:cubicBezTo>
                <a:cubicBezTo>
                  <a:pt x="28" y="92"/>
                  <a:pt x="33" y="93"/>
                  <a:pt x="39" y="93"/>
                </a:cubicBezTo>
                <a:cubicBezTo>
                  <a:pt x="48" y="93"/>
                  <a:pt x="55" y="91"/>
                  <a:pt x="60" y="86"/>
                </a:cubicBezTo>
                <a:cubicBezTo>
                  <a:pt x="64" y="81"/>
                  <a:pt x="66" y="73"/>
                  <a:pt x="66" y="62"/>
                </a:cubicBezTo>
                <a:cubicBezTo>
                  <a:pt x="66" y="61"/>
                  <a:pt x="66" y="61"/>
                  <a:pt x="66" y="61"/>
                </a:cubicBezTo>
                <a:cubicBezTo>
                  <a:pt x="63" y="64"/>
                  <a:pt x="59" y="66"/>
                  <a:pt x="54" y="69"/>
                </a:cubicBezTo>
                <a:close/>
                <a:moveTo>
                  <a:pt x="66" y="45"/>
                </a:moveTo>
                <a:cubicBezTo>
                  <a:pt x="65" y="37"/>
                  <a:pt x="63" y="30"/>
                  <a:pt x="60" y="25"/>
                </a:cubicBezTo>
                <a:cubicBezTo>
                  <a:pt x="56" y="21"/>
                  <a:pt x="51" y="18"/>
                  <a:pt x="44" y="18"/>
                </a:cubicBezTo>
                <a:cubicBezTo>
                  <a:pt x="38" y="18"/>
                  <a:pt x="33" y="20"/>
                  <a:pt x="30" y="24"/>
                </a:cubicBezTo>
                <a:cubicBezTo>
                  <a:pt x="26" y="27"/>
                  <a:pt x="24" y="32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43"/>
                  <a:pt x="26" y="47"/>
                  <a:pt x="29" y="50"/>
                </a:cubicBezTo>
                <a:cubicBezTo>
                  <a:pt x="32" y="53"/>
                  <a:pt x="37" y="54"/>
                  <a:pt x="44" y="54"/>
                </a:cubicBezTo>
                <a:cubicBezTo>
                  <a:pt x="48" y="54"/>
                  <a:pt x="52" y="54"/>
                  <a:pt x="56" y="52"/>
                </a:cubicBezTo>
                <a:cubicBezTo>
                  <a:pt x="59" y="50"/>
                  <a:pt x="63" y="48"/>
                  <a:pt x="66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9" name="Freeform 89"/>
          <p:cNvSpPr>
            <a:spLocks noEditPoints="1"/>
          </p:cNvSpPr>
          <p:nvPr userDrawn="1"/>
        </p:nvSpPr>
        <p:spPr bwMode="auto">
          <a:xfrm>
            <a:off x="4746241" y="5909864"/>
            <a:ext cx="90800" cy="123931"/>
          </a:xfrm>
          <a:custGeom>
            <a:avLst/>
            <a:gdLst/>
            <a:ahLst/>
            <a:cxnLst>
              <a:cxn ang="0">
                <a:pos x="67" y="132"/>
              </a:cxn>
              <a:cxn ang="0">
                <a:pos x="90" y="107"/>
              </a:cxn>
              <a:cxn ang="0">
                <a:pos x="95" y="102"/>
              </a:cxn>
              <a:cxn ang="0">
                <a:pos x="92" y="86"/>
              </a:cxn>
              <a:cxn ang="0">
                <a:pos x="74" y="90"/>
              </a:cxn>
              <a:cxn ang="0">
                <a:pos x="64" y="100"/>
              </a:cxn>
              <a:cxn ang="0">
                <a:pos x="64" y="14"/>
              </a:cxn>
              <a:cxn ang="0">
                <a:pos x="52" y="0"/>
              </a:cxn>
              <a:cxn ang="0">
                <a:pos x="50" y="0"/>
              </a:cxn>
              <a:cxn ang="0">
                <a:pos x="38" y="14"/>
              </a:cxn>
              <a:cxn ang="0">
                <a:pos x="38" y="100"/>
              </a:cxn>
              <a:cxn ang="0">
                <a:pos x="29" y="90"/>
              </a:cxn>
              <a:cxn ang="0">
                <a:pos x="11" y="86"/>
              </a:cxn>
              <a:cxn ang="0">
                <a:pos x="8" y="102"/>
              </a:cxn>
              <a:cxn ang="0">
                <a:pos x="12" y="108"/>
              </a:cxn>
              <a:cxn ang="0">
                <a:pos x="34" y="132"/>
              </a:cxn>
              <a:cxn ang="0">
                <a:pos x="41" y="138"/>
              </a:cxn>
              <a:cxn ang="0">
                <a:pos x="51" y="141"/>
              </a:cxn>
              <a:cxn ang="0">
                <a:pos x="61" y="138"/>
              </a:cxn>
              <a:cxn ang="0">
                <a:pos x="67" y="132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</a:cxnLst>
            <a:rect l="0" t="0" r="r" b="b"/>
            <a:pathLst>
              <a:path w="103" h="141">
                <a:moveTo>
                  <a:pt x="67" y="132"/>
                </a:moveTo>
                <a:cubicBezTo>
                  <a:pt x="90" y="107"/>
                  <a:pt x="90" y="107"/>
                  <a:pt x="90" y="107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5" y="102"/>
                  <a:pt x="103" y="94"/>
                  <a:pt x="92" y="86"/>
                </a:cubicBezTo>
                <a:cubicBezTo>
                  <a:pt x="85" y="80"/>
                  <a:pt x="80" y="83"/>
                  <a:pt x="74" y="90"/>
                </a:cubicBezTo>
                <a:cubicBezTo>
                  <a:pt x="71" y="92"/>
                  <a:pt x="68" y="96"/>
                  <a:pt x="64" y="100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4"/>
                  <a:pt x="59" y="0"/>
                  <a:pt x="5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3" y="0"/>
                  <a:pt x="38" y="4"/>
                  <a:pt x="38" y="14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4" y="96"/>
                  <a:pt x="31" y="93"/>
                  <a:pt x="29" y="90"/>
                </a:cubicBezTo>
                <a:cubicBezTo>
                  <a:pt x="23" y="83"/>
                  <a:pt x="18" y="81"/>
                  <a:pt x="11" y="86"/>
                </a:cubicBezTo>
                <a:cubicBezTo>
                  <a:pt x="0" y="94"/>
                  <a:pt x="8" y="102"/>
                  <a:pt x="8" y="102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7" y="135"/>
                  <a:pt x="39" y="137"/>
                  <a:pt x="41" y="138"/>
                </a:cubicBezTo>
                <a:cubicBezTo>
                  <a:pt x="43" y="140"/>
                  <a:pt x="47" y="141"/>
                  <a:pt x="51" y="141"/>
                </a:cubicBezTo>
                <a:cubicBezTo>
                  <a:pt x="55" y="141"/>
                  <a:pt x="59" y="140"/>
                  <a:pt x="61" y="138"/>
                </a:cubicBezTo>
                <a:cubicBezTo>
                  <a:pt x="63" y="137"/>
                  <a:pt x="65" y="135"/>
                  <a:pt x="67" y="132"/>
                </a:cubicBezTo>
                <a:close/>
                <a:moveTo>
                  <a:pt x="51" y="141"/>
                </a:move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0" name="Freeform 93"/>
          <p:cNvSpPr>
            <a:spLocks/>
          </p:cNvSpPr>
          <p:nvPr userDrawn="1"/>
        </p:nvSpPr>
        <p:spPr bwMode="auto">
          <a:xfrm>
            <a:off x="4979376" y="5928269"/>
            <a:ext cx="87120" cy="100617"/>
          </a:xfrm>
          <a:custGeom>
            <a:avLst/>
            <a:gdLst/>
            <a:ahLst/>
            <a:cxnLst>
              <a:cxn ang="0">
                <a:pos x="8" y="52"/>
              </a:cxn>
              <a:cxn ang="0">
                <a:pos x="2" y="50"/>
              </a:cxn>
              <a:cxn ang="0">
                <a:pos x="0" y="46"/>
              </a:cxn>
              <a:cxn ang="0">
                <a:pos x="0" y="44"/>
              </a:cxn>
              <a:cxn ang="0">
                <a:pos x="2" y="39"/>
              </a:cxn>
              <a:cxn ang="0">
                <a:pos x="8" y="37"/>
              </a:cxn>
              <a:cxn ang="0">
                <a:pos x="16" y="37"/>
              </a:cxn>
              <a:cxn ang="0">
                <a:pos x="32" y="10"/>
              </a:cxn>
              <a:cxn ang="0">
                <a:pos x="62" y="0"/>
              </a:cxn>
              <a:cxn ang="0">
                <a:pos x="77" y="2"/>
              </a:cxn>
              <a:cxn ang="0">
                <a:pos x="89" y="7"/>
              </a:cxn>
              <a:cxn ang="0">
                <a:pos x="96" y="14"/>
              </a:cxn>
              <a:cxn ang="0">
                <a:pos x="98" y="22"/>
              </a:cxn>
              <a:cxn ang="0">
                <a:pos x="97" y="28"/>
              </a:cxn>
              <a:cxn ang="0">
                <a:pos x="93" y="32"/>
              </a:cxn>
              <a:cxn ang="0">
                <a:pos x="89" y="34"/>
              </a:cxn>
              <a:cxn ang="0">
                <a:pos x="87" y="34"/>
              </a:cxn>
              <a:cxn ang="0">
                <a:pos x="77" y="24"/>
              </a:cxn>
              <a:cxn ang="0">
                <a:pos x="62" y="21"/>
              </a:cxn>
              <a:cxn ang="0">
                <a:pos x="48" y="25"/>
              </a:cxn>
              <a:cxn ang="0">
                <a:pos x="40" y="37"/>
              </a:cxn>
              <a:cxn ang="0">
                <a:pos x="67" y="37"/>
              </a:cxn>
              <a:cxn ang="0">
                <a:pos x="73" y="39"/>
              </a:cxn>
              <a:cxn ang="0">
                <a:pos x="75" y="44"/>
              </a:cxn>
              <a:cxn ang="0">
                <a:pos x="75" y="46"/>
              </a:cxn>
              <a:cxn ang="0">
                <a:pos x="73" y="50"/>
              </a:cxn>
              <a:cxn ang="0">
                <a:pos x="67" y="52"/>
              </a:cxn>
              <a:cxn ang="0">
                <a:pos x="38" y="52"/>
              </a:cxn>
              <a:cxn ang="0">
                <a:pos x="38" y="62"/>
              </a:cxn>
              <a:cxn ang="0">
                <a:pos x="67" y="62"/>
              </a:cxn>
              <a:cxn ang="0">
                <a:pos x="73" y="64"/>
              </a:cxn>
              <a:cxn ang="0">
                <a:pos x="75" y="69"/>
              </a:cxn>
              <a:cxn ang="0">
                <a:pos x="75" y="71"/>
              </a:cxn>
              <a:cxn ang="0">
                <a:pos x="73" y="75"/>
              </a:cxn>
              <a:cxn ang="0">
                <a:pos x="67" y="77"/>
              </a:cxn>
              <a:cxn ang="0">
                <a:pos x="40" y="77"/>
              </a:cxn>
              <a:cxn ang="0">
                <a:pos x="48" y="90"/>
              </a:cxn>
              <a:cxn ang="0">
                <a:pos x="63" y="94"/>
              </a:cxn>
              <a:cxn ang="0">
                <a:pos x="77" y="90"/>
              </a:cxn>
              <a:cxn ang="0">
                <a:pos x="87" y="80"/>
              </a:cxn>
              <a:cxn ang="0">
                <a:pos x="89" y="80"/>
              </a:cxn>
              <a:cxn ang="0">
                <a:pos x="93" y="82"/>
              </a:cxn>
              <a:cxn ang="0">
                <a:pos x="97" y="86"/>
              </a:cxn>
              <a:cxn ang="0">
                <a:pos x="99" y="92"/>
              </a:cxn>
              <a:cxn ang="0">
                <a:pos x="97" y="99"/>
              </a:cxn>
              <a:cxn ang="0">
                <a:pos x="90" y="107"/>
              </a:cxn>
              <a:cxn ang="0">
                <a:pos x="79" y="112"/>
              </a:cxn>
              <a:cxn ang="0">
                <a:pos x="62" y="115"/>
              </a:cxn>
              <a:cxn ang="0">
                <a:pos x="32" y="105"/>
              </a:cxn>
              <a:cxn ang="0">
                <a:pos x="16" y="77"/>
              </a:cxn>
              <a:cxn ang="0">
                <a:pos x="8" y="77"/>
              </a:cxn>
              <a:cxn ang="0">
                <a:pos x="2" y="75"/>
              </a:cxn>
              <a:cxn ang="0">
                <a:pos x="0" y="71"/>
              </a:cxn>
              <a:cxn ang="0">
                <a:pos x="0" y="69"/>
              </a:cxn>
              <a:cxn ang="0">
                <a:pos x="2" y="64"/>
              </a:cxn>
              <a:cxn ang="0">
                <a:pos x="8" y="62"/>
              </a:cxn>
              <a:cxn ang="0">
                <a:pos x="14" y="62"/>
              </a:cxn>
              <a:cxn ang="0">
                <a:pos x="14" y="52"/>
              </a:cxn>
              <a:cxn ang="0">
                <a:pos x="8" y="52"/>
              </a:cxn>
            </a:cxnLst>
            <a:rect l="0" t="0" r="r" b="b"/>
            <a:pathLst>
              <a:path w="99" h="115">
                <a:moveTo>
                  <a:pt x="8" y="52"/>
                </a:moveTo>
                <a:cubicBezTo>
                  <a:pt x="5" y="52"/>
                  <a:pt x="3" y="52"/>
                  <a:pt x="2" y="50"/>
                </a:cubicBezTo>
                <a:cubicBezTo>
                  <a:pt x="0" y="49"/>
                  <a:pt x="0" y="47"/>
                  <a:pt x="0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2"/>
                  <a:pt x="0" y="40"/>
                  <a:pt x="2" y="39"/>
                </a:cubicBezTo>
                <a:cubicBezTo>
                  <a:pt x="3" y="38"/>
                  <a:pt x="5" y="37"/>
                  <a:pt x="8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26"/>
                  <a:pt x="24" y="16"/>
                  <a:pt x="32" y="10"/>
                </a:cubicBezTo>
                <a:cubicBezTo>
                  <a:pt x="40" y="3"/>
                  <a:pt x="50" y="0"/>
                  <a:pt x="62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2" y="3"/>
                  <a:pt x="86" y="5"/>
                  <a:pt x="89" y="7"/>
                </a:cubicBezTo>
                <a:cubicBezTo>
                  <a:pt x="92" y="9"/>
                  <a:pt x="94" y="12"/>
                  <a:pt x="96" y="14"/>
                </a:cubicBezTo>
                <a:cubicBezTo>
                  <a:pt x="98" y="17"/>
                  <a:pt x="98" y="20"/>
                  <a:pt x="98" y="22"/>
                </a:cubicBezTo>
                <a:cubicBezTo>
                  <a:pt x="98" y="24"/>
                  <a:pt x="98" y="26"/>
                  <a:pt x="97" y="28"/>
                </a:cubicBezTo>
                <a:cubicBezTo>
                  <a:pt x="96" y="30"/>
                  <a:pt x="94" y="31"/>
                  <a:pt x="93" y="32"/>
                </a:cubicBezTo>
                <a:cubicBezTo>
                  <a:pt x="91" y="33"/>
                  <a:pt x="90" y="34"/>
                  <a:pt x="89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4" y="30"/>
                  <a:pt x="80" y="26"/>
                  <a:pt x="77" y="24"/>
                </a:cubicBezTo>
                <a:cubicBezTo>
                  <a:pt x="73" y="22"/>
                  <a:pt x="68" y="21"/>
                  <a:pt x="62" y="21"/>
                </a:cubicBezTo>
                <a:cubicBezTo>
                  <a:pt x="57" y="21"/>
                  <a:pt x="52" y="22"/>
                  <a:pt x="48" y="25"/>
                </a:cubicBezTo>
                <a:cubicBezTo>
                  <a:pt x="44" y="28"/>
                  <a:pt x="42" y="32"/>
                  <a:pt x="40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70" y="37"/>
                  <a:pt x="72" y="38"/>
                  <a:pt x="73" y="39"/>
                </a:cubicBezTo>
                <a:cubicBezTo>
                  <a:pt x="75" y="40"/>
                  <a:pt x="75" y="42"/>
                  <a:pt x="75" y="44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7"/>
                  <a:pt x="75" y="49"/>
                  <a:pt x="73" y="50"/>
                </a:cubicBezTo>
                <a:cubicBezTo>
                  <a:pt x="72" y="52"/>
                  <a:pt x="70" y="52"/>
                  <a:pt x="67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62"/>
                  <a:pt x="38" y="62"/>
                  <a:pt x="3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70" y="62"/>
                  <a:pt x="72" y="63"/>
                  <a:pt x="73" y="64"/>
                </a:cubicBezTo>
                <a:cubicBezTo>
                  <a:pt x="75" y="65"/>
                  <a:pt x="75" y="67"/>
                  <a:pt x="75" y="69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72"/>
                  <a:pt x="75" y="74"/>
                  <a:pt x="73" y="75"/>
                </a:cubicBezTo>
                <a:cubicBezTo>
                  <a:pt x="72" y="77"/>
                  <a:pt x="70" y="77"/>
                  <a:pt x="67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2" y="83"/>
                  <a:pt x="44" y="87"/>
                  <a:pt x="48" y="90"/>
                </a:cubicBezTo>
                <a:cubicBezTo>
                  <a:pt x="52" y="93"/>
                  <a:pt x="57" y="94"/>
                  <a:pt x="63" y="94"/>
                </a:cubicBezTo>
                <a:cubicBezTo>
                  <a:pt x="69" y="94"/>
                  <a:pt x="73" y="93"/>
                  <a:pt x="77" y="90"/>
                </a:cubicBezTo>
                <a:cubicBezTo>
                  <a:pt x="81" y="88"/>
                  <a:pt x="84" y="84"/>
                  <a:pt x="87" y="80"/>
                </a:cubicBezTo>
                <a:cubicBezTo>
                  <a:pt x="87" y="79"/>
                  <a:pt x="88" y="80"/>
                  <a:pt x="89" y="80"/>
                </a:cubicBezTo>
                <a:cubicBezTo>
                  <a:pt x="90" y="80"/>
                  <a:pt x="92" y="81"/>
                  <a:pt x="93" y="82"/>
                </a:cubicBezTo>
                <a:cubicBezTo>
                  <a:pt x="95" y="83"/>
                  <a:pt x="96" y="84"/>
                  <a:pt x="97" y="86"/>
                </a:cubicBezTo>
                <a:cubicBezTo>
                  <a:pt x="98" y="87"/>
                  <a:pt x="99" y="89"/>
                  <a:pt x="99" y="92"/>
                </a:cubicBezTo>
                <a:cubicBezTo>
                  <a:pt x="99" y="94"/>
                  <a:pt x="98" y="96"/>
                  <a:pt x="97" y="99"/>
                </a:cubicBezTo>
                <a:cubicBezTo>
                  <a:pt x="95" y="102"/>
                  <a:pt x="93" y="104"/>
                  <a:pt x="90" y="107"/>
                </a:cubicBezTo>
                <a:cubicBezTo>
                  <a:pt x="87" y="109"/>
                  <a:pt x="83" y="111"/>
                  <a:pt x="79" y="112"/>
                </a:cubicBezTo>
                <a:cubicBezTo>
                  <a:pt x="74" y="114"/>
                  <a:pt x="69" y="115"/>
                  <a:pt x="62" y="115"/>
                </a:cubicBezTo>
                <a:cubicBezTo>
                  <a:pt x="50" y="115"/>
                  <a:pt x="40" y="111"/>
                  <a:pt x="32" y="105"/>
                </a:cubicBezTo>
                <a:cubicBezTo>
                  <a:pt x="23" y="98"/>
                  <a:pt x="18" y="89"/>
                  <a:pt x="16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5" y="77"/>
                  <a:pt x="3" y="77"/>
                  <a:pt x="2" y="75"/>
                </a:cubicBezTo>
                <a:cubicBezTo>
                  <a:pt x="0" y="74"/>
                  <a:pt x="0" y="72"/>
                  <a:pt x="0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7"/>
                  <a:pt x="0" y="65"/>
                  <a:pt x="2" y="64"/>
                </a:cubicBezTo>
                <a:cubicBezTo>
                  <a:pt x="3" y="63"/>
                  <a:pt x="5" y="62"/>
                  <a:pt x="8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52"/>
                  <a:pt x="14" y="52"/>
                  <a:pt x="14" y="52"/>
                </a:cubicBezTo>
                <a:lnTo>
                  <a:pt x="8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1" name="Freeform 97"/>
          <p:cNvSpPr>
            <a:spLocks noEditPoints="1"/>
          </p:cNvSpPr>
          <p:nvPr userDrawn="1"/>
        </p:nvSpPr>
        <p:spPr bwMode="auto">
          <a:xfrm>
            <a:off x="5203926" y="5925807"/>
            <a:ext cx="101843" cy="104298"/>
          </a:xfrm>
          <a:custGeom>
            <a:avLst/>
            <a:gdLst/>
            <a:ahLst/>
            <a:cxnLst>
              <a:cxn ang="0">
                <a:pos x="80" y="74"/>
              </a:cxn>
              <a:cxn ang="0">
                <a:pos x="83" y="65"/>
              </a:cxn>
              <a:cxn ang="0">
                <a:pos x="87" y="55"/>
              </a:cxn>
              <a:cxn ang="0">
                <a:pos x="92" y="46"/>
              </a:cxn>
              <a:cxn ang="0">
                <a:pos x="100" y="43"/>
              </a:cxn>
              <a:cxn ang="0">
                <a:pos x="105" y="44"/>
              </a:cxn>
              <a:cxn ang="0">
                <a:pos x="108" y="47"/>
              </a:cxn>
              <a:cxn ang="0">
                <a:pos x="110" y="49"/>
              </a:cxn>
              <a:cxn ang="0">
                <a:pos x="111" y="50"/>
              </a:cxn>
              <a:cxn ang="0">
                <a:pos x="104" y="70"/>
              </a:cxn>
              <a:cxn ang="0">
                <a:pos x="94" y="87"/>
              </a:cxn>
              <a:cxn ang="0">
                <a:pos x="117" y="107"/>
              </a:cxn>
              <a:cxn ang="0">
                <a:pos x="117" y="108"/>
              </a:cxn>
              <a:cxn ang="0">
                <a:pos x="114" y="112"/>
              </a:cxn>
              <a:cxn ang="0">
                <a:pos x="110" y="116"/>
              </a:cxn>
              <a:cxn ang="0">
                <a:pos x="104" y="117"/>
              </a:cxn>
              <a:cxn ang="0">
                <a:pos x="97" y="116"/>
              </a:cxn>
              <a:cxn ang="0">
                <a:pos x="89" y="110"/>
              </a:cxn>
              <a:cxn ang="0">
                <a:pos x="81" y="102"/>
              </a:cxn>
              <a:cxn ang="0">
                <a:pos x="64" y="114"/>
              </a:cxn>
              <a:cxn ang="0">
                <a:pos x="42" y="118"/>
              </a:cxn>
              <a:cxn ang="0">
                <a:pos x="11" y="110"/>
              </a:cxn>
              <a:cxn ang="0">
                <a:pos x="0" y="84"/>
              </a:cxn>
              <a:cxn ang="0">
                <a:pos x="7" y="64"/>
              </a:cxn>
              <a:cxn ang="0">
                <a:pos x="26" y="52"/>
              </a:cxn>
              <a:cxn ang="0">
                <a:pos x="19" y="42"/>
              </a:cxn>
              <a:cxn ang="0">
                <a:pos x="16" y="30"/>
              </a:cxn>
              <a:cxn ang="0">
                <a:pos x="18" y="18"/>
              </a:cxn>
              <a:cxn ang="0">
                <a:pos x="25" y="9"/>
              </a:cxn>
              <a:cxn ang="0">
                <a:pos x="36" y="3"/>
              </a:cxn>
              <a:cxn ang="0">
                <a:pos x="51" y="0"/>
              </a:cxn>
              <a:cxn ang="0">
                <a:pos x="64" y="2"/>
              </a:cxn>
              <a:cxn ang="0">
                <a:pos x="74" y="8"/>
              </a:cxn>
              <a:cxn ang="0">
                <a:pos x="81" y="17"/>
              </a:cxn>
              <a:cxn ang="0">
                <a:pos x="83" y="28"/>
              </a:cxn>
              <a:cxn ang="0">
                <a:pos x="76" y="44"/>
              </a:cxn>
              <a:cxn ang="0">
                <a:pos x="58" y="55"/>
              </a:cxn>
              <a:cxn ang="0">
                <a:pos x="80" y="74"/>
              </a:cxn>
              <a:cxn ang="0">
                <a:pos x="37" y="63"/>
              </a:cxn>
              <a:cxn ang="0">
                <a:pos x="26" y="70"/>
              </a:cxn>
              <a:cxn ang="0">
                <a:pos x="22" y="82"/>
              </a:cxn>
              <a:cxn ang="0">
                <a:pos x="28" y="96"/>
              </a:cxn>
              <a:cxn ang="0">
                <a:pos x="44" y="101"/>
              </a:cxn>
              <a:cxn ang="0">
                <a:pos x="57" y="98"/>
              </a:cxn>
              <a:cxn ang="0">
                <a:pos x="68" y="90"/>
              </a:cxn>
              <a:cxn ang="0">
                <a:pos x="37" y="63"/>
              </a:cxn>
              <a:cxn ang="0">
                <a:pos x="46" y="46"/>
              </a:cxn>
              <a:cxn ang="0">
                <a:pos x="59" y="39"/>
              </a:cxn>
              <a:cxn ang="0">
                <a:pos x="63" y="30"/>
              </a:cxn>
              <a:cxn ang="0">
                <a:pos x="60" y="21"/>
              </a:cxn>
              <a:cxn ang="0">
                <a:pos x="51" y="17"/>
              </a:cxn>
              <a:cxn ang="0">
                <a:pos x="41" y="21"/>
              </a:cxn>
              <a:cxn ang="0">
                <a:pos x="38" y="30"/>
              </a:cxn>
              <a:cxn ang="0">
                <a:pos x="40" y="39"/>
              </a:cxn>
              <a:cxn ang="0">
                <a:pos x="46" y="46"/>
              </a:cxn>
            </a:cxnLst>
            <a:rect l="0" t="0" r="r" b="b"/>
            <a:pathLst>
              <a:path w="117" h="118">
                <a:moveTo>
                  <a:pt x="80" y="74"/>
                </a:moveTo>
                <a:cubicBezTo>
                  <a:pt x="81" y="71"/>
                  <a:pt x="82" y="68"/>
                  <a:pt x="83" y="65"/>
                </a:cubicBezTo>
                <a:cubicBezTo>
                  <a:pt x="85" y="62"/>
                  <a:pt x="86" y="59"/>
                  <a:pt x="87" y="55"/>
                </a:cubicBezTo>
                <a:cubicBezTo>
                  <a:pt x="89" y="51"/>
                  <a:pt x="90" y="48"/>
                  <a:pt x="92" y="46"/>
                </a:cubicBezTo>
                <a:cubicBezTo>
                  <a:pt x="94" y="44"/>
                  <a:pt x="97" y="43"/>
                  <a:pt x="100" y="43"/>
                </a:cubicBezTo>
                <a:cubicBezTo>
                  <a:pt x="102" y="43"/>
                  <a:pt x="103" y="44"/>
                  <a:pt x="105" y="44"/>
                </a:cubicBezTo>
                <a:cubicBezTo>
                  <a:pt x="106" y="45"/>
                  <a:pt x="107" y="46"/>
                  <a:pt x="108" y="47"/>
                </a:cubicBezTo>
                <a:cubicBezTo>
                  <a:pt x="109" y="47"/>
                  <a:pt x="110" y="48"/>
                  <a:pt x="110" y="49"/>
                </a:cubicBezTo>
                <a:cubicBezTo>
                  <a:pt x="111" y="49"/>
                  <a:pt x="111" y="50"/>
                  <a:pt x="111" y="50"/>
                </a:cubicBezTo>
                <a:cubicBezTo>
                  <a:pt x="109" y="57"/>
                  <a:pt x="107" y="64"/>
                  <a:pt x="104" y="70"/>
                </a:cubicBezTo>
                <a:cubicBezTo>
                  <a:pt x="101" y="76"/>
                  <a:pt x="98" y="81"/>
                  <a:pt x="94" y="87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7" y="107"/>
                  <a:pt x="117" y="107"/>
                  <a:pt x="117" y="108"/>
                </a:cubicBezTo>
                <a:cubicBezTo>
                  <a:pt x="116" y="110"/>
                  <a:pt x="115" y="111"/>
                  <a:pt x="114" y="112"/>
                </a:cubicBezTo>
                <a:cubicBezTo>
                  <a:pt x="113" y="113"/>
                  <a:pt x="112" y="114"/>
                  <a:pt x="110" y="116"/>
                </a:cubicBezTo>
                <a:cubicBezTo>
                  <a:pt x="108" y="117"/>
                  <a:pt x="106" y="117"/>
                  <a:pt x="104" y="117"/>
                </a:cubicBezTo>
                <a:cubicBezTo>
                  <a:pt x="102" y="117"/>
                  <a:pt x="99" y="117"/>
                  <a:pt x="97" y="116"/>
                </a:cubicBezTo>
                <a:cubicBezTo>
                  <a:pt x="94" y="115"/>
                  <a:pt x="92" y="113"/>
                  <a:pt x="89" y="11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76" y="107"/>
                  <a:pt x="70" y="111"/>
                  <a:pt x="64" y="114"/>
                </a:cubicBezTo>
                <a:cubicBezTo>
                  <a:pt x="57" y="117"/>
                  <a:pt x="50" y="118"/>
                  <a:pt x="42" y="118"/>
                </a:cubicBezTo>
                <a:cubicBezTo>
                  <a:pt x="29" y="118"/>
                  <a:pt x="19" y="115"/>
                  <a:pt x="11" y="110"/>
                </a:cubicBezTo>
                <a:cubicBezTo>
                  <a:pt x="3" y="104"/>
                  <a:pt x="0" y="95"/>
                  <a:pt x="0" y="84"/>
                </a:cubicBezTo>
                <a:cubicBezTo>
                  <a:pt x="0" y="76"/>
                  <a:pt x="2" y="70"/>
                  <a:pt x="7" y="64"/>
                </a:cubicBezTo>
                <a:cubicBezTo>
                  <a:pt x="11" y="59"/>
                  <a:pt x="18" y="55"/>
                  <a:pt x="26" y="52"/>
                </a:cubicBezTo>
                <a:cubicBezTo>
                  <a:pt x="23" y="49"/>
                  <a:pt x="20" y="46"/>
                  <a:pt x="19" y="42"/>
                </a:cubicBezTo>
                <a:cubicBezTo>
                  <a:pt x="17" y="38"/>
                  <a:pt x="16" y="34"/>
                  <a:pt x="16" y="30"/>
                </a:cubicBezTo>
                <a:cubicBezTo>
                  <a:pt x="16" y="25"/>
                  <a:pt x="16" y="22"/>
                  <a:pt x="18" y="18"/>
                </a:cubicBezTo>
                <a:cubicBezTo>
                  <a:pt x="20" y="14"/>
                  <a:pt x="22" y="11"/>
                  <a:pt x="25" y="9"/>
                </a:cubicBezTo>
                <a:cubicBezTo>
                  <a:pt x="28" y="6"/>
                  <a:pt x="32" y="4"/>
                  <a:pt x="36" y="3"/>
                </a:cubicBezTo>
                <a:cubicBezTo>
                  <a:pt x="41" y="1"/>
                  <a:pt x="46" y="0"/>
                  <a:pt x="51" y="0"/>
                </a:cubicBezTo>
                <a:cubicBezTo>
                  <a:pt x="56" y="0"/>
                  <a:pt x="60" y="1"/>
                  <a:pt x="64" y="2"/>
                </a:cubicBezTo>
                <a:cubicBezTo>
                  <a:pt x="68" y="4"/>
                  <a:pt x="71" y="6"/>
                  <a:pt x="74" y="8"/>
                </a:cubicBezTo>
                <a:cubicBezTo>
                  <a:pt x="77" y="10"/>
                  <a:pt x="79" y="13"/>
                  <a:pt x="81" y="17"/>
                </a:cubicBezTo>
                <a:cubicBezTo>
                  <a:pt x="82" y="20"/>
                  <a:pt x="83" y="24"/>
                  <a:pt x="83" y="28"/>
                </a:cubicBezTo>
                <a:cubicBezTo>
                  <a:pt x="83" y="34"/>
                  <a:pt x="81" y="40"/>
                  <a:pt x="76" y="44"/>
                </a:cubicBezTo>
                <a:cubicBezTo>
                  <a:pt x="72" y="49"/>
                  <a:pt x="66" y="52"/>
                  <a:pt x="58" y="55"/>
                </a:cubicBezTo>
                <a:lnTo>
                  <a:pt x="80" y="74"/>
                </a:lnTo>
                <a:close/>
                <a:moveTo>
                  <a:pt x="37" y="63"/>
                </a:moveTo>
                <a:cubicBezTo>
                  <a:pt x="32" y="64"/>
                  <a:pt x="29" y="67"/>
                  <a:pt x="26" y="70"/>
                </a:cubicBezTo>
                <a:cubicBezTo>
                  <a:pt x="23" y="73"/>
                  <a:pt x="22" y="77"/>
                  <a:pt x="22" y="82"/>
                </a:cubicBezTo>
                <a:cubicBezTo>
                  <a:pt x="22" y="88"/>
                  <a:pt x="24" y="92"/>
                  <a:pt x="28" y="96"/>
                </a:cubicBezTo>
                <a:cubicBezTo>
                  <a:pt x="32" y="99"/>
                  <a:pt x="37" y="101"/>
                  <a:pt x="44" y="101"/>
                </a:cubicBezTo>
                <a:cubicBezTo>
                  <a:pt x="48" y="101"/>
                  <a:pt x="53" y="100"/>
                  <a:pt x="57" y="98"/>
                </a:cubicBezTo>
                <a:cubicBezTo>
                  <a:pt x="61" y="96"/>
                  <a:pt x="64" y="93"/>
                  <a:pt x="68" y="90"/>
                </a:cubicBezTo>
                <a:lnTo>
                  <a:pt x="37" y="63"/>
                </a:lnTo>
                <a:close/>
                <a:moveTo>
                  <a:pt x="46" y="46"/>
                </a:moveTo>
                <a:cubicBezTo>
                  <a:pt x="52" y="44"/>
                  <a:pt x="57" y="42"/>
                  <a:pt x="59" y="39"/>
                </a:cubicBezTo>
                <a:cubicBezTo>
                  <a:pt x="62" y="37"/>
                  <a:pt x="63" y="33"/>
                  <a:pt x="63" y="30"/>
                </a:cubicBezTo>
                <a:cubicBezTo>
                  <a:pt x="63" y="26"/>
                  <a:pt x="62" y="23"/>
                  <a:pt x="60" y="21"/>
                </a:cubicBezTo>
                <a:cubicBezTo>
                  <a:pt x="57" y="18"/>
                  <a:pt x="54" y="17"/>
                  <a:pt x="51" y="17"/>
                </a:cubicBezTo>
                <a:cubicBezTo>
                  <a:pt x="47" y="17"/>
                  <a:pt x="43" y="18"/>
                  <a:pt x="41" y="21"/>
                </a:cubicBezTo>
                <a:cubicBezTo>
                  <a:pt x="39" y="23"/>
                  <a:pt x="38" y="26"/>
                  <a:pt x="38" y="30"/>
                </a:cubicBezTo>
                <a:cubicBezTo>
                  <a:pt x="38" y="33"/>
                  <a:pt x="39" y="36"/>
                  <a:pt x="40" y="39"/>
                </a:cubicBezTo>
                <a:cubicBezTo>
                  <a:pt x="42" y="41"/>
                  <a:pt x="44" y="43"/>
                  <a:pt x="46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2" name="Freeform 101"/>
          <p:cNvSpPr>
            <a:spLocks noEditPoints="1"/>
          </p:cNvSpPr>
          <p:nvPr userDrawn="1"/>
        </p:nvSpPr>
        <p:spPr bwMode="auto">
          <a:xfrm>
            <a:off x="5441966" y="5928269"/>
            <a:ext cx="82212" cy="98163"/>
          </a:xfrm>
          <a:custGeom>
            <a:avLst/>
            <a:gdLst/>
            <a:ahLst/>
            <a:cxnLst>
              <a:cxn ang="0">
                <a:pos x="47" y="113"/>
              </a:cxn>
              <a:cxn ang="0">
                <a:pos x="27" y="109"/>
              </a:cxn>
              <a:cxn ang="0">
                <a:pos x="12" y="99"/>
              </a:cxn>
              <a:cxn ang="0">
                <a:pos x="3" y="83"/>
              </a:cxn>
              <a:cxn ang="0">
                <a:pos x="0" y="62"/>
              </a:cxn>
              <a:cxn ang="0">
                <a:pos x="0" y="51"/>
              </a:cxn>
              <a:cxn ang="0">
                <a:pos x="3" y="30"/>
              </a:cxn>
              <a:cxn ang="0">
                <a:pos x="12" y="14"/>
              </a:cxn>
              <a:cxn ang="0">
                <a:pos x="27" y="3"/>
              </a:cxn>
              <a:cxn ang="0">
                <a:pos x="47" y="0"/>
              </a:cxn>
              <a:cxn ang="0">
                <a:pos x="67" y="3"/>
              </a:cxn>
              <a:cxn ang="0">
                <a:pos x="82" y="13"/>
              </a:cxn>
              <a:cxn ang="0">
                <a:pos x="92" y="30"/>
              </a:cxn>
              <a:cxn ang="0">
                <a:pos x="95" y="51"/>
              </a:cxn>
              <a:cxn ang="0">
                <a:pos x="95" y="62"/>
              </a:cxn>
              <a:cxn ang="0">
                <a:pos x="92" y="83"/>
              </a:cxn>
              <a:cxn ang="0">
                <a:pos x="82" y="99"/>
              </a:cxn>
              <a:cxn ang="0">
                <a:pos x="67" y="109"/>
              </a:cxn>
              <a:cxn ang="0">
                <a:pos x="47" y="113"/>
              </a:cxn>
              <a:cxn ang="0">
                <a:pos x="47" y="93"/>
              </a:cxn>
              <a:cxn ang="0">
                <a:pos x="64" y="85"/>
              </a:cxn>
              <a:cxn ang="0">
                <a:pos x="70" y="63"/>
              </a:cxn>
              <a:cxn ang="0">
                <a:pos x="70" y="49"/>
              </a:cxn>
              <a:cxn ang="0">
                <a:pos x="64" y="27"/>
              </a:cxn>
              <a:cxn ang="0">
                <a:pos x="47" y="20"/>
              </a:cxn>
              <a:cxn ang="0">
                <a:pos x="30" y="27"/>
              </a:cxn>
              <a:cxn ang="0">
                <a:pos x="25" y="49"/>
              </a:cxn>
              <a:cxn ang="0">
                <a:pos x="25" y="63"/>
              </a:cxn>
              <a:cxn ang="0">
                <a:pos x="30" y="85"/>
              </a:cxn>
              <a:cxn ang="0">
                <a:pos x="47" y="93"/>
              </a:cxn>
            </a:cxnLst>
            <a:rect l="0" t="0" r="r" b="b"/>
            <a:pathLst>
              <a:path w="95" h="113">
                <a:moveTo>
                  <a:pt x="47" y="113"/>
                </a:moveTo>
                <a:cubicBezTo>
                  <a:pt x="40" y="113"/>
                  <a:pt x="33" y="112"/>
                  <a:pt x="27" y="109"/>
                </a:cubicBezTo>
                <a:cubicBezTo>
                  <a:pt x="21" y="107"/>
                  <a:pt x="16" y="104"/>
                  <a:pt x="12" y="99"/>
                </a:cubicBezTo>
                <a:cubicBezTo>
                  <a:pt x="8" y="95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3"/>
                  <a:pt x="1" y="36"/>
                  <a:pt x="3" y="30"/>
                </a:cubicBezTo>
                <a:cubicBezTo>
                  <a:pt x="5" y="23"/>
                  <a:pt x="8" y="18"/>
                  <a:pt x="12" y="14"/>
                </a:cubicBezTo>
                <a:cubicBezTo>
                  <a:pt x="17" y="9"/>
                  <a:pt x="22" y="6"/>
                  <a:pt x="27" y="3"/>
                </a:cubicBezTo>
                <a:cubicBezTo>
                  <a:pt x="33" y="1"/>
                  <a:pt x="40" y="0"/>
                  <a:pt x="47" y="0"/>
                </a:cubicBezTo>
                <a:cubicBezTo>
                  <a:pt x="55" y="0"/>
                  <a:pt x="61" y="1"/>
                  <a:pt x="67" y="3"/>
                </a:cubicBezTo>
                <a:cubicBezTo>
                  <a:pt x="73" y="6"/>
                  <a:pt x="78" y="9"/>
                  <a:pt x="82" y="13"/>
                </a:cubicBezTo>
                <a:cubicBezTo>
                  <a:pt x="86" y="18"/>
                  <a:pt x="90" y="23"/>
                  <a:pt x="92" y="30"/>
                </a:cubicBezTo>
                <a:cubicBezTo>
                  <a:pt x="94" y="36"/>
                  <a:pt x="95" y="43"/>
                  <a:pt x="95" y="51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9"/>
                  <a:pt x="94" y="77"/>
                  <a:pt x="92" y="83"/>
                </a:cubicBezTo>
                <a:cubicBezTo>
                  <a:pt x="90" y="89"/>
                  <a:pt x="86" y="95"/>
                  <a:pt x="82" y="99"/>
                </a:cubicBezTo>
                <a:cubicBezTo>
                  <a:pt x="78" y="104"/>
                  <a:pt x="73" y="107"/>
                  <a:pt x="67" y="109"/>
                </a:cubicBezTo>
                <a:cubicBezTo>
                  <a:pt x="61" y="112"/>
                  <a:pt x="55" y="113"/>
                  <a:pt x="47" y="113"/>
                </a:cubicBezTo>
                <a:close/>
                <a:moveTo>
                  <a:pt x="47" y="93"/>
                </a:moveTo>
                <a:cubicBezTo>
                  <a:pt x="55" y="93"/>
                  <a:pt x="60" y="90"/>
                  <a:pt x="64" y="85"/>
                </a:cubicBezTo>
                <a:cubicBezTo>
                  <a:pt x="68" y="80"/>
                  <a:pt x="70" y="73"/>
                  <a:pt x="70" y="63"/>
                </a:cubicBezTo>
                <a:cubicBezTo>
                  <a:pt x="70" y="49"/>
                  <a:pt x="70" y="49"/>
                  <a:pt x="70" y="49"/>
                </a:cubicBezTo>
                <a:cubicBezTo>
                  <a:pt x="70" y="40"/>
                  <a:pt x="68" y="32"/>
                  <a:pt x="64" y="27"/>
                </a:cubicBezTo>
                <a:cubicBezTo>
                  <a:pt x="60" y="22"/>
                  <a:pt x="55" y="20"/>
                  <a:pt x="47" y="20"/>
                </a:cubicBezTo>
                <a:cubicBezTo>
                  <a:pt x="40" y="20"/>
                  <a:pt x="34" y="22"/>
                  <a:pt x="30" y="27"/>
                </a:cubicBezTo>
                <a:cubicBezTo>
                  <a:pt x="27" y="32"/>
                  <a:pt x="25" y="39"/>
                  <a:pt x="25" y="49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73"/>
                  <a:pt x="27" y="80"/>
                  <a:pt x="30" y="85"/>
                </a:cubicBezTo>
                <a:cubicBezTo>
                  <a:pt x="34" y="90"/>
                  <a:pt x="40" y="93"/>
                  <a:pt x="47" y="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3" name="Freeform 105"/>
          <p:cNvSpPr>
            <a:spLocks/>
          </p:cNvSpPr>
          <p:nvPr userDrawn="1"/>
        </p:nvSpPr>
        <p:spPr bwMode="auto">
          <a:xfrm>
            <a:off x="5670196" y="5928269"/>
            <a:ext cx="73622" cy="96935"/>
          </a:xfrm>
          <a:custGeom>
            <a:avLst/>
            <a:gdLst/>
            <a:ahLst/>
            <a:cxnLst>
              <a:cxn ang="0">
                <a:pos x="23" y="91"/>
              </a:cxn>
              <a:cxn ang="0">
                <a:pos x="37" y="91"/>
              </a:cxn>
              <a:cxn ang="0">
                <a:pos x="51" y="91"/>
              </a:cxn>
              <a:cxn ang="0">
                <a:pos x="64" y="91"/>
              </a:cxn>
              <a:cxn ang="0">
                <a:pos x="73" y="91"/>
              </a:cxn>
              <a:cxn ang="0">
                <a:pos x="82" y="93"/>
              </a:cxn>
              <a:cxn ang="0">
                <a:pos x="84" y="100"/>
              </a:cxn>
              <a:cxn ang="0">
                <a:pos x="84" y="101"/>
              </a:cxn>
              <a:cxn ang="0">
                <a:pos x="82" y="108"/>
              </a:cxn>
              <a:cxn ang="0">
                <a:pos x="73" y="111"/>
              </a:cxn>
              <a:cxn ang="0">
                <a:pos x="15" y="111"/>
              </a:cxn>
              <a:cxn ang="0">
                <a:pos x="4" y="108"/>
              </a:cxn>
              <a:cxn ang="0">
                <a:pos x="0" y="98"/>
              </a:cxn>
              <a:cxn ang="0">
                <a:pos x="0" y="93"/>
              </a:cxn>
              <a:cxn ang="0">
                <a:pos x="3" y="79"/>
              </a:cxn>
              <a:cxn ang="0">
                <a:pos x="11" y="69"/>
              </a:cxn>
              <a:cxn ang="0">
                <a:pos x="22" y="61"/>
              </a:cxn>
              <a:cxn ang="0">
                <a:pos x="34" y="55"/>
              </a:cxn>
              <a:cxn ang="0">
                <a:pos x="43" y="50"/>
              </a:cxn>
              <a:cxn ang="0">
                <a:pos x="51" y="46"/>
              </a:cxn>
              <a:cxn ang="0">
                <a:pos x="57" y="41"/>
              </a:cxn>
              <a:cxn ang="0">
                <a:pos x="59" y="34"/>
              </a:cxn>
              <a:cxn ang="0">
                <a:pos x="54" y="24"/>
              </a:cxn>
              <a:cxn ang="0">
                <a:pos x="40" y="20"/>
              </a:cxn>
              <a:cxn ang="0">
                <a:pos x="31" y="21"/>
              </a:cxn>
              <a:cxn ang="0">
                <a:pos x="24" y="26"/>
              </a:cxn>
              <a:cxn ang="0">
                <a:pos x="20" y="32"/>
              </a:cxn>
              <a:cxn ang="0">
                <a:pos x="17" y="39"/>
              </a:cxn>
              <a:cxn ang="0">
                <a:pos x="14" y="39"/>
              </a:cxn>
              <a:cxn ang="0">
                <a:pos x="9" y="38"/>
              </a:cxn>
              <a:cxn ang="0">
                <a:pos x="3" y="35"/>
              </a:cxn>
              <a:cxn ang="0">
                <a:pos x="1" y="27"/>
              </a:cxn>
              <a:cxn ang="0">
                <a:pos x="3" y="17"/>
              </a:cxn>
              <a:cxn ang="0">
                <a:pos x="11" y="9"/>
              </a:cxn>
              <a:cxn ang="0">
                <a:pos x="24" y="2"/>
              </a:cxn>
              <a:cxn ang="0">
                <a:pos x="42" y="0"/>
              </a:cxn>
              <a:cxn ang="0">
                <a:pos x="72" y="9"/>
              </a:cxn>
              <a:cxn ang="0">
                <a:pos x="83" y="34"/>
              </a:cxn>
              <a:cxn ang="0">
                <a:pos x="80" y="46"/>
              </a:cxn>
              <a:cxn ang="0">
                <a:pos x="73" y="56"/>
              </a:cxn>
              <a:cxn ang="0">
                <a:pos x="63" y="62"/>
              </a:cxn>
              <a:cxn ang="0">
                <a:pos x="52" y="68"/>
              </a:cxn>
              <a:cxn ang="0">
                <a:pos x="41" y="72"/>
              </a:cxn>
              <a:cxn ang="0">
                <a:pos x="33" y="77"/>
              </a:cxn>
              <a:cxn ang="0">
                <a:pos x="26" y="83"/>
              </a:cxn>
              <a:cxn ang="0">
                <a:pos x="23" y="91"/>
              </a:cxn>
            </a:cxnLst>
            <a:rect l="0" t="0" r="r" b="b"/>
            <a:pathLst>
              <a:path w="84" h="111">
                <a:moveTo>
                  <a:pt x="23" y="91"/>
                </a:moveTo>
                <a:cubicBezTo>
                  <a:pt x="27" y="91"/>
                  <a:pt x="32" y="91"/>
                  <a:pt x="37" y="91"/>
                </a:cubicBezTo>
                <a:cubicBezTo>
                  <a:pt x="42" y="91"/>
                  <a:pt x="47" y="91"/>
                  <a:pt x="51" y="91"/>
                </a:cubicBezTo>
                <a:cubicBezTo>
                  <a:pt x="56" y="91"/>
                  <a:pt x="60" y="91"/>
                  <a:pt x="64" y="91"/>
                </a:cubicBezTo>
                <a:cubicBezTo>
                  <a:pt x="68" y="91"/>
                  <a:pt x="71" y="91"/>
                  <a:pt x="73" y="91"/>
                </a:cubicBezTo>
                <a:cubicBezTo>
                  <a:pt x="77" y="91"/>
                  <a:pt x="80" y="91"/>
                  <a:pt x="82" y="93"/>
                </a:cubicBezTo>
                <a:cubicBezTo>
                  <a:pt x="83" y="95"/>
                  <a:pt x="84" y="97"/>
                  <a:pt x="84" y="100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84" y="104"/>
                  <a:pt x="83" y="107"/>
                  <a:pt x="82" y="108"/>
                </a:cubicBezTo>
                <a:cubicBezTo>
                  <a:pt x="80" y="110"/>
                  <a:pt x="77" y="111"/>
                  <a:pt x="73" y="111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0" y="111"/>
                  <a:pt x="6" y="110"/>
                  <a:pt x="4" y="108"/>
                </a:cubicBezTo>
                <a:cubicBezTo>
                  <a:pt x="1" y="107"/>
                  <a:pt x="0" y="103"/>
                  <a:pt x="0" y="9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3" y="79"/>
                </a:cubicBezTo>
                <a:cubicBezTo>
                  <a:pt x="5" y="75"/>
                  <a:pt x="8" y="72"/>
                  <a:pt x="11" y="69"/>
                </a:cubicBezTo>
                <a:cubicBezTo>
                  <a:pt x="15" y="66"/>
                  <a:pt x="18" y="63"/>
                  <a:pt x="22" y="61"/>
                </a:cubicBezTo>
                <a:cubicBezTo>
                  <a:pt x="26" y="59"/>
                  <a:pt x="30" y="56"/>
                  <a:pt x="34" y="55"/>
                </a:cubicBezTo>
                <a:cubicBezTo>
                  <a:pt x="37" y="53"/>
                  <a:pt x="40" y="52"/>
                  <a:pt x="43" y="50"/>
                </a:cubicBezTo>
                <a:cubicBezTo>
                  <a:pt x="46" y="49"/>
                  <a:pt x="49" y="47"/>
                  <a:pt x="51" y="46"/>
                </a:cubicBezTo>
                <a:cubicBezTo>
                  <a:pt x="54" y="44"/>
                  <a:pt x="55" y="43"/>
                  <a:pt x="57" y="41"/>
                </a:cubicBezTo>
                <a:cubicBezTo>
                  <a:pt x="58" y="39"/>
                  <a:pt x="59" y="37"/>
                  <a:pt x="59" y="34"/>
                </a:cubicBezTo>
                <a:cubicBezTo>
                  <a:pt x="59" y="30"/>
                  <a:pt x="57" y="26"/>
                  <a:pt x="54" y="24"/>
                </a:cubicBezTo>
                <a:cubicBezTo>
                  <a:pt x="51" y="21"/>
                  <a:pt x="46" y="20"/>
                  <a:pt x="40" y="20"/>
                </a:cubicBezTo>
                <a:cubicBezTo>
                  <a:pt x="37" y="20"/>
                  <a:pt x="34" y="20"/>
                  <a:pt x="31" y="21"/>
                </a:cubicBezTo>
                <a:cubicBezTo>
                  <a:pt x="29" y="22"/>
                  <a:pt x="26" y="24"/>
                  <a:pt x="24" y="26"/>
                </a:cubicBezTo>
                <a:cubicBezTo>
                  <a:pt x="22" y="27"/>
                  <a:pt x="21" y="29"/>
                  <a:pt x="20" y="32"/>
                </a:cubicBezTo>
                <a:cubicBezTo>
                  <a:pt x="18" y="34"/>
                  <a:pt x="18" y="36"/>
                  <a:pt x="17" y="39"/>
                </a:cubicBezTo>
                <a:cubicBezTo>
                  <a:pt x="17" y="39"/>
                  <a:pt x="16" y="39"/>
                  <a:pt x="14" y="39"/>
                </a:cubicBezTo>
                <a:cubicBezTo>
                  <a:pt x="13" y="39"/>
                  <a:pt x="11" y="39"/>
                  <a:pt x="9" y="38"/>
                </a:cubicBezTo>
                <a:cubicBezTo>
                  <a:pt x="7" y="37"/>
                  <a:pt x="5" y="36"/>
                  <a:pt x="3" y="35"/>
                </a:cubicBezTo>
                <a:cubicBezTo>
                  <a:pt x="2" y="33"/>
                  <a:pt x="1" y="31"/>
                  <a:pt x="1" y="27"/>
                </a:cubicBezTo>
                <a:cubicBezTo>
                  <a:pt x="1" y="24"/>
                  <a:pt x="2" y="21"/>
                  <a:pt x="3" y="17"/>
                </a:cubicBezTo>
                <a:cubicBezTo>
                  <a:pt x="5" y="14"/>
                  <a:pt x="8" y="11"/>
                  <a:pt x="11" y="9"/>
                </a:cubicBezTo>
                <a:cubicBezTo>
                  <a:pt x="15" y="6"/>
                  <a:pt x="19" y="4"/>
                  <a:pt x="24" y="2"/>
                </a:cubicBezTo>
                <a:cubicBezTo>
                  <a:pt x="29" y="1"/>
                  <a:pt x="35" y="0"/>
                  <a:pt x="42" y="0"/>
                </a:cubicBezTo>
                <a:cubicBezTo>
                  <a:pt x="55" y="0"/>
                  <a:pt x="65" y="3"/>
                  <a:pt x="72" y="9"/>
                </a:cubicBezTo>
                <a:cubicBezTo>
                  <a:pt x="79" y="15"/>
                  <a:pt x="83" y="23"/>
                  <a:pt x="83" y="34"/>
                </a:cubicBezTo>
                <a:cubicBezTo>
                  <a:pt x="83" y="39"/>
                  <a:pt x="82" y="43"/>
                  <a:pt x="80" y="46"/>
                </a:cubicBezTo>
                <a:cubicBezTo>
                  <a:pt x="78" y="50"/>
                  <a:pt x="76" y="53"/>
                  <a:pt x="73" y="56"/>
                </a:cubicBezTo>
                <a:cubicBezTo>
                  <a:pt x="70" y="58"/>
                  <a:pt x="67" y="60"/>
                  <a:pt x="63" y="62"/>
                </a:cubicBezTo>
                <a:cubicBezTo>
                  <a:pt x="60" y="64"/>
                  <a:pt x="56" y="66"/>
                  <a:pt x="52" y="68"/>
                </a:cubicBezTo>
                <a:cubicBezTo>
                  <a:pt x="48" y="69"/>
                  <a:pt x="44" y="71"/>
                  <a:pt x="41" y="72"/>
                </a:cubicBezTo>
                <a:cubicBezTo>
                  <a:pt x="38" y="74"/>
                  <a:pt x="35" y="75"/>
                  <a:pt x="33" y="77"/>
                </a:cubicBezTo>
                <a:cubicBezTo>
                  <a:pt x="30" y="79"/>
                  <a:pt x="28" y="81"/>
                  <a:pt x="26" y="83"/>
                </a:cubicBezTo>
                <a:cubicBezTo>
                  <a:pt x="25" y="85"/>
                  <a:pt x="24" y="88"/>
                  <a:pt x="23" y="9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4" name="Freeform 109"/>
          <p:cNvSpPr>
            <a:spLocks/>
          </p:cNvSpPr>
          <p:nvPr userDrawn="1"/>
        </p:nvSpPr>
        <p:spPr bwMode="auto">
          <a:xfrm>
            <a:off x="5886152" y="5935632"/>
            <a:ext cx="87120" cy="87119"/>
          </a:xfrm>
          <a:custGeom>
            <a:avLst/>
            <a:gdLst/>
            <a:ahLst/>
            <a:cxnLst>
              <a:cxn ang="0">
                <a:pos x="72" y="7"/>
              </a:cxn>
              <a:cxn ang="0">
                <a:pos x="49" y="30"/>
              </a:cxn>
              <a:cxn ang="0">
                <a:pos x="26" y="7"/>
              </a:cxn>
              <a:cxn ang="0">
                <a:pos x="7" y="6"/>
              </a:cxn>
              <a:cxn ang="0">
                <a:pos x="6" y="7"/>
              </a:cxn>
              <a:cxn ang="0">
                <a:pos x="7" y="26"/>
              </a:cxn>
              <a:cxn ang="0">
                <a:pos x="30" y="49"/>
              </a:cxn>
              <a:cxn ang="0">
                <a:pos x="7" y="72"/>
              </a:cxn>
              <a:cxn ang="0">
                <a:pos x="6" y="92"/>
              </a:cxn>
              <a:cxn ang="0">
                <a:pos x="7" y="93"/>
              </a:cxn>
              <a:cxn ang="0">
                <a:pos x="26" y="92"/>
              </a:cxn>
              <a:cxn ang="0">
                <a:pos x="49" y="68"/>
              </a:cxn>
              <a:cxn ang="0">
                <a:pos x="72" y="92"/>
              </a:cxn>
              <a:cxn ang="0">
                <a:pos x="92" y="93"/>
              </a:cxn>
              <a:cxn ang="0">
                <a:pos x="93" y="92"/>
              </a:cxn>
              <a:cxn ang="0">
                <a:pos x="91" y="73"/>
              </a:cxn>
              <a:cxn ang="0">
                <a:pos x="68" y="49"/>
              </a:cxn>
              <a:cxn ang="0">
                <a:pos x="91" y="26"/>
              </a:cxn>
              <a:cxn ang="0">
                <a:pos x="93" y="7"/>
              </a:cxn>
              <a:cxn ang="0">
                <a:pos x="92" y="6"/>
              </a:cxn>
              <a:cxn ang="0">
                <a:pos x="72" y="7"/>
              </a:cxn>
            </a:cxnLst>
            <a:rect l="0" t="0" r="r" b="b"/>
            <a:pathLst>
              <a:path w="99" h="99">
                <a:moveTo>
                  <a:pt x="72" y="7"/>
                </a:moveTo>
                <a:cubicBezTo>
                  <a:pt x="49" y="30"/>
                  <a:pt x="49" y="30"/>
                  <a:pt x="49" y="30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0"/>
                  <a:pt x="12" y="0"/>
                  <a:pt x="7" y="6"/>
                </a:cubicBezTo>
                <a:cubicBezTo>
                  <a:pt x="6" y="7"/>
                  <a:pt x="6" y="7"/>
                  <a:pt x="6" y="7"/>
                </a:cubicBezTo>
                <a:cubicBezTo>
                  <a:pt x="0" y="12"/>
                  <a:pt x="0" y="19"/>
                  <a:pt x="7" y="26"/>
                </a:cubicBezTo>
                <a:cubicBezTo>
                  <a:pt x="30" y="49"/>
                  <a:pt x="30" y="49"/>
                  <a:pt x="30" y="49"/>
                </a:cubicBezTo>
                <a:cubicBezTo>
                  <a:pt x="7" y="72"/>
                  <a:pt x="7" y="72"/>
                  <a:pt x="7" y="72"/>
                </a:cubicBezTo>
                <a:cubicBezTo>
                  <a:pt x="0" y="80"/>
                  <a:pt x="0" y="86"/>
                  <a:pt x="6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12" y="98"/>
                  <a:pt x="19" y="99"/>
                  <a:pt x="26" y="92"/>
                </a:cubicBezTo>
                <a:cubicBezTo>
                  <a:pt x="49" y="68"/>
                  <a:pt x="49" y="68"/>
                  <a:pt x="49" y="68"/>
                </a:cubicBezTo>
                <a:cubicBezTo>
                  <a:pt x="72" y="92"/>
                  <a:pt x="72" y="92"/>
                  <a:pt x="72" y="92"/>
                </a:cubicBezTo>
                <a:cubicBezTo>
                  <a:pt x="80" y="99"/>
                  <a:pt x="86" y="98"/>
                  <a:pt x="92" y="93"/>
                </a:cubicBezTo>
                <a:cubicBezTo>
                  <a:pt x="93" y="92"/>
                  <a:pt x="93" y="92"/>
                  <a:pt x="93" y="92"/>
                </a:cubicBezTo>
                <a:cubicBezTo>
                  <a:pt x="98" y="86"/>
                  <a:pt x="99" y="80"/>
                  <a:pt x="91" y="73"/>
                </a:cubicBezTo>
                <a:cubicBezTo>
                  <a:pt x="68" y="49"/>
                  <a:pt x="68" y="49"/>
                  <a:pt x="68" y="49"/>
                </a:cubicBezTo>
                <a:cubicBezTo>
                  <a:pt x="91" y="26"/>
                  <a:pt x="91" y="26"/>
                  <a:pt x="91" y="26"/>
                </a:cubicBezTo>
                <a:cubicBezTo>
                  <a:pt x="99" y="19"/>
                  <a:pt x="98" y="12"/>
                  <a:pt x="93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86" y="0"/>
                  <a:pt x="80" y="0"/>
                  <a:pt x="72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5" name="Freeform 113"/>
          <p:cNvSpPr>
            <a:spLocks/>
          </p:cNvSpPr>
          <p:nvPr userDrawn="1"/>
        </p:nvSpPr>
        <p:spPr bwMode="auto">
          <a:xfrm>
            <a:off x="6111928" y="5927043"/>
            <a:ext cx="83438" cy="98163"/>
          </a:xfrm>
          <a:custGeom>
            <a:avLst/>
            <a:gdLst/>
            <a:ahLst/>
            <a:cxnLst>
              <a:cxn ang="0">
                <a:pos x="37" y="93"/>
              </a:cxn>
              <a:cxn ang="0">
                <a:pos x="83" y="93"/>
              </a:cxn>
              <a:cxn ang="0">
                <a:pos x="91" y="95"/>
              </a:cxn>
              <a:cxn ang="0">
                <a:pos x="94" y="102"/>
              </a:cxn>
              <a:cxn ang="0">
                <a:pos x="94" y="103"/>
              </a:cxn>
              <a:cxn ang="0">
                <a:pos x="91" y="110"/>
              </a:cxn>
              <a:cxn ang="0">
                <a:pos x="83" y="112"/>
              </a:cxn>
              <a:cxn ang="0">
                <a:pos x="11" y="112"/>
              </a:cxn>
              <a:cxn ang="0">
                <a:pos x="3" y="110"/>
              </a:cxn>
              <a:cxn ang="0">
                <a:pos x="0" y="103"/>
              </a:cxn>
              <a:cxn ang="0">
                <a:pos x="0" y="102"/>
              </a:cxn>
              <a:cxn ang="0">
                <a:pos x="11" y="93"/>
              </a:cxn>
              <a:cxn ang="0">
                <a:pos x="15" y="93"/>
              </a:cxn>
              <a:cxn ang="0">
                <a:pos x="19" y="70"/>
              </a:cxn>
              <a:cxn ang="0">
                <a:pos x="12" y="70"/>
              </a:cxn>
              <a:cxn ang="0">
                <a:pos x="6" y="68"/>
              </a:cxn>
              <a:cxn ang="0">
                <a:pos x="4" y="62"/>
              </a:cxn>
              <a:cxn ang="0">
                <a:pos x="4" y="60"/>
              </a:cxn>
              <a:cxn ang="0">
                <a:pos x="6" y="54"/>
              </a:cxn>
              <a:cxn ang="0">
                <a:pos x="12" y="52"/>
              </a:cxn>
              <a:cxn ang="0">
                <a:pos x="22" y="52"/>
              </a:cxn>
              <a:cxn ang="0">
                <a:pos x="26" y="34"/>
              </a:cxn>
              <a:cxn ang="0">
                <a:pos x="38" y="9"/>
              </a:cxn>
              <a:cxn ang="0">
                <a:pos x="63" y="0"/>
              </a:cxn>
              <a:cxn ang="0">
                <a:pos x="77" y="2"/>
              </a:cxn>
              <a:cxn ang="0">
                <a:pos x="86" y="7"/>
              </a:cxn>
              <a:cxn ang="0">
                <a:pos x="93" y="14"/>
              </a:cxn>
              <a:cxn ang="0">
                <a:pos x="95" y="23"/>
              </a:cxn>
              <a:cxn ang="0">
                <a:pos x="93" y="30"/>
              </a:cxn>
              <a:cxn ang="0">
                <a:pos x="88" y="34"/>
              </a:cxn>
              <a:cxn ang="0">
                <a:pos x="83" y="35"/>
              </a:cxn>
              <a:cxn ang="0">
                <a:pos x="81" y="35"/>
              </a:cxn>
              <a:cxn ang="0">
                <a:pos x="75" y="24"/>
              </a:cxn>
              <a:cxn ang="0">
                <a:pos x="64" y="20"/>
              </a:cxn>
              <a:cxn ang="0">
                <a:pos x="52" y="24"/>
              </a:cxn>
              <a:cxn ang="0">
                <a:pos x="47" y="37"/>
              </a:cxn>
              <a:cxn ang="0">
                <a:pos x="44" y="52"/>
              </a:cxn>
              <a:cxn ang="0">
                <a:pos x="66" y="52"/>
              </a:cxn>
              <a:cxn ang="0">
                <a:pos x="73" y="54"/>
              </a:cxn>
              <a:cxn ang="0">
                <a:pos x="75" y="60"/>
              </a:cxn>
              <a:cxn ang="0">
                <a:pos x="75" y="62"/>
              </a:cxn>
              <a:cxn ang="0">
                <a:pos x="73" y="68"/>
              </a:cxn>
              <a:cxn ang="0">
                <a:pos x="66" y="70"/>
              </a:cxn>
              <a:cxn ang="0">
                <a:pos x="41" y="70"/>
              </a:cxn>
              <a:cxn ang="0">
                <a:pos x="37" y="93"/>
              </a:cxn>
            </a:cxnLst>
            <a:rect l="0" t="0" r="r" b="b"/>
            <a:pathLst>
              <a:path w="95" h="112">
                <a:moveTo>
                  <a:pt x="37" y="93"/>
                </a:moveTo>
                <a:cubicBezTo>
                  <a:pt x="83" y="93"/>
                  <a:pt x="83" y="93"/>
                  <a:pt x="83" y="93"/>
                </a:cubicBezTo>
                <a:cubicBezTo>
                  <a:pt x="87" y="93"/>
                  <a:pt x="89" y="94"/>
                  <a:pt x="91" y="95"/>
                </a:cubicBezTo>
                <a:cubicBezTo>
                  <a:pt x="93" y="96"/>
                  <a:pt x="94" y="99"/>
                  <a:pt x="94" y="102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4" y="106"/>
                  <a:pt x="93" y="109"/>
                  <a:pt x="91" y="110"/>
                </a:cubicBezTo>
                <a:cubicBezTo>
                  <a:pt x="89" y="112"/>
                  <a:pt x="87" y="112"/>
                  <a:pt x="83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7" y="112"/>
                  <a:pt x="4" y="112"/>
                  <a:pt x="3" y="110"/>
                </a:cubicBezTo>
                <a:cubicBezTo>
                  <a:pt x="1" y="109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4" y="93"/>
                  <a:pt x="11" y="93"/>
                </a:cubicBezTo>
                <a:cubicBezTo>
                  <a:pt x="15" y="93"/>
                  <a:pt x="15" y="93"/>
                  <a:pt x="15" y="93"/>
                </a:cubicBezTo>
                <a:cubicBezTo>
                  <a:pt x="19" y="70"/>
                  <a:pt x="19" y="70"/>
                  <a:pt x="19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0" y="70"/>
                  <a:pt x="7" y="69"/>
                  <a:pt x="6" y="68"/>
                </a:cubicBezTo>
                <a:cubicBezTo>
                  <a:pt x="4" y="67"/>
                  <a:pt x="4" y="65"/>
                  <a:pt x="4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8"/>
                  <a:pt x="4" y="56"/>
                  <a:pt x="6" y="54"/>
                </a:cubicBezTo>
                <a:cubicBezTo>
                  <a:pt x="7" y="53"/>
                  <a:pt x="10" y="52"/>
                  <a:pt x="1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6" y="34"/>
                  <a:pt x="26" y="34"/>
                  <a:pt x="26" y="34"/>
                </a:cubicBezTo>
                <a:cubicBezTo>
                  <a:pt x="28" y="23"/>
                  <a:pt x="32" y="14"/>
                  <a:pt x="38" y="9"/>
                </a:cubicBezTo>
                <a:cubicBezTo>
                  <a:pt x="44" y="3"/>
                  <a:pt x="53" y="0"/>
                  <a:pt x="63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1" y="3"/>
                  <a:pt x="84" y="5"/>
                  <a:pt x="86" y="7"/>
                </a:cubicBezTo>
                <a:cubicBezTo>
                  <a:pt x="89" y="9"/>
                  <a:pt x="91" y="12"/>
                  <a:pt x="93" y="14"/>
                </a:cubicBezTo>
                <a:cubicBezTo>
                  <a:pt x="94" y="17"/>
                  <a:pt x="95" y="20"/>
                  <a:pt x="95" y="23"/>
                </a:cubicBezTo>
                <a:cubicBezTo>
                  <a:pt x="95" y="26"/>
                  <a:pt x="94" y="29"/>
                  <a:pt x="93" y="30"/>
                </a:cubicBezTo>
                <a:cubicBezTo>
                  <a:pt x="91" y="32"/>
                  <a:pt x="90" y="33"/>
                  <a:pt x="88" y="34"/>
                </a:cubicBezTo>
                <a:cubicBezTo>
                  <a:pt x="86" y="34"/>
                  <a:pt x="84" y="35"/>
                  <a:pt x="83" y="35"/>
                </a:cubicBezTo>
                <a:cubicBezTo>
                  <a:pt x="82" y="35"/>
                  <a:pt x="81" y="35"/>
                  <a:pt x="81" y="35"/>
                </a:cubicBezTo>
                <a:cubicBezTo>
                  <a:pt x="80" y="30"/>
                  <a:pt x="78" y="26"/>
                  <a:pt x="75" y="24"/>
                </a:cubicBezTo>
                <a:cubicBezTo>
                  <a:pt x="73" y="21"/>
                  <a:pt x="69" y="20"/>
                  <a:pt x="64" y="20"/>
                </a:cubicBezTo>
                <a:cubicBezTo>
                  <a:pt x="59" y="20"/>
                  <a:pt x="55" y="21"/>
                  <a:pt x="52" y="24"/>
                </a:cubicBezTo>
                <a:cubicBezTo>
                  <a:pt x="50" y="26"/>
                  <a:pt x="48" y="31"/>
                  <a:pt x="47" y="37"/>
                </a:cubicBezTo>
                <a:cubicBezTo>
                  <a:pt x="44" y="52"/>
                  <a:pt x="44" y="52"/>
                  <a:pt x="44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9" y="52"/>
                  <a:pt x="71" y="53"/>
                  <a:pt x="73" y="54"/>
                </a:cubicBezTo>
                <a:cubicBezTo>
                  <a:pt x="74" y="56"/>
                  <a:pt x="75" y="58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5"/>
                  <a:pt x="74" y="67"/>
                  <a:pt x="73" y="68"/>
                </a:cubicBezTo>
                <a:cubicBezTo>
                  <a:pt x="71" y="69"/>
                  <a:pt x="69" y="70"/>
                  <a:pt x="66" y="70"/>
                </a:cubicBezTo>
                <a:cubicBezTo>
                  <a:pt x="41" y="70"/>
                  <a:pt x="41" y="70"/>
                  <a:pt x="41" y="70"/>
                </a:cubicBezTo>
                <a:lnTo>
                  <a:pt x="37" y="9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6" name="Freeform 117"/>
          <p:cNvSpPr>
            <a:spLocks/>
          </p:cNvSpPr>
          <p:nvPr userDrawn="1"/>
        </p:nvSpPr>
        <p:spPr bwMode="auto">
          <a:xfrm>
            <a:off x="6332794" y="5928269"/>
            <a:ext cx="83438" cy="100617"/>
          </a:xfrm>
          <a:custGeom>
            <a:avLst/>
            <a:gdLst/>
            <a:ahLst/>
            <a:cxnLst>
              <a:cxn ang="0">
                <a:pos x="3" y="47"/>
              </a:cxn>
              <a:cxn ang="0">
                <a:pos x="10" y="41"/>
              </a:cxn>
              <a:cxn ang="0">
                <a:pos x="65" y="11"/>
              </a:cxn>
              <a:cxn ang="0">
                <a:pos x="73" y="7"/>
              </a:cxn>
              <a:cxn ang="0">
                <a:pos x="90" y="12"/>
              </a:cxn>
              <a:cxn ang="0">
                <a:pos x="84" y="30"/>
              </a:cxn>
              <a:cxn ang="0">
                <a:pos x="74" y="36"/>
              </a:cxn>
              <a:cxn ang="0">
                <a:pos x="32" y="57"/>
              </a:cxn>
              <a:cxn ang="0">
                <a:pos x="32" y="57"/>
              </a:cxn>
              <a:cxn ang="0">
                <a:pos x="33" y="58"/>
              </a:cxn>
              <a:cxn ang="0">
                <a:pos x="74" y="79"/>
              </a:cxn>
              <a:cxn ang="0">
                <a:pos x="85" y="84"/>
              </a:cxn>
              <a:cxn ang="0">
                <a:pos x="90" y="103"/>
              </a:cxn>
              <a:cxn ang="0">
                <a:pos x="73" y="108"/>
              </a:cxn>
              <a:cxn ang="0">
                <a:pos x="65" y="103"/>
              </a:cxn>
              <a:cxn ang="0">
                <a:pos x="10" y="73"/>
              </a:cxn>
              <a:cxn ang="0">
                <a:pos x="3" y="68"/>
              </a:cxn>
              <a:cxn ang="0">
                <a:pos x="3" y="67"/>
              </a:cxn>
              <a:cxn ang="0">
                <a:pos x="0" y="57"/>
              </a:cxn>
              <a:cxn ang="0">
                <a:pos x="3" y="47"/>
              </a:cxn>
            </a:cxnLst>
            <a:rect l="0" t="0" r="r" b="b"/>
            <a:pathLst>
              <a:path w="95" h="114">
                <a:moveTo>
                  <a:pt x="3" y="47"/>
                </a:moveTo>
                <a:cubicBezTo>
                  <a:pt x="5" y="45"/>
                  <a:pt x="7" y="43"/>
                  <a:pt x="10" y="41"/>
                </a:cubicBezTo>
                <a:cubicBezTo>
                  <a:pt x="65" y="11"/>
                  <a:pt x="65" y="11"/>
                  <a:pt x="65" y="11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84" y="0"/>
                  <a:pt x="90" y="12"/>
                </a:cubicBezTo>
                <a:cubicBezTo>
                  <a:pt x="95" y="20"/>
                  <a:pt x="92" y="26"/>
                  <a:pt x="84" y="30"/>
                </a:cubicBezTo>
                <a:cubicBezTo>
                  <a:pt x="76" y="35"/>
                  <a:pt x="74" y="36"/>
                  <a:pt x="74" y="36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3" y="58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6" y="80"/>
                  <a:pt x="85" y="84"/>
                </a:cubicBezTo>
                <a:cubicBezTo>
                  <a:pt x="92" y="89"/>
                  <a:pt x="95" y="94"/>
                  <a:pt x="90" y="103"/>
                </a:cubicBezTo>
                <a:cubicBezTo>
                  <a:pt x="84" y="114"/>
                  <a:pt x="73" y="108"/>
                  <a:pt x="73" y="108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10" y="73"/>
                  <a:pt x="10" y="73"/>
                  <a:pt x="10" y="73"/>
                </a:cubicBezTo>
                <a:cubicBezTo>
                  <a:pt x="7" y="72"/>
                  <a:pt x="5" y="70"/>
                  <a:pt x="3" y="68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5"/>
                  <a:pt x="0" y="62"/>
                  <a:pt x="0" y="57"/>
                </a:cubicBezTo>
                <a:cubicBezTo>
                  <a:pt x="0" y="53"/>
                  <a:pt x="1" y="49"/>
                  <a:pt x="3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7" name="Freeform 121"/>
          <p:cNvSpPr>
            <a:spLocks/>
          </p:cNvSpPr>
          <p:nvPr userDrawn="1"/>
        </p:nvSpPr>
        <p:spPr bwMode="auto">
          <a:xfrm>
            <a:off x="6553662" y="5914773"/>
            <a:ext cx="74849" cy="126385"/>
          </a:xfrm>
          <a:custGeom>
            <a:avLst/>
            <a:gdLst/>
            <a:ahLst/>
            <a:cxnLst>
              <a:cxn ang="0">
                <a:pos x="75" y="24"/>
              </a:cxn>
              <a:cxn ang="0">
                <a:pos x="82" y="36"/>
              </a:cxn>
              <a:cxn ang="0">
                <a:pos x="81" y="42"/>
              </a:cxn>
              <a:cxn ang="0">
                <a:pos x="78" y="46"/>
              </a:cxn>
              <a:cxn ang="0">
                <a:pos x="75" y="48"/>
              </a:cxn>
              <a:cxn ang="0">
                <a:pos x="73" y="49"/>
              </a:cxn>
              <a:cxn ang="0">
                <a:pos x="60" y="39"/>
              </a:cxn>
              <a:cxn ang="0">
                <a:pos x="44" y="36"/>
              </a:cxn>
              <a:cxn ang="0">
                <a:pos x="31" y="39"/>
              </a:cxn>
              <a:cxn ang="0">
                <a:pos x="26" y="48"/>
              </a:cxn>
              <a:cxn ang="0">
                <a:pos x="28" y="54"/>
              </a:cxn>
              <a:cxn ang="0">
                <a:pos x="32" y="58"/>
              </a:cxn>
              <a:cxn ang="0">
                <a:pos x="39" y="60"/>
              </a:cxn>
              <a:cxn ang="0">
                <a:pos x="48" y="63"/>
              </a:cxn>
              <a:cxn ang="0">
                <a:pos x="61" y="66"/>
              </a:cxn>
              <a:cxn ang="0">
                <a:pos x="72" y="71"/>
              </a:cxn>
              <a:cxn ang="0">
                <a:pos x="81" y="81"/>
              </a:cxn>
              <a:cxn ang="0">
                <a:pos x="85" y="95"/>
              </a:cxn>
              <a:cxn ang="0">
                <a:pos x="76" y="116"/>
              </a:cxn>
              <a:cxn ang="0">
                <a:pos x="53" y="127"/>
              </a:cxn>
              <a:cxn ang="0">
                <a:pos x="53" y="133"/>
              </a:cxn>
              <a:cxn ang="0">
                <a:pos x="43" y="145"/>
              </a:cxn>
              <a:cxn ang="0">
                <a:pos x="42" y="145"/>
              </a:cxn>
              <a:cxn ang="0">
                <a:pos x="35" y="142"/>
              </a:cxn>
              <a:cxn ang="0">
                <a:pos x="32" y="133"/>
              </a:cxn>
              <a:cxn ang="0">
                <a:pos x="32" y="127"/>
              </a:cxn>
              <a:cxn ang="0">
                <a:pos x="19" y="124"/>
              </a:cxn>
              <a:cxn ang="0">
                <a:pos x="9" y="119"/>
              </a:cxn>
              <a:cxn ang="0">
                <a:pos x="2" y="113"/>
              </a:cxn>
              <a:cxn ang="0">
                <a:pos x="0" y="106"/>
              </a:cxn>
              <a:cxn ang="0">
                <a:pos x="1" y="101"/>
              </a:cxn>
              <a:cxn ang="0">
                <a:pos x="4" y="97"/>
              </a:cxn>
              <a:cxn ang="0">
                <a:pos x="7" y="95"/>
              </a:cxn>
              <a:cxn ang="0">
                <a:pos x="9" y="94"/>
              </a:cxn>
              <a:cxn ang="0">
                <a:pos x="23" y="104"/>
              </a:cxn>
              <a:cxn ang="0">
                <a:pos x="41" y="108"/>
              </a:cxn>
              <a:cxn ang="0">
                <a:pos x="55" y="105"/>
              </a:cxn>
              <a:cxn ang="0">
                <a:pos x="60" y="96"/>
              </a:cxn>
              <a:cxn ang="0">
                <a:pos x="58" y="90"/>
              </a:cxn>
              <a:cxn ang="0">
                <a:pos x="53" y="86"/>
              </a:cxn>
              <a:cxn ang="0">
                <a:pos x="46" y="83"/>
              </a:cxn>
              <a:cxn ang="0">
                <a:pos x="37" y="81"/>
              </a:cxn>
              <a:cxn ang="0">
                <a:pos x="26" y="78"/>
              </a:cxn>
              <a:cxn ang="0">
                <a:pos x="14" y="72"/>
              </a:cxn>
              <a:cxn ang="0">
                <a:pos x="6" y="63"/>
              </a:cxn>
              <a:cxn ang="0">
                <a:pos x="3" y="49"/>
              </a:cxn>
              <a:cxn ang="0">
                <a:pos x="11" y="29"/>
              </a:cxn>
              <a:cxn ang="0">
                <a:pos x="33" y="18"/>
              </a:cxn>
              <a:cxn ang="0">
                <a:pos x="33" y="11"/>
              </a:cxn>
              <a:cxn ang="0">
                <a:pos x="35" y="3"/>
              </a:cxn>
              <a:cxn ang="0">
                <a:pos x="42" y="0"/>
              </a:cxn>
              <a:cxn ang="0">
                <a:pos x="43" y="0"/>
              </a:cxn>
              <a:cxn ang="0">
                <a:pos x="51" y="3"/>
              </a:cxn>
              <a:cxn ang="0">
                <a:pos x="53" y="11"/>
              </a:cxn>
              <a:cxn ang="0">
                <a:pos x="53" y="17"/>
              </a:cxn>
              <a:cxn ang="0">
                <a:pos x="75" y="24"/>
              </a:cxn>
            </a:cxnLst>
            <a:rect l="0" t="0" r="r" b="b"/>
            <a:pathLst>
              <a:path w="85" h="145">
                <a:moveTo>
                  <a:pt x="75" y="24"/>
                </a:moveTo>
                <a:cubicBezTo>
                  <a:pt x="80" y="28"/>
                  <a:pt x="82" y="32"/>
                  <a:pt x="82" y="36"/>
                </a:cubicBezTo>
                <a:cubicBezTo>
                  <a:pt x="82" y="38"/>
                  <a:pt x="82" y="40"/>
                  <a:pt x="81" y="42"/>
                </a:cubicBezTo>
                <a:cubicBezTo>
                  <a:pt x="80" y="43"/>
                  <a:pt x="79" y="45"/>
                  <a:pt x="78" y="46"/>
                </a:cubicBezTo>
                <a:cubicBezTo>
                  <a:pt x="77" y="47"/>
                  <a:pt x="76" y="48"/>
                  <a:pt x="75" y="48"/>
                </a:cubicBezTo>
                <a:cubicBezTo>
                  <a:pt x="74" y="49"/>
                  <a:pt x="73" y="49"/>
                  <a:pt x="73" y="49"/>
                </a:cubicBezTo>
                <a:cubicBezTo>
                  <a:pt x="70" y="45"/>
                  <a:pt x="66" y="42"/>
                  <a:pt x="60" y="39"/>
                </a:cubicBezTo>
                <a:cubicBezTo>
                  <a:pt x="55" y="37"/>
                  <a:pt x="50" y="36"/>
                  <a:pt x="44" y="36"/>
                </a:cubicBezTo>
                <a:cubicBezTo>
                  <a:pt x="39" y="36"/>
                  <a:pt x="34" y="37"/>
                  <a:pt x="31" y="39"/>
                </a:cubicBezTo>
                <a:cubicBezTo>
                  <a:pt x="28" y="42"/>
                  <a:pt x="26" y="45"/>
                  <a:pt x="26" y="48"/>
                </a:cubicBezTo>
                <a:cubicBezTo>
                  <a:pt x="26" y="51"/>
                  <a:pt x="27" y="52"/>
                  <a:pt x="28" y="54"/>
                </a:cubicBezTo>
                <a:cubicBezTo>
                  <a:pt x="29" y="56"/>
                  <a:pt x="30" y="57"/>
                  <a:pt x="32" y="58"/>
                </a:cubicBezTo>
                <a:cubicBezTo>
                  <a:pt x="34" y="59"/>
                  <a:pt x="37" y="60"/>
                  <a:pt x="39" y="60"/>
                </a:cubicBezTo>
                <a:cubicBezTo>
                  <a:pt x="42" y="61"/>
                  <a:pt x="45" y="62"/>
                  <a:pt x="48" y="63"/>
                </a:cubicBezTo>
                <a:cubicBezTo>
                  <a:pt x="52" y="63"/>
                  <a:pt x="56" y="64"/>
                  <a:pt x="61" y="66"/>
                </a:cubicBezTo>
                <a:cubicBezTo>
                  <a:pt x="65" y="67"/>
                  <a:pt x="69" y="69"/>
                  <a:pt x="72" y="71"/>
                </a:cubicBezTo>
                <a:cubicBezTo>
                  <a:pt x="76" y="74"/>
                  <a:pt x="79" y="77"/>
                  <a:pt x="81" y="81"/>
                </a:cubicBezTo>
                <a:cubicBezTo>
                  <a:pt x="83" y="84"/>
                  <a:pt x="85" y="89"/>
                  <a:pt x="85" y="95"/>
                </a:cubicBezTo>
                <a:cubicBezTo>
                  <a:pt x="85" y="103"/>
                  <a:pt x="82" y="110"/>
                  <a:pt x="76" y="116"/>
                </a:cubicBezTo>
                <a:cubicBezTo>
                  <a:pt x="71" y="121"/>
                  <a:pt x="63" y="125"/>
                  <a:pt x="53" y="127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3" y="141"/>
                  <a:pt x="49" y="145"/>
                  <a:pt x="43" y="145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38" y="145"/>
                  <a:pt x="36" y="144"/>
                  <a:pt x="35" y="142"/>
                </a:cubicBezTo>
                <a:cubicBezTo>
                  <a:pt x="33" y="140"/>
                  <a:pt x="32" y="137"/>
                  <a:pt x="32" y="133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26"/>
                  <a:pt x="23" y="125"/>
                  <a:pt x="19" y="124"/>
                </a:cubicBezTo>
                <a:cubicBezTo>
                  <a:pt x="15" y="123"/>
                  <a:pt x="11" y="121"/>
                  <a:pt x="9" y="119"/>
                </a:cubicBezTo>
                <a:cubicBezTo>
                  <a:pt x="6" y="117"/>
                  <a:pt x="4" y="115"/>
                  <a:pt x="2" y="113"/>
                </a:cubicBezTo>
                <a:cubicBezTo>
                  <a:pt x="1" y="111"/>
                  <a:pt x="0" y="108"/>
                  <a:pt x="0" y="106"/>
                </a:cubicBezTo>
                <a:cubicBezTo>
                  <a:pt x="0" y="104"/>
                  <a:pt x="1" y="102"/>
                  <a:pt x="1" y="101"/>
                </a:cubicBezTo>
                <a:cubicBezTo>
                  <a:pt x="2" y="99"/>
                  <a:pt x="3" y="98"/>
                  <a:pt x="4" y="97"/>
                </a:cubicBezTo>
                <a:cubicBezTo>
                  <a:pt x="5" y="96"/>
                  <a:pt x="6" y="95"/>
                  <a:pt x="7" y="95"/>
                </a:cubicBezTo>
                <a:cubicBezTo>
                  <a:pt x="8" y="94"/>
                  <a:pt x="9" y="94"/>
                  <a:pt x="9" y="94"/>
                </a:cubicBezTo>
                <a:cubicBezTo>
                  <a:pt x="12" y="98"/>
                  <a:pt x="17" y="101"/>
                  <a:pt x="23" y="104"/>
                </a:cubicBezTo>
                <a:cubicBezTo>
                  <a:pt x="28" y="107"/>
                  <a:pt x="35" y="108"/>
                  <a:pt x="41" y="108"/>
                </a:cubicBezTo>
                <a:cubicBezTo>
                  <a:pt x="47" y="108"/>
                  <a:pt x="52" y="107"/>
                  <a:pt x="55" y="105"/>
                </a:cubicBezTo>
                <a:cubicBezTo>
                  <a:pt x="59" y="102"/>
                  <a:pt x="60" y="99"/>
                  <a:pt x="60" y="96"/>
                </a:cubicBezTo>
                <a:cubicBezTo>
                  <a:pt x="60" y="93"/>
                  <a:pt x="60" y="91"/>
                  <a:pt x="58" y="90"/>
                </a:cubicBezTo>
                <a:cubicBezTo>
                  <a:pt x="57" y="88"/>
                  <a:pt x="55" y="87"/>
                  <a:pt x="53" y="86"/>
                </a:cubicBezTo>
                <a:cubicBezTo>
                  <a:pt x="51" y="85"/>
                  <a:pt x="49" y="84"/>
                  <a:pt x="46" y="83"/>
                </a:cubicBezTo>
                <a:cubicBezTo>
                  <a:pt x="43" y="82"/>
                  <a:pt x="40" y="81"/>
                  <a:pt x="37" y="81"/>
                </a:cubicBezTo>
                <a:cubicBezTo>
                  <a:pt x="34" y="80"/>
                  <a:pt x="30" y="79"/>
                  <a:pt x="26" y="78"/>
                </a:cubicBezTo>
                <a:cubicBezTo>
                  <a:pt x="22" y="76"/>
                  <a:pt x="18" y="74"/>
                  <a:pt x="14" y="72"/>
                </a:cubicBezTo>
                <a:cubicBezTo>
                  <a:pt x="11" y="70"/>
                  <a:pt x="8" y="67"/>
                  <a:pt x="6" y="63"/>
                </a:cubicBezTo>
                <a:cubicBezTo>
                  <a:pt x="4" y="59"/>
                  <a:pt x="3" y="55"/>
                  <a:pt x="3" y="49"/>
                </a:cubicBezTo>
                <a:cubicBezTo>
                  <a:pt x="3" y="41"/>
                  <a:pt x="5" y="34"/>
                  <a:pt x="11" y="29"/>
                </a:cubicBezTo>
                <a:cubicBezTo>
                  <a:pt x="16" y="23"/>
                  <a:pt x="23" y="19"/>
                  <a:pt x="33" y="18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7"/>
                  <a:pt x="33" y="5"/>
                  <a:pt x="35" y="3"/>
                </a:cubicBezTo>
                <a:cubicBezTo>
                  <a:pt x="36" y="1"/>
                  <a:pt x="39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49" y="1"/>
                  <a:pt x="51" y="3"/>
                </a:cubicBezTo>
                <a:cubicBezTo>
                  <a:pt x="52" y="5"/>
                  <a:pt x="53" y="7"/>
                  <a:pt x="53" y="11"/>
                </a:cubicBezTo>
                <a:cubicBezTo>
                  <a:pt x="53" y="17"/>
                  <a:pt x="53" y="17"/>
                  <a:pt x="53" y="17"/>
                </a:cubicBezTo>
                <a:cubicBezTo>
                  <a:pt x="62" y="18"/>
                  <a:pt x="70" y="21"/>
                  <a:pt x="75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8" name="Freeform 125"/>
          <p:cNvSpPr>
            <a:spLocks/>
          </p:cNvSpPr>
          <p:nvPr userDrawn="1"/>
        </p:nvSpPr>
        <p:spPr bwMode="auto">
          <a:xfrm>
            <a:off x="6758545" y="5930716"/>
            <a:ext cx="83437" cy="100616"/>
          </a:xfrm>
          <a:custGeom>
            <a:avLst/>
            <a:gdLst/>
            <a:ahLst/>
            <a:cxnLst>
              <a:cxn ang="0">
                <a:pos x="92" y="47"/>
              </a:cxn>
              <a:cxn ang="0">
                <a:pos x="85" y="41"/>
              </a:cxn>
              <a:cxn ang="0">
                <a:pos x="30" y="11"/>
              </a:cxn>
              <a:cxn ang="0">
                <a:pos x="22" y="7"/>
              </a:cxn>
              <a:cxn ang="0">
                <a:pos x="5" y="12"/>
              </a:cxn>
              <a:cxn ang="0">
                <a:pos x="10" y="30"/>
              </a:cxn>
              <a:cxn ang="0">
                <a:pos x="20" y="36"/>
              </a:cxn>
              <a:cxn ang="0">
                <a:pos x="62" y="57"/>
              </a:cxn>
              <a:cxn ang="0">
                <a:pos x="63" y="57"/>
              </a:cxn>
              <a:cxn ang="0">
                <a:pos x="62" y="58"/>
              </a:cxn>
              <a:cxn ang="0">
                <a:pos x="20" y="79"/>
              </a:cxn>
              <a:cxn ang="0">
                <a:pos x="10" y="84"/>
              </a:cxn>
              <a:cxn ang="0">
                <a:pos x="4" y="103"/>
              </a:cxn>
              <a:cxn ang="0">
                <a:pos x="22" y="108"/>
              </a:cxn>
              <a:cxn ang="0">
                <a:pos x="30" y="103"/>
              </a:cxn>
              <a:cxn ang="0">
                <a:pos x="85" y="73"/>
              </a:cxn>
              <a:cxn ang="0">
                <a:pos x="92" y="68"/>
              </a:cxn>
              <a:cxn ang="0">
                <a:pos x="92" y="67"/>
              </a:cxn>
              <a:cxn ang="0">
                <a:pos x="95" y="57"/>
              </a:cxn>
              <a:cxn ang="0">
                <a:pos x="92" y="47"/>
              </a:cxn>
            </a:cxnLst>
            <a:rect l="0" t="0" r="r" b="b"/>
            <a:pathLst>
              <a:path w="95" h="114">
                <a:moveTo>
                  <a:pt x="92" y="47"/>
                </a:moveTo>
                <a:cubicBezTo>
                  <a:pt x="90" y="45"/>
                  <a:pt x="88" y="43"/>
                  <a:pt x="85" y="41"/>
                </a:cubicBezTo>
                <a:cubicBezTo>
                  <a:pt x="30" y="11"/>
                  <a:pt x="30" y="11"/>
                  <a:pt x="30" y="11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11" y="0"/>
                  <a:pt x="5" y="12"/>
                </a:cubicBezTo>
                <a:cubicBezTo>
                  <a:pt x="0" y="20"/>
                  <a:pt x="3" y="26"/>
                  <a:pt x="10" y="30"/>
                </a:cubicBezTo>
                <a:cubicBezTo>
                  <a:pt x="19" y="35"/>
                  <a:pt x="20" y="36"/>
                  <a:pt x="20" y="36"/>
                </a:cubicBezTo>
                <a:cubicBezTo>
                  <a:pt x="62" y="57"/>
                  <a:pt x="62" y="57"/>
                  <a:pt x="62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2" y="58"/>
                  <a:pt x="62" y="58"/>
                  <a:pt x="62" y="58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9"/>
                  <a:pt x="19" y="80"/>
                  <a:pt x="10" y="84"/>
                </a:cubicBezTo>
                <a:cubicBezTo>
                  <a:pt x="2" y="89"/>
                  <a:pt x="0" y="94"/>
                  <a:pt x="4" y="103"/>
                </a:cubicBezTo>
                <a:cubicBezTo>
                  <a:pt x="11" y="114"/>
                  <a:pt x="22" y="108"/>
                  <a:pt x="22" y="108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85" y="73"/>
                  <a:pt x="85" y="73"/>
                  <a:pt x="85" y="73"/>
                </a:cubicBezTo>
                <a:cubicBezTo>
                  <a:pt x="88" y="72"/>
                  <a:pt x="90" y="70"/>
                  <a:pt x="92" y="68"/>
                </a:cubicBezTo>
                <a:cubicBezTo>
                  <a:pt x="92" y="67"/>
                  <a:pt x="92" y="67"/>
                  <a:pt x="92" y="67"/>
                </a:cubicBezTo>
                <a:cubicBezTo>
                  <a:pt x="94" y="65"/>
                  <a:pt x="95" y="62"/>
                  <a:pt x="95" y="57"/>
                </a:cubicBezTo>
                <a:cubicBezTo>
                  <a:pt x="95" y="53"/>
                  <a:pt x="94" y="49"/>
                  <a:pt x="9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9" name="Freeform 129"/>
          <p:cNvSpPr>
            <a:spLocks noEditPoints="1"/>
          </p:cNvSpPr>
          <p:nvPr userDrawn="1"/>
        </p:nvSpPr>
        <p:spPr bwMode="auto">
          <a:xfrm>
            <a:off x="6975757" y="5929497"/>
            <a:ext cx="66260" cy="99389"/>
          </a:xfrm>
          <a:custGeom>
            <a:avLst/>
            <a:gdLst/>
            <a:ahLst/>
            <a:cxnLst>
              <a:cxn ang="0">
                <a:pos x="34" y="79"/>
              </a:cxn>
              <a:cxn ang="0">
                <a:pos x="27" y="77"/>
              </a:cxn>
              <a:cxn ang="0">
                <a:pos x="24" y="70"/>
              </a:cxn>
              <a:cxn ang="0">
                <a:pos x="27" y="59"/>
              </a:cxn>
              <a:cxn ang="0">
                <a:pos x="32" y="51"/>
              </a:cxn>
              <a:cxn ang="0">
                <a:pos x="39" y="46"/>
              </a:cxn>
              <a:cxn ang="0">
                <a:pos x="46" y="42"/>
              </a:cxn>
              <a:cxn ang="0">
                <a:pos x="52" y="38"/>
              </a:cxn>
              <a:cxn ang="0">
                <a:pos x="54" y="32"/>
              </a:cxn>
              <a:cxn ang="0">
                <a:pos x="50" y="23"/>
              </a:cxn>
              <a:cxn ang="0">
                <a:pos x="38" y="19"/>
              </a:cxn>
              <a:cxn ang="0">
                <a:pos x="29" y="21"/>
              </a:cxn>
              <a:cxn ang="0">
                <a:pos x="22" y="26"/>
              </a:cxn>
              <a:cxn ang="0">
                <a:pos x="18" y="32"/>
              </a:cxn>
              <a:cxn ang="0">
                <a:pos x="16" y="39"/>
              </a:cxn>
              <a:cxn ang="0">
                <a:pos x="14" y="39"/>
              </a:cxn>
              <a:cxn ang="0">
                <a:pos x="8" y="38"/>
              </a:cxn>
              <a:cxn ang="0">
                <a:pos x="2" y="34"/>
              </a:cxn>
              <a:cxn ang="0">
                <a:pos x="0" y="27"/>
              </a:cxn>
              <a:cxn ang="0">
                <a:pos x="2" y="18"/>
              </a:cxn>
              <a:cxn ang="0">
                <a:pos x="10" y="9"/>
              </a:cxn>
              <a:cxn ang="0">
                <a:pos x="22" y="2"/>
              </a:cxn>
              <a:cxn ang="0">
                <a:pos x="39" y="0"/>
              </a:cxn>
              <a:cxn ang="0">
                <a:pos x="55" y="2"/>
              </a:cxn>
              <a:cxn ang="0">
                <a:pos x="67" y="8"/>
              </a:cxn>
              <a:cxn ang="0">
                <a:pos x="74" y="18"/>
              </a:cxn>
              <a:cxn ang="0">
                <a:pos x="77" y="30"/>
              </a:cxn>
              <a:cxn ang="0">
                <a:pos x="75" y="42"/>
              </a:cxn>
              <a:cxn ang="0">
                <a:pos x="69" y="50"/>
              </a:cxn>
              <a:cxn ang="0">
                <a:pos x="61" y="55"/>
              </a:cxn>
              <a:cxn ang="0">
                <a:pos x="53" y="60"/>
              </a:cxn>
              <a:cxn ang="0">
                <a:pos x="47" y="66"/>
              </a:cxn>
              <a:cxn ang="0">
                <a:pos x="44" y="74"/>
              </a:cxn>
              <a:cxn ang="0">
                <a:pos x="34" y="79"/>
              </a:cxn>
              <a:cxn ang="0">
                <a:pos x="22" y="102"/>
              </a:cxn>
              <a:cxn ang="0">
                <a:pos x="22" y="99"/>
              </a:cxn>
              <a:cxn ang="0">
                <a:pos x="33" y="88"/>
              </a:cxn>
              <a:cxn ang="0">
                <a:pos x="36" y="88"/>
              </a:cxn>
              <a:cxn ang="0">
                <a:pos x="48" y="99"/>
              </a:cxn>
              <a:cxn ang="0">
                <a:pos x="48" y="102"/>
              </a:cxn>
              <a:cxn ang="0">
                <a:pos x="36" y="113"/>
              </a:cxn>
              <a:cxn ang="0">
                <a:pos x="33" y="113"/>
              </a:cxn>
              <a:cxn ang="0">
                <a:pos x="22" y="102"/>
              </a:cxn>
            </a:cxnLst>
            <a:rect l="0" t="0" r="r" b="b"/>
            <a:pathLst>
              <a:path w="77" h="113">
                <a:moveTo>
                  <a:pt x="34" y="79"/>
                </a:moveTo>
                <a:cubicBezTo>
                  <a:pt x="31" y="79"/>
                  <a:pt x="29" y="78"/>
                  <a:pt x="27" y="77"/>
                </a:cubicBezTo>
                <a:cubicBezTo>
                  <a:pt x="25" y="75"/>
                  <a:pt x="24" y="73"/>
                  <a:pt x="24" y="70"/>
                </a:cubicBezTo>
                <a:cubicBezTo>
                  <a:pt x="25" y="66"/>
                  <a:pt x="25" y="62"/>
                  <a:pt x="27" y="59"/>
                </a:cubicBezTo>
                <a:cubicBezTo>
                  <a:pt x="28" y="56"/>
                  <a:pt x="30" y="53"/>
                  <a:pt x="32" y="51"/>
                </a:cubicBezTo>
                <a:cubicBezTo>
                  <a:pt x="35" y="49"/>
                  <a:pt x="37" y="47"/>
                  <a:pt x="39" y="46"/>
                </a:cubicBezTo>
                <a:cubicBezTo>
                  <a:pt x="42" y="45"/>
                  <a:pt x="44" y="43"/>
                  <a:pt x="46" y="42"/>
                </a:cubicBezTo>
                <a:cubicBezTo>
                  <a:pt x="49" y="41"/>
                  <a:pt x="50" y="39"/>
                  <a:pt x="52" y="38"/>
                </a:cubicBezTo>
                <a:cubicBezTo>
                  <a:pt x="53" y="36"/>
                  <a:pt x="54" y="34"/>
                  <a:pt x="54" y="32"/>
                </a:cubicBezTo>
                <a:cubicBezTo>
                  <a:pt x="54" y="28"/>
                  <a:pt x="53" y="25"/>
                  <a:pt x="50" y="23"/>
                </a:cubicBezTo>
                <a:cubicBezTo>
                  <a:pt x="47" y="20"/>
                  <a:pt x="43" y="19"/>
                  <a:pt x="38" y="19"/>
                </a:cubicBezTo>
                <a:cubicBezTo>
                  <a:pt x="35" y="19"/>
                  <a:pt x="32" y="20"/>
                  <a:pt x="29" y="21"/>
                </a:cubicBezTo>
                <a:cubicBezTo>
                  <a:pt x="26" y="22"/>
                  <a:pt x="24" y="24"/>
                  <a:pt x="22" y="26"/>
                </a:cubicBezTo>
                <a:cubicBezTo>
                  <a:pt x="21" y="27"/>
                  <a:pt x="19" y="29"/>
                  <a:pt x="18" y="32"/>
                </a:cubicBezTo>
                <a:cubicBezTo>
                  <a:pt x="17" y="34"/>
                  <a:pt x="16" y="37"/>
                  <a:pt x="16" y="39"/>
                </a:cubicBezTo>
                <a:cubicBezTo>
                  <a:pt x="16" y="39"/>
                  <a:pt x="15" y="39"/>
                  <a:pt x="14" y="39"/>
                </a:cubicBezTo>
                <a:cubicBezTo>
                  <a:pt x="12" y="39"/>
                  <a:pt x="10" y="39"/>
                  <a:pt x="8" y="38"/>
                </a:cubicBezTo>
                <a:cubicBezTo>
                  <a:pt x="6" y="37"/>
                  <a:pt x="4" y="36"/>
                  <a:pt x="2" y="34"/>
                </a:cubicBezTo>
                <a:cubicBezTo>
                  <a:pt x="1" y="33"/>
                  <a:pt x="0" y="30"/>
                  <a:pt x="0" y="27"/>
                </a:cubicBezTo>
                <a:cubicBezTo>
                  <a:pt x="0" y="24"/>
                  <a:pt x="1" y="21"/>
                  <a:pt x="2" y="18"/>
                </a:cubicBezTo>
                <a:cubicBezTo>
                  <a:pt x="4" y="14"/>
                  <a:pt x="6" y="11"/>
                  <a:pt x="10" y="9"/>
                </a:cubicBezTo>
                <a:cubicBezTo>
                  <a:pt x="13" y="6"/>
                  <a:pt x="17" y="4"/>
                  <a:pt x="22" y="2"/>
                </a:cubicBezTo>
                <a:cubicBezTo>
                  <a:pt x="26" y="1"/>
                  <a:pt x="32" y="0"/>
                  <a:pt x="39" y="0"/>
                </a:cubicBezTo>
                <a:cubicBezTo>
                  <a:pt x="45" y="0"/>
                  <a:pt x="50" y="0"/>
                  <a:pt x="55" y="2"/>
                </a:cubicBezTo>
                <a:cubicBezTo>
                  <a:pt x="59" y="3"/>
                  <a:pt x="63" y="5"/>
                  <a:pt x="67" y="8"/>
                </a:cubicBezTo>
                <a:cubicBezTo>
                  <a:pt x="70" y="11"/>
                  <a:pt x="73" y="14"/>
                  <a:pt x="74" y="18"/>
                </a:cubicBezTo>
                <a:cubicBezTo>
                  <a:pt x="76" y="21"/>
                  <a:pt x="77" y="26"/>
                  <a:pt x="77" y="30"/>
                </a:cubicBezTo>
                <a:cubicBezTo>
                  <a:pt x="77" y="35"/>
                  <a:pt x="76" y="39"/>
                  <a:pt x="75" y="42"/>
                </a:cubicBezTo>
                <a:cubicBezTo>
                  <a:pt x="73" y="45"/>
                  <a:pt x="71" y="47"/>
                  <a:pt x="69" y="50"/>
                </a:cubicBezTo>
                <a:cubicBezTo>
                  <a:pt x="67" y="52"/>
                  <a:pt x="64" y="54"/>
                  <a:pt x="61" y="55"/>
                </a:cubicBezTo>
                <a:cubicBezTo>
                  <a:pt x="58" y="57"/>
                  <a:pt x="56" y="58"/>
                  <a:pt x="53" y="60"/>
                </a:cubicBezTo>
                <a:cubicBezTo>
                  <a:pt x="51" y="62"/>
                  <a:pt x="49" y="64"/>
                  <a:pt x="47" y="66"/>
                </a:cubicBezTo>
                <a:cubicBezTo>
                  <a:pt x="45" y="68"/>
                  <a:pt x="45" y="71"/>
                  <a:pt x="44" y="74"/>
                </a:cubicBezTo>
                <a:cubicBezTo>
                  <a:pt x="43" y="77"/>
                  <a:pt x="40" y="79"/>
                  <a:pt x="34" y="79"/>
                </a:cubicBezTo>
                <a:close/>
                <a:moveTo>
                  <a:pt x="22" y="102"/>
                </a:moveTo>
                <a:cubicBezTo>
                  <a:pt x="22" y="99"/>
                  <a:pt x="22" y="99"/>
                  <a:pt x="22" y="99"/>
                </a:cubicBezTo>
                <a:cubicBezTo>
                  <a:pt x="22" y="92"/>
                  <a:pt x="26" y="88"/>
                  <a:pt x="33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44" y="88"/>
                  <a:pt x="48" y="92"/>
                  <a:pt x="48" y="99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8" y="109"/>
                  <a:pt x="44" y="113"/>
                  <a:pt x="36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26" y="113"/>
                  <a:pt x="22" y="109"/>
                  <a:pt x="22" y="1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0" name="Freeform 133"/>
          <p:cNvSpPr>
            <a:spLocks noEditPoints="1"/>
          </p:cNvSpPr>
          <p:nvPr userDrawn="1"/>
        </p:nvSpPr>
        <p:spPr bwMode="auto">
          <a:xfrm>
            <a:off x="7179444" y="5954038"/>
            <a:ext cx="67486" cy="45401"/>
          </a:xfrm>
          <a:custGeom>
            <a:avLst/>
            <a:gdLst/>
            <a:ahLst/>
            <a:cxnLst>
              <a:cxn ang="0">
                <a:pos x="10" y="51"/>
              </a:cxn>
              <a:cxn ang="0">
                <a:pos x="5" y="50"/>
              </a:cxn>
              <a:cxn ang="0">
                <a:pos x="2" y="48"/>
              </a:cxn>
              <a:cxn ang="0">
                <a:pos x="1" y="43"/>
              </a:cxn>
              <a:cxn ang="0">
                <a:pos x="10" y="11"/>
              </a:cxn>
              <a:cxn ang="0">
                <a:pos x="14" y="2"/>
              </a:cxn>
              <a:cxn ang="0">
                <a:pos x="23" y="0"/>
              </a:cxn>
              <a:cxn ang="0">
                <a:pos x="26" y="0"/>
              </a:cxn>
              <a:cxn ang="0">
                <a:pos x="34" y="2"/>
              </a:cxn>
              <a:cxn ang="0">
                <a:pos x="37" y="11"/>
              </a:cxn>
              <a:cxn ang="0">
                <a:pos x="37" y="13"/>
              </a:cxn>
              <a:cxn ang="0">
                <a:pos x="30" y="27"/>
              </a:cxn>
              <a:cxn ang="0">
                <a:pos x="15" y="49"/>
              </a:cxn>
              <a:cxn ang="0">
                <a:pos x="10" y="51"/>
              </a:cxn>
              <a:cxn ang="0">
                <a:pos x="50" y="51"/>
              </a:cxn>
              <a:cxn ang="0">
                <a:pos x="45" y="50"/>
              </a:cxn>
              <a:cxn ang="0">
                <a:pos x="41" y="48"/>
              </a:cxn>
              <a:cxn ang="0">
                <a:pos x="40" y="43"/>
              </a:cxn>
              <a:cxn ang="0">
                <a:pos x="49" y="11"/>
              </a:cxn>
              <a:cxn ang="0">
                <a:pos x="53" y="2"/>
              </a:cxn>
              <a:cxn ang="0">
                <a:pos x="62" y="0"/>
              </a:cxn>
              <a:cxn ang="0">
                <a:pos x="65" y="0"/>
              </a:cxn>
              <a:cxn ang="0">
                <a:pos x="73" y="2"/>
              </a:cxn>
              <a:cxn ang="0">
                <a:pos x="76" y="11"/>
              </a:cxn>
              <a:cxn ang="0">
                <a:pos x="76" y="13"/>
              </a:cxn>
              <a:cxn ang="0">
                <a:pos x="70" y="27"/>
              </a:cxn>
              <a:cxn ang="0">
                <a:pos x="54" y="49"/>
              </a:cxn>
              <a:cxn ang="0">
                <a:pos x="50" y="51"/>
              </a:cxn>
            </a:cxnLst>
            <a:rect l="0" t="0" r="r" b="b"/>
            <a:pathLst>
              <a:path w="76" h="51">
                <a:moveTo>
                  <a:pt x="10" y="51"/>
                </a:moveTo>
                <a:cubicBezTo>
                  <a:pt x="9" y="51"/>
                  <a:pt x="7" y="51"/>
                  <a:pt x="5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1" y="46"/>
                  <a:pt x="0" y="44"/>
                  <a:pt x="1" y="43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7"/>
                  <a:pt x="12" y="4"/>
                  <a:pt x="14" y="2"/>
                </a:cubicBezTo>
                <a:cubicBezTo>
                  <a:pt x="15" y="1"/>
                  <a:pt x="18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9" y="0"/>
                  <a:pt x="32" y="1"/>
                  <a:pt x="34" y="2"/>
                </a:cubicBezTo>
                <a:cubicBezTo>
                  <a:pt x="36" y="4"/>
                  <a:pt x="37" y="7"/>
                  <a:pt x="37" y="11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8"/>
                  <a:pt x="34" y="22"/>
                  <a:pt x="30" y="27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50"/>
                  <a:pt x="12" y="51"/>
                  <a:pt x="10" y="51"/>
                </a:cubicBezTo>
                <a:close/>
                <a:moveTo>
                  <a:pt x="50" y="51"/>
                </a:moveTo>
                <a:cubicBezTo>
                  <a:pt x="48" y="51"/>
                  <a:pt x="46" y="51"/>
                  <a:pt x="45" y="50"/>
                </a:cubicBezTo>
                <a:cubicBezTo>
                  <a:pt x="43" y="50"/>
                  <a:pt x="42" y="49"/>
                  <a:pt x="41" y="48"/>
                </a:cubicBezTo>
                <a:cubicBezTo>
                  <a:pt x="40" y="46"/>
                  <a:pt x="40" y="44"/>
                  <a:pt x="40" y="43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7"/>
                  <a:pt x="51" y="4"/>
                  <a:pt x="53" y="2"/>
                </a:cubicBezTo>
                <a:cubicBezTo>
                  <a:pt x="55" y="1"/>
                  <a:pt x="58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3" y="2"/>
                </a:cubicBezTo>
                <a:cubicBezTo>
                  <a:pt x="75" y="4"/>
                  <a:pt x="76" y="7"/>
                  <a:pt x="76" y="11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7"/>
                  <a:pt x="74" y="22"/>
                  <a:pt x="70" y="27"/>
                </a:cubicBezTo>
                <a:cubicBezTo>
                  <a:pt x="54" y="49"/>
                  <a:pt x="54" y="49"/>
                  <a:pt x="54" y="49"/>
                </a:cubicBezTo>
                <a:cubicBezTo>
                  <a:pt x="53" y="50"/>
                  <a:pt x="52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1" name="Freeform 137"/>
          <p:cNvSpPr>
            <a:spLocks/>
          </p:cNvSpPr>
          <p:nvPr userDrawn="1"/>
        </p:nvSpPr>
        <p:spPr bwMode="auto">
          <a:xfrm>
            <a:off x="7381908" y="5913545"/>
            <a:ext cx="57671" cy="127611"/>
          </a:xfrm>
          <a:custGeom>
            <a:avLst/>
            <a:gdLst/>
            <a:ahLst/>
            <a:cxnLst>
              <a:cxn ang="0">
                <a:pos x="57" y="110"/>
              </a:cxn>
              <a:cxn ang="0">
                <a:pos x="64" y="130"/>
              </a:cxn>
              <a:cxn ang="0">
                <a:pos x="65" y="140"/>
              </a:cxn>
              <a:cxn ang="0">
                <a:pos x="58" y="145"/>
              </a:cxn>
              <a:cxn ang="0">
                <a:pos x="57" y="145"/>
              </a:cxn>
              <a:cxn ang="0">
                <a:pos x="48" y="145"/>
              </a:cxn>
              <a:cxn ang="0">
                <a:pos x="43" y="137"/>
              </a:cxn>
              <a:cxn ang="0">
                <a:pos x="39" y="125"/>
              </a:cxn>
              <a:cxn ang="0">
                <a:pos x="38" y="121"/>
              </a:cxn>
              <a:cxn ang="0">
                <a:pos x="11" y="42"/>
              </a:cxn>
              <a:cxn ang="0">
                <a:pos x="10" y="40"/>
              </a:cxn>
              <a:cxn ang="0">
                <a:pos x="2" y="16"/>
              </a:cxn>
              <a:cxn ang="0">
                <a:pos x="8" y="2"/>
              </a:cxn>
              <a:cxn ang="0">
                <a:pos x="10" y="1"/>
              </a:cxn>
              <a:cxn ang="0">
                <a:pos x="23" y="9"/>
              </a:cxn>
              <a:cxn ang="0">
                <a:pos x="32" y="34"/>
              </a:cxn>
              <a:cxn ang="0">
                <a:pos x="34" y="41"/>
              </a:cxn>
              <a:cxn ang="0">
                <a:pos x="57" y="110"/>
              </a:cxn>
            </a:cxnLst>
            <a:rect l="0" t="0" r="r" b="b"/>
            <a:pathLst>
              <a:path w="66" h="146">
                <a:moveTo>
                  <a:pt x="57" y="110"/>
                </a:moveTo>
                <a:cubicBezTo>
                  <a:pt x="64" y="130"/>
                  <a:pt x="64" y="130"/>
                  <a:pt x="64" y="130"/>
                </a:cubicBezTo>
                <a:cubicBezTo>
                  <a:pt x="66" y="134"/>
                  <a:pt x="66" y="138"/>
                  <a:pt x="65" y="140"/>
                </a:cubicBezTo>
                <a:cubicBezTo>
                  <a:pt x="64" y="142"/>
                  <a:pt x="62" y="144"/>
                  <a:pt x="58" y="145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54" y="146"/>
                  <a:pt x="51" y="146"/>
                  <a:pt x="48" y="145"/>
                </a:cubicBezTo>
                <a:cubicBezTo>
                  <a:pt x="46" y="143"/>
                  <a:pt x="44" y="141"/>
                  <a:pt x="43" y="137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125"/>
                  <a:pt x="39" y="125"/>
                  <a:pt x="38" y="121"/>
                </a:cubicBezTo>
                <a:cubicBezTo>
                  <a:pt x="11" y="42"/>
                  <a:pt x="11" y="42"/>
                  <a:pt x="11" y="42"/>
                </a:cubicBezTo>
                <a:cubicBezTo>
                  <a:pt x="10" y="38"/>
                  <a:pt x="10" y="40"/>
                  <a:pt x="10" y="40"/>
                </a:cubicBezTo>
                <a:cubicBezTo>
                  <a:pt x="2" y="16"/>
                  <a:pt x="2" y="16"/>
                  <a:pt x="2" y="16"/>
                </a:cubicBezTo>
                <a:cubicBezTo>
                  <a:pt x="0" y="8"/>
                  <a:pt x="2" y="4"/>
                  <a:pt x="8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6" y="0"/>
                  <a:pt x="21" y="2"/>
                  <a:pt x="23" y="9"/>
                </a:cubicBezTo>
                <a:cubicBezTo>
                  <a:pt x="32" y="34"/>
                  <a:pt x="32" y="34"/>
                  <a:pt x="32" y="34"/>
                </a:cubicBezTo>
                <a:cubicBezTo>
                  <a:pt x="34" y="41"/>
                  <a:pt x="34" y="41"/>
                  <a:pt x="34" y="41"/>
                </a:cubicBezTo>
                <a:cubicBezTo>
                  <a:pt x="57" y="110"/>
                  <a:pt x="57" y="110"/>
                  <a:pt x="57" y="11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2" name="Freeform 141"/>
          <p:cNvSpPr>
            <a:spLocks/>
          </p:cNvSpPr>
          <p:nvPr userDrawn="1"/>
        </p:nvSpPr>
        <p:spPr bwMode="auto">
          <a:xfrm>
            <a:off x="7579458" y="5912318"/>
            <a:ext cx="57670" cy="127611"/>
          </a:xfrm>
          <a:custGeom>
            <a:avLst/>
            <a:gdLst/>
            <a:ahLst/>
            <a:cxnLst>
              <a:cxn ang="0">
                <a:pos x="8" y="110"/>
              </a:cxn>
              <a:cxn ang="0">
                <a:pos x="32" y="41"/>
              </a:cxn>
              <a:cxn ang="0">
                <a:pos x="34" y="34"/>
              </a:cxn>
              <a:cxn ang="0">
                <a:pos x="42" y="9"/>
              </a:cxn>
              <a:cxn ang="0">
                <a:pos x="56" y="1"/>
              </a:cxn>
              <a:cxn ang="0">
                <a:pos x="57" y="2"/>
              </a:cxn>
              <a:cxn ang="0">
                <a:pos x="64" y="16"/>
              </a:cxn>
              <a:cxn ang="0">
                <a:pos x="55" y="40"/>
              </a:cxn>
              <a:cxn ang="0">
                <a:pos x="55" y="42"/>
              </a:cxn>
              <a:cxn ang="0">
                <a:pos x="28" y="121"/>
              </a:cxn>
              <a:cxn ang="0">
                <a:pos x="26" y="125"/>
              </a:cxn>
              <a:cxn ang="0">
                <a:pos x="23" y="137"/>
              </a:cxn>
              <a:cxn ang="0">
                <a:pos x="17" y="145"/>
              </a:cxn>
              <a:cxn ang="0">
                <a:pos x="8" y="145"/>
              </a:cxn>
              <a:cxn ang="0">
                <a:pos x="7" y="145"/>
              </a:cxn>
              <a:cxn ang="0">
                <a:pos x="1" y="140"/>
              </a:cxn>
              <a:cxn ang="0">
                <a:pos x="1" y="130"/>
              </a:cxn>
              <a:cxn ang="0">
                <a:pos x="8" y="110"/>
              </a:cxn>
            </a:cxnLst>
            <a:rect l="0" t="0" r="r" b="b"/>
            <a:pathLst>
              <a:path w="66" h="146">
                <a:moveTo>
                  <a:pt x="8" y="110"/>
                </a:moveTo>
                <a:cubicBezTo>
                  <a:pt x="32" y="41"/>
                  <a:pt x="32" y="41"/>
                  <a:pt x="32" y="41"/>
                </a:cubicBezTo>
                <a:cubicBezTo>
                  <a:pt x="34" y="34"/>
                  <a:pt x="34" y="34"/>
                  <a:pt x="34" y="34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50" y="0"/>
                  <a:pt x="56" y="1"/>
                </a:cubicBezTo>
                <a:cubicBezTo>
                  <a:pt x="57" y="2"/>
                  <a:pt x="57" y="2"/>
                  <a:pt x="57" y="2"/>
                </a:cubicBezTo>
                <a:cubicBezTo>
                  <a:pt x="63" y="4"/>
                  <a:pt x="66" y="8"/>
                  <a:pt x="64" y="1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6" y="38"/>
                  <a:pt x="55" y="42"/>
                </a:cubicBezTo>
                <a:cubicBezTo>
                  <a:pt x="28" y="121"/>
                  <a:pt x="28" y="121"/>
                  <a:pt x="28" y="121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3" y="137"/>
                  <a:pt x="23" y="137"/>
                  <a:pt x="23" y="137"/>
                </a:cubicBezTo>
                <a:cubicBezTo>
                  <a:pt x="21" y="141"/>
                  <a:pt x="19" y="143"/>
                  <a:pt x="17" y="145"/>
                </a:cubicBezTo>
                <a:cubicBezTo>
                  <a:pt x="15" y="146"/>
                  <a:pt x="12" y="146"/>
                  <a:pt x="8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4" y="144"/>
                  <a:pt x="2" y="142"/>
                  <a:pt x="1" y="140"/>
                </a:cubicBezTo>
                <a:cubicBezTo>
                  <a:pt x="0" y="138"/>
                  <a:pt x="0" y="134"/>
                  <a:pt x="1" y="130"/>
                </a:cubicBezTo>
                <a:cubicBezTo>
                  <a:pt x="8" y="110"/>
                  <a:pt x="8" y="110"/>
                  <a:pt x="8" y="11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3" name="Freeform 145"/>
          <p:cNvSpPr>
            <a:spLocks/>
          </p:cNvSpPr>
          <p:nvPr userDrawn="1"/>
        </p:nvSpPr>
        <p:spPr bwMode="auto">
          <a:xfrm>
            <a:off x="7773332" y="5929497"/>
            <a:ext cx="42947" cy="96935"/>
          </a:xfrm>
          <a:custGeom>
            <a:avLst/>
            <a:gdLst/>
            <a:ahLst/>
            <a:cxnLst>
              <a:cxn ang="0">
                <a:pos x="20" y="34"/>
              </a:cxn>
              <a:cxn ang="0">
                <a:pos x="15" y="34"/>
              </a:cxn>
              <a:cxn ang="0">
                <a:pos x="4" y="31"/>
              </a:cxn>
              <a:cxn ang="0">
                <a:pos x="0" y="20"/>
              </a:cxn>
              <a:cxn ang="0">
                <a:pos x="1" y="15"/>
              </a:cxn>
              <a:cxn ang="0">
                <a:pos x="3" y="11"/>
              </a:cxn>
              <a:cxn ang="0">
                <a:pos x="5" y="9"/>
              </a:cxn>
              <a:cxn ang="0">
                <a:pos x="6" y="9"/>
              </a:cxn>
              <a:cxn ang="0">
                <a:pos x="11" y="11"/>
              </a:cxn>
              <a:cxn ang="0">
                <a:pos x="17" y="12"/>
              </a:cxn>
              <a:cxn ang="0">
                <a:pos x="26" y="9"/>
              </a:cxn>
              <a:cxn ang="0">
                <a:pos x="31" y="0"/>
              </a:cxn>
              <a:cxn ang="0">
                <a:pos x="38" y="0"/>
              </a:cxn>
              <a:cxn ang="0">
                <a:pos x="49" y="11"/>
              </a:cxn>
              <a:cxn ang="0">
                <a:pos x="49" y="100"/>
              </a:cxn>
              <a:cxn ang="0">
                <a:pos x="38" y="111"/>
              </a:cxn>
              <a:cxn ang="0">
                <a:pos x="35" y="111"/>
              </a:cxn>
              <a:cxn ang="0">
                <a:pos x="24" y="100"/>
              </a:cxn>
              <a:cxn ang="0">
                <a:pos x="24" y="31"/>
              </a:cxn>
              <a:cxn ang="0">
                <a:pos x="20" y="34"/>
              </a:cxn>
            </a:cxnLst>
            <a:rect l="0" t="0" r="r" b="b"/>
            <a:pathLst>
              <a:path w="49" h="111">
                <a:moveTo>
                  <a:pt x="20" y="34"/>
                </a:moveTo>
                <a:cubicBezTo>
                  <a:pt x="18" y="34"/>
                  <a:pt x="17" y="34"/>
                  <a:pt x="15" y="34"/>
                </a:cubicBezTo>
                <a:cubicBezTo>
                  <a:pt x="10" y="34"/>
                  <a:pt x="7" y="33"/>
                  <a:pt x="4" y="31"/>
                </a:cubicBezTo>
                <a:cubicBezTo>
                  <a:pt x="1" y="28"/>
                  <a:pt x="0" y="25"/>
                  <a:pt x="0" y="20"/>
                </a:cubicBezTo>
                <a:cubicBezTo>
                  <a:pt x="0" y="18"/>
                  <a:pt x="0" y="17"/>
                  <a:pt x="1" y="15"/>
                </a:cubicBezTo>
                <a:cubicBezTo>
                  <a:pt x="1" y="14"/>
                  <a:pt x="2" y="12"/>
                  <a:pt x="3" y="11"/>
                </a:cubicBezTo>
                <a:cubicBezTo>
                  <a:pt x="3" y="10"/>
                  <a:pt x="4" y="10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8" y="10"/>
                  <a:pt x="9" y="11"/>
                  <a:pt x="11" y="11"/>
                </a:cubicBezTo>
                <a:cubicBezTo>
                  <a:pt x="13" y="12"/>
                  <a:pt x="14" y="12"/>
                  <a:pt x="17" y="12"/>
                </a:cubicBezTo>
                <a:cubicBezTo>
                  <a:pt x="20" y="12"/>
                  <a:pt x="23" y="11"/>
                  <a:pt x="26" y="9"/>
                </a:cubicBezTo>
                <a:cubicBezTo>
                  <a:pt x="29" y="7"/>
                  <a:pt x="30" y="4"/>
                  <a:pt x="3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5" y="0"/>
                  <a:pt x="49" y="4"/>
                  <a:pt x="49" y="11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7"/>
                  <a:pt x="45" y="111"/>
                  <a:pt x="38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28" y="111"/>
                  <a:pt x="24" y="107"/>
                  <a:pt x="24" y="100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2"/>
                  <a:pt x="21" y="33"/>
                  <a:pt x="20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4" name="Freeform 149"/>
          <p:cNvSpPr>
            <a:spLocks/>
          </p:cNvSpPr>
          <p:nvPr userDrawn="1"/>
        </p:nvSpPr>
        <p:spPr bwMode="auto">
          <a:xfrm>
            <a:off x="7962291" y="5914765"/>
            <a:ext cx="40492" cy="126384"/>
          </a:xfrm>
          <a:custGeom>
            <a:avLst/>
            <a:gdLst/>
            <a:ahLst/>
            <a:cxnLst>
              <a:cxn ang="0">
                <a:pos x="33" y="145"/>
              </a:cxn>
              <a:cxn ang="0">
                <a:pos x="13" y="145"/>
              </a:cxn>
              <a:cxn ang="0">
                <a:pos x="3" y="141"/>
              </a:cxn>
              <a:cxn ang="0">
                <a:pos x="0" y="131"/>
              </a:cxn>
              <a:cxn ang="0">
                <a:pos x="0" y="14"/>
              </a:cxn>
              <a:cxn ang="0">
                <a:pos x="3" y="4"/>
              </a:cxn>
              <a:cxn ang="0">
                <a:pos x="13" y="0"/>
              </a:cxn>
              <a:cxn ang="0">
                <a:pos x="33" y="0"/>
              </a:cxn>
              <a:cxn ang="0">
                <a:pos x="42" y="2"/>
              </a:cxn>
              <a:cxn ang="0">
                <a:pos x="45" y="9"/>
              </a:cxn>
              <a:cxn ang="0">
                <a:pos x="45" y="10"/>
              </a:cxn>
              <a:cxn ang="0">
                <a:pos x="42" y="17"/>
              </a:cxn>
              <a:cxn ang="0">
                <a:pos x="33" y="20"/>
              </a:cxn>
              <a:cxn ang="0">
                <a:pos x="22" y="20"/>
              </a:cxn>
              <a:cxn ang="0">
                <a:pos x="22" y="125"/>
              </a:cxn>
              <a:cxn ang="0">
                <a:pos x="33" y="125"/>
              </a:cxn>
              <a:cxn ang="0">
                <a:pos x="42" y="127"/>
              </a:cxn>
              <a:cxn ang="0">
                <a:pos x="45" y="134"/>
              </a:cxn>
              <a:cxn ang="0">
                <a:pos x="45" y="135"/>
              </a:cxn>
              <a:cxn ang="0">
                <a:pos x="42" y="143"/>
              </a:cxn>
              <a:cxn ang="0">
                <a:pos x="33" y="145"/>
              </a:cxn>
            </a:cxnLst>
            <a:rect l="0" t="0" r="r" b="b"/>
            <a:pathLst>
              <a:path w="45" h="145">
                <a:moveTo>
                  <a:pt x="33" y="145"/>
                </a:moveTo>
                <a:cubicBezTo>
                  <a:pt x="13" y="145"/>
                  <a:pt x="13" y="145"/>
                  <a:pt x="13" y="145"/>
                </a:cubicBezTo>
                <a:cubicBezTo>
                  <a:pt x="9" y="145"/>
                  <a:pt x="6" y="144"/>
                  <a:pt x="3" y="141"/>
                </a:cubicBezTo>
                <a:cubicBezTo>
                  <a:pt x="1" y="139"/>
                  <a:pt x="0" y="135"/>
                  <a:pt x="0" y="13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9"/>
                  <a:pt x="1" y="6"/>
                  <a:pt x="3" y="4"/>
                </a:cubicBezTo>
                <a:cubicBezTo>
                  <a:pt x="6" y="1"/>
                  <a:pt x="9" y="0"/>
                  <a:pt x="1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0" y="1"/>
                  <a:pt x="42" y="2"/>
                </a:cubicBezTo>
                <a:cubicBezTo>
                  <a:pt x="44" y="4"/>
                  <a:pt x="45" y="6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4"/>
                  <a:pt x="44" y="16"/>
                  <a:pt x="42" y="17"/>
                </a:cubicBezTo>
                <a:cubicBezTo>
                  <a:pt x="40" y="19"/>
                  <a:pt x="37" y="20"/>
                  <a:pt x="3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7" y="125"/>
                  <a:pt x="40" y="126"/>
                  <a:pt x="42" y="127"/>
                </a:cubicBezTo>
                <a:cubicBezTo>
                  <a:pt x="44" y="129"/>
                  <a:pt x="45" y="131"/>
                  <a:pt x="45" y="13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5" y="139"/>
                  <a:pt x="44" y="141"/>
                  <a:pt x="42" y="143"/>
                </a:cubicBezTo>
                <a:cubicBezTo>
                  <a:pt x="40" y="144"/>
                  <a:pt x="37" y="145"/>
                  <a:pt x="33" y="1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5" name="Freeform 153"/>
          <p:cNvSpPr>
            <a:spLocks/>
          </p:cNvSpPr>
          <p:nvPr userDrawn="1"/>
        </p:nvSpPr>
        <p:spPr bwMode="auto">
          <a:xfrm>
            <a:off x="8141439" y="5913545"/>
            <a:ext cx="40492" cy="127611"/>
          </a:xfrm>
          <a:custGeom>
            <a:avLst/>
            <a:gdLst/>
            <a:ahLst/>
            <a:cxnLst>
              <a:cxn ang="0">
                <a:pos x="2" y="143"/>
              </a:cxn>
              <a:cxn ang="0">
                <a:pos x="0" y="135"/>
              </a:cxn>
              <a:cxn ang="0">
                <a:pos x="0" y="134"/>
              </a:cxn>
              <a:cxn ang="0">
                <a:pos x="2" y="127"/>
              </a:cxn>
              <a:cxn ang="0">
                <a:pos x="11" y="125"/>
              </a:cxn>
              <a:cxn ang="0">
                <a:pos x="23" y="125"/>
              </a:cxn>
              <a:cxn ang="0">
                <a:pos x="23" y="20"/>
              </a:cxn>
              <a:cxn ang="0">
                <a:pos x="12" y="20"/>
              </a:cxn>
              <a:cxn ang="0">
                <a:pos x="3" y="17"/>
              </a:cxn>
              <a:cxn ang="0">
                <a:pos x="0" y="10"/>
              </a:cxn>
              <a:cxn ang="0">
                <a:pos x="0" y="9"/>
              </a:cxn>
              <a:cxn ang="0">
                <a:pos x="3" y="2"/>
              </a:cxn>
              <a:cxn ang="0">
                <a:pos x="12" y="0"/>
              </a:cxn>
              <a:cxn ang="0">
                <a:pos x="32" y="0"/>
              </a:cxn>
              <a:cxn ang="0">
                <a:pos x="41" y="4"/>
              </a:cxn>
              <a:cxn ang="0">
                <a:pos x="45" y="14"/>
              </a:cxn>
              <a:cxn ang="0">
                <a:pos x="45" y="131"/>
              </a:cxn>
              <a:cxn ang="0">
                <a:pos x="41" y="141"/>
              </a:cxn>
              <a:cxn ang="0">
                <a:pos x="32" y="145"/>
              </a:cxn>
              <a:cxn ang="0">
                <a:pos x="11" y="145"/>
              </a:cxn>
              <a:cxn ang="0">
                <a:pos x="2" y="143"/>
              </a:cxn>
            </a:cxnLst>
            <a:rect l="0" t="0" r="r" b="b"/>
            <a:pathLst>
              <a:path w="45" h="145">
                <a:moveTo>
                  <a:pt x="2" y="143"/>
                </a:moveTo>
                <a:cubicBezTo>
                  <a:pt x="1" y="141"/>
                  <a:pt x="0" y="139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1"/>
                  <a:pt x="1" y="129"/>
                  <a:pt x="2" y="127"/>
                </a:cubicBezTo>
                <a:cubicBezTo>
                  <a:pt x="4" y="126"/>
                  <a:pt x="7" y="125"/>
                  <a:pt x="11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5" y="19"/>
                  <a:pt x="3" y="17"/>
                </a:cubicBezTo>
                <a:cubicBezTo>
                  <a:pt x="1" y="16"/>
                  <a:pt x="0" y="14"/>
                  <a:pt x="0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8" y="0"/>
                  <a:pt x="1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39" y="1"/>
                  <a:pt x="41" y="4"/>
                </a:cubicBezTo>
                <a:cubicBezTo>
                  <a:pt x="44" y="6"/>
                  <a:pt x="45" y="9"/>
                  <a:pt x="45" y="14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5" y="135"/>
                  <a:pt x="44" y="139"/>
                  <a:pt x="41" y="141"/>
                </a:cubicBezTo>
                <a:cubicBezTo>
                  <a:pt x="39" y="144"/>
                  <a:pt x="36" y="145"/>
                  <a:pt x="32" y="145"/>
                </a:cubicBezTo>
                <a:cubicBezTo>
                  <a:pt x="11" y="145"/>
                  <a:pt x="11" y="145"/>
                  <a:pt x="11" y="145"/>
                </a:cubicBezTo>
                <a:cubicBezTo>
                  <a:pt x="7" y="145"/>
                  <a:pt x="4" y="144"/>
                  <a:pt x="2" y="1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6" name="Freeform 157"/>
          <p:cNvSpPr>
            <a:spLocks/>
          </p:cNvSpPr>
          <p:nvPr userDrawn="1"/>
        </p:nvSpPr>
        <p:spPr bwMode="auto">
          <a:xfrm>
            <a:off x="8324269" y="5922135"/>
            <a:ext cx="26995" cy="112887"/>
          </a:xfrm>
          <a:custGeom>
            <a:avLst/>
            <a:gdLst/>
            <a:ahLst/>
            <a:cxnLst>
              <a:cxn ang="0">
                <a:pos x="25" y="8"/>
              </a:cxn>
              <a:cxn ang="0">
                <a:pos x="14" y="0"/>
              </a:cxn>
              <a:cxn ang="0">
                <a:pos x="0" y="14"/>
              </a:cxn>
              <a:cxn ang="0">
                <a:pos x="4" y="26"/>
              </a:cxn>
              <a:cxn ang="0">
                <a:pos x="9" y="63"/>
              </a:cxn>
              <a:cxn ang="0">
                <a:pos x="3" y="103"/>
              </a:cxn>
              <a:cxn ang="0">
                <a:pos x="0" y="114"/>
              </a:cxn>
              <a:cxn ang="0">
                <a:pos x="14" y="127"/>
              </a:cxn>
              <a:cxn ang="0">
                <a:pos x="22" y="123"/>
              </a:cxn>
              <a:cxn ang="0">
                <a:pos x="37" y="63"/>
              </a:cxn>
              <a:cxn ang="0">
                <a:pos x="25" y="8"/>
              </a:cxn>
            </a:cxnLst>
            <a:rect l="0" t="0" r="r" b="b"/>
            <a:pathLst>
              <a:path w="37" h="127">
                <a:moveTo>
                  <a:pt x="25" y="8"/>
                </a:moveTo>
                <a:cubicBezTo>
                  <a:pt x="22" y="2"/>
                  <a:pt x="18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6"/>
                  <a:pt x="4" y="26"/>
                  <a:pt x="4" y="26"/>
                </a:cubicBezTo>
                <a:cubicBezTo>
                  <a:pt x="7" y="37"/>
                  <a:pt x="9" y="50"/>
                  <a:pt x="9" y="63"/>
                </a:cubicBezTo>
                <a:cubicBezTo>
                  <a:pt x="9" y="76"/>
                  <a:pt x="7" y="90"/>
                  <a:pt x="3" y="103"/>
                </a:cubicBezTo>
                <a:cubicBezTo>
                  <a:pt x="2" y="104"/>
                  <a:pt x="0" y="111"/>
                  <a:pt x="0" y="114"/>
                </a:cubicBezTo>
                <a:cubicBezTo>
                  <a:pt x="0" y="121"/>
                  <a:pt x="6" y="127"/>
                  <a:pt x="14" y="127"/>
                </a:cubicBezTo>
                <a:cubicBezTo>
                  <a:pt x="17" y="127"/>
                  <a:pt x="20" y="125"/>
                  <a:pt x="22" y="123"/>
                </a:cubicBezTo>
                <a:cubicBezTo>
                  <a:pt x="33" y="112"/>
                  <a:pt x="37" y="73"/>
                  <a:pt x="37" y="63"/>
                </a:cubicBezTo>
                <a:cubicBezTo>
                  <a:pt x="37" y="48"/>
                  <a:pt x="33" y="21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7" name="Freeform 161"/>
          <p:cNvSpPr>
            <a:spLocks/>
          </p:cNvSpPr>
          <p:nvPr userDrawn="1"/>
        </p:nvSpPr>
        <p:spPr bwMode="auto">
          <a:xfrm>
            <a:off x="8499735" y="5922135"/>
            <a:ext cx="31903" cy="112887"/>
          </a:xfrm>
          <a:custGeom>
            <a:avLst/>
            <a:gdLst/>
            <a:ahLst/>
            <a:cxnLst>
              <a:cxn ang="0">
                <a:pos x="27" y="63"/>
              </a:cxn>
              <a:cxn ang="0">
                <a:pos x="33" y="26"/>
              </a:cxn>
              <a:cxn ang="0">
                <a:pos x="37" y="14"/>
              </a:cxn>
              <a:cxn ang="0">
                <a:pos x="23" y="0"/>
              </a:cxn>
              <a:cxn ang="0">
                <a:pos x="11" y="8"/>
              </a:cxn>
              <a:cxn ang="0">
                <a:pos x="0" y="63"/>
              </a:cxn>
              <a:cxn ang="0">
                <a:pos x="15" y="123"/>
              </a:cxn>
              <a:cxn ang="0">
                <a:pos x="23" y="127"/>
              </a:cxn>
              <a:cxn ang="0">
                <a:pos x="37" y="114"/>
              </a:cxn>
              <a:cxn ang="0">
                <a:pos x="34" y="103"/>
              </a:cxn>
              <a:cxn ang="0">
                <a:pos x="27" y="63"/>
              </a:cxn>
            </a:cxnLst>
            <a:rect l="0" t="0" r="r" b="b"/>
            <a:pathLst>
              <a:path w="37" h="127">
                <a:moveTo>
                  <a:pt x="27" y="63"/>
                </a:moveTo>
                <a:cubicBezTo>
                  <a:pt x="27" y="50"/>
                  <a:pt x="29" y="37"/>
                  <a:pt x="33" y="26"/>
                </a:cubicBezTo>
                <a:cubicBezTo>
                  <a:pt x="34" y="23"/>
                  <a:pt x="37" y="16"/>
                  <a:pt x="37" y="14"/>
                </a:cubicBezTo>
                <a:cubicBezTo>
                  <a:pt x="37" y="6"/>
                  <a:pt x="31" y="0"/>
                  <a:pt x="23" y="0"/>
                </a:cubicBezTo>
                <a:cubicBezTo>
                  <a:pt x="18" y="0"/>
                  <a:pt x="14" y="3"/>
                  <a:pt x="11" y="8"/>
                </a:cubicBezTo>
                <a:cubicBezTo>
                  <a:pt x="4" y="21"/>
                  <a:pt x="0" y="48"/>
                  <a:pt x="0" y="63"/>
                </a:cubicBezTo>
                <a:cubicBezTo>
                  <a:pt x="0" y="73"/>
                  <a:pt x="4" y="112"/>
                  <a:pt x="15" y="123"/>
                </a:cubicBezTo>
                <a:cubicBezTo>
                  <a:pt x="17" y="125"/>
                  <a:pt x="20" y="127"/>
                  <a:pt x="23" y="127"/>
                </a:cubicBezTo>
                <a:cubicBezTo>
                  <a:pt x="31" y="127"/>
                  <a:pt x="37" y="121"/>
                  <a:pt x="37" y="114"/>
                </a:cubicBezTo>
                <a:cubicBezTo>
                  <a:pt x="37" y="111"/>
                  <a:pt x="34" y="104"/>
                  <a:pt x="34" y="103"/>
                </a:cubicBezTo>
                <a:cubicBezTo>
                  <a:pt x="29" y="90"/>
                  <a:pt x="27" y="76"/>
                  <a:pt x="27" y="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8" name="Freeform 165"/>
          <p:cNvSpPr>
            <a:spLocks noEditPoints="1"/>
          </p:cNvSpPr>
          <p:nvPr userDrawn="1"/>
        </p:nvSpPr>
        <p:spPr bwMode="auto">
          <a:xfrm>
            <a:off x="8669066" y="5928269"/>
            <a:ext cx="26995" cy="98163"/>
          </a:xfrm>
          <a:custGeom>
            <a:avLst/>
            <a:gdLst/>
            <a:ahLst/>
            <a:cxnLst>
              <a:cxn ang="0">
                <a:pos x="10" y="76"/>
              </a:cxn>
              <a:cxn ang="0">
                <a:pos x="8" y="70"/>
              </a:cxn>
              <a:cxn ang="0">
                <a:pos x="1" y="15"/>
              </a:cxn>
              <a:cxn ang="0">
                <a:pos x="3" y="4"/>
              </a:cxn>
              <a:cxn ang="0">
                <a:pos x="13" y="0"/>
              </a:cxn>
              <a:cxn ang="0">
                <a:pos x="17" y="0"/>
              </a:cxn>
              <a:cxn ang="0">
                <a:pos x="27" y="4"/>
              </a:cxn>
              <a:cxn ang="0">
                <a:pos x="29" y="15"/>
              </a:cxn>
              <a:cxn ang="0">
                <a:pos x="23" y="70"/>
              </a:cxn>
              <a:cxn ang="0">
                <a:pos x="21" y="76"/>
              </a:cxn>
              <a:cxn ang="0">
                <a:pos x="16" y="77"/>
              </a:cxn>
              <a:cxn ang="0">
                <a:pos x="14" y="77"/>
              </a:cxn>
              <a:cxn ang="0">
                <a:pos x="10" y="76"/>
              </a:cxn>
              <a:cxn ang="0">
                <a:pos x="2" y="101"/>
              </a:cxn>
              <a:cxn ang="0">
                <a:pos x="2" y="99"/>
              </a:cxn>
              <a:cxn ang="0">
                <a:pos x="14" y="88"/>
              </a:cxn>
              <a:cxn ang="0">
                <a:pos x="17" y="88"/>
              </a:cxn>
              <a:cxn ang="0">
                <a:pos x="28" y="99"/>
              </a:cxn>
              <a:cxn ang="0">
                <a:pos x="28" y="101"/>
              </a:cxn>
              <a:cxn ang="0">
                <a:pos x="17" y="113"/>
              </a:cxn>
              <a:cxn ang="0">
                <a:pos x="14" y="113"/>
              </a:cxn>
              <a:cxn ang="0">
                <a:pos x="2" y="101"/>
              </a:cxn>
            </a:cxnLst>
            <a:rect l="0" t="0" r="r" b="b"/>
            <a:pathLst>
              <a:path w="30" h="113">
                <a:moveTo>
                  <a:pt x="10" y="76"/>
                </a:moveTo>
                <a:cubicBezTo>
                  <a:pt x="9" y="74"/>
                  <a:pt x="9" y="72"/>
                  <a:pt x="8" y="7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0"/>
                  <a:pt x="1" y="7"/>
                  <a:pt x="3" y="4"/>
                </a:cubicBezTo>
                <a:cubicBezTo>
                  <a:pt x="5" y="1"/>
                  <a:pt x="9" y="0"/>
                  <a:pt x="1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1"/>
                  <a:pt x="27" y="4"/>
                </a:cubicBezTo>
                <a:cubicBezTo>
                  <a:pt x="30" y="7"/>
                  <a:pt x="30" y="10"/>
                  <a:pt x="29" y="15"/>
                </a:cubicBezTo>
                <a:cubicBezTo>
                  <a:pt x="23" y="70"/>
                  <a:pt x="23" y="70"/>
                  <a:pt x="23" y="70"/>
                </a:cubicBezTo>
                <a:cubicBezTo>
                  <a:pt x="22" y="72"/>
                  <a:pt x="21" y="74"/>
                  <a:pt x="21" y="76"/>
                </a:cubicBezTo>
                <a:cubicBezTo>
                  <a:pt x="20" y="77"/>
                  <a:pt x="18" y="77"/>
                  <a:pt x="16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2" y="77"/>
                  <a:pt x="11" y="77"/>
                  <a:pt x="10" y="76"/>
                </a:cubicBezTo>
                <a:close/>
                <a:moveTo>
                  <a:pt x="2" y="101"/>
                </a:moveTo>
                <a:cubicBezTo>
                  <a:pt x="2" y="99"/>
                  <a:pt x="2" y="99"/>
                  <a:pt x="2" y="99"/>
                </a:cubicBezTo>
                <a:cubicBezTo>
                  <a:pt x="2" y="92"/>
                  <a:pt x="6" y="88"/>
                  <a:pt x="14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24" y="88"/>
                  <a:pt x="28" y="92"/>
                  <a:pt x="28" y="99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9"/>
                  <a:pt x="24" y="113"/>
                  <a:pt x="17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6" y="113"/>
                  <a:pt x="2" y="109"/>
                  <a:pt x="2" y="1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9" name="Freeform 169"/>
          <p:cNvSpPr>
            <a:spLocks/>
          </p:cNvSpPr>
          <p:nvPr userDrawn="1"/>
        </p:nvSpPr>
        <p:spPr bwMode="auto">
          <a:xfrm>
            <a:off x="8831031" y="5951575"/>
            <a:ext cx="57670" cy="52762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28" y="1"/>
              </a:cxn>
              <a:cxn ang="0">
                <a:pos x="32" y="0"/>
              </a:cxn>
              <a:cxn ang="0">
                <a:pos x="33" y="0"/>
              </a:cxn>
              <a:cxn ang="0">
                <a:pos x="37" y="1"/>
              </a:cxn>
              <a:cxn ang="0">
                <a:pos x="39" y="6"/>
              </a:cxn>
              <a:cxn ang="0">
                <a:pos x="41" y="20"/>
              </a:cxn>
              <a:cxn ang="0">
                <a:pos x="55" y="17"/>
              </a:cxn>
              <a:cxn ang="0">
                <a:pos x="61" y="18"/>
              </a:cxn>
              <a:cxn ang="0">
                <a:pos x="64" y="22"/>
              </a:cxn>
              <a:cxn ang="0">
                <a:pos x="64" y="22"/>
              </a:cxn>
              <a:cxn ang="0">
                <a:pos x="64" y="27"/>
              </a:cxn>
              <a:cxn ang="0">
                <a:pos x="60" y="31"/>
              </a:cxn>
              <a:cxn ang="0">
                <a:pos x="46" y="37"/>
              </a:cxn>
              <a:cxn ang="0">
                <a:pos x="54" y="50"/>
              </a:cxn>
              <a:cxn ang="0">
                <a:pos x="55" y="56"/>
              </a:cxn>
              <a:cxn ang="0">
                <a:pos x="52" y="59"/>
              </a:cxn>
              <a:cxn ang="0">
                <a:pos x="52" y="60"/>
              </a:cxn>
              <a:cxn ang="0">
                <a:pos x="48" y="61"/>
              </a:cxn>
              <a:cxn ang="0">
                <a:pos x="43" y="58"/>
              </a:cxn>
              <a:cxn ang="0">
                <a:pos x="32" y="47"/>
              </a:cxn>
              <a:cxn ang="0">
                <a:pos x="22" y="58"/>
              </a:cxn>
              <a:cxn ang="0">
                <a:pos x="17" y="61"/>
              </a:cxn>
              <a:cxn ang="0">
                <a:pos x="13" y="60"/>
              </a:cxn>
              <a:cxn ang="0">
                <a:pos x="12" y="59"/>
              </a:cxn>
              <a:cxn ang="0">
                <a:pos x="9" y="56"/>
              </a:cxn>
              <a:cxn ang="0">
                <a:pos x="11" y="50"/>
              </a:cxn>
              <a:cxn ang="0">
                <a:pos x="18" y="37"/>
              </a:cxn>
              <a:cxn ang="0">
                <a:pos x="5" y="31"/>
              </a:cxn>
              <a:cxn ang="0">
                <a:pos x="1" y="27"/>
              </a:cxn>
              <a:cxn ang="0">
                <a:pos x="1" y="22"/>
              </a:cxn>
              <a:cxn ang="0">
                <a:pos x="1" y="22"/>
              </a:cxn>
              <a:cxn ang="0">
                <a:pos x="3" y="18"/>
              </a:cxn>
              <a:cxn ang="0">
                <a:pos x="9" y="17"/>
              </a:cxn>
              <a:cxn ang="0">
                <a:pos x="24" y="20"/>
              </a:cxn>
              <a:cxn ang="0">
                <a:pos x="26" y="6"/>
              </a:cxn>
            </a:cxnLst>
            <a:rect l="0" t="0" r="r" b="b"/>
            <a:pathLst>
              <a:path w="65" h="61">
                <a:moveTo>
                  <a:pt x="26" y="6"/>
                </a:moveTo>
                <a:cubicBezTo>
                  <a:pt x="26" y="3"/>
                  <a:pt x="27" y="2"/>
                  <a:pt x="28" y="1"/>
                </a:cubicBezTo>
                <a:cubicBezTo>
                  <a:pt x="29" y="0"/>
                  <a:pt x="30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0"/>
                  <a:pt x="37" y="1"/>
                </a:cubicBezTo>
                <a:cubicBezTo>
                  <a:pt x="38" y="2"/>
                  <a:pt x="39" y="3"/>
                  <a:pt x="39" y="6"/>
                </a:cubicBezTo>
                <a:cubicBezTo>
                  <a:pt x="41" y="20"/>
                  <a:pt x="41" y="20"/>
                  <a:pt x="41" y="20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60" y="17"/>
                  <a:pt x="61" y="18"/>
                </a:cubicBezTo>
                <a:cubicBezTo>
                  <a:pt x="62" y="19"/>
                  <a:pt x="63" y="20"/>
                  <a:pt x="64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5" y="24"/>
                  <a:pt x="65" y="26"/>
                  <a:pt x="64" y="27"/>
                </a:cubicBezTo>
                <a:cubicBezTo>
                  <a:pt x="64" y="28"/>
                  <a:pt x="62" y="29"/>
                  <a:pt x="60" y="31"/>
                </a:cubicBezTo>
                <a:cubicBezTo>
                  <a:pt x="46" y="37"/>
                  <a:pt x="46" y="37"/>
                  <a:pt x="46" y="37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2"/>
                  <a:pt x="56" y="54"/>
                  <a:pt x="55" y="56"/>
                </a:cubicBezTo>
                <a:cubicBezTo>
                  <a:pt x="55" y="57"/>
                  <a:pt x="54" y="58"/>
                  <a:pt x="52" y="59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0"/>
                  <a:pt x="49" y="61"/>
                  <a:pt x="48" y="61"/>
                </a:cubicBezTo>
                <a:cubicBezTo>
                  <a:pt x="46" y="61"/>
                  <a:pt x="45" y="60"/>
                  <a:pt x="43" y="58"/>
                </a:cubicBezTo>
                <a:cubicBezTo>
                  <a:pt x="32" y="47"/>
                  <a:pt x="32" y="47"/>
                  <a:pt x="32" y="47"/>
                </a:cubicBezTo>
                <a:cubicBezTo>
                  <a:pt x="22" y="58"/>
                  <a:pt x="22" y="58"/>
                  <a:pt x="22" y="58"/>
                </a:cubicBezTo>
                <a:cubicBezTo>
                  <a:pt x="20" y="60"/>
                  <a:pt x="18" y="61"/>
                  <a:pt x="17" y="61"/>
                </a:cubicBezTo>
                <a:cubicBezTo>
                  <a:pt x="16" y="61"/>
                  <a:pt x="14" y="60"/>
                  <a:pt x="13" y="60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8"/>
                  <a:pt x="10" y="57"/>
                  <a:pt x="9" y="56"/>
                </a:cubicBezTo>
                <a:cubicBezTo>
                  <a:pt x="9" y="54"/>
                  <a:pt x="9" y="52"/>
                  <a:pt x="11" y="50"/>
                </a:cubicBezTo>
                <a:cubicBezTo>
                  <a:pt x="18" y="37"/>
                  <a:pt x="18" y="37"/>
                  <a:pt x="18" y="37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29"/>
                  <a:pt x="1" y="28"/>
                  <a:pt x="1" y="27"/>
                </a:cubicBezTo>
                <a:cubicBezTo>
                  <a:pt x="0" y="26"/>
                  <a:pt x="0" y="24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0"/>
                  <a:pt x="2" y="18"/>
                  <a:pt x="3" y="18"/>
                </a:cubicBezTo>
                <a:cubicBezTo>
                  <a:pt x="5" y="17"/>
                  <a:pt x="6" y="17"/>
                  <a:pt x="9" y="17"/>
                </a:cubicBezTo>
                <a:cubicBezTo>
                  <a:pt x="24" y="20"/>
                  <a:pt x="24" y="20"/>
                  <a:pt x="24" y="20"/>
                </a:cubicBezTo>
                <a:lnTo>
                  <a:pt x="26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0" name="Freeform 230"/>
          <p:cNvSpPr>
            <a:spLocks/>
          </p:cNvSpPr>
          <p:nvPr userDrawn="1"/>
        </p:nvSpPr>
        <p:spPr bwMode="auto">
          <a:xfrm>
            <a:off x="317164" y="5185925"/>
            <a:ext cx="400013" cy="360747"/>
          </a:xfrm>
          <a:custGeom>
            <a:avLst/>
            <a:gdLst/>
            <a:ahLst/>
            <a:cxnLst>
              <a:cxn ang="0">
                <a:pos x="357" y="34"/>
              </a:cxn>
              <a:cxn ang="0">
                <a:pos x="75" y="90"/>
              </a:cxn>
              <a:cxn ang="0">
                <a:pos x="43" y="164"/>
              </a:cxn>
              <a:cxn ang="0">
                <a:pos x="45" y="176"/>
              </a:cxn>
              <a:cxn ang="0">
                <a:pos x="76" y="181"/>
              </a:cxn>
              <a:cxn ang="0">
                <a:pos x="76" y="154"/>
              </a:cxn>
              <a:cxn ang="0">
                <a:pos x="85" y="116"/>
              </a:cxn>
              <a:cxn ang="0">
                <a:pos x="383" y="93"/>
              </a:cxn>
              <a:cxn ang="0">
                <a:pos x="424" y="42"/>
              </a:cxn>
              <a:cxn ang="0">
                <a:pos x="407" y="248"/>
              </a:cxn>
              <a:cxn ang="0">
                <a:pos x="383" y="145"/>
              </a:cxn>
              <a:cxn ang="0">
                <a:pos x="260" y="132"/>
              </a:cxn>
              <a:cxn ang="0">
                <a:pos x="247" y="145"/>
              </a:cxn>
              <a:cxn ang="0">
                <a:pos x="283" y="387"/>
              </a:cxn>
              <a:cxn ang="0">
                <a:pos x="220" y="147"/>
              </a:cxn>
              <a:cxn ang="0">
                <a:pos x="217" y="136"/>
              </a:cxn>
              <a:cxn ang="0">
                <a:pos x="136" y="132"/>
              </a:cxn>
              <a:cxn ang="0">
                <a:pos x="119" y="154"/>
              </a:cxn>
              <a:cxn ang="0">
                <a:pos x="96" y="166"/>
              </a:cxn>
              <a:cxn ang="0">
                <a:pos x="76" y="291"/>
              </a:cxn>
              <a:cxn ang="0">
                <a:pos x="89" y="305"/>
              </a:cxn>
              <a:cxn ang="0">
                <a:pos x="99" y="387"/>
              </a:cxn>
              <a:cxn ang="0">
                <a:pos x="45" y="305"/>
              </a:cxn>
              <a:cxn ang="0">
                <a:pos x="72" y="291"/>
              </a:cxn>
              <a:cxn ang="0">
                <a:pos x="33" y="278"/>
              </a:cxn>
              <a:cxn ang="0">
                <a:pos x="1" y="398"/>
              </a:cxn>
              <a:cxn ang="0">
                <a:pos x="14" y="414"/>
              </a:cxn>
              <a:cxn ang="0">
                <a:pos x="123" y="402"/>
              </a:cxn>
              <a:cxn ang="0">
                <a:pos x="137" y="283"/>
              </a:cxn>
              <a:cxn ang="0">
                <a:pos x="105" y="278"/>
              </a:cxn>
              <a:cxn ang="0">
                <a:pos x="129" y="181"/>
              </a:cxn>
              <a:cxn ang="0">
                <a:pos x="146" y="158"/>
              </a:cxn>
              <a:cxn ang="0">
                <a:pos x="156" y="398"/>
              </a:cxn>
              <a:cxn ang="0">
                <a:pos x="159" y="409"/>
              </a:cxn>
              <a:cxn ang="0">
                <a:pos x="299" y="414"/>
              </a:cxn>
              <a:cxn ang="0">
                <a:pos x="312" y="400"/>
              </a:cxn>
              <a:cxn ang="0">
                <a:pos x="276" y="158"/>
              </a:cxn>
              <a:cxn ang="0">
                <a:pos x="357" y="262"/>
              </a:cxn>
              <a:cxn ang="0">
                <a:pos x="416" y="275"/>
              </a:cxn>
              <a:cxn ang="0">
                <a:pos x="460" y="135"/>
              </a:cxn>
              <a:cxn ang="0">
                <a:pos x="438" y="19"/>
              </a:cxn>
            </a:cxnLst>
            <a:rect l="0" t="0" r="r" b="b"/>
            <a:pathLst>
              <a:path w="460" h="414">
                <a:moveTo>
                  <a:pt x="362" y="24"/>
                </a:moveTo>
                <a:cubicBezTo>
                  <a:pt x="359" y="26"/>
                  <a:pt x="357" y="30"/>
                  <a:pt x="357" y="34"/>
                </a:cubicBezTo>
                <a:cubicBezTo>
                  <a:pt x="357" y="34"/>
                  <a:pt x="357" y="64"/>
                  <a:pt x="357" y="80"/>
                </a:cubicBezTo>
                <a:cubicBezTo>
                  <a:pt x="333" y="81"/>
                  <a:pt x="75" y="90"/>
                  <a:pt x="75" y="90"/>
                </a:cubicBezTo>
                <a:cubicBezTo>
                  <a:pt x="69" y="90"/>
                  <a:pt x="64" y="94"/>
                  <a:pt x="62" y="99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5"/>
                  <a:pt x="42" y="166"/>
                  <a:pt x="42" y="168"/>
                </a:cubicBezTo>
                <a:cubicBezTo>
                  <a:pt x="42" y="171"/>
                  <a:pt x="43" y="173"/>
                  <a:pt x="45" y="176"/>
                </a:cubicBezTo>
                <a:cubicBezTo>
                  <a:pt x="48" y="179"/>
                  <a:pt x="52" y="181"/>
                  <a:pt x="56" y="181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83" y="181"/>
                  <a:pt x="89" y="175"/>
                  <a:pt x="89" y="168"/>
                </a:cubicBezTo>
                <a:cubicBezTo>
                  <a:pt x="89" y="160"/>
                  <a:pt x="83" y="154"/>
                  <a:pt x="76" y="154"/>
                </a:cubicBezTo>
                <a:cubicBezTo>
                  <a:pt x="76" y="154"/>
                  <a:pt x="74" y="154"/>
                  <a:pt x="74" y="154"/>
                </a:cubicBezTo>
                <a:cubicBezTo>
                  <a:pt x="78" y="140"/>
                  <a:pt x="82" y="126"/>
                  <a:pt x="85" y="116"/>
                </a:cubicBezTo>
                <a:cubicBezTo>
                  <a:pt x="103" y="116"/>
                  <a:pt x="370" y="106"/>
                  <a:pt x="370" y="106"/>
                </a:cubicBezTo>
                <a:cubicBezTo>
                  <a:pt x="378" y="106"/>
                  <a:pt x="383" y="100"/>
                  <a:pt x="383" y="93"/>
                </a:cubicBezTo>
                <a:cubicBezTo>
                  <a:pt x="383" y="93"/>
                  <a:pt x="383" y="53"/>
                  <a:pt x="383" y="42"/>
                </a:cubicBezTo>
                <a:cubicBezTo>
                  <a:pt x="399" y="34"/>
                  <a:pt x="418" y="40"/>
                  <a:pt x="424" y="42"/>
                </a:cubicBezTo>
                <a:cubicBezTo>
                  <a:pt x="428" y="54"/>
                  <a:pt x="433" y="98"/>
                  <a:pt x="433" y="135"/>
                </a:cubicBezTo>
                <a:cubicBezTo>
                  <a:pt x="433" y="161"/>
                  <a:pt x="416" y="219"/>
                  <a:pt x="407" y="248"/>
                </a:cubicBezTo>
                <a:cubicBezTo>
                  <a:pt x="399" y="248"/>
                  <a:pt x="393" y="248"/>
                  <a:pt x="383" y="248"/>
                </a:cubicBezTo>
                <a:cubicBezTo>
                  <a:pt x="383" y="227"/>
                  <a:pt x="383" y="145"/>
                  <a:pt x="383" y="145"/>
                </a:cubicBezTo>
                <a:cubicBezTo>
                  <a:pt x="383" y="138"/>
                  <a:pt x="377" y="132"/>
                  <a:pt x="370" y="132"/>
                </a:cubicBezTo>
                <a:cubicBezTo>
                  <a:pt x="260" y="132"/>
                  <a:pt x="260" y="132"/>
                  <a:pt x="260" y="132"/>
                </a:cubicBezTo>
                <a:cubicBezTo>
                  <a:pt x="257" y="132"/>
                  <a:pt x="253" y="133"/>
                  <a:pt x="250" y="136"/>
                </a:cubicBezTo>
                <a:cubicBezTo>
                  <a:pt x="248" y="139"/>
                  <a:pt x="247" y="142"/>
                  <a:pt x="247" y="145"/>
                </a:cubicBezTo>
                <a:cubicBezTo>
                  <a:pt x="247" y="146"/>
                  <a:pt x="247" y="146"/>
                  <a:pt x="247" y="147"/>
                </a:cubicBezTo>
                <a:cubicBezTo>
                  <a:pt x="247" y="147"/>
                  <a:pt x="279" y="360"/>
                  <a:pt x="283" y="387"/>
                </a:cubicBezTo>
                <a:cubicBezTo>
                  <a:pt x="263" y="387"/>
                  <a:pt x="205" y="387"/>
                  <a:pt x="184" y="387"/>
                </a:cubicBezTo>
                <a:cubicBezTo>
                  <a:pt x="188" y="360"/>
                  <a:pt x="220" y="147"/>
                  <a:pt x="220" y="147"/>
                </a:cubicBezTo>
                <a:cubicBezTo>
                  <a:pt x="220" y="146"/>
                  <a:pt x="220" y="146"/>
                  <a:pt x="220" y="145"/>
                </a:cubicBezTo>
                <a:cubicBezTo>
                  <a:pt x="220" y="142"/>
                  <a:pt x="219" y="139"/>
                  <a:pt x="217" y="136"/>
                </a:cubicBezTo>
                <a:cubicBezTo>
                  <a:pt x="215" y="133"/>
                  <a:pt x="211" y="132"/>
                  <a:pt x="207" y="132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30" y="132"/>
                  <a:pt x="125" y="135"/>
                  <a:pt x="123" y="141"/>
                </a:cubicBezTo>
                <a:cubicBezTo>
                  <a:pt x="123" y="141"/>
                  <a:pt x="121" y="148"/>
                  <a:pt x="119" y="154"/>
                </a:cubicBezTo>
                <a:cubicBezTo>
                  <a:pt x="114" y="154"/>
                  <a:pt x="109" y="154"/>
                  <a:pt x="109" y="154"/>
                </a:cubicBezTo>
                <a:cubicBezTo>
                  <a:pt x="102" y="154"/>
                  <a:pt x="97" y="159"/>
                  <a:pt x="96" y="166"/>
                </a:cubicBezTo>
                <a:cubicBezTo>
                  <a:pt x="76" y="289"/>
                  <a:pt x="76" y="289"/>
                  <a:pt x="76" y="289"/>
                </a:cubicBezTo>
                <a:cubicBezTo>
                  <a:pt x="76" y="290"/>
                  <a:pt x="76" y="291"/>
                  <a:pt x="76" y="291"/>
                </a:cubicBezTo>
                <a:cubicBezTo>
                  <a:pt x="76" y="294"/>
                  <a:pt x="77" y="297"/>
                  <a:pt x="79" y="300"/>
                </a:cubicBezTo>
                <a:cubicBezTo>
                  <a:pt x="82" y="303"/>
                  <a:pt x="86" y="305"/>
                  <a:pt x="89" y="305"/>
                </a:cubicBezTo>
                <a:cubicBezTo>
                  <a:pt x="89" y="305"/>
                  <a:pt x="101" y="305"/>
                  <a:pt x="112" y="305"/>
                </a:cubicBezTo>
                <a:cubicBezTo>
                  <a:pt x="109" y="325"/>
                  <a:pt x="101" y="372"/>
                  <a:pt x="99" y="387"/>
                </a:cubicBezTo>
                <a:cubicBezTo>
                  <a:pt x="84" y="387"/>
                  <a:pt x="49" y="387"/>
                  <a:pt x="30" y="387"/>
                </a:cubicBezTo>
                <a:cubicBezTo>
                  <a:pt x="34" y="367"/>
                  <a:pt x="42" y="320"/>
                  <a:pt x="45" y="305"/>
                </a:cubicBezTo>
                <a:cubicBezTo>
                  <a:pt x="51" y="305"/>
                  <a:pt x="58" y="305"/>
                  <a:pt x="58" y="305"/>
                </a:cubicBezTo>
                <a:cubicBezTo>
                  <a:pt x="66" y="305"/>
                  <a:pt x="72" y="299"/>
                  <a:pt x="72" y="291"/>
                </a:cubicBezTo>
                <a:cubicBezTo>
                  <a:pt x="72" y="284"/>
                  <a:pt x="66" y="278"/>
                  <a:pt x="58" y="278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27" y="278"/>
                  <a:pt x="21" y="283"/>
                  <a:pt x="20" y="289"/>
                </a:cubicBezTo>
                <a:cubicBezTo>
                  <a:pt x="1" y="398"/>
                  <a:pt x="1" y="398"/>
                  <a:pt x="1" y="398"/>
                </a:cubicBezTo>
                <a:cubicBezTo>
                  <a:pt x="0" y="402"/>
                  <a:pt x="1" y="406"/>
                  <a:pt x="4" y="409"/>
                </a:cubicBezTo>
                <a:cubicBezTo>
                  <a:pt x="6" y="412"/>
                  <a:pt x="10" y="414"/>
                  <a:pt x="14" y="414"/>
                </a:cubicBezTo>
                <a:cubicBezTo>
                  <a:pt x="110" y="414"/>
                  <a:pt x="110" y="414"/>
                  <a:pt x="110" y="414"/>
                </a:cubicBezTo>
                <a:cubicBezTo>
                  <a:pt x="117" y="414"/>
                  <a:pt x="122" y="409"/>
                  <a:pt x="123" y="402"/>
                </a:cubicBezTo>
                <a:cubicBezTo>
                  <a:pt x="140" y="293"/>
                  <a:pt x="140" y="293"/>
                  <a:pt x="140" y="293"/>
                </a:cubicBezTo>
                <a:cubicBezTo>
                  <a:pt x="141" y="289"/>
                  <a:pt x="140" y="286"/>
                  <a:pt x="137" y="283"/>
                </a:cubicBezTo>
                <a:cubicBezTo>
                  <a:pt x="135" y="280"/>
                  <a:pt x="131" y="278"/>
                  <a:pt x="127" y="278"/>
                </a:cubicBezTo>
                <a:cubicBezTo>
                  <a:pt x="127" y="278"/>
                  <a:pt x="116" y="278"/>
                  <a:pt x="105" y="278"/>
                </a:cubicBezTo>
                <a:cubicBezTo>
                  <a:pt x="108" y="257"/>
                  <a:pt x="118" y="197"/>
                  <a:pt x="120" y="181"/>
                </a:cubicBezTo>
                <a:cubicBezTo>
                  <a:pt x="124" y="181"/>
                  <a:pt x="129" y="181"/>
                  <a:pt x="129" y="181"/>
                </a:cubicBezTo>
                <a:cubicBezTo>
                  <a:pt x="135" y="181"/>
                  <a:pt x="140" y="177"/>
                  <a:pt x="142" y="172"/>
                </a:cubicBezTo>
                <a:cubicBezTo>
                  <a:pt x="142" y="172"/>
                  <a:pt x="144" y="165"/>
                  <a:pt x="146" y="158"/>
                </a:cubicBezTo>
                <a:cubicBezTo>
                  <a:pt x="157" y="158"/>
                  <a:pt x="176" y="158"/>
                  <a:pt x="192" y="158"/>
                </a:cubicBezTo>
                <a:cubicBezTo>
                  <a:pt x="188" y="185"/>
                  <a:pt x="156" y="398"/>
                  <a:pt x="156" y="398"/>
                </a:cubicBezTo>
                <a:cubicBezTo>
                  <a:pt x="156" y="399"/>
                  <a:pt x="155" y="400"/>
                  <a:pt x="155" y="400"/>
                </a:cubicBezTo>
                <a:cubicBezTo>
                  <a:pt x="155" y="403"/>
                  <a:pt x="157" y="407"/>
                  <a:pt x="159" y="409"/>
                </a:cubicBezTo>
                <a:cubicBezTo>
                  <a:pt x="161" y="412"/>
                  <a:pt x="165" y="414"/>
                  <a:pt x="169" y="414"/>
                </a:cubicBezTo>
                <a:cubicBezTo>
                  <a:pt x="299" y="414"/>
                  <a:pt x="299" y="414"/>
                  <a:pt x="299" y="414"/>
                </a:cubicBezTo>
                <a:cubicBezTo>
                  <a:pt x="303" y="414"/>
                  <a:pt x="306" y="412"/>
                  <a:pt x="309" y="409"/>
                </a:cubicBezTo>
                <a:cubicBezTo>
                  <a:pt x="311" y="407"/>
                  <a:pt x="312" y="403"/>
                  <a:pt x="312" y="400"/>
                </a:cubicBezTo>
                <a:cubicBezTo>
                  <a:pt x="312" y="400"/>
                  <a:pt x="312" y="399"/>
                  <a:pt x="312" y="398"/>
                </a:cubicBezTo>
                <a:cubicBezTo>
                  <a:pt x="312" y="398"/>
                  <a:pt x="280" y="185"/>
                  <a:pt x="276" y="158"/>
                </a:cubicBezTo>
                <a:cubicBezTo>
                  <a:pt x="296" y="158"/>
                  <a:pt x="339" y="158"/>
                  <a:pt x="357" y="158"/>
                </a:cubicBezTo>
                <a:cubicBezTo>
                  <a:pt x="357" y="179"/>
                  <a:pt x="357" y="262"/>
                  <a:pt x="357" y="262"/>
                </a:cubicBezTo>
                <a:cubicBezTo>
                  <a:pt x="357" y="269"/>
                  <a:pt x="363" y="275"/>
                  <a:pt x="370" y="275"/>
                </a:cubicBezTo>
                <a:cubicBezTo>
                  <a:pt x="416" y="275"/>
                  <a:pt x="416" y="275"/>
                  <a:pt x="416" y="275"/>
                </a:cubicBezTo>
                <a:cubicBezTo>
                  <a:pt x="422" y="275"/>
                  <a:pt x="427" y="271"/>
                  <a:pt x="429" y="266"/>
                </a:cubicBezTo>
                <a:cubicBezTo>
                  <a:pt x="430" y="262"/>
                  <a:pt x="460" y="174"/>
                  <a:pt x="460" y="135"/>
                </a:cubicBezTo>
                <a:cubicBezTo>
                  <a:pt x="460" y="116"/>
                  <a:pt x="458" y="90"/>
                  <a:pt x="456" y="69"/>
                </a:cubicBezTo>
                <a:cubicBezTo>
                  <a:pt x="452" y="33"/>
                  <a:pt x="446" y="23"/>
                  <a:pt x="438" y="19"/>
                </a:cubicBezTo>
                <a:cubicBezTo>
                  <a:pt x="433" y="17"/>
                  <a:pt x="394" y="0"/>
                  <a:pt x="362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1" name="Freeform 234"/>
          <p:cNvSpPr>
            <a:spLocks/>
          </p:cNvSpPr>
          <p:nvPr userDrawn="1"/>
        </p:nvSpPr>
        <p:spPr bwMode="auto">
          <a:xfrm>
            <a:off x="785244" y="5195741"/>
            <a:ext cx="404921" cy="341115"/>
          </a:xfrm>
          <a:custGeom>
            <a:avLst/>
            <a:gdLst/>
            <a:ahLst/>
            <a:cxnLst>
              <a:cxn ang="0">
                <a:pos x="110" y="376"/>
              </a:cxn>
              <a:cxn ang="0">
                <a:pos x="110" y="149"/>
              </a:cxn>
              <a:cxn ang="0">
                <a:pos x="110" y="148"/>
              </a:cxn>
              <a:cxn ang="0">
                <a:pos x="99" y="133"/>
              </a:cxn>
              <a:cxn ang="0">
                <a:pos x="64" y="119"/>
              </a:cxn>
              <a:cxn ang="0">
                <a:pos x="63" y="119"/>
              </a:cxn>
              <a:cxn ang="0">
                <a:pos x="28" y="138"/>
              </a:cxn>
              <a:cxn ang="0">
                <a:pos x="79" y="350"/>
              </a:cxn>
              <a:cxn ang="0">
                <a:pos x="83" y="370"/>
              </a:cxn>
              <a:cxn ang="0">
                <a:pos x="6" y="336"/>
              </a:cxn>
              <a:cxn ang="0">
                <a:pos x="0" y="135"/>
              </a:cxn>
              <a:cxn ang="0">
                <a:pos x="13" y="110"/>
              </a:cxn>
              <a:cxn ang="0">
                <a:pos x="63" y="91"/>
              </a:cxn>
              <a:cxn ang="0">
                <a:pos x="108" y="104"/>
              </a:cxn>
              <a:cxn ang="0">
                <a:pos x="133" y="130"/>
              </a:cxn>
              <a:cxn ang="0">
                <a:pos x="138" y="358"/>
              </a:cxn>
              <a:cxn ang="0">
                <a:pos x="435" y="125"/>
              </a:cxn>
              <a:cxn ang="0">
                <a:pos x="361" y="115"/>
              </a:cxn>
              <a:cxn ang="0">
                <a:pos x="341" y="116"/>
              </a:cxn>
              <a:cxn ang="0">
                <a:pos x="240" y="169"/>
              </a:cxn>
              <a:cxn ang="0">
                <a:pos x="249" y="205"/>
              </a:cxn>
              <a:cxn ang="0">
                <a:pos x="244" y="225"/>
              </a:cxn>
              <a:cxn ang="0">
                <a:pos x="205" y="243"/>
              </a:cxn>
              <a:cxn ang="0">
                <a:pos x="178" y="237"/>
              </a:cxn>
              <a:cxn ang="0">
                <a:pos x="160" y="205"/>
              </a:cxn>
              <a:cxn ang="0">
                <a:pos x="165" y="181"/>
              </a:cxn>
              <a:cxn ang="0">
                <a:pos x="172" y="15"/>
              </a:cxn>
              <a:cxn ang="0">
                <a:pos x="186" y="0"/>
              </a:cxn>
              <a:cxn ang="0">
                <a:pos x="268" y="5"/>
              </a:cxn>
              <a:cxn ang="0">
                <a:pos x="272" y="15"/>
              </a:cxn>
              <a:cxn ang="0">
                <a:pos x="268" y="70"/>
              </a:cxn>
              <a:cxn ang="0">
                <a:pos x="228" y="74"/>
              </a:cxn>
              <a:cxn ang="0">
                <a:pos x="228" y="46"/>
              </a:cxn>
              <a:cxn ang="0">
                <a:pos x="244" y="29"/>
              </a:cxn>
              <a:cxn ang="0">
                <a:pos x="197" y="182"/>
              </a:cxn>
              <a:cxn ang="0">
                <a:pos x="191" y="192"/>
              </a:cxn>
              <a:cxn ang="0">
                <a:pos x="190" y="210"/>
              </a:cxn>
              <a:cxn ang="0">
                <a:pos x="194" y="213"/>
              </a:cxn>
              <a:cxn ang="0">
                <a:pos x="218" y="212"/>
              </a:cxn>
              <a:cxn ang="0">
                <a:pos x="220" y="209"/>
              </a:cxn>
              <a:cxn ang="0">
                <a:pos x="217" y="189"/>
              </a:cxn>
              <a:cxn ang="0">
                <a:pos x="213" y="180"/>
              </a:cxn>
              <a:cxn ang="0">
                <a:pos x="212" y="173"/>
              </a:cxn>
              <a:cxn ang="0">
                <a:pos x="222" y="105"/>
              </a:cxn>
              <a:cxn ang="0">
                <a:pos x="361" y="87"/>
              </a:cxn>
              <a:cxn ang="0">
                <a:pos x="456" y="104"/>
              </a:cxn>
              <a:cxn ang="0">
                <a:pos x="463" y="295"/>
              </a:cxn>
              <a:cxn ang="0">
                <a:pos x="128" y="390"/>
              </a:cxn>
              <a:cxn ang="0">
                <a:pos x="115" y="388"/>
              </a:cxn>
            </a:cxnLst>
            <a:rect l="0" t="0" r="r" b="b"/>
            <a:pathLst>
              <a:path w="464" h="391">
                <a:moveTo>
                  <a:pt x="115" y="388"/>
                </a:moveTo>
                <a:cubicBezTo>
                  <a:pt x="112" y="385"/>
                  <a:pt x="110" y="381"/>
                  <a:pt x="110" y="376"/>
                </a:cubicBezTo>
                <a:cubicBezTo>
                  <a:pt x="110" y="376"/>
                  <a:pt x="110" y="376"/>
                  <a:pt x="110" y="376"/>
                </a:cubicBezTo>
                <a:cubicBezTo>
                  <a:pt x="110" y="376"/>
                  <a:pt x="110" y="163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8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09" y="147"/>
                  <a:pt x="109" y="146"/>
                  <a:pt x="108" y="144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6" y="141"/>
                  <a:pt x="103" y="137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1" y="126"/>
                  <a:pt x="79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3" y="11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48" y="119"/>
                  <a:pt x="40" y="124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1" y="132"/>
                  <a:pt x="29" y="136"/>
                  <a:pt x="2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316"/>
                  <a:pt x="28" y="316"/>
                  <a:pt x="28" y="316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85" y="355"/>
                  <a:pt x="87" y="363"/>
                  <a:pt x="83" y="370"/>
                </a:cubicBezTo>
                <a:cubicBezTo>
                  <a:pt x="83" y="370"/>
                  <a:pt x="83" y="370"/>
                  <a:pt x="83" y="370"/>
                </a:cubicBezTo>
                <a:cubicBezTo>
                  <a:pt x="78" y="377"/>
                  <a:pt x="70" y="378"/>
                  <a:pt x="63" y="374"/>
                </a:cubicBezTo>
                <a:cubicBezTo>
                  <a:pt x="63" y="374"/>
                  <a:pt x="63" y="374"/>
                  <a:pt x="63" y="374"/>
                </a:cubicBezTo>
                <a:cubicBezTo>
                  <a:pt x="6" y="336"/>
                  <a:pt x="6" y="336"/>
                  <a:pt x="6" y="336"/>
                </a:cubicBezTo>
                <a:cubicBezTo>
                  <a:pt x="2" y="333"/>
                  <a:pt x="0" y="329"/>
                  <a:pt x="0" y="324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3"/>
                  <a:pt x="0" y="132"/>
                  <a:pt x="0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1" y="129"/>
                  <a:pt x="4" y="120"/>
                  <a:pt x="13" y="110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3" y="100"/>
                  <a:pt x="40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82" y="91"/>
                  <a:pt x="97" y="96"/>
                  <a:pt x="108" y="104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119" y="112"/>
                  <a:pt x="128" y="121"/>
                  <a:pt x="133" y="130"/>
                </a:cubicBezTo>
                <a:cubicBezTo>
                  <a:pt x="133" y="130"/>
                  <a:pt x="133" y="130"/>
                  <a:pt x="133" y="130"/>
                </a:cubicBezTo>
                <a:cubicBezTo>
                  <a:pt x="136" y="136"/>
                  <a:pt x="138" y="142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59"/>
                  <a:pt x="138" y="306"/>
                  <a:pt x="138" y="358"/>
                </a:cubicBezTo>
                <a:cubicBezTo>
                  <a:pt x="138" y="358"/>
                  <a:pt x="138" y="358"/>
                  <a:pt x="138" y="358"/>
                </a:cubicBezTo>
                <a:cubicBezTo>
                  <a:pt x="435" y="284"/>
                  <a:pt x="435" y="284"/>
                  <a:pt x="435" y="284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2" y="124"/>
                  <a:pt x="429" y="123"/>
                  <a:pt x="425" y="122"/>
                </a:cubicBezTo>
                <a:cubicBezTo>
                  <a:pt x="425" y="122"/>
                  <a:pt x="425" y="122"/>
                  <a:pt x="425" y="122"/>
                </a:cubicBezTo>
                <a:cubicBezTo>
                  <a:pt x="412" y="119"/>
                  <a:pt x="391" y="115"/>
                  <a:pt x="361" y="115"/>
                </a:cubicBezTo>
                <a:cubicBezTo>
                  <a:pt x="361" y="115"/>
                  <a:pt x="361" y="115"/>
                  <a:pt x="361" y="115"/>
                </a:cubicBezTo>
                <a:cubicBezTo>
                  <a:pt x="355" y="115"/>
                  <a:pt x="348" y="115"/>
                  <a:pt x="341" y="116"/>
                </a:cubicBezTo>
                <a:cubicBezTo>
                  <a:pt x="341" y="116"/>
                  <a:pt x="341" y="116"/>
                  <a:pt x="341" y="116"/>
                </a:cubicBezTo>
                <a:cubicBezTo>
                  <a:pt x="299" y="118"/>
                  <a:pt x="263" y="125"/>
                  <a:pt x="240" y="130"/>
                </a:cubicBezTo>
                <a:cubicBezTo>
                  <a:pt x="240" y="130"/>
                  <a:pt x="240" y="130"/>
                  <a:pt x="240" y="130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41" y="172"/>
                  <a:pt x="242" y="175"/>
                  <a:pt x="244" y="178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6" y="185"/>
                  <a:pt x="249" y="194"/>
                  <a:pt x="249" y="205"/>
                </a:cubicBezTo>
                <a:cubicBezTo>
                  <a:pt x="249" y="205"/>
                  <a:pt x="249" y="205"/>
                  <a:pt x="249" y="205"/>
                </a:cubicBezTo>
                <a:cubicBezTo>
                  <a:pt x="249" y="211"/>
                  <a:pt x="248" y="219"/>
                  <a:pt x="244" y="225"/>
                </a:cubicBezTo>
                <a:cubicBezTo>
                  <a:pt x="244" y="225"/>
                  <a:pt x="244" y="225"/>
                  <a:pt x="244" y="225"/>
                </a:cubicBezTo>
                <a:cubicBezTo>
                  <a:pt x="240" y="232"/>
                  <a:pt x="233" y="238"/>
                  <a:pt x="224" y="241"/>
                </a:cubicBezTo>
                <a:cubicBezTo>
                  <a:pt x="224" y="241"/>
                  <a:pt x="224" y="241"/>
                  <a:pt x="224" y="241"/>
                </a:cubicBezTo>
                <a:cubicBezTo>
                  <a:pt x="218" y="242"/>
                  <a:pt x="212" y="243"/>
                  <a:pt x="205" y="243"/>
                </a:cubicBezTo>
                <a:cubicBezTo>
                  <a:pt x="205" y="243"/>
                  <a:pt x="205" y="243"/>
                  <a:pt x="205" y="243"/>
                </a:cubicBezTo>
                <a:cubicBezTo>
                  <a:pt x="194" y="243"/>
                  <a:pt x="185" y="241"/>
                  <a:pt x="178" y="237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0" y="233"/>
                  <a:pt x="165" y="226"/>
                  <a:pt x="162" y="219"/>
                </a:cubicBezTo>
                <a:cubicBezTo>
                  <a:pt x="162" y="219"/>
                  <a:pt x="162" y="219"/>
                  <a:pt x="162" y="219"/>
                </a:cubicBezTo>
                <a:cubicBezTo>
                  <a:pt x="161" y="214"/>
                  <a:pt x="160" y="209"/>
                  <a:pt x="160" y="205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0" y="196"/>
                  <a:pt x="162" y="188"/>
                  <a:pt x="165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7" y="176"/>
                  <a:pt x="169" y="172"/>
                  <a:pt x="172" y="168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72" y="11"/>
                  <a:pt x="173" y="7"/>
                  <a:pt x="176" y="5"/>
                </a:cubicBezTo>
                <a:cubicBezTo>
                  <a:pt x="176" y="5"/>
                  <a:pt x="176" y="5"/>
                  <a:pt x="176" y="5"/>
                </a:cubicBezTo>
                <a:cubicBezTo>
                  <a:pt x="178" y="2"/>
                  <a:pt x="182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62" y="0"/>
                  <a:pt x="266" y="2"/>
                  <a:pt x="268" y="5"/>
                </a:cubicBezTo>
                <a:cubicBezTo>
                  <a:pt x="268" y="5"/>
                  <a:pt x="268" y="5"/>
                  <a:pt x="268" y="5"/>
                </a:cubicBezTo>
                <a:cubicBezTo>
                  <a:pt x="271" y="7"/>
                  <a:pt x="272" y="11"/>
                  <a:pt x="272" y="15"/>
                </a:cubicBezTo>
                <a:cubicBezTo>
                  <a:pt x="272" y="15"/>
                  <a:pt x="272" y="15"/>
                  <a:pt x="272" y="15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4"/>
                  <a:pt x="271" y="67"/>
                  <a:pt x="268" y="70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6" y="73"/>
                  <a:pt x="262" y="74"/>
                  <a:pt x="258" y="7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28" y="74"/>
                  <a:pt x="228" y="74"/>
                  <a:pt x="228" y="74"/>
                </a:cubicBezTo>
                <a:cubicBezTo>
                  <a:pt x="220" y="74"/>
                  <a:pt x="213" y="68"/>
                  <a:pt x="213" y="60"/>
                </a:cubicBezTo>
                <a:cubicBezTo>
                  <a:pt x="213" y="60"/>
                  <a:pt x="213" y="60"/>
                  <a:pt x="213" y="60"/>
                </a:cubicBezTo>
                <a:cubicBezTo>
                  <a:pt x="213" y="52"/>
                  <a:pt x="220" y="46"/>
                  <a:pt x="228" y="46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6"/>
                  <a:pt x="199" y="180"/>
                  <a:pt x="197" y="182"/>
                </a:cubicBezTo>
                <a:cubicBezTo>
                  <a:pt x="197" y="182"/>
                  <a:pt x="197" y="182"/>
                  <a:pt x="197" y="182"/>
                </a:cubicBezTo>
                <a:cubicBezTo>
                  <a:pt x="196" y="183"/>
                  <a:pt x="193" y="187"/>
                  <a:pt x="191" y="192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0" y="196"/>
                  <a:pt x="188" y="201"/>
                  <a:pt x="188" y="205"/>
                </a:cubicBezTo>
                <a:cubicBezTo>
                  <a:pt x="188" y="205"/>
                  <a:pt x="188" y="205"/>
                  <a:pt x="188" y="205"/>
                </a:cubicBezTo>
                <a:cubicBezTo>
                  <a:pt x="188" y="208"/>
                  <a:pt x="189" y="209"/>
                  <a:pt x="190" y="210"/>
                </a:cubicBezTo>
                <a:cubicBezTo>
                  <a:pt x="190" y="210"/>
                  <a:pt x="190" y="210"/>
                  <a:pt x="190" y="210"/>
                </a:cubicBezTo>
                <a:cubicBezTo>
                  <a:pt x="190" y="211"/>
                  <a:pt x="191" y="212"/>
                  <a:pt x="194" y="213"/>
                </a:cubicBezTo>
                <a:cubicBezTo>
                  <a:pt x="194" y="213"/>
                  <a:pt x="194" y="213"/>
                  <a:pt x="194" y="213"/>
                </a:cubicBezTo>
                <a:cubicBezTo>
                  <a:pt x="197" y="214"/>
                  <a:pt x="200" y="215"/>
                  <a:pt x="205" y="215"/>
                </a:cubicBezTo>
                <a:cubicBezTo>
                  <a:pt x="205" y="215"/>
                  <a:pt x="205" y="215"/>
                  <a:pt x="205" y="215"/>
                </a:cubicBezTo>
                <a:cubicBezTo>
                  <a:pt x="212" y="215"/>
                  <a:pt x="216" y="213"/>
                  <a:pt x="218" y="212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19" y="211"/>
                  <a:pt x="220" y="211"/>
                  <a:pt x="220" y="209"/>
                </a:cubicBezTo>
                <a:cubicBezTo>
                  <a:pt x="220" y="209"/>
                  <a:pt x="220" y="209"/>
                  <a:pt x="220" y="209"/>
                </a:cubicBezTo>
                <a:cubicBezTo>
                  <a:pt x="221" y="208"/>
                  <a:pt x="221" y="207"/>
                  <a:pt x="221" y="205"/>
                </a:cubicBezTo>
                <a:cubicBezTo>
                  <a:pt x="221" y="205"/>
                  <a:pt x="221" y="205"/>
                  <a:pt x="221" y="205"/>
                </a:cubicBezTo>
                <a:cubicBezTo>
                  <a:pt x="221" y="200"/>
                  <a:pt x="219" y="194"/>
                  <a:pt x="217" y="189"/>
                </a:cubicBezTo>
                <a:cubicBezTo>
                  <a:pt x="217" y="189"/>
                  <a:pt x="217" y="189"/>
                  <a:pt x="217" y="189"/>
                </a:cubicBezTo>
                <a:cubicBezTo>
                  <a:pt x="215" y="184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2" y="178"/>
                  <a:pt x="212" y="175"/>
                  <a:pt x="212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19"/>
                  <a:pt x="212" y="119"/>
                  <a:pt x="212" y="119"/>
                </a:cubicBezTo>
                <a:cubicBezTo>
                  <a:pt x="212" y="112"/>
                  <a:pt x="216" y="106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46" y="99"/>
                  <a:pt x="287" y="90"/>
                  <a:pt x="339" y="87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47" y="87"/>
                  <a:pt x="354" y="87"/>
                  <a:pt x="361" y="87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426" y="87"/>
                  <a:pt x="454" y="102"/>
                  <a:pt x="456" y="104"/>
                </a:cubicBezTo>
                <a:cubicBezTo>
                  <a:pt x="456" y="104"/>
                  <a:pt x="456" y="104"/>
                  <a:pt x="456" y="104"/>
                </a:cubicBezTo>
                <a:cubicBezTo>
                  <a:pt x="461" y="106"/>
                  <a:pt x="464" y="111"/>
                  <a:pt x="464" y="116"/>
                </a:cubicBezTo>
                <a:cubicBezTo>
                  <a:pt x="464" y="116"/>
                  <a:pt x="464" y="116"/>
                  <a:pt x="464" y="116"/>
                </a:cubicBezTo>
                <a:cubicBezTo>
                  <a:pt x="463" y="295"/>
                  <a:pt x="463" y="295"/>
                  <a:pt x="463" y="295"/>
                </a:cubicBezTo>
                <a:cubicBezTo>
                  <a:pt x="463" y="301"/>
                  <a:pt x="459" y="307"/>
                  <a:pt x="452" y="308"/>
                </a:cubicBezTo>
                <a:cubicBezTo>
                  <a:pt x="452" y="308"/>
                  <a:pt x="452" y="308"/>
                  <a:pt x="452" y="308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26" y="391"/>
                  <a:pt x="125" y="391"/>
                  <a:pt x="124" y="391"/>
                </a:cubicBezTo>
                <a:cubicBezTo>
                  <a:pt x="124" y="391"/>
                  <a:pt x="124" y="391"/>
                  <a:pt x="124" y="391"/>
                </a:cubicBezTo>
                <a:cubicBezTo>
                  <a:pt x="121" y="391"/>
                  <a:pt x="118" y="390"/>
                  <a:pt x="115" y="38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2" name="Freeform 316"/>
          <p:cNvSpPr>
            <a:spLocks/>
          </p:cNvSpPr>
          <p:nvPr userDrawn="1"/>
        </p:nvSpPr>
        <p:spPr bwMode="auto">
          <a:xfrm>
            <a:off x="1874167" y="5171192"/>
            <a:ext cx="407375" cy="390196"/>
          </a:xfrm>
          <a:custGeom>
            <a:avLst/>
            <a:gdLst/>
            <a:ahLst/>
            <a:cxnLst>
              <a:cxn ang="0">
                <a:pos x="233" y="0"/>
              </a:cxn>
              <a:cxn ang="0">
                <a:pos x="208" y="19"/>
              </a:cxn>
              <a:cxn ang="0">
                <a:pos x="153" y="130"/>
              </a:cxn>
              <a:cxn ang="0">
                <a:pos x="146" y="135"/>
              </a:cxn>
              <a:cxn ang="0">
                <a:pos x="106" y="141"/>
              </a:cxn>
              <a:cxn ang="0">
                <a:pos x="25" y="153"/>
              </a:cxn>
              <a:cxn ang="0">
                <a:pos x="3" y="170"/>
              </a:cxn>
              <a:cxn ang="0">
                <a:pos x="13" y="202"/>
              </a:cxn>
              <a:cxn ang="0">
                <a:pos x="52" y="239"/>
              </a:cxn>
              <a:cxn ang="0">
                <a:pos x="82" y="268"/>
              </a:cxn>
              <a:cxn ang="0">
                <a:pos x="100" y="268"/>
              </a:cxn>
              <a:cxn ang="0">
                <a:pos x="104" y="259"/>
              </a:cxn>
              <a:cxn ang="0">
                <a:pos x="100" y="249"/>
              </a:cxn>
              <a:cxn ang="0">
                <a:pos x="70" y="220"/>
              </a:cxn>
              <a:cxn ang="0">
                <a:pos x="32" y="183"/>
              </a:cxn>
              <a:cxn ang="0">
                <a:pos x="29" y="179"/>
              </a:cxn>
              <a:cxn ang="0">
                <a:pos x="110" y="167"/>
              </a:cxn>
              <a:cxn ang="0">
                <a:pos x="150" y="161"/>
              </a:cxn>
              <a:cxn ang="0">
                <a:pos x="177" y="142"/>
              </a:cxn>
              <a:cxn ang="0">
                <a:pos x="232" y="31"/>
              </a:cxn>
              <a:cxn ang="0">
                <a:pos x="233" y="29"/>
              </a:cxn>
              <a:cxn ang="0">
                <a:pos x="234" y="31"/>
              </a:cxn>
              <a:cxn ang="0">
                <a:pos x="289" y="143"/>
              </a:cxn>
              <a:cxn ang="0">
                <a:pos x="314" y="161"/>
              </a:cxn>
              <a:cxn ang="0">
                <a:pos x="435" y="178"/>
              </a:cxn>
              <a:cxn ang="0">
                <a:pos x="437" y="179"/>
              </a:cxn>
              <a:cxn ang="0">
                <a:pos x="435" y="181"/>
              </a:cxn>
              <a:cxn ang="0">
                <a:pos x="347" y="268"/>
              </a:cxn>
              <a:cxn ang="0">
                <a:pos x="338" y="290"/>
              </a:cxn>
              <a:cxn ang="0">
                <a:pos x="339" y="294"/>
              </a:cxn>
              <a:cxn ang="0">
                <a:pos x="360" y="415"/>
              </a:cxn>
              <a:cxn ang="0">
                <a:pos x="360" y="417"/>
              </a:cxn>
              <a:cxn ang="0">
                <a:pos x="359" y="420"/>
              </a:cxn>
              <a:cxn ang="0">
                <a:pos x="355" y="418"/>
              </a:cxn>
              <a:cxn ang="0">
                <a:pos x="249" y="363"/>
              </a:cxn>
              <a:cxn ang="0">
                <a:pos x="217" y="363"/>
              </a:cxn>
              <a:cxn ang="0">
                <a:pos x="110" y="418"/>
              </a:cxn>
              <a:cxn ang="0">
                <a:pos x="105" y="420"/>
              </a:cxn>
              <a:cxn ang="0">
                <a:pos x="105" y="420"/>
              </a:cxn>
              <a:cxn ang="0">
                <a:pos x="106" y="417"/>
              </a:cxn>
              <a:cxn ang="0">
                <a:pos x="122" y="324"/>
              </a:cxn>
              <a:cxn ang="0">
                <a:pos x="122" y="322"/>
              </a:cxn>
              <a:cxn ang="0">
                <a:pos x="111" y="309"/>
              </a:cxn>
              <a:cxn ang="0">
                <a:pos x="96" y="320"/>
              </a:cxn>
              <a:cxn ang="0">
                <a:pos x="79" y="412"/>
              </a:cxn>
              <a:cxn ang="0">
                <a:pos x="88" y="442"/>
              </a:cxn>
              <a:cxn ang="0">
                <a:pos x="122" y="443"/>
              </a:cxn>
              <a:cxn ang="0">
                <a:pos x="229" y="387"/>
              </a:cxn>
              <a:cxn ang="0">
                <a:pos x="237" y="387"/>
              </a:cxn>
              <a:cxn ang="0">
                <a:pos x="344" y="443"/>
              </a:cxn>
              <a:cxn ang="0">
                <a:pos x="376" y="441"/>
              </a:cxn>
              <a:cxn ang="0">
                <a:pos x="386" y="410"/>
              </a:cxn>
              <a:cxn ang="0">
                <a:pos x="365" y="290"/>
              </a:cxn>
              <a:cxn ang="0">
                <a:pos x="366" y="287"/>
              </a:cxn>
              <a:cxn ang="0">
                <a:pos x="454" y="200"/>
              </a:cxn>
              <a:cxn ang="0">
                <a:pos x="463" y="170"/>
              </a:cxn>
              <a:cxn ang="0">
                <a:pos x="438" y="152"/>
              </a:cxn>
              <a:cxn ang="0">
                <a:pos x="318" y="134"/>
              </a:cxn>
              <a:cxn ang="0">
                <a:pos x="313" y="131"/>
              </a:cxn>
              <a:cxn ang="0">
                <a:pos x="258" y="19"/>
              </a:cxn>
              <a:cxn ang="0">
                <a:pos x="233" y="0"/>
              </a:cxn>
            </a:cxnLst>
            <a:rect l="0" t="0" r="r" b="b"/>
            <a:pathLst>
              <a:path w="467" h="448">
                <a:moveTo>
                  <a:pt x="233" y="0"/>
                </a:moveTo>
                <a:cubicBezTo>
                  <a:pt x="227" y="0"/>
                  <a:pt x="216" y="3"/>
                  <a:pt x="208" y="19"/>
                </a:cubicBezTo>
                <a:cubicBezTo>
                  <a:pt x="208" y="19"/>
                  <a:pt x="153" y="130"/>
                  <a:pt x="153" y="130"/>
                </a:cubicBezTo>
                <a:cubicBezTo>
                  <a:pt x="152" y="132"/>
                  <a:pt x="149" y="134"/>
                  <a:pt x="146" y="135"/>
                </a:cubicBezTo>
                <a:cubicBezTo>
                  <a:pt x="146" y="135"/>
                  <a:pt x="106" y="141"/>
                  <a:pt x="106" y="141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14" y="155"/>
                  <a:pt x="6" y="161"/>
                  <a:pt x="3" y="170"/>
                </a:cubicBezTo>
                <a:cubicBezTo>
                  <a:pt x="0" y="180"/>
                  <a:pt x="4" y="192"/>
                  <a:pt x="13" y="202"/>
                </a:cubicBezTo>
                <a:cubicBezTo>
                  <a:pt x="19" y="207"/>
                  <a:pt x="35" y="223"/>
                  <a:pt x="52" y="239"/>
                </a:cubicBezTo>
                <a:cubicBezTo>
                  <a:pt x="82" y="268"/>
                  <a:pt x="82" y="268"/>
                  <a:pt x="82" y="268"/>
                </a:cubicBezTo>
                <a:cubicBezTo>
                  <a:pt x="87" y="274"/>
                  <a:pt x="95" y="274"/>
                  <a:pt x="100" y="268"/>
                </a:cubicBezTo>
                <a:cubicBezTo>
                  <a:pt x="103" y="266"/>
                  <a:pt x="104" y="262"/>
                  <a:pt x="104" y="259"/>
                </a:cubicBezTo>
                <a:cubicBezTo>
                  <a:pt x="104" y="255"/>
                  <a:pt x="103" y="252"/>
                  <a:pt x="100" y="249"/>
                </a:cubicBezTo>
                <a:cubicBezTo>
                  <a:pt x="70" y="220"/>
                  <a:pt x="70" y="220"/>
                  <a:pt x="70" y="220"/>
                </a:cubicBezTo>
                <a:cubicBezTo>
                  <a:pt x="53" y="204"/>
                  <a:pt x="38" y="188"/>
                  <a:pt x="32" y="183"/>
                </a:cubicBezTo>
                <a:cubicBezTo>
                  <a:pt x="31" y="181"/>
                  <a:pt x="30" y="180"/>
                  <a:pt x="29" y="179"/>
                </a:cubicBezTo>
                <a:cubicBezTo>
                  <a:pt x="29" y="179"/>
                  <a:pt x="110" y="167"/>
                  <a:pt x="110" y="167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62" y="159"/>
                  <a:pt x="172" y="152"/>
                  <a:pt x="177" y="142"/>
                </a:cubicBezTo>
                <a:cubicBezTo>
                  <a:pt x="232" y="31"/>
                  <a:pt x="232" y="31"/>
                  <a:pt x="232" y="31"/>
                </a:cubicBezTo>
                <a:cubicBezTo>
                  <a:pt x="232" y="30"/>
                  <a:pt x="232" y="29"/>
                  <a:pt x="233" y="29"/>
                </a:cubicBezTo>
                <a:cubicBezTo>
                  <a:pt x="233" y="29"/>
                  <a:pt x="234" y="30"/>
                  <a:pt x="234" y="31"/>
                </a:cubicBezTo>
                <a:cubicBezTo>
                  <a:pt x="243" y="48"/>
                  <a:pt x="284" y="133"/>
                  <a:pt x="289" y="143"/>
                </a:cubicBezTo>
                <a:cubicBezTo>
                  <a:pt x="294" y="152"/>
                  <a:pt x="303" y="159"/>
                  <a:pt x="314" y="161"/>
                </a:cubicBezTo>
                <a:cubicBezTo>
                  <a:pt x="382" y="171"/>
                  <a:pt x="423" y="177"/>
                  <a:pt x="435" y="178"/>
                </a:cubicBezTo>
                <a:cubicBezTo>
                  <a:pt x="436" y="179"/>
                  <a:pt x="437" y="179"/>
                  <a:pt x="437" y="179"/>
                </a:cubicBezTo>
                <a:cubicBezTo>
                  <a:pt x="437" y="180"/>
                  <a:pt x="436" y="180"/>
                  <a:pt x="435" y="181"/>
                </a:cubicBezTo>
                <a:cubicBezTo>
                  <a:pt x="429" y="188"/>
                  <a:pt x="399" y="217"/>
                  <a:pt x="347" y="268"/>
                </a:cubicBezTo>
                <a:cubicBezTo>
                  <a:pt x="341" y="274"/>
                  <a:pt x="338" y="282"/>
                  <a:pt x="338" y="290"/>
                </a:cubicBezTo>
                <a:cubicBezTo>
                  <a:pt x="338" y="291"/>
                  <a:pt x="338" y="293"/>
                  <a:pt x="339" y="294"/>
                </a:cubicBezTo>
                <a:cubicBezTo>
                  <a:pt x="339" y="294"/>
                  <a:pt x="360" y="415"/>
                  <a:pt x="360" y="415"/>
                </a:cubicBezTo>
                <a:cubicBezTo>
                  <a:pt x="360" y="416"/>
                  <a:pt x="360" y="417"/>
                  <a:pt x="360" y="417"/>
                </a:cubicBezTo>
                <a:cubicBezTo>
                  <a:pt x="360" y="419"/>
                  <a:pt x="360" y="419"/>
                  <a:pt x="359" y="420"/>
                </a:cubicBezTo>
                <a:cubicBezTo>
                  <a:pt x="359" y="420"/>
                  <a:pt x="357" y="419"/>
                  <a:pt x="355" y="418"/>
                </a:cubicBezTo>
                <a:cubicBezTo>
                  <a:pt x="346" y="414"/>
                  <a:pt x="309" y="395"/>
                  <a:pt x="249" y="363"/>
                </a:cubicBezTo>
                <a:cubicBezTo>
                  <a:pt x="239" y="358"/>
                  <a:pt x="227" y="358"/>
                  <a:pt x="217" y="363"/>
                </a:cubicBezTo>
                <a:cubicBezTo>
                  <a:pt x="157" y="395"/>
                  <a:pt x="117" y="415"/>
                  <a:pt x="110" y="418"/>
                </a:cubicBezTo>
                <a:cubicBezTo>
                  <a:pt x="108" y="419"/>
                  <a:pt x="106" y="420"/>
                  <a:pt x="105" y="420"/>
                </a:cubicBezTo>
                <a:cubicBezTo>
                  <a:pt x="105" y="420"/>
                  <a:pt x="105" y="420"/>
                  <a:pt x="105" y="420"/>
                </a:cubicBezTo>
                <a:cubicBezTo>
                  <a:pt x="105" y="419"/>
                  <a:pt x="105" y="418"/>
                  <a:pt x="106" y="417"/>
                </a:cubicBezTo>
                <a:cubicBezTo>
                  <a:pt x="122" y="324"/>
                  <a:pt x="122" y="324"/>
                  <a:pt x="122" y="324"/>
                </a:cubicBezTo>
                <a:cubicBezTo>
                  <a:pt x="122" y="323"/>
                  <a:pt x="122" y="323"/>
                  <a:pt x="122" y="322"/>
                </a:cubicBezTo>
                <a:cubicBezTo>
                  <a:pt x="122" y="315"/>
                  <a:pt x="117" y="310"/>
                  <a:pt x="111" y="309"/>
                </a:cubicBezTo>
                <a:cubicBezTo>
                  <a:pt x="104" y="307"/>
                  <a:pt x="97" y="312"/>
                  <a:pt x="96" y="320"/>
                </a:cubicBezTo>
                <a:cubicBezTo>
                  <a:pt x="79" y="412"/>
                  <a:pt x="79" y="412"/>
                  <a:pt x="79" y="412"/>
                </a:cubicBezTo>
                <a:cubicBezTo>
                  <a:pt x="76" y="429"/>
                  <a:pt x="84" y="438"/>
                  <a:pt x="88" y="442"/>
                </a:cubicBezTo>
                <a:cubicBezTo>
                  <a:pt x="97" y="448"/>
                  <a:pt x="109" y="448"/>
                  <a:pt x="122" y="443"/>
                </a:cubicBezTo>
                <a:cubicBezTo>
                  <a:pt x="131" y="438"/>
                  <a:pt x="193" y="406"/>
                  <a:pt x="229" y="387"/>
                </a:cubicBezTo>
                <a:cubicBezTo>
                  <a:pt x="231" y="385"/>
                  <a:pt x="234" y="385"/>
                  <a:pt x="237" y="387"/>
                </a:cubicBezTo>
                <a:cubicBezTo>
                  <a:pt x="279" y="409"/>
                  <a:pt x="332" y="437"/>
                  <a:pt x="344" y="443"/>
                </a:cubicBezTo>
                <a:cubicBezTo>
                  <a:pt x="356" y="448"/>
                  <a:pt x="367" y="447"/>
                  <a:pt x="376" y="441"/>
                </a:cubicBezTo>
                <a:cubicBezTo>
                  <a:pt x="384" y="435"/>
                  <a:pt x="388" y="423"/>
                  <a:pt x="386" y="410"/>
                </a:cubicBezTo>
                <a:cubicBezTo>
                  <a:pt x="386" y="410"/>
                  <a:pt x="365" y="290"/>
                  <a:pt x="365" y="290"/>
                </a:cubicBezTo>
                <a:cubicBezTo>
                  <a:pt x="365" y="289"/>
                  <a:pt x="365" y="288"/>
                  <a:pt x="366" y="287"/>
                </a:cubicBezTo>
                <a:cubicBezTo>
                  <a:pt x="418" y="236"/>
                  <a:pt x="448" y="207"/>
                  <a:pt x="454" y="200"/>
                </a:cubicBezTo>
                <a:cubicBezTo>
                  <a:pt x="463" y="191"/>
                  <a:pt x="467" y="180"/>
                  <a:pt x="463" y="170"/>
                </a:cubicBezTo>
                <a:cubicBezTo>
                  <a:pt x="460" y="160"/>
                  <a:pt x="451" y="154"/>
                  <a:pt x="438" y="152"/>
                </a:cubicBezTo>
                <a:cubicBezTo>
                  <a:pt x="430" y="151"/>
                  <a:pt x="403" y="147"/>
                  <a:pt x="318" y="134"/>
                </a:cubicBezTo>
                <a:cubicBezTo>
                  <a:pt x="316" y="134"/>
                  <a:pt x="314" y="133"/>
                  <a:pt x="313" y="131"/>
                </a:cubicBezTo>
                <a:cubicBezTo>
                  <a:pt x="308" y="121"/>
                  <a:pt x="267" y="37"/>
                  <a:pt x="258" y="19"/>
                </a:cubicBezTo>
                <a:cubicBezTo>
                  <a:pt x="249" y="2"/>
                  <a:pt x="238" y="0"/>
                  <a:pt x="23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3" name="Freeform 353"/>
          <p:cNvSpPr>
            <a:spLocks/>
          </p:cNvSpPr>
          <p:nvPr userDrawn="1"/>
        </p:nvSpPr>
        <p:spPr bwMode="auto">
          <a:xfrm>
            <a:off x="2368014" y="5195119"/>
            <a:ext cx="366883" cy="342342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4" name="Freeform 410"/>
          <p:cNvSpPr>
            <a:spLocks noEditPoints="1"/>
          </p:cNvSpPr>
          <p:nvPr userDrawn="1"/>
        </p:nvSpPr>
        <p:spPr bwMode="auto">
          <a:xfrm>
            <a:off x="2850815" y="5192673"/>
            <a:ext cx="348477" cy="347251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38" y="4"/>
              </a:cxn>
              <a:cxn ang="0">
                <a:pos x="352" y="109"/>
              </a:cxn>
              <a:cxn ang="0">
                <a:pos x="78" y="73"/>
              </a:cxn>
              <a:cxn ang="0">
                <a:pos x="201" y="376"/>
              </a:cxn>
              <a:cxn ang="0">
                <a:pos x="376" y="199"/>
              </a:cxn>
              <a:cxn ang="0">
                <a:pos x="357" y="184"/>
              </a:cxn>
              <a:cxn ang="0">
                <a:pos x="336" y="176"/>
              </a:cxn>
              <a:cxn ang="0">
                <a:pos x="290" y="205"/>
              </a:cxn>
              <a:cxn ang="0">
                <a:pos x="317" y="222"/>
              </a:cxn>
              <a:cxn ang="0">
                <a:pos x="305" y="250"/>
              </a:cxn>
              <a:cxn ang="0">
                <a:pos x="289" y="290"/>
              </a:cxn>
              <a:cxn ang="0">
                <a:pos x="237" y="358"/>
              </a:cxn>
              <a:cxn ang="0">
                <a:pos x="190" y="347"/>
              </a:cxn>
              <a:cxn ang="0">
                <a:pos x="164" y="257"/>
              </a:cxn>
              <a:cxn ang="0">
                <a:pos x="118" y="249"/>
              </a:cxn>
              <a:cxn ang="0">
                <a:pos x="93" y="207"/>
              </a:cxn>
              <a:cxn ang="0">
                <a:pos x="137" y="140"/>
              </a:cxn>
              <a:cxn ang="0">
                <a:pos x="117" y="97"/>
              </a:cxn>
              <a:cxn ang="0">
                <a:pos x="144" y="80"/>
              </a:cxn>
              <a:cxn ang="0">
                <a:pos x="148" y="55"/>
              </a:cxn>
              <a:cxn ang="0">
                <a:pos x="181" y="36"/>
              </a:cxn>
              <a:cxn ang="0">
                <a:pos x="228" y="46"/>
              </a:cxn>
              <a:cxn ang="0">
                <a:pos x="248" y="39"/>
              </a:cxn>
              <a:cxn ang="0">
                <a:pos x="249" y="59"/>
              </a:cxn>
              <a:cxn ang="0">
                <a:pos x="215" y="67"/>
              </a:cxn>
              <a:cxn ang="0">
                <a:pos x="180" y="60"/>
              </a:cxn>
              <a:cxn ang="0">
                <a:pos x="168" y="74"/>
              </a:cxn>
              <a:cxn ang="0">
                <a:pos x="169" y="82"/>
              </a:cxn>
              <a:cxn ang="0">
                <a:pos x="152" y="103"/>
              </a:cxn>
              <a:cxn ang="0">
                <a:pos x="147" y="119"/>
              </a:cxn>
              <a:cxn ang="0">
                <a:pos x="164" y="109"/>
              </a:cxn>
              <a:cxn ang="0">
                <a:pos x="188" y="99"/>
              </a:cxn>
              <a:cxn ang="0">
                <a:pos x="229" y="113"/>
              </a:cxn>
              <a:cxn ang="0">
                <a:pos x="255" y="152"/>
              </a:cxn>
              <a:cxn ang="0">
                <a:pos x="237" y="172"/>
              </a:cxn>
              <a:cxn ang="0">
                <a:pos x="197" y="171"/>
              </a:cxn>
              <a:cxn ang="0">
                <a:pos x="152" y="165"/>
              </a:cxn>
              <a:cxn ang="0">
                <a:pos x="117" y="211"/>
              </a:cxn>
              <a:cxn ang="0">
                <a:pos x="132" y="228"/>
              </a:cxn>
              <a:cxn ang="0">
                <a:pos x="185" y="246"/>
              </a:cxn>
              <a:cxn ang="0">
                <a:pos x="210" y="335"/>
              </a:cxn>
              <a:cxn ang="0">
                <a:pos x="226" y="337"/>
              </a:cxn>
              <a:cxn ang="0">
                <a:pos x="265" y="290"/>
              </a:cxn>
              <a:cxn ang="0">
                <a:pos x="266" y="273"/>
              </a:cxn>
              <a:cxn ang="0">
                <a:pos x="281" y="243"/>
              </a:cxn>
              <a:cxn ang="0">
                <a:pos x="275" y="227"/>
              </a:cxn>
              <a:cxn ang="0">
                <a:pos x="268" y="170"/>
              </a:cxn>
              <a:cxn ang="0">
                <a:pos x="337" y="150"/>
              </a:cxn>
              <a:cxn ang="0">
                <a:pos x="357" y="160"/>
              </a:cxn>
              <a:cxn ang="0">
                <a:pos x="365" y="135"/>
              </a:cxn>
              <a:cxn ang="0">
                <a:pos x="388" y="131"/>
              </a:cxn>
              <a:cxn ang="0">
                <a:pos x="277" y="384"/>
              </a:cxn>
              <a:cxn ang="0">
                <a:pos x="225" y="143"/>
              </a:cxn>
              <a:cxn ang="0">
                <a:pos x="188" y="122"/>
              </a:cxn>
              <a:cxn ang="0">
                <a:pos x="180" y="125"/>
              </a:cxn>
              <a:cxn ang="0">
                <a:pos x="155" y="141"/>
              </a:cxn>
              <a:cxn ang="0">
                <a:pos x="206" y="150"/>
              </a:cxn>
              <a:cxn ang="0">
                <a:pos x="216" y="151"/>
              </a:cxn>
            </a:cxnLst>
            <a:rect l="0" t="0" r="r" b="b"/>
            <a:pathLst>
              <a:path w="400" h="399">
                <a:moveTo>
                  <a:pt x="201" y="399"/>
                </a:moveTo>
                <a:cubicBezTo>
                  <a:pt x="131" y="399"/>
                  <a:pt x="70" y="363"/>
                  <a:pt x="35" y="312"/>
                </a:cubicBezTo>
                <a:cubicBezTo>
                  <a:pt x="13" y="280"/>
                  <a:pt x="0" y="241"/>
                  <a:pt x="0" y="200"/>
                </a:cubicBezTo>
                <a:cubicBezTo>
                  <a:pt x="0" y="151"/>
                  <a:pt x="19" y="99"/>
                  <a:pt x="62" y="56"/>
                </a:cubicBezTo>
                <a:cubicBezTo>
                  <a:pt x="96" y="22"/>
                  <a:pt x="145" y="0"/>
                  <a:pt x="199" y="0"/>
                </a:cubicBezTo>
                <a:cubicBezTo>
                  <a:pt x="212" y="0"/>
                  <a:pt x="225" y="1"/>
                  <a:pt x="238" y="4"/>
                </a:cubicBezTo>
                <a:cubicBezTo>
                  <a:pt x="297" y="15"/>
                  <a:pt x="343" y="50"/>
                  <a:pt x="372" y="96"/>
                </a:cubicBezTo>
                <a:cubicBezTo>
                  <a:pt x="376" y="102"/>
                  <a:pt x="374" y="109"/>
                  <a:pt x="368" y="113"/>
                </a:cubicBezTo>
                <a:cubicBezTo>
                  <a:pt x="363" y="116"/>
                  <a:pt x="356" y="114"/>
                  <a:pt x="352" y="109"/>
                </a:cubicBezTo>
                <a:cubicBezTo>
                  <a:pt x="326" y="67"/>
                  <a:pt x="286" y="37"/>
                  <a:pt x="234" y="27"/>
                </a:cubicBezTo>
                <a:cubicBezTo>
                  <a:pt x="222" y="25"/>
                  <a:pt x="210" y="24"/>
                  <a:pt x="199" y="24"/>
                </a:cubicBezTo>
                <a:cubicBezTo>
                  <a:pt x="151" y="24"/>
                  <a:pt x="108" y="43"/>
                  <a:pt x="78" y="73"/>
                </a:cubicBezTo>
                <a:cubicBezTo>
                  <a:pt x="39" y="112"/>
                  <a:pt x="24" y="157"/>
                  <a:pt x="24" y="200"/>
                </a:cubicBezTo>
                <a:cubicBezTo>
                  <a:pt x="24" y="236"/>
                  <a:pt x="35" y="270"/>
                  <a:pt x="54" y="298"/>
                </a:cubicBezTo>
                <a:cubicBezTo>
                  <a:pt x="85" y="343"/>
                  <a:pt x="140" y="376"/>
                  <a:pt x="201" y="376"/>
                </a:cubicBezTo>
                <a:cubicBezTo>
                  <a:pt x="223" y="376"/>
                  <a:pt x="245" y="372"/>
                  <a:pt x="268" y="362"/>
                </a:cubicBezTo>
                <a:cubicBezTo>
                  <a:pt x="302" y="349"/>
                  <a:pt x="329" y="326"/>
                  <a:pt x="347" y="297"/>
                </a:cubicBezTo>
                <a:cubicBezTo>
                  <a:pt x="366" y="268"/>
                  <a:pt x="376" y="234"/>
                  <a:pt x="376" y="199"/>
                </a:cubicBezTo>
                <a:cubicBezTo>
                  <a:pt x="376" y="191"/>
                  <a:pt x="376" y="184"/>
                  <a:pt x="375" y="176"/>
                </a:cubicBezTo>
                <a:cubicBezTo>
                  <a:pt x="373" y="178"/>
                  <a:pt x="371" y="179"/>
                  <a:pt x="369" y="181"/>
                </a:cubicBezTo>
                <a:cubicBezTo>
                  <a:pt x="366" y="183"/>
                  <a:pt x="362" y="184"/>
                  <a:pt x="357" y="184"/>
                </a:cubicBezTo>
                <a:cubicBezTo>
                  <a:pt x="353" y="184"/>
                  <a:pt x="349" y="183"/>
                  <a:pt x="345" y="181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336" y="176"/>
                  <a:pt x="336" y="176"/>
                  <a:pt x="336" y="176"/>
                </a:cubicBezTo>
                <a:cubicBezTo>
                  <a:pt x="319" y="206"/>
                  <a:pt x="319" y="206"/>
                  <a:pt x="319" y="206"/>
                </a:cubicBezTo>
                <a:cubicBezTo>
                  <a:pt x="316" y="211"/>
                  <a:pt x="310" y="213"/>
                  <a:pt x="304" y="211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3" y="216"/>
                  <a:pt x="316" y="218"/>
                  <a:pt x="317" y="222"/>
                </a:cubicBezTo>
                <a:cubicBezTo>
                  <a:pt x="318" y="225"/>
                  <a:pt x="318" y="230"/>
                  <a:pt x="316" y="233"/>
                </a:cubicBezTo>
                <a:cubicBezTo>
                  <a:pt x="316" y="233"/>
                  <a:pt x="315" y="235"/>
                  <a:pt x="313" y="238"/>
                </a:cubicBezTo>
                <a:cubicBezTo>
                  <a:pt x="311" y="241"/>
                  <a:pt x="308" y="245"/>
                  <a:pt x="305" y="250"/>
                </a:cubicBezTo>
                <a:cubicBezTo>
                  <a:pt x="299" y="259"/>
                  <a:pt x="292" y="271"/>
                  <a:pt x="289" y="277"/>
                </a:cubicBezTo>
                <a:cubicBezTo>
                  <a:pt x="289" y="278"/>
                  <a:pt x="288" y="279"/>
                  <a:pt x="288" y="280"/>
                </a:cubicBezTo>
                <a:cubicBezTo>
                  <a:pt x="288" y="281"/>
                  <a:pt x="289" y="285"/>
                  <a:pt x="289" y="290"/>
                </a:cubicBezTo>
                <a:cubicBezTo>
                  <a:pt x="289" y="298"/>
                  <a:pt x="287" y="310"/>
                  <a:pt x="277" y="321"/>
                </a:cubicBezTo>
                <a:cubicBezTo>
                  <a:pt x="274" y="325"/>
                  <a:pt x="268" y="332"/>
                  <a:pt x="261" y="339"/>
                </a:cubicBezTo>
                <a:cubicBezTo>
                  <a:pt x="254" y="346"/>
                  <a:pt x="246" y="353"/>
                  <a:pt x="237" y="358"/>
                </a:cubicBezTo>
                <a:cubicBezTo>
                  <a:pt x="231" y="361"/>
                  <a:pt x="225" y="364"/>
                  <a:pt x="217" y="364"/>
                </a:cubicBezTo>
                <a:cubicBezTo>
                  <a:pt x="212" y="364"/>
                  <a:pt x="206" y="363"/>
                  <a:pt x="201" y="360"/>
                </a:cubicBezTo>
                <a:cubicBezTo>
                  <a:pt x="197" y="356"/>
                  <a:pt x="193" y="352"/>
                  <a:pt x="190" y="347"/>
                </a:cubicBezTo>
                <a:cubicBezTo>
                  <a:pt x="182" y="334"/>
                  <a:pt x="179" y="319"/>
                  <a:pt x="176" y="305"/>
                </a:cubicBezTo>
                <a:cubicBezTo>
                  <a:pt x="174" y="291"/>
                  <a:pt x="172" y="278"/>
                  <a:pt x="170" y="269"/>
                </a:cubicBezTo>
                <a:cubicBezTo>
                  <a:pt x="168" y="262"/>
                  <a:pt x="166" y="258"/>
                  <a:pt x="164" y="257"/>
                </a:cubicBezTo>
                <a:cubicBezTo>
                  <a:pt x="163" y="256"/>
                  <a:pt x="162" y="255"/>
                  <a:pt x="161" y="255"/>
                </a:cubicBezTo>
                <a:cubicBezTo>
                  <a:pt x="155" y="254"/>
                  <a:pt x="148" y="253"/>
                  <a:pt x="141" y="253"/>
                </a:cubicBezTo>
                <a:cubicBezTo>
                  <a:pt x="133" y="252"/>
                  <a:pt x="125" y="252"/>
                  <a:pt x="118" y="249"/>
                </a:cubicBezTo>
                <a:cubicBezTo>
                  <a:pt x="112" y="247"/>
                  <a:pt x="107" y="244"/>
                  <a:pt x="103" y="239"/>
                </a:cubicBezTo>
                <a:cubicBezTo>
                  <a:pt x="97" y="233"/>
                  <a:pt x="94" y="224"/>
                  <a:pt x="93" y="214"/>
                </a:cubicBezTo>
                <a:cubicBezTo>
                  <a:pt x="93" y="211"/>
                  <a:pt x="93" y="209"/>
                  <a:pt x="93" y="207"/>
                </a:cubicBezTo>
                <a:cubicBezTo>
                  <a:pt x="93" y="188"/>
                  <a:pt x="100" y="171"/>
                  <a:pt x="111" y="160"/>
                </a:cubicBezTo>
                <a:cubicBezTo>
                  <a:pt x="120" y="150"/>
                  <a:pt x="132" y="144"/>
                  <a:pt x="144" y="142"/>
                </a:cubicBezTo>
                <a:cubicBezTo>
                  <a:pt x="141" y="142"/>
                  <a:pt x="139" y="141"/>
                  <a:pt x="137" y="140"/>
                </a:cubicBezTo>
                <a:cubicBezTo>
                  <a:pt x="130" y="136"/>
                  <a:pt x="125" y="131"/>
                  <a:pt x="121" y="126"/>
                </a:cubicBezTo>
                <a:cubicBezTo>
                  <a:pt x="117" y="120"/>
                  <a:pt x="115" y="114"/>
                  <a:pt x="115" y="107"/>
                </a:cubicBezTo>
                <a:cubicBezTo>
                  <a:pt x="115" y="104"/>
                  <a:pt x="115" y="101"/>
                  <a:pt x="117" y="97"/>
                </a:cubicBezTo>
                <a:cubicBezTo>
                  <a:pt x="119" y="94"/>
                  <a:pt x="122" y="91"/>
                  <a:pt x="125" y="89"/>
                </a:cubicBezTo>
                <a:cubicBezTo>
                  <a:pt x="128" y="88"/>
                  <a:pt x="131" y="87"/>
                  <a:pt x="135" y="85"/>
                </a:cubicBezTo>
                <a:cubicBezTo>
                  <a:pt x="138" y="84"/>
                  <a:pt x="141" y="82"/>
                  <a:pt x="144" y="80"/>
                </a:cubicBezTo>
                <a:cubicBezTo>
                  <a:pt x="144" y="80"/>
                  <a:pt x="144" y="80"/>
                  <a:pt x="145" y="79"/>
                </a:cubicBezTo>
                <a:cubicBezTo>
                  <a:pt x="145" y="78"/>
                  <a:pt x="145" y="76"/>
                  <a:pt x="145" y="74"/>
                </a:cubicBezTo>
                <a:cubicBezTo>
                  <a:pt x="145" y="68"/>
                  <a:pt x="145" y="61"/>
                  <a:pt x="148" y="55"/>
                </a:cubicBezTo>
                <a:cubicBezTo>
                  <a:pt x="151" y="49"/>
                  <a:pt x="156" y="43"/>
                  <a:pt x="164" y="39"/>
                </a:cubicBezTo>
                <a:cubicBezTo>
                  <a:pt x="168" y="37"/>
                  <a:pt x="174" y="36"/>
                  <a:pt x="180" y="36"/>
                </a:cubicBezTo>
                <a:cubicBezTo>
                  <a:pt x="180" y="36"/>
                  <a:pt x="180" y="36"/>
                  <a:pt x="181" y="36"/>
                </a:cubicBezTo>
                <a:cubicBezTo>
                  <a:pt x="189" y="36"/>
                  <a:pt x="196" y="38"/>
                  <a:pt x="203" y="40"/>
                </a:cubicBezTo>
                <a:cubicBezTo>
                  <a:pt x="210" y="41"/>
                  <a:pt x="216" y="43"/>
                  <a:pt x="221" y="44"/>
                </a:cubicBezTo>
                <a:cubicBezTo>
                  <a:pt x="224" y="45"/>
                  <a:pt x="227" y="46"/>
                  <a:pt x="228" y="46"/>
                </a:cubicBezTo>
                <a:cubicBezTo>
                  <a:pt x="229" y="46"/>
                  <a:pt x="229" y="46"/>
                  <a:pt x="230" y="46"/>
                </a:cubicBezTo>
                <a:cubicBezTo>
                  <a:pt x="232" y="42"/>
                  <a:pt x="232" y="42"/>
                  <a:pt x="232" y="42"/>
                </a:cubicBezTo>
                <a:cubicBezTo>
                  <a:pt x="235" y="37"/>
                  <a:pt x="243" y="35"/>
                  <a:pt x="248" y="39"/>
                </a:cubicBezTo>
                <a:cubicBezTo>
                  <a:pt x="253" y="42"/>
                  <a:pt x="255" y="50"/>
                  <a:pt x="251" y="55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6" y="63"/>
                  <a:pt x="243" y="66"/>
                  <a:pt x="239" y="67"/>
                </a:cubicBezTo>
                <a:cubicBezTo>
                  <a:pt x="235" y="69"/>
                  <a:pt x="232" y="69"/>
                  <a:pt x="228" y="69"/>
                </a:cubicBezTo>
                <a:cubicBezTo>
                  <a:pt x="224" y="69"/>
                  <a:pt x="219" y="68"/>
                  <a:pt x="215" y="67"/>
                </a:cubicBezTo>
                <a:cubicBezTo>
                  <a:pt x="211" y="66"/>
                  <a:pt x="207" y="65"/>
                  <a:pt x="203" y="64"/>
                </a:cubicBezTo>
                <a:cubicBezTo>
                  <a:pt x="195" y="62"/>
                  <a:pt x="187" y="60"/>
                  <a:pt x="181" y="60"/>
                </a:cubicBezTo>
                <a:cubicBezTo>
                  <a:pt x="181" y="60"/>
                  <a:pt x="181" y="60"/>
                  <a:pt x="180" y="60"/>
                </a:cubicBezTo>
                <a:cubicBezTo>
                  <a:pt x="175" y="60"/>
                  <a:pt x="172" y="61"/>
                  <a:pt x="171" y="62"/>
                </a:cubicBezTo>
                <a:cubicBezTo>
                  <a:pt x="170" y="63"/>
                  <a:pt x="170" y="64"/>
                  <a:pt x="169" y="67"/>
                </a:cubicBezTo>
                <a:cubicBezTo>
                  <a:pt x="168" y="69"/>
                  <a:pt x="168" y="71"/>
                  <a:pt x="168" y="74"/>
                </a:cubicBezTo>
                <a:cubicBezTo>
                  <a:pt x="168" y="76"/>
                  <a:pt x="168" y="78"/>
                  <a:pt x="169" y="81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9" y="81"/>
                  <a:pt x="169" y="82"/>
                  <a:pt x="169" y="82"/>
                </a:cubicBezTo>
                <a:cubicBezTo>
                  <a:pt x="169" y="86"/>
                  <a:pt x="167" y="89"/>
                  <a:pt x="166" y="91"/>
                </a:cubicBezTo>
                <a:cubicBezTo>
                  <a:pt x="165" y="93"/>
                  <a:pt x="163" y="94"/>
                  <a:pt x="162" y="96"/>
                </a:cubicBezTo>
                <a:cubicBezTo>
                  <a:pt x="159" y="99"/>
                  <a:pt x="156" y="101"/>
                  <a:pt x="152" y="103"/>
                </a:cubicBezTo>
                <a:cubicBezTo>
                  <a:pt x="148" y="105"/>
                  <a:pt x="143" y="107"/>
                  <a:pt x="139" y="109"/>
                </a:cubicBezTo>
                <a:cubicBezTo>
                  <a:pt x="139" y="110"/>
                  <a:pt x="140" y="112"/>
                  <a:pt x="141" y="113"/>
                </a:cubicBezTo>
                <a:cubicBezTo>
                  <a:pt x="142" y="115"/>
                  <a:pt x="145" y="118"/>
                  <a:pt x="147" y="119"/>
                </a:cubicBezTo>
                <a:cubicBezTo>
                  <a:pt x="147" y="119"/>
                  <a:pt x="147" y="119"/>
                  <a:pt x="148" y="119"/>
                </a:cubicBezTo>
                <a:cubicBezTo>
                  <a:pt x="148" y="119"/>
                  <a:pt x="151" y="118"/>
                  <a:pt x="154" y="116"/>
                </a:cubicBezTo>
                <a:cubicBezTo>
                  <a:pt x="157" y="114"/>
                  <a:pt x="161" y="111"/>
                  <a:pt x="164" y="109"/>
                </a:cubicBezTo>
                <a:cubicBezTo>
                  <a:pt x="166" y="107"/>
                  <a:pt x="167" y="105"/>
                  <a:pt x="170" y="104"/>
                </a:cubicBezTo>
                <a:cubicBezTo>
                  <a:pt x="173" y="101"/>
                  <a:pt x="176" y="100"/>
                  <a:pt x="179" y="100"/>
                </a:cubicBezTo>
                <a:cubicBezTo>
                  <a:pt x="182" y="99"/>
                  <a:pt x="185" y="99"/>
                  <a:pt x="188" y="99"/>
                </a:cubicBezTo>
                <a:cubicBezTo>
                  <a:pt x="196" y="99"/>
                  <a:pt x="204" y="100"/>
                  <a:pt x="211" y="102"/>
                </a:cubicBezTo>
                <a:cubicBezTo>
                  <a:pt x="215" y="103"/>
                  <a:pt x="218" y="105"/>
                  <a:pt x="220" y="107"/>
                </a:cubicBezTo>
                <a:cubicBezTo>
                  <a:pt x="223" y="109"/>
                  <a:pt x="226" y="111"/>
                  <a:pt x="229" y="113"/>
                </a:cubicBezTo>
                <a:cubicBezTo>
                  <a:pt x="235" y="118"/>
                  <a:pt x="241" y="124"/>
                  <a:pt x="245" y="130"/>
                </a:cubicBezTo>
                <a:cubicBezTo>
                  <a:pt x="248" y="134"/>
                  <a:pt x="251" y="138"/>
                  <a:pt x="253" y="143"/>
                </a:cubicBezTo>
                <a:cubicBezTo>
                  <a:pt x="254" y="146"/>
                  <a:pt x="255" y="148"/>
                  <a:pt x="255" y="152"/>
                </a:cubicBezTo>
                <a:cubicBezTo>
                  <a:pt x="255" y="153"/>
                  <a:pt x="255" y="154"/>
                  <a:pt x="254" y="156"/>
                </a:cubicBezTo>
                <a:cubicBezTo>
                  <a:pt x="253" y="161"/>
                  <a:pt x="250" y="165"/>
                  <a:pt x="247" y="167"/>
                </a:cubicBezTo>
                <a:cubicBezTo>
                  <a:pt x="243" y="169"/>
                  <a:pt x="240" y="171"/>
                  <a:pt x="237" y="172"/>
                </a:cubicBezTo>
                <a:cubicBezTo>
                  <a:pt x="230" y="174"/>
                  <a:pt x="223" y="174"/>
                  <a:pt x="216" y="174"/>
                </a:cubicBezTo>
                <a:cubicBezTo>
                  <a:pt x="213" y="174"/>
                  <a:pt x="209" y="174"/>
                  <a:pt x="206" y="174"/>
                </a:cubicBezTo>
                <a:cubicBezTo>
                  <a:pt x="203" y="173"/>
                  <a:pt x="200" y="173"/>
                  <a:pt x="197" y="171"/>
                </a:cubicBezTo>
                <a:cubicBezTo>
                  <a:pt x="194" y="170"/>
                  <a:pt x="188" y="168"/>
                  <a:pt x="181" y="167"/>
                </a:cubicBezTo>
                <a:cubicBezTo>
                  <a:pt x="174" y="166"/>
                  <a:pt x="165" y="165"/>
                  <a:pt x="154" y="165"/>
                </a:cubicBezTo>
                <a:cubicBezTo>
                  <a:pt x="154" y="165"/>
                  <a:pt x="153" y="165"/>
                  <a:pt x="152" y="165"/>
                </a:cubicBezTo>
                <a:cubicBezTo>
                  <a:pt x="144" y="165"/>
                  <a:pt x="135" y="169"/>
                  <a:pt x="128" y="176"/>
                </a:cubicBezTo>
                <a:cubicBezTo>
                  <a:pt x="121" y="184"/>
                  <a:pt x="116" y="194"/>
                  <a:pt x="116" y="207"/>
                </a:cubicBezTo>
                <a:cubicBezTo>
                  <a:pt x="116" y="208"/>
                  <a:pt x="116" y="210"/>
                  <a:pt x="117" y="211"/>
                </a:cubicBezTo>
                <a:cubicBezTo>
                  <a:pt x="117" y="215"/>
                  <a:pt x="118" y="218"/>
                  <a:pt x="119" y="220"/>
                </a:cubicBezTo>
                <a:cubicBezTo>
                  <a:pt x="119" y="222"/>
                  <a:pt x="120" y="223"/>
                  <a:pt x="121" y="224"/>
                </a:cubicBezTo>
                <a:cubicBezTo>
                  <a:pt x="123" y="226"/>
                  <a:pt x="126" y="227"/>
                  <a:pt x="132" y="228"/>
                </a:cubicBezTo>
                <a:cubicBezTo>
                  <a:pt x="135" y="229"/>
                  <a:pt x="140" y="229"/>
                  <a:pt x="145" y="229"/>
                </a:cubicBezTo>
                <a:cubicBezTo>
                  <a:pt x="151" y="230"/>
                  <a:pt x="159" y="230"/>
                  <a:pt x="166" y="232"/>
                </a:cubicBezTo>
                <a:cubicBezTo>
                  <a:pt x="175" y="234"/>
                  <a:pt x="181" y="239"/>
                  <a:pt x="185" y="246"/>
                </a:cubicBezTo>
                <a:cubicBezTo>
                  <a:pt x="189" y="252"/>
                  <a:pt x="192" y="259"/>
                  <a:pt x="193" y="266"/>
                </a:cubicBezTo>
                <a:cubicBezTo>
                  <a:pt x="197" y="280"/>
                  <a:pt x="198" y="296"/>
                  <a:pt x="201" y="310"/>
                </a:cubicBezTo>
                <a:cubicBezTo>
                  <a:pt x="203" y="320"/>
                  <a:pt x="206" y="329"/>
                  <a:pt x="210" y="335"/>
                </a:cubicBezTo>
                <a:cubicBezTo>
                  <a:pt x="212" y="338"/>
                  <a:pt x="213" y="339"/>
                  <a:pt x="214" y="340"/>
                </a:cubicBezTo>
                <a:cubicBezTo>
                  <a:pt x="215" y="340"/>
                  <a:pt x="216" y="340"/>
                  <a:pt x="217" y="340"/>
                </a:cubicBezTo>
                <a:cubicBezTo>
                  <a:pt x="219" y="340"/>
                  <a:pt x="222" y="340"/>
                  <a:pt x="226" y="337"/>
                </a:cubicBezTo>
                <a:cubicBezTo>
                  <a:pt x="230" y="335"/>
                  <a:pt x="234" y="332"/>
                  <a:pt x="238" y="328"/>
                </a:cubicBezTo>
                <a:cubicBezTo>
                  <a:pt x="247" y="321"/>
                  <a:pt x="255" y="311"/>
                  <a:pt x="259" y="306"/>
                </a:cubicBezTo>
                <a:cubicBezTo>
                  <a:pt x="265" y="299"/>
                  <a:pt x="265" y="295"/>
                  <a:pt x="265" y="290"/>
                </a:cubicBezTo>
                <a:cubicBezTo>
                  <a:pt x="265" y="287"/>
                  <a:pt x="265" y="283"/>
                  <a:pt x="265" y="279"/>
                </a:cubicBezTo>
                <a:cubicBezTo>
                  <a:pt x="265" y="278"/>
                  <a:pt x="265" y="278"/>
                  <a:pt x="265" y="278"/>
                </a:cubicBezTo>
                <a:cubicBezTo>
                  <a:pt x="265" y="275"/>
                  <a:pt x="265" y="274"/>
                  <a:pt x="266" y="273"/>
                </a:cubicBezTo>
                <a:cubicBezTo>
                  <a:pt x="266" y="272"/>
                  <a:pt x="267" y="270"/>
                  <a:pt x="267" y="269"/>
                </a:cubicBezTo>
                <a:cubicBezTo>
                  <a:pt x="268" y="267"/>
                  <a:pt x="269" y="264"/>
                  <a:pt x="271" y="262"/>
                </a:cubicBezTo>
                <a:cubicBezTo>
                  <a:pt x="274" y="256"/>
                  <a:pt x="278" y="250"/>
                  <a:pt x="281" y="243"/>
                </a:cubicBezTo>
                <a:cubicBezTo>
                  <a:pt x="283" y="240"/>
                  <a:pt x="285" y="237"/>
                  <a:pt x="287" y="234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0" y="232"/>
                  <a:pt x="277" y="230"/>
                  <a:pt x="275" y="227"/>
                </a:cubicBezTo>
                <a:cubicBezTo>
                  <a:pt x="253" y="186"/>
                  <a:pt x="253" y="186"/>
                  <a:pt x="253" y="186"/>
                </a:cubicBezTo>
                <a:cubicBezTo>
                  <a:pt x="250" y="182"/>
                  <a:pt x="251" y="176"/>
                  <a:pt x="254" y="172"/>
                </a:cubicBezTo>
                <a:cubicBezTo>
                  <a:pt x="258" y="169"/>
                  <a:pt x="263" y="168"/>
                  <a:pt x="268" y="170"/>
                </a:cubicBezTo>
                <a:cubicBezTo>
                  <a:pt x="304" y="185"/>
                  <a:pt x="304" y="185"/>
                  <a:pt x="304" y="185"/>
                </a:cubicBezTo>
                <a:cubicBezTo>
                  <a:pt x="321" y="154"/>
                  <a:pt x="321" y="154"/>
                  <a:pt x="321" y="154"/>
                </a:cubicBezTo>
                <a:cubicBezTo>
                  <a:pt x="325" y="148"/>
                  <a:pt x="332" y="147"/>
                  <a:pt x="337" y="150"/>
                </a:cubicBezTo>
                <a:cubicBezTo>
                  <a:pt x="356" y="160"/>
                  <a:pt x="356" y="160"/>
                  <a:pt x="356" y="160"/>
                </a:cubicBezTo>
                <a:cubicBezTo>
                  <a:pt x="356" y="160"/>
                  <a:pt x="357" y="160"/>
                  <a:pt x="357" y="160"/>
                </a:cubicBezTo>
                <a:cubicBezTo>
                  <a:pt x="357" y="160"/>
                  <a:pt x="357" y="160"/>
                  <a:pt x="357" y="160"/>
                </a:cubicBezTo>
                <a:cubicBezTo>
                  <a:pt x="357" y="160"/>
                  <a:pt x="358" y="160"/>
                  <a:pt x="358" y="160"/>
                </a:cubicBezTo>
                <a:cubicBezTo>
                  <a:pt x="359" y="158"/>
                  <a:pt x="360" y="155"/>
                  <a:pt x="362" y="152"/>
                </a:cubicBezTo>
                <a:cubicBezTo>
                  <a:pt x="364" y="145"/>
                  <a:pt x="365" y="136"/>
                  <a:pt x="365" y="135"/>
                </a:cubicBezTo>
                <a:cubicBezTo>
                  <a:pt x="365" y="135"/>
                  <a:pt x="365" y="135"/>
                  <a:pt x="365" y="135"/>
                </a:cubicBezTo>
                <a:cubicBezTo>
                  <a:pt x="365" y="129"/>
                  <a:pt x="369" y="125"/>
                  <a:pt x="375" y="124"/>
                </a:cubicBezTo>
                <a:cubicBezTo>
                  <a:pt x="380" y="123"/>
                  <a:pt x="386" y="126"/>
                  <a:pt x="388" y="131"/>
                </a:cubicBezTo>
                <a:cubicBezTo>
                  <a:pt x="396" y="153"/>
                  <a:pt x="400" y="176"/>
                  <a:pt x="400" y="199"/>
                </a:cubicBezTo>
                <a:cubicBezTo>
                  <a:pt x="400" y="238"/>
                  <a:pt x="388" y="277"/>
                  <a:pt x="367" y="309"/>
                </a:cubicBezTo>
                <a:cubicBezTo>
                  <a:pt x="346" y="342"/>
                  <a:pt x="316" y="369"/>
                  <a:pt x="277" y="384"/>
                </a:cubicBezTo>
                <a:cubicBezTo>
                  <a:pt x="251" y="395"/>
                  <a:pt x="226" y="399"/>
                  <a:pt x="201" y="399"/>
                </a:cubicBezTo>
                <a:close/>
                <a:moveTo>
                  <a:pt x="230" y="149"/>
                </a:moveTo>
                <a:cubicBezTo>
                  <a:pt x="229" y="148"/>
                  <a:pt x="227" y="145"/>
                  <a:pt x="225" y="143"/>
                </a:cubicBezTo>
                <a:cubicBezTo>
                  <a:pt x="221" y="138"/>
                  <a:pt x="216" y="132"/>
                  <a:pt x="211" y="129"/>
                </a:cubicBezTo>
                <a:cubicBezTo>
                  <a:pt x="208" y="126"/>
                  <a:pt x="205" y="125"/>
                  <a:pt x="205" y="125"/>
                </a:cubicBezTo>
                <a:cubicBezTo>
                  <a:pt x="199" y="123"/>
                  <a:pt x="193" y="122"/>
                  <a:pt x="188" y="122"/>
                </a:cubicBezTo>
                <a:cubicBezTo>
                  <a:pt x="187" y="122"/>
                  <a:pt x="185" y="122"/>
                  <a:pt x="185" y="123"/>
                </a:cubicBezTo>
                <a:cubicBezTo>
                  <a:pt x="184" y="123"/>
                  <a:pt x="183" y="123"/>
                  <a:pt x="183" y="123"/>
                </a:cubicBezTo>
                <a:cubicBezTo>
                  <a:pt x="183" y="123"/>
                  <a:pt x="182" y="124"/>
                  <a:pt x="180" y="125"/>
                </a:cubicBezTo>
                <a:cubicBezTo>
                  <a:pt x="179" y="126"/>
                  <a:pt x="177" y="128"/>
                  <a:pt x="175" y="129"/>
                </a:cubicBezTo>
                <a:cubicBezTo>
                  <a:pt x="171" y="133"/>
                  <a:pt x="167" y="136"/>
                  <a:pt x="161" y="139"/>
                </a:cubicBezTo>
                <a:cubicBezTo>
                  <a:pt x="159" y="140"/>
                  <a:pt x="157" y="141"/>
                  <a:pt x="155" y="141"/>
                </a:cubicBezTo>
                <a:cubicBezTo>
                  <a:pt x="167" y="141"/>
                  <a:pt x="177" y="142"/>
                  <a:pt x="185" y="144"/>
                </a:cubicBezTo>
                <a:cubicBezTo>
                  <a:pt x="194" y="146"/>
                  <a:pt x="201" y="148"/>
                  <a:pt x="206" y="150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8" y="150"/>
                  <a:pt x="208" y="150"/>
                  <a:pt x="209" y="151"/>
                </a:cubicBezTo>
                <a:cubicBezTo>
                  <a:pt x="211" y="151"/>
                  <a:pt x="214" y="151"/>
                  <a:pt x="216" y="151"/>
                </a:cubicBezTo>
                <a:cubicBezTo>
                  <a:pt x="221" y="151"/>
                  <a:pt x="226" y="150"/>
                  <a:pt x="230" y="149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5" name="Freeform 393"/>
          <p:cNvSpPr>
            <a:spLocks/>
          </p:cNvSpPr>
          <p:nvPr userDrawn="1"/>
        </p:nvSpPr>
        <p:spPr bwMode="auto">
          <a:xfrm>
            <a:off x="3329322" y="5256479"/>
            <a:ext cx="397558" cy="219639"/>
          </a:xfrm>
          <a:custGeom>
            <a:avLst/>
            <a:gdLst/>
            <a:ahLst/>
            <a:cxnLst>
              <a:cxn ang="0">
                <a:pos x="8" y="95"/>
              </a:cxn>
              <a:cxn ang="0">
                <a:pos x="0" y="107"/>
              </a:cxn>
              <a:cxn ang="0">
                <a:pos x="36" y="134"/>
              </a:cxn>
              <a:cxn ang="0">
                <a:pos x="61" y="146"/>
              </a:cxn>
              <a:cxn ang="0">
                <a:pos x="65" y="193"/>
              </a:cxn>
              <a:cxn ang="0">
                <a:pos x="65" y="193"/>
              </a:cxn>
              <a:cxn ang="0">
                <a:pos x="62" y="209"/>
              </a:cxn>
              <a:cxn ang="0">
                <a:pos x="51" y="220"/>
              </a:cxn>
              <a:cxn ang="0">
                <a:pos x="45" y="238"/>
              </a:cxn>
              <a:cxn ang="0">
                <a:pos x="59" y="251"/>
              </a:cxn>
              <a:cxn ang="0">
                <a:pos x="107" y="246"/>
              </a:cxn>
              <a:cxn ang="0">
                <a:pos x="110" y="236"/>
              </a:cxn>
              <a:cxn ang="0">
                <a:pos x="104" y="218"/>
              </a:cxn>
              <a:cxn ang="0">
                <a:pos x="92" y="206"/>
              </a:cxn>
              <a:cxn ang="0">
                <a:pos x="93" y="200"/>
              </a:cxn>
              <a:cxn ang="0">
                <a:pos x="92" y="184"/>
              </a:cxn>
              <a:cxn ang="0">
                <a:pos x="122" y="134"/>
              </a:cxn>
              <a:cxn ang="0">
                <a:pos x="265" y="109"/>
              </a:cxn>
              <a:cxn ang="0">
                <a:pos x="338" y="130"/>
              </a:cxn>
              <a:cxn ang="0">
                <a:pos x="350" y="106"/>
              </a:cxn>
              <a:cxn ang="0">
                <a:pos x="340" y="101"/>
              </a:cxn>
              <a:cxn ang="0">
                <a:pos x="110" y="110"/>
              </a:cxn>
              <a:cxn ang="0">
                <a:pos x="76" y="123"/>
              </a:cxn>
              <a:cxn ang="0">
                <a:pos x="45" y="108"/>
              </a:cxn>
              <a:cxn ang="0">
                <a:pos x="413" y="107"/>
              </a:cxn>
              <a:cxn ang="0">
                <a:pos x="329" y="160"/>
              </a:cxn>
              <a:cxn ang="0">
                <a:pos x="149" y="207"/>
              </a:cxn>
              <a:cxn ang="0">
                <a:pos x="134" y="141"/>
              </a:cxn>
              <a:cxn ang="0">
                <a:pos x="123" y="221"/>
              </a:cxn>
              <a:cxn ang="0">
                <a:pos x="343" y="234"/>
              </a:cxn>
              <a:cxn ang="0">
                <a:pos x="356" y="168"/>
              </a:cxn>
              <a:cxn ang="0">
                <a:pos x="457" y="106"/>
              </a:cxn>
              <a:cxn ang="0">
                <a:pos x="449" y="94"/>
              </a:cxn>
              <a:cxn ang="0">
                <a:pos x="235" y="1"/>
              </a:cxn>
            </a:cxnLst>
            <a:rect l="0" t="0" r="r" b="b"/>
            <a:pathLst>
              <a:path w="457" h="251">
                <a:moveTo>
                  <a:pt x="235" y="1"/>
                </a:moveTo>
                <a:cubicBezTo>
                  <a:pt x="8" y="95"/>
                  <a:pt x="8" y="95"/>
                  <a:pt x="8" y="95"/>
                </a:cubicBezTo>
                <a:cubicBezTo>
                  <a:pt x="3" y="97"/>
                  <a:pt x="0" y="101"/>
                  <a:pt x="0" y="106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3" y="116"/>
                  <a:pt x="7" y="119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57" y="144"/>
                  <a:pt x="57" y="144"/>
                  <a:pt x="57" y="144"/>
                </a:cubicBezTo>
                <a:cubicBezTo>
                  <a:pt x="58" y="145"/>
                  <a:pt x="60" y="146"/>
                  <a:pt x="61" y="146"/>
                </a:cubicBezTo>
                <a:cubicBezTo>
                  <a:pt x="61" y="155"/>
                  <a:pt x="62" y="171"/>
                  <a:pt x="62" y="185"/>
                </a:cubicBezTo>
                <a:cubicBezTo>
                  <a:pt x="63" y="188"/>
                  <a:pt x="63" y="191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3" y="195"/>
                  <a:pt x="62" y="198"/>
                  <a:pt x="62" y="201"/>
                </a:cubicBezTo>
                <a:cubicBezTo>
                  <a:pt x="62" y="201"/>
                  <a:pt x="62" y="205"/>
                  <a:pt x="62" y="209"/>
                </a:cubicBezTo>
                <a:cubicBezTo>
                  <a:pt x="59" y="212"/>
                  <a:pt x="55" y="215"/>
                  <a:pt x="55" y="215"/>
                </a:cubicBezTo>
                <a:cubicBezTo>
                  <a:pt x="53" y="217"/>
                  <a:pt x="52" y="218"/>
                  <a:pt x="51" y="220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4"/>
                  <a:pt x="45" y="236"/>
                  <a:pt x="45" y="238"/>
                </a:cubicBezTo>
                <a:cubicBezTo>
                  <a:pt x="45" y="240"/>
                  <a:pt x="46" y="243"/>
                  <a:pt x="48" y="245"/>
                </a:cubicBezTo>
                <a:cubicBezTo>
                  <a:pt x="50" y="249"/>
                  <a:pt x="54" y="251"/>
                  <a:pt x="59" y="251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100" y="251"/>
                  <a:pt x="104" y="249"/>
                  <a:pt x="107" y="246"/>
                </a:cubicBezTo>
                <a:cubicBezTo>
                  <a:pt x="109" y="244"/>
                  <a:pt x="110" y="241"/>
                  <a:pt x="110" y="238"/>
                </a:cubicBezTo>
                <a:cubicBezTo>
                  <a:pt x="110" y="237"/>
                  <a:pt x="110" y="236"/>
                  <a:pt x="110" y="236"/>
                </a:cubicBezTo>
                <a:cubicBezTo>
                  <a:pt x="108" y="226"/>
                  <a:pt x="108" y="226"/>
                  <a:pt x="108" y="226"/>
                </a:cubicBezTo>
                <a:cubicBezTo>
                  <a:pt x="107" y="223"/>
                  <a:pt x="106" y="220"/>
                  <a:pt x="104" y="218"/>
                </a:cubicBezTo>
                <a:cubicBezTo>
                  <a:pt x="104" y="218"/>
                  <a:pt x="97" y="212"/>
                  <a:pt x="93" y="208"/>
                </a:cubicBezTo>
                <a:cubicBezTo>
                  <a:pt x="93" y="207"/>
                  <a:pt x="93" y="207"/>
                  <a:pt x="92" y="206"/>
                </a:cubicBezTo>
                <a:cubicBezTo>
                  <a:pt x="93" y="205"/>
                  <a:pt x="93" y="203"/>
                  <a:pt x="93" y="202"/>
                </a:cubicBezTo>
                <a:cubicBezTo>
                  <a:pt x="93" y="201"/>
                  <a:pt x="93" y="200"/>
                  <a:pt x="93" y="200"/>
                </a:cubicBezTo>
                <a:cubicBezTo>
                  <a:pt x="93" y="200"/>
                  <a:pt x="92" y="191"/>
                  <a:pt x="92" y="189"/>
                </a:cubicBezTo>
                <a:cubicBezTo>
                  <a:pt x="92" y="187"/>
                  <a:pt x="92" y="186"/>
                  <a:pt x="92" y="184"/>
                </a:cubicBezTo>
                <a:cubicBezTo>
                  <a:pt x="92" y="184"/>
                  <a:pt x="93" y="157"/>
                  <a:pt x="93" y="145"/>
                </a:cubicBezTo>
                <a:cubicBezTo>
                  <a:pt x="101" y="142"/>
                  <a:pt x="113" y="138"/>
                  <a:pt x="122" y="134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66" y="111"/>
                  <a:pt x="214" y="103"/>
                  <a:pt x="265" y="109"/>
                </a:cubicBezTo>
                <a:cubicBezTo>
                  <a:pt x="302" y="113"/>
                  <a:pt x="327" y="124"/>
                  <a:pt x="328" y="125"/>
                </a:cubicBezTo>
                <a:cubicBezTo>
                  <a:pt x="329" y="125"/>
                  <a:pt x="338" y="130"/>
                  <a:pt x="338" y="130"/>
                </a:cubicBezTo>
                <a:cubicBezTo>
                  <a:pt x="344" y="133"/>
                  <a:pt x="352" y="130"/>
                  <a:pt x="356" y="124"/>
                </a:cubicBezTo>
                <a:cubicBezTo>
                  <a:pt x="359" y="117"/>
                  <a:pt x="356" y="109"/>
                  <a:pt x="350" y="106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8" y="100"/>
                  <a:pt x="311" y="88"/>
                  <a:pt x="269" y="82"/>
                </a:cubicBezTo>
                <a:cubicBezTo>
                  <a:pt x="230" y="78"/>
                  <a:pt x="171" y="79"/>
                  <a:pt x="110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98" y="116"/>
                  <a:pt x="76" y="123"/>
                  <a:pt x="76" y="123"/>
                </a:cubicBezTo>
                <a:cubicBezTo>
                  <a:pt x="76" y="123"/>
                  <a:pt x="75" y="123"/>
                  <a:pt x="75" y="123"/>
                </a:cubicBezTo>
                <a:cubicBezTo>
                  <a:pt x="71" y="122"/>
                  <a:pt x="59" y="116"/>
                  <a:pt x="45" y="108"/>
                </a:cubicBezTo>
                <a:cubicBezTo>
                  <a:pt x="85" y="92"/>
                  <a:pt x="231" y="32"/>
                  <a:pt x="240" y="28"/>
                </a:cubicBezTo>
                <a:cubicBezTo>
                  <a:pt x="249" y="32"/>
                  <a:pt x="376" y="90"/>
                  <a:pt x="413" y="107"/>
                </a:cubicBezTo>
                <a:cubicBezTo>
                  <a:pt x="385" y="122"/>
                  <a:pt x="336" y="148"/>
                  <a:pt x="336" y="148"/>
                </a:cubicBezTo>
                <a:cubicBezTo>
                  <a:pt x="332" y="150"/>
                  <a:pt x="329" y="155"/>
                  <a:pt x="329" y="160"/>
                </a:cubicBezTo>
                <a:cubicBezTo>
                  <a:pt x="329" y="160"/>
                  <a:pt x="329" y="191"/>
                  <a:pt x="329" y="207"/>
                </a:cubicBezTo>
                <a:cubicBezTo>
                  <a:pt x="308" y="207"/>
                  <a:pt x="170" y="207"/>
                  <a:pt x="149" y="207"/>
                </a:cubicBezTo>
                <a:cubicBezTo>
                  <a:pt x="148" y="190"/>
                  <a:pt x="148" y="154"/>
                  <a:pt x="148" y="154"/>
                </a:cubicBezTo>
                <a:cubicBezTo>
                  <a:pt x="147" y="146"/>
                  <a:pt x="141" y="140"/>
                  <a:pt x="134" y="141"/>
                </a:cubicBezTo>
                <a:cubicBezTo>
                  <a:pt x="127" y="141"/>
                  <a:pt x="121" y="147"/>
                  <a:pt x="121" y="154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8"/>
                  <a:pt x="129" y="234"/>
                  <a:pt x="136" y="234"/>
                </a:cubicBezTo>
                <a:cubicBezTo>
                  <a:pt x="343" y="234"/>
                  <a:pt x="343" y="234"/>
                  <a:pt x="343" y="234"/>
                </a:cubicBezTo>
                <a:cubicBezTo>
                  <a:pt x="350" y="234"/>
                  <a:pt x="356" y="228"/>
                  <a:pt x="356" y="220"/>
                </a:cubicBezTo>
                <a:cubicBezTo>
                  <a:pt x="356" y="220"/>
                  <a:pt x="356" y="180"/>
                  <a:pt x="356" y="168"/>
                </a:cubicBezTo>
                <a:cubicBezTo>
                  <a:pt x="368" y="161"/>
                  <a:pt x="450" y="118"/>
                  <a:pt x="450" y="118"/>
                </a:cubicBezTo>
                <a:cubicBezTo>
                  <a:pt x="454" y="116"/>
                  <a:pt x="457" y="111"/>
                  <a:pt x="457" y="106"/>
                </a:cubicBezTo>
                <a:cubicBezTo>
                  <a:pt x="457" y="106"/>
                  <a:pt x="457" y="106"/>
                  <a:pt x="457" y="106"/>
                </a:cubicBezTo>
                <a:cubicBezTo>
                  <a:pt x="457" y="101"/>
                  <a:pt x="453" y="96"/>
                  <a:pt x="449" y="94"/>
                </a:cubicBezTo>
                <a:cubicBezTo>
                  <a:pt x="246" y="1"/>
                  <a:pt x="246" y="1"/>
                  <a:pt x="246" y="1"/>
                </a:cubicBezTo>
                <a:cubicBezTo>
                  <a:pt x="242" y="0"/>
                  <a:pt x="239" y="0"/>
                  <a:pt x="235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56" name="Group 355"/>
          <p:cNvGrpSpPr/>
          <p:nvPr userDrawn="1"/>
        </p:nvGrpSpPr>
        <p:grpSpPr>
          <a:xfrm>
            <a:off x="3846482" y="5186538"/>
            <a:ext cx="360748" cy="359521"/>
            <a:chOff x="5486401" y="5233988"/>
            <a:chExt cx="466725" cy="465138"/>
          </a:xfrm>
          <a:noFill/>
        </p:grpSpPr>
        <p:sp>
          <p:nvSpPr>
            <p:cNvPr id="357" name="Line 401"/>
            <p:cNvSpPr>
              <a:spLocks noChangeShapeType="1"/>
            </p:cNvSpPr>
            <p:nvPr/>
          </p:nvSpPr>
          <p:spPr bwMode="auto">
            <a:xfrm flipV="1">
              <a:off x="5943601" y="5319713"/>
              <a:ext cx="4763" cy="63500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58" name="Line 402"/>
            <p:cNvSpPr>
              <a:spLocks noChangeShapeType="1"/>
            </p:cNvSpPr>
            <p:nvPr/>
          </p:nvSpPr>
          <p:spPr bwMode="auto">
            <a:xfrm flipH="1" flipV="1">
              <a:off x="5884863" y="5362576"/>
              <a:ext cx="58738" cy="20638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59" name="Freeform 403"/>
            <p:cNvSpPr>
              <a:spLocks/>
            </p:cNvSpPr>
            <p:nvPr/>
          </p:nvSpPr>
          <p:spPr bwMode="auto">
            <a:xfrm>
              <a:off x="5486401" y="5233988"/>
              <a:ext cx="466725" cy="465138"/>
            </a:xfrm>
            <a:custGeom>
              <a:avLst/>
              <a:gdLst/>
              <a:ahLst/>
              <a:cxnLst>
                <a:cxn ang="0">
                  <a:pos x="20" y="297"/>
                </a:cxn>
                <a:cxn ang="0">
                  <a:pos x="207" y="414"/>
                </a:cxn>
                <a:cxn ang="0">
                  <a:pos x="414" y="208"/>
                </a:cxn>
                <a:cxn ang="0">
                  <a:pos x="332" y="208"/>
                </a:cxn>
                <a:cxn ang="0">
                  <a:pos x="274" y="304"/>
                </a:cxn>
                <a:cxn ang="0">
                  <a:pos x="209" y="208"/>
                </a:cxn>
                <a:cxn ang="0">
                  <a:pos x="144" y="96"/>
                </a:cxn>
                <a:cxn ang="0">
                  <a:pos x="82" y="208"/>
                </a:cxn>
                <a:cxn ang="0">
                  <a:pos x="0" y="208"/>
                </a:cxn>
                <a:cxn ang="0">
                  <a:pos x="0" y="207"/>
                </a:cxn>
                <a:cxn ang="0">
                  <a:pos x="207" y="0"/>
                </a:cxn>
                <a:cxn ang="0">
                  <a:pos x="393" y="117"/>
                </a:cxn>
              </a:cxnLst>
              <a:rect l="0" t="0" r="r" b="b"/>
              <a:pathLst>
                <a:path w="414" h="414">
                  <a:moveTo>
                    <a:pt x="20" y="297"/>
                  </a:moveTo>
                  <a:cubicBezTo>
                    <a:pt x="54" y="366"/>
                    <a:pt x="125" y="414"/>
                    <a:pt x="207" y="414"/>
                  </a:cubicBezTo>
                  <a:cubicBezTo>
                    <a:pt x="321" y="414"/>
                    <a:pt x="414" y="322"/>
                    <a:pt x="414" y="208"/>
                  </a:cubicBezTo>
                  <a:cubicBezTo>
                    <a:pt x="332" y="208"/>
                    <a:pt x="332" y="208"/>
                    <a:pt x="332" y="208"/>
                  </a:cubicBezTo>
                  <a:cubicBezTo>
                    <a:pt x="332" y="208"/>
                    <a:pt x="314" y="304"/>
                    <a:pt x="274" y="304"/>
                  </a:cubicBezTo>
                  <a:cubicBezTo>
                    <a:pt x="234" y="304"/>
                    <a:pt x="218" y="242"/>
                    <a:pt x="209" y="208"/>
                  </a:cubicBezTo>
                  <a:cubicBezTo>
                    <a:pt x="199" y="173"/>
                    <a:pt x="185" y="96"/>
                    <a:pt x="144" y="96"/>
                  </a:cubicBezTo>
                  <a:cubicBezTo>
                    <a:pt x="104" y="97"/>
                    <a:pt x="82" y="208"/>
                    <a:pt x="82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93"/>
                    <a:pt x="93" y="0"/>
                    <a:pt x="207" y="0"/>
                  </a:cubicBezTo>
                  <a:cubicBezTo>
                    <a:pt x="289" y="0"/>
                    <a:pt x="360" y="48"/>
                    <a:pt x="393" y="117"/>
                  </a:cubicBezTo>
                </a:path>
              </a:pathLst>
            </a:cu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60" name="Line 404"/>
            <p:cNvSpPr>
              <a:spLocks noChangeShapeType="1"/>
            </p:cNvSpPr>
            <p:nvPr/>
          </p:nvSpPr>
          <p:spPr bwMode="auto">
            <a:xfrm flipH="1">
              <a:off x="5492751" y="5551488"/>
              <a:ext cx="7938" cy="63500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61" name="Line 405"/>
            <p:cNvSpPr>
              <a:spLocks noChangeShapeType="1"/>
            </p:cNvSpPr>
            <p:nvPr/>
          </p:nvSpPr>
          <p:spPr bwMode="auto">
            <a:xfrm>
              <a:off x="5500688" y="5551488"/>
              <a:ext cx="57150" cy="25400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62" name="Freeform 505"/>
          <p:cNvSpPr>
            <a:spLocks/>
          </p:cNvSpPr>
          <p:nvPr userDrawn="1"/>
        </p:nvSpPr>
        <p:spPr bwMode="auto">
          <a:xfrm>
            <a:off x="4305974" y="5193892"/>
            <a:ext cx="385287" cy="344796"/>
          </a:xfrm>
          <a:custGeom>
            <a:avLst/>
            <a:gdLst/>
            <a:ahLst/>
            <a:cxnLst>
              <a:cxn ang="0">
                <a:pos x="273" y="396"/>
              </a:cxn>
              <a:cxn ang="0">
                <a:pos x="15" y="396"/>
              </a:cxn>
              <a:cxn ang="0">
                <a:pos x="5" y="374"/>
              </a:cxn>
              <a:cxn ang="0">
                <a:pos x="91" y="278"/>
              </a:cxn>
              <a:cxn ang="0">
                <a:pos x="224" y="283"/>
              </a:cxn>
              <a:cxn ang="0">
                <a:pos x="341" y="240"/>
              </a:cxn>
              <a:cxn ang="0">
                <a:pos x="248" y="270"/>
              </a:cxn>
              <a:cxn ang="0">
                <a:pos x="109" y="274"/>
              </a:cxn>
              <a:cxn ang="0">
                <a:pos x="99" y="252"/>
              </a:cxn>
              <a:cxn ang="0">
                <a:pos x="182" y="167"/>
              </a:cxn>
              <a:cxn ang="0">
                <a:pos x="282" y="181"/>
              </a:cxn>
              <a:cxn ang="0">
                <a:pos x="188" y="194"/>
              </a:cxn>
              <a:cxn ang="0">
                <a:pos x="233" y="248"/>
              </a:cxn>
              <a:cxn ang="0">
                <a:pos x="306" y="172"/>
              </a:cxn>
              <a:cxn ang="0">
                <a:pos x="369" y="231"/>
              </a:cxn>
              <a:cxn ang="0">
                <a:pos x="272" y="352"/>
              </a:cxn>
              <a:cxn ang="0">
                <a:pos x="262" y="356"/>
              </a:cxn>
              <a:cxn ang="0">
                <a:pos x="209" y="305"/>
              </a:cxn>
              <a:cxn ang="0">
                <a:pos x="43" y="369"/>
              </a:cxn>
              <a:cxn ang="0">
                <a:pos x="361" y="337"/>
              </a:cxn>
              <a:cxn ang="0">
                <a:pos x="412" y="66"/>
              </a:cxn>
              <a:cxn ang="0">
                <a:pos x="343" y="51"/>
              </a:cxn>
              <a:cxn ang="0">
                <a:pos x="262" y="51"/>
              </a:cxn>
              <a:cxn ang="0">
                <a:pos x="181" y="51"/>
              </a:cxn>
              <a:cxn ang="0">
                <a:pos x="101" y="51"/>
              </a:cxn>
              <a:cxn ang="0">
                <a:pos x="6" y="17"/>
              </a:cxn>
              <a:cxn ang="0">
                <a:pos x="32" y="12"/>
              </a:cxn>
              <a:cxn ang="0">
                <a:pos x="87" y="13"/>
              </a:cxn>
              <a:cxn ang="0">
                <a:pos x="113" y="11"/>
              </a:cxn>
              <a:cxn ang="0">
                <a:pos x="168" y="12"/>
              </a:cxn>
              <a:cxn ang="0">
                <a:pos x="194" y="11"/>
              </a:cxn>
              <a:cxn ang="0">
                <a:pos x="249" y="12"/>
              </a:cxn>
              <a:cxn ang="0">
                <a:pos x="262" y="1"/>
              </a:cxn>
              <a:cxn ang="0">
                <a:pos x="303" y="51"/>
              </a:cxn>
              <a:cxn ang="0">
                <a:pos x="343" y="1"/>
              </a:cxn>
              <a:cxn ang="0">
                <a:pos x="356" y="11"/>
              </a:cxn>
              <a:cxn ang="0">
                <a:pos x="411" y="12"/>
              </a:cxn>
              <a:cxn ang="0">
                <a:pos x="437" y="14"/>
              </a:cxn>
              <a:cxn ang="0">
                <a:pos x="379" y="357"/>
              </a:cxn>
              <a:cxn ang="0">
                <a:pos x="290" y="396"/>
              </a:cxn>
            </a:cxnLst>
            <a:rect l="0" t="0" r="r" b="b"/>
            <a:pathLst>
              <a:path w="441" h="396">
                <a:moveTo>
                  <a:pt x="279" y="396"/>
                </a:moveTo>
                <a:cubicBezTo>
                  <a:pt x="275" y="396"/>
                  <a:pt x="273" y="396"/>
                  <a:pt x="273" y="396"/>
                </a:cubicBezTo>
                <a:cubicBezTo>
                  <a:pt x="272" y="396"/>
                  <a:pt x="271" y="396"/>
                  <a:pt x="271" y="396"/>
                </a:cubicBezTo>
                <a:cubicBezTo>
                  <a:pt x="15" y="396"/>
                  <a:pt x="15" y="396"/>
                  <a:pt x="15" y="396"/>
                </a:cubicBezTo>
                <a:cubicBezTo>
                  <a:pt x="10" y="396"/>
                  <a:pt x="5" y="393"/>
                  <a:pt x="3" y="388"/>
                </a:cubicBezTo>
                <a:cubicBezTo>
                  <a:pt x="0" y="383"/>
                  <a:pt x="1" y="378"/>
                  <a:pt x="5" y="374"/>
                </a:cubicBezTo>
                <a:cubicBezTo>
                  <a:pt x="81" y="283"/>
                  <a:pt x="81" y="283"/>
                  <a:pt x="81" y="283"/>
                </a:cubicBezTo>
                <a:cubicBezTo>
                  <a:pt x="83" y="280"/>
                  <a:pt x="87" y="278"/>
                  <a:pt x="91" y="278"/>
                </a:cubicBezTo>
                <a:cubicBezTo>
                  <a:pt x="214" y="278"/>
                  <a:pt x="214" y="278"/>
                  <a:pt x="214" y="278"/>
                </a:cubicBezTo>
                <a:cubicBezTo>
                  <a:pt x="218" y="278"/>
                  <a:pt x="222" y="280"/>
                  <a:pt x="224" y="283"/>
                </a:cubicBezTo>
                <a:cubicBezTo>
                  <a:pt x="263" y="323"/>
                  <a:pt x="263" y="323"/>
                  <a:pt x="263" y="323"/>
                </a:cubicBezTo>
                <a:cubicBezTo>
                  <a:pt x="341" y="240"/>
                  <a:pt x="341" y="240"/>
                  <a:pt x="341" y="240"/>
                </a:cubicBezTo>
                <a:cubicBezTo>
                  <a:pt x="307" y="205"/>
                  <a:pt x="307" y="205"/>
                  <a:pt x="307" y="205"/>
                </a:cubicBezTo>
                <a:cubicBezTo>
                  <a:pt x="248" y="270"/>
                  <a:pt x="248" y="270"/>
                  <a:pt x="248" y="270"/>
                </a:cubicBezTo>
                <a:cubicBezTo>
                  <a:pt x="246" y="273"/>
                  <a:pt x="242" y="274"/>
                  <a:pt x="238" y="274"/>
                </a:cubicBezTo>
                <a:cubicBezTo>
                  <a:pt x="109" y="274"/>
                  <a:pt x="109" y="274"/>
                  <a:pt x="109" y="274"/>
                </a:cubicBezTo>
                <a:cubicBezTo>
                  <a:pt x="104" y="274"/>
                  <a:pt x="99" y="271"/>
                  <a:pt x="97" y="266"/>
                </a:cubicBezTo>
                <a:cubicBezTo>
                  <a:pt x="95" y="262"/>
                  <a:pt x="96" y="256"/>
                  <a:pt x="99" y="252"/>
                </a:cubicBezTo>
                <a:cubicBezTo>
                  <a:pt x="172" y="172"/>
                  <a:pt x="172" y="172"/>
                  <a:pt x="172" y="172"/>
                </a:cubicBezTo>
                <a:cubicBezTo>
                  <a:pt x="175" y="169"/>
                  <a:pt x="178" y="167"/>
                  <a:pt x="182" y="167"/>
                </a:cubicBezTo>
                <a:cubicBezTo>
                  <a:pt x="268" y="167"/>
                  <a:pt x="268" y="167"/>
                  <a:pt x="268" y="167"/>
                </a:cubicBezTo>
                <a:cubicBezTo>
                  <a:pt x="276" y="167"/>
                  <a:pt x="282" y="173"/>
                  <a:pt x="282" y="181"/>
                </a:cubicBezTo>
                <a:cubicBezTo>
                  <a:pt x="282" y="188"/>
                  <a:pt x="276" y="194"/>
                  <a:pt x="26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39" y="248"/>
                  <a:pt x="139" y="248"/>
                  <a:pt x="139" y="248"/>
                </a:cubicBezTo>
                <a:cubicBezTo>
                  <a:pt x="233" y="248"/>
                  <a:pt x="233" y="248"/>
                  <a:pt x="233" y="248"/>
                </a:cubicBezTo>
                <a:cubicBezTo>
                  <a:pt x="297" y="176"/>
                  <a:pt x="297" y="176"/>
                  <a:pt x="297" y="176"/>
                </a:cubicBezTo>
                <a:cubicBezTo>
                  <a:pt x="299" y="174"/>
                  <a:pt x="302" y="172"/>
                  <a:pt x="306" y="172"/>
                </a:cubicBezTo>
                <a:cubicBezTo>
                  <a:pt x="310" y="172"/>
                  <a:pt x="313" y="173"/>
                  <a:pt x="316" y="176"/>
                </a:cubicBezTo>
                <a:cubicBezTo>
                  <a:pt x="369" y="231"/>
                  <a:pt x="369" y="231"/>
                  <a:pt x="369" y="231"/>
                </a:cubicBezTo>
                <a:cubicBezTo>
                  <a:pt x="374" y="236"/>
                  <a:pt x="374" y="244"/>
                  <a:pt x="369" y="250"/>
                </a:cubicBezTo>
                <a:cubicBezTo>
                  <a:pt x="272" y="352"/>
                  <a:pt x="272" y="352"/>
                  <a:pt x="272" y="352"/>
                </a:cubicBezTo>
                <a:cubicBezTo>
                  <a:pt x="270" y="355"/>
                  <a:pt x="266" y="356"/>
                  <a:pt x="262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59" y="356"/>
                  <a:pt x="255" y="355"/>
                  <a:pt x="253" y="352"/>
                </a:cubicBezTo>
                <a:cubicBezTo>
                  <a:pt x="209" y="305"/>
                  <a:pt x="209" y="305"/>
                  <a:pt x="209" y="305"/>
                </a:cubicBezTo>
                <a:cubicBezTo>
                  <a:pt x="97" y="305"/>
                  <a:pt x="97" y="305"/>
                  <a:pt x="97" y="305"/>
                </a:cubicBezTo>
                <a:cubicBezTo>
                  <a:pt x="43" y="369"/>
                  <a:pt x="43" y="369"/>
                  <a:pt x="43" y="369"/>
                </a:cubicBezTo>
                <a:cubicBezTo>
                  <a:pt x="288" y="369"/>
                  <a:pt x="288" y="369"/>
                  <a:pt x="288" y="369"/>
                </a:cubicBezTo>
                <a:cubicBezTo>
                  <a:pt x="305" y="368"/>
                  <a:pt x="335" y="361"/>
                  <a:pt x="361" y="337"/>
                </a:cubicBezTo>
                <a:cubicBezTo>
                  <a:pt x="396" y="306"/>
                  <a:pt x="413" y="253"/>
                  <a:pt x="414" y="181"/>
                </a:cubicBezTo>
                <a:cubicBezTo>
                  <a:pt x="414" y="141"/>
                  <a:pt x="413" y="98"/>
                  <a:pt x="412" y="66"/>
                </a:cubicBezTo>
                <a:cubicBezTo>
                  <a:pt x="405" y="73"/>
                  <a:pt x="395" y="78"/>
                  <a:pt x="384" y="78"/>
                </a:cubicBezTo>
                <a:cubicBezTo>
                  <a:pt x="366" y="78"/>
                  <a:pt x="352" y="65"/>
                  <a:pt x="343" y="51"/>
                </a:cubicBezTo>
                <a:cubicBezTo>
                  <a:pt x="335" y="65"/>
                  <a:pt x="321" y="78"/>
                  <a:pt x="303" y="78"/>
                </a:cubicBezTo>
                <a:cubicBezTo>
                  <a:pt x="285" y="78"/>
                  <a:pt x="271" y="65"/>
                  <a:pt x="262" y="51"/>
                </a:cubicBezTo>
                <a:cubicBezTo>
                  <a:pt x="254" y="65"/>
                  <a:pt x="240" y="78"/>
                  <a:pt x="222" y="78"/>
                </a:cubicBezTo>
                <a:cubicBezTo>
                  <a:pt x="204" y="78"/>
                  <a:pt x="190" y="65"/>
                  <a:pt x="181" y="51"/>
                </a:cubicBezTo>
                <a:cubicBezTo>
                  <a:pt x="173" y="65"/>
                  <a:pt x="160" y="78"/>
                  <a:pt x="141" y="78"/>
                </a:cubicBezTo>
                <a:cubicBezTo>
                  <a:pt x="123" y="78"/>
                  <a:pt x="110" y="65"/>
                  <a:pt x="101" y="51"/>
                </a:cubicBezTo>
                <a:cubicBezTo>
                  <a:pt x="92" y="66"/>
                  <a:pt x="79" y="78"/>
                  <a:pt x="60" y="78"/>
                </a:cubicBezTo>
                <a:cubicBezTo>
                  <a:pt x="28" y="78"/>
                  <a:pt x="11" y="40"/>
                  <a:pt x="6" y="17"/>
                </a:cubicBezTo>
                <a:cubicBezTo>
                  <a:pt x="5" y="10"/>
                  <a:pt x="9" y="3"/>
                  <a:pt x="16" y="2"/>
                </a:cubicBezTo>
                <a:cubicBezTo>
                  <a:pt x="24" y="0"/>
                  <a:pt x="31" y="5"/>
                  <a:pt x="32" y="12"/>
                </a:cubicBezTo>
                <a:cubicBezTo>
                  <a:pt x="35" y="25"/>
                  <a:pt x="46" y="51"/>
                  <a:pt x="60" y="51"/>
                </a:cubicBezTo>
                <a:cubicBezTo>
                  <a:pt x="76" y="51"/>
                  <a:pt x="85" y="22"/>
                  <a:pt x="87" y="13"/>
                </a:cubicBezTo>
                <a:cubicBezTo>
                  <a:pt x="88" y="7"/>
                  <a:pt x="92" y="2"/>
                  <a:pt x="99" y="1"/>
                </a:cubicBezTo>
                <a:cubicBezTo>
                  <a:pt x="105" y="0"/>
                  <a:pt x="112" y="5"/>
                  <a:pt x="113" y="11"/>
                </a:cubicBezTo>
                <a:cubicBezTo>
                  <a:pt x="116" y="24"/>
                  <a:pt x="127" y="51"/>
                  <a:pt x="141" y="51"/>
                </a:cubicBezTo>
                <a:cubicBezTo>
                  <a:pt x="157" y="51"/>
                  <a:pt x="166" y="20"/>
                  <a:pt x="168" y="12"/>
                </a:cubicBezTo>
                <a:cubicBezTo>
                  <a:pt x="169" y="6"/>
                  <a:pt x="175" y="1"/>
                  <a:pt x="181" y="1"/>
                </a:cubicBezTo>
                <a:cubicBezTo>
                  <a:pt x="187" y="1"/>
                  <a:pt x="193" y="5"/>
                  <a:pt x="194" y="11"/>
                </a:cubicBezTo>
                <a:cubicBezTo>
                  <a:pt x="197" y="24"/>
                  <a:pt x="208" y="51"/>
                  <a:pt x="222" y="51"/>
                </a:cubicBezTo>
                <a:cubicBezTo>
                  <a:pt x="238" y="51"/>
                  <a:pt x="247" y="20"/>
                  <a:pt x="249" y="12"/>
                </a:cubicBezTo>
                <a:cubicBezTo>
                  <a:pt x="250" y="6"/>
                  <a:pt x="255" y="1"/>
                  <a:pt x="262" y="1"/>
                </a:cubicBezTo>
                <a:cubicBezTo>
                  <a:pt x="262" y="1"/>
                  <a:pt x="262" y="1"/>
                  <a:pt x="262" y="1"/>
                </a:cubicBezTo>
                <a:cubicBezTo>
                  <a:pt x="268" y="1"/>
                  <a:pt x="274" y="5"/>
                  <a:pt x="275" y="11"/>
                </a:cubicBezTo>
                <a:cubicBezTo>
                  <a:pt x="278" y="24"/>
                  <a:pt x="289" y="51"/>
                  <a:pt x="303" y="51"/>
                </a:cubicBezTo>
                <a:cubicBezTo>
                  <a:pt x="319" y="51"/>
                  <a:pt x="328" y="20"/>
                  <a:pt x="330" y="12"/>
                </a:cubicBezTo>
                <a:cubicBezTo>
                  <a:pt x="331" y="6"/>
                  <a:pt x="336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9" y="1"/>
                  <a:pt x="355" y="5"/>
                  <a:pt x="356" y="11"/>
                </a:cubicBezTo>
                <a:cubicBezTo>
                  <a:pt x="359" y="24"/>
                  <a:pt x="369" y="51"/>
                  <a:pt x="384" y="51"/>
                </a:cubicBezTo>
                <a:cubicBezTo>
                  <a:pt x="400" y="51"/>
                  <a:pt x="409" y="20"/>
                  <a:pt x="411" y="12"/>
                </a:cubicBezTo>
                <a:cubicBezTo>
                  <a:pt x="412" y="5"/>
                  <a:pt x="418" y="1"/>
                  <a:pt x="425" y="1"/>
                </a:cubicBezTo>
                <a:cubicBezTo>
                  <a:pt x="432" y="2"/>
                  <a:pt x="437" y="7"/>
                  <a:pt x="437" y="14"/>
                </a:cubicBezTo>
                <a:cubicBezTo>
                  <a:pt x="437" y="15"/>
                  <a:pt x="441" y="103"/>
                  <a:pt x="441" y="181"/>
                </a:cubicBezTo>
                <a:cubicBezTo>
                  <a:pt x="440" y="261"/>
                  <a:pt x="419" y="320"/>
                  <a:pt x="379" y="357"/>
                </a:cubicBezTo>
                <a:cubicBezTo>
                  <a:pt x="348" y="386"/>
                  <a:pt x="313" y="394"/>
                  <a:pt x="292" y="396"/>
                </a:cubicBezTo>
                <a:cubicBezTo>
                  <a:pt x="291" y="396"/>
                  <a:pt x="291" y="396"/>
                  <a:pt x="290" y="396"/>
                </a:cubicBezTo>
                <a:cubicBezTo>
                  <a:pt x="285" y="396"/>
                  <a:pt x="282" y="396"/>
                  <a:pt x="279" y="39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3" name="Freeform 509"/>
          <p:cNvSpPr>
            <a:spLocks/>
          </p:cNvSpPr>
          <p:nvPr userDrawn="1"/>
        </p:nvSpPr>
        <p:spPr bwMode="auto">
          <a:xfrm>
            <a:off x="4800431" y="5271817"/>
            <a:ext cx="341115" cy="188963"/>
          </a:xfrm>
          <a:custGeom>
            <a:avLst/>
            <a:gdLst/>
            <a:ahLst/>
            <a:cxnLst>
              <a:cxn ang="0">
                <a:pos x="278" y="38"/>
              </a:cxn>
              <a:cxn ang="0">
                <a:pos x="278" y="154"/>
              </a:cxn>
              <a:cxn ang="0">
                <a:pos x="0" y="154"/>
              </a:cxn>
              <a:cxn ang="0">
                <a:pos x="0" y="0"/>
              </a:cxn>
              <a:cxn ang="0">
                <a:pos x="275" y="0"/>
              </a:cxn>
              <a:cxn ang="0">
                <a:pos x="146" y="115"/>
              </a:cxn>
              <a:cxn ang="0">
                <a:pos x="29" y="28"/>
              </a:cxn>
            </a:cxnLst>
            <a:rect l="0" t="0" r="r" b="b"/>
            <a:pathLst>
              <a:path w="278" h="154">
                <a:moveTo>
                  <a:pt x="278" y="38"/>
                </a:moveTo>
                <a:lnTo>
                  <a:pt x="278" y="154"/>
                </a:lnTo>
                <a:lnTo>
                  <a:pt x="0" y="154"/>
                </a:lnTo>
                <a:lnTo>
                  <a:pt x="0" y="0"/>
                </a:lnTo>
                <a:lnTo>
                  <a:pt x="275" y="0"/>
                </a:lnTo>
                <a:lnTo>
                  <a:pt x="146" y="115"/>
                </a:lnTo>
                <a:lnTo>
                  <a:pt x="29" y="28"/>
                </a:ln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4" name="Freeform 552"/>
          <p:cNvSpPr>
            <a:spLocks/>
          </p:cNvSpPr>
          <p:nvPr userDrawn="1"/>
        </p:nvSpPr>
        <p:spPr bwMode="auto">
          <a:xfrm>
            <a:off x="5307779" y="5175495"/>
            <a:ext cx="265039" cy="381607"/>
          </a:xfrm>
          <a:custGeom>
            <a:avLst/>
            <a:gdLst/>
            <a:ahLst/>
            <a:cxnLst>
              <a:cxn ang="0">
                <a:pos x="30" y="424"/>
              </a:cxn>
              <a:cxn ang="0">
                <a:pos x="0" y="372"/>
              </a:cxn>
              <a:cxn ang="0">
                <a:pos x="73" y="220"/>
              </a:cxn>
              <a:cxn ang="0">
                <a:pos x="95" y="235"/>
              </a:cxn>
              <a:cxn ang="0">
                <a:pos x="82" y="287"/>
              </a:cxn>
              <a:cxn ang="0">
                <a:pos x="86" y="290"/>
              </a:cxn>
              <a:cxn ang="0">
                <a:pos x="128" y="263"/>
              </a:cxn>
              <a:cxn ang="0">
                <a:pos x="164" y="198"/>
              </a:cxn>
              <a:cxn ang="0">
                <a:pos x="114" y="153"/>
              </a:cxn>
              <a:cxn ang="0">
                <a:pos x="88" y="157"/>
              </a:cxn>
              <a:cxn ang="0">
                <a:pos x="80" y="149"/>
              </a:cxn>
              <a:cxn ang="0">
                <a:pos x="75" y="122"/>
              </a:cxn>
              <a:cxn ang="0">
                <a:pos x="121" y="64"/>
              </a:cxn>
              <a:cxn ang="0">
                <a:pos x="208" y="69"/>
              </a:cxn>
              <a:cxn ang="0">
                <a:pos x="245" y="162"/>
              </a:cxn>
              <a:cxn ang="0">
                <a:pos x="176" y="318"/>
              </a:cxn>
              <a:cxn ang="0">
                <a:pos x="159" y="298"/>
              </a:cxn>
              <a:cxn ang="0">
                <a:pos x="218" y="162"/>
              </a:cxn>
              <a:cxn ang="0">
                <a:pos x="193" y="91"/>
              </a:cxn>
              <a:cxn ang="0">
                <a:pos x="131" y="89"/>
              </a:cxn>
              <a:cxn ang="0">
                <a:pos x="102" y="122"/>
              </a:cxn>
              <a:cxn ang="0">
                <a:pos x="114" y="127"/>
              </a:cxn>
              <a:cxn ang="0">
                <a:pos x="191" y="198"/>
              </a:cxn>
              <a:cxn ang="0">
                <a:pos x="146" y="282"/>
              </a:cxn>
              <a:cxn ang="0">
                <a:pos x="86" y="317"/>
              </a:cxn>
              <a:cxn ang="0">
                <a:pos x="60" y="304"/>
              </a:cxn>
              <a:cxn ang="0">
                <a:pos x="43" y="320"/>
              </a:cxn>
              <a:cxn ang="0">
                <a:pos x="30" y="389"/>
              </a:cxn>
              <a:cxn ang="0">
                <a:pos x="81" y="410"/>
              </a:cxn>
              <a:cxn ang="0">
                <a:pos x="247" y="254"/>
              </a:cxn>
              <a:cxn ang="0">
                <a:pos x="244" y="68"/>
              </a:cxn>
              <a:cxn ang="0">
                <a:pos x="151" y="26"/>
              </a:cxn>
              <a:cxn ang="0">
                <a:pos x="73" y="64"/>
              </a:cxn>
              <a:cxn ang="0">
                <a:pos x="46" y="145"/>
              </a:cxn>
              <a:cxn ang="0">
                <a:pos x="20" y="148"/>
              </a:cxn>
              <a:cxn ang="0">
                <a:pos x="38" y="69"/>
              </a:cxn>
              <a:cxn ang="0">
                <a:pos x="151" y="0"/>
              </a:cxn>
              <a:cxn ang="0">
                <a:pos x="264" y="50"/>
              </a:cxn>
              <a:cxn ang="0">
                <a:pos x="271" y="266"/>
              </a:cxn>
              <a:cxn ang="0">
                <a:pos x="82" y="437"/>
              </a:cxn>
            </a:cxnLst>
            <a:rect l="0" t="0" r="r" b="b"/>
            <a:pathLst>
              <a:path w="303" h="437">
                <a:moveTo>
                  <a:pt x="81" y="437"/>
                </a:moveTo>
                <a:cubicBezTo>
                  <a:pt x="61" y="437"/>
                  <a:pt x="43" y="431"/>
                  <a:pt x="30" y="424"/>
                </a:cubicBezTo>
                <a:cubicBezTo>
                  <a:pt x="20" y="418"/>
                  <a:pt x="12" y="411"/>
                  <a:pt x="7" y="402"/>
                </a:cubicBezTo>
                <a:cubicBezTo>
                  <a:pt x="2" y="393"/>
                  <a:pt x="0" y="383"/>
                  <a:pt x="0" y="372"/>
                </a:cubicBezTo>
                <a:cubicBezTo>
                  <a:pt x="0" y="353"/>
                  <a:pt x="6" y="333"/>
                  <a:pt x="19" y="308"/>
                </a:cubicBezTo>
                <a:cubicBezTo>
                  <a:pt x="31" y="283"/>
                  <a:pt x="49" y="254"/>
                  <a:pt x="73" y="220"/>
                </a:cubicBezTo>
                <a:cubicBezTo>
                  <a:pt x="77" y="215"/>
                  <a:pt x="85" y="213"/>
                  <a:pt x="91" y="217"/>
                </a:cubicBezTo>
                <a:cubicBezTo>
                  <a:pt x="97" y="221"/>
                  <a:pt x="99" y="229"/>
                  <a:pt x="95" y="235"/>
                </a:cubicBezTo>
                <a:cubicBezTo>
                  <a:pt x="85" y="250"/>
                  <a:pt x="80" y="267"/>
                  <a:pt x="80" y="278"/>
                </a:cubicBezTo>
                <a:cubicBezTo>
                  <a:pt x="80" y="282"/>
                  <a:pt x="81" y="285"/>
                  <a:pt x="82" y="287"/>
                </a:cubicBezTo>
                <a:cubicBezTo>
                  <a:pt x="83" y="289"/>
                  <a:pt x="83" y="289"/>
                  <a:pt x="84" y="290"/>
                </a:cubicBezTo>
                <a:cubicBezTo>
                  <a:pt x="84" y="290"/>
                  <a:pt x="84" y="290"/>
                  <a:pt x="86" y="290"/>
                </a:cubicBezTo>
                <a:cubicBezTo>
                  <a:pt x="88" y="290"/>
                  <a:pt x="93" y="289"/>
                  <a:pt x="100" y="285"/>
                </a:cubicBezTo>
                <a:cubicBezTo>
                  <a:pt x="108" y="281"/>
                  <a:pt x="117" y="274"/>
                  <a:pt x="128" y="263"/>
                </a:cubicBezTo>
                <a:cubicBezTo>
                  <a:pt x="141" y="249"/>
                  <a:pt x="151" y="237"/>
                  <a:pt x="156" y="226"/>
                </a:cubicBezTo>
                <a:cubicBezTo>
                  <a:pt x="162" y="215"/>
                  <a:pt x="164" y="206"/>
                  <a:pt x="164" y="198"/>
                </a:cubicBezTo>
                <a:cubicBezTo>
                  <a:pt x="164" y="184"/>
                  <a:pt x="158" y="174"/>
                  <a:pt x="148" y="166"/>
                </a:cubicBezTo>
                <a:cubicBezTo>
                  <a:pt x="139" y="158"/>
                  <a:pt x="126" y="153"/>
                  <a:pt x="114" y="153"/>
                </a:cubicBezTo>
                <a:cubicBezTo>
                  <a:pt x="108" y="153"/>
                  <a:pt x="103" y="154"/>
                  <a:pt x="98" y="157"/>
                </a:cubicBezTo>
                <a:cubicBezTo>
                  <a:pt x="95" y="158"/>
                  <a:pt x="91" y="158"/>
                  <a:pt x="88" y="157"/>
                </a:cubicBezTo>
                <a:cubicBezTo>
                  <a:pt x="84" y="155"/>
                  <a:pt x="82" y="153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77" y="140"/>
                  <a:pt x="75" y="132"/>
                  <a:pt x="75" y="122"/>
                </a:cubicBezTo>
                <a:cubicBezTo>
                  <a:pt x="75" y="111"/>
                  <a:pt x="78" y="99"/>
                  <a:pt x="86" y="88"/>
                </a:cubicBezTo>
                <a:cubicBezTo>
                  <a:pt x="94" y="78"/>
                  <a:pt x="106" y="70"/>
                  <a:pt x="121" y="64"/>
                </a:cubicBezTo>
                <a:cubicBezTo>
                  <a:pt x="134" y="59"/>
                  <a:pt x="148" y="56"/>
                  <a:pt x="162" y="56"/>
                </a:cubicBezTo>
                <a:cubicBezTo>
                  <a:pt x="178" y="56"/>
                  <a:pt x="194" y="60"/>
                  <a:pt x="208" y="69"/>
                </a:cubicBezTo>
                <a:cubicBezTo>
                  <a:pt x="222" y="79"/>
                  <a:pt x="233" y="93"/>
                  <a:pt x="238" y="113"/>
                </a:cubicBezTo>
                <a:cubicBezTo>
                  <a:pt x="242" y="126"/>
                  <a:pt x="245" y="143"/>
                  <a:pt x="245" y="162"/>
                </a:cubicBezTo>
                <a:cubicBezTo>
                  <a:pt x="245" y="186"/>
                  <a:pt x="240" y="214"/>
                  <a:pt x="230" y="242"/>
                </a:cubicBezTo>
                <a:cubicBezTo>
                  <a:pt x="219" y="269"/>
                  <a:pt x="202" y="296"/>
                  <a:pt x="176" y="318"/>
                </a:cubicBezTo>
                <a:cubicBezTo>
                  <a:pt x="170" y="323"/>
                  <a:pt x="161" y="322"/>
                  <a:pt x="157" y="317"/>
                </a:cubicBezTo>
                <a:cubicBezTo>
                  <a:pt x="152" y="311"/>
                  <a:pt x="153" y="303"/>
                  <a:pt x="159" y="298"/>
                </a:cubicBezTo>
                <a:cubicBezTo>
                  <a:pt x="181" y="279"/>
                  <a:pt x="196" y="256"/>
                  <a:pt x="205" y="232"/>
                </a:cubicBezTo>
                <a:cubicBezTo>
                  <a:pt x="214" y="208"/>
                  <a:pt x="218" y="183"/>
                  <a:pt x="218" y="162"/>
                </a:cubicBezTo>
                <a:cubicBezTo>
                  <a:pt x="218" y="145"/>
                  <a:pt x="216" y="130"/>
                  <a:pt x="213" y="120"/>
                </a:cubicBezTo>
                <a:cubicBezTo>
                  <a:pt x="208" y="106"/>
                  <a:pt x="201" y="97"/>
                  <a:pt x="193" y="91"/>
                </a:cubicBezTo>
                <a:cubicBezTo>
                  <a:pt x="184" y="85"/>
                  <a:pt x="174" y="82"/>
                  <a:pt x="162" y="82"/>
                </a:cubicBezTo>
                <a:cubicBezTo>
                  <a:pt x="152" y="82"/>
                  <a:pt x="141" y="85"/>
                  <a:pt x="131" y="89"/>
                </a:cubicBezTo>
                <a:cubicBezTo>
                  <a:pt x="119" y="93"/>
                  <a:pt x="112" y="99"/>
                  <a:pt x="108" y="104"/>
                </a:cubicBezTo>
                <a:cubicBezTo>
                  <a:pt x="104" y="110"/>
                  <a:pt x="102" y="116"/>
                  <a:pt x="102" y="122"/>
                </a:cubicBezTo>
                <a:cubicBezTo>
                  <a:pt x="102" y="124"/>
                  <a:pt x="102" y="126"/>
                  <a:pt x="102" y="128"/>
                </a:cubicBezTo>
                <a:cubicBezTo>
                  <a:pt x="106" y="127"/>
                  <a:pt x="110" y="127"/>
                  <a:pt x="114" y="127"/>
                </a:cubicBezTo>
                <a:cubicBezTo>
                  <a:pt x="132" y="127"/>
                  <a:pt x="151" y="133"/>
                  <a:pt x="165" y="145"/>
                </a:cubicBezTo>
                <a:cubicBezTo>
                  <a:pt x="180" y="157"/>
                  <a:pt x="191" y="176"/>
                  <a:pt x="191" y="198"/>
                </a:cubicBezTo>
                <a:cubicBezTo>
                  <a:pt x="191" y="211"/>
                  <a:pt x="187" y="224"/>
                  <a:pt x="180" y="238"/>
                </a:cubicBezTo>
                <a:cubicBezTo>
                  <a:pt x="173" y="252"/>
                  <a:pt x="162" y="267"/>
                  <a:pt x="146" y="282"/>
                </a:cubicBezTo>
                <a:cubicBezTo>
                  <a:pt x="134" y="294"/>
                  <a:pt x="124" y="302"/>
                  <a:pt x="114" y="308"/>
                </a:cubicBezTo>
                <a:cubicBezTo>
                  <a:pt x="104" y="313"/>
                  <a:pt x="95" y="317"/>
                  <a:pt x="86" y="317"/>
                </a:cubicBezTo>
                <a:cubicBezTo>
                  <a:pt x="81" y="317"/>
                  <a:pt x="76" y="316"/>
                  <a:pt x="71" y="313"/>
                </a:cubicBezTo>
                <a:cubicBezTo>
                  <a:pt x="67" y="311"/>
                  <a:pt x="63" y="307"/>
                  <a:pt x="60" y="304"/>
                </a:cubicBezTo>
                <a:cubicBezTo>
                  <a:pt x="59" y="301"/>
                  <a:pt x="57" y="298"/>
                  <a:pt x="56" y="295"/>
                </a:cubicBezTo>
                <a:cubicBezTo>
                  <a:pt x="51" y="304"/>
                  <a:pt x="46" y="312"/>
                  <a:pt x="43" y="320"/>
                </a:cubicBezTo>
                <a:cubicBezTo>
                  <a:pt x="31" y="343"/>
                  <a:pt x="26" y="360"/>
                  <a:pt x="26" y="372"/>
                </a:cubicBezTo>
                <a:cubicBezTo>
                  <a:pt x="26" y="379"/>
                  <a:pt x="28" y="384"/>
                  <a:pt x="30" y="389"/>
                </a:cubicBezTo>
                <a:cubicBezTo>
                  <a:pt x="33" y="393"/>
                  <a:pt x="37" y="397"/>
                  <a:pt x="43" y="401"/>
                </a:cubicBezTo>
                <a:cubicBezTo>
                  <a:pt x="52" y="406"/>
                  <a:pt x="66" y="411"/>
                  <a:pt x="81" y="410"/>
                </a:cubicBezTo>
                <a:cubicBezTo>
                  <a:pt x="100" y="410"/>
                  <a:pt x="121" y="404"/>
                  <a:pt x="142" y="385"/>
                </a:cubicBezTo>
                <a:cubicBezTo>
                  <a:pt x="192" y="336"/>
                  <a:pt x="226" y="292"/>
                  <a:pt x="247" y="254"/>
                </a:cubicBezTo>
                <a:cubicBezTo>
                  <a:pt x="268" y="215"/>
                  <a:pt x="276" y="181"/>
                  <a:pt x="276" y="153"/>
                </a:cubicBezTo>
                <a:cubicBezTo>
                  <a:pt x="276" y="117"/>
                  <a:pt x="263" y="89"/>
                  <a:pt x="244" y="68"/>
                </a:cubicBezTo>
                <a:cubicBezTo>
                  <a:pt x="225" y="47"/>
                  <a:pt x="199" y="34"/>
                  <a:pt x="174" y="29"/>
                </a:cubicBezTo>
                <a:cubicBezTo>
                  <a:pt x="166" y="27"/>
                  <a:pt x="158" y="26"/>
                  <a:pt x="151" y="26"/>
                </a:cubicBezTo>
                <a:cubicBezTo>
                  <a:pt x="134" y="26"/>
                  <a:pt x="119" y="30"/>
                  <a:pt x="106" y="37"/>
                </a:cubicBezTo>
                <a:cubicBezTo>
                  <a:pt x="94" y="44"/>
                  <a:pt x="82" y="53"/>
                  <a:pt x="73" y="64"/>
                </a:cubicBezTo>
                <a:cubicBezTo>
                  <a:pt x="55" y="86"/>
                  <a:pt x="45" y="115"/>
                  <a:pt x="46" y="136"/>
                </a:cubicBezTo>
                <a:cubicBezTo>
                  <a:pt x="46" y="139"/>
                  <a:pt x="46" y="142"/>
                  <a:pt x="46" y="145"/>
                </a:cubicBezTo>
                <a:cubicBezTo>
                  <a:pt x="47" y="152"/>
                  <a:pt x="42" y="159"/>
                  <a:pt x="35" y="160"/>
                </a:cubicBezTo>
                <a:cubicBezTo>
                  <a:pt x="27" y="160"/>
                  <a:pt x="21" y="155"/>
                  <a:pt x="20" y="148"/>
                </a:cubicBezTo>
                <a:cubicBezTo>
                  <a:pt x="19" y="144"/>
                  <a:pt x="19" y="140"/>
                  <a:pt x="19" y="136"/>
                </a:cubicBezTo>
                <a:cubicBezTo>
                  <a:pt x="19" y="115"/>
                  <a:pt x="26" y="91"/>
                  <a:pt x="38" y="69"/>
                </a:cubicBezTo>
                <a:cubicBezTo>
                  <a:pt x="51" y="47"/>
                  <a:pt x="69" y="26"/>
                  <a:pt x="94" y="13"/>
                </a:cubicBezTo>
                <a:cubicBezTo>
                  <a:pt x="110" y="5"/>
                  <a:pt x="130" y="0"/>
                  <a:pt x="151" y="0"/>
                </a:cubicBezTo>
                <a:cubicBezTo>
                  <a:pt x="160" y="0"/>
                  <a:pt x="170" y="1"/>
                  <a:pt x="180" y="3"/>
                </a:cubicBezTo>
                <a:cubicBezTo>
                  <a:pt x="210" y="9"/>
                  <a:pt x="240" y="25"/>
                  <a:pt x="264" y="50"/>
                </a:cubicBezTo>
                <a:cubicBezTo>
                  <a:pt x="287" y="75"/>
                  <a:pt x="303" y="110"/>
                  <a:pt x="303" y="153"/>
                </a:cubicBezTo>
                <a:cubicBezTo>
                  <a:pt x="303" y="187"/>
                  <a:pt x="293" y="224"/>
                  <a:pt x="271" y="266"/>
                </a:cubicBezTo>
                <a:cubicBezTo>
                  <a:pt x="248" y="308"/>
                  <a:pt x="212" y="354"/>
                  <a:pt x="160" y="404"/>
                </a:cubicBezTo>
                <a:cubicBezTo>
                  <a:pt x="135" y="428"/>
                  <a:pt x="107" y="437"/>
                  <a:pt x="82" y="437"/>
                </a:cubicBezTo>
                <a:cubicBezTo>
                  <a:pt x="82" y="437"/>
                  <a:pt x="82" y="437"/>
                  <a:pt x="81" y="43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5" name="Freeform 556"/>
          <p:cNvSpPr>
            <a:spLocks/>
          </p:cNvSpPr>
          <p:nvPr userDrawn="1"/>
        </p:nvSpPr>
        <p:spPr bwMode="auto">
          <a:xfrm>
            <a:off x="5732909" y="5215987"/>
            <a:ext cx="355839" cy="300623"/>
          </a:xfrm>
          <a:custGeom>
            <a:avLst/>
            <a:gdLst/>
            <a:ahLst/>
            <a:cxnLst>
              <a:cxn ang="0">
                <a:pos x="304" y="345"/>
              </a:cxn>
              <a:cxn ang="0">
                <a:pos x="262" y="194"/>
              </a:cxn>
              <a:cxn ang="0">
                <a:pos x="262" y="191"/>
              </a:cxn>
              <a:cxn ang="0">
                <a:pos x="144" y="191"/>
              </a:cxn>
              <a:cxn ang="0">
                <a:pos x="144" y="194"/>
              </a:cxn>
              <a:cxn ang="0">
                <a:pos x="103" y="345"/>
              </a:cxn>
              <a:cxn ang="0">
                <a:pos x="0" y="303"/>
              </a:cxn>
              <a:cxn ang="0">
                <a:pos x="33" y="134"/>
              </a:cxn>
              <a:cxn ang="0">
                <a:pos x="78" y="31"/>
              </a:cxn>
              <a:cxn ang="0">
                <a:pos x="149" y="63"/>
              </a:cxn>
              <a:cxn ang="0">
                <a:pos x="202" y="0"/>
              </a:cxn>
              <a:cxn ang="0">
                <a:pos x="257" y="63"/>
              </a:cxn>
              <a:cxn ang="0">
                <a:pos x="328" y="31"/>
              </a:cxn>
              <a:cxn ang="0">
                <a:pos x="374" y="133"/>
              </a:cxn>
              <a:cxn ang="0">
                <a:pos x="409" y="315"/>
              </a:cxn>
              <a:cxn ang="0">
                <a:pos x="382" y="315"/>
              </a:cxn>
              <a:cxn ang="0">
                <a:pos x="367" y="160"/>
              </a:cxn>
              <a:cxn ang="0">
                <a:pos x="336" y="146"/>
              </a:cxn>
              <a:cxn ang="0">
                <a:pos x="343" y="124"/>
              </a:cxn>
              <a:cxn ang="0">
                <a:pos x="328" y="58"/>
              </a:cxn>
              <a:cxn ang="0">
                <a:pos x="309" y="121"/>
              </a:cxn>
              <a:cxn ang="0">
                <a:pos x="315" y="141"/>
              </a:cxn>
              <a:cxn ang="0">
                <a:pos x="292" y="150"/>
              </a:cxn>
              <a:cxn ang="0">
                <a:pos x="232" y="74"/>
              </a:cxn>
              <a:cxn ang="0">
                <a:pos x="219" y="35"/>
              </a:cxn>
              <a:cxn ang="0">
                <a:pos x="187" y="37"/>
              </a:cxn>
              <a:cxn ang="0">
                <a:pos x="174" y="74"/>
              </a:cxn>
              <a:cxn ang="0">
                <a:pos x="115" y="150"/>
              </a:cxn>
              <a:cxn ang="0">
                <a:pos x="91" y="141"/>
              </a:cxn>
              <a:cxn ang="0">
                <a:pos x="97" y="121"/>
              </a:cxn>
              <a:cxn ang="0">
                <a:pos x="78" y="58"/>
              </a:cxn>
              <a:cxn ang="0">
                <a:pos x="63" y="124"/>
              </a:cxn>
              <a:cxn ang="0">
                <a:pos x="71" y="146"/>
              </a:cxn>
              <a:cxn ang="0">
                <a:pos x="42" y="160"/>
              </a:cxn>
              <a:cxn ang="0">
                <a:pos x="27" y="303"/>
              </a:cxn>
              <a:cxn ang="0">
                <a:pos x="103" y="318"/>
              </a:cxn>
              <a:cxn ang="0">
                <a:pos x="117" y="194"/>
              </a:cxn>
              <a:cxn ang="0">
                <a:pos x="118" y="188"/>
              </a:cxn>
              <a:cxn ang="0">
                <a:pos x="187" y="97"/>
              </a:cxn>
              <a:cxn ang="0">
                <a:pos x="193" y="89"/>
              </a:cxn>
              <a:cxn ang="0">
                <a:pos x="203" y="85"/>
              </a:cxn>
              <a:cxn ang="0">
                <a:pos x="219" y="96"/>
              </a:cxn>
              <a:cxn ang="0">
                <a:pos x="286" y="178"/>
              </a:cxn>
              <a:cxn ang="0">
                <a:pos x="289" y="189"/>
              </a:cxn>
              <a:cxn ang="0">
                <a:pos x="289" y="303"/>
              </a:cxn>
              <a:cxn ang="0">
                <a:pos x="367" y="318"/>
              </a:cxn>
              <a:cxn ang="0">
                <a:pos x="367" y="345"/>
              </a:cxn>
            </a:cxnLst>
            <a:rect l="0" t="0" r="r" b="b"/>
            <a:pathLst>
              <a:path w="409" h="345">
                <a:moveTo>
                  <a:pt x="367" y="345"/>
                </a:moveTo>
                <a:cubicBezTo>
                  <a:pt x="304" y="345"/>
                  <a:pt x="304" y="345"/>
                  <a:pt x="304" y="345"/>
                </a:cubicBezTo>
                <a:cubicBezTo>
                  <a:pt x="281" y="345"/>
                  <a:pt x="262" y="326"/>
                  <a:pt x="262" y="303"/>
                </a:cubicBezTo>
                <a:cubicBezTo>
                  <a:pt x="262" y="194"/>
                  <a:pt x="262" y="194"/>
                  <a:pt x="262" y="194"/>
                </a:cubicBezTo>
                <a:cubicBezTo>
                  <a:pt x="262" y="193"/>
                  <a:pt x="262" y="193"/>
                  <a:pt x="262" y="193"/>
                </a:cubicBezTo>
                <a:cubicBezTo>
                  <a:pt x="262" y="192"/>
                  <a:pt x="262" y="191"/>
                  <a:pt x="262" y="191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191"/>
                  <a:pt x="144" y="192"/>
                  <a:pt x="144" y="193"/>
                </a:cubicBezTo>
                <a:cubicBezTo>
                  <a:pt x="144" y="193"/>
                  <a:pt x="144" y="193"/>
                  <a:pt x="144" y="194"/>
                </a:cubicBezTo>
                <a:cubicBezTo>
                  <a:pt x="144" y="303"/>
                  <a:pt x="144" y="303"/>
                  <a:pt x="144" y="303"/>
                </a:cubicBezTo>
                <a:cubicBezTo>
                  <a:pt x="144" y="326"/>
                  <a:pt x="125" y="345"/>
                  <a:pt x="103" y="345"/>
                </a:cubicBezTo>
                <a:cubicBezTo>
                  <a:pt x="42" y="345"/>
                  <a:pt x="42" y="345"/>
                  <a:pt x="42" y="345"/>
                </a:cubicBezTo>
                <a:cubicBezTo>
                  <a:pt x="19" y="345"/>
                  <a:pt x="0" y="326"/>
                  <a:pt x="0" y="303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54"/>
                  <a:pt x="14" y="138"/>
                  <a:pt x="33" y="134"/>
                </a:cubicBezTo>
                <a:cubicBezTo>
                  <a:pt x="23" y="123"/>
                  <a:pt x="17" y="108"/>
                  <a:pt x="17" y="92"/>
                </a:cubicBezTo>
                <a:cubicBezTo>
                  <a:pt x="17" y="59"/>
                  <a:pt x="44" y="31"/>
                  <a:pt x="78" y="31"/>
                </a:cubicBezTo>
                <a:cubicBezTo>
                  <a:pt x="107" y="31"/>
                  <a:pt x="131" y="51"/>
                  <a:pt x="137" y="78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4" y="19"/>
                  <a:pt x="176" y="0"/>
                  <a:pt x="202" y="0"/>
                </a:cubicBezTo>
                <a:cubicBezTo>
                  <a:pt x="230" y="0"/>
                  <a:pt x="242" y="18"/>
                  <a:pt x="245" y="28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75" y="51"/>
                  <a:pt x="300" y="31"/>
                  <a:pt x="328" y="31"/>
                </a:cubicBezTo>
                <a:cubicBezTo>
                  <a:pt x="362" y="31"/>
                  <a:pt x="390" y="59"/>
                  <a:pt x="390" y="92"/>
                </a:cubicBezTo>
                <a:cubicBezTo>
                  <a:pt x="390" y="108"/>
                  <a:pt x="384" y="122"/>
                  <a:pt x="374" y="133"/>
                </a:cubicBezTo>
                <a:cubicBezTo>
                  <a:pt x="394" y="136"/>
                  <a:pt x="409" y="154"/>
                  <a:pt x="409" y="174"/>
                </a:cubicBezTo>
                <a:cubicBezTo>
                  <a:pt x="409" y="315"/>
                  <a:pt x="409" y="315"/>
                  <a:pt x="409" y="315"/>
                </a:cubicBezTo>
                <a:cubicBezTo>
                  <a:pt x="409" y="323"/>
                  <a:pt x="403" y="329"/>
                  <a:pt x="395" y="329"/>
                </a:cubicBezTo>
                <a:cubicBezTo>
                  <a:pt x="388" y="329"/>
                  <a:pt x="382" y="323"/>
                  <a:pt x="382" y="315"/>
                </a:cubicBezTo>
                <a:cubicBezTo>
                  <a:pt x="382" y="174"/>
                  <a:pt x="382" y="174"/>
                  <a:pt x="382" y="174"/>
                </a:cubicBezTo>
                <a:cubicBezTo>
                  <a:pt x="382" y="166"/>
                  <a:pt x="375" y="160"/>
                  <a:pt x="367" y="160"/>
                </a:cubicBezTo>
                <a:cubicBezTo>
                  <a:pt x="349" y="160"/>
                  <a:pt x="349" y="160"/>
                  <a:pt x="349" y="160"/>
                </a:cubicBezTo>
                <a:cubicBezTo>
                  <a:pt x="342" y="160"/>
                  <a:pt x="336" y="154"/>
                  <a:pt x="336" y="146"/>
                </a:cubicBezTo>
                <a:cubicBezTo>
                  <a:pt x="336" y="136"/>
                  <a:pt x="336" y="136"/>
                  <a:pt x="336" y="136"/>
                </a:cubicBezTo>
                <a:cubicBezTo>
                  <a:pt x="336" y="131"/>
                  <a:pt x="339" y="126"/>
                  <a:pt x="343" y="124"/>
                </a:cubicBezTo>
                <a:cubicBezTo>
                  <a:pt x="355" y="118"/>
                  <a:pt x="363" y="106"/>
                  <a:pt x="363" y="92"/>
                </a:cubicBezTo>
                <a:cubicBezTo>
                  <a:pt x="363" y="73"/>
                  <a:pt x="347" y="58"/>
                  <a:pt x="328" y="58"/>
                </a:cubicBezTo>
                <a:cubicBezTo>
                  <a:pt x="309" y="58"/>
                  <a:pt x="294" y="73"/>
                  <a:pt x="294" y="92"/>
                </a:cubicBezTo>
                <a:cubicBezTo>
                  <a:pt x="294" y="104"/>
                  <a:pt x="300" y="115"/>
                  <a:pt x="309" y="121"/>
                </a:cubicBezTo>
                <a:cubicBezTo>
                  <a:pt x="313" y="124"/>
                  <a:pt x="315" y="128"/>
                  <a:pt x="315" y="132"/>
                </a:cubicBezTo>
                <a:cubicBezTo>
                  <a:pt x="315" y="141"/>
                  <a:pt x="315" y="141"/>
                  <a:pt x="315" y="141"/>
                </a:cubicBezTo>
                <a:cubicBezTo>
                  <a:pt x="315" y="147"/>
                  <a:pt x="312" y="152"/>
                  <a:pt x="306" y="154"/>
                </a:cubicBezTo>
                <a:cubicBezTo>
                  <a:pt x="301" y="156"/>
                  <a:pt x="295" y="154"/>
                  <a:pt x="292" y="150"/>
                </a:cubicBezTo>
                <a:cubicBezTo>
                  <a:pt x="235" y="78"/>
                  <a:pt x="235" y="78"/>
                  <a:pt x="235" y="78"/>
                </a:cubicBezTo>
                <a:cubicBezTo>
                  <a:pt x="234" y="77"/>
                  <a:pt x="233" y="75"/>
                  <a:pt x="232" y="74"/>
                </a:cubicBezTo>
                <a:cubicBezTo>
                  <a:pt x="219" y="37"/>
                  <a:pt x="219" y="37"/>
                  <a:pt x="219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8" y="33"/>
                  <a:pt x="215" y="27"/>
                  <a:pt x="202" y="27"/>
                </a:cubicBezTo>
                <a:cubicBezTo>
                  <a:pt x="189" y="27"/>
                  <a:pt x="187" y="36"/>
                  <a:pt x="187" y="37"/>
                </a:cubicBezTo>
                <a:cubicBezTo>
                  <a:pt x="187" y="37"/>
                  <a:pt x="187" y="38"/>
                  <a:pt x="187" y="39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5"/>
                  <a:pt x="173" y="77"/>
                  <a:pt x="172" y="7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1" y="154"/>
                  <a:pt x="105" y="156"/>
                  <a:pt x="100" y="154"/>
                </a:cubicBezTo>
                <a:cubicBezTo>
                  <a:pt x="95" y="152"/>
                  <a:pt x="91" y="147"/>
                  <a:pt x="91" y="141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1" y="128"/>
                  <a:pt x="93" y="124"/>
                  <a:pt x="97" y="121"/>
                </a:cubicBezTo>
                <a:cubicBezTo>
                  <a:pt x="106" y="115"/>
                  <a:pt x="112" y="104"/>
                  <a:pt x="112" y="92"/>
                </a:cubicBezTo>
                <a:cubicBezTo>
                  <a:pt x="112" y="73"/>
                  <a:pt x="97" y="58"/>
                  <a:pt x="78" y="58"/>
                </a:cubicBezTo>
                <a:cubicBezTo>
                  <a:pt x="59" y="58"/>
                  <a:pt x="43" y="73"/>
                  <a:pt x="43" y="92"/>
                </a:cubicBezTo>
                <a:cubicBezTo>
                  <a:pt x="43" y="106"/>
                  <a:pt x="51" y="118"/>
                  <a:pt x="63" y="124"/>
                </a:cubicBezTo>
                <a:cubicBezTo>
                  <a:pt x="68" y="126"/>
                  <a:pt x="71" y="131"/>
                  <a:pt x="71" y="13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54"/>
                  <a:pt x="65" y="160"/>
                  <a:pt x="57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34" y="160"/>
                  <a:pt x="27" y="166"/>
                  <a:pt x="27" y="174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7" y="311"/>
                  <a:pt x="34" y="318"/>
                  <a:pt x="42" y="318"/>
                </a:cubicBezTo>
                <a:cubicBezTo>
                  <a:pt x="103" y="318"/>
                  <a:pt x="103" y="318"/>
                  <a:pt x="103" y="318"/>
                </a:cubicBezTo>
                <a:cubicBezTo>
                  <a:pt x="111" y="318"/>
                  <a:pt x="117" y="311"/>
                  <a:pt x="117" y="303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17" y="192"/>
                  <a:pt x="117" y="190"/>
                  <a:pt x="118" y="189"/>
                </a:cubicBezTo>
                <a:cubicBezTo>
                  <a:pt x="118" y="189"/>
                  <a:pt x="118" y="189"/>
                  <a:pt x="118" y="188"/>
                </a:cubicBezTo>
                <a:cubicBezTo>
                  <a:pt x="117" y="185"/>
                  <a:pt x="118" y="181"/>
                  <a:pt x="120" y="178"/>
                </a:cubicBezTo>
                <a:cubicBezTo>
                  <a:pt x="187" y="97"/>
                  <a:pt x="187" y="97"/>
                  <a:pt x="187" y="97"/>
                </a:cubicBezTo>
                <a:cubicBezTo>
                  <a:pt x="187" y="96"/>
                  <a:pt x="187" y="96"/>
                  <a:pt x="187" y="96"/>
                </a:cubicBezTo>
                <a:cubicBezTo>
                  <a:pt x="193" y="89"/>
                  <a:pt x="193" y="89"/>
                  <a:pt x="193" y="89"/>
                </a:cubicBezTo>
                <a:cubicBezTo>
                  <a:pt x="196" y="86"/>
                  <a:pt x="199" y="85"/>
                  <a:pt x="203" y="85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207" y="85"/>
                  <a:pt x="211" y="86"/>
                  <a:pt x="213" y="89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20" y="97"/>
                </a:cubicBezTo>
                <a:cubicBezTo>
                  <a:pt x="286" y="178"/>
                  <a:pt x="286" y="178"/>
                  <a:pt x="286" y="178"/>
                </a:cubicBezTo>
                <a:cubicBezTo>
                  <a:pt x="288" y="181"/>
                  <a:pt x="289" y="185"/>
                  <a:pt x="289" y="188"/>
                </a:cubicBezTo>
                <a:cubicBezTo>
                  <a:pt x="289" y="189"/>
                  <a:pt x="289" y="189"/>
                  <a:pt x="289" y="189"/>
                </a:cubicBezTo>
                <a:cubicBezTo>
                  <a:pt x="289" y="190"/>
                  <a:pt x="289" y="192"/>
                  <a:pt x="289" y="194"/>
                </a:cubicBezTo>
                <a:cubicBezTo>
                  <a:pt x="289" y="303"/>
                  <a:pt x="289" y="303"/>
                  <a:pt x="289" y="303"/>
                </a:cubicBezTo>
                <a:cubicBezTo>
                  <a:pt x="289" y="311"/>
                  <a:pt x="296" y="318"/>
                  <a:pt x="304" y="318"/>
                </a:cubicBezTo>
                <a:cubicBezTo>
                  <a:pt x="367" y="318"/>
                  <a:pt x="367" y="318"/>
                  <a:pt x="367" y="318"/>
                </a:cubicBezTo>
                <a:cubicBezTo>
                  <a:pt x="374" y="318"/>
                  <a:pt x="380" y="324"/>
                  <a:pt x="380" y="331"/>
                </a:cubicBezTo>
                <a:cubicBezTo>
                  <a:pt x="380" y="339"/>
                  <a:pt x="374" y="345"/>
                  <a:pt x="367" y="3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6" name="Freeform 560"/>
          <p:cNvSpPr>
            <a:spLocks/>
          </p:cNvSpPr>
          <p:nvPr userDrawn="1"/>
        </p:nvSpPr>
        <p:spPr bwMode="auto">
          <a:xfrm>
            <a:off x="6283199" y="5166897"/>
            <a:ext cx="195099" cy="398786"/>
          </a:xfrm>
          <a:custGeom>
            <a:avLst/>
            <a:gdLst/>
            <a:ahLst/>
            <a:cxnLst>
              <a:cxn ang="0">
                <a:pos x="98" y="14"/>
              </a:cxn>
              <a:cxn ang="0">
                <a:pos x="98" y="14"/>
              </a:cxn>
              <a:cxn ang="0">
                <a:pos x="111" y="27"/>
              </a:cxn>
              <a:cxn ang="0">
                <a:pos x="168" y="36"/>
              </a:cxn>
              <a:cxn ang="0">
                <a:pos x="111" y="41"/>
              </a:cxn>
              <a:cxn ang="0">
                <a:pos x="44" y="32"/>
              </a:cxn>
              <a:cxn ang="0">
                <a:pos x="39" y="28"/>
              </a:cxn>
              <a:cxn ang="0">
                <a:pos x="25" y="28"/>
              </a:cxn>
              <a:cxn ang="0">
                <a:pos x="18" y="40"/>
              </a:cxn>
              <a:cxn ang="0">
                <a:pos x="14" y="62"/>
              </a:cxn>
              <a:cxn ang="0">
                <a:pos x="12" y="66"/>
              </a:cxn>
              <a:cxn ang="0">
                <a:pos x="0" y="111"/>
              </a:cxn>
              <a:cxn ang="0">
                <a:pos x="0" y="372"/>
              </a:cxn>
              <a:cxn ang="0">
                <a:pos x="0" y="372"/>
              </a:cxn>
              <a:cxn ang="0">
                <a:pos x="0" y="372"/>
              </a:cxn>
              <a:cxn ang="0">
                <a:pos x="22" y="424"/>
              </a:cxn>
              <a:cxn ang="0">
                <a:pos x="110" y="454"/>
              </a:cxn>
              <a:cxn ang="0">
                <a:pos x="200" y="429"/>
              </a:cxn>
              <a:cxn ang="0">
                <a:pos x="223" y="375"/>
              </a:cxn>
              <a:cxn ang="0">
                <a:pos x="223" y="113"/>
              </a:cxn>
              <a:cxn ang="0">
                <a:pos x="209" y="100"/>
              </a:cxn>
              <a:cxn ang="0">
                <a:pos x="196" y="113"/>
              </a:cxn>
              <a:cxn ang="0">
                <a:pos x="196" y="375"/>
              </a:cxn>
              <a:cxn ang="0">
                <a:pos x="182" y="409"/>
              </a:cxn>
              <a:cxn ang="0">
                <a:pos x="112" y="428"/>
              </a:cxn>
              <a:cxn ang="0">
                <a:pos x="110" y="428"/>
              </a:cxn>
              <a:cxn ang="0">
                <a:pos x="42" y="406"/>
              </a:cxn>
              <a:cxn ang="0">
                <a:pos x="27" y="372"/>
              </a:cxn>
              <a:cxn ang="0">
                <a:pos x="27" y="111"/>
              </a:cxn>
              <a:cxn ang="0">
                <a:pos x="35" y="79"/>
              </a:cxn>
              <a:cxn ang="0">
                <a:pos x="37" y="75"/>
              </a:cxn>
              <a:cxn ang="0">
                <a:pos x="43" y="60"/>
              </a:cxn>
              <a:cxn ang="0">
                <a:pos x="111" y="67"/>
              </a:cxn>
              <a:cxn ang="0">
                <a:pos x="171" y="62"/>
              </a:cxn>
              <a:cxn ang="0">
                <a:pos x="205" y="37"/>
              </a:cxn>
              <a:cxn ang="0">
                <a:pos x="111" y="0"/>
              </a:cxn>
              <a:cxn ang="0">
                <a:pos x="98" y="14"/>
              </a:cxn>
            </a:cxnLst>
            <a:rect l="0" t="0" r="r" b="b"/>
            <a:pathLst>
              <a:path w="223" h="458">
                <a:moveTo>
                  <a:pt x="98" y="14"/>
                </a:moveTo>
                <a:cubicBezTo>
                  <a:pt x="98" y="14"/>
                  <a:pt x="98" y="14"/>
                  <a:pt x="98" y="14"/>
                </a:cubicBezTo>
                <a:cubicBezTo>
                  <a:pt x="98" y="21"/>
                  <a:pt x="104" y="27"/>
                  <a:pt x="111" y="27"/>
                </a:cubicBezTo>
                <a:cubicBezTo>
                  <a:pt x="136" y="27"/>
                  <a:pt x="156" y="31"/>
                  <a:pt x="168" y="36"/>
                </a:cubicBezTo>
                <a:cubicBezTo>
                  <a:pt x="156" y="38"/>
                  <a:pt x="137" y="41"/>
                  <a:pt x="111" y="41"/>
                </a:cubicBezTo>
                <a:cubicBezTo>
                  <a:pt x="73" y="41"/>
                  <a:pt x="50" y="35"/>
                  <a:pt x="44" y="32"/>
                </a:cubicBezTo>
                <a:cubicBezTo>
                  <a:pt x="44" y="31"/>
                  <a:pt x="39" y="28"/>
                  <a:pt x="39" y="28"/>
                </a:cubicBezTo>
                <a:cubicBezTo>
                  <a:pt x="35" y="25"/>
                  <a:pt x="30" y="25"/>
                  <a:pt x="25" y="28"/>
                </a:cubicBezTo>
                <a:cubicBezTo>
                  <a:pt x="21" y="30"/>
                  <a:pt x="18" y="35"/>
                  <a:pt x="18" y="40"/>
                </a:cubicBezTo>
                <a:cubicBezTo>
                  <a:pt x="18" y="40"/>
                  <a:pt x="19" y="52"/>
                  <a:pt x="14" y="62"/>
                </a:cubicBezTo>
                <a:cubicBezTo>
                  <a:pt x="12" y="66"/>
                  <a:pt x="12" y="66"/>
                  <a:pt x="12" y="66"/>
                </a:cubicBezTo>
                <a:cubicBezTo>
                  <a:pt x="4" y="79"/>
                  <a:pt x="0" y="88"/>
                  <a:pt x="0" y="111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6"/>
                  <a:pt x="1" y="402"/>
                  <a:pt x="22" y="424"/>
                </a:cubicBezTo>
                <a:cubicBezTo>
                  <a:pt x="42" y="444"/>
                  <a:pt x="71" y="454"/>
                  <a:pt x="110" y="454"/>
                </a:cubicBezTo>
                <a:cubicBezTo>
                  <a:pt x="114" y="454"/>
                  <a:pt x="168" y="458"/>
                  <a:pt x="200" y="429"/>
                </a:cubicBezTo>
                <a:cubicBezTo>
                  <a:pt x="215" y="415"/>
                  <a:pt x="223" y="397"/>
                  <a:pt x="223" y="375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3" y="106"/>
                  <a:pt x="217" y="100"/>
                  <a:pt x="209" y="100"/>
                </a:cubicBezTo>
                <a:cubicBezTo>
                  <a:pt x="202" y="100"/>
                  <a:pt x="196" y="106"/>
                  <a:pt x="196" y="113"/>
                </a:cubicBezTo>
                <a:cubicBezTo>
                  <a:pt x="196" y="375"/>
                  <a:pt x="196" y="375"/>
                  <a:pt x="196" y="375"/>
                </a:cubicBezTo>
                <a:cubicBezTo>
                  <a:pt x="196" y="389"/>
                  <a:pt x="192" y="401"/>
                  <a:pt x="182" y="409"/>
                </a:cubicBezTo>
                <a:cubicBezTo>
                  <a:pt x="158" y="431"/>
                  <a:pt x="112" y="428"/>
                  <a:pt x="112" y="428"/>
                </a:cubicBezTo>
                <a:cubicBezTo>
                  <a:pt x="111" y="428"/>
                  <a:pt x="111" y="428"/>
                  <a:pt x="110" y="428"/>
                </a:cubicBezTo>
                <a:cubicBezTo>
                  <a:pt x="79" y="428"/>
                  <a:pt x="56" y="420"/>
                  <a:pt x="42" y="406"/>
                </a:cubicBezTo>
                <a:cubicBezTo>
                  <a:pt x="27" y="391"/>
                  <a:pt x="27" y="373"/>
                  <a:pt x="27" y="372"/>
                </a:cubicBezTo>
                <a:cubicBezTo>
                  <a:pt x="27" y="372"/>
                  <a:pt x="27" y="111"/>
                  <a:pt x="27" y="111"/>
                </a:cubicBezTo>
                <a:cubicBezTo>
                  <a:pt x="27" y="94"/>
                  <a:pt x="29" y="89"/>
                  <a:pt x="35" y="79"/>
                </a:cubicBezTo>
                <a:cubicBezTo>
                  <a:pt x="37" y="75"/>
                  <a:pt x="37" y="75"/>
                  <a:pt x="37" y="75"/>
                </a:cubicBezTo>
                <a:cubicBezTo>
                  <a:pt x="40" y="70"/>
                  <a:pt x="42" y="65"/>
                  <a:pt x="43" y="60"/>
                </a:cubicBezTo>
                <a:cubicBezTo>
                  <a:pt x="59" y="65"/>
                  <a:pt x="83" y="67"/>
                  <a:pt x="111" y="67"/>
                </a:cubicBezTo>
                <a:cubicBezTo>
                  <a:pt x="134" y="67"/>
                  <a:pt x="155" y="66"/>
                  <a:pt x="171" y="62"/>
                </a:cubicBezTo>
                <a:cubicBezTo>
                  <a:pt x="180" y="60"/>
                  <a:pt x="205" y="55"/>
                  <a:pt x="205" y="37"/>
                </a:cubicBezTo>
                <a:cubicBezTo>
                  <a:pt x="205" y="12"/>
                  <a:pt x="150" y="0"/>
                  <a:pt x="111" y="0"/>
                </a:cubicBezTo>
                <a:cubicBezTo>
                  <a:pt x="104" y="0"/>
                  <a:pt x="98" y="6"/>
                  <a:pt x="98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7" name="Freeform 568"/>
          <p:cNvSpPr>
            <a:spLocks/>
          </p:cNvSpPr>
          <p:nvPr userDrawn="1"/>
        </p:nvSpPr>
        <p:spPr bwMode="auto">
          <a:xfrm>
            <a:off x="6675819" y="5192673"/>
            <a:ext cx="347251" cy="347251"/>
          </a:xfrm>
          <a:custGeom>
            <a:avLst/>
            <a:gdLst/>
            <a:ahLst/>
            <a:cxnLst>
              <a:cxn ang="0">
                <a:pos x="22" y="290"/>
              </a:cxn>
              <a:cxn ang="0">
                <a:pos x="52" y="66"/>
              </a:cxn>
              <a:cxn ang="0">
                <a:pos x="40" y="127"/>
              </a:cxn>
              <a:cxn ang="0">
                <a:pos x="130" y="361"/>
              </a:cxn>
              <a:cxn ang="0">
                <a:pos x="186" y="339"/>
              </a:cxn>
              <a:cxn ang="0">
                <a:pos x="183" y="322"/>
              </a:cxn>
              <a:cxn ang="0">
                <a:pos x="154" y="278"/>
              </a:cxn>
              <a:cxn ang="0">
                <a:pos x="163" y="257"/>
              </a:cxn>
              <a:cxn ang="0">
                <a:pos x="103" y="213"/>
              </a:cxn>
              <a:cxn ang="0">
                <a:pos x="69" y="113"/>
              </a:cxn>
              <a:cxn ang="0">
                <a:pos x="84" y="69"/>
              </a:cxn>
              <a:cxn ang="0">
                <a:pos x="93" y="31"/>
              </a:cxn>
              <a:cxn ang="0">
                <a:pos x="127" y="19"/>
              </a:cxn>
              <a:cxn ang="0">
                <a:pos x="147" y="29"/>
              </a:cxn>
              <a:cxn ang="0">
                <a:pos x="199" y="41"/>
              </a:cxn>
              <a:cxn ang="0">
                <a:pos x="249" y="91"/>
              </a:cxn>
              <a:cxn ang="0">
                <a:pos x="250" y="102"/>
              </a:cxn>
              <a:cxn ang="0">
                <a:pos x="238" y="119"/>
              </a:cxn>
              <a:cxn ang="0">
                <a:pos x="181" y="172"/>
              </a:cxn>
              <a:cxn ang="0">
                <a:pos x="172" y="167"/>
              </a:cxn>
              <a:cxn ang="0">
                <a:pos x="165" y="161"/>
              </a:cxn>
              <a:cxn ang="0">
                <a:pos x="151" y="167"/>
              </a:cxn>
              <a:cxn ang="0">
                <a:pos x="156" y="181"/>
              </a:cxn>
              <a:cxn ang="0">
                <a:pos x="177" y="197"/>
              </a:cxn>
              <a:cxn ang="0">
                <a:pos x="188" y="213"/>
              </a:cxn>
              <a:cxn ang="0">
                <a:pos x="201" y="208"/>
              </a:cxn>
              <a:cxn ang="0">
                <a:pos x="256" y="225"/>
              </a:cxn>
              <a:cxn ang="0">
                <a:pos x="330" y="259"/>
              </a:cxn>
              <a:cxn ang="0">
                <a:pos x="315" y="307"/>
              </a:cxn>
              <a:cxn ang="0">
                <a:pos x="283" y="354"/>
              </a:cxn>
              <a:cxn ang="0">
                <a:pos x="352" y="113"/>
              </a:cxn>
              <a:cxn ang="0">
                <a:pos x="170" y="26"/>
              </a:cxn>
              <a:cxn ang="0">
                <a:pos x="199" y="0"/>
              </a:cxn>
              <a:cxn ang="0">
                <a:pos x="399" y="200"/>
              </a:cxn>
              <a:cxn ang="0">
                <a:pos x="222" y="398"/>
              </a:cxn>
              <a:cxn ang="0">
                <a:pos x="265" y="324"/>
              </a:cxn>
              <a:cxn ang="0">
                <a:pos x="309" y="273"/>
              </a:cxn>
              <a:cxn ang="0">
                <a:pos x="208" y="233"/>
              </a:cxn>
              <a:cxn ang="0">
                <a:pos x="166" y="226"/>
              </a:cxn>
              <a:cxn ang="0">
                <a:pos x="132" y="192"/>
              </a:cxn>
              <a:cxn ang="0">
                <a:pos x="148" y="140"/>
              </a:cxn>
              <a:cxn ang="0">
                <a:pos x="182" y="144"/>
              </a:cxn>
              <a:cxn ang="0">
                <a:pos x="225" y="97"/>
              </a:cxn>
              <a:cxn ang="0">
                <a:pos x="185" y="62"/>
              </a:cxn>
              <a:cxn ang="0">
                <a:pos x="110" y="48"/>
              </a:cxn>
              <a:cxn ang="0">
                <a:pos x="95" y="111"/>
              </a:cxn>
              <a:cxn ang="0">
                <a:pos x="102" y="179"/>
              </a:cxn>
              <a:cxn ang="0">
                <a:pos x="159" y="224"/>
              </a:cxn>
              <a:cxn ang="0">
                <a:pos x="189" y="256"/>
              </a:cxn>
              <a:cxn ang="0">
                <a:pos x="178" y="276"/>
              </a:cxn>
              <a:cxn ang="0">
                <a:pos x="183" y="287"/>
              </a:cxn>
              <a:cxn ang="0">
                <a:pos x="210" y="332"/>
              </a:cxn>
              <a:cxn ang="0">
                <a:pos x="184" y="398"/>
              </a:cxn>
            </a:cxnLst>
            <a:rect l="0" t="0" r="r" b="b"/>
            <a:pathLst>
              <a:path w="399" h="398">
                <a:moveTo>
                  <a:pt x="183" y="398"/>
                </a:moveTo>
                <a:cubicBezTo>
                  <a:pt x="182" y="398"/>
                  <a:pt x="156" y="397"/>
                  <a:pt x="122" y="384"/>
                </a:cubicBezTo>
                <a:cubicBezTo>
                  <a:pt x="89" y="370"/>
                  <a:pt x="48" y="342"/>
                  <a:pt x="22" y="290"/>
                </a:cubicBezTo>
                <a:cubicBezTo>
                  <a:pt x="6" y="259"/>
                  <a:pt x="0" y="228"/>
                  <a:pt x="0" y="200"/>
                </a:cubicBezTo>
                <a:cubicBezTo>
                  <a:pt x="0" y="168"/>
                  <a:pt x="8" y="140"/>
                  <a:pt x="18" y="117"/>
                </a:cubicBezTo>
                <a:cubicBezTo>
                  <a:pt x="29" y="94"/>
                  <a:pt x="41" y="77"/>
                  <a:pt x="52" y="66"/>
                </a:cubicBezTo>
                <a:cubicBezTo>
                  <a:pt x="56" y="61"/>
                  <a:pt x="64" y="61"/>
                  <a:pt x="68" y="66"/>
                </a:cubicBezTo>
                <a:cubicBezTo>
                  <a:pt x="73" y="70"/>
                  <a:pt x="73" y="78"/>
                  <a:pt x="69" y="82"/>
                </a:cubicBezTo>
                <a:cubicBezTo>
                  <a:pt x="61" y="90"/>
                  <a:pt x="49" y="106"/>
                  <a:pt x="40" y="127"/>
                </a:cubicBezTo>
                <a:cubicBezTo>
                  <a:pt x="31" y="147"/>
                  <a:pt x="24" y="172"/>
                  <a:pt x="24" y="200"/>
                </a:cubicBezTo>
                <a:cubicBezTo>
                  <a:pt x="24" y="225"/>
                  <a:pt x="29" y="251"/>
                  <a:pt x="43" y="279"/>
                </a:cubicBezTo>
                <a:cubicBezTo>
                  <a:pt x="66" y="325"/>
                  <a:pt x="100" y="349"/>
                  <a:pt x="130" y="361"/>
                </a:cubicBezTo>
                <a:cubicBezTo>
                  <a:pt x="149" y="369"/>
                  <a:pt x="166" y="373"/>
                  <a:pt x="176" y="374"/>
                </a:cubicBezTo>
                <a:cubicBezTo>
                  <a:pt x="176" y="372"/>
                  <a:pt x="177" y="370"/>
                  <a:pt x="178" y="368"/>
                </a:cubicBezTo>
                <a:cubicBezTo>
                  <a:pt x="181" y="359"/>
                  <a:pt x="184" y="348"/>
                  <a:pt x="186" y="339"/>
                </a:cubicBezTo>
                <a:cubicBezTo>
                  <a:pt x="187" y="336"/>
                  <a:pt x="187" y="334"/>
                  <a:pt x="187" y="332"/>
                </a:cubicBezTo>
                <a:cubicBezTo>
                  <a:pt x="187" y="330"/>
                  <a:pt x="187" y="329"/>
                  <a:pt x="186" y="328"/>
                </a:cubicBezTo>
                <a:cubicBezTo>
                  <a:pt x="186" y="326"/>
                  <a:pt x="185" y="324"/>
                  <a:pt x="183" y="322"/>
                </a:cubicBezTo>
                <a:cubicBezTo>
                  <a:pt x="180" y="318"/>
                  <a:pt x="174" y="312"/>
                  <a:pt x="166" y="303"/>
                </a:cubicBezTo>
                <a:cubicBezTo>
                  <a:pt x="162" y="299"/>
                  <a:pt x="159" y="295"/>
                  <a:pt x="157" y="290"/>
                </a:cubicBezTo>
                <a:cubicBezTo>
                  <a:pt x="155" y="286"/>
                  <a:pt x="154" y="282"/>
                  <a:pt x="154" y="278"/>
                </a:cubicBezTo>
                <a:cubicBezTo>
                  <a:pt x="154" y="274"/>
                  <a:pt x="155" y="270"/>
                  <a:pt x="156" y="267"/>
                </a:cubicBezTo>
                <a:cubicBezTo>
                  <a:pt x="158" y="264"/>
                  <a:pt x="159" y="262"/>
                  <a:pt x="161" y="260"/>
                </a:cubicBezTo>
                <a:cubicBezTo>
                  <a:pt x="161" y="259"/>
                  <a:pt x="162" y="258"/>
                  <a:pt x="163" y="257"/>
                </a:cubicBezTo>
                <a:cubicBezTo>
                  <a:pt x="163" y="257"/>
                  <a:pt x="163" y="256"/>
                  <a:pt x="162" y="256"/>
                </a:cubicBezTo>
                <a:cubicBezTo>
                  <a:pt x="159" y="253"/>
                  <a:pt x="153" y="249"/>
                  <a:pt x="147" y="244"/>
                </a:cubicBezTo>
                <a:cubicBezTo>
                  <a:pt x="133" y="235"/>
                  <a:pt x="117" y="224"/>
                  <a:pt x="103" y="213"/>
                </a:cubicBezTo>
                <a:cubicBezTo>
                  <a:pt x="94" y="205"/>
                  <a:pt x="86" y="198"/>
                  <a:pt x="81" y="190"/>
                </a:cubicBezTo>
                <a:cubicBezTo>
                  <a:pt x="72" y="173"/>
                  <a:pt x="67" y="151"/>
                  <a:pt x="67" y="131"/>
                </a:cubicBezTo>
                <a:cubicBezTo>
                  <a:pt x="67" y="125"/>
                  <a:pt x="67" y="119"/>
                  <a:pt x="69" y="113"/>
                </a:cubicBezTo>
                <a:cubicBezTo>
                  <a:pt x="70" y="107"/>
                  <a:pt x="72" y="102"/>
                  <a:pt x="76" y="97"/>
                </a:cubicBezTo>
                <a:cubicBezTo>
                  <a:pt x="77" y="95"/>
                  <a:pt x="79" y="91"/>
                  <a:pt x="81" y="86"/>
                </a:cubicBezTo>
                <a:cubicBezTo>
                  <a:pt x="82" y="81"/>
                  <a:pt x="83" y="75"/>
                  <a:pt x="84" y="69"/>
                </a:cubicBezTo>
                <a:cubicBezTo>
                  <a:pt x="86" y="58"/>
                  <a:pt x="87" y="47"/>
                  <a:pt x="87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7"/>
                  <a:pt x="90" y="33"/>
                  <a:pt x="93" y="31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9" y="17"/>
                  <a:pt x="124" y="17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9" y="21"/>
                  <a:pt x="131" y="21"/>
                  <a:pt x="133" y="22"/>
                </a:cubicBezTo>
                <a:cubicBezTo>
                  <a:pt x="136" y="24"/>
                  <a:pt x="141" y="27"/>
                  <a:pt x="147" y="29"/>
                </a:cubicBezTo>
                <a:cubicBezTo>
                  <a:pt x="158" y="34"/>
                  <a:pt x="173" y="39"/>
                  <a:pt x="185" y="39"/>
                </a:cubicBezTo>
                <a:cubicBezTo>
                  <a:pt x="186" y="39"/>
                  <a:pt x="188" y="39"/>
                  <a:pt x="190" y="39"/>
                </a:cubicBezTo>
                <a:cubicBezTo>
                  <a:pt x="193" y="38"/>
                  <a:pt x="196" y="39"/>
                  <a:pt x="199" y="41"/>
                </a:cubicBezTo>
                <a:cubicBezTo>
                  <a:pt x="199" y="41"/>
                  <a:pt x="217" y="57"/>
                  <a:pt x="232" y="70"/>
                </a:cubicBezTo>
                <a:cubicBezTo>
                  <a:pt x="237" y="75"/>
                  <a:pt x="241" y="80"/>
                  <a:pt x="244" y="84"/>
                </a:cubicBezTo>
                <a:cubicBezTo>
                  <a:pt x="246" y="86"/>
                  <a:pt x="248" y="88"/>
                  <a:pt x="249" y="91"/>
                </a:cubicBezTo>
                <a:cubicBezTo>
                  <a:pt x="250" y="93"/>
                  <a:pt x="251" y="94"/>
                  <a:pt x="251" y="98"/>
                </a:cubicBezTo>
                <a:cubicBezTo>
                  <a:pt x="251" y="99"/>
                  <a:pt x="251" y="101"/>
                  <a:pt x="251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49" y="105"/>
                  <a:pt x="249" y="106"/>
                  <a:pt x="248" y="107"/>
                </a:cubicBezTo>
                <a:cubicBezTo>
                  <a:pt x="247" y="108"/>
                  <a:pt x="246" y="109"/>
                  <a:pt x="245" y="110"/>
                </a:cubicBezTo>
                <a:cubicBezTo>
                  <a:pt x="243" y="113"/>
                  <a:pt x="241" y="115"/>
                  <a:pt x="238" y="119"/>
                </a:cubicBezTo>
                <a:cubicBezTo>
                  <a:pt x="233" y="125"/>
                  <a:pt x="225" y="132"/>
                  <a:pt x="218" y="140"/>
                </a:cubicBezTo>
                <a:cubicBezTo>
                  <a:pt x="204" y="155"/>
                  <a:pt x="190" y="169"/>
                  <a:pt x="190" y="169"/>
                </a:cubicBezTo>
                <a:cubicBezTo>
                  <a:pt x="188" y="171"/>
                  <a:pt x="184" y="173"/>
                  <a:pt x="181" y="172"/>
                </a:cubicBezTo>
                <a:cubicBezTo>
                  <a:pt x="177" y="172"/>
                  <a:pt x="174" y="170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6"/>
                  <a:pt x="172" y="166"/>
                </a:cubicBezTo>
                <a:cubicBezTo>
                  <a:pt x="171" y="166"/>
                  <a:pt x="171" y="165"/>
                  <a:pt x="170" y="164"/>
                </a:cubicBezTo>
                <a:cubicBezTo>
                  <a:pt x="169" y="163"/>
                  <a:pt x="167" y="161"/>
                  <a:pt x="165" y="161"/>
                </a:cubicBezTo>
                <a:cubicBezTo>
                  <a:pt x="164" y="160"/>
                  <a:pt x="163" y="160"/>
                  <a:pt x="162" y="160"/>
                </a:cubicBezTo>
                <a:cubicBezTo>
                  <a:pt x="161" y="160"/>
                  <a:pt x="160" y="160"/>
                  <a:pt x="158" y="161"/>
                </a:cubicBezTo>
                <a:cubicBezTo>
                  <a:pt x="157" y="162"/>
                  <a:pt x="154" y="164"/>
                  <a:pt x="151" y="167"/>
                </a:cubicBezTo>
                <a:cubicBezTo>
                  <a:pt x="148" y="171"/>
                  <a:pt x="148" y="173"/>
                  <a:pt x="148" y="173"/>
                </a:cubicBezTo>
                <a:cubicBezTo>
                  <a:pt x="148" y="174"/>
                  <a:pt x="148" y="174"/>
                  <a:pt x="149" y="176"/>
                </a:cubicBezTo>
                <a:cubicBezTo>
                  <a:pt x="151" y="178"/>
                  <a:pt x="153" y="180"/>
                  <a:pt x="156" y="181"/>
                </a:cubicBezTo>
                <a:cubicBezTo>
                  <a:pt x="162" y="185"/>
                  <a:pt x="169" y="187"/>
                  <a:pt x="169" y="187"/>
                </a:cubicBezTo>
                <a:cubicBezTo>
                  <a:pt x="169" y="187"/>
                  <a:pt x="169" y="187"/>
                  <a:pt x="169" y="187"/>
                </a:cubicBezTo>
                <a:cubicBezTo>
                  <a:pt x="173" y="188"/>
                  <a:pt x="177" y="192"/>
                  <a:pt x="177" y="197"/>
                </a:cubicBezTo>
                <a:cubicBezTo>
                  <a:pt x="178" y="203"/>
                  <a:pt x="181" y="207"/>
                  <a:pt x="183" y="210"/>
                </a:cubicBezTo>
                <a:cubicBezTo>
                  <a:pt x="185" y="212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91" y="211"/>
                  <a:pt x="193" y="210"/>
                  <a:pt x="195" y="209"/>
                </a:cubicBezTo>
                <a:cubicBezTo>
                  <a:pt x="197" y="209"/>
                  <a:pt x="199" y="208"/>
                  <a:pt x="201" y="208"/>
                </a:cubicBezTo>
                <a:cubicBezTo>
                  <a:pt x="205" y="208"/>
                  <a:pt x="208" y="209"/>
                  <a:pt x="212" y="210"/>
                </a:cubicBezTo>
                <a:cubicBezTo>
                  <a:pt x="216" y="211"/>
                  <a:pt x="221" y="212"/>
                  <a:pt x="225" y="214"/>
                </a:cubicBezTo>
                <a:cubicBezTo>
                  <a:pt x="235" y="217"/>
                  <a:pt x="245" y="221"/>
                  <a:pt x="256" y="225"/>
                </a:cubicBezTo>
                <a:cubicBezTo>
                  <a:pt x="277" y="234"/>
                  <a:pt x="300" y="244"/>
                  <a:pt x="312" y="249"/>
                </a:cubicBezTo>
                <a:cubicBezTo>
                  <a:pt x="316" y="250"/>
                  <a:pt x="319" y="251"/>
                  <a:pt x="320" y="252"/>
                </a:cubicBezTo>
                <a:cubicBezTo>
                  <a:pt x="324" y="253"/>
                  <a:pt x="327" y="255"/>
                  <a:pt x="330" y="259"/>
                </a:cubicBezTo>
                <a:cubicBezTo>
                  <a:pt x="332" y="262"/>
                  <a:pt x="333" y="266"/>
                  <a:pt x="333" y="270"/>
                </a:cubicBezTo>
                <a:cubicBezTo>
                  <a:pt x="333" y="277"/>
                  <a:pt x="331" y="282"/>
                  <a:pt x="328" y="288"/>
                </a:cubicBezTo>
                <a:cubicBezTo>
                  <a:pt x="324" y="294"/>
                  <a:pt x="320" y="301"/>
                  <a:pt x="315" y="307"/>
                </a:cubicBezTo>
                <a:cubicBezTo>
                  <a:pt x="305" y="319"/>
                  <a:pt x="293" y="332"/>
                  <a:pt x="279" y="343"/>
                </a:cubicBezTo>
                <a:cubicBezTo>
                  <a:pt x="269" y="351"/>
                  <a:pt x="259" y="360"/>
                  <a:pt x="252" y="368"/>
                </a:cubicBezTo>
                <a:cubicBezTo>
                  <a:pt x="261" y="365"/>
                  <a:pt x="272" y="360"/>
                  <a:pt x="283" y="354"/>
                </a:cubicBezTo>
                <a:cubicBezTo>
                  <a:pt x="305" y="343"/>
                  <a:pt x="328" y="324"/>
                  <a:pt x="346" y="298"/>
                </a:cubicBezTo>
                <a:cubicBezTo>
                  <a:pt x="363" y="272"/>
                  <a:pt x="375" y="239"/>
                  <a:pt x="375" y="200"/>
                </a:cubicBezTo>
                <a:cubicBezTo>
                  <a:pt x="375" y="166"/>
                  <a:pt x="366" y="137"/>
                  <a:pt x="352" y="113"/>
                </a:cubicBezTo>
                <a:cubicBezTo>
                  <a:pt x="338" y="89"/>
                  <a:pt x="319" y="69"/>
                  <a:pt x="300" y="55"/>
                </a:cubicBezTo>
                <a:cubicBezTo>
                  <a:pt x="269" y="34"/>
                  <a:pt x="234" y="24"/>
                  <a:pt x="199" y="24"/>
                </a:cubicBezTo>
                <a:cubicBezTo>
                  <a:pt x="189" y="24"/>
                  <a:pt x="179" y="25"/>
                  <a:pt x="170" y="26"/>
                </a:cubicBezTo>
                <a:cubicBezTo>
                  <a:pt x="163" y="27"/>
                  <a:pt x="157" y="23"/>
                  <a:pt x="156" y="16"/>
                </a:cubicBezTo>
                <a:cubicBezTo>
                  <a:pt x="155" y="10"/>
                  <a:pt x="160" y="4"/>
                  <a:pt x="166" y="3"/>
                </a:cubicBezTo>
                <a:cubicBezTo>
                  <a:pt x="177" y="1"/>
                  <a:pt x="188" y="0"/>
                  <a:pt x="199" y="0"/>
                </a:cubicBezTo>
                <a:cubicBezTo>
                  <a:pt x="238" y="0"/>
                  <a:pt x="278" y="12"/>
                  <a:pt x="313" y="36"/>
                </a:cubicBezTo>
                <a:cubicBezTo>
                  <a:pt x="335" y="52"/>
                  <a:pt x="357" y="74"/>
                  <a:pt x="372" y="101"/>
                </a:cubicBezTo>
                <a:cubicBezTo>
                  <a:pt x="388" y="129"/>
                  <a:pt x="399" y="162"/>
                  <a:pt x="399" y="200"/>
                </a:cubicBezTo>
                <a:cubicBezTo>
                  <a:pt x="399" y="244"/>
                  <a:pt x="385" y="282"/>
                  <a:pt x="365" y="311"/>
                </a:cubicBezTo>
                <a:cubicBezTo>
                  <a:pt x="345" y="340"/>
                  <a:pt x="319" y="361"/>
                  <a:pt x="294" y="375"/>
                </a:cubicBezTo>
                <a:cubicBezTo>
                  <a:pt x="257" y="395"/>
                  <a:pt x="223" y="398"/>
                  <a:pt x="222" y="398"/>
                </a:cubicBezTo>
                <a:cubicBezTo>
                  <a:pt x="217" y="398"/>
                  <a:pt x="213" y="396"/>
                  <a:pt x="211" y="392"/>
                </a:cubicBezTo>
                <a:cubicBezTo>
                  <a:pt x="208" y="388"/>
                  <a:pt x="209" y="383"/>
                  <a:pt x="211" y="379"/>
                </a:cubicBezTo>
                <a:cubicBezTo>
                  <a:pt x="212" y="379"/>
                  <a:pt x="232" y="349"/>
                  <a:pt x="265" y="324"/>
                </a:cubicBezTo>
                <a:cubicBezTo>
                  <a:pt x="274" y="317"/>
                  <a:pt x="282" y="309"/>
                  <a:pt x="290" y="301"/>
                </a:cubicBezTo>
                <a:cubicBezTo>
                  <a:pt x="297" y="292"/>
                  <a:pt x="304" y="284"/>
                  <a:pt x="307" y="277"/>
                </a:cubicBezTo>
                <a:cubicBezTo>
                  <a:pt x="308" y="276"/>
                  <a:pt x="309" y="274"/>
                  <a:pt x="309" y="273"/>
                </a:cubicBezTo>
                <a:cubicBezTo>
                  <a:pt x="305" y="271"/>
                  <a:pt x="300" y="269"/>
                  <a:pt x="294" y="266"/>
                </a:cubicBezTo>
                <a:cubicBezTo>
                  <a:pt x="285" y="263"/>
                  <a:pt x="276" y="259"/>
                  <a:pt x="265" y="254"/>
                </a:cubicBezTo>
                <a:cubicBezTo>
                  <a:pt x="244" y="246"/>
                  <a:pt x="222" y="236"/>
                  <a:pt x="208" y="233"/>
                </a:cubicBezTo>
                <a:cubicBezTo>
                  <a:pt x="206" y="232"/>
                  <a:pt x="203" y="232"/>
                  <a:pt x="202" y="232"/>
                </a:cubicBezTo>
                <a:cubicBezTo>
                  <a:pt x="198" y="235"/>
                  <a:pt x="193" y="236"/>
                  <a:pt x="188" y="236"/>
                </a:cubicBezTo>
                <a:cubicBezTo>
                  <a:pt x="179" y="236"/>
                  <a:pt x="172" y="232"/>
                  <a:pt x="166" y="226"/>
                </a:cubicBezTo>
                <a:cubicBezTo>
                  <a:pt x="161" y="221"/>
                  <a:pt x="158" y="214"/>
                  <a:pt x="156" y="207"/>
                </a:cubicBezTo>
                <a:cubicBezTo>
                  <a:pt x="154" y="207"/>
                  <a:pt x="153" y="206"/>
                  <a:pt x="151" y="205"/>
                </a:cubicBezTo>
                <a:cubicBezTo>
                  <a:pt x="145" y="203"/>
                  <a:pt x="138" y="199"/>
                  <a:pt x="132" y="192"/>
                </a:cubicBezTo>
                <a:cubicBezTo>
                  <a:pt x="128" y="187"/>
                  <a:pt x="124" y="181"/>
                  <a:pt x="124" y="173"/>
                </a:cubicBezTo>
                <a:cubicBezTo>
                  <a:pt x="124" y="165"/>
                  <a:pt x="128" y="158"/>
                  <a:pt x="134" y="151"/>
                </a:cubicBezTo>
                <a:cubicBezTo>
                  <a:pt x="138" y="146"/>
                  <a:pt x="143" y="143"/>
                  <a:pt x="148" y="140"/>
                </a:cubicBezTo>
                <a:cubicBezTo>
                  <a:pt x="152" y="138"/>
                  <a:pt x="157" y="136"/>
                  <a:pt x="162" y="136"/>
                </a:cubicBezTo>
                <a:cubicBezTo>
                  <a:pt x="167" y="136"/>
                  <a:pt x="172" y="138"/>
                  <a:pt x="176" y="139"/>
                </a:cubicBezTo>
                <a:cubicBezTo>
                  <a:pt x="178" y="141"/>
                  <a:pt x="180" y="142"/>
                  <a:pt x="182" y="144"/>
                </a:cubicBezTo>
                <a:cubicBezTo>
                  <a:pt x="186" y="140"/>
                  <a:pt x="190" y="136"/>
                  <a:pt x="194" y="131"/>
                </a:cubicBezTo>
                <a:cubicBezTo>
                  <a:pt x="206" y="119"/>
                  <a:pt x="219" y="105"/>
                  <a:pt x="225" y="98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22" y="93"/>
                  <a:pt x="217" y="89"/>
                  <a:pt x="212" y="84"/>
                </a:cubicBezTo>
                <a:cubicBezTo>
                  <a:pt x="203" y="76"/>
                  <a:pt x="193" y="67"/>
                  <a:pt x="188" y="62"/>
                </a:cubicBezTo>
                <a:cubicBezTo>
                  <a:pt x="187" y="62"/>
                  <a:pt x="186" y="62"/>
                  <a:pt x="185" y="62"/>
                </a:cubicBezTo>
                <a:cubicBezTo>
                  <a:pt x="167" y="62"/>
                  <a:pt x="150" y="56"/>
                  <a:pt x="137" y="51"/>
                </a:cubicBezTo>
                <a:cubicBezTo>
                  <a:pt x="131" y="48"/>
                  <a:pt x="125" y="45"/>
                  <a:pt x="121" y="43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51"/>
                  <a:pt x="110" y="54"/>
                  <a:pt x="109" y="58"/>
                </a:cubicBezTo>
                <a:cubicBezTo>
                  <a:pt x="108" y="67"/>
                  <a:pt x="107" y="79"/>
                  <a:pt x="104" y="90"/>
                </a:cubicBezTo>
                <a:cubicBezTo>
                  <a:pt x="102" y="97"/>
                  <a:pt x="99" y="104"/>
                  <a:pt x="95" y="111"/>
                </a:cubicBezTo>
                <a:cubicBezTo>
                  <a:pt x="93" y="112"/>
                  <a:pt x="92" y="115"/>
                  <a:pt x="91" y="118"/>
                </a:cubicBezTo>
                <a:cubicBezTo>
                  <a:pt x="91" y="122"/>
                  <a:pt x="90" y="126"/>
                  <a:pt x="90" y="131"/>
                </a:cubicBezTo>
                <a:cubicBezTo>
                  <a:pt x="90" y="147"/>
                  <a:pt x="95" y="166"/>
                  <a:pt x="102" y="179"/>
                </a:cubicBezTo>
                <a:cubicBezTo>
                  <a:pt x="103" y="180"/>
                  <a:pt x="106" y="184"/>
                  <a:pt x="109" y="187"/>
                </a:cubicBezTo>
                <a:cubicBezTo>
                  <a:pt x="113" y="191"/>
                  <a:pt x="118" y="195"/>
                  <a:pt x="124" y="199"/>
                </a:cubicBezTo>
                <a:cubicBezTo>
                  <a:pt x="135" y="208"/>
                  <a:pt x="148" y="216"/>
                  <a:pt x="159" y="224"/>
                </a:cubicBezTo>
                <a:cubicBezTo>
                  <a:pt x="166" y="230"/>
                  <a:pt x="173" y="234"/>
                  <a:pt x="178" y="239"/>
                </a:cubicBezTo>
                <a:cubicBezTo>
                  <a:pt x="181" y="242"/>
                  <a:pt x="184" y="244"/>
                  <a:pt x="186" y="248"/>
                </a:cubicBezTo>
                <a:cubicBezTo>
                  <a:pt x="187" y="250"/>
                  <a:pt x="188" y="252"/>
                  <a:pt x="189" y="256"/>
                </a:cubicBezTo>
                <a:cubicBezTo>
                  <a:pt x="189" y="258"/>
                  <a:pt x="188" y="260"/>
                  <a:pt x="187" y="262"/>
                </a:cubicBezTo>
                <a:cubicBezTo>
                  <a:pt x="185" y="266"/>
                  <a:pt x="183" y="269"/>
                  <a:pt x="181" y="271"/>
                </a:cubicBezTo>
                <a:cubicBezTo>
                  <a:pt x="179" y="274"/>
                  <a:pt x="178" y="275"/>
                  <a:pt x="178" y="276"/>
                </a:cubicBezTo>
                <a:cubicBezTo>
                  <a:pt x="178" y="277"/>
                  <a:pt x="178" y="277"/>
                  <a:pt x="178" y="278"/>
                </a:cubicBezTo>
                <a:cubicBezTo>
                  <a:pt x="178" y="278"/>
                  <a:pt x="178" y="279"/>
                  <a:pt x="178" y="280"/>
                </a:cubicBezTo>
                <a:cubicBezTo>
                  <a:pt x="179" y="282"/>
                  <a:pt x="181" y="284"/>
                  <a:pt x="183" y="287"/>
                </a:cubicBezTo>
                <a:cubicBezTo>
                  <a:pt x="189" y="293"/>
                  <a:pt x="194" y="298"/>
                  <a:pt x="198" y="303"/>
                </a:cubicBezTo>
                <a:cubicBezTo>
                  <a:pt x="202" y="308"/>
                  <a:pt x="206" y="313"/>
                  <a:pt x="208" y="319"/>
                </a:cubicBezTo>
                <a:cubicBezTo>
                  <a:pt x="210" y="323"/>
                  <a:pt x="210" y="328"/>
                  <a:pt x="210" y="332"/>
                </a:cubicBezTo>
                <a:cubicBezTo>
                  <a:pt x="210" y="336"/>
                  <a:pt x="210" y="340"/>
                  <a:pt x="209" y="344"/>
                </a:cubicBezTo>
                <a:cubicBezTo>
                  <a:pt x="204" y="364"/>
                  <a:pt x="195" y="390"/>
                  <a:pt x="195" y="391"/>
                </a:cubicBezTo>
                <a:cubicBezTo>
                  <a:pt x="193" y="395"/>
                  <a:pt x="189" y="398"/>
                  <a:pt x="184" y="398"/>
                </a:cubicBezTo>
                <a:lnTo>
                  <a:pt x="183" y="3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8" name="Freeform 564"/>
          <p:cNvSpPr>
            <a:spLocks/>
          </p:cNvSpPr>
          <p:nvPr userDrawn="1"/>
        </p:nvSpPr>
        <p:spPr bwMode="auto">
          <a:xfrm>
            <a:off x="7161076" y="5241746"/>
            <a:ext cx="307985" cy="249088"/>
          </a:xfrm>
          <a:custGeom>
            <a:avLst/>
            <a:gdLst/>
            <a:ahLst/>
            <a:cxnLst>
              <a:cxn ang="0">
                <a:pos x="339" y="257"/>
              </a:cxn>
              <a:cxn ang="0">
                <a:pos x="26" y="257"/>
              </a:cxn>
              <a:cxn ang="0">
                <a:pos x="26" y="46"/>
              </a:cxn>
              <a:cxn ang="0">
                <a:pos x="71" y="91"/>
              </a:cxn>
              <a:cxn ang="0">
                <a:pos x="80" y="94"/>
              </a:cxn>
              <a:cxn ang="0">
                <a:pos x="89" y="91"/>
              </a:cxn>
              <a:cxn ang="0">
                <a:pos x="128" y="52"/>
              </a:cxn>
              <a:cxn ang="0">
                <a:pos x="239" y="163"/>
              </a:cxn>
              <a:cxn ang="0">
                <a:pos x="214" y="163"/>
              </a:cxn>
              <a:cxn ang="0">
                <a:pos x="200" y="177"/>
              </a:cxn>
              <a:cxn ang="0">
                <a:pos x="214" y="190"/>
              </a:cxn>
              <a:cxn ang="0">
                <a:pos x="268" y="190"/>
              </a:cxn>
              <a:cxn ang="0">
                <a:pos x="282" y="177"/>
              </a:cxn>
              <a:cxn ang="0">
                <a:pos x="282" y="122"/>
              </a:cxn>
              <a:cxn ang="0">
                <a:pos x="268" y="109"/>
              </a:cxn>
              <a:cxn ang="0">
                <a:pos x="255" y="122"/>
              </a:cxn>
              <a:cxn ang="0">
                <a:pos x="255" y="142"/>
              </a:cxn>
              <a:cxn ang="0">
                <a:pos x="137" y="24"/>
              </a:cxn>
              <a:cxn ang="0">
                <a:pos x="128" y="20"/>
              </a:cxn>
              <a:cxn ang="0">
                <a:pos x="118" y="24"/>
              </a:cxn>
              <a:cxn ang="0">
                <a:pos x="80" y="62"/>
              </a:cxn>
              <a:cxn ang="0">
                <a:pos x="23" y="5"/>
              </a:cxn>
              <a:cxn ang="0">
                <a:pos x="8" y="2"/>
              </a:cxn>
              <a:cxn ang="0">
                <a:pos x="0" y="14"/>
              </a:cxn>
              <a:cxn ang="0">
                <a:pos x="0" y="270"/>
              </a:cxn>
              <a:cxn ang="0">
                <a:pos x="13" y="284"/>
              </a:cxn>
              <a:cxn ang="0">
                <a:pos x="339" y="284"/>
              </a:cxn>
              <a:cxn ang="0">
                <a:pos x="353" y="270"/>
              </a:cxn>
              <a:cxn ang="0">
                <a:pos x="339" y="257"/>
              </a:cxn>
            </a:cxnLst>
            <a:rect l="0" t="0" r="r" b="b"/>
            <a:pathLst>
              <a:path w="353" h="284">
                <a:moveTo>
                  <a:pt x="339" y="257"/>
                </a:moveTo>
                <a:cubicBezTo>
                  <a:pt x="339" y="257"/>
                  <a:pt x="51" y="257"/>
                  <a:pt x="26" y="257"/>
                </a:cubicBezTo>
                <a:cubicBezTo>
                  <a:pt x="26" y="46"/>
                  <a:pt x="26" y="46"/>
                  <a:pt x="26" y="46"/>
                </a:cubicBezTo>
                <a:cubicBezTo>
                  <a:pt x="46" y="66"/>
                  <a:pt x="71" y="91"/>
                  <a:pt x="71" y="91"/>
                </a:cubicBezTo>
                <a:cubicBezTo>
                  <a:pt x="73" y="93"/>
                  <a:pt x="76" y="94"/>
                  <a:pt x="80" y="94"/>
                </a:cubicBezTo>
                <a:cubicBezTo>
                  <a:pt x="83" y="94"/>
                  <a:pt x="87" y="93"/>
                  <a:pt x="89" y="91"/>
                </a:cubicBezTo>
                <a:cubicBezTo>
                  <a:pt x="89" y="91"/>
                  <a:pt x="115" y="64"/>
                  <a:pt x="128" y="52"/>
                </a:cubicBezTo>
                <a:cubicBezTo>
                  <a:pt x="142" y="67"/>
                  <a:pt x="227" y="151"/>
                  <a:pt x="239" y="163"/>
                </a:cubicBezTo>
                <a:cubicBezTo>
                  <a:pt x="226" y="163"/>
                  <a:pt x="214" y="163"/>
                  <a:pt x="214" y="163"/>
                </a:cubicBezTo>
                <a:cubicBezTo>
                  <a:pt x="206" y="163"/>
                  <a:pt x="200" y="169"/>
                  <a:pt x="200" y="177"/>
                </a:cubicBezTo>
                <a:cubicBezTo>
                  <a:pt x="200" y="184"/>
                  <a:pt x="206" y="190"/>
                  <a:pt x="214" y="190"/>
                </a:cubicBezTo>
                <a:cubicBezTo>
                  <a:pt x="268" y="190"/>
                  <a:pt x="268" y="190"/>
                  <a:pt x="268" y="190"/>
                </a:cubicBezTo>
                <a:cubicBezTo>
                  <a:pt x="276" y="190"/>
                  <a:pt x="282" y="184"/>
                  <a:pt x="282" y="177"/>
                </a:cubicBezTo>
                <a:cubicBezTo>
                  <a:pt x="282" y="122"/>
                  <a:pt x="282" y="122"/>
                  <a:pt x="282" y="122"/>
                </a:cubicBezTo>
                <a:cubicBezTo>
                  <a:pt x="282" y="115"/>
                  <a:pt x="276" y="109"/>
                  <a:pt x="268" y="109"/>
                </a:cubicBezTo>
                <a:cubicBezTo>
                  <a:pt x="261" y="109"/>
                  <a:pt x="255" y="115"/>
                  <a:pt x="255" y="122"/>
                </a:cubicBezTo>
                <a:cubicBezTo>
                  <a:pt x="255" y="122"/>
                  <a:pt x="255" y="131"/>
                  <a:pt x="255" y="142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4" y="22"/>
                  <a:pt x="131" y="20"/>
                  <a:pt x="128" y="20"/>
                </a:cubicBezTo>
                <a:cubicBezTo>
                  <a:pt x="124" y="20"/>
                  <a:pt x="121" y="22"/>
                  <a:pt x="118" y="24"/>
                </a:cubicBezTo>
                <a:cubicBezTo>
                  <a:pt x="118" y="24"/>
                  <a:pt x="92" y="50"/>
                  <a:pt x="80" y="62"/>
                </a:cubicBezTo>
                <a:cubicBezTo>
                  <a:pt x="66" y="49"/>
                  <a:pt x="23" y="5"/>
                  <a:pt x="23" y="5"/>
                </a:cubicBezTo>
                <a:cubicBezTo>
                  <a:pt x="19" y="1"/>
                  <a:pt x="13" y="0"/>
                  <a:pt x="8" y="2"/>
                </a:cubicBezTo>
                <a:cubicBezTo>
                  <a:pt x="3" y="4"/>
                  <a:pt x="0" y="9"/>
                  <a:pt x="0" y="14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278"/>
                  <a:pt x="6" y="284"/>
                  <a:pt x="13" y="284"/>
                </a:cubicBezTo>
                <a:cubicBezTo>
                  <a:pt x="339" y="284"/>
                  <a:pt x="339" y="284"/>
                  <a:pt x="339" y="284"/>
                </a:cubicBezTo>
                <a:cubicBezTo>
                  <a:pt x="347" y="284"/>
                  <a:pt x="353" y="278"/>
                  <a:pt x="353" y="270"/>
                </a:cubicBezTo>
                <a:cubicBezTo>
                  <a:pt x="353" y="263"/>
                  <a:pt x="347" y="257"/>
                  <a:pt x="339" y="2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9" name="Freeform 608"/>
          <p:cNvSpPr>
            <a:spLocks/>
          </p:cNvSpPr>
          <p:nvPr userDrawn="1"/>
        </p:nvSpPr>
        <p:spPr bwMode="auto">
          <a:xfrm>
            <a:off x="7624860" y="5168124"/>
            <a:ext cx="282217" cy="396332"/>
          </a:xfrm>
          <a:custGeom>
            <a:avLst/>
            <a:gdLst/>
            <a:ahLst/>
            <a:cxnLst>
              <a:cxn ang="0">
                <a:pos x="163" y="454"/>
              </a:cxn>
              <a:cxn ang="0">
                <a:pos x="13" y="261"/>
              </a:cxn>
              <a:cxn ang="0">
                <a:pos x="2" y="77"/>
              </a:cxn>
              <a:cxn ang="0">
                <a:pos x="15" y="58"/>
              </a:cxn>
              <a:cxn ang="0">
                <a:pos x="62" y="29"/>
              </a:cxn>
              <a:cxn ang="0">
                <a:pos x="252" y="24"/>
              </a:cxn>
              <a:cxn ang="0">
                <a:pos x="318" y="83"/>
              </a:cxn>
              <a:cxn ang="0">
                <a:pos x="295" y="80"/>
              </a:cxn>
              <a:cxn ang="0">
                <a:pos x="163" y="27"/>
              </a:cxn>
              <a:cxn ang="0">
                <a:pos x="31" y="80"/>
              </a:cxn>
              <a:cxn ang="0">
                <a:pos x="28" y="84"/>
              </a:cxn>
              <a:cxn ang="0">
                <a:pos x="115" y="405"/>
              </a:cxn>
              <a:cxn ang="0">
                <a:pos x="162" y="427"/>
              </a:cxn>
              <a:cxn ang="0">
                <a:pos x="211" y="405"/>
              </a:cxn>
              <a:cxn ang="0">
                <a:pos x="296" y="165"/>
              </a:cxn>
              <a:cxn ang="0">
                <a:pos x="264" y="216"/>
              </a:cxn>
              <a:cxn ang="0">
                <a:pos x="253" y="319"/>
              </a:cxn>
              <a:cxn ang="0">
                <a:pos x="72" y="320"/>
              </a:cxn>
              <a:cxn ang="0">
                <a:pos x="58" y="225"/>
              </a:cxn>
              <a:cxn ang="0">
                <a:pos x="93" y="177"/>
              </a:cxn>
              <a:cxn ang="0">
                <a:pos x="94" y="134"/>
              </a:cxn>
              <a:cxn ang="0">
                <a:pos x="162" y="78"/>
              </a:cxn>
              <a:cxn ang="0">
                <a:pos x="229" y="127"/>
              </a:cxn>
              <a:cxn ang="0">
                <a:pos x="229" y="197"/>
              </a:cxn>
              <a:cxn ang="0">
                <a:pos x="205" y="212"/>
              </a:cxn>
              <a:cxn ang="0">
                <a:pos x="177" y="183"/>
              </a:cxn>
              <a:cxn ang="0">
                <a:pos x="173" y="139"/>
              </a:cxn>
              <a:cxn ang="0">
                <a:pos x="153" y="140"/>
              </a:cxn>
              <a:cxn ang="0">
                <a:pos x="149" y="191"/>
              </a:cxn>
              <a:cxn ang="0">
                <a:pos x="168" y="223"/>
              </a:cxn>
              <a:cxn ang="0">
                <a:pos x="195" y="241"/>
              </a:cxn>
              <a:cxn ang="0">
                <a:pos x="185" y="285"/>
              </a:cxn>
              <a:cxn ang="0">
                <a:pos x="145" y="288"/>
              </a:cxn>
              <a:cxn ang="0">
                <a:pos x="139" y="244"/>
              </a:cxn>
              <a:cxn ang="0">
                <a:pos x="153" y="261"/>
              </a:cxn>
              <a:cxn ang="0">
                <a:pos x="167" y="264"/>
              </a:cxn>
              <a:cxn ang="0">
                <a:pos x="172" y="257"/>
              </a:cxn>
              <a:cxn ang="0">
                <a:pos x="162" y="249"/>
              </a:cxn>
              <a:cxn ang="0">
                <a:pos x="144" y="239"/>
              </a:cxn>
              <a:cxn ang="0">
                <a:pos x="141" y="217"/>
              </a:cxn>
              <a:cxn ang="0">
                <a:pos x="126" y="209"/>
              </a:cxn>
              <a:cxn ang="0">
                <a:pos x="122" y="153"/>
              </a:cxn>
              <a:cxn ang="0">
                <a:pos x="144" y="113"/>
              </a:cxn>
              <a:cxn ang="0">
                <a:pos x="204" y="153"/>
              </a:cxn>
              <a:cxn ang="0">
                <a:pos x="204" y="186"/>
              </a:cxn>
              <a:cxn ang="0">
                <a:pos x="206" y="183"/>
              </a:cxn>
              <a:cxn ang="0">
                <a:pos x="201" y="128"/>
              </a:cxn>
              <a:cxn ang="0">
                <a:pos x="134" y="115"/>
              </a:cxn>
              <a:cxn ang="0">
                <a:pos x="119" y="147"/>
              </a:cxn>
              <a:cxn ang="0">
                <a:pos x="114" y="197"/>
              </a:cxn>
              <a:cxn ang="0">
                <a:pos x="97" y="205"/>
              </a:cxn>
              <a:cxn ang="0">
                <a:pos x="84" y="287"/>
              </a:cxn>
              <a:cxn ang="0">
                <a:pos x="106" y="309"/>
              </a:cxn>
              <a:cxn ang="0">
                <a:pos x="238" y="287"/>
              </a:cxn>
              <a:cxn ang="0">
                <a:pos x="242" y="189"/>
              </a:cxn>
              <a:cxn ang="0">
                <a:pos x="313" y="117"/>
              </a:cxn>
              <a:cxn ang="0">
                <a:pos x="313" y="261"/>
              </a:cxn>
              <a:cxn ang="0">
                <a:pos x="193" y="448"/>
              </a:cxn>
            </a:cxnLst>
            <a:rect l="0" t="0" r="r" b="b"/>
            <a:pathLst>
              <a:path w="325" h="454">
                <a:moveTo>
                  <a:pt x="163" y="454"/>
                </a:move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54" y="454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7" y="399"/>
                  <a:pt x="26" y="348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9"/>
                  <a:pt x="0" y="145"/>
                  <a:pt x="0" y="101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91"/>
                  <a:pt x="1" y="83"/>
                  <a:pt x="2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7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9" y="63"/>
                  <a:pt x="11" y="61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1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5" y="0"/>
                  <a:pt x="226" y="11"/>
                  <a:pt x="252" y="24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7" y="63"/>
                  <a:pt x="318" y="65"/>
                </a:cubicBezTo>
                <a:cubicBezTo>
                  <a:pt x="318" y="65"/>
                  <a:pt x="318" y="65"/>
                  <a:pt x="318" y="65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9"/>
                  <a:pt x="305" y="89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00" y="83"/>
                  <a:pt x="298" y="82"/>
                  <a:pt x="295" y="80"/>
                </a:cubicBezTo>
                <a:cubicBezTo>
                  <a:pt x="295" y="80"/>
                  <a:pt x="295" y="80"/>
                  <a:pt x="295" y="80"/>
                </a:cubicBezTo>
                <a:cubicBezTo>
                  <a:pt x="292" y="78"/>
                  <a:pt x="289" y="75"/>
                  <a:pt x="285" y="72"/>
                </a:cubicBezTo>
                <a:cubicBezTo>
                  <a:pt x="285" y="72"/>
                  <a:pt x="285" y="72"/>
                  <a:pt x="285" y="72"/>
                </a:cubicBezTo>
                <a:cubicBezTo>
                  <a:pt x="276" y="66"/>
                  <a:pt x="264" y="59"/>
                  <a:pt x="251" y="53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60" y="59"/>
                  <a:pt x="40" y="73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8"/>
                  <a:pt x="27" y="94"/>
                  <a:pt x="27" y="101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7" y="143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2"/>
                  <a:pt x="115" y="405"/>
                </a:cubicBezTo>
                <a:cubicBezTo>
                  <a:pt x="115" y="405"/>
                  <a:pt x="115" y="405"/>
                  <a:pt x="115" y="405"/>
                </a:cubicBezTo>
                <a:cubicBezTo>
                  <a:pt x="126" y="415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6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1" y="420"/>
                  <a:pt x="200" y="415"/>
                  <a:pt x="211" y="405"/>
                </a:cubicBezTo>
                <a:cubicBezTo>
                  <a:pt x="211" y="405"/>
                  <a:pt x="211" y="405"/>
                  <a:pt x="211" y="405"/>
                </a:cubicBezTo>
                <a:cubicBezTo>
                  <a:pt x="238" y="382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9" y="239"/>
                  <a:pt x="293" y="201"/>
                  <a:pt x="296" y="165"/>
                </a:cubicBezTo>
                <a:cubicBezTo>
                  <a:pt x="296" y="165"/>
                  <a:pt x="296" y="165"/>
                  <a:pt x="296" y="165"/>
                </a:cubicBezTo>
                <a:cubicBezTo>
                  <a:pt x="288" y="173"/>
                  <a:pt x="280" y="180"/>
                  <a:pt x="276" y="18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1" y="189"/>
                  <a:pt x="269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5" y="203"/>
                  <a:pt x="264" y="208"/>
                  <a:pt x="264" y="216"/>
                </a:cubicBezTo>
                <a:cubicBezTo>
                  <a:pt x="264" y="216"/>
                  <a:pt x="264" y="216"/>
                  <a:pt x="264" y="216"/>
                </a:cubicBezTo>
                <a:cubicBezTo>
                  <a:pt x="264" y="233"/>
                  <a:pt x="264" y="270"/>
                  <a:pt x="264" y="287"/>
                </a:cubicBezTo>
                <a:cubicBezTo>
                  <a:pt x="264" y="287"/>
                  <a:pt x="264" y="287"/>
                  <a:pt x="264" y="287"/>
                </a:cubicBezTo>
                <a:cubicBezTo>
                  <a:pt x="264" y="299"/>
                  <a:pt x="260" y="310"/>
                  <a:pt x="253" y="319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45" y="329"/>
                  <a:pt x="233" y="335"/>
                  <a:pt x="219" y="335"/>
                </a:cubicBezTo>
                <a:cubicBezTo>
                  <a:pt x="219" y="335"/>
                  <a:pt x="219" y="335"/>
                  <a:pt x="219" y="335"/>
                </a:cubicBezTo>
                <a:cubicBezTo>
                  <a:pt x="205" y="335"/>
                  <a:pt x="121" y="335"/>
                  <a:pt x="106" y="335"/>
                </a:cubicBezTo>
                <a:cubicBezTo>
                  <a:pt x="106" y="335"/>
                  <a:pt x="106" y="335"/>
                  <a:pt x="106" y="335"/>
                </a:cubicBezTo>
                <a:cubicBezTo>
                  <a:pt x="92" y="335"/>
                  <a:pt x="81" y="329"/>
                  <a:pt x="72" y="320"/>
                </a:cubicBezTo>
                <a:cubicBezTo>
                  <a:pt x="72" y="320"/>
                  <a:pt x="72" y="320"/>
                  <a:pt x="72" y="320"/>
                </a:cubicBezTo>
                <a:cubicBezTo>
                  <a:pt x="64" y="311"/>
                  <a:pt x="58" y="300"/>
                  <a:pt x="58" y="287"/>
                </a:cubicBezTo>
                <a:cubicBezTo>
                  <a:pt x="58" y="287"/>
                  <a:pt x="58" y="287"/>
                  <a:pt x="58" y="287"/>
                </a:cubicBezTo>
                <a:cubicBezTo>
                  <a:pt x="58" y="274"/>
                  <a:pt x="58" y="241"/>
                  <a:pt x="58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8" y="213"/>
                  <a:pt x="61" y="202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4" y="186"/>
                  <a:pt x="82" y="180"/>
                  <a:pt x="93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78"/>
                  <a:pt x="93" y="178"/>
                  <a:pt x="93" y="177"/>
                </a:cubicBezTo>
                <a:cubicBezTo>
                  <a:pt x="93" y="177"/>
                  <a:pt x="93" y="177"/>
                  <a:pt x="93" y="177"/>
                </a:cubicBezTo>
                <a:cubicBezTo>
                  <a:pt x="93" y="170"/>
                  <a:pt x="93" y="161"/>
                  <a:pt x="93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43"/>
                  <a:pt x="93" y="139"/>
                  <a:pt x="9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6" y="129"/>
                  <a:pt x="98" y="123"/>
                  <a:pt x="100" y="11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6" y="106"/>
                  <a:pt x="114" y="94"/>
                  <a:pt x="129" y="87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38" y="81"/>
                  <a:pt x="149" y="78"/>
                  <a:pt x="162" y="78"/>
                </a:cubicBezTo>
                <a:cubicBezTo>
                  <a:pt x="162" y="78"/>
                  <a:pt x="162" y="78"/>
                  <a:pt x="162" y="78"/>
                </a:cubicBezTo>
                <a:cubicBezTo>
                  <a:pt x="182" y="78"/>
                  <a:pt x="198" y="85"/>
                  <a:pt x="209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20" y="104"/>
                  <a:pt x="226" y="116"/>
                  <a:pt x="229" y="127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32" y="134"/>
                  <a:pt x="233" y="141"/>
                  <a:pt x="233" y="147"/>
                </a:cubicBezTo>
                <a:cubicBezTo>
                  <a:pt x="233" y="147"/>
                  <a:pt x="233" y="147"/>
                  <a:pt x="233" y="147"/>
                </a:cubicBezTo>
                <a:cubicBezTo>
                  <a:pt x="233" y="160"/>
                  <a:pt x="233" y="175"/>
                  <a:pt x="233" y="183"/>
                </a:cubicBezTo>
                <a:cubicBezTo>
                  <a:pt x="233" y="183"/>
                  <a:pt x="233" y="183"/>
                  <a:pt x="233" y="183"/>
                </a:cubicBezTo>
                <a:cubicBezTo>
                  <a:pt x="233" y="187"/>
                  <a:pt x="232" y="192"/>
                  <a:pt x="229" y="197"/>
                </a:cubicBezTo>
                <a:cubicBezTo>
                  <a:pt x="229" y="197"/>
                  <a:pt x="229" y="197"/>
                  <a:pt x="229" y="197"/>
                </a:cubicBezTo>
                <a:cubicBezTo>
                  <a:pt x="227" y="202"/>
                  <a:pt x="223" y="207"/>
                  <a:pt x="217" y="210"/>
                </a:cubicBezTo>
                <a:cubicBezTo>
                  <a:pt x="217" y="210"/>
                  <a:pt x="217" y="210"/>
                  <a:pt x="217" y="210"/>
                </a:cubicBezTo>
                <a:cubicBezTo>
                  <a:pt x="213" y="212"/>
                  <a:pt x="209" y="212"/>
                  <a:pt x="205" y="212"/>
                </a:cubicBezTo>
                <a:cubicBezTo>
                  <a:pt x="205" y="212"/>
                  <a:pt x="205" y="212"/>
                  <a:pt x="205" y="212"/>
                </a:cubicBezTo>
                <a:cubicBezTo>
                  <a:pt x="200" y="212"/>
                  <a:pt x="196" y="212"/>
                  <a:pt x="192" y="210"/>
                </a:cubicBezTo>
                <a:cubicBezTo>
                  <a:pt x="192" y="210"/>
                  <a:pt x="192" y="210"/>
                  <a:pt x="192" y="210"/>
                </a:cubicBezTo>
                <a:cubicBezTo>
                  <a:pt x="188" y="208"/>
                  <a:pt x="185" y="205"/>
                  <a:pt x="183" y="202"/>
                </a:cubicBezTo>
                <a:cubicBezTo>
                  <a:pt x="183" y="202"/>
                  <a:pt x="183" y="202"/>
                  <a:pt x="183" y="202"/>
                </a:cubicBezTo>
                <a:cubicBezTo>
                  <a:pt x="178" y="196"/>
                  <a:pt x="177" y="189"/>
                  <a:pt x="177" y="183"/>
                </a:cubicBezTo>
                <a:cubicBezTo>
                  <a:pt x="177" y="183"/>
                  <a:pt x="177" y="183"/>
                  <a:pt x="177" y="183"/>
                </a:cubicBezTo>
                <a:cubicBezTo>
                  <a:pt x="177" y="177"/>
                  <a:pt x="177" y="171"/>
                  <a:pt x="177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77" y="147"/>
                  <a:pt x="175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0" y="136"/>
                  <a:pt x="168" y="135"/>
                  <a:pt x="162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0" y="135"/>
                  <a:pt x="158" y="135"/>
                  <a:pt x="157" y="136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5" y="137"/>
                  <a:pt x="154" y="138"/>
                  <a:pt x="153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0" y="143"/>
                  <a:pt x="148" y="148"/>
                  <a:pt x="149" y="15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67"/>
                  <a:pt x="149" y="182"/>
                  <a:pt x="149" y="191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53" y="191"/>
                  <a:pt x="157" y="193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1"/>
                  <a:pt x="168" y="207"/>
                  <a:pt x="168" y="213"/>
                </a:cubicBezTo>
                <a:cubicBezTo>
                  <a:pt x="168" y="213"/>
                  <a:pt x="168" y="213"/>
                  <a:pt x="168" y="213"/>
                </a:cubicBezTo>
                <a:cubicBezTo>
                  <a:pt x="168" y="220"/>
                  <a:pt x="168" y="218"/>
                  <a:pt x="168" y="223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71" y="223"/>
                  <a:pt x="175" y="224"/>
                  <a:pt x="179" y="226"/>
                </a:cubicBezTo>
                <a:cubicBezTo>
                  <a:pt x="179" y="226"/>
                  <a:pt x="179" y="226"/>
                  <a:pt x="179" y="226"/>
                </a:cubicBezTo>
                <a:cubicBezTo>
                  <a:pt x="185" y="229"/>
                  <a:pt x="191" y="234"/>
                  <a:pt x="195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97" y="246"/>
                  <a:pt x="198" y="251"/>
                  <a:pt x="198" y="257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198" y="263"/>
                  <a:pt x="197" y="269"/>
                  <a:pt x="194" y="273"/>
                </a:cubicBezTo>
                <a:cubicBezTo>
                  <a:pt x="194" y="273"/>
                  <a:pt x="194" y="273"/>
                  <a:pt x="194" y="273"/>
                </a:cubicBezTo>
                <a:cubicBezTo>
                  <a:pt x="192" y="278"/>
                  <a:pt x="189" y="282"/>
                  <a:pt x="185" y="285"/>
                </a:cubicBezTo>
                <a:cubicBezTo>
                  <a:pt x="185" y="285"/>
                  <a:pt x="185" y="285"/>
                  <a:pt x="185" y="285"/>
                </a:cubicBezTo>
                <a:cubicBezTo>
                  <a:pt x="177" y="290"/>
                  <a:pt x="169" y="292"/>
                  <a:pt x="162" y="292"/>
                </a:cubicBezTo>
                <a:cubicBezTo>
                  <a:pt x="162" y="292"/>
                  <a:pt x="162" y="292"/>
                  <a:pt x="162" y="292"/>
                </a:cubicBezTo>
                <a:cubicBezTo>
                  <a:pt x="157" y="292"/>
                  <a:pt x="151" y="291"/>
                  <a:pt x="145" y="288"/>
                </a:cubicBezTo>
                <a:cubicBezTo>
                  <a:pt x="145" y="288"/>
                  <a:pt x="145" y="288"/>
                  <a:pt x="145" y="288"/>
                </a:cubicBezTo>
                <a:cubicBezTo>
                  <a:pt x="140" y="286"/>
                  <a:pt x="134" y="281"/>
                  <a:pt x="130" y="274"/>
                </a:cubicBezTo>
                <a:cubicBezTo>
                  <a:pt x="130" y="274"/>
                  <a:pt x="130" y="274"/>
                  <a:pt x="130" y="274"/>
                </a:cubicBezTo>
                <a:cubicBezTo>
                  <a:pt x="127" y="269"/>
                  <a:pt x="126" y="263"/>
                  <a:pt x="126" y="257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126" y="250"/>
                  <a:pt x="132" y="244"/>
                  <a:pt x="139" y="244"/>
                </a:cubicBezTo>
                <a:cubicBezTo>
                  <a:pt x="139" y="244"/>
                  <a:pt x="139" y="244"/>
                  <a:pt x="139" y="244"/>
                </a:cubicBezTo>
                <a:cubicBezTo>
                  <a:pt x="146" y="244"/>
                  <a:pt x="152" y="250"/>
                  <a:pt x="152" y="257"/>
                </a:cubicBezTo>
                <a:cubicBezTo>
                  <a:pt x="152" y="257"/>
                  <a:pt x="152" y="257"/>
                  <a:pt x="152" y="257"/>
                </a:cubicBezTo>
                <a:cubicBezTo>
                  <a:pt x="152" y="259"/>
                  <a:pt x="153" y="260"/>
                  <a:pt x="153" y="261"/>
                </a:cubicBezTo>
                <a:cubicBezTo>
                  <a:pt x="153" y="261"/>
                  <a:pt x="153" y="261"/>
                  <a:pt x="153" y="261"/>
                </a:cubicBezTo>
                <a:cubicBezTo>
                  <a:pt x="154" y="262"/>
                  <a:pt x="154" y="263"/>
                  <a:pt x="155" y="263"/>
                </a:cubicBezTo>
                <a:cubicBezTo>
                  <a:pt x="155" y="263"/>
                  <a:pt x="155" y="263"/>
                  <a:pt x="155" y="263"/>
                </a:cubicBezTo>
                <a:cubicBezTo>
                  <a:pt x="157" y="265"/>
                  <a:pt x="161" y="266"/>
                  <a:pt x="162" y="266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63" y="266"/>
                  <a:pt x="166" y="265"/>
                  <a:pt x="167" y="264"/>
                </a:cubicBezTo>
                <a:cubicBezTo>
                  <a:pt x="167" y="264"/>
                  <a:pt x="167" y="264"/>
                  <a:pt x="167" y="264"/>
                </a:cubicBezTo>
                <a:cubicBezTo>
                  <a:pt x="169" y="263"/>
                  <a:pt x="170" y="262"/>
                  <a:pt x="171" y="261"/>
                </a:cubicBezTo>
                <a:cubicBezTo>
                  <a:pt x="171" y="261"/>
                  <a:pt x="171" y="261"/>
                  <a:pt x="171" y="261"/>
                </a:cubicBezTo>
                <a:cubicBezTo>
                  <a:pt x="171" y="260"/>
                  <a:pt x="172" y="259"/>
                  <a:pt x="172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55"/>
                  <a:pt x="171" y="254"/>
                  <a:pt x="171" y="253"/>
                </a:cubicBezTo>
                <a:cubicBezTo>
                  <a:pt x="171" y="253"/>
                  <a:pt x="171" y="253"/>
                  <a:pt x="171" y="253"/>
                </a:cubicBezTo>
                <a:cubicBezTo>
                  <a:pt x="170" y="252"/>
                  <a:pt x="170" y="252"/>
                  <a:pt x="169" y="251"/>
                </a:cubicBezTo>
                <a:cubicBezTo>
                  <a:pt x="169" y="251"/>
                  <a:pt x="169" y="251"/>
                  <a:pt x="169" y="251"/>
                </a:cubicBezTo>
                <a:cubicBezTo>
                  <a:pt x="168" y="250"/>
                  <a:pt x="164" y="249"/>
                  <a:pt x="162" y="249"/>
                </a:cubicBezTo>
                <a:cubicBezTo>
                  <a:pt x="162" y="249"/>
                  <a:pt x="162" y="249"/>
                  <a:pt x="162" y="249"/>
                </a:cubicBezTo>
                <a:cubicBezTo>
                  <a:pt x="159" y="249"/>
                  <a:pt x="156" y="249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49" y="245"/>
                  <a:pt x="145" y="242"/>
                  <a:pt x="144" y="239"/>
                </a:cubicBezTo>
                <a:cubicBezTo>
                  <a:pt x="144" y="239"/>
                  <a:pt x="144" y="239"/>
                  <a:pt x="144" y="239"/>
                </a:cubicBezTo>
                <a:cubicBezTo>
                  <a:pt x="143" y="236"/>
                  <a:pt x="142" y="234"/>
                  <a:pt x="142" y="232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41" y="230"/>
                  <a:pt x="141" y="227"/>
                  <a:pt x="141" y="225"/>
                </a:cubicBezTo>
                <a:cubicBezTo>
                  <a:pt x="141" y="225"/>
                  <a:pt x="141" y="225"/>
                  <a:pt x="141" y="225"/>
                </a:cubicBezTo>
                <a:cubicBezTo>
                  <a:pt x="141" y="219"/>
                  <a:pt x="141" y="220"/>
                  <a:pt x="141" y="217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39" y="217"/>
                  <a:pt x="138" y="216"/>
                  <a:pt x="136" y="216"/>
                </a:cubicBezTo>
                <a:cubicBezTo>
                  <a:pt x="136" y="216"/>
                  <a:pt x="136" y="216"/>
                  <a:pt x="136" y="216"/>
                </a:cubicBezTo>
                <a:cubicBezTo>
                  <a:pt x="132" y="215"/>
                  <a:pt x="129" y="212"/>
                  <a:pt x="126" y="209"/>
                </a:cubicBezTo>
                <a:cubicBezTo>
                  <a:pt x="126" y="209"/>
                  <a:pt x="126" y="209"/>
                  <a:pt x="126" y="209"/>
                </a:cubicBezTo>
                <a:cubicBezTo>
                  <a:pt x="124" y="207"/>
                  <a:pt x="123" y="204"/>
                  <a:pt x="123" y="202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2" y="199"/>
                  <a:pt x="122" y="196"/>
                  <a:pt x="122" y="194"/>
                </a:cubicBezTo>
                <a:cubicBezTo>
                  <a:pt x="122" y="194"/>
                  <a:pt x="122" y="194"/>
                  <a:pt x="122" y="194"/>
                </a:cubicBezTo>
                <a:cubicBezTo>
                  <a:pt x="122" y="186"/>
                  <a:pt x="122" y="168"/>
                  <a:pt x="122" y="153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2" y="146"/>
                  <a:pt x="124" y="138"/>
                  <a:pt x="127" y="13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1" y="123"/>
                  <a:pt x="136" y="117"/>
                  <a:pt x="144" y="113"/>
                </a:cubicBezTo>
                <a:cubicBezTo>
                  <a:pt x="144" y="113"/>
                  <a:pt x="144" y="113"/>
                  <a:pt x="144" y="113"/>
                </a:cubicBezTo>
                <a:cubicBezTo>
                  <a:pt x="150" y="110"/>
                  <a:pt x="156" y="108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75" y="108"/>
                  <a:pt x="186" y="114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200" y="131"/>
                  <a:pt x="204" y="142"/>
                  <a:pt x="204" y="153"/>
                </a:cubicBezTo>
                <a:cubicBezTo>
                  <a:pt x="204" y="153"/>
                  <a:pt x="204" y="153"/>
                  <a:pt x="204" y="153"/>
                </a:cubicBezTo>
                <a:cubicBezTo>
                  <a:pt x="204" y="171"/>
                  <a:pt x="204" y="177"/>
                  <a:pt x="204" y="183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204" y="184"/>
                  <a:pt x="204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6" y="185"/>
                  <a:pt x="206" y="184"/>
                  <a:pt x="206" y="183"/>
                </a:cubicBezTo>
                <a:cubicBezTo>
                  <a:pt x="206" y="183"/>
                  <a:pt x="206" y="183"/>
                  <a:pt x="206" y="183"/>
                </a:cubicBezTo>
                <a:cubicBezTo>
                  <a:pt x="206" y="175"/>
                  <a:pt x="206" y="160"/>
                  <a:pt x="206" y="147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6" y="143"/>
                  <a:pt x="205" y="135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197" y="120"/>
                  <a:pt x="192" y="114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178" y="107"/>
                  <a:pt x="172" y="105"/>
                  <a:pt x="162" y="105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49" y="105"/>
                  <a:pt x="141" y="10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28" y="121"/>
                  <a:pt x="124" y="129"/>
                  <a:pt x="121" y="137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20" y="141"/>
                  <a:pt x="119" y="146"/>
                  <a:pt x="119" y="147"/>
                </a:cubicBezTo>
                <a:cubicBezTo>
                  <a:pt x="119" y="147"/>
                  <a:pt x="119" y="147"/>
                  <a:pt x="119" y="147"/>
                </a:cubicBezTo>
                <a:cubicBezTo>
                  <a:pt x="119" y="161"/>
                  <a:pt x="119" y="170"/>
                  <a:pt x="119" y="177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19" y="181"/>
                  <a:pt x="119" y="184"/>
                  <a:pt x="118" y="187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8" y="191"/>
                  <a:pt x="117" y="194"/>
                  <a:pt x="114" y="197"/>
                </a:cubicBezTo>
                <a:cubicBezTo>
                  <a:pt x="114" y="197"/>
                  <a:pt x="114" y="197"/>
                  <a:pt x="114" y="197"/>
                </a:cubicBezTo>
                <a:cubicBezTo>
                  <a:pt x="112" y="200"/>
                  <a:pt x="110" y="202"/>
                  <a:pt x="107" y="203"/>
                </a:cubicBezTo>
                <a:cubicBezTo>
                  <a:pt x="107" y="203"/>
                  <a:pt x="107" y="203"/>
                  <a:pt x="107" y="203"/>
                </a:cubicBezTo>
                <a:cubicBezTo>
                  <a:pt x="104" y="204"/>
                  <a:pt x="100" y="205"/>
                  <a:pt x="97" y="205"/>
                </a:cubicBezTo>
                <a:cubicBezTo>
                  <a:pt x="97" y="205"/>
                  <a:pt x="97" y="205"/>
                  <a:pt x="97" y="205"/>
                </a:cubicBezTo>
                <a:cubicBezTo>
                  <a:pt x="94" y="205"/>
                  <a:pt x="92" y="206"/>
                  <a:pt x="89" y="210"/>
                </a:cubicBezTo>
                <a:cubicBezTo>
                  <a:pt x="89" y="210"/>
                  <a:pt x="89" y="210"/>
                  <a:pt x="89" y="210"/>
                </a:cubicBezTo>
                <a:cubicBezTo>
                  <a:pt x="86" y="213"/>
                  <a:pt x="84" y="218"/>
                  <a:pt x="84" y="225"/>
                </a:cubicBezTo>
                <a:cubicBezTo>
                  <a:pt x="84" y="225"/>
                  <a:pt x="84" y="225"/>
                  <a:pt x="84" y="225"/>
                </a:cubicBezTo>
                <a:cubicBezTo>
                  <a:pt x="84" y="241"/>
                  <a:pt x="84" y="274"/>
                  <a:pt x="84" y="287"/>
                </a:cubicBezTo>
                <a:cubicBezTo>
                  <a:pt x="84" y="287"/>
                  <a:pt x="84" y="287"/>
                  <a:pt x="84" y="287"/>
                </a:cubicBezTo>
                <a:cubicBezTo>
                  <a:pt x="84" y="291"/>
                  <a:pt x="87" y="297"/>
                  <a:pt x="91" y="301"/>
                </a:cubicBezTo>
                <a:cubicBezTo>
                  <a:pt x="91" y="301"/>
                  <a:pt x="91" y="301"/>
                  <a:pt x="91" y="301"/>
                </a:cubicBezTo>
                <a:cubicBezTo>
                  <a:pt x="96" y="306"/>
                  <a:pt x="102" y="309"/>
                  <a:pt x="106" y="309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21" y="309"/>
                  <a:pt x="205" y="309"/>
                  <a:pt x="219" y="309"/>
                </a:cubicBezTo>
                <a:cubicBezTo>
                  <a:pt x="219" y="309"/>
                  <a:pt x="219" y="309"/>
                  <a:pt x="219" y="309"/>
                </a:cubicBezTo>
                <a:cubicBezTo>
                  <a:pt x="225" y="309"/>
                  <a:pt x="229" y="306"/>
                  <a:pt x="232" y="302"/>
                </a:cubicBezTo>
                <a:cubicBezTo>
                  <a:pt x="232" y="302"/>
                  <a:pt x="232" y="302"/>
                  <a:pt x="232" y="302"/>
                </a:cubicBezTo>
                <a:cubicBezTo>
                  <a:pt x="236" y="298"/>
                  <a:pt x="238" y="292"/>
                  <a:pt x="238" y="287"/>
                </a:cubicBezTo>
                <a:cubicBezTo>
                  <a:pt x="238" y="287"/>
                  <a:pt x="238" y="287"/>
                  <a:pt x="238" y="287"/>
                </a:cubicBezTo>
                <a:cubicBezTo>
                  <a:pt x="238" y="270"/>
                  <a:pt x="238" y="233"/>
                  <a:pt x="238" y="216"/>
                </a:cubicBezTo>
                <a:cubicBezTo>
                  <a:pt x="238" y="216"/>
                  <a:pt x="238" y="216"/>
                  <a:pt x="238" y="216"/>
                </a:cubicBezTo>
                <a:cubicBezTo>
                  <a:pt x="238" y="207"/>
                  <a:pt x="239" y="198"/>
                  <a:pt x="242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5" y="180"/>
                  <a:pt x="250" y="172"/>
                  <a:pt x="257" y="165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66" y="157"/>
                  <a:pt x="288" y="134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5" y="118"/>
                  <a:pt x="309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20" y="118"/>
                  <a:pt x="325" y="124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8"/>
                  <a:pt x="259" y="399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6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0" name="Freeform 604"/>
          <p:cNvSpPr>
            <a:spLocks/>
          </p:cNvSpPr>
          <p:nvPr userDrawn="1"/>
        </p:nvSpPr>
        <p:spPr bwMode="auto">
          <a:xfrm>
            <a:off x="8050606" y="5269363"/>
            <a:ext cx="330071" cy="193871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3" y="156"/>
              </a:cxn>
              <a:cxn ang="0">
                <a:pos x="12" y="160"/>
              </a:cxn>
              <a:cxn ang="0">
                <a:pos x="124" y="160"/>
              </a:cxn>
              <a:cxn ang="0">
                <a:pos x="137" y="147"/>
              </a:cxn>
              <a:cxn ang="0">
                <a:pos x="124" y="135"/>
              </a:cxn>
              <a:cxn ang="0">
                <a:pos x="26" y="135"/>
              </a:cxn>
              <a:cxn ang="0">
                <a:pos x="162" y="24"/>
              </a:cxn>
              <a:cxn ang="0">
                <a:pos x="300" y="163"/>
              </a:cxn>
              <a:cxn ang="0">
                <a:pos x="308" y="174"/>
              </a:cxn>
              <a:cxn ang="0">
                <a:pos x="333" y="185"/>
              </a:cxn>
              <a:cxn ang="0">
                <a:pos x="296" y="190"/>
              </a:cxn>
              <a:cxn ang="0">
                <a:pos x="296" y="190"/>
              </a:cxn>
              <a:cxn ang="0">
                <a:pos x="225" y="180"/>
              </a:cxn>
              <a:cxn ang="0">
                <a:pos x="222" y="180"/>
              </a:cxn>
              <a:cxn ang="0">
                <a:pos x="47" y="180"/>
              </a:cxn>
              <a:cxn ang="0">
                <a:pos x="35" y="192"/>
              </a:cxn>
              <a:cxn ang="0">
                <a:pos x="35" y="208"/>
              </a:cxn>
              <a:cxn ang="0">
                <a:pos x="47" y="221"/>
              </a:cxn>
              <a:cxn ang="0">
                <a:pos x="59" y="208"/>
              </a:cxn>
              <a:cxn ang="0">
                <a:pos x="59" y="204"/>
              </a:cxn>
              <a:cxn ang="0">
                <a:pos x="220" y="204"/>
              </a:cxn>
              <a:cxn ang="0">
                <a:pos x="296" y="215"/>
              </a:cxn>
              <a:cxn ang="0">
                <a:pos x="296" y="215"/>
              </a:cxn>
              <a:cxn ang="0">
                <a:pos x="372" y="198"/>
              </a:cxn>
              <a:cxn ang="0">
                <a:pos x="379" y="187"/>
              </a:cxn>
              <a:cxn ang="0">
                <a:pos x="379" y="187"/>
              </a:cxn>
              <a:cxn ang="0">
                <a:pos x="372" y="176"/>
              </a:cxn>
              <a:cxn ang="0">
                <a:pos x="324" y="155"/>
              </a:cxn>
              <a:cxn ang="0">
                <a:pos x="162" y="0"/>
              </a:cxn>
              <a:cxn ang="0">
                <a:pos x="0" y="146"/>
              </a:cxn>
            </a:cxnLst>
            <a:rect l="0" t="0" r="r" b="b"/>
            <a:pathLst>
              <a:path w="379" h="221">
                <a:moveTo>
                  <a:pt x="0" y="146"/>
                </a:moveTo>
                <a:cubicBezTo>
                  <a:pt x="0" y="150"/>
                  <a:pt x="1" y="153"/>
                  <a:pt x="3" y="156"/>
                </a:cubicBezTo>
                <a:cubicBezTo>
                  <a:pt x="5" y="158"/>
                  <a:pt x="9" y="160"/>
                  <a:pt x="12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31" y="160"/>
                  <a:pt x="137" y="154"/>
                  <a:pt x="137" y="147"/>
                </a:cubicBezTo>
                <a:cubicBezTo>
                  <a:pt x="137" y="141"/>
                  <a:pt x="131" y="135"/>
                  <a:pt x="124" y="135"/>
                </a:cubicBezTo>
                <a:cubicBezTo>
                  <a:pt x="124" y="135"/>
                  <a:pt x="48" y="135"/>
                  <a:pt x="26" y="135"/>
                </a:cubicBezTo>
                <a:cubicBezTo>
                  <a:pt x="39" y="71"/>
                  <a:pt x="95" y="24"/>
                  <a:pt x="162" y="24"/>
                </a:cubicBezTo>
                <a:cubicBezTo>
                  <a:pt x="238" y="24"/>
                  <a:pt x="300" y="87"/>
                  <a:pt x="300" y="163"/>
                </a:cubicBezTo>
                <a:cubicBezTo>
                  <a:pt x="300" y="168"/>
                  <a:pt x="303" y="172"/>
                  <a:pt x="308" y="174"/>
                </a:cubicBezTo>
                <a:cubicBezTo>
                  <a:pt x="308" y="174"/>
                  <a:pt x="320" y="180"/>
                  <a:pt x="333" y="185"/>
                </a:cubicBezTo>
                <a:cubicBezTo>
                  <a:pt x="322" y="188"/>
                  <a:pt x="309" y="190"/>
                  <a:pt x="296" y="190"/>
                </a:cubicBezTo>
                <a:cubicBezTo>
                  <a:pt x="296" y="190"/>
                  <a:pt x="296" y="190"/>
                  <a:pt x="296" y="190"/>
                </a:cubicBezTo>
                <a:cubicBezTo>
                  <a:pt x="263" y="190"/>
                  <a:pt x="225" y="180"/>
                  <a:pt x="225" y="180"/>
                </a:cubicBezTo>
                <a:cubicBezTo>
                  <a:pt x="224" y="180"/>
                  <a:pt x="223" y="180"/>
                  <a:pt x="222" y="180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0" y="180"/>
                  <a:pt x="35" y="185"/>
                  <a:pt x="35" y="192"/>
                </a:cubicBezTo>
                <a:cubicBezTo>
                  <a:pt x="35" y="208"/>
                  <a:pt x="35" y="208"/>
                  <a:pt x="35" y="208"/>
                </a:cubicBezTo>
                <a:cubicBezTo>
                  <a:pt x="35" y="215"/>
                  <a:pt x="40" y="221"/>
                  <a:pt x="47" y="221"/>
                </a:cubicBezTo>
                <a:cubicBezTo>
                  <a:pt x="54" y="221"/>
                  <a:pt x="59" y="215"/>
                  <a:pt x="59" y="208"/>
                </a:cubicBezTo>
                <a:cubicBezTo>
                  <a:pt x="59" y="208"/>
                  <a:pt x="59" y="206"/>
                  <a:pt x="59" y="204"/>
                </a:cubicBezTo>
                <a:cubicBezTo>
                  <a:pt x="80" y="204"/>
                  <a:pt x="217" y="204"/>
                  <a:pt x="220" y="204"/>
                </a:cubicBezTo>
                <a:cubicBezTo>
                  <a:pt x="227" y="206"/>
                  <a:pt x="263" y="215"/>
                  <a:pt x="296" y="215"/>
                </a:cubicBezTo>
                <a:cubicBezTo>
                  <a:pt x="296" y="215"/>
                  <a:pt x="296" y="215"/>
                  <a:pt x="296" y="215"/>
                </a:cubicBezTo>
                <a:cubicBezTo>
                  <a:pt x="333" y="215"/>
                  <a:pt x="370" y="199"/>
                  <a:pt x="372" y="198"/>
                </a:cubicBezTo>
                <a:cubicBezTo>
                  <a:pt x="376" y="196"/>
                  <a:pt x="379" y="192"/>
                  <a:pt x="379" y="187"/>
                </a:cubicBezTo>
                <a:cubicBezTo>
                  <a:pt x="379" y="187"/>
                  <a:pt x="379" y="187"/>
                  <a:pt x="379" y="187"/>
                </a:cubicBezTo>
                <a:cubicBezTo>
                  <a:pt x="379" y="182"/>
                  <a:pt x="376" y="178"/>
                  <a:pt x="372" y="176"/>
                </a:cubicBezTo>
                <a:cubicBezTo>
                  <a:pt x="372" y="176"/>
                  <a:pt x="335" y="159"/>
                  <a:pt x="324" y="155"/>
                </a:cubicBezTo>
                <a:cubicBezTo>
                  <a:pt x="320" y="69"/>
                  <a:pt x="249" y="0"/>
                  <a:pt x="162" y="0"/>
                </a:cubicBezTo>
                <a:cubicBezTo>
                  <a:pt x="78" y="0"/>
                  <a:pt x="8" y="63"/>
                  <a:pt x="0" y="1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1" name="Freeform 143"/>
          <p:cNvSpPr>
            <a:spLocks noEditPoints="1"/>
          </p:cNvSpPr>
          <p:nvPr userDrawn="1"/>
        </p:nvSpPr>
        <p:spPr bwMode="auto">
          <a:xfrm>
            <a:off x="8564290" y="5249114"/>
            <a:ext cx="227822" cy="234352"/>
          </a:xfrm>
          <a:custGeom>
            <a:avLst/>
            <a:gdLst/>
            <a:ahLst/>
            <a:cxnLst>
              <a:cxn ang="0">
                <a:pos x="88" y="9"/>
              </a:cxn>
              <a:cxn ang="0">
                <a:pos x="31" y="21"/>
              </a:cxn>
              <a:cxn ang="0">
                <a:pos x="0" y="48"/>
              </a:cxn>
              <a:cxn ang="0">
                <a:pos x="0" y="49"/>
              </a:cxn>
              <a:cxn ang="0">
                <a:pos x="74" y="85"/>
              </a:cxn>
              <a:cxn ang="0">
                <a:pos x="214" y="103"/>
              </a:cxn>
              <a:cxn ang="0">
                <a:pos x="339" y="117"/>
              </a:cxn>
              <a:cxn ang="0">
                <a:pos x="393" y="129"/>
              </a:cxn>
              <a:cxn ang="0">
                <a:pos x="335" y="143"/>
              </a:cxn>
              <a:cxn ang="0">
                <a:pos x="203" y="165"/>
              </a:cxn>
              <a:cxn ang="0">
                <a:pos x="71" y="186"/>
              </a:cxn>
              <a:cxn ang="0">
                <a:pos x="27" y="197"/>
              </a:cxn>
              <a:cxn ang="0">
                <a:pos x="2" y="221"/>
              </a:cxn>
              <a:cxn ang="0">
                <a:pos x="2" y="221"/>
              </a:cxn>
              <a:cxn ang="0">
                <a:pos x="219" y="284"/>
              </a:cxn>
              <a:cxn ang="0">
                <a:pos x="341" y="304"/>
              </a:cxn>
              <a:cxn ang="0">
                <a:pos x="390" y="316"/>
              </a:cxn>
              <a:cxn ang="0">
                <a:pos x="334" y="330"/>
              </a:cxn>
              <a:cxn ang="0">
                <a:pos x="201" y="353"/>
              </a:cxn>
              <a:cxn ang="0">
                <a:pos x="71" y="375"/>
              </a:cxn>
              <a:cxn ang="0">
                <a:pos x="27" y="386"/>
              </a:cxn>
              <a:cxn ang="0">
                <a:pos x="2" y="409"/>
              </a:cxn>
              <a:cxn ang="0">
                <a:pos x="29" y="436"/>
              </a:cxn>
              <a:cxn ang="0">
                <a:pos x="80" y="447"/>
              </a:cxn>
              <a:cxn ang="0">
                <a:pos x="227" y="455"/>
              </a:cxn>
              <a:cxn ang="0">
                <a:pos x="368" y="447"/>
              </a:cxn>
              <a:cxn ang="0">
                <a:pos x="443" y="409"/>
              </a:cxn>
              <a:cxn ang="0">
                <a:pos x="435" y="394"/>
              </a:cxn>
              <a:cxn ang="0">
                <a:pos x="326" y="369"/>
              </a:cxn>
              <a:cxn ang="0">
                <a:pos x="289" y="365"/>
              </a:cxn>
              <a:cxn ang="0">
                <a:pos x="350" y="354"/>
              </a:cxn>
              <a:cxn ang="0">
                <a:pos x="427" y="316"/>
              </a:cxn>
              <a:cxn ang="0">
                <a:pos x="356" y="280"/>
              </a:cxn>
              <a:cxn ang="0">
                <a:pos x="223" y="257"/>
              </a:cxn>
              <a:cxn ang="0">
                <a:pos x="93" y="235"/>
              </a:cxn>
              <a:cxn ang="0">
                <a:pos x="38" y="222"/>
              </a:cxn>
              <a:cxn ang="0">
                <a:pos x="87" y="210"/>
              </a:cxn>
              <a:cxn ang="0">
                <a:pos x="207" y="191"/>
              </a:cxn>
              <a:cxn ang="0">
                <a:pos x="350" y="167"/>
              </a:cxn>
              <a:cxn ang="0">
                <a:pos x="400" y="154"/>
              </a:cxn>
              <a:cxn ang="0">
                <a:pos x="427" y="128"/>
              </a:cxn>
              <a:cxn ang="0">
                <a:pos x="354" y="93"/>
              </a:cxn>
              <a:cxn ang="0">
                <a:pos x="217" y="76"/>
              </a:cxn>
              <a:cxn ang="0">
                <a:pos x="89" y="61"/>
              </a:cxn>
              <a:cxn ang="0">
                <a:pos x="33" y="49"/>
              </a:cxn>
              <a:cxn ang="0">
                <a:pos x="101" y="35"/>
              </a:cxn>
              <a:cxn ang="0">
                <a:pos x="221" y="28"/>
              </a:cxn>
              <a:cxn ang="0">
                <a:pos x="235" y="15"/>
              </a:cxn>
              <a:cxn ang="0">
                <a:pos x="222" y="2"/>
              </a:cxn>
              <a:cxn ang="0">
                <a:pos x="88" y="9"/>
              </a:cxn>
              <a:cxn ang="0">
                <a:pos x="86" y="399"/>
              </a:cxn>
              <a:cxn ang="0">
                <a:pos x="205" y="379"/>
              </a:cxn>
              <a:cxn ang="0">
                <a:pos x="210" y="378"/>
              </a:cxn>
              <a:cxn ang="0">
                <a:pos x="211" y="380"/>
              </a:cxn>
              <a:cxn ang="0">
                <a:pos x="226" y="390"/>
              </a:cxn>
              <a:cxn ang="0">
                <a:pos x="324" y="395"/>
              </a:cxn>
              <a:cxn ang="0">
                <a:pos x="409" y="410"/>
              </a:cxn>
              <a:cxn ang="0">
                <a:pos x="363" y="421"/>
              </a:cxn>
              <a:cxn ang="0">
                <a:pos x="250" y="428"/>
              </a:cxn>
              <a:cxn ang="0">
                <a:pos x="103" y="423"/>
              </a:cxn>
              <a:cxn ang="0">
                <a:pos x="38" y="411"/>
              </a:cxn>
              <a:cxn ang="0">
                <a:pos x="86" y="399"/>
              </a:cxn>
            </a:cxnLst>
            <a:rect l="0" t="0" r="r" b="b"/>
            <a:pathLst>
              <a:path w="443" h="455">
                <a:moveTo>
                  <a:pt x="88" y="9"/>
                </a:moveTo>
                <a:cubicBezTo>
                  <a:pt x="64" y="13"/>
                  <a:pt x="45" y="17"/>
                  <a:pt x="31" y="21"/>
                </a:cubicBezTo>
                <a:cubicBezTo>
                  <a:pt x="18" y="25"/>
                  <a:pt x="1" y="33"/>
                  <a:pt x="0" y="4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9"/>
                  <a:pt x="27" y="78"/>
                  <a:pt x="74" y="85"/>
                </a:cubicBezTo>
                <a:cubicBezTo>
                  <a:pt x="112" y="92"/>
                  <a:pt x="164" y="97"/>
                  <a:pt x="214" y="103"/>
                </a:cubicBezTo>
                <a:cubicBezTo>
                  <a:pt x="258" y="107"/>
                  <a:pt x="304" y="112"/>
                  <a:pt x="339" y="117"/>
                </a:cubicBezTo>
                <a:cubicBezTo>
                  <a:pt x="368" y="122"/>
                  <a:pt x="384" y="126"/>
                  <a:pt x="393" y="129"/>
                </a:cubicBezTo>
                <a:cubicBezTo>
                  <a:pt x="384" y="132"/>
                  <a:pt x="367" y="137"/>
                  <a:pt x="335" y="143"/>
                </a:cubicBezTo>
                <a:cubicBezTo>
                  <a:pt x="297" y="151"/>
                  <a:pt x="249" y="158"/>
                  <a:pt x="203" y="165"/>
                </a:cubicBezTo>
                <a:cubicBezTo>
                  <a:pt x="153" y="172"/>
                  <a:pt x="107" y="179"/>
                  <a:pt x="71" y="186"/>
                </a:cubicBezTo>
                <a:cubicBezTo>
                  <a:pt x="52" y="190"/>
                  <a:pt x="37" y="194"/>
                  <a:pt x="27" y="197"/>
                </a:cubicBezTo>
                <a:cubicBezTo>
                  <a:pt x="19" y="200"/>
                  <a:pt x="2" y="206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47"/>
                  <a:pt x="46" y="257"/>
                  <a:pt x="219" y="284"/>
                </a:cubicBezTo>
                <a:cubicBezTo>
                  <a:pt x="262" y="290"/>
                  <a:pt x="306" y="297"/>
                  <a:pt x="341" y="304"/>
                </a:cubicBezTo>
                <a:cubicBezTo>
                  <a:pt x="366" y="309"/>
                  <a:pt x="381" y="313"/>
                  <a:pt x="390" y="316"/>
                </a:cubicBezTo>
                <a:cubicBezTo>
                  <a:pt x="381" y="320"/>
                  <a:pt x="364" y="324"/>
                  <a:pt x="334" y="330"/>
                </a:cubicBezTo>
                <a:cubicBezTo>
                  <a:pt x="296" y="338"/>
                  <a:pt x="248" y="345"/>
                  <a:pt x="201" y="353"/>
                </a:cubicBezTo>
                <a:cubicBezTo>
                  <a:pt x="152" y="361"/>
                  <a:pt x="106" y="368"/>
                  <a:pt x="71" y="375"/>
                </a:cubicBezTo>
                <a:cubicBezTo>
                  <a:pt x="51" y="379"/>
                  <a:pt x="37" y="383"/>
                  <a:pt x="27" y="386"/>
                </a:cubicBezTo>
                <a:cubicBezTo>
                  <a:pt x="19" y="389"/>
                  <a:pt x="2" y="395"/>
                  <a:pt x="2" y="409"/>
                </a:cubicBezTo>
                <a:cubicBezTo>
                  <a:pt x="2" y="426"/>
                  <a:pt x="22" y="433"/>
                  <a:pt x="29" y="436"/>
                </a:cubicBezTo>
                <a:cubicBezTo>
                  <a:pt x="41" y="440"/>
                  <a:pt x="58" y="444"/>
                  <a:pt x="80" y="447"/>
                </a:cubicBezTo>
                <a:cubicBezTo>
                  <a:pt x="119" y="452"/>
                  <a:pt x="171" y="455"/>
                  <a:pt x="227" y="455"/>
                </a:cubicBezTo>
                <a:cubicBezTo>
                  <a:pt x="281" y="455"/>
                  <a:pt x="331" y="452"/>
                  <a:pt x="368" y="447"/>
                </a:cubicBezTo>
                <a:cubicBezTo>
                  <a:pt x="421" y="439"/>
                  <a:pt x="443" y="428"/>
                  <a:pt x="443" y="409"/>
                </a:cubicBezTo>
                <a:cubicBezTo>
                  <a:pt x="443" y="405"/>
                  <a:pt x="442" y="399"/>
                  <a:pt x="435" y="394"/>
                </a:cubicBezTo>
                <a:cubicBezTo>
                  <a:pt x="423" y="384"/>
                  <a:pt x="386" y="375"/>
                  <a:pt x="326" y="369"/>
                </a:cubicBezTo>
                <a:cubicBezTo>
                  <a:pt x="314" y="368"/>
                  <a:pt x="302" y="366"/>
                  <a:pt x="289" y="365"/>
                </a:cubicBezTo>
                <a:cubicBezTo>
                  <a:pt x="311" y="362"/>
                  <a:pt x="332" y="358"/>
                  <a:pt x="350" y="354"/>
                </a:cubicBezTo>
                <a:cubicBezTo>
                  <a:pt x="408" y="342"/>
                  <a:pt x="427" y="333"/>
                  <a:pt x="427" y="316"/>
                </a:cubicBezTo>
                <a:cubicBezTo>
                  <a:pt x="427" y="300"/>
                  <a:pt x="410" y="291"/>
                  <a:pt x="356" y="280"/>
                </a:cubicBezTo>
                <a:cubicBezTo>
                  <a:pt x="320" y="272"/>
                  <a:pt x="271" y="265"/>
                  <a:pt x="223" y="257"/>
                </a:cubicBezTo>
                <a:cubicBezTo>
                  <a:pt x="177" y="250"/>
                  <a:pt x="130" y="243"/>
                  <a:pt x="93" y="235"/>
                </a:cubicBezTo>
                <a:cubicBezTo>
                  <a:pt x="63" y="230"/>
                  <a:pt x="47" y="225"/>
                  <a:pt x="38" y="222"/>
                </a:cubicBezTo>
                <a:cubicBezTo>
                  <a:pt x="47" y="219"/>
                  <a:pt x="61" y="215"/>
                  <a:pt x="87" y="210"/>
                </a:cubicBezTo>
                <a:cubicBezTo>
                  <a:pt x="120" y="204"/>
                  <a:pt x="162" y="197"/>
                  <a:pt x="207" y="191"/>
                </a:cubicBezTo>
                <a:cubicBezTo>
                  <a:pt x="258" y="183"/>
                  <a:pt x="311" y="176"/>
                  <a:pt x="350" y="167"/>
                </a:cubicBezTo>
                <a:cubicBezTo>
                  <a:pt x="372" y="163"/>
                  <a:pt x="389" y="159"/>
                  <a:pt x="400" y="154"/>
                </a:cubicBezTo>
                <a:cubicBezTo>
                  <a:pt x="408" y="151"/>
                  <a:pt x="427" y="144"/>
                  <a:pt x="427" y="128"/>
                </a:cubicBezTo>
                <a:cubicBezTo>
                  <a:pt x="427" y="109"/>
                  <a:pt x="400" y="100"/>
                  <a:pt x="354" y="93"/>
                </a:cubicBezTo>
                <a:cubicBezTo>
                  <a:pt x="317" y="87"/>
                  <a:pt x="266" y="81"/>
                  <a:pt x="217" y="76"/>
                </a:cubicBezTo>
                <a:cubicBezTo>
                  <a:pt x="172" y="71"/>
                  <a:pt x="126" y="66"/>
                  <a:pt x="89" y="61"/>
                </a:cubicBezTo>
                <a:cubicBezTo>
                  <a:pt x="58" y="56"/>
                  <a:pt x="41" y="52"/>
                  <a:pt x="33" y="49"/>
                </a:cubicBezTo>
                <a:cubicBezTo>
                  <a:pt x="43" y="45"/>
                  <a:pt x="64" y="39"/>
                  <a:pt x="101" y="35"/>
                </a:cubicBezTo>
                <a:cubicBezTo>
                  <a:pt x="140" y="30"/>
                  <a:pt x="186" y="27"/>
                  <a:pt x="221" y="28"/>
                </a:cubicBezTo>
                <a:cubicBezTo>
                  <a:pt x="228" y="29"/>
                  <a:pt x="234" y="23"/>
                  <a:pt x="235" y="15"/>
                </a:cubicBezTo>
                <a:cubicBezTo>
                  <a:pt x="235" y="8"/>
                  <a:pt x="229" y="2"/>
                  <a:pt x="222" y="2"/>
                </a:cubicBezTo>
                <a:cubicBezTo>
                  <a:pt x="183" y="0"/>
                  <a:pt x="130" y="3"/>
                  <a:pt x="88" y="9"/>
                </a:cubicBezTo>
                <a:close/>
                <a:moveTo>
                  <a:pt x="86" y="399"/>
                </a:moveTo>
                <a:cubicBezTo>
                  <a:pt x="120" y="393"/>
                  <a:pt x="161" y="386"/>
                  <a:pt x="205" y="379"/>
                </a:cubicBezTo>
                <a:cubicBezTo>
                  <a:pt x="207" y="379"/>
                  <a:pt x="209" y="379"/>
                  <a:pt x="210" y="378"/>
                </a:cubicBezTo>
                <a:cubicBezTo>
                  <a:pt x="210" y="379"/>
                  <a:pt x="210" y="379"/>
                  <a:pt x="211" y="380"/>
                </a:cubicBezTo>
                <a:cubicBezTo>
                  <a:pt x="212" y="387"/>
                  <a:pt x="219" y="392"/>
                  <a:pt x="226" y="390"/>
                </a:cubicBezTo>
                <a:cubicBezTo>
                  <a:pt x="234" y="389"/>
                  <a:pt x="274" y="390"/>
                  <a:pt x="324" y="395"/>
                </a:cubicBezTo>
                <a:cubicBezTo>
                  <a:pt x="370" y="400"/>
                  <a:pt x="396" y="406"/>
                  <a:pt x="409" y="410"/>
                </a:cubicBezTo>
                <a:cubicBezTo>
                  <a:pt x="402" y="413"/>
                  <a:pt x="388" y="417"/>
                  <a:pt x="363" y="421"/>
                </a:cubicBezTo>
                <a:cubicBezTo>
                  <a:pt x="333" y="425"/>
                  <a:pt x="294" y="428"/>
                  <a:pt x="250" y="428"/>
                </a:cubicBezTo>
                <a:cubicBezTo>
                  <a:pt x="198" y="429"/>
                  <a:pt x="145" y="427"/>
                  <a:pt x="103" y="423"/>
                </a:cubicBezTo>
                <a:cubicBezTo>
                  <a:pt x="67" y="419"/>
                  <a:pt x="48" y="414"/>
                  <a:pt x="38" y="411"/>
                </a:cubicBezTo>
                <a:cubicBezTo>
                  <a:pt x="47" y="408"/>
                  <a:pt x="61" y="404"/>
                  <a:pt x="86" y="39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2" name="Freeform 6"/>
          <p:cNvSpPr>
            <a:spLocks/>
          </p:cNvSpPr>
          <p:nvPr userDrawn="1"/>
        </p:nvSpPr>
        <p:spPr bwMode="auto">
          <a:xfrm>
            <a:off x="1322247" y="5151885"/>
            <a:ext cx="393667" cy="428810"/>
          </a:xfrm>
          <a:custGeom>
            <a:avLst/>
            <a:gdLst/>
            <a:ahLst/>
            <a:cxnLst>
              <a:cxn ang="0">
                <a:pos x="306" y="419"/>
              </a:cxn>
              <a:cxn ang="0">
                <a:pos x="363" y="378"/>
              </a:cxn>
              <a:cxn ang="0">
                <a:pos x="314" y="231"/>
              </a:cxn>
              <a:cxn ang="0">
                <a:pos x="294" y="233"/>
              </a:cxn>
              <a:cxn ang="0">
                <a:pos x="273" y="235"/>
              </a:cxn>
              <a:cxn ang="0">
                <a:pos x="261" y="241"/>
              </a:cxn>
              <a:cxn ang="0">
                <a:pos x="242" y="245"/>
              </a:cxn>
              <a:cxn ang="0">
                <a:pos x="227" y="250"/>
              </a:cxn>
              <a:cxn ang="0">
                <a:pos x="202" y="254"/>
              </a:cxn>
              <a:cxn ang="0">
                <a:pos x="168" y="199"/>
              </a:cxn>
              <a:cxn ang="0">
                <a:pos x="216" y="320"/>
              </a:cxn>
              <a:cxn ang="0">
                <a:pos x="199" y="338"/>
              </a:cxn>
              <a:cxn ang="0">
                <a:pos x="154" y="331"/>
              </a:cxn>
              <a:cxn ang="0">
                <a:pos x="158" y="337"/>
              </a:cxn>
              <a:cxn ang="0">
                <a:pos x="148" y="362"/>
              </a:cxn>
              <a:cxn ang="0">
                <a:pos x="178" y="3"/>
              </a:cxn>
              <a:cxn ang="0">
                <a:pos x="368" y="176"/>
              </a:cxn>
              <a:cxn ang="0">
                <a:pos x="353" y="190"/>
              </a:cxn>
              <a:cxn ang="0">
                <a:pos x="273" y="173"/>
              </a:cxn>
              <a:cxn ang="0">
                <a:pos x="161" y="102"/>
              </a:cxn>
              <a:cxn ang="0">
                <a:pos x="134" y="252"/>
              </a:cxn>
              <a:cxn ang="0">
                <a:pos x="118" y="273"/>
              </a:cxn>
              <a:cxn ang="0">
                <a:pos x="153" y="77"/>
              </a:cxn>
              <a:cxn ang="0">
                <a:pos x="298" y="159"/>
              </a:cxn>
              <a:cxn ang="0">
                <a:pos x="291" y="70"/>
              </a:cxn>
              <a:cxn ang="0">
                <a:pos x="31" y="191"/>
              </a:cxn>
              <a:cxn ang="0">
                <a:pos x="131" y="318"/>
              </a:cxn>
              <a:cxn ang="0">
                <a:pos x="180" y="304"/>
              </a:cxn>
              <a:cxn ang="0">
                <a:pos x="136" y="204"/>
              </a:cxn>
              <a:cxn ang="0">
                <a:pos x="193" y="177"/>
              </a:cxn>
              <a:cxn ang="0">
                <a:pos x="215" y="219"/>
              </a:cxn>
              <a:cxn ang="0">
                <a:pos x="246" y="217"/>
              </a:cxn>
              <a:cxn ang="0">
                <a:pos x="281" y="208"/>
              </a:cxn>
              <a:cxn ang="0">
                <a:pos x="333" y="213"/>
              </a:cxn>
              <a:cxn ang="0">
                <a:pos x="391" y="385"/>
              </a:cxn>
              <a:cxn ang="0">
                <a:pos x="324" y="425"/>
              </a:cxn>
            </a:cxnLst>
            <a:rect l="0" t="0" r="r" b="b"/>
            <a:pathLst>
              <a:path w="392" h="427">
                <a:moveTo>
                  <a:pt x="318" y="427"/>
                </a:moveTo>
                <a:cubicBezTo>
                  <a:pt x="313" y="427"/>
                  <a:pt x="308" y="424"/>
                  <a:pt x="306" y="419"/>
                </a:cubicBezTo>
                <a:cubicBezTo>
                  <a:pt x="303" y="412"/>
                  <a:pt x="306" y="404"/>
                  <a:pt x="313" y="401"/>
                </a:cubicBezTo>
                <a:cubicBezTo>
                  <a:pt x="363" y="378"/>
                  <a:pt x="363" y="378"/>
                  <a:pt x="363" y="378"/>
                </a:cubicBezTo>
                <a:cubicBezTo>
                  <a:pt x="351" y="267"/>
                  <a:pt x="339" y="255"/>
                  <a:pt x="323" y="239"/>
                </a:cubicBezTo>
                <a:cubicBezTo>
                  <a:pt x="320" y="237"/>
                  <a:pt x="317" y="234"/>
                  <a:pt x="314" y="231"/>
                </a:cubicBezTo>
                <a:cubicBezTo>
                  <a:pt x="311" y="228"/>
                  <a:pt x="308" y="225"/>
                  <a:pt x="304" y="225"/>
                </a:cubicBezTo>
                <a:cubicBezTo>
                  <a:pt x="300" y="225"/>
                  <a:pt x="296" y="230"/>
                  <a:pt x="294" y="233"/>
                </a:cubicBezTo>
                <a:cubicBezTo>
                  <a:pt x="292" y="236"/>
                  <a:pt x="288" y="238"/>
                  <a:pt x="284" y="239"/>
                </a:cubicBezTo>
                <a:cubicBezTo>
                  <a:pt x="280" y="239"/>
                  <a:pt x="276" y="238"/>
                  <a:pt x="273" y="235"/>
                </a:cubicBezTo>
                <a:cubicBezTo>
                  <a:pt x="272" y="233"/>
                  <a:pt x="270" y="232"/>
                  <a:pt x="270" y="232"/>
                </a:cubicBezTo>
                <a:cubicBezTo>
                  <a:pt x="267" y="233"/>
                  <a:pt x="263" y="238"/>
                  <a:pt x="261" y="241"/>
                </a:cubicBezTo>
                <a:cubicBezTo>
                  <a:pt x="259" y="244"/>
                  <a:pt x="256" y="246"/>
                  <a:pt x="252" y="247"/>
                </a:cubicBezTo>
                <a:cubicBezTo>
                  <a:pt x="248" y="248"/>
                  <a:pt x="245" y="247"/>
                  <a:pt x="242" y="245"/>
                </a:cubicBezTo>
                <a:cubicBezTo>
                  <a:pt x="234" y="240"/>
                  <a:pt x="231" y="240"/>
                  <a:pt x="231" y="240"/>
                </a:cubicBezTo>
                <a:cubicBezTo>
                  <a:pt x="229" y="241"/>
                  <a:pt x="228" y="247"/>
                  <a:pt x="227" y="250"/>
                </a:cubicBezTo>
                <a:cubicBezTo>
                  <a:pt x="227" y="256"/>
                  <a:pt x="222" y="261"/>
                  <a:pt x="216" y="262"/>
                </a:cubicBezTo>
                <a:cubicBezTo>
                  <a:pt x="210" y="263"/>
                  <a:pt x="204" y="260"/>
                  <a:pt x="202" y="254"/>
                </a:cubicBezTo>
                <a:cubicBezTo>
                  <a:pt x="177" y="199"/>
                  <a:pt x="177" y="199"/>
                  <a:pt x="177" y="199"/>
                </a:cubicBezTo>
                <a:cubicBezTo>
                  <a:pt x="174" y="198"/>
                  <a:pt x="171" y="198"/>
                  <a:pt x="168" y="199"/>
                </a:cubicBezTo>
                <a:cubicBezTo>
                  <a:pt x="166" y="200"/>
                  <a:pt x="164" y="203"/>
                  <a:pt x="163" y="205"/>
                </a:cubicBezTo>
                <a:cubicBezTo>
                  <a:pt x="216" y="320"/>
                  <a:pt x="216" y="320"/>
                  <a:pt x="216" y="320"/>
                </a:cubicBezTo>
                <a:cubicBezTo>
                  <a:pt x="219" y="325"/>
                  <a:pt x="218" y="331"/>
                  <a:pt x="214" y="335"/>
                </a:cubicBezTo>
                <a:cubicBezTo>
                  <a:pt x="210" y="339"/>
                  <a:pt x="204" y="340"/>
                  <a:pt x="199" y="338"/>
                </a:cubicBezTo>
                <a:cubicBezTo>
                  <a:pt x="199" y="338"/>
                  <a:pt x="191" y="335"/>
                  <a:pt x="167" y="329"/>
                </a:cubicBezTo>
                <a:cubicBezTo>
                  <a:pt x="160" y="327"/>
                  <a:pt x="155" y="329"/>
                  <a:pt x="154" y="331"/>
                </a:cubicBezTo>
                <a:cubicBezTo>
                  <a:pt x="153" y="333"/>
                  <a:pt x="153" y="334"/>
                  <a:pt x="154" y="335"/>
                </a:cubicBezTo>
                <a:cubicBezTo>
                  <a:pt x="158" y="337"/>
                  <a:pt x="158" y="337"/>
                  <a:pt x="158" y="337"/>
                </a:cubicBezTo>
                <a:cubicBezTo>
                  <a:pt x="163" y="341"/>
                  <a:pt x="165" y="347"/>
                  <a:pt x="163" y="353"/>
                </a:cubicBezTo>
                <a:cubicBezTo>
                  <a:pt x="161" y="359"/>
                  <a:pt x="154" y="363"/>
                  <a:pt x="148" y="362"/>
                </a:cubicBezTo>
                <a:cubicBezTo>
                  <a:pt x="67" y="344"/>
                  <a:pt x="8" y="274"/>
                  <a:pt x="5" y="192"/>
                </a:cubicBezTo>
                <a:cubicBezTo>
                  <a:pt x="0" y="92"/>
                  <a:pt x="78" y="7"/>
                  <a:pt x="178" y="3"/>
                </a:cubicBezTo>
                <a:cubicBezTo>
                  <a:pt x="227" y="0"/>
                  <a:pt x="273" y="17"/>
                  <a:pt x="309" y="50"/>
                </a:cubicBezTo>
                <a:cubicBezTo>
                  <a:pt x="345" y="83"/>
                  <a:pt x="366" y="128"/>
                  <a:pt x="368" y="176"/>
                </a:cubicBezTo>
                <a:cubicBezTo>
                  <a:pt x="368" y="180"/>
                  <a:pt x="366" y="183"/>
                  <a:pt x="364" y="186"/>
                </a:cubicBezTo>
                <a:cubicBezTo>
                  <a:pt x="361" y="189"/>
                  <a:pt x="357" y="190"/>
                  <a:pt x="353" y="190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79" y="184"/>
                  <a:pt x="274" y="179"/>
                  <a:pt x="273" y="173"/>
                </a:cubicBezTo>
                <a:cubicBezTo>
                  <a:pt x="270" y="145"/>
                  <a:pt x="252" y="120"/>
                  <a:pt x="227" y="107"/>
                </a:cubicBezTo>
                <a:cubicBezTo>
                  <a:pt x="206" y="97"/>
                  <a:pt x="183" y="95"/>
                  <a:pt x="161" y="102"/>
                </a:cubicBezTo>
                <a:cubicBezTo>
                  <a:pt x="139" y="109"/>
                  <a:pt x="121" y="124"/>
                  <a:pt x="111" y="145"/>
                </a:cubicBezTo>
                <a:cubicBezTo>
                  <a:pt x="92" y="181"/>
                  <a:pt x="102" y="226"/>
                  <a:pt x="134" y="252"/>
                </a:cubicBezTo>
                <a:cubicBezTo>
                  <a:pt x="140" y="256"/>
                  <a:pt x="141" y="265"/>
                  <a:pt x="137" y="270"/>
                </a:cubicBezTo>
                <a:cubicBezTo>
                  <a:pt x="132" y="276"/>
                  <a:pt x="124" y="277"/>
                  <a:pt x="118" y="273"/>
                </a:cubicBezTo>
                <a:cubicBezTo>
                  <a:pt x="76" y="239"/>
                  <a:pt x="63" y="181"/>
                  <a:pt x="87" y="133"/>
                </a:cubicBezTo>
                <a:cubicBezTo>
                  <a:pt x="101" y="106"/>
                  <a:pt x="124" y="86"/>
                  <a:pt x="153" y="77"/>
                </a:cubicBezTo>
                <a:cubicBezTo>
                  <a:pt x="182" y="67"/>
                  <a:pt x="212" y="70"/>
                  <a:pt x="239" y="83"/>
                </a:cubicBezTo>
                <a:cubicBezTo>
                  <a:pt x="269" y="99"/>
                  <a:pt x="290" y="126"/>
                  <a:pt x="298" y="159"/>
                </a:cubicBezTo>
                <a:cubicBezTo>
                  <a:pt x="340" y="162"/>
                  <a:pt x="340" y="162"/>
                  <a:pt x="340" y="162"/>
                </a:cubicBezTo>
                <a:cubicBezTo>
                  <a:pt x="335" y="127"/>
                  <a:pt x="318" y="94"/>
                  <a:pt x="291" y="70"/>
                </a:cubicBezTo>
                <a:cubicBezTo>
                  <a:pt x="260" y="42"/>
                  <a:pt x="221" y="27"/>
                  <a:pt x="179" y="29"/>
                </a:cubicBezTo>
                <a:cubicBezTo>
                  <a:pt x="94" y="33"/>
                  <a:pt x="28" y="105"/>
                  <a:pt x="31" y="191"/>
                </a:cubicBezTo>
                <a:cubicBezTo>
                  <a:pt x="34" y="252"/>
                  <a:pt x="72" y="305"/>
                  <a:pt x="127" y="327"/>
                </a:cubicBezTo>
                <a:cubicBezTo>
                  <a:pt x="128" y="324"/>
                  <a:pt x="129" y="321"/>
                  <a:pt x="131" y="318"/>
                </a:cubicBezTo>
                <a:cubicBezTo>
                  <a:pt x="139" y="304"/>
                  <a:pt x="155" y="298"/>
                  <a:pt x="174" y="303"/>
                </a:cubicBezTo>
                <a:cubicBezTo>
                  <a:pt x="176" y="303"/>
                  <a:pt x="178" y="304"/>
                  <a:pt x="180" y="304"/>
                </a:cubicBezTo>
                <a:cubicBezTo>
                  <a:pt x="137" y="212"/>
                  <a:pt x="137" y="212"/>
                  <a:pt x="137" y="212"/>
                </a:cubicBezTo>
                <a:cubicBezTo>
                  <a:pt x="136" y="210"/>
                  <a:pt x="136" y="207"/>
                  <a:pt x="136" y="204"/>
                </a:cubicBezTo>
                <a:cubicBezTo>
                  <a:pt x="136" y="202"/>
                  <a:pt x="140" y="183"/>
                  <a:pt x="156" y="175"/>
                </a:cubicBezTo>
                <a:cubicBezTo>
                  <a:pt x="163" y="172"/>
                  <a:pt x="176" y="169"/>
                  <a:pt x="193" y="177"/>
                </a:cubicBezTo>
                <a:cubicBezTo>
                  <a:pt x="195" y="179"/>
                  <a:pt x="198" y="181"/>
                  <a:pt x="199" y="184"/>
                </a:cubicBezTo>
                <a:cubicBezTo>
                  <a:pt x="215" y="219"/>
                  <a:pt x="215" y="219"/>
                  <a:pt x="215" y="219"/>
                </a:cubicBezTo>
                <a:cubicBezTo>
                  <a:pt x="216" y="218"/>
                  <a:pt x="218" y="217"/>
                  <a:pt x="219" y="216"/>
                </a:cubicBezTo>
                <a:cubicBezTo>
                  <a:pt x="227" y="213"/>
                  <a:pt x="236" y="213"/>
                  <a:pt x="246" y="217"/>
                </a:cubicBezTo>
                <a:cubicBezTo>
                  <a:pt x="251" y="212"/>
                  <a:pt x="258" y="207"/>
                  <a:pt x="267" y="206"/>
                </a:cubicBezTo>
                <a:cubicBezTo>
                  <a:pt x="270" y="205"/>
                  <a:pt x="275" y="206"/>
                  <a:pt x="281" y="208"/>
                </a:cubicBezTo>
                <a:cubicBezTo>
                  <a:pt x="286" y="203"/>
                  <a:pt x="293" y="199"/>
                  <a:pt x="302" y="198"/>
                </a:cubicBezTo>
                <a:cubicBezTo>
                  <a:pt x="310" y="198"/>
                  <a:pt x="322" y="200"/>
                  <a:pt x="333" y="213"/>
                </a:cubicBezTo>
                <a:cubicBezTo>
                  <a:pt x="336" y="215"/>
                  <a:pt x="339" y="218"/>
                  <a:pt x="341" y="220"/>
                </a:cubicBezTo>
                <a:cubicBezTo>
                  <a:pt x="362" y="240"/>
                  <a:pt x="378" y="256"/>
                  <a:pt x="391" y="385"/>
                </a:cubicBezTo>
                <a:cubicBezTo>
                  <a:pt x="392" y="390"/>
                  <a:pt x="388" y="396"/>
                  <a:pt x="383" y="398"/>
                </a:cubicBezTo>
                <a:cubicBezTo>
                  <a:pt x="324" y="425"/>
                  <a:pt x="324" y="425"/>
                  <a:pt x="324" y="425"/>
                </a:cubicBezTo>
                <a:cubicBezTo>
                  <a:pt x="322" y="426"/>
                  <a:pt x="320" y="427"/>
                  <a:pt x="318" y="4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3" name="Freeform 372"/>
          <p:cNvSpPr>
            <a:spLocks/>
          </p:cNvSpPr>
          <p:nvPr userDrawn="1"/>
        </p:nvSpPr>
        <p:spPr bwMode="auto">
          <a:xfrm>
            <a:off x="339248" y="3845899"/>
            <a:ext cx="355839" cy="400013"/>
          </a:xfrm>
          <a:custGeom>
            <a:avLst/>
            <a:gdLst/>
            <a:ahLst/>
            <a:cxnLst>
              <a:cxn ang="0">
                <a:pos x="116" y="437"/>
              </a:cxn>
              <a:cxn ang="0">
                <a:pos x="89" y="367"/>
              </a:cxn>
              <a:cxn ang="0">
                <a:pos x="98" y="318"/>
              </a:cxn>
              <a:cxn ang="0">
                <a:pos x="113" y="309"/>
              </a:cxn>
              <a:cxn ang="0">
                <a:pos x="171" y="315"/>
              </a:cxn>
              <a:cxn ang="0">
                <a:pos x="249" y="296"/>
              </a:cxn>
              <a:cxn ang="0">
                <a:pos x="293" y="250"/>
              </a:cxn>
              <a:cxn ang="0">
                <a:pos x="330" y="113"/>
              </a:cxn>
              <a:cxn ang="0">
                <a:pos x="355" y="30"/>
              </a:cxn>
              <a:cxn ang="0">
                <a:pos x="357" y="28"/>
              </a:cxn>
              <a:cxn ang="0">
                <a:pos x="283" y="28"/>
              </a:cxn>
              <a:cxn ang="0">
                <a:pos x="145" y="42"/>
              </a:cxn>
              <a:cxn ang="0">
                <a:pos x="47" y="113"/>
              </a:cxn>
              <a:cxn ang="0">
                <a:pos x="27" y="178"/>
              </a:cxn>
              <a:cxn ang="0">
                <a:pos x="44" y="234"/>
              </a:cxn>
              <a:cxn ang="0">
                <a:pos x="103" y="268"/>
              </a:cxn>
              <a:cxn ang="0">
                <a:pos x="105" y="263"/>
              </a:cxn>
              <a:cxn ang="0">
                <a:pos x="113" y="229"/>
              </a:cxn>
              <a:cxn ang="0">
                <a:pos x="153" y="133"/>
              </a:cxn>
              <a:cxn ang="0">
                <a:pos x="231" y="91"/>
              </a:cxn>
              <a:cxn ang="0">
                <a:pos x="231" y="91"/>
              </a:cxn>
              <a:cxn ang="0">
                <a:pos x="246" y="103"/>
              </a:cxn>
              <a:cxn ang="0">
                <a:pos x="235" y="118"/>
              </a:cxn>
              <a:cxn ang="0">
                <a:pos x="192" y="135"/>
              </a:cxn>
              <a:cxn ang="0">
                <a:pos x="165" y="162"/>
              </a:cxn>
              <a:cxn ang="0">
                <a:pos x="141" y="232"/>
              </a:cxn>
              <a:cxn ang="0">
                <a:pos x="131" y="273"/>
              </a:cxn>
              <a:cxn ang="0">
                <a:pos x="118" y="291"/>
              </a:cxn>
              <a:cxn ang="0">
                <a:pos x="104" y="295"/>
              </a:cxn>
              <a:cxn ang="0">
                <a:pos x="99" y="295"/>
              </a:cxn>
              <a:cxn ang="0">
                <a:pos x="22" y="250"/>
              </a:cxn>
              <a:cxn ang="0">
                <a:pos x="0" y="178"/>
              </a:cxn>
              <a:cxn ang="0">
                <a:pos x="25" y="97"/>
              </a:cxn>
              <a:cxn ang="0">
                <a:pos x="137" y="15"/>
              </a:cxn>
              <a:cxn ang="0">
                <a:pos x="283" y="0"/>
              </a:cxn>
              <a:cxn ang="0">
                <a:pos x="362" y="1"/>
              </a:cxn>
              <a:cxn ang="0">
                <a:pos x="393" y="1"/>
              </a:cxn>
              <a:cxn ang="0">
                <a:pos x="407" y="12"/>
              </a:cxn>
              <a:cxn ang="0">
                <a:pos x="398" y="27"/>
              </a:cxn>
              <a:cxn ang="0">
                <a:pos x="385" y="37"/>
              </a:cxn>
              <a:cxn ang="0">
                <a:pos x="374" y="54"/>
              </a:cxn>
              <a:cxn ang="0">
                <a:pos x="358" y="111"/>
              </a:cxn>
              <a:cxn ang="0">
                <a:pos x="320" y="256"/>
              </a:cxn>
              <a:cxn ang="0">
                <a:pos x="245" y="329"/>
              </a:cxn>
              <a:cxn ang="0">
                <a:pos x="171" y="342"/>
              </a:cxn>
              <a:cxn ang="0">
                <a:pos x="120" y="338"/>
              </a:cxn>
              <a:cxn ang="0">
                <a:pos x="116" y="367"/>
              </a:cxn>
              <a:cxn ang="0">
                <a:pos x="135" y="418"/>
              </a:cxn>
              <a:cxn ang="0">
                <a:pos x="155" y="434"/>
              </a:cxn>
              <a:cxn ang="0">
                <a:pos x="155" y="434"/>
              </a:cxn>
              <a:cxn ang="0">
                <a:pos x="161" y="453"/>
              </a:cxn>
              <a:cxn ang="0">
                <a:pos x="149" y="460"/>
              </a:cxn>
              <a:cxn ang="0">
                <a:pos x="143" y="459"/>
              </a:cxn>
            </a:cxnLst>
            <a:rect l="0" t="0" r="r" b="b"/>
            <a:pathLst>
              <a:path w="408" h="460">
                <a:moveTo>
                  <a:pt x="143" y="459"/>
                </a:moveTo>
                <a:cubicBezTo>
                  <a:pt x="142" y="459"/>
                  <a:pt x="129" y="452"/>
                  <a:pt x="116" y="437"/>
                </a:cubicBezTo>
                <a:cubicBezTo>
                  <a:pt x="116" y="437"/>
                  <a:pt x="116" y="437"/>
                  <a:pt x="116" y="437"/>
                </a:cubicBezTo>
                <a:cubicBezTo>
                  <a:pt x="102" y="423"/>
                  <a:pt x="89" y="399"/>
                  <a:pt x="89" y="367"/>
                </a:cubicBezTo>
                <a:cubicBezTo>
                  <a:pt x="89" y="367"/>
                  <a:pt x="89" y="367"/>
                  <a:pt x="89" y="367"/>
                </a:cubicBezTo>
                <a:cubicBezTo>
                  <a:pt x="89" y="352"/>
                  <a:pt x="91" y="336"/>
                  <a:pt x="98" y="318"/>
                </a:cubicBezTo>
                <a:cubicBezTo>
                  <a:pt x="98" y="318"/>
                  <a:pt x="98" y="318"/>
                  <a:pt x="98" y="318"/>
                </a:cubicBezTo>
                <a:cubicBezTo>
                  <a:pt x="100" y="311"/>
                  <a:pt x="106" y="307"/>
                  <a:pt x="113" y="309"/>
                </a:cubicBezTo>
                <a:cubicBezTo>
                  <a:pt x="113" y="309"/>
                  <a:pt x="113" y="309"/>
                  <a:pt x="113" y="309"/>
                </a:cubicBezTo>
                <a:cubicBezTo>
                  <a:pt x="135" y="313"/>
                  <a:pt x="154" y="315"/>
                  <a:pt x="171" y="315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205" y="315"/>
                  <a:pt x="230" y="307"/>
                  <a:pt x="249" y="296"/>
                </a:cubicBezTo>
                <a:cubicBezTo>
                  <a:pt x="249" y="296"/>
                  <a:pt x="249" y="296"/>
                  <a:pt x="249" y="296"/>
                </a:cubicBezTo>
                <a:cubicBezTo>
                  <a:pt x="268" y="285"/>
                  <a:pt x="282" y="269"/>
                  <a:pt x="293" y="250"/>
                </a:cubicBezTo>
                <a:cubicBezTo>
                  <a:pt x="293" y="250"/>
                  <a:pt x="293" y="250"/>
                  <a:pt x="293" y="250"/>
                </a:cubicBezTo>
                <a:cubicBezTo>
                  <a:pt x="314" y="211"/>
                  <a:pt x="322" y="159"/>
                  <a:pt x="330" y="113"/>
                </a:cubicBezTo>
                <a:cubicBezTo>
                  <a:pt x="330" y="113"/>
                  <a:pt x="330" y="113"/>
                  <a:pt x="330" y="113"/>
                </a:cubicBezTo>
                <a:cubicBezTo>
                  <a:pt x="336" y="81"/>
                  <a:pt x="342" y="53"/>
                  <a:pt x="355" y="30"/>
                </a:cubicBezTo>
                <a:cubicBezTo>
                  <a:pt x="355" y="30"/>
                  <a:pt x="355" y="30"/>
                  <a:pt x="355" y="30"/>
                </a:cubicBezTo>
                <a:cubicBezTo>
                  <a:pt x="356" y="30"/>
                  <a:pt x="356" y="29"/>
                  <a:pt x="357" y="28"/>
                </a:cubicBezTo>
                <a:cubicBezTo>
                  <a:pt x="357" y="28"/>
                  <a:pt x="357" y="28"/>
                  <a:pt x="357" y="28"/>
                </a:cubicBezTo>
                <a:cubicBezTo>
                  <a:pt x="331" y="28"/>
                  <a:pt x="306" y="28"/>
                  <a:pt x="283" y="28"/>
                </a:cubicBezTo>
                <a:cubicBezTo>
                  <a:pt x="283" y="28"/>
                  <a:pt x="283" y="28"/>
                  <a:pt x="283" y="28"/>
                </a:cubicBezTo>
                <a:cubicBezTo>
                  <a:pt x="229" y="28"/>
                  <a:pt x="183" y="30"/>
                  <a:pt x="145" y="42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07" y="53"/>
                  <a:pt x="76" y="74"/>
                  <a:pt x="47" y="11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35" y="129"/>
                  <a:pt x="27" y="154"/>
                  <a:pt x="27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7" y="198"/>
                  <a:pt x="32" y="218"/>
                  <a:pt x="44" y="234"/>
                </a:cubicBezTo>
                <a:cubicBezTo>
                  <a:pt x="44" y="234"/>
                  <a:pt x="44" y="234"/>
                  <a:pt x="44" y="234"/>
                </a:cubicBezTo>
                <a:cubicBezTo>
                  <a:pt x="56" y="249"/>
                  <a:pt x="74" y="262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cubicBezTo>
                  <a:pt x="104" y="267"/>
                  <a:pt x="105" y="265"/>
                  <a:pt x="105" y="263"/>
                </a:cubicBezTo>
                <a:cubicBezTo>
                  <a:pt x="105" y="263"/>
                  <a:pt x="105" y="263"/>
                  <a:pt x="105" y="263"/>
                </a:cubicBezTo>
                <a:cubicBezTo>
                  <a:pt x="108" y="255"/>
                  <a:pt x="110" y="243"/>
                  <a:pt x="113" y="229"/>
                </a:cubicBezTo>
                <a:cubicBezTo>
                  <a:pt x="113" y="229"/>
                  <a:pt x="113" y="229"/>
                  <a:pt x="113" y="229"/>
                </a:cubicBezTo>
                <a:cubicBezTo>
                  <a:pt x="119" y="200"/>
                  <a:pt x="127" y="162"/>
                  <a:pt x="153" y="133"/>
                </a:cubicBezTo>
                <a:cubicBezTo>
                  <a:pt x="153" y="133"/>
                  <a:pt x="153" y="133"/>
                  <a:pt x="153" y="133"/>
                </a:cubicBezTo>
                <a:cubicBezTo>
                  <a:pt x="170" y="113"/>
                  <a:pt x="196" y="97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8" y="90"/>
                  <a:pt x="245" y="95"/>
                  <a:pt x="246" y="103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8" y="110"/>
                  <a:pt x="243" y="117"/>
                  <a:pt x="235" y="118"/>
                </a:cubicBezTo>
                <a:cubicBezTo>
                  <a:pt x="235" y="118"/>
                  <a:pt x="235" y="118"/>
                  <a:pt x="235" y="118"/>
                </a:cubicBezTo>
                <a:cubicBezTo>
                  <a:pt x="217" y="121"/>
                  <a:pt x="203" y="127"/>
                  <a:pt x="192" y="135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81" y="142"/>
                  <a:pt x="172" y="151"/>
                  <a:pt x="165" y="162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52" y="183"/>
                  <a:pt x="145" y="209"/>
                  <a:pt x="141" y="232"/>
                </a:cubicBezTo>
                <a:cubicBezTo>
                  <a:pt x="141" y="232"/>
                  <a:pt x="141" y="232"/>
                  <a:pt x="141" y="232"/>
                </a:cubicBezTo>
                <a:cubicBezTo>
                  <a:pt x="137" y="248"/>
                  <a:pt x="135" y="262"/>
                  <a:pt x="131" y="273"/>
                </a:cubicBezTo>
                <a:cubicBezTo>
                  <a:pt x="131" y="273"/>
                  <a:pt x="131" y="273"/>
                  <a:pt x="131" y="273"/>
                </a:cubicBezTo>
                <a:cubicBezTo>
                  <a:pt x="128" y="280"/>
                  <a:pt x="125" y="286"/>
                  <a:pt x="118" y="291"/>
                </a:cubicBezTo>
                <a:cubicBezTo>
                  <a:pt x="118" y="291"/>
                  <a:pt x="118" y="291"/>
                  <a:pt x="118" y="291"/>
                </a:cubicBezTo>
                <a:cubicBezTo>
                  <a:pt x="114" y="294"/>
                  <a:pt x="109" y="296"/>
                  <a:pt x="104" y="295"/>
                </a:cubicBezTo>
                <a:cubicBezTo>
                  <a:pt x="104" y="295"/>
                  <a:pt x="104" y="295"/>
                  <a:pt x="104" y="295"/>
                </a:cubicBezTo>
                <a:cubicBezTo>
                  <a:pt x="102" y="295"/>
                  <a:pt x="101" y="295"/>
                  <a:pt x="99" y="295"/>
                </a:cubicBezTo>
                <a:cubicBezTo>
                  <a:pt x="99" y="295"/>
                  <a:pt x="99" y="295"/>
                  <a:pt x="99" y="295"/>
                </a:cubicBezTo>
                <a:cubicBezTo>
                  <a:pt x="64" y="288"/>
                  <a:pt x="38" y="272"/>
                  <a:pt x="22" y="250"/>
                </a:cubicBezTo>
                <a:cubicBezTo>
                  <a:pt x="22" y="250"/>
                  <a:pt x="22" y="250"/>
                  <a:pt x="22" y="250"/>
                </a:cubicBezTo>
                <a:cubicBezTo>
                  <a:pt x="6" y="229"/>
                  <a:pt x="0" y="203"/>
                  <a:pt x="0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48"/>
                  <a:pt x="9" y="119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56" y="53"/>
                  <a:pt x="94" y="28"/>
                  <a:pt x="137" y="15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80" y="2"/>
                  <a:pt x="228" y="0"/>
                  <a:pt x="283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308" y="0"/>
                  <a:pt x="334" y="1"/>
                  <a:pt x="362" y="1"/>
                </a:cubicBezTo>
                <a:cubicBezTo>
                  <a:pt x="362" y="1"/>
                  <a:pt x="362" y="1"/>
                  <a:pt x="362" y="1"/>
                </a:cubicBezTo>
                <a:cubicBezTo>
                  <a:pt x="372" y="1"/>
                  <a:pt x="383" y="1"/>
                  <a:pt x="393" y="1"/>
                </a:cubicBezTo>
                <a:cubicBezTo>
                  <a:pt x="393" y="1"/>
                  <a:pt x="393" y="1"/>
                  <a:pt x="393" y="1"/>
                </a:cubicBezTo>
                <a:cubicBezTo>
                  <a:pt x="400" y="1"/>
                  <a:pt x="406" y="5"/>
                  <a:pt x="407" y="1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408" y="18"/>
                  <a:pt x="405" y="25"/>
                  <a:pt x="398" y="27"/>
                </a:cubicBezTo>
                <a:cubicBezTo>
                  <a:pt x="398" y="27"/>
                  <a:pt x="398" y="27"/>
                  <a:pt x="398" y="27"/>
                </a:cubicBezTo>
                <a:cubicBezTo>
                  <a:pt x="393" y="29"/>
                  <a:pt x="389" y="32"/>
                  <a:pt x="385" y="37"/>
                </a:cubicBezTo>
                <a:cubicBezTo>
                  <a:pt x="385" y="37"/>
                  <a:pt x="385" y="37"/>
                  <a:pt x="385" y="37"/>
                </a:cubicBezTo>
                <a:cubicBezTo>
                  <a:pt x="381" y="41"/>
                  <a:pt x="377" y="47"/>
                  <a:pt x="374" y="54"/>
                </a:cubicBezTo>
                <a:cubicBezTo>
                  <a:pt x="374" y="54"/>
                  <a:pt x="374" y="54"/>
                  <a:pt x="374" y="54"/>
                </a:cubicBezTo>
                <a:cubicBezTo>
                  <a:pt x="367" y="69"/>
                  <a:pt x="363" y="89"/>
                  <a:pt x="358" y="111"/>
                </a:cubicBezTo>
                <a:cubicBezTo>
                  <a:pt x="358" y="111"/>
                  <a:pt x="358" y="111"/>
                  <a:pt x="358" y="111"/>
                </a:cubicBezTo>
                <a:cubicBezTo>
                  <a:pt x="350" y="156"/>
                  <a:pt x="343" y="211"/>
                  <a:pt x="320" y="256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05" y="287"/>
                  <a:pt x="281" y="314"/>
                  <a:pt x="245" y="329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25" y="337"/>
                  <a:pt x="200" y="342"/>
                  <a:pt x="171" y="342"/>
                </a:cubicBezTo>
                <a:cubicBezTo>
                  <a:pt x="171" y="342"/>
                  <a:pt x="171" y="342"/>
                  <a:pt x="171" y="342"/>
                </a:cubicBezTo>
                <a:cubicBezTo>
                  <a:pt x="156" y="342"/>
                  <a:pt x="139" y="341"/>
                  <a:pt x="120" y="338"/>
                </a:cubicBezTo>
                <a:cubicBezTo>
                  <a:pt x="120" y="338"/>
                  <a:pt x="120" y="338"/>
                  <a:pt x="120" y="338"/>
                </a:cubicBezTo>
                <a:cubicBezTo>
                  <a:pt x="117" y="349"/>
                  <a:pt x="116" y="358"/>
                  <a:pt x="116" y="367"/>
                </a:cubicBezTo>
                <a:cubicBezTo>
                  <a:pt x="116" y="367"/>
                  <a:pt x="116" y="367"/>
                  <a:pt x="116" y="367"/>
                </a:cubicBezTo>
                <a:cubicBezTo>
                  <a:pt x="116" y="391"/>
                  <a:pt x="125" y="407"/>
                  <a:pt x="135" y="418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44" y="429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62" y="438"/>
                  <a:pt x="165" y="446"/>
                  <a:pt x="161" y="453"/>
                </a:cubicBezTo>
                <a:cubicBezTo>
                  <a:pt x="161" y="453"/>
                  <a:pt x="161" y="453"/>
                  <a:pt x="161" y="453"/>
                </a:cubicBezTo>
                <a:cubicBezTo>
                  <a:pt x="159" y="458"/>
                  <a:pt x="154" y="460"/>
                  <a:pt x="149" y="460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47" y="460"/>
                  <a:pt x="145" y="460"/>
                  <a:pt x="143" y="45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4" name="Freeform 300"/>
          <p:cNvSpPr>
            <a:spLocks/>
          </p:cNvSpPr>
          <p:nvPr userDrawn="1"/>
        </p:nvSpPr>
        <p:spPr bwMode="auto">
          <a:xfrm>
            <a:off x="820210" y="3878409"/>
            <a:ext cx="334980" cy="334980"/>
          </a:xfrm>
          <a:custGeom>
            <a:avLst/>
            <a:gdLst/>
            <a:ahLst/>
            <a:cxnLst>
              <a:cxn ang="0">
                <a:pos x="271" y="2"/>
              </a:cxn>
              <a:cxn ang="0">
                <a:pos x="250" y="13"/>
              </a:cxn>
              <a:cxn ang="0">
                <a:pos x="106" y="157"/>
              </a:cxn>
              <a:cxn ang="0">
                <a:pos x="102" y="167"/>
              </a:cxn>
              <a:cxn ang="0">
                <a:pos x="106" y="176"/>
              </a:cxn>
              <a:cxn ang="0">
                <a:pos x="125" y="176"/>
              </a:cxn>
              <a:cxn ang="0">
                <a:pos x="269" y="31"/>
              </a:cxn>
              <a:cxn ang="0">
                <a:pos x="271" y="29"/>
              </a:cxn>
              <a:cxn ang="0">
                <a:pos x="271" y="30"/>
              </a:cxn>
              <a:cxn ang="0">
                <a:pos x="275" y="28"/>
              </a:cxn>
              <a:cxn ang="0">
                <a:pos x="329" y="63"/>
              </a:cxn>
              <a:cxn ang="0">
                <a:pos x="357" y="110"/>
              </a:cxn>
              <a:cxn ang="0">
                <a:pos x="356" y="116"/>
              </a:cxn>
              <a:cxn ang="0">
                <a:pos x="356" y="115"/>
              </a:cxn>
              <a:cxn ang="0">
                <a:pos x="355" y="116"/>
              </a:cxn>
              <a:cxn ang="0">
                <a:pos x="147" y="323"/>
              </a:cxn>
              <a:cxn ang="0">
                <a:pos x="33" y="353"/>
              </a:cxn>
              <a:cxn ang="0">
                <a:pos x="63" y="238"/>
              </a:cxn>
              <a:cxn ang="0">
                <a:pos x="91" y="218"/>
              </a:cxn>
              <a:cxn ang="0">
                <a:pos x="69" y="249"/>
              </a:cxn>
              <a:cxn ang="0">
                <a:pos x="65" y="259"/>
              </a:cxn>
              <a:cxn ang="0">
                <a:pos x="69" y="268"/>
              </a:cxn>
              <a:cxn ang="0">
                <a:pos x="88" y="268"/>
              </a:cxn>
              <a:cxn ang="0">
                <a:pos x="135" y="249"/>
              </a:cxn>
              <a:cxn ang="0">
                <a:pos x="136" y="252"/>
              </a:cxn>
              <a:cxn ang="0">
                <a:pos x="115" y="296"/>
              </a:cxn>
              <a:cxn ang="0">
                <a:pos x="111" y="305"/>
              </a:cxn>
              <a:cxn ang="0">
                <a:pos x="112" y="310"/>
              </a:cxn>
              <a:cxn ang="0">
                <a:pos x="113" y="311"/>
              </a:cxn>
              <a:cxn ang="0">
                <a:pos x="114" y="313"/>
              </a:cxn>
              <a:cxn ang="0">
                <a:pos x="114" y="313"/>
              </a:cxn>
              <a:cxn ang="0">
                <a:pos x="115" y="315"/>
              </a:cxn>
              <a:cxn ang="0">
                <a:pos x="115" y="315"/>
              </a:cxn>
              <a:cxn ang="0">
                <a:pos x="115" y="315"/>
              </a:cxn>
              <a:cxn ang="0">
                <a:pos x="117" y="316"/>
              </a:cxn>
              <a:cxn ang="0">
                <a:pos x="117" y="316"/>
              </a:cxn>
              <a:cxn ang="0">
                <a:pos x="134" y="315"/>
              </a:cxn>
              <a:cxn ang="0">
                <a:pos x="135" y="313"/>
              </a:cxn>
              <a:cxn ang="0">
                <a:pos x="136" y="313"/>
              </a:cxn>
              <a:cxn ang="0">
                <a:pos x="162" y="252"/>
              </a:cxn>
              <a:cxn ang="0">
                <a:pos x="154" y="230"/>
              </a:cxn>
              <a:cxn ang="0">
                <a:pos x="118" y="224"/>
              </a:cxn>
              <a:cxn ang="0">
                <a:pos x="122" y="206"/>
              </a:cxn>
              <a:cxn ang="0">
                <a:pos x="117" y="192"/>
              </a:cxn>
              <a:cxn ang="0">
                <a:pos x="103" y="187"/>
              </a:cxn>
              <a:cxn ang="0">
                <a:pos x="41" y="222"/>
              </a:cxn>
              <a:cxn ang="0">
                <a:pos x="38" y="227"/>
              </a:cxn>
              <a:cxn ang="0">
                <a:pos x="38" y="228"/>
              </a:cxn>
              <a:cxn ang="0">
                <a:pos x="38" y="228"/>
              </a:cxn>
              <a:cxn ang="0">
                <a:pos x="1" y="368"/>
              </a:cxn>
              <a:cxn ang="0">
                <a:pos x="5" y="381"/>
              </a:cxn>
              <a:cxn ang="0">
                <a:pos x="17" y="384"/>
              </a:cxn>
              <a:cxn ang="0">
                <a:pos x="157" y="348"/>
              </a:cxn>
              <a:cxn ang="0">
                <a:pos x="163" y="344"/>
              </a:cxn>
              <a:cxn ang="0">
                <a:pos x="373" y="136"/>
              </a:cxn>
              <a:cxn ang="0">
                <a:pos x="384" y="114"/>
              </a:cxn>
              <a:cxn ang="0">
                <a:pos x="384" y="110"/>
              </a:cxn>
              <a:cxn ang="0">
                <a:pos x="348" y="44"/>
              </a:cxn>
              <a:cxn ang="0">
                <a:pos x="348" y="44"/>
              </a:cxn>
              <a:cxn ang="0">
                <a:pos x="271" y="2"/>
              </a:cxn>
            </a:cxnLst>
            <a:rect l="0" t="0" r="r" b="b"/>
            <a:pathLst>
              <a:path w="384" h="386">
                <a:moveTo>
                  <a:pt x="271" y="2"/>
                </a:moveTo>
                <a:cubicBezTo>
                  <a:pt x="259" y="3"/>
                  <a:pt x="253" y="10"/>
                  <a:pt x="250" y="13"/>
                </a:cubicBezTo>
                <a:cubicBezTo>
                  <a:pt x="249" y="14"/>
                  <a:pt x="106" y="157"/>
                  <a:pt x="106" y="157"/>
                </a:cubicBezTo>
                <a:cubicBezTo>
                  <a:pt x="103" y="160"/>
                  <a:pt x="102" y="163"/>
                  <a:pt x="102" y="167"/>
                </a:cubicBezTo>
                <a:cubicBezTo>
                  <a:pt x="102" y="170"/>
                  <a:pt x="103" y="173"/>
                  <a:pt x="106" y="176"/>
                </a:cubicBezTo>
                <a:cubicBezTo>
                  <a:pt x="111" y="181"/>
                  <a:pt x="120" y="181"/>
                  <a:pt x="125" y="176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70" y="31"/>
                  <a:pt x="271" y="30"/>
                  <a:pt x="271" y="29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71" y="30"/>
                  <a:pt x="272" y="28"/>
                  <a:pt x="275" y="28"/>
                </a:cubicBezTo>
                <a:cubicBezTo>
                  <a:pt x="281" y="28"/>
                  <a:pt x="298" y="32"/>
                  <a:pt x="329" y="63"/>
                </a:cubicBezTo>
                <a:cubicBezTo>
                  <a:pt x="352" y="87"/>
                  <a:pt x="357" y="102"/>
                  <a:pt x="357" y="110"/>
                </a:cubicBezTo>
                <a:cubicBezTo>
                  <a:pt x="357" y="113"/>
                  <a:pt x="357" y="115"/>
                  <a:pt x="356" y="116"/>
                </a:cubicBezTo>
                <a:cubicBezTo>
                  <a:pt x="356" y="115"/>
                  <a:pt x="356" y="115"/>
                  <a:pt x="356" y="115"/>
                </a:cubicBezTo>
                <a:cubicBezTo>
                  <a:pt x="356" y="115"/>
                  <a:pt x="355" y="116"/>
                  <a:pt x="355" y="116"/>
                </a:cubicBezTo>
                <a:cubicBezTo>
                  <a:pt x="355" y="116"/>
                  <a:pt x="152" y="318"/>
                  <a:pt x="147" y="323"/>
                </a:cubicBezTo>
                <a:cubicBezTo>
                  <a:pt x="142" y="324"/>
                  <a:pt x="63" y="345"/>
                  <a:pt x="33" y="353"/>
                </a:cubicBezTo>
                <a:cubicBezTo>
                  <a:pt x="41" y="322"/>
                  <a:pt x="61" y="243"/>
                  <a:pt x="63" y="238"/>
                </a:cubicBezTo>
                <a:cubicBezTo>
                  <a:pt x="71" y="231"/>
                  <a:pt x="82" y="223"/>
                  <a:pt x="91" y="218"/>
                </a:cubicBezTo>
                <a:cubicBezTo>
                  <a:pt x="86" y="228"/>
                  <a:pt x="77" y="241"/>
                  <a:pt x="69" y="249"/>
                </a:cubicBezTo>
                <a:cubicBezTo>
                  <a:pt x="66" y="252"/>
                  <a:pt x="65" y="255"/>
                  <a:pt x="65" y="259"/>
                </a:cubicBezTo>
                <a:cubicBezTo>
                  <a:pt x="65" y="262"/>
                  <a:pt x="66" y="266"/>
                  <a:pt x="69" y="268"/>
                </a:cubicBezTo>
                <a:cubicBezTo>
                  <a:pt x="74" y="274"/>
                  <a:pt x="83" y="274"/>
                  <a:pt x="88" y="268"/>
                </a:cubicBezTo>
                <a:cubicBezTo>
                  <a:pt x="101" y="255"/>
                  <a:pt x="130" y="246"/>
                  <a:pt x="135" y="249"/>
                </a:cubicBezTo>
                <a:cubicBezTo>
                  <a:pt x="136" y="250"/>
                  <a:pt x="136" y="251"/>
                  <a:pt x="136" y="252"/>
                </a:cubicBezTo>
                <a:cubicBezTo>
                  <a:pt x="136" y="261"/>
                  <a:pt x="127" y="284"/>
                  <a:pt x="115" y="296"/>
                </a:cubicBezTo>
                <a:cubicBezTo>
                  <a:pt x="113" y="298"/>
                  <a:pt x="111" y="302"/>
                  <a:pt x="111" y="305"/>
                </a:cubicBezTo>
                <a:cubicBezTo>
                  <a:pt x="111" y="307"/>
                  <a:pt x="112" y="309"/>
                  <a:pt x="112" y="310"/>
                </a:cubicBezTo>
                <a:cubicBezTo>
                  <a:pt x="112" y="310"/>
                  <a:pt x="113" y="310"/>
                  <a:pt x="113" y="311"/>
                </a:cubicBezTo>
                <a:cubicBezTo>
                  <a:pt x="113" y="311"/>
                  <a:pt x="113" y="312"/>
                  <a:pt x="114" y="313"/>
                </a:cubicBezTo>
                <a:cubicBezTo>
                  <a:pt x="114" y="313"/>
                  <a:pt x="114" y="313"/>
                  <a:pt x="114" y="313"/>
                </a:cubicBezTo>
                <a:cubicBezTo>
                  <a:pt x="115" y="314"/>
                  <a:pt x="115" y="314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6" y="315"/>
                  <a:pt x="116" y="316"/>
                  <a:pt x="117" y="316"/>
                </a:cubicBezTo>
                <a:cubicBezTo>
                  <a:pt x="117" y="316"/>
                  <a:pt x="117" y="316"/>
                  <a:pt x="117" y="316"/>
                </a:cubicBezTo>
                <a:cubicBezTo>
                  <a:pt x="123" y="320"/>
                  <a:pt x="130" y="319"/>
                  <a:pt x="134" y="315"/>
                </a:cubicBezTo>
                <a:cubicBezTo>
                  <a:pt x="135" y="313"/>
                  <a:pt x="135" y="313"/>
                  <a:pt x="135" y="313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47" y="300"/>
                  <a:pt x="162" y="274"/>
                  <a:pt x="162" y="252"/>
                </a:cubicBezTo>
                <a:cubicBezTo>
                  <a:pt x="162" y="243"/>
                  <a:pt x="160" y="236"/>
                  <a:pt x="154" y="230"/>
                </a:cubicBezTo>
                <a:cubicBezTo>
                  <a:pt x="145" y="221"/>
                  <a:pt x="132" y="220"/>
                  <a:pt x="118" y="224"/>
                </a:cubicBezTo>
                <a:cubicBezTo>
                  <a:pt x="121" y="218"/>
                  <a:pt x="122" y="212"/>
                  <a:pt x="122" y="206"/>
                </a:cubicBezTo>
                <a:cubicBezTo>
                  <a:pt x="122" y="201"/>
                  <a:pt x="121" y="196"/>
                  <a:pt x="117" y="192"/>
                </a:cubicBezTo>
                <a:cubicBezTo>
                  <a:pt x="114" y="190"/>
                  <a:pt x="110" y="187"/>
                  <a:pt x="103" y="187"/>
                </a:cubicBezTo>
                <a:cubicBezTo>
                  <a:pt x="84" y="187"/>
                  <a:pt x="53" y="210"/>
                  <a:pt x="41" y="222"/>
                </a:cubicBezTo>
                <a:cubicBezTo>
                  <a:pt x="40" y="223"/>
                  <a:pt x="39" y="225"/>
                  <a:pt x="38" y="227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1" y="368"/>
                  <a:pt x="1" y="368"/>
                  <a:pt x="1" y="368"/>
                </a:cubicBezTo>
                <a:cubicBezTo>
                  <a:pt x="0" y="373"/>
                  <a:pt x="1" y="378"/>
                  <a:pt x="5" y="381"/>
                </a:cubicBezTo>
                <a:cubicBezTo>
                  <a:pt x="8" y="384"/>
                  <a:pt x="13" y="386"/>
                  <a:pt x="17" y="384"/>
                </a:cubicBezTo>
                <a:cubicBezTo>
                  <a:pt x="157" y="348"/>
                  <a:pt x="157" y="348"/>
                  <a:pt x="157" y="348"/>
                </a:cubicBezTo>
                <a:cubicBezTo>
                  <a:pt x="160" y="347"/>
                  <a:pt x="162" y="346"/>
                  <a:pt x="163" y="344"/>
                </a:cubicBezTo>
                <a:cubicBezTo>
                  <a:pt x="163" y="344"/>
                  <a:pt x="372" y="136"/>
                  <a:pt x="373" y="136"/>
                </a:cubicBezTo>
                <a:cubicBezTo>
                  <a:pt x="376" y="133"/>
                  <a:pt x="383" y="126"/>
                  <a:pt x="384" y="114"/>
                </a:cubicBezTo>
                <a:cubicBezTo>
                  <a:pt x="384" y="112"/>
                  <a:pt x="384" y="111"/>
                  <a:pt x="384" y="110"/>
                </a:cubicBezTo>
                <a:cubicBezTo>
                  <a:pt x="384" y="91"/>
                  <a:pt x="372" y="69"/>
                  <a:pt x="348" y="44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18" y="14"/>
                  <a:pt x="292" y="0"/>
                  <a:pt x="271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5" name="Freeform 341"/>
          <p:cNvSpPr>
            <a:spLocks/>
          </p:cNvSpPr>
          <p:nvPr userDrawn="1"/>
        </p:nvSpPr>
        <p:spPr bwMode="auto">
          <a:xfrm>
            <a:off x="1879071" y="3877182"/>
            <a:ext cx="397558" cy="337434"/>
          </a:xfrm>
          <a:custGeom>
            <a:avLst/>
            <a:gdLst/>
            <a:ahLst/>
            <a:cxnLst>
              <a:cxn ang="0">
                <a:pos x="228" y="14"/>
              </a:cxn>
              <a:cxn ang="0">
                <a:pos x="124" y="0"/>
              </a:cxn>
              <a:cxn ang="0">
                <a:pos x="0" y="54"/>
              </a:cxn>
              <a:cxn ang="0">
                <a:pos x="1" y="56"/>
              </a:cxn>
              <a:cxn ang="0">
                <a:pos x="14" y="160"/>
              </a:cxn>
              <a:cxn ang="0">
                <a:pos x="1" y="265"/>
              </a:cxn>
              <a:cxn ang="0">
                <a:pos x="16" y="373"/>
              </a:cxn>
              <a:cxn ang="0">
                <a:pos x="124" y="388"/>
              </a:cxn>
              <a:cxn ang="0">
                <a:pos x="228" y="375"/>
              </a:cxn>
              <a:cxn ang="0">
                <a:pos x="333" y="388"/>
              </a:cxn>
              <a:cxn ang="0">
                <a:pos x="456" y="335"/>
              </a:cxn>
              <a:cxn ang="0">
                <a:pos x="443" y="230"/>
              </a:cxn>
              <a:cxn ang="0">
                <a:pos x="456" y="126"/>
              </a:cxn>
              <a:cxn ang="0">
                <a:pos x="429" y="9"/>
              </a:cxn>
              <a:cxn ang="0">
                <a:pos x="411" y="27"/>
              </a:cxn>
              <a:cxn ang="0">
                <a:pos x="429" y="56"/>
              </a:cxn>
              <a:cxn ang="0">
                <a:pos x="409" y="91"/>
              </a:cxn>
              <a:cxn ang="0">
                <a:pos x="416" y="149"/>
              </a:cxn>
              <a:cxn ang="0">
                <a:pos x="416" y="172"/>
              </a:cxn>
              <a:cxn ang="0">
                <a:pos x="409" y="230"/>
              </a:cxn>
              <a:cxn ang="0">
                <a:pos x="429" y="265"/>
              </a:cxn>
              <a:cxn ang="0">
                <a:pos x="411" y="294"/>
              </a:cxn>
              <a:cxn ang="0">
                <a:pos x="418" y="312"/>
              </a:cxn>
              <a:cxn ang="0">
                <a:pos x="379" y="348"/>
              </a:cxn>
              <a:cxn ang="0">
                <a:pos x="333" y="361"/>
              </a:cxn>
              <a:cxn ang="0">
                <a:pos x="286" y="348"/>
              </a:cxn>
              <a:cxn ang="0">
                <a:pos x="228" y="341"/>
              </a:cxn>
              <a:cxn ang="0">
                <a:pos x="170" y="348"/>
              </a:cxn>
              <a:cxn ang="0">
                <a:pos x="124" y="361"/>
              </a:cxn>
              <a:cxn ang="0">
                <a:pos x="95" y="343"/>
              </a:cxn>
              <a:cxn ang="0">
                <a:pos x="54" y="362"/>
              </a:cxn>
              <a:cxn ang="0">
                <a:pos x="41" y="311"/>
              </a:cxn>
              <a:cxn ang="0">
                <a:pos x="41" y="288"/>
              </a:cxn>
              <a:cxn ang="0">
                <a:pos x="47" y="230"/>
              </a:cxn>
              <a:cxn ang="0">
                <a:pos x="27" y="195"/>
              </a:cxn>
              <a:cxn ang="0">
                <a:pos x="47" y="160"/>
              </a:cxn>
              <a:cxn ang="0">
                <a:pos x="41" y="102"/>
              </a:cxn>
              <a:cxn ang="0">
                <a:pos x="41" y="79"/>
              </a:cxn>
              <a:cxn ang="0">
                <a:pos x="27" y="54"/>
              </a:cxn>
              <a:cxn ang="0">
                <a:pos x="89" y="47"/>
              </a:cxn>
              <a:cxn ang="0">
                <a:pos x="147" y="41"/>
              </a:cxn>
              <a:cxn ang="0">
                <a:pos x="194" y="27"/>
              </a:cxn>
              <a:cxn ang="0">
                <a:pos x="240" y="41"/>
              </a:cxn>
              <a:cxn ang="0">
                <a:pos x="298" y="47"/>
              </a:cxn>
              <a:cxn ang="0">
                <a:pos x="347" y="14"/>
              </a:cxn>
            </a:cxnLst>
            <a:rect l="0" t="0" r="r" b="b"/>
            <a:pathLst>
              <a:path w="456" h="388">
                <a:moveTo>
                  <a:pt x="298" y="14"/>
                </a:moveTo>
                <a:cubicBezTo>
                  <a:pt x="289" y="5"/>
                  <a:pt x="276" y="0"/>
                  <a:pt x="263" y="0"/>
                </a:cubicBezTo>
                <a:cubicBezTo>
                  <a:pt x="250" y="0"/>
                  <a:pt x="238" y="5"/>
                  <a:pt x="228" y="14"/>
                </a:cubicBezTo>
                <a:cubicBezTo>
                  <a:pt x="219" y="5"/>
                  <a:pt x="207" y="0"/>
                  <a:pt x="194" y="0"/>
                </a:cubicBezTo>
                <a:cubicBezTo>
                  <a:pt x="181" y="0"/>
                  <a:pt x="168" y="5"/>
                  <a:pt x="159" y="14"/>
                </a:cubicBezTo>
                <a:cubicBezTo>
                  <a:pt x="149" y="5"/>
                  <a:pt x="137" y="0"/>
                  <a:pt x="124" y="0"/>
                </a:cubicBezTo>
                <a:cubicBezTo>
                  <a:pt x="111" y="0"/>
                  <a:pt x="98" y="5"/>
                  <a:pt x="89" y="14"/>
                </a:cubicBezTo>
                <a:cubicBezTo>
                  <a:pt x="79" y="5"/>
                  <a:pt x="67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54"/>
                  <a:pt x="0" y="55"/>
                  <a:pt x="0" y="55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6"/>
                  <a:pt x="1" y="56"/>
                </a:cubicBezTo>
                <a:cubicBezTo>
                  <a:pt x="1" y="69"/>
                  <a:pt x="5" y="81"/>
                  <a:pt x="14" y="90"/>
                </a:cubicBezTo>
                <a:cubicBezTo>
                  <a:pt x="5" y="100"/>
                  <a:pt x="1" y="112"/>
                  <a:pt x="1" y="125"/>
                </a:cubicBezTo>
                <a:cubicBezTo>
                  <a:pt x="1" y="138"/>
                  <a:pt x="5" y="151"/>
                  <a:pt x="14" y="160"/>
                </a:cubicBezTo>
                <a:cubicBezTo>
                  <a:pt x="5" y="170"/>
                  <a:pt x="1" y="182"/>
                  <a:pt x="1" y="195"/>
                </a:cubicBezTo>
                <a:cubicBezTo>
                  <a:pt x="1" y="208"/>
                  <a:pt x="5" y="220"/>
                  <a:pt x="14" y="230"/>
                </a:cubicBezTo>
                <a:cubicBezTo>
                  <a:pt x="5" y="240"/>
                  <a:pt x="1" y="252"/>
                  <a:pt x="1" y="265"/>
                </a:cubicBezTo>
                <a:cubicBezTo>
                  <a:pt x="1" y="278"/>
                  <a:pt x="5" y="290"/>
                  <a:pt x="14" y="300"/>
                </a:cubicBezTo>
                <a:cubicBezTo>
                  <a:pt x="5" y="309"/>
                  <a:pt x="1" y="322"/>
                  <a:pt x="1" y="335"/>
                </a:cubicBezTo>
                <a:cubicBezTo>
                  <a:pt x="1" y="349"/>
                  <a:pt x="6" y="362"/>
                  <a:pt x="16" y="373"/>
                </a:cubicBezTo>
                <a:cubicBezTo>
                  <a:pt x="26" y="383"/>
                  <a:pt x="40" y="388"/>
                  <a:pt x="54" y="388"/>
                </a:cubicBezTo>
                <a:cubicBezTo>
                  <a:pt x="67" y="388"/>
                  <a:pt x="79" y="383"/>
                  <a:pt x="89" y="375"/>
                </a:cubicBezTo>
                <a:cubicBezTo>
                  <a:pt x="99" y="383"/>
                  <a:pt x="111" y="388"/>
                  <a:pt x="124" y="388"/>
                </a:cubicBezTo>
                <a:cubicBezTo>
                  <a:pt x="137" y="388"/>
                  <a:pt x="149" y="383"/>
                  <a:pt x="158" y="375"/>
                </a:cubicBezTo>
                <a:cubicBezTo>
                  <a:pt x="168" y="383"/>
                  <a:pt x="180" y="388"/>
                  <a:pt x="193" y="388"/>
                </a:cubicBezTo>
                <a:cubicBezTo>
                  <a:pt x="206" y="388"/>
                  <a:pt x="219" y="383"/>
                  <a:pt x="228" y="375"/>
                </a:cubicBezTo>
                <a:cubicBezTo>
                  <a:pt x="238" y="383"/>
                  <a:pt x="250" y="388"/>
                  <a:pt x="263" y="388"/>
                </a:cubicBezTo>
                <a:cubicBezTo>
                  <a:pt x="276" y="388"/>
                  <a:pt x="288" y="383"/>
                  <a:pt x="298" y="375"/>
                </a:cubicBezTo>
                <a:cubicBezTo>
                  <a:pt x="308" y="383"/>
                  <a:pt x="320" y="388"/>
                  <a:pt x="333" y="388"/>
                </a:cubicBezTo>
                <a:cubicBezTo>
                  <a:pt x="346" y="388"/>
                  <a:pt x="358" y="383"/>
                  <a:pt x="368" y="375"/>
                </a:cubicBezTo>
                <a:cubicBezTo>
                  <a:pt x="377" y="383"/>
                  <a:pt x="390" y="388"/>
                  <a:pt x="403" y="388"/>
                </a:cubicBezTo>
                <a:cubicBezTo>
                  <a:pt x="432" y="388"/>
                  <a:pt x="456" y="364"/>
                  <a:pt x="456" y="335"/>
                </a:cubicBezTo>
                <a:cubicBezTo>
                  <a:pt x="456" y="322"/>
                  <a:pt x="451" y="309"/>
                  <a:pt x="443" y="300"/>
                </a:cubicBezTo>
                <a:cubicBezTo>
                  <a:pt x="451" y="290"/>
                  <a:pt x="456" y="278"/>
                  <a:pt x="456" y="265"/>
                </a:cubicBezTo>
                <a:cubicBezTo>
                  <a:pt x="456" y="252"/>
                  <a:pt x="451" y="240"/>
                  <a:pt x="443" y="230"/>
                </a:cubicBezTo>
                <a:cubicBezTo>
                  <a:pt x="451" y="221"/>
                  <a:pt x="456" y="208"/>
                  <a:pt x="456" y="195"/>
                </a:cubicBezTo>
                <a:cubicBezTo>
                  <a:pt x="456" y="182"/>
                  <a:pt x="451" y="170"/>
                  <a:pt x="443" y="161"/>
                </a:cubicBezTo>
                <a:cubicBezTo>
                  <a:pt x="451" y="151"/>
                  <a:pt x="456" y="139"/>
                  <a:pt x="456" y="126"/>
                </a:cubicBezTo>
                <a:cubicBezTo>
                  <a:pt x="456" y="113"/>
                  <a:pt x="451" y="100"/>
                  <a:pt x="443" y="91"/>
                </a:cubicBezTo>
                <a:cubicBezTo>
                  <a:pt x="451" y="81"/>
                  <a:pt x="456" y="69"/>
                  <a:pt x="456" y="56"/>
                </a:cubicBezTo>
                <a:cubicBezTo>
                  <a:pt x="456" y="37"/>
                  <a:pt x="446" y="19"/>
                  <a:pt x="429" y="9"/>
                </a:cubicBezTo>
                <a:cubicBezTo>
                  <a:pt x="424" y="6"/>
                  <a:pt x="418" y="7"/>
                  <a:pt x="413" y="11"/>
                </a:cubicBezTo>
                <a:cubicBezTo>
                  <a:pt x="411" y="14"/>
                  <a:pt x="409" y="17"/>
                  <a:pt x="409" y="21"/>
                </a:cubicBezTo>
                <a:cubicBezTo>
                  <a:pt x="409" y="23"/>
                  <a:pt x="410" y="25"/>
                  <a:pt x="411" y="27"/>
                </a:cubicBezTo>
                <a:cubicBezTo>
                  <a:pt x="411" y="28"/>
                  <a:pt x="411" y="28"/>
                  <a:pt x="411" y="28"/>
                </a:cubicBezTo>
                <a:cubicBezTo>
                  <a:pt x="412" y="30"/>
                  <a:pt x="415" y="32"/>
                  <a:pt x="417" y="33"/>
                </a:cubicBezTo>
                <a:cubicBezTo>
                  <a:pt x="425" y="38"/>
                  <a:pt x="429" y="47"/>
                  <a:pt x="429" y="56"/>
                </a:cubicBezTo>
                <a:cubicBezTo>
                  <a:pt x="429" y="65"/>
                  <a:pt x="424" y="74"/>
                  <a:pt x="416" y="79"/>
                </a:cubicBezTo>
                <a:cubicBezTo>
                  <a:pt x="412" y="81"/>
                  <a:pt x="409" y="86"/>
                  <a:pt x="409" y="91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5"/>
                  <a:pt x="412" y="100"/>
                  <a:pt x="416" y="102"/>
                </a:cubicBezTo>
                <a:cubicBezTo>
                  <a:pt x="424" y="107"/>
                  <a:pt x="429" y="116"/>
                  <a:pt x="429" y="126"/>
                </a:cubicBezTo>
                <a:cubicBezTo>
                  <a:pt x="429" y="135"/>
                  <a:pt x="424" y="144"/>
                  <a:pt x="416" y="149"/>
                </a:cubicBezTo>
                <a:cubicBezTo>
                  <a:pt x="412" y="151"/>
                  <a:pt x="409" y="156"/>
                  <a:pt x="409" y="161"/>
                </a:cubicBezTo>
                <a:cubicBezTo>
                  <a:pt x="409" y="161"/>
                  <a:pt x="409" y="161"/>
                  <a:pt x="409" y="161"/>
                </a:cubicBezTo>
                <a:cubicBezTo>
                  <a:pt x="409" y="165"/>
                  <a:pt x="412" y="170"/>
                  <a:pt x="416" y="172"/>
                </a:cubicBezTo>
                <a:cubicBezTo>
                  <a:pt x="424" y="177"/>
                  <a:pt x="429" y="186"/>
                  <a:pt x="429" y="195"/>
                </a:cubicBezTo>
                <a:cubicBezTo>
                  <a:pt x="429" y="205"/>
                  <a:pt x="424" y="214"/>
                  <a:pt x="416" y="219"/>
                </a:cubicBezTo>
                <a:cubicBezTo>
                  <a:pt x="412" y="221"/>
                  <a:pt x="409" y="225"/>
                  <a:pt x="409" y="230"/>
                </a:cubicBezTo>
                <a:cubicBezTo>
                  <a:pt x="409" y="230"/>
                  <a:pt x="409" y="230"/>
                  <a:pt x="409" y="230"/>
                </a:cubicBezTo>
                <a:cubicBezTo>
                  <a:pt x="409" y="235"/>
                  <a:pt x="412" y="239"/>
                  <a:pt x="416" y="242"/>
                </a:cubicBezTo>
                <a:cubicBezTo>
                  <a:pt x="424" y="247"/>
                  <a:pt x="429" y="256"/>
                  <a:pt x="429" y="265"/>
                </a:cubicBezTo>
                <a:cubicBezTo>
                  <a:pt x="429" y="274"/>
                  <a:pt x="425" y="283"/>
                  <a:pt x="417" y="288"/>
                </a:cubicBezTo>
                <a:cubicBezTo>
                  <a:pt x="414" y="289"/>
                  <a:pt x="412" y="291"/>
                  <a:pt x="411" y="294"/>
                </a:cubicBezTo>
                <a:cubicBezTo>
                  <a:pt x="411" y="294"/>
                  <a:pt x="411" y="294"/>
                  <a:pt x="411" y="294"/>
                </a:cubicBezTo>
                <a:cubicBezTo>
                  <a:pt x="410" y="296"/>
                  <a:pt x="409" y="298"/>
                  <a:pt x="409" y="300"/>
                </a:cubicBezTo>
                <a:cubicBezTo>
                  <a:pt x="409" y="304"/>
                  <a:pt x="411" y="307"/>
                  <a:pt x="413" y="310"/>
                </a:cubicBezTo>
                <a:cubicBezTo>
                  <a:pt x="415" y="311"/>
                  <a:pt x="416" y="312"/>
                  <a:pt x="418" y="312"/>
                </a:cubicBezTo>
                <a:cubicBezTo>
                  <a:pt x="425" y="317"/>
                  <a:pt x="430" y="326"/>
                  <a:pt x="430" y="335"/>
                </a:cubicBezTo>
                <a:cubicBezTo>
                  <a:pt x="430" y="349"/>
                  <a:pt x="418" y="361"/>
                  <a:pt x="403" y="361"/>
                </a:cubicBezTo>
                <a:cubicBezTo>
                  <a:pt x="393" y="361"/>
                  <a:pt x="384" y="356"/>
                  <a:pt x="379" y="348"/>
                </a:cubicBezTo>
                <a:cubicBezTo>
                  <a:pt x="377" y="344"/>
                  <a:pt x="373" y="341"/>
                  <a:pt x="368" y="341"/>
                </a:cubicBezTo>
                <a:cubicBezTo>
                  <a:pt x="363" y="341"/>
                  <a:pt x="359" y="344"/>
                  <a:pt x="356" y="348"/>
                </a:cubicBezTo>
                <a:cubicBezTo>
                  <a:pt x="351" y="356"/>
                  <a:pt x="342" y="361"/>
                  <a:pt x="333" y="361"/>
                </a:cubicBezTo>
                <a:cubicBezTo>
                  <a:pt x="323" y="361"/>
                  <a:pt x="314" y="356"/>
                  <a:pt x="310" y="348"/>
                </a:cubicBezTo>
                <a:cubicBezTo>
                  <a:pt x="307" y="344"/>
                  <a:pt x="303" y="341"/>
                  <a:pt x="298" y="341"/>
                </a:cubicBezTo>
                <a:cubicBezTo>
                  <a:pt x="293" y="341"/>
                  <a:pt x="289" y="344"/>
                  <a:pt x="286" y="348"/>
                </a:cubicBezTo>
                <a:cubicBezTo>
                  <a:pt x="282" y="356"/>
                  <a:pt x="273" y="361"/>
                  <a:pt x="263" y="361"/>
                </a:cubicBezTo>
                <a:cubicBezTo>
                  <a:pt x="254" y="361"/>
                  <a:pt x="245" y="356"/>
                  <a:pt x="240" y="348"/>
                </a:cubicBezTo>
                <a:cubicBezTo>
                  <a:pt x="237" y="344"/>
                  <a:pt x="233" y="341"/>
                  <a:pt x="228" y="341"/>
                </a:cubicBezTo>
                <a:cubicBezTo>
                  <a:pt x="223" y="341"/>
                  <a:pt x="219" y="344"/>
                  <a:pt x="217" y="348"/>
                </a:cubicBezTo>
                <a:cubicBezTo>
                  <a:pt x="212" y="356"/>
                  <a:pt x="203" y="361"/>
                  <a:pt x="193" y="361"/>
                </a:cubicBezTo>
                <a:cubicBezTo>
                  <a:pt x="184" y="361"/>
                  <a:pt x="175" y="356"/>
                  <a:pt x="170" y="348"/>
                </a:cubicBezTo>
                <a:cubicBezTo>
                  <a:pt x="168" y="344"/>
                  <a:pt x="163" y="341"/>
                  <a:pt x="158" y="341"/>
                </a:cubicBezTo>
                <a:cubicBezTo>
                  <a:pt x="154" y="341"/>
                  <a:pt x="149" y="344"/>
                  <a:pt x="147" y="348"/>
                </a:cubicBezTo>
                <a:cubicBezTo>
                  <a:pt x="142" y="356"/>
                  <a:pt x="133" y="361"/>
                  <a:pt x="124" y="361"/>
                </a:cubicBezTo>
                <a:cubicBezTo>
                  <a:pt x="114" y="361"/>
                  <a:pt x="106" y="357"/>
                  <a:pt x="101" y="349"/>
                </a:cubicBezTo>
                <a:cubicBezTo>
                  <a:pt x="100" y="347"/>
                  <a:pt x="98" y="344"/>
                  <a:pt x="95" y="34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90" y="340"/>
                  <a:pt x="83" y="341"/>
                  <a:pt x="79" y="345"/>
                </a:cubicBezTo>
                <a:cubicBezTo>
                  <a:pt x="78" y="347"/>
                  <a:pt x="77" y="348"/>
                  <a:pt x="76" y="350"/>
                </a:cubicBezTo>
                <a:cubicBezTo>
                  <a:pt x="71" y="357"/>
                  <a:pt x="63" y="362"/>
                  <a:pt x="54" y="362"/>
                </a:cubicBezTo>
                <a:cubicBezTo>
                  <a:pt x="47" y="362"/>
                  <a:pt x="40" y="359"/>
                  <a:pt x="35" y="354"/>
                </a:cubicBezTo>
                <a:cubicBezTo>
                  <a:pt x="30" y="349"/>
                  <a:pt x="27" y="342"/>
                  <a:pt x="27" y="335"/>
                </a:cubicBezTo>
                <a:cubicBezTo>
                  <a:pt x="27" y="325"/>
                  <a:pt x="32" y="316"/>
                  <a:pt x="41" y="311"/>
                </a:cubicBezTo>
                <a:cubicBezTo>
                  <a:pt x="45" y="309"/>
                  <a:pt x="47" y="305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295"/>
                  <a:pt x="45" y="291"/>
                  <a:pt x="41" y="288"/>
                </a:cubicBezTo>
                <a:cubicBezTo>
                  <a:pt x="32" y="283"/>
                  <a:pt x="27" y="275"/>
                  <a:pt x="27" y="265"/>
                </a:cubicBezTo>
                <a:cubicBezTo>
                  <a:pt x="27" y="255"/>
                  <a:pt x="32" y="246"/>
                  <a:pt x="41" y="242"/>
                </a:cubicBezTo>
                <a:cubicBezTo>
                  <a:pt x="45" y="239"/>
                  <a:pt x="47" y="235"/>
                  <a:pt x="47" y="230"/>
                </a:cubicBezTo>
                <a:cubicBezTo>
                  <a:pt x="47" y="230"/>
                  <a:pt x="47" y="230"/>
                  <a:pt x="47" y="230"/>
                </a:cubicBezTo>
                <a:cubicBezTo>
                  <a:pt x="47" y="225"/>
                  <a:pt x="45" y="221"/>
                  <a:pt x="41" y="218"/>
                </a:cubicBezTo>
                <a:cubicBezTo>
                  <a:pt x="32" y="214"/>
                  <a:pt x="27" y="205"/>
                  <a:pt x="27" y="195"/>
                </a:cubicBezTo>
                <a:cubicBezTo>
                  <a:pt x="27" y="186"/>
                  <a:pt x="32" y="177"/>
                  <a:pt x="41" y="172"/>
                </a:cubicBezTo>
                <a:cubicBezTo>
                  <a:pt x="45" y="169"/>
                  <a:pt x="47" y="165"/>
                  <a:pt x="47" y="160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47" y="155"/>
                  <a:pt x="45" y="151"/>
                  <a:pt x="41" y="149"/>
                </a:cubicBezTo>
                <a:cubicBezTo>
                  <a:pt x="32" y="144"/>
                  <a:pt x="27" y="135"/>
                  <a:pt x="27" y="125"/>
                </a:cubicBezTo>
                <a:cubicBezTo>
                  <a:pt x="27" y="116"/>
                  <a:pt x="32" y="107"/>
                  <a:pt x="41" y="102"/>
                </a:cubicBezTo>
                <a:cubicBezTo>
                  <a:pt x="45" y="100"/>
                  <a:pt x="47" y="95"/>
                  <a:pt x="47" y="91"/>
                </a:cubicBezTo>
                <a:cubicBezTo>
                  <a:pt x="47" y="91"/>
                  <a:pt x="47" y="90"/>
                  <a:pt x="47" y="90"/>
                </a:cubicBezTo>
                <a:cubicBezTo>
                  <a:pt x="47" y="86"/>
                  <a:pt x="45" y="81"/>
                  <a:pt x="41" y="79"/>
                </a:cubicBezTo>
                <a:cubicBezTo>
                  <a:pt x="32" y="74"/>
                  <a:pt x="27" y="65"/>
                  <a:pt x="27" y="56"/>
                </a:cubicBezTo>
                <a:cubicBezTo>
                  <a:pt x="27" y="55"/>
                  <a:pt x="27" y="55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39"/>
                  <a:pt x="39" y="27"/>
                  <a:pt x="54" y="27"/>
                </a:cubicBezTo>
                <a:cubicBezTo>
                  <a:pt x="64" y="27"/>
                  <a:pt x="72" y="32"/>
                  <a:pt x="77" y="41"/>
                </a:cubicBezTo>
                <a:cubicBezTo>
                  <a:pt x="80" y="45"/>
                  <a:pt x="84" y="47"/>
                  <a:pt x="89" y="47"/>
                </a:cubicBezTo>
                <a:cubicBezTo>
                  <a:pt x="94" y="47"/>
                  <a:pt x="98" y="45"/>
                  <a:pt x="100" y="41"/>
                </a:cubicBezTo>
                <a:cubicBezTo>
                  <a:pt x="105" y="32"/>
                  <a:pt x="114" y="27"/>
                  <a:pt x="124" y="27"/>
                </a:cubicBezTo>
                <a:cubicBezTo>
                  <a:pt x="133" y="27"/>
                  <a:pt x="142" y="32"/>
                  <a:pt x="147" y="41"/>
                </a:cubicBezTo>
                <a:cubicBezTo>
                  <a:pt x="149" y="45"/>
                  <a:pt x="154" y="47"/>
                  <a:pt x="159" y="47"/>
                </a:cubicBezTo>
                <a:cubicBezTo>
                  <a:pt x="163" y="47"/>
                  <a:pt x="168" y="45"/>
                  <a:pt x="170" y="41"/>
                </a:cubicBezTo>
                <a:cubicBezTo>
                  <a:pt x="175" y="32"/>
                  <a:pt x="184" y="27"/>
                  <a:pt x="194" y="27"/>
                </a:cubicBezTo>
                <a:cubicBezTo>
                  <a:pt x="203" y="27"/>
                  <a:pt x="212" y="32"/>
                  <a:pt x="217" y="41"/>
                </a:cubicBezTo>
                <a:cubicBezTo>
                  <a:pt x="219" y="45"/>
                  <a:pt x="224" y="47"/>
                  <a:pt x="228" y="47"/>
                </a:cubicBezTo>
                <a:cubicBezTo>
                  <a:pt x="233" y="47"/>
                  <a:pt x="238" y="45"/>
                  <a:pt x="240" y="41"/>
                </a:cubicBezTo>
                <a:cubicBezTo>
                  <a:pt x="245" y="32"/>
                  <a:pt x="254" y="27"/>
                  <a:pt x="263" y="27"/>
                </a:cubicBezTo>
                <a:cubicBezTo>
                  <a:pt x="273" y="27"/>
                  <a:pt x="282" y="32"/>
                  <a:pt x="287" y="41"/>
                </a:cubicBezTo>
                <a:cubicBezTo>
                  <a:pt x="289" y="45"/>
                  <a:pt x="293" y="47"/>
                  <a:pt x="298" y="47"/>
                </a:cubicBezTo>
                <a:cubicBezTo>
                  <a:pt x="303" y="47"/>
                  <a:pt x="307" y="45"/>
                  <a:pt x="310" y="41"/>
                </a:cubicBezTo>
                <a:cubicBezTo>
                  <a:pt x="315" y="32"/>
                  <a:pt x="324" y="27"/>
                  <a:pt x="333" y="27"/>
                </a:cubicBezTo>
                <a:cubicBezTo>
                  <a:pt x="341" y="27"/>
                  <a:pt x="347" y="21"/>
                  <a:pt x="347" y="14"/>
                </a:cubicBezTo>
                <a:cubicBezTo>
                  <a:pt x="347" y="6"/>
                  <a:pt x="341" y="0"/>
                  <a:pt x="333" y="0"/>
                </a:cubicBezTo>
                <a:cubicBezTo>
                  <a:pt x="320" y="0"/>
                  <a:pt x="308" y="5"/>
                  <a:pt x="298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6" name="Freeform 337"/>
          <p:cNvSpPr>
            <a:spLocks noEditPoints="1"/>
          </p:cNvSpPr>
          <p:nvPr userDrawn="1"/>
        </p:nvSpPr>
        <p:spPr bwMode="auto">
          <a:xfrm>
            <a:off x="2358197" y="3846506"/>
            <a:ext cx="386515" cy="398786"/>
          </a:xfrm>
          <a:custGeom>
            <a:avLst/>
            <a:gdLst/>
            <a:ahLst/>
            <a:cxnLst>
              <a:cxn ang="0">
                <a:pos x="238" y="3"/>
              </a:cxn>
              <a:cxn ang="0">
                <a:pos x="176" y="46"/>
              </a:cxn>
              <a:cxn ang="0">
                <a:pos x="175" y="51"/>
              </a:cxn>
              <a:cxn ang="0">
                <a:pos x="175" y="94"/>
              </a:cxn>
              <a:cxn ang="0">
                <a:pos x="32" y="120"/>
              </a:cxn>
              <a:cxn ang="0">
                <a:pos x="21" y="132"/>
              </a:cxn>
              <a:cxn ang="0">
                <a:pos x="0" y="363"/>
              </a:cxn>
              <a:cxn ang="0">
                <a:pos x="0" y="364"/>
              </a:cxn>
              <a:cxn ang="0">
                <a:pos x="5" y="374"/>
              </a:cxn>
              <a:cxn ang="0">
                <a:pos x="95" y="453"/>
              </a:cxn>
              <a:cxn ang="0">
                <a:pos x="109" y="456"/>
              </a:cxn>
              <a:cxn ang="0">
                <a:pos x="117" y="444"/>
              </a:cxn>
              <a:cxn ang="0">
                <a:pos x="130" y="202"/>
              </a:cxn>
              <a:cxn ang="0">
                <a:pos x="191" y="185"/>
              </a:cxn>
              <a:cxn ang="0">
                <a:pos x="201" y="172"/>
              </a:cxn>
              <a:cxn ang="0">
                <a:pos x="201" y="116"/>
              </a:cxn>
              <a:cxn ang="0">
                <a:pos x="279" y="102"/>
              </a:cxn>
              <a:cxn ang="0">
                <a:pos x="280" y="123"/>
              </a:cxn>
              <a:cxn ang="0">
                <a:pos x="293" y="136"/>
              </a:cxn>
              <a:cxn ang="0">
                <a:pos x="306" y="123"/>
              </a:cxn>
              <a:cxn ang="0">
                <a:pos x="306" y="97"/>
              </a:cxn>
              <a:cxn ang="0">
                <a:pos x="380" y="83"/>
              </a:cxn>
              <a:cxn ang="0">
                <a:pos x="418" y="111"/>
              </a:cxn>
              <a:cxn ang="0">
                <a:pos x="418" y="366"/>
              </a:cxn>
              <a:cxn ang="0">
                <a:pos x="158" y="423"/>
              </a:cxn>
              <a:cxn ang="0">
                <a:pos x="148" y="436"/>
              </a:cxn>
              <a:cxn ang="0">
                <a:pos x="148" y="439"/>
              </a:cxn>
              <a:cxn ang="0">
                <a:pos x="164" y="449"/>
              </a:cxn>
              <a:cxn ang="0">
                <a:pos x="435" y="389"/>
              </a:cxn>
              <a:cxn ang="0">
                <a:pos x="445" y="376"/>
              </a:cxn>
              <a:cxn ang="0">
                <a:pos x="445" y="105"/>
              </a:cxn>
              <a:cxn ang="0">
                <a:pos x="440" y="94"/>
              </a:cxn>
              <a:cxn ang="0">
                <a:pos x="391" y="59"/>
              </a:cxn>
              <a:cxn ang="0">
                <a:pos x="381" y="56"/>
              </a:cxn>
              <a:cxn ang="0">
                <a:pos x="305" y="70"/>
              </a:cxn>
              <a:cxn ang="0">
                <a:pos x="305" y="45"/>
              </a:cxn>
              <a:cxn ang="0">
                <a:pos x="304" y="40"/>
              </a:cxn>
              <a:cxn ang="0">
                <a:pos x="238" y="3"/>
              </a:cxn>
              <a:cxn ang="0">
                <a:pos x="240" y="30"/>
              </a:cxn>
              <a:cxn ang="0">
                <a:pos x="278" y="49"/>
              </a:cxn>
              <a:cxn ang="0">
                <a:pos x="279" y="75"/>
              </a:cxn>
              <a:cxn ang="0">
                <a:pos x="202" y="89"/>
              </a:cxn>
              <a:cxn ang="0">
                <a:pos x="202" y="54"/>
              </a:cxn>
              <a:cxn ang="0">
                <a:pos x="240" y="30"/>
              </a:cxn>
              <a:cxn ang="0">
                <a:pos x="175" y="121"/>
              </a:cxn>
              <a:cxn ang="0">
                <a:pos x="174" y="162"/>
              </a:cxn>
              <a:cxn ang="0">
                <a:pos x="114" y="179"/>
              </a:cxn>
              <a:cxn ang="0">
                <a:pos x="104" y="191"/>
              </a:cxn>
              <a:cxn ang="0">
                <a:pos x="92" y="415"/>
              </a:cxn>
              <a:cxn ang="0">
                <a:pos x="27" y="359"/>
              </a:cxn>
              <a:cxn ang="0">
                <a:pos x="47" y="145"/>
              </a:cxn>
              <a:cxn ang="0">
                <a:pos x="175" y="121"/>
              </a:cxn>
            </a:cxnLst>
            <a:rect l="0" t="0" r="r" b="b"/>
            <a:pathLst>
              <a:path w="445" h="457">
                <a:moveTo>
                  <a:pt x="238" y="3"/>
                </a:moveTo>
                <a:cubicBezTo>
                  <a:pt x="191" y="6"/>
                  <a:pt x="177" y="44"/>
                  <a:pt x="176" y="46"/>
                </a:cubicBezTo>
                <a:cubicBezTo>
                  <a:pt x="176" y="47"/>
                  <a:pt x="176" y="49"/>
                  <a:pt x="175" y="51"/>
                </a:cubicBezTo>
                <a:cubicBezTo>
                  <a:pt x="175" y="51"/>
                  <a:pt x="175" y="74"/>
                  <a:pt x="175" y="94"/>
                </a:cubicBezTo>
                <a:cubicBezTo>
                  <a:pt x="106" y="107"/>
                  <a:pt x="32" y="120"/>
                  <a:pt x="32" y="120"/>
                </a:cubicBezTo>
                <a:cubicBezTo>
                  <a:pt x="26" y="122"/>
                  <a:pt x="22" y="126"/>
                  <a:pt x="21" y="132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4"/>
                  <a:pt x="0" y="364"/>
                </a:cubicBezTo>
                <a:cubicBezTo>
                  <a:pt x="0" y="368"/>
                  <a:pt x="2" y="372"/>
                  <a:pt x="5" y="374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98" y="457"/>
                  <a:pt x="104" y="457"/>
                  <a:pt x="109" y="456"/>
                </a:cubicBezTo>
                <a:cubicBezTo>
                  <a:pt x="113" y="454"/>
                  <a:pt x="116" y="449"/>
                  <a:pt x="117" y="444"/>
                </a:cubicBezTo>
                <a:cubicBezTo>
                  <a:pt x="117" y="444"/>
                  <a:pt x="129" y="220"/>
                  <a:pt x="130" y="202"/>
                </a:cubicBezTo>
                <a:cubicBezTo>
                  <a:pt x="144" y="198"/>
                  <a:pt x="191" y="185"/>
                  <a:pt x="191" y="185"/>
                </a:cubicBezTo>
                <a:cubicBezTo>
                  <a:pt x="197" y="183"/>
                  <a:pt x="201" y="178"/>
                  <a:pt x="201" y="172"/>
                </a:cubicBezTo>
                <a:cubicBezTo>
                  <a:pt x="201" y="172"/>
                  <a:pt x="201" y="144"/>
                  <a:pt x="201" y="116"/>
                </a:cubicBezTo>
                <a:cubicBezTo>
                  <a:pt x="240" y="109"/>
                  <a:pt x="246" y="108"/>
                  <a:pt x="279" y="102"/>
                </a:cubicBezTo>
                <a:cubicBezTo>
                  <a:pt x="279" y="110"/>
                  <a:pt x="280" y="123"/>
                  <a:pt x="280" y="123"/>
                </a:cubicBezTo>
                <a:cubicBezTo>
                  <a:pt x="280" y="130"/>
                  <a:pt x="286" y="136"/>
                  <a:pt x="293" y="136"/>
                </a:cubicBezTo>
                <a:cubicBezTo>
                  <a:pt x="300" y="136"/>
                  <a:pt x="306" y="130"/>
                  <a:pt x="306" y="123"/>
                </a:cubicBezTo>
                <a:cubicBezTo>
                  <a:pt x="306" y="123"/>
                  <a:pt x="306" y="108"/>
                  <a:pt x="306" y="97"/>
                </a:cubicBezTo>
                <a:cubicBezTo>
                  <a:pt x="332" y="92"/>
                  <a:pt x="378" y="84"/>
                  <a:pt x="380" y="83"/>
                </a:cubicBezTo>
                <a:cubicBezTo>
                  <a:pt x="387" y="88"/>
                  <a:pt x="411" y="106"/>
                  <a:pt x="418" y="111"/>
                </a:cubicBezTo>
                <a:cubicBezTo>
                  <a:pt x="418" y="124"/>
                  <a:pt x="418" y="346"/>
                  <a:pt x="418" y="366"/>
                </a:cubicBezTo>
                <a:cubicBezTo>
                  <a:pt x="399" y="370"/>
                  <a:pt x="158" y="423"/>
                  <a:pt x="158" y="423"/>
                </a:cubicBezTo>
                <a:cubicBezTo>
                  <a:pt x="152" y="425"/>
                  <a:pt x="148" y="430"/>
                  <a:pt x="148" y="436"/>
                </a:cubicBezTo>
                <a:cubicBezTo>
                  <a:pt x="148" y="437"/>
                  <a:pt x="148" y="438"/>
                  <a:pt x="148" y="439"/>
                </a:cubicBezTo>
                <a:cubicBezTo>
                  <a:pt x="150" y="446"/>
                  <a:pt x="157" y="451"/>
                  <a:pt x="164" y="449"/>
                </a:cubicBezTo>
                <a:cubicBezTo>
                  <a:pt x="435" y="389"/>
                  <a:pt x="435" y="389"/>
                  <a:pt x="435" y="389"/>
                </a:cubicBezTo>
                <a:cubicBezTo>
                  <a:pt x="441" y="388"/>
                  <a:pt x="445" y="383"/>
                  <a:pt x="445" y="376"/>
                </a:cubicBezTo>
                <a:cubicBezTo>
                  <a:pt x="445" y="105"/>
                  <a:pt x="445" y="105"/>
                  <a:pt x="445" y="105"/>
                </a:cubicBezTo>
                <a:cubicBezTo>
                  <a:pt x="445" y="100"/>
                  <a:pt x="443" y="96"/>
                  <a:pt x="440" y="94"/>
                </a:cubicBezTo>
                <a:cubicBezTo>
                  <a:pt x="391" y="59"/>
                  <a:pt x="391" y="59"/>
                  <a:pt x="391" y="59"/>
                </a:cubicBezTo>
                <a:cubicBezTo>
                  <a:pt x="388" y="56"/>
                  <a:pt x="385" y="56"/>
                  <a:pt x="381" y="56"/>
                </a:cubicBezTo>
                <a:cubicBezTo>
                  <a:pt x="381" y="56"/>
                  <a:pt x="331" y="65"/>
                  <a:pt x="305" y="70"/>
                </a:cubicBezTo>
                <a:cubicBezTo>
                  <a:pt x="305" y="59"/>
                  <a:pt x="305" y="45"/>
                  <a:pt x="305" y="45"/>
                </a:cubicBezTo>
                <a:cubicBezTo>
                  <a:pt x="305" y="43"/>
                  <a:pt x="305" y="42"/>
                  <a:pt x="304" y="40"/>
                </a:cubicBezTo>
                <a:cubicBezTo>
                  <a:pt x="303" y="38"/>
                  <a:pt x="285" y="0"/>
                  <a:pt x="238" y="3"/>
                </a:cubicBezTo>
                <a:close/>
                <a:moveTo>
                  <a:pt x="240" y="30"/>
                </a:moveTo>
                <a:cubicBezTo>
                  <a:pt x="263" y="28"/>
                  <a:pt x="275" y="43"/>
                  <a:pt x="278" y="49"/>
                </a:cubicBezTo>
                <a:cubicBezTo>
                  <a:pt x="278" y="51"/>
                  <a:pt x="279" y="63"/>
                  <a:pt x="279" y="75"/>
                </a:cubicBezTo>
                <a:cubicBezTo>
                  <a:pt x="247" y="81"/>
                  <a:pt x="240" y="82"/>
                  <a:pt x="202" y="89"/>
                </a:cubicBezTo>
                <a:cubicBezTo>
                  <a:pt x="202" y="74"/>
                  <a:pt x="202" y="55"/>
                  <a:pt x="202" y="54"/>
                </a:cubicBezTo>
                <a:cubicBezTo>
                  <a:pt x="205" y="48"/>
                  <a:pt x="215" y="32"/>
                  <a:pt x="240" y="30"/>
                </a:cubicBezTo>
                <a:close/>
                <a:moveTo>
                  <a:pt x="175" y="121"/>
                </a:moveTo>
                <a:cubicBezTo>
                  <a:pt x="175" y="141"/>
                  <a:pt x="174" y="156"/>
                  <a:pt x="174" y="162"/>
                </a:cubicBezTo>
                <a:cubicBezTo>
                  <a:pt x="160" y="166"/>
                  <a:pt x="114" y="179"/>
                  <a:pt x="114" y="179"/>
                </a:cubicBezTo>
                <a:cubicBezTo>
                  <a:pt x="108" y="181"/>
                  <a:pt x="105" y="186"/>
                  <a:pt x="104" y="191"/>
                </a:cubicBezTo>
                <a:cubicBezTo>
                  <a:pt x="104" y="191"/>
                  <a:pt x="94" y="372"/>
                  <a:pt x="92" y="415"/>
                </a:cubicBezTo>
                <a:cubicBezTo>
                  <a:pt x="69" y="395"/>
                  <a:pt x="34" y="365"/>
                  <a:pt x="27" y="359"/>
                </a:cubicBezTo>
                <a:cubicBezTo>
                  <a:pt x="28" y="346"/>
                  <a:pt x="45" y="163"/>
                  <a:pt x="47" y="145"/>
                </a:cubicBezTo>
                <a:cubicBezTo>
                  <a:pt x="54" y="144"/>
                  <a:pt x="114" y="133"/>
                  <a:pt x="175" y="1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7" name="Freeform 381"/>
          <p:cNvSpPr>
            <a:spLocks/>
          </p:cNvSpPr>
          <p:nvPr userDrawn="1"/>
        </p:nvSpPr>
        <p:spPr bwMode="auto">
          <a:xfrm>
            <a:off x="2842224" y="3845899"/>
            <a:ext cx="365656" cy="400013"/>
          </a:xfrm>
          <a:custGeom>
            <a:avLst/>
            <a:gdLst/>
            <a:ahLst/>
            <a:cxnLst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3"/>
              </a:cxn>
              <a:cxn ang="0">
                <a:pos x="86" y="249"/>
              </a:cxn>
              <a:cxn ang="0">
                <a:pos x="126" y="249"/>
              </a:cxn>
              <a:cxn ang="0">
                <a:pos x="139" y="235"/>
              </a:cxn>
              <a:cxn ang="0">
                <a:pos x="126" y="222"/>
              </a:cxn>
              <a:cxn ang="0">
                <a:pos x="86" y="222"/>
              </a:cxn>
              <a:cxn ang="0">
                <a:pos x="44" y="204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1"/>
              </a:cxn>
              <a:cxn ang="0">
                <a:pos x="344" y="118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1"/>
              </a:cxn>
              <a:cxn ang="0">
                <a:pos x="185" y="227"/>
              </a:cxn>
              <a:cxn ang="0">
                <a:pos x="184" y="240"/>
              </a:cxn>
              <a:cxn ang="0">
                <a:pos x="236" y="371"/>
              </a:cxn>
              <a:cxn ang="0">
                <a:pos x="246" y="379"/>
              </a:cxn>
              <a:cxn ang="0">
                <a:pos x="259" y="375"/>
              </a:cxn>
              <a:cxn ang="0">
                <a:pos x="292" y="337"/>
              </a:cxn>
              <a:cxn ang="0">
                <a:pos x="339" y="450"/>
              </a:cxn>
              <a:cxn ang="0">
                <a:pos x="356" y="458"/>
              </a:cxn>
              <a:cxn ang="0">
                <a:pos x="364" y="440"/>
              </a:cxn>
              <a:cxn ang="0">
                <a:pos x="309" y="307"/>
              </a:cxn>
              <a:cxn ang="0">
                <a:pos x="299" y="299"/>
              </a:cxn>
              <a:cxn ang="0">
                <a:pos x="287" y="303"/>
              </a:cxn>
              <a:cxn ang="0">
                <a:pos x="253" y="341"/>
              </a:cxn>
              <a:cxn ang="0">
                <a:pos x="216" y="248"/>
              </a:cxn>
              <a:cxn ang="0">
                <a:pos x="342" y="247"/>
              </a:cxn>
              <a:cxn ang="0">
                <a:pos x="419" y="171"/>
              </a:cxn>
              <a:cxn ang="0">
                <a:pos x="344" y="92"/>
              </a:cxn>
              <a:cxn ang="0">
                <a:pos x="324" y="94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</a:cxnLst>
            <a:rect l="0" t="0" r="r" b="b"/>
            <a:pathLst>
              <a:path w="419" h="460">
                <a:moveTo>
                  <a:pt x="86" y="76"/>
                </a:moveTo>
                <a:cubicBezTo>
                  <a:pt x="66" y="74"/>
                  <a:pt x="46" y="80"/>
                  <a:pt x="30" y="95"/>
                </a:cubicBezTo>
                <a:cubicBezTo>
                  <a:pt x="11" y="111"/>
                  <a:pt x="0" y="137"/>
                  <a:pt x="0" y="162"/>
                </a:cubicBezTo>
                <a:cubicBezTo>
                  <a:pt x="0" y="185"/>
                  <a:pt x="9" y="207"/>
                  <a:pt x="25" y="223"/>
                </a:cubicBezTo>
                <a:cubicBezTo>
                  <a:pt x="41" y="240"/>
                  <a:pt x="63" y="249"/>
                  <a:pt x="86" y="249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33" y="249"/>
                  <a:pt x="139" y="243"/>
                  <a:pt x="139" y="235"/>
                </a:cubicBezTo>
                <a:cubicBezTo>
                  <a:pt x="139" y="228"/>
                  <a:pt x="133" y="222"/>
                  <a:pt x="126" y="222"/>
                </a:cubicBezTo>
                <a:cubicBezTo>
                  <a:pt x="86" y="222"/>
                  <a:pt x="86" y="222"/>
                  <a:pt x="86" y="222"/>
                </a:cubicBezTo>
                <a:cubicBezTo>
                  <a:pt x="70" y="222"/>
                  <a:pt x="55" y="216"/>
                  <a:pt x="44" y="204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6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1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1"/>
                </a:cubicBezTo>
                <a:cubicBezTo>
                  <a:pt x="332" y="119"/>
                  <a:pt x="338" y="118"/>
                  <a:pt x="344" y="118"/>
                </a:cubicBezTo>
                <a:cubicBezTo>
                  <a:pt x="357" y="118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1"/>
                  <a:pt x="196" y="221"/>
                  <a:pt x="196" y="221"/>
                </a:cubicBezTo>
                <a:cubicBezTo>
                  <a:pt x="192" y="221"/>
                  <a:pt x="188" y="224"/>
                  <a:pt x="185" y="227"/>
                </a:cubicBezTo>
                <a:cubicBezTo>
                  <a:pt x="183" y="231"/>
                  <a:pt x="182" y="236"/>
                  <a:pt x="184" y="240"/>
                </a:cubicBezTo>
                <a:cubicBezTo>
                  <a:pt x="236" y="371"/>
                  <a:pt x="236" y="371"/>
                  <a:pt x="236" y="371"/>
                </a:cubicBezTo>
                <a:cubicBezTo>
                  <a:pt x="238" y="375"/>
                  <a:pt x="242" y="378"/>
                  <a:pt x="246" y="379"/>
                </a:cubicBezTo>
                <a:cubicBezTo>
                  <a:pt x="251" y="380"/>
                  <a:pt x="256" y="378"/>
                  <a:pt x="259" y="375"/>
                </a:cubicBezTo>
                <a:cubicBezTo>
                  <a:pt x="259" y="375"/>
                  <a:pt x="278" y="353"/>
                  <a:pt x="292" y="337"/>
                </a:cubicBezTo>
                <a:cubicBezTo>
                  <a:pt x="304" y="366"/>
                  <a:pt x="339" y="450"/>
                  <a:pt x="339" y="450"/>
                </a:cubicBezTo>
                <a:cubicBezTo>
                  <a:pt x="342" y="457"/>
                  <a:pt x="349" y="460"/>
                  <a:pt x="356" y="458"/>
                </a:cubicBezTo>
                <a:cubicBezTo>
                  <a:pt x="363" y="455"/>
                  <a:pt x="366" y="447"/>
                  <a:pt x="364" y="440"/>
                </a:cubicBezTo>
                <a:cubicBezTo>
                  <a:pt x="309" y="307"/>
                  <a:pt x="309" y="307"/>
                  <a:pt x="309" y="307"/>
                </a:cubicBezTo>
                <a:cubicBezTo>
                  <a:pt x="307" y="303"/>
                  <a:pt x="303" y="300"/>
                  <a:pt x="299" y="299"/>
                </a:cubicBezTo>
                <a:cubicBezTo>
                  <a:pt x="294" y="298"/>
                  <a:pt x="290" y="300"/>
                  <a:pt x="287" y="303"/>
                </a:cubicBezTo>
                <a:cubicBezTo>
                  <a:pt x="287" y="303"/>
                  <a:pt x="267" y="325"/>
                  <a:pt x="253" y="341"/>
                </a:cubicBezTo>
                <a:cubicBezTo>
                  <a:pt x="243" y="317"/>
                  <a:pt x="225" y="270"/>
                  <a:pt x="216" y="248"/>
                </a:cubicBezTo>
                <a:cubicBezTo>
                  <a:pt x="245" y="248"/>
                  <a:pt x="342" y="247"/>
                  <a:pt x="342" y="247"/>
                </a:cubicBezTo>
                <a:cubicBezTo>
                  <a:pt x="385" y="247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4"/>
                </a:cubicBezTo>
                <a:cubicBezTo>
                  <a:pt x="318" y="70"/>
                  <a:pt x="305" y="48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8" name="Freeform 433"/>
          <p:cNvSpPr>
            <a:spLocks/>
          </p:cNvSpPr>
          <p:nvPr userDrawn="1"/>
        </p:nvSpPr>
        <p:spPr bwMode="auto">
          <a:xfrm>
            <a:off x="3412759" y="3844672"/>
            <a:ext cx="230682" cy="402467"/>
          </a:xfrm>
          <a:custGeom>
            <a:avLst/>
            <a:gdLst/>
            <a:ahLst/>
            <a:cxnLst>
              <a:cxn ang="0">
                <a:pos x="251" y="293"/>
              </a:cxn>
              <a:cxn ang="0">
                <a:pos x="233" y="293"/>
              </a:cxn>
              <a:cxn ang="0">
                <a:pos x="241" y="274"/>
              </a:cxn>
              <a:cxn ang="0">
                <a:pos x="241" y="265"/>
              </a:cxn>
              <a:cxn ang="0">
                <a:pos x="195" y="115"/>
              </a:cxn>
              <a:cxn ang="0">
                <a:pos x="195" y="14"/>
              </a:cxn>
              <a:cxn ang="0">
                <a:pos x="182" y="0"/>
              </a:cxn>
              <a:cxn ang="0">
                <a:pos x="168" y="14"/>
              </a:cxn>
              <a:cxn ang="0">
                <a:pos x="168" y="36"/>
              </a:cxn>
              <a:cxn ang="0">
                <a:pos x="154" y="25"/>
              </a:cxn>
              <a:cxn ang="0">
                <a:pos x="136" y="29"/>
              </a:cxn>
              <a:cxn ang="0">
                <a:pos x="139" y="47"/>
              </a:cxn>
              <a:cxn ang="0">
                <a:pos x="168" y="68"/>
              </a:cxn>
              <a:cxn ang="0">
                <a:pos x="168" y="117"/>
              </a:cxn>
              <a:cxn ang="0">
                <a:pos x="169" y="121"/>
              </a:cxn>
              <a:cxn ang="0">
                <a:pos x="214" y="268"/>
              </a:cxn>
              <a:cxn ang="0">
                <a:pos x="169" y="384"/>
              </a:cxn>
              <a:cxn ang="0">
                <a:pos x="171" y="397"/>
              </a:cxn>
              <a:cxn ang="0">
                <a:pos x="201" y="434"/>
              </a:cxn>
              <a:cxn ang="0">
                <a:pos x="64" y="434"/>
              </a:cxn>
              <a:cxn ang="0">
                <a:pos x="94" y="397"/>
              </a:cxn>
              <a:cxn ang="0">
                <a:pos x="96" y="384"/>
              </a:cxn>
              <a:cxn ang="0">
                <a:pos x="51" y="268"/>
              </a:cxn>
              <a:cxn ang="0">
                <a:pos x="96" y="121"/>
              </a:cxn>
              <a:cxn ang="0">
                <a:pos x="96" y="117"/>
              </a:cxn>
              <a:cxn ang="0">
                <a:pos x="96" y="68"/>
              </a:cxn>
              <a:cxn ang="0">
                <a:pos x="126" y="47"/>
              </a:cxn>
              <a:cxn ang="0">
                <a:pos x="130" y="29"/>
              </a:cxn>
              <a:cxn ang="0">
                <a:pos x="111" y="25"/>
              </a:cxn>
              <a:cxn ang="0">
                <a:pos x="96" y="36"/>
              </a:cxn>
              <a:cxn ang="0">
                <a:pos x="96" y="14"/>
              </a:cxn>
              <a:cxn ang="0">
                <a:pos x="83" y="0"/>
              </a:cxn>
              <a:cxn ang="0">
                <a:pos x="70" y="14"/>
              </a:cxn>
              <a:cxn ang="0">
                <a:pos x="70" y="115"/>
              </a:cxn>
              <a:cxn ang="0">
                <a:pos x="24" y="265"/>
              </a:cxn>
              <a:cxn ang="0">
                <a:pos x="24" y="274"/>
              </a:cxn>
              <a:cxn ang="0">
                <a:pos x="32" y="293"/>
              </a:cxn>
              <a:cxn ang="0">
                <a:pos x="14" y="293"/>
              </a:cxn>
              <a:cxn ang="0">
                <a:pos x="0" y="307"/>
              </a:cxn>
              <a:cxn ang="0">
                <a:pos x="14" y="320"/>
              </a:cxn>
              <a:cxn ang="0">
                <a:pos x="42" y="320"/>
              </a:cxn>
              <a:cxn ang="0">
                <a:pos x="68" y="386"/>
              </a:cxn>
              <a:cxn ang="0">
                <a:pos x="26" y="440"/>
              </a:cxn>
              <a:cxn ang="0">
                <a:pos x="25" y="454"/>
              </a:cxn>
              <a:cxn ang="0">
                <a:pos x="37" y="461"/>
              </a:cxn>
              <a:cxn ang="0">
                <a:pos x="229" y="461"/>
              </a:cxn>
              <a:cxn ang="0">
                <a:pos x="240" y="454"/>
              </a:cxn>
              <a:cxn ang="0">
                <a:pos x="239" y="439"/>
              </a:cxn>
              <a:cxn ang="0">
                <a:pos x="197" y="386"/>
              </a:cxn>
              <a:cxn ang="0">
                <a:pos x="223" y="320"/>
              </a:cxn>
              <a:cxn ang="0">
                <a:pos x="251" y="320"/>
              </a:cxn>
              <a:cxn ang="0">
                <a:pos x="264" y="307"/>
              </a:cxn>
              <a:cxn ang="0">
                <a:pos x="251" y="293"/>
              </a:cxn>
            </a:cxnLst>
            <a:rect l="0" t="0" r="r" b="b"/>
            <a:pathLst>
              <a:path w="264" h="461">
                <a:moveTo>
                  <a:pt x="251" y="293"/>
                </a:moveTo>
                <a:cubicBezTo>
                  <a:pt x="233" y="293"/>
                  <a:pt x="233" y="293"/>
                  <a:pt x="233" y="293"/>
                </a:cubicBezTo>
                <a:cubicBezTo>
                  <a:pt x="241" y="274"/>
                  <a:pt x="241" y="274"/>
                  <a:pt x="241" y="274"/>
                </a:cubicBezTo>
                <a:cubicBezTo>
                  <a:pt x="242" y="271"/>
                  <a:pt x="242" y="268"/>
                  <a:pt x="241" y="26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4"/>
                  <a:pt x="195" y="14"/>
                  <a:pt x="195" y="14"/>
                </a:cubicBezTo>
                <a:cubicBezTo>
                  <a:pt x="195" y="6"/>
                  <a:pt x="189" y="0"/>
                  <a:pt x="182" y="0"/>
                </a:cubicBezTo>
                <a:cubicBezTo>
                  <a:pt x="174" y="0"/>
                  <a:pt x="168" y="6"/>
                  <a:pt x="168" y="14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48" y="21"/>
                  <a:pt x="140" y="23"/>
                  <a:pt x="136" y="29"/>
                </a:cubicBezTo>
                <a:cubicBezTo>
                  <a:pt x="131" y="35"/>
                  <a:pt x="133" y="43"/>
                  <a:pt x="139" y="47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8" y="117"/>
                  <a:pt x="168" y="117"/>
                  <a:pt x="168" y="117"/>
                </a:cubicBezTo>
                <a:cubicBezTo>
                  <a:pt x="168" y="118"/>
                  <a:pt x="169" y="120"/>
                  <a:pt x="169" y="121"/>
                </a:cubicBezTo>
                <a:cubicBezTo>
                  <a:pt x="214" y="268"/>
                  <a:pt x="214" y="268"/>
                  <a:pt x="214" y="268"/>
                </a:cubicBezTo>
                <a:cubicBezTo>
                  <a:pt x="169" y="384"/>
                  <a:pt x="169" y="384"/>
                  <a:pt x="169" y="384"/>
                </a:cubicBezTo>
                <a:cubicBezTo>
                  <a:pt x="168" y="388"/>
                  <a:pt x="168" y="393"/>
                  <a:pt x="171" y="397"/>
                </a:cubicBezTo>
                <a:cubicBezTo>
                  <a:pt x="201" y="434"/>
                  <a:pt x="201" y="434"/>
                  <a:pt x="201" y="434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94" y="397"/>
                  <a:pt x="94" y="397"/>
                  <a:pt x="94" y="397"/>
                </a:cubicBezTo>
                <a:cubicBezTo>
                  <a:pt x="96" y="393"/>
                  <a:pt x="97" y="388"/>
                  <a:pt x="96" y="384"/>
                </a:cubicBezTo>
                <a:cubicBezTo>
                  <a:pt x="51" y="268"/>
                  <a:pt x="51" y="268"/>
                  <a:pt x="51" y="268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0"/>
                  <a:pt x="96" y="118"/>
                  <a:pt x="96" y="117"/>
                </a:cubicBezTo>
                <a:cubicBezTo>
                  <a:pt x="96" y="68"/>
                  <a:pt x="96" y="68"/>
                  <a:pt x="96" y="68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32" y="43"/>
                  <a:pt x="134" y="35"/>
                  <a:pt x="130" y="29"/>
                </a:cubicBezTo>
                <a:cubicBezTo>
                  <a:pt x="125" y="23"/>
                  <a:pt x="117" y="21"/>
                  <a:pt x="111" y="25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3" y="0"/>
                </a:cubicBezTo>
                <a:cubicBezTo>
                  <a:pt x="76" y="0"/>
                  <a:pt x="70" y="6"/>
                  <a:pt x="70" y="14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24" y="265"/>
                  <a:pt x="24" y="265"/>
                  <a:pt x="24" y="265"/>
                </a:cubicBezTo>
                <a:cubicBezTo>
                  <a:pt x="23" y="268"/>
                  <a:pt x="23" y="271"/>
                  <a:pt x="24" y="274"/>
                </a:cubicBezTo>
                <a:cubicBezTo>
                  <a:pt x="32" y="293"/>
                  <a:pt x="32" y="293"/>
                  <a:pt x="32" y="293"/>
                </a:cubicBezTo>
                <a:cubicBezTo>
                  <a:pt x="14" y="293"/>
                  <a:pt x="14" y="293"/>
                  <a:pt x="14" y="293"/>
                </a:cubicBezTo>
                <a:cubicBezTo>
                  <a:pt x="6" y="293"/>
                  <a:pt x="0" y="299"/>
                  <a:pt x="0" y="307"/>
                </a:cubicBezTo>
                <a:cubicBezTo>
                  <a:pt x="0" y="314"/>
                  <a:pt x="6" y="320"/>
                  <a:pt x="14" y="320"/>
                </a:cubicBezTo>
                <a:cubicBezTo>
                  <a:pt x="42" y="320"/>
                  <a:pt x="42" y="320"/>
                  <a:pt x="42" y="32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26" y="440"/>
                  <a:pt x="26" y="440"/>
                  <a:pt x="26" y="440"/>
                </a:cubicBezTo>
                <a:cubicBezTo>
                  <a:pt x="23" y="444"/>
                  <a:pt x="23" y="449"/>
                  <a:pt x="25" y="454"/>
                </a:cubicBezTo>
                <a:cubicBezTo>
                  <a:pt x="27" y="458"/>
                  <a:pt x="32" y="461"/>
                  <a:pt x="37" y="461"/>
                </a:cubicBezTo>
                <a:cubicBezTo>
                  <a:pt x="229" y="461"/>
                  <a:pt x="229" y="461"/>
                  <a:pt x="229" y="461"/>
                </a:cubicBezTo>
                <a:cubicBezTo>
                  <a:pt x="234" y="461"/>
                  <a:pt x="238" y="458"/>
                  <a:pt x="240" y="454"/>
                </a:cubicBezTo>
                <a:cubicBezTo>
                  <a:pt x="243" y="449"/>
                  <a:pt x="242" y="443"/>
                  <a:pt x="239" y="439"/>
                </a:cubicBezTo>
                <a:cubicBezTo>
                  <a:pt x="197" y="386"/>
                  <a:pt x="197" y="386"/>
                  <a:pt x="197" y="386"/>
                </a:cubicBezTo>
                <a:cubicBezTo>
                  <a:pt x="223" y="320"/>
                  <a:pt x="223" y="320"/>
                  <a:pt x="223" y="320"/>
                </a:cubicBezTo>
                <a:cubicBezTo>
                  <a:pt x="251" y="320"/>
                  <a:pt x="251" y="320"/>
                  <a:pt x="251" y="320"/>
                </a:cubicBezTo>
                <a:cubicBezTo>
                  <a:pt x="258" y="320"/>
                  <a:pt x="264" y="314"/>
                  <a:pt x="264" y="307"/>
                </a:cubicBezTo>
                <a:cubicBezTo>
                  <a:pt x="264" y="299"/>
                  <a:pt x="258" y="293"/>
                  <a:pt x="251" y="2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9" name="Freeform 497"/>
          <p:cNvSpPr>
            <a:spLocks noEditPoints="1"/>
          </p:cNvSpPr>
          <p:nvPr userDrawn="1"/>
        </p:nvSpPr>
        <p:spPr bwMode="auto">
          <a:xfrm>
            <a:off x="3830531" y="3918901"/>
            <a:ext cx="392650" cy="253996"/>
          </a:xfrm>
          <a:custGeom>
            <a:avLst/>
            <a:gdLst/>
            <a:ahLst/>
            <a:cxnLst>
              <a:cxn ang="0">
                <a:pos x="25" y="33"/>
              </a:cxn>
              <a:cxn ang="0">
                <a:pos x="0" y="87"/>
              </a:cxn>
              <a:cxn ang="0">
                <a:pos x="51" y="166"/>
              </a:cxn>
              <a:cxn ang="0">
                <a:pos x="12" y="178"/>
              </a:cxn>
              <a:cxn ang="0">
                <a:pos x="24" y="231"/>
              </a:cxn>
              <a:cxn ang="0">
                <a:pos x="32" y="241"/>
              </a:cxn>
              <a:cxn ang="0">
                <a:pos x="131" y="241"/>
              </a:cxn>
              <a:cxn ang="0">
                <a:pos x="140" y="231"/>
              </a:cxn>
              <a:cxn ang="0">
                <a:pos x="188" y="290"/>
              </a:cxn>
              <a:cxn ang="0">
                <a:pos x="205" y="194"/>
              </a:cxn>
              <a:cxn ang="0">
                <a:pos x="189" y="202"/>
              </a:cxn>
              <a:cxn ang="0">
                <a:pos x="213" y="241"/>
              </a:cxn>
              <a:cxn ang="0">
                <a:pos x="163" y="241"/>
              </a:cxn>
              <a:cxn ang="0">
                <a:pos x="169" y="213"/>
              </a:cxn>
              <a:cxn ang="0">
                <a:pos x="111" y="207"/>
              </a:cxn>
              <a:cxn ang="0">
                <a:pos x="101" y="226"/>
              </a:cxn>
              <a:cxn ang="0">
                <a:pos x="81" y="266"/>
              </a:cxn>
              <a:cxn ang="0">
                <a:pos x="61" y="226"/>
              </a:cxn>
              <a:cxn ang="0">
                <a:pos x="51" y="206"/>
              </a:cxn>
              <a:cxn ang="0">
                <a:pos x="36" y="207"/>
              </a:cxn>
              <a:cxn ang="0">
                <a:pos x="78" y="190"/>
              </a:cxn>
              <a:cxn ang="0">
                <a:pos x="89" y="183"/>
              </a:cxn>
              <a:cxn ang="0">
                <a:pos x="87" y="168"/>
              </a:cxn>
              <a:cxn ang="0">
                <a:pos x="44" y="49"/>
              </a:cxn>
              <a:cxn ang="0">
                <a:pos x="230" y="88"/>
              </a:cxn>
              <a:cxn ang="0">
                <a:pos x="229" y="138"/>
              </a:cxn>
              <a:cxn ang="0">
                <a:pos x="211" y="170"/>
              </a:cxn>
              <a:cxn ang="0">
                <a:pos x="220" y="190"/>
              </a:cxn>
              <a:cxn ang="0">
                <a:pos x="302" y="178"/>
              </a:cxn>
              <a:cxn ang="0">
                <a:pos x="339" y="105"/>
              </a:cxn>
              <a:cxn ang="0">
                <a:pos x="364" y="153"/>
              </a:cxn>
              <a:cxn ang="0">
                <a:pos x="425" y="207"/>
              </a:cxn>
              <a:cxn ang="0">
                <a:pos x="391" y="207"/>
              </a:cxn>
              <a:cxn ang="0">
                <a:pos x="378" y="213"/>
              </a:cxn>
              <a:cxn ang="0">
                <a:pos x="384" y="241"/>
              </a:cxn>
              <a:cxn ang="0">
                <a:pos x="334" y="241"/>
              </a:cxn>
              <a:cxn ang="0">
                <a:pos x="357" y="211"/>
              </a:cxn>
              <a:cxn ang="0">
                <a:pos x="351" y="195"/>
              </a:cxn>
              <a:cxn ang="0">
                <a:pos x="309" y="241"/>
              </a:cxn>
              <a:cxn ang="0">
                <a:pos x="408" y="241"/>
              </a:cxn>
              <a:cxn ang="0">
                <a:pos x="437" y="231"/>
              </a:cxn>
              <a:cxn ang="0">
                <a:pos x="449" y="157"/>
              </a:cxn>
              <a:cxn ang="0">
                <a:pos x="376" y="131"/>
              </a:cxn>
              <a:cxn ang="0">
                <a:pos x="348" y="81"/>
              </a:cxn>
              <a:cxn ang="0">
                <a:pos x="278" y="93"/>
              </a:cxn>
              <a:cxn ang="0">
                <a:pos x="243" y="166"/>
              </a:cxn>
              <a:cxn ang="0">
                <a:pos x="252" y="147"/>
              </a:cxn>
              <a:cxn ang="0">
                <a:pos x="260" y="105"/>
              </a:cxn>
              <a:cxn ang="0">
                <a:pos x="247" y="71"/>
              </a:cxn>
              <a:cxn ang="0">
                <a:pos x="33" y="26"/>
              </a:cxn>
              <a:cxn ang="0">
                <a:pos x="33" y="26"/>
              </a:cxn>
            </a:cxnLst>
            <a:rect l="0" t="0" r="r" b="b"/>
            <a:pathLst>
              <a:path w="449" h="290">
                <a:moveTo>
                  <a:pt x="33" y="26"/>
                </a:moveTo>
                <a:cubicBezTo>
                  <a:pt x="30" y="27"/>
                  <a:pt x="26" y="30"/>
                  <a:pt x="25" y="33"/>
                </a:cubicBezTo>
                <a:cubicBezTo>
                  <a:pt x="1" y="82"/>
                  <a:pt x="1" y="82"/>
                  <a:pt x="1" y="82"/>
                </a:cubicBezTo>
                <a:cubicBezTo>
                  <a:pt x="0" y="84"/>
                  <a:pt x="0" y="85"/>
                  <a:pt x="0" y="87"/>
                </a:cubicBezTo>
                <a:cubicBezTo>
                  <a:pt x="0" y="89"/>
                  <a:pt x="0" y="91"/>
                  <a:pt x="1" y="93"/>
                </a:cubicBezTo>
                <a:cubicBezTo>
                  <a:pt x="2" y="95"/>
                  <a:pt x="23" y="133"/>
                  <a:pt x="51" y="166"/>
                </a:cubicBezTo>
                <a:cubicBezTo>
                  <a:pt x="45" y="166"/>
                  <a:pt x="24" y="166"/>
                  <a:pt x="24" y="166"/>
                </a:cubicBezTo>
                <a:cubicBezTo>
                  <a:pt x="17" y="166"/>
                  <a:pt x="12" y="171"/>
                  <a:pt x="12" y="178"/>
                </a:cubicBezTo>
                <a:cubicBezTo>
                  <a:pt x="12" y="219"/>
                  <a:pt x="12" y="219"/>
                  <a:pt x="12" y="219"/>
                </a:cubicBezTo>
                <a:cubicBezTo>
                  <a:pt x="12" y="226"/>
                  <a:pt x="17" y="231"/>
                  <a:pt x="24" y="231"/>
                </a:cubicBezTo>
                <a:cubicBezTo>
                  <a:pt x="24" y="231"/>
                  <a:pt x="30" y="231"/>
                  <a:pt x="33" y="231"/>
                </a:cubicBezTo>
                <a:cubicBezTo>
                  <a:pt x="32" y="234"/>
                  <a:pt x="32" y="238"/>
                  <a:pt x="32" y="241"/>
                </a:cubicBezTo>
                <a:cubicBezTo>
                  <a:pt x="32" y="268"/>
                  <a:pt x="54" y="290"/>
                  <a:pt x="81" y="290"/>
                </a:cubicBezTo>
                <a:cubicBezTo>
                  <a:pt x="108" y="290"/>
                  <a:pt x="131" y="268"/>
                  <a:pt x="131" y="241"/>
                </a:cubicBezTo>
                <a:cubicBezTo>
                  <a:pt x="131" y="238"/>
                  <a:pt x="130" y="234"/>
                  <a:pt x="129" y="231"/>
                </a:cubicBezTo>
                <a:cubicBezTo>
                  <a:pt x="131" y="231"/>
                  <a:pt x="137" y="231"/>
                  <a:pt x="140" y="231"/>
                </a:cubicBezTo>
                <a:cubicBezTo>
                  <a:pt x="139" y="234"/>
                  <a:pt x="139" y="238"/>
                  <a:pt x="139" y="241"/>
                </a:cubicBezTo>
                <a:cubicBezTo>
                  <a:pt x="139" y="268"/>
                  <a:pt x="161" y="290"/>
                  <a:pt x="188" y="290"/>
                </a:cubicBezTo>
                <a:cubicBezTo>
                  <a:pt x="215" y="290"/>
                  <a:pt x="237" y="268"/>
                  <a:pt x="237" y="241"/>
                </a:cubicBezTo>
                <a:cubicBezTo>
                  <a:pt x="237" y="220"/>
                  <a:pt x="224" y="201"/>
                  <a:pt x="205" y="194"/>
                </a:cubicBezTo>
                <a:cubicBezTo>
                  <a:pt x="201" y="193"/>
                  <a:pt x="198" y="194"/>
                  <a:pt x="195" y="195"/>
                </a:cubicBezTo>
                <a:cubicBezTo>
                  <a:pt x="192" y="196"/>
                  <a:pt x="190" y="199"/>
                  <a:pt x="189" y="202"/>
                </a:cubicBezTo>
                <a:cubicBezTo>
                  <a:pt x="187" y="208"/>
                  <a:pt x="190" y="215"/>
                  <a:pt x="196" y="217"/>
                </a:cubicBezTo>
                <a:cubicBezTo>
                  <a:pt x="206" y="221"/>
                  <a:pt x="213" y="230"/>
                  <a:pt x="213" y="241"/>
                </a:cubicBezTo>
                <a:cubicBezTo>
                  <a:pt x="213" y="255"/>
                  <a:pt x="202" y="266"/>
                  <a:pt x="188" y="266"/>
                </a:cubicBezTo>
                <a:cubicBezTo>
                  <a:pt x="174" y="266"/>
                  <a:pt x="163" y="255"/>
                  <a:pt x="163" y="241"/>
                </a:cubicBezTo>
                <a:cubicBezTo>
                  <a:pt x="163" y="235"/>
                  <a:pt x="165" y="230"/>
                  <a:pt x="168" y="226"/>
                </a:cubicBezTo>
                <a:cubicBezTo>
                  <a:pt x="170" y="222"/>
                  <a:pt x="171" y="217"/>
                  <a:pt x="169" y="213"/>
                </a:cubicBezTo>
                <a:cubicBezTo>
                  <a:pt x="167" y="209"/>
                  <a:pt x="163" y="207"/>
                  <a:pt x="158" y="207"/>
                </a:cubicBezTo>
                <a:cubicBezTo>
                  <a:pt x="111" y="207"/>
                  <a:pt x="111" y="207"/>
                  <a:pt x="111" y="207"/>
                </a:cubicBezTo>
                <a:cubicBezTo>
                  <a:pt x="107" y="207"/>
                  <a:pt x="102" y="209"/>
                  <a:pt x="100" y="213"/>
                </a:cubicBezTo>
                <a:cubicBezTo>
                  <a:pt x="98" y="217"/>
                  <a:pt x="99" y="222"/>
                  <a:pt x="101" y="226"/>
                </a:cubicBezTo>
                <a:cubicBezTo>
                  <a:pt x="105" y="230"/>
                  <a:pt x="106" y="235"/>
                  <a:pt x="106" y="241"/>
                </a:cubicBezTo>
                <a:cubicBezTo>
                  <a:pt x="106" y="255"/>
                  <a:pt x="95" y="266"/>
                  <a:pt x="81" y="266"/>
                </a:cubicBezTo>
                <a:cubicBezTo>
                  <a:pt x="67" y="266"/>
                  <a:pt x="56" y="255"/>
                  <a:pt x="56" y="241"/>
                </a:cubicBezTo>
                <a:cubicBezTo>
                  <a:pt x="56" y="235"/>
                  <a:pt x="58" y="230"/>
                  <a:pt x="61" y="226"/>
                </a:cubicBezTo>
                <a:cubicBezTo>
                  <a:pt x="64" y="222"/>
                  <a:pt x="64" y="217"/>
                  <a:pt x="62" y="213"/>
                </a:cubicBezTo>
                <a:cubicBezTo>
                  <a:pt x="60" y="209"/>
                  <a:pt x="56" y="206"/>
                  <a:pt x="51" y="206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43" y="207"/>
                  <a:pt x="38" y="207"/>
                  <a:pt x="36" y="207"/>
                </a:cubicBezTo>
                <a:cubicBezTo>
                  <a:pt x="36" y="204"/>
                  <a:pt x="36" y="193"/>
                  <a:pt x="36" y="190"/>
                </a:cubicBezTo>
                <a:cubicBezTo>
                  <a:pt x="40" y="190"/>
                  <a:pt x="78" y="190"/>
                  <a:pt x="78" y="190"/>
                </a:cubicBezTo>
                <a:cubicBezTo>
                  <a:pt x="83" y="190"/>
                  <a:pt x="86" y="188"/>
                  <a:pt x="89" y="184"/>
                </a:cubicBezTo>
                <a:cubicBezTo>
                  <a:pt x="89" y="184"/>
                  <a:pt x="89" y="183"/>
                  <a:pt x="89" y="183"/>
                </a:cubicBezTo>
                <a:cubicBezTo>
                  <a:pt x="90" y="181"/>
                  <a:pt x="91" y="179"/>
                  <a:pt x="91" y="177"/>
                </a:cubicBezTo>
                <a:cubicBezTo>
                  <a:pt x="91" y="174"/>
                  <a:pt x="90" y="170"/>
                  <a:pt x="87" y="168"/>
                </a:cubicBezTo>
                <a:cubicBezTo>
                  <a:pt x="59" y="143"/>
                  <a:pt x="33" y="101"/>
                  <a:pt x="25" y="87"/>
                </a:cubicBezTo>
                <a:cubicBezTo>
                  <a:pt x="26" y="85"/>
                  <a:pt x="43" y="51"/>
                  <a:pt x="44" y="49"/>
                </a:cubicBezTo>
                <a:cubicBezTo>
                  <a:pt x="109" y="39"/>
                  <a:pt x="156" y="49"/>
                  <a:pt x="183" y="60"/>
                </a:cubicBezTo>
                <a:cubicBezTo>
                  <a:pt x="214" y="72"/>
                  <a:pt x="230" y="88"/>
                  <a:pt x="230" y="88"/>
                </a:cubicBezTo>
                <a:cubicBezTo>
                  <a:pt x="230" y="88"/>
                  <a:pt x="231" y="89"/>
                  <a:pt x="231" y="89"/>
                </a:cubicBezTo>
                <a:cubicBezTo>
                  <a:pt x="239" y="96"/>
                  <a:pt x="235" y="122"/>
                  <a:pt x="229" y="138"/>
                </a:cubicBezTo>
                <a:cubicBezTo>
                  <a:pt x="229" y="137"/>
                  <a:pt x="229" y="139"/>
                  <a:pt x="229" y="139"/>
                </a:cubicBezTo>
                <a:cubicBezTo>
                  <a:pt x="229" y="140"/>
                  <a:pt x="222" y="158"/>
                  <a:pt x="211" y="170"/>
                </a:cubicBezTo>
                <a:cubicBezTo>
                  <a:pt x="208" y="174"/>
                  <a:pt x="207" y="179"/>
                  <a:pt x="209" y="183"/>
                </a:cubicBezTo>
                <a:cubicBezTo>
                  <a:pt x="211" y="187"/>
                  <a:pt x="216" y="190"/>
                  <a:pt x="220" y="190"/>
                </a:cubicBezTo>
                <a:cubicBezTo>
                  <a:pt x="290" y="190"/>
                  <a:pt x="290" y="190"/>
                  <a:pt x="290" y="190"/>
                </a:cubicBezTo>
                <a:cubicBezTo>
                  <a:pt x="297" y="190"/>
                  <a:pt x="302" y="185"/>
                  <a:pt x="302" y="178"/>
                </a:cubicBezTo>
                <a:cubicBezTo>
                  <a:pt x="302" y="178"/>
                  <a:pt x="302" y="109"/>
                  <a:pt x="302" y="105"/>
                </a:cubicBezTo>
                <a:cubicBezTo>
                  <a:pt x="306" y="105"/>
                  <a:pt x="337" y="105"/>
                  <a:pt x="339" y="105"/>
                </a:cubicBezTo>
                <a:cubicBezTo>
                  <a:pt x="340" y="108"/>
                  <a:pt x="356" y="146"/>
                  <a:pt x="356" y="146"/>
                </a:cubicBezTo>
                <a:cubicBezTo>
                  <a:pt x="357" y="150"/>
                  <a:pt x="360" y="152"/>
                  <a:pt x="364" y="153"/>
                </a:cubicBezTo>
                <a:cubicBezTo>
                  <a:pt x="364" y="153"/>
                  <a:pt x="415" y="165"/>
                  <a:pt x="425" y="167"/>
                </a:cubicBezTo>
                <a:cubicBezTo>
                  <a:pt x="425" y="170"/>
                  <a:pt x="425" y="203"/>
                  <a:pt x="425" y="207"/>
                </a:cubicBezTo>
                <a:cubicBezTo>
                  <a:pt x="421" y="207"/>
                  <a:pt x="391" y="207"/>
                  <a:pt x="391" y="207"/>
                </a:cubicBezTo>
                <a:cubicBezTo>
                  <a:pt x="391" y="207"/>
                  <a:pt x="391" y="207"/>
                  <a:pt x="391" y="207"/>
                </a:cubicBezTo>
                <a:cubicBezTo>
                  <a:pt x="391" y="207"/>
                  <a:pt x="390" y="207"/>
                  <a:pt x="389" y="207"/>
                </a:cubicBezTo>
                <a:cubicBezTo>
                  <a:pt x="384" y="207"/>
                  <a:pt x="380" y="209"/>
                  <a:pt x="378" y="213"/>
                </a:cubicBezTo>
                <a:cubicBezTo>
                  <a:pt x="376" y="217"/>
                  <a:pt x="376" y="222"/>
                  <a:pt x="379" y="226"/>
                </a:cubicBezTo>
                <a:cubicBezTo>
                  <a:pt x="382" y="230"/>
                  <a:pt x="384" y="236"/>
                  <a:pt x="384" y="241"/>
                </a:cubicBezTo>
                <a:cubicBezTo>
                  <a:pt x="384" y="255"/>
                  <a:pt x="373" y="266"/>
                  <a:pt x="359" y="266"/>
                </a:cubicBezTo>
                <a:cubicBezTo>
                  <a:pt x="345" y="266"/>
                  <a:pt x="334" y="255"/>
                  <a:pt x="334" y="241"/>
                </a:cubicBezTo>
                <a:cubicBezTo>
                  <a:pt x="334" y="230"/>
                  <a:pt x="340" y="221"/>
                  <a:pt x="350" y="217"/>
                </a:cubicBezTo>
                <a:cubicBezTo>
                  <a:pt x="353" y="216"/>
                  <a:pt x="355" y="214"/>
                  <a:pt x="357" y="211"/>
                </a:cubicBezTo>
                <a:cubicBezTo>
                  <a:pt x="358" y="208"/>
                  <a:pt x="358" y="205"/>
                  <a:pt x="357" y="202"/>
                </a:cubicBezTo>
                <a:cubicBezTo>
                  <a:pt x="356" y="199"/>
                  <a:pt x="354" y="196"/>
                  <a:pt x="351" y="195"/>
                </a:cubicBezTo>
                <a:cubicBezTo>
                  <a:pt x="348" y="194"/>
                  <a:pt x="345" y="194"/>
                  <a:pt x="342" y="195"/>
                </a:cubicBezTo>
                <a:cubicBezTo>
                  <a:pt x="322" y="202"/>
                  <a:pt x="309" y="220"/>
                  <a:pt x="309" y="241"/>
                </a:cubicBezTo>
                <a:cubicBezTo>
                  <a:pt x="309" y="268"/>
                  <a:pt x="332" y="290"/>
                  <a:pt x="359" y="290"/>
                </a:cubicBezTo>
                <a:cubicBezTo>
                  <a:pt x="386" y="290"/>
                  <a:pt x="408" y="268"/>
                  <a:pt x="408" y="241"/>
                </a:cubicBezTo>
                <a:cubicBezTo>
                  <a:pt x="408" y="238"/>
                  <a:pt x="408" y="234"/>
                  <a:pt x="407" y="231"/>
                </a:cubicBezTo>
                <a:cubicBezTo>
                  <a:pt x="411" y="231"/>
                  <a:pt x="437" y="231"/>
                  <a:pt x="437" y="231"/>
                </a:cubicBezTo>
                <a:cubicBezTo>
                  <a:pt x="444" y="231"/>
                  <a:pt x="449" y="226"/>
                  <a:pt x="449" y="219"/>
                </a:cubicBezTo>
                <a:cubicBezTo>
                  <a:pt x="449" y="157"/>
                  <a:pt x="449" y="157"/>
                  <a:pt x="449" y="157"/>
                </a:cubicBezTo>
                <a:cubicBezTo>
                  <a:pt x="449" y="152"/>
                  <a:pt x="445" y="147"/>
                  <a:pt x="440" y="146"/>
                </a:cubicBezTo>
                <a:cubicBezTo>
                  <a:pt x="440" y="146"/>
                  <a:pt x="378" y="132"/>
                  <a:pt x="376" y="131"/>
                </a:cubicBezTo>
                <a:cubicBezTo>
                  <a:pt x="375" y="129"/>
                  <a:pt x="359" y="89"/>
                  <a:pt x="359" y="89"/>
                </a:cubicBezTo>
                <a:cubicBezTo>
                  <a:pt x="357" y="84"/>
                  <a:pt x="353" y="81"/>
                  <a:pt x="348" y="81"/>
                </a:cubicBezTo>
                <a:cubicBezTo>
                  <a:pt x="290" y="81"/>
                  <a:pt x="290" y="81"/>
                  <a:pt x="290" y="81"/>
                </a:cubicBezTo>
                <a:cubicBezTo>
                  <a:pt x="283" y="81"/>
                  <a:pt x="278" y="87"/>
                  <a:pt x="278" y="93"/>
                </a:cubicBezTo>
                <a:cubicBezTo>
                  <a:pt x="278" y="93"/>
                  <a:pt x="278" y="162"/>
                  <a:pt x="278" y="166"/>
                </a:cubicBezTo>
                <a:cubicBezTo>
                  <a:pt x="275" y="166"/>
                  <a:pt x="248" y="166"/>
                  <a:pt x="243" y="166"/>
                </a:cubicBezTo>
                <a:cubicBezTo>
                  <a:pt x="249" y="156"/>
                  <a:pt x="252" y="147"/>
                  <a:pt x="252" y="147"/>
                </a:cubicBezTo>
                <a:cubicBezTo>
                  <a:pt x="252" y="147"/>
                  <a:pt x="252" y="147"/>
                  <a:pt x="252" y="147"/>
                </a:cubicBezTo>
                <a:cubicBezTo>
                  <a:pt x="252" y="147"/>
                  <a:pt x="252" y="146"/>
                  <a:pt x="252" y="146"/>
                </a:cubicBezTo>
                <a:cubicBezTo>
                  <a:pt x="253" y="142"/>
                  <a:pt x="260" y="124"/>
                  <a:pt x="260" y="105"/>
                </a:cubicBezTo>
                <a:cubicBezTo>
                  <a:pt x="260" y="93"/>
                  <a:pt x="257" y="80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4" y="68"/>
                  <a:pt x="176" y="0"/>
                  <a:pt x="33" y="26"/>
                </a:cubicBezTo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0" name="Freeform 485"/>
          <p:cNvSpPr>
            <a:spLocks/>
          </p:cNvSpPr>
          <p:nvPr userDrawn="1"/>
        </p:nvSpPr>
        <p:spPr bwMode="auto">
          <a:xfrm>
            <a:off x="4299837" y="3952031"/>
            <a:ext cx="397558" cy="187736"/>
          </a:xfrm>
          <a:custGeom>
            <a:avLst/>
            <a:gdLst/>
            <a:ahLst/>
            <a:cxnLst>
              <a:cxn ang="0">
                <a:pos x="109" y="12"/>
              </a:cxn>
              <a:cxn ang="0">
                <a:pos x="51" y="53"/>
              </a:cxn>
              <a:cxn ang="0">
                <a:pos x="109" y="93"/>
              </a:cxn>
              <a:cxn ang="0">
                <a:pos x="227" y="105"/>
              </a:cxn>
              <a:cxn ang="0">
                <a:pos x="227" y="105"/>
              </a:cxn>
              <a:cxn ang="0">
                <a:pos x="346" y="93"/>
              </a:cxn>
              <a:cxn ang="0">
                <a:pos x="388" y="77"/>
              </a:cxn>
              <a:cxn ang="0">
                <a:pos x="427" y="152"/>
              </a:cxn>
              <a:cxn ang="0">
                <a:pos x="227" y="188"/>
              </a:cxn>
              <a:cxn ang="0">
                <a:pos x="28" y="152"/>
              </a:cxn>
              <a:cxn ang="0">
                <a:pos x="56" y="94"/>
              </a:cxn>
              <a:cxn ang="0">
                <a:pos x="58" y="88"/>
              </a:cxn>
              <a:cxn ang="0">
                <a:pos x="50" y="76"/>
              </a:cxn>
              <a:cxn ang="0">
                <a:pos x="32" y="82"/>
              </a:cxn>
              <a:cxn ang="0">
                <a:pos x="1" y="146"/>
              </a:cxn>
              <a:cxn ang="0">
                <a:pos x="0" y="152"/>
              </a:cxn>
              <a:cxn ang="0">
                <a:pos x="34" y="189"/>
              </a:cxn>
              <a:cxn ang="0">
                <a:pos x="227" y="215"/>
              </a:cxn>
              <a:cxn ang="0">
                <a:pos x="420" y="189"/>
              </a:cxn>
              <a:cxn ang="0">
                <a:pos x="455" y="152"/>
              </a:cxn>
              <a:cxn ang="0">
                <a:pos x="454" y="146"/>
              </a:cxn>
              <a:cxn ang="0">
                <a:pos x="402" y="46"/>
              </a:cxn>
              <a:cxn ang="0">
                <a:pos x="387" y="40"/>
              </a:cxn>
              <a:cxn ang="0">
                <a:pos x="377" y="52"/>
              </a:cxn>
              <a:cxn ang="0">
                <a:pos x="333" y="69"/>
              </a:cxn>
              <a:cxn ang="0">
                <a:pos x="227" y="79"/>
              </a:cxn>
              <a:cxn ang="0">
                <a:pos x="122" y="69"/>
              </a:cxn>
              <a:cxn ang="0">
                <a:pos x="79" y="53"/>
              </a:cxn>
              <a:cxn ang="0">
                <a:pos x="122" y="36"/>
              </a:cxn>
              <a:cxn ang="0">
                <a:pos x="227" y="27"/>
              </a:cxn>
              <a:cxn ang="0">
                <a:pos x="241" y="13"/>
              </a:cxn>
              <a:cxn ang="0">
                <a:pos x="227" y="0"/>
              </a:cxn>
              <a:cxn ang="0">
                <a:pos x="109" y="12"/>
              </a:cxn>
            </a:cxnLst>
            <a:rect l="0" t="0" r="r" b="b"/>
            <a:pathLst>
              <a:path w="455" h="215">
                <a:moveTo>
                  <a:pt x="109" y="12"/>
                </a:moveTo>
                <a:cubicBezTo>
                  <a:pt x="70" y="21"/>
                  <a:pt x="51" y="35"/>
                  <a:pt x="51" y="53"/>
                </a:cubicBezTo>
                <a:cubicBezTo>
                  <a:pt x="51" y="71"/>
                  <a:pt x="70" y="84"/>
                  <a:pt x="109" y="93"/>
                </a:cubicBezTo>
                <a:cubicBezTo>
                  <a:pt x="141" y="101"/>
                  <a:pt x="183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72" y="105"/>
                  <a:pt x="314" y="101"/>
                  <a:pt x="346" y="93"/>
                </a:cubicBezTo>
                <a:cubicBezTo>
                  <a:pt x="365" y="89"/>
                  <a:pt x="379" y="83"/>
                  <a:pt x="388" y="77"/>
                </a:cubicBezTo>
                <a:cubicBezTo>
                  <a:pt x="400" y="99"/>
                  <a:pt x="419" y="135"/>
                  <a:pt x="427" y="152"/>
                </a:cubicBezTo>
                <a:cubicBezTo>
                  <a:pt x="421" y="160"/>
                  <a:pt x="388" y="188"/>
                  <a:pt x="227" y="188"/>
                </a:cubicBezTo>
                <a:cubicBezTo>
                  <a:pt x="67" y="188"/>
                  <a:pt x="34" y="160"/>
                  <a:pt x="28" y="152"/>
                </a:cubicBezTo>
                <a:cubicBezTo>
                  <a:pt x="37" y="131"/>
                  <a:pt x="56" y="95"/>
                  <a:pt x="56" y="94"/>
                </a:cubicBezTo>
                <a:cubicBezTo>
                  <a:pt x="57" y="92"/>
                  <a:pt x="58" y="90"/>
                  <a:pt x="58" y="88"/>
                </a:cubicBezTo>
                <a:cubicBezTo>
                  <a:pt x="58" y="83"/>
                  <a:pt x="55" y="79"/>
                  <a:pt x="50" y="76"/>
                </a:cubicBezTo>
                <a:cubicBezTo>
                  <a:pt x="44" y="73"/>
                  <a:pt x="36" y="75"/>
                  <a:pt x="32" y="82"/>
                </a:cubicBezTo>
                <a:cubicBezTo>
                  <a:pt x="32" y="84"/>
                  <a:pt x="9" y="127"/>
                  <a:pt x="1" y="146"/>
                </a:cubicBezTo>
                <a:cubicBezTo>
                  <a:pt x="0" y="148"/>
                  <a:pt x="0" y="150"/>
                  <a:pt x="0" y="152"/>
                </a:cubicBezTo>
                <a:cubicBezTo>
                  <a:pt x="0" y="157"/>
                  <a:pt x="2" y="174"/>
                  <a:pt x="34" y="189"/>
                </a:cubicBezTo>
                <a:cubicBezTo>
                  <a:pt x="72" y="206"/>
                  <a:pt x="137" y="215"/>
                  <a:pt x="227" y="215"/>
                </a:cubicBezTo>
                <a:cubicBezTo>
                  <a:pt x="318" y="215"/>
                  <a:pt x="383" y="206"/>
                  <a:pt x="420" y="189"/>
                </a:cubicBezTo>
                <a:cubicBezTo>
                  <a:pt x="452" y="174"/>
                  <a:pt x="455" y="157"/>
                  <a:pt x="455" y="152"/>
                </a:cubicBezTo>
                <a:cubicBezTo>
                  <a:pt x="455" y="150"/>
                  <a:pt x="455" y="148"/>
                  <a:pt x="454" y="146"/>
                </a:cubicBezTo>
                <a:cubicBezTo>
                  <a:pt x="445" y="127"/>
                  <a:pt x="404" y="50"/>
                  <a:pt x="402" y="46"/>
                </a:cubicBezTo>
                <a:cubicBezTo>
                  <a:pt x="399" y="41"/>
                  <a:pt x="393" y="38"/>
                  <a:pt x="387" y="40"/>
                </a:cubicBezTo>
                <a:cubicBezTo>
                  <a:pt x="381" y="41"/>
                  <a:pt x="378" y="46"/>
                  <a:pt x="377" y="52"/>
                </a:cubicBezTo>
                <a:cubicBezTo>
                  <a:pt x="375" y="54"/>
                  <a:pt x="365" y="62"/>
                  <a:pt x="333" y="69"/>
                </a:cubicBezTo>
                <a:cubicBezTo>
                  <a:pt x="304" y="75"/>
                  <a:pt x="266" y="79"/>
                  <a:pt x="227" y="79"/>
                </a:cubicBezTo>
                <a:cubicBezTo>
                  <a:pt x="188" y="79"/>
                  <a:pt x="151" y="75"/>
                  <a:pt x="122" y="69"/>
                </a:cubicBezTo>
                <a:cubicBezTo>
                  <a:pt x="94" y="63"/>
                  <a:pt x="82" y="56"/>
                  <a:pt x="79" y="53"/>
                </a:cubicBezTo>
                <a:cubicBezTo>
                  <a:pt x="82" y="49"/>
                  <a:pt x="94" y="42"/>
                  <a:pt x="122" y="36"/>
                </a:cubicBezTo>
                <a:cubicBezTo>
                  <a:pt x="151" y="30"/>
                  <a:pt x="188" y="27"/>
                  <a:pt x="227" y="27"/>
                </a:cubicBezTo>
                <a:cubicBezTo>
                  <a:pt x="235" y="27"/>
                  <a:pt x="241" y="21"/>
                  <a:pt x="241" y="13"/>
                </a:cubicBezTo>
                <a:cubicBezTo>
                  <a:pt x="241" y="6"/>
                  <a:pt x="235" y="0"/>
                  <a:pt x="227" y="0"/>
                </a:cubicBezTo>
                <a:cubicBezTo>
                  <a:pt x="183" y="0"/>
                  <a:pt x="141" y="4"/>
                  <a:pt x="109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1" name="Freeform 489"/>
          <p:cNvSpPr>
            <a:spLocks/>
          </p:cNvSpPr>
          <p:nvPr userDrawn="1"/>
        </p:nvSpPr>
        <p:spPr bwMode="auto">
          <a:xfrm>
            <a:off x="4770987" y="3913386"/>
            <a:ext cx="400013" cy="265039"/>
          </a:xfrm>
          <a:custGeom>
            <a:avLst/>
            <a:gdLst/>
            <a:ahLst/>
            <a:cxnLst>
              <a:cxn ang="0">
                <a:pos x="223" y="2"/>
              </a:cxn>
              <a:cxn ang="0">
                <a:pos x="115" y="55"/>
              </a:cxn>
              <a:cxn ang="0">
                <a:pos x="26" y="68"/>
              </a:cxn>
              <a:cxn ang="0">
                <a:pos x="13" y="112"/>
              </a:cxn>
              <a:cxn ang="0">
                <a:pos x="13" y="139"/>
              </a:cxn>
              <a:cxn ang="0">
                <a:pos x="53" y="126"/>
              </a:cxn>
              <a:cxn ang="0">
                <a:pos x="102" y="82"/>
              </a:cxn>
              <a:cxn ang="0">
                <a:pos x="109" y="103"/>
              </a:cxn>
              <a:cxn ang="0">
                <a:pos x="234" y="26"/>
              </a:cxn>
              <a:cxn ang="0">
                <a:pos x="315" y="51"/>
              </a:cxn>
              <a:cxn ang="0">
                <a:pos x="432" y="64"/>
              </a:cxn>
              <a:cxn ang="0">
                <a:pos x="328" y="87"/>
              </a:cxn>
              <a:cxn ang="0">
                <a:pos x="315" y="101"/>
              </a:cxn>
              <a:cxn ang="0">
                <a:pos x="328" y="214"/>
              </a:cxn>
              <a:cxn ang="0">
                <a:pos x="432" y="237"/>
              </a:cxn>
              <a:cxn ang="0">
                <a:pos x="315" y="250"/>
              </a:cxn>
              <a:cxn ang="0">
                <a:pos x="234" y="278"/>
              </a:cxn>
              <a:cxn ang="0">
                <a:pos x="109" y="197"/>
              </a:cxn>
              <a:cxn ang="0">
                <a:pos x="102" y="219"/>
              </a:cxn>
              <a:cxn ang="0">
                <a:pos x="53" y="177"/>
              </a:cxn>
              <a:cxn ang="0">
                <a:pos x="39" y="164"/>
              </a:cxn>
              <a:cxn ang="0">
                <a:pos x="0" y="177"/>
              </a:cxn>
              <a:cxn ang="0">
                <a:pos x="26" y="190"/>
              </a:cxn>
              <a:cxn ang="0">
                <a:pos x="30" y="242"/>
              </a:cxn>
              <a:cxn ang="0">
                <a:pos x="115" y="246"/>
              </a:cxn>
              <a:cxn ang="0">
                <a:pos x="222" y="302"/>
              </a:cxn>
              <a:cxn ang="0">
                <a:pos x="328" y="305"/>
              </a:cxn>
              <a:cxn ang="0">
                <a:pos x="342" y="263"/>
              </a:cxn>
              <a:cxn ang="0">
                <a:pos x="459" y="250"/>
              </a:cxn>
              <a:cxn ang="0">
                <a:pos x="445" y="187"/>
              </a:cxn>
              <a:cxn ang="0">
                <a:pos x="342" y="114"/>
              </a:cxn>
              <a:cxn ang="0">
                <a:pos x="455" y="110"/>
              </a:cxn>
              <a:cxn ang="0">
                <a:pos x="459" y="51"/>
              </a:cxn>
              <a:cxn ang="0">
                <a:pos x="342" y="37"/>
              </a:cxn>
              <a:cxn ang="0">
                <a:pos x="328" y="0"/>
              </a:cxn>
            </a:cxnLst>
            <a:rect l="0" t="0" r="r" b="b"/>
            <a:pathLst>
              <a:path w="459" h="305">
                <a:moveTo>
                  <a:pt x="230" y="0"/>
                </a:moveTo>
                <a:cubicBezTo>
                  <a:pt x="227" y="0"/>
                  <a:pt x="225" y="1"/>
                  <a:pt x="223" y="2"/>
                </a:cubicBezTo>
                <a:cubicBezTo>
                  <a:pt x="223" y="2"/>
                  <a:pt x="156" y="47"/>
                  <a:pt x="128" y="66"/>
                </a:cubicBezTo>
                <a:cubicBezTo>
                  <a:pt x="127" y="60"/>
                  <a:pt x="122" y="55"/>
                  <a:pt x="115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2" y="55"/>
                  <a:pt x="26" y="61"/>
                  <a:pt x="26" y="68"/>
                </a:cubicBezTo>
                <a:cubicBezTo>
                  <a:pt x="26" y="68"/>
                  <a:pt x="26" y="97"/>
                  <a:pt x="26" y="112"/>
                </a:cubicBezTo>
                <a:cubicBezTo>
                  <a:pt x="20" y="112"/>
                  <a:pt x="13" y="112"/>
                  <a:pt x="13" y="112"/>
                </a:cubicBezTo>
                <a:cubicBezTo>
                  <a:pt x="6" y="112"/>
                  <a:pt x="0" y="118"/>
                  <a:pt x="0" y="126"/>
                </a:cubicBezTo>
                <a:cubicBezTo>
                  <a:pt x="0" y="133"/>
                  <a:pt x="6" y="139"/>
                  <a:pt x="13" y="139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47" y="139"/>
                  <a:pt x="53" y="133"/>
                  <a:pt x="53" y="126"/>
                </a:cubicBezTo>
                <a:cubicBezTo>
                  <a:pt x="53" y="126"/>
                  <a:pt x="53" y="97"/>
                  <a:pt x="53" y="82"/>
                </a:cubicBezTo>
                <a:cubicBezTo>
                  <a:pt x="67" y="82"/>
                  <a:pt x="88" y="82"/>
                  <a:pt x="102" y="82"/>
                </a:cubicBezTo>
                <a:cubicBezTo>
                  <a:pt x="102" y="86"/>
                  <a:pt x="102" y="91"/>
                  <a:pt x="102" y="91"/>
                </a:cubicBezTo>
                <a:cubicBezTo>
                  <a:pt x="102" y="96"/>
                  <a:pt x="105" y="101"/>
                  <a:pt x="109" y="103"/>
                </a:cubicBezTo>
                <a:cubicBezTo>
                  <a:pt x="113" y="105"/>
                  <a:pt x="119" y="105"/>
                  <a:pt x="123" y="102"/>
                </a:cubicBezTo>
                <a:cubicBezTo>
                  <a:pt x="123" y="102"/>
                  <a:pt x="228" y="31"/>
                  <a:pt x="234" y="26"/>
                </a:cubicBezTo>
                <a:cubicBezTo>
                  <a:pt x="241" y="26"/>
                  <a:pt x="296" y="26"/>
                  <a:pt x="315" y="26"/>
                </a:cubicBezTo>
                <a:cubicBezTo>
                  <a:pt x="315" y="38"/>
                  <a:pt x="315" y="51"/>
                  <a:pt x="315" y="51"/>
                </a:cubicBezTo>
                <a:cubicBezTo>
                  <a:pt x="315" y="58"/>
                  <a:pt x="321" y="64"/>
                  <a:pt x="328" y="64"/>
                </a:cubicBezTo>
                <a:cubicBezTo>
                  <a:pt x="328" y="64"/>
                  <a:pt x="411" y="64"/>
                  <a:pt x="432" y="64"/>
                </a:cubicBezTo>
                <a:cubicBezTo>
                  <a:pt x="432" y="73"/>
                  <a:pt x="432" y="78"/>
                  <a:pt x="432" y="87"/>
                </a:cubicBezTo>
                <a:cubicBezTo>
                  <a:pt x="411" y="87"/>
                  <a:pt x="328" y="87"/>
                  <a:pt x="328" y="87"/>
                </a:cubicBezTo>
                <a:cubicBezTo>
                  <a:pt x="325" y="87"/>
                  <a:pt x="321" y="89"/>
                  <a:pt x="319" y="91"/>
                </a:cubicBezTo>
                <a:cubicBezTo>
                  <a:pt x="316" y="94"/>
                  <a:pt x="315" y="97"/>
                  <a:pt x="315" y="101"/>
                </a:cubicBezTo>
                <a:cubicBezTo>
                  <a:pt x="315" y="200"/>
                  <a:pt x="315" y="200"/>
                  <a:pt x="315" y="200"/>
                </a:cubicBezTo>
                <a:cubicBezTo>
                  <a:pt x="315" y="208"/>
                  <a:pt x="321" y="214"/>
                  <a:pt x="328" y="214"/>
                </a:cubicBezTo>
                <a:cubicBezTo>
                  <a:pt x="328" y="214"/>
                  <a:pt x="411" y="214"/>
                  <a:pt x="432" y="214"/>
                </a:cubicBezTo>
                <a:cubicBezTo>
                  <a:pt x="432" y="223"/>
                  <a:pt x="432" y="228"/>
                  <a:pt x="432" y="237"/>
                </a:cubicBezTo>
                <a:cubicBezTo>
                  <a:pt x="411" y="237"/>
                  <a:pt x="328" y="237"/>
                  <a:pt x="328" y="237"/>
                </a:cubicBezTo>
                <a:cubicBezTo>
                  <a:pt x="321" y="237"/>
                  <a:pt x="315" y="243"/>
                  <a:pt x="315" y="250"/>
                </a:cubicBezTo>
                <a:cubicBezTo>
                  <a:pt x="315" y="250"/>
                  <a:pt x="315" y="266"/>
                  <a:pt x="315" y="278"/>
                </a:cubicBezTo>
                <a:cubicBezTo>
                  <a:pt x="296" y="278"/>
                  <a:pt x="241" y="278"/>
                  <a:pt x="234" y="278"/>
                </a:cubicBezTo>
                <a:cubicBezTo>
                  <a:pt x="228" y="274"/>
                  <a:pt x="123" y="198"/>
                  <a:pt x="123" y="198"/>
                </a:cubicBezTo>
                <a:cubicBezTo>
                  <a:pt x="119" y="195"/>
                  <a:pt x="114" y="195"/>
                  <a:pt x="109" y="197"/>
                </a:cubicBezTo>
                <a:cubicBezTo>
                  <a:pt x="105" y="200"/>
                  <a:pt x="102" y="204"/>
                  <a:pt x="102" y="209"/>
                </a:cubicBezTo>
                <a:cubicBezTo>
                  <a:pt x="102" y="209"/>
                  <a:pt x="102" y="214"/>
                  <a:pt x="102" y="219"/>
                </a:cubicBezTo>
                <a:cubicBezTo>
                  <a:pt x="88" y="219"/>
                  <a:pt x="67" y="219"/>
                  <a:pt x="53" y="219"/>
                </a:cubicBezTo>
                <a:cubicBezTo>
                  <a:pt x="53" y="204"/>
                  <a:pt x="53" y="177"/>
                  <a:pt x="53" y="177"/>
                </a:cubicBezTo>
                <a:cubicBezTo>
                  <a:pt x="53" y="174"/>
                  <a:pt x="51" y="170"/>
                  <a:pt x="49" y="168"/>
                </a:cubicBezTo>
                <a:cubicBezTo>
                  <a:pt x="46" y="165"/>
                  <a:pt x="43" y="164"/>
                  <a:pt x="39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6" y="164"/>
                  <a:pt x="0" y="170"/>
                  <a:pt x="0" y="177"/>
                </a:cubicBezTo>
                <a:cubicBezTo>
                  <a:pt x="0" y="185"/>
                  <a:pt x="6" y="191"/>
                  <a:pt x="13" y="190"/>
                </a:cubicBezTo>
                <a:cubicBezTo>
                  <a:pt x="13" y="190"/>
                  <a:pt x="20" y="190"/>
                  <a:pt x="26" y="190"/>
                </a:cubicBezTo>
                <a:cubicBezTo>
                  <a:pt x="26" y="206"/>
                  <a:pt x="26" y="233"/>
                  <a:pt x="26" y="233"/>
                </a:cubicBezTo>
                <a:cubicBezTo>
                  <a:pt x="26" y="236"/>
                  <a:pt x="27" y="240"/>
                  <a:pt x="30" y="242"/>
                </a:cubicBezTo>
                <a:cubicBezTo>
                  <a:pt x="32" y="245"/>
                  <a:pt x="36" y="246"/>
                  <a:pt x="39" y="246"/>
                </a:cubicBezTo>
                <a:cubicBezTo>
                  <a:pt x="115" y="246"/>
                  <a:pt x="115" y="246"/>
                  <a:pt x="115" y="246"/>
                </a:cubicBezTo>
                <a:cubicBezTo>
                  <a:pt x="122" y="246"/>
                  <a:pt x="127" y="241"/>
                  <a:pt x="128" y="235"/>
                </a:cubicBezTo>
                <a:cubicBezTo>
                  <a:pt x="156" y="255"/>
                  <a:pt x="222" y="302"/>
                  <a:pt x="222" y="302"/>
                </a:cubicBezTo>
                <a:cubicBezTo>
                  <a:pt x="225" y="304"/>
                  <a:pt x="227" y="305"/>
                  <a:pt x="230" y="305"/>
                </a:cubicBezTo>
                <a:cubicBezTo>
                  <a:pt x="328" y="305"/>
                  <a:pt x="328" y="305"/>
                  <a:pt x="328" y="305"/>
                </a:cubicBezTo>
                <a:cubicBezTo>
                  <a:pt x="336" y="305"/>
                  <a:pt x="342" y="299"/>
                  <a:pt x="342" y="292"/>
                </a:cubicBezTo>
                <a:cubicBezTo>
                  <a:pt x="342" y="292"/>
                  <a:pt x="342" y="276"/>
                  <a:pt x="342" y="263"/>
                </a:cubicBezTo>
                <a:cubicBezTo>
                  <a:pt x="363" y="263"/>
                  <a:pt x="445" y="263"/>
                  <a:pt x="445" y="263"/>
                </a:cubicBezTo>
                <a:cubicBezTo>
                  <a:pt x="453" y="263"/>
                  <a:pt x="459" y="257"/>
                  <a:pt x="459" y="250"/>
                </a:cubicBezTo>
                <a:cubicBezTo>
                  <a:pt x="459" y="200"/>
                  <a:pt x="459" y="200"/>
                  <a:pt x="459" y="200"/>
                </a:cubicBezTo>
                <a:cubicBezTo>
                  <a:pt x="459" y="193"/>
                  <a:pt x="453" y="187"/>
                  <a:pt x="445" y="187"/>
                </a:cubicBezTo>
                <a:cubicBezTo>
                  <a:pt x="445" y="187"/>
                  <a:pt x="363" y="187"/>
                  <a:pt x="342" y="187"/>
                </a:cubicBezTo>
                <a:cubicBezTo>
                  <a:pt x="342" y="170"/>
                  <a:pt x="342" y="131"/>
                  <a:pt x="342" y="114"/>
                </a:cubicBezTo>
                <a:cubicBezTo>
                  <a:pt x="363" y="114"/>
                  <a:pt x="445" y="114"/>
                  <a:pt x="445" y="114"/>
                </a:cubicBezTo>
                <a:cubicBezTo>
                  <a:pt x="449" y="114"/>
                  <a:pt x="452" y="113"/>
                  <a:pt x="455" y="110"/>
                </a:cubicBezTo>
                <a:cubicBezTo>
                  <a:pt x="457" y="108"/>
                  <a:pt x="459" y="104"/>
                  <a:pt x="459" y="10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43"/>
                  <a:pt x="453" y="37"/>
                  <a:pt x="445" y="37"/>
                </a:cubicBezTo>
                <a:cubicBezTo>
                  <a:pt x="445" y="37"/>
                  <a:pt x="363" y="37"/>
                  <a:pt x="342" y="37"/>
                </a:cubicBezTo>
                <a:cubicBezTo>
                  <a:pt x="342" y="26"/>
                  <a:pt x="342" y="13"/>
                  <a:pt x="342" y="13"/>
                </a:cubicBezTo>
                <a:cubicBezTo>
                  <a:pt x="342" y="6"/>
                  <a:pt x="336" y="0"/>
                  <a:pt x="328" y="0"/>
                </a:cubicBezTo>
                <a:lnTo>
                  <a:pt x="23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2" name="Freeform 537"/>
          <p:cNvSpPr>
            <a:spLocks noEditPoints="1"/>
          </p:cNvSpPr>
          <p:nvPr userDrawn="1"/>
        </p:nvSpPr>
        <p:spPr bwMode="auto">
          <a:xfrm>
            <a:off x="5770337" y="3848967"/>
            <a:ext cx="280991" cy="393877"/>
          </a:xfrm>
          <a:custGeom>
            <a:avLst/>
            <a:gdLst/>
            <a:ahLst/>
            <a:cxnLst>
              <a:cxn ang="0">
                <a:pos x="299" y="124"/>
              </a:cxn>
              <a:cxn ang="0">
                <a:pos x="262" y="196"/>
              </a:cxn>
              <a:cxn ang="0">
                <a:pos x="230" y="147"/>
              </a:cxn>
              <a:cxn ang="0">
                <a:pos x="162" y="84"/>
              </a:cxn>
              <a:cxn ang="0">
                <a:pos x="95" y="147"/>
              </a:cxn>
              <a:cxn ang="0">
                <a:pos x="34" y="211"/>
              </a:cxn>
              <a:cxn ang="0">
                <a:pos x="28" y="82"/>
              </a:cxn>
              <a:cxn ang="0">
                <a:pos x="163" y="27"/>
              </a:cxn>
              <a:cxn ang="0">
                <a:pos x="284" y="72"/>
              </a:cxn>
              <a:cxn ang="0">
                <a:pos x="318" y="83"/>
              </a:cxn>
              <a:cxn ang="0">
                <a:pos x="311" y="58"/>
              </a:cxn>
              <a:cxn ang="0">
                <a:pos x="163" y="0"/>
              </a:cxn>
              <a:cxn ang="0">
                <a:pos x="14" y="58"/>
              </a:cxn>
              <a:cxn ang="0">
                <a:pos x="2" y="76"/>
              </a:cxn>
              <a:cxn ang="0">
                <a:pos x="97" y="425"/>
              </a:cxn>
              <a:cxn ang="0">
                <a:pos x="163" y="453"/>
              </a:cxn>
              <a:cxn ang="0">
                <a:pos x="228" y="425"/>
              </a:cxn>
              <a:cxn ang="0">
                <a:pos x="315" y="117"/>
              </a:cxn>
              <a:cxn ang="0">
                <a:pos x="149" y="264"/>
              </a:cxn>
              <a:cxn ang="0">
                <a:pos x="95" y="227"/>
              </a:cxn>
              <a:cxn ang="0">
                <a:pos x="185" y="227"/>
              </a:cxn>
              <a:cxn ang="0">
                <a:pos x="176" y="227"/>
              </a:cxn>
              <a:cxn ang="0">
                <a:pos x="181" y="195"/>
              </a:cxn>
              <a:cxn ang="0">
                <a:pos x="149" y="200"/>
              </a:cxn>
              <a:cxn ang="0">
                <a:pos x="149" y="191"/>
              </a:cxn>
              <a:cxn ang="0">
                <a:pos x="149" y="235"/>
              </a:cxn>
              <a:cxn ang="0">
                <a:pos x="149" y="227"/>
              </a:cxn>
              <a:cxn ang="0">
                <a:pos x="214" y="227"/>
              </a:cxn>
              <a:cxn ang="0">
                <a:pos x="176" y="279"/>
              </a:cxn>
              <a:cxn ang="0">
                <a:pos x="230" y="200"/>
              </a:cxn>
              <a:cxn ang="0">
                <a:pos x="176" y="163"/>
              </a:cxn>
              <a:cxn ang="0">
                <a:pos x="113" y="167"/>
              </a:cxn>
              <a:cxn ang="0">
                <a:pos x="125" y="176"/>
              </a:cxn>
              <a:cxn ang="0">
                <a:pos x="113" y="167"/>
              </a:cxn>
              <a:cxn ang="0">
                <a:pos x="183" y="423"/>
              </a:cxn>
              <a:cxn ang="0">
                <a:pos x="162" y="427"/>
              </a:cxn>
              <a:cxn ang="0">
                <a:pos x="39" y="257"/>
              </a:cxn>
              <a:cxn ang="0">
                <a:pos x="67" y="227"/>
              </a:cxn>
              <a:cxn ang="0">
                <a:pos x="149" y="329"/>
              </a:cxn>
              <a:cxn ang="0">
                <a:pos x="176" y="306"/>
              </a:cxn>
              <a:cxn ang="0">
                <a:pos x="266" y="227"/>
              </a:cxn>
              <a:cxn ang="0">
                <a:pos x="291" y="198"/>
              </a:cxn>
            </a:cxnLst>
            <a:rect l="0" t="0" r="r" b="b"/>
            <a:pathLst>
              <a:path w="324" h="454">
                <a:moveTo>
                  <a:pt x="315" y="117"/>
                </a:moveTo>
                <a:cubicBezTo>
                  <a:pt x="315" y="117"/>
                  <a:pt x="315" y="117"/>
                  <a:pt x="315" y="117"/>
                </a:cubicBezTo>
                <a:cubicBezTo>
                  <a:pt x="309" y="115"/>
                  <a:pt x="302" y="118"/>
                  <a:pt x="299" y="124"/>
                </a:cubicBezTo>
                <a:cubicBezTo>
                  <a:pt x="299" y="124"/>
                  <a:pt x="297" y="129"/>
                  <a:pt x="293" y="136"/>
                </a:cubicBezTo>
                <a:cubicBezTo>
                  <a:pt x="288" y="147"/>
                  <a:pt x="280" y="163"/>
                  <a:pt x="272" y="177"/>
                </a:cubicBezTo>
                <a:cubicBezTo>
                  <a:pt x="268" y="184"/>
                  <a:pt x="265" y="191"/>
                  <a:pt x="262" y="196"/>
                </a:cubicBezTo>
                <a:cubicBezTo>
                  <a:pt x="261" y="197"/>
                  <a:pt x="260" y="199"/>
                  <a:pt x="259" y="200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54" y="180"/>
                  <a:pt x="244" y="161"/>
                  <a:pt x="230" y="147"/>
                </a:cubicBezTo>
                <a:cubicBezTo>
                  <a:pt x="215" y="134"/>
                  <a:pt x="197" y="124"/>
                  <a:pt x="176" y="121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6" y="90"/>
                  <a:pt x="170" y="84"/>
                  <a:pt x="162" y="84"/>
                </a:cubicBezTo>
                <a:cubicBezTo>
                  <a:pt x="155" y="84"/>
                  <a:pt x="149" y="90"/>
                  <a:pt x="149" y="98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28" y="124"/>
                  <a:pt x="109" y="134"/>
                  <a:pt x="95" y="147"/>
                </a:cubicBezTo>
                <a:cubicBezTo>
                  <a:pt x="80" y="161"/>
                  <a:pt x="71" y="180"/>
                  <a:pt x="67" y="200"/>
                </a:cubicBezTo>
                <a:cubicBezTo>
                  <a:pt x="47" y="200"/>
                  <a:pt x="47" y="200"/>
                  <a:pt x="47" y="200"/>
                </a:cubicBezTo>
                <a:cubicBezTo>
                  <a:pt x="40" y="200"/>
                  <a:pt x="35" y="205"/>
                  <a:pt x="34" y="211"/>
                </a:cubicBezTo>
                <a:cubicBezTo>
                  <a:pt x="30" y="174"/>
                  <a:pt x="27" y="128"/>
                  <a:pt x="27" y="100"/>
                </a:cubicBezTo>
                <a:cubicBezTo>
                  <a:pt x="27" y="93"/>
                  <a:pt x="27" y="88"/>
                  <a:pt x="27" y="84"/>
                </a:cubicBezTo>
                <a:cubicBezTo>
                  <a:pt x="28" y="83"/>
                  <a:pt x="28" y="82"/>
                  <a:pt x="28" y="82"/>
                </a:cubicBezTo>
                <a:cubicBezTo>
                  <a:pt x="28" y="81"/>
                  <a:pt x="29" y="80"/>
                  <a:pt x="30" y="79"/>
                </a:cubicBezTo>
                <a:cubicBezTo>
                  <a:pt x="40" y="72"/>
                  <a:pt x="60" y="59"/>
                  <a:pt x="84" y="47"/>
                </a:cubicBezTo>
                <a:cubicBezTo>
                  <a:pt x="109" y="36"/>
                  <a:pt x="137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92" y="27"/>
                  <a:pt x="225" y="39"/>
                  <a:pt x="251" y="52"/>
                </a:cubicBezTo>
                <a:cubicBezTo>
                  <a:pt x="264" y="59"/>
                  <a:pt x="276" y="66"/>
                  <a:pt x="284" y="72"/>
                </a:cubicBezTo>
                <a:cubicBezTo>
                  <a:pt x="289" y="75"/>
                  <a:pt x="292" y="77"/>
                  <a:pt x="295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5" y="88"/>
                  <a:pt x="313" y="88"/>
                  <a:pt x="318" y="83"/>
                </a:cubicBezTo>
                <a:cubicBezTo>
                  <a:pt x="323" y="78"/>
                  <a:pt x="323" y="70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6" y="62"/>
                  <a:pt x="314" y="61"/>
                  <a:pt x="311" y="58"/>
                </a:cubicBezTo>
                <a:cubicBezTo>
                  <a:pt x="300" y="50"/>
                  <a:pt x="279" y="36"/>
                  <a:pt x="252" y="23"/>
                </a:cubicBezTo>
                <a:cubicBezTo>
                  <a:pt x="226" y="11"/>
                  <a:pt x="194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26" y="0"/>
                  <a:pt x="91" y="14"/>
                  <a:pt x="62" y="29"/>
                </a:cubicBezTo>
                <a:cubicBezTo>
                  <a:pt x="48" y="36"/>
                  <a:pt x="36" y="44"/>
                  <a:pt x="26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1" y="61"/>
                  <a:pt x="9" y="62"/>
                  <a:pt x="7" y="64"/>
                </a:cubicBezTo>
                <a:cubicBezTo>
                  <a:pt x="5" y="66"/>
                  <a:pt x="4" y="68"/>
                  <a:pt x="3" y="70"/>
                </a:cubicBezTo>
                <a:cubicBezTo>
                  <a:pt x="2" y="72"/>
                  <a:pt x="2" y="74"/>
                  <a:pt x="2" y="76"/>
                </a:cubicBezTo>
                <a:cubicBezTo>
                  <a:pt x="1" y="83"/>
                  <a:pt x="0" y="90"/>
                  <a:pt x="0" y="100"/>
                </a:cubicBezTo>
                <a:cubicBezTo>
                  <a:pt x="0" y="145"/>
                  <a:pt x="8" y="228"/>
                  <a:pt x="12" y="261"/>
                </a:cubicBezTo>
                <a:cubicBezTo>
                  <a:pt x="25" y="347"/>
                  <a:pt x="66" y="398"/>
                  <a:pt x="97" y="425"/>
                </a:cubicBezTo>
                <a:cubicBezTo>
                  <a:pt x="110" y="436"/>
                  <a:pt x="122" y="443"/>
                  <a:pt x="133" y="448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72" y="454"/>
                  <a:pt x="182" y="452"/>
                  <a:pt x="193" y="448"/>
                </a:cubicBezTo>
                <a:cubicBezTo>
                  <a:pt x="204" y="443"/>
                  <a:pt x="215" y="436"/>
                  <a:pt x="228" y="425"/>
                </a:cubicBezTo>
                <a:cubicBezTo>
                  <a:pt x="259" y="398"/>
                  <a:pt x="300" y="347"/>
                  <a:pt x="313" y="261"/>
                </a:cubicBezTo>
                <a:cubicBezTo>
                  <a:pt x="317" y="235"/>
                  <a:pt x="322" y="176"/>
                  <a:pt x="324" y="131"/>
                </a:cubicBezTo>
                <a:cubicBezTo>
                  <a:pt x="324" y="125"/>
                  <a:pt x="321" y="119"/>
                  <a:pt x="315" y="117"/>
                </a:cubicBezTo>
                <a:close/>
                <a:moveTo>
                  <a:pt x="111" y="227"/>
                </a:moveTo>
                <a:cubicBezTo>
                  <a:pt x="113" y="236"/>
                  <a:pt x="118" y="244"/>
                  <a:pt x="125" y="250"/>
                </a:cubicBezTo>
                <a:cubicBezTo>
                  <a:pt x="131" y="257"/>
                  <a:pt x="140" y="262"/>
                  <a:pt x="149" y="264"/>
                </a:cubicBezTo>
                <a:cubicBezTo>
                  <a:pt x="149" y="279"/>
                  <a:pt x="149" y="279"/>
                  <a:pt x="149" y="279"/>
                </a:cubicBezTo>
                <a:cubicBezTo>
                  <a:pt x="135" y="276"/>
                  <a:pt x="123" y="269"/>
                  <a:pt x="113" y="260"/>
                </a:cubicBezTo>
                <a:cubicBezTo>
                  <a:pt x="104" y="251"/>
                  <a:pt x="97" y="240"/>
                  <a:pt x="95" y="227"/>
                </a:cubicBezTo>
                <a:lnTo>
                  <a:pt x="111" y="227"/>
                </a:lnTo>
                <a:close/>
                <a:moveTo>
                  <a:pt x="176" y="227"/>
                </a:moveTo>
                <a:cubicBezTo>
                  <a:pt x="185" y="227"/>
                  <a:pt x="185" y="227"/>
                  <a:pt x="185" y="227"/>
                </a:cubicBezTo>
                <a:cubicBezTo>
                  <a:pt x="184" y="228"/>
                  <a:pt x="183" y="230"/>
                  <a:pt x="181" y="231"/>
                </a:cubicBezTo>
                <a:cubicBezTo>
                  <a:pt x="180" y="233"/>
                  <a:pt x="178" y="234"/>
                  <a:pt x="176" y="235"/>
                </a:cubicBezTo>
                <a:lnTo>
                  <a:pt x="176" y="227"/>
                </a:lnTo>
                <a:close/>
                <a:moveTo>
                  <a:pt x="176" y="200"/>
                </a:moveTo>
                <a:cubicBezTo>
                  <a:pt x="176" y="191"/>
                  <a:pt x="176" y="191"/>
                  <a:pt x="176" y="191"/>
                </a:cubicBezTo>
                <a:cubicBezTo>
                  <a:pt x="178" y="192"/>
                  <a:pt x="180" y="194"/>
                  <a:pt x="181" y="195"/>
                </a:cubicBezTo>
                <a:cubicBezTo>
                  <a:pt x="183" y="197"/>
                  <a:pt x="184" y="198"/>
                  <a:pt x="185" y="200"/>
                </a:cubicBezTo>
                <a:lnTo>
                  <a:pt x="176" y="200"/>
                </a:lnTo>
                <a:close/>
                <a:moveTo>
                  <a:pt x="149" y="200"/>
                </a:moveTo>
                <a:cubicBezTo>
                  <a:pt x="139" y="200"/>
                  <a:pt x="139" y="200"/>
                  <a:pt x="139" y="200"/>
                </a:cubicBezTo>
                <a:cubicBezTo>
                  <a:pt x="140" y="198"/>
                  <a:pt x="142" y="197"/>
                  <a:pt x="143" y="195"/>
                </a:cubicBezTo>
                <a:cubicBezTo>
                  <a:pt x="145" y="194"/>
                  <a:pt x="147" y="192"/>
                  <a:pt x="149" y="191"/>
                </a:cubicBezTo>
                <a:lnTo>
                  <a:pt x="149" y="200"/>
                </a:lnTo>
                <a:close/>
                <a:moveTo>
                  <a:pt x="149" y="227"/>
                </a:moveTo>
                <a:cubicBezTo>
                  <a:pt x="149" y="235"/>
                  <a:pt x="149" y="235"/>
                  <a:pt x="149" y="235"/>
                </a:cubicBezTo>
                <a:cubicBezTo>
                  <a:pt x="147" y="234"/>
                  <a:pt x="145" y="233"/>
                  <a:pt x="143" y="231"/>
                </a:cubicBezTo>
                <a:cubicBezTo>
                  <a:pt x="142" y="230"/>
                  <a:pt x="140" y="228"/>
                  <a:pt x="139" y="227"/>
                </a:cubicBezTo>
                <a:lnTo>
                  <a:pt x="149" y="227"/>
                </a:lnTo>
                <a:close/>
                <a:moveTo>
                  <a:pt x="176" y="264"/>
                </a:moveTo>
                <a:cubicBezTo>
                  <a:pt x="185" y="262"/>
                  <a:pt x="193" y="257"/>
                  <a:pt x="200" y="250"/>
                </a:cubicBezTo>
                <a:cubicBezTo>
                  <a:pt x="207" y="244"/>
                  <a:pt x="211" y="236"/>
                  <a:pt x="214" y="227"/>
                </a:cubicBezTo>
                <a:cubicBezTo>
                  <a:pt x="230" y="227"/>
                  <a:pt x="230" y="227"/>
                  <a:pt x="230" y="227"/>
                </a:cubicBezTo>
                <a:cubicBezTo>
                  <a:pt x="227" y="240"/>
                  <a:pt x="221" y="251"/>
                  <a:pt x="211" y="260"/>
                </a:cubicBezTo>
                <a:cubicBezTo>
                  <a:pt x="202" y="269"/>
                  <a:pt x="189" y="276"/>
                  <a:pt x="176" y="279"/>
                </a:cubicBezTo>
                <a:lnTo>
                  <a:pt x="176" y="264"/>
                </a:lnTo>
                <a:close/>
                <a:moveTo>
                  <a:pt x="211" y="167"/>
                </a:moveTo>
                <a:cubicBezTo>
                  <a:pt x="221" y="176"/>
                  <a:pt x="227" y="187"/>
                  <a:pt x="230" y="200"/>
                </a:cubicBezTo>
                <a:cubicBezTo>
                  <a:pt x="214" y="200"/>
                  <a:pt x="214" y="200"/>
                  <a:pt x="214" y="200"/>
                </a:cubicBezTo>
                <a:cubicBezTo>
                  <a:pt x="211" y="191"/>
                  <a:pt x="207" y="183"/>
                  <a:pt x="200" y="176"/>
                </a:cubicBezTo>
                <a:cubicBezTo>
                  <a:pt x="193" y="170"/>
                  <a:pt x="185" y="165"/>
                  <a:pt x="176" y="163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89" y="151"/>
                  <a:pt x="202" y="157"/>
                  <a:pt x="211" y="167"/>
                </a:cubicBezTo>
                <a:close/>
                <a:moveTo>
                  <a:pt x="113" y="167"/>
                </a:moveTo>
                <a:cubicBezTo>
                  <a:pt x="123" y="157"/>
                  <a:pt x="135" y="151"/>
                  <a:pt x="149" y="148"/>
                </a:cubicBezTo>
                <a:cubicBezTo>
                  <a:pt x="149" y="163"/>
                  <a:pt x="149" y="163"/>
                  <a:pt x="149" y="163"/>
                </a:cubicBezTo>
                <a:cubicBezTo>
                  <a:pt x="140" y="165"/>
                  <a:pt x="131" y="170"/>
                  <a:pt x="125" y="176"/>
                </a:cubicBezTo>
                <a:cubicBezTo>
                  <a:pt x="118" y="183"/>
                  <a:pt x="113" y="191"/>
                  <a:pt x="111" y="200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97" y="187"/>
                  <a:pt x="104" y="176"/>
                  <a:pt x="113" y="167"/>
                </a:cubicBezTo>
                <a:close/>
                <a:moveTo>
                  <a:pt x="286" y="257"/>
                </a:moveTo>
                <a:cubicBezTo>
                  <a:pt x="274" y="337"/>
                  <a:pt x="238" y="381"/>
                  <a:pt x="211" y="405"/>
                </a:cubicBezTo>
                <a:cubicBezTo>
                  <a:pt x="200" y="414"/>
                  <a:pt x="190" y="420"/>
                  <a:pt x="183" y="423"/>
                </a:cubicBezTo>
                <a:cubicBezTo>
                  <a:pt x="175" y="426"/>
                  <a:pt x="169" y="427"/>
                  <a:pt x="163" y="427"/>
                </a:cubicBezTo>
                <a:cubicBezTo>
                  <a:pt x="163" y="427"/>
                  <a:pt x="163" y="427"/>
                  <a:pt x="163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56" y="427"/>
                  <a:pt x="150" y="426"/>
                  <a:pt x="143" y="423"/>
                </a:cubicBezTo>
                <a:cubicBezTo>
                  <a:pt x="135" y="420"/>
                  <a:pt x="126" y="414"/>
                  <a:pt x="114" y="405"/>
                </a:cubicBezTo>
                <a:cubicBezTo>
                  <a:pt x="88" y="381"/>
                  <a:pt x="51" y="337"/>
                  <a:pt x="39" y="257"/>
                </a:cubicBezTo>
                <a:cubicBezTo>
                  <a:pt x="38" y="248"/>
                  <a:pt x="36" y="235"/>
                  <a:pt x="34" y="219"/>
                </a:cubicBezTo>
                <a:cubicBezTo>
                  <a:pt x="36" y="223"/>
                  <a:pt x="41" y="227"/>
                  <a:pt x="47" y="227"/>
                </a:cubicBezTo>
                <a:cubicBezTo>
                  <a:pt x="67" y="227"/>
                  <a:pt x="67" y="227"/>
                  <a:pt x="67" y="227"/>
                </a:cubicBezTo>
                <a:cubicBezTo>
                  <a:pt x="71" y="247"/>
                  <a:pt x="80" y="266"/>
                  <a:pt x="95" y="279"/>
                </a:cubicBezTo>
                <a:cubicBezTo>
                  <a:pt x="109" y="293"/>
                  <a:pt x="128" y="303"/>
                  <a:pt x="149" y="306"/>
                </a:cubicBezTo>
                <a:cubicBezTo>
                  <a:pt x="149" y="329"/>
                  <a:pt x="149" y="329"/>
                  <a:pt x="149" y="329"/>
                </a:cubicBezTo>
                <a:cubicBezTo>
                  <a:pt x="149" y="336"/>
                  <a:pt x="155" y="342"/>
                  <a:pt x="162" y="342"/>
                </a:cubicBezTo>
                <a:cubicBezTo>
                  <a:pt x="170" y="342"/>
                  <a:pt x="176" y="336"/>
                  <a:pt x="176" y="329"/>
                </a:cubicBezTo>
                <a:cubicBezTo>
                  <a:pt x="176" y="306"/>
                  <a:pt x="176" y="306"/>
                  <a:pt x="176" y="306"/>
                </a:cubicBezTo>
                <a:cubicBezTo>
                  <a:pt x="197" y="303"/>
                  <a:pt x="215" y="293"/>
                  <a:pt x="230" y="279"/>
                </a:cubicBezTo>
                <a:cubicBezTo>
                  <a:pt x="244" y="266"/>
                  <a:pt x="254" y="247"/>
                  <a:pt x="257" y="227"/>
                </a:cubicBezTo>
                <a:cubicBezTo>
                  <a:pt x="266" y="227"/>
                  <a:pt x="266" y="227"/>
                  <a:pt x="266" y="227"/>
                </a:cubicBezTo>
                <a:cubicBezTo>
                  <a:pt x="270" y="227"/>
                  <a:pt x="273" y="225"/>
                  <a:pt x="275" y="223"/>
                </a:cubicBezTo>
                <a:cubicBezTo>
                  <a:pt x="277" y="221"/>
                  <a:pt x="278" y="220"/>
                  <a:pt x="279" y="219"/>
                </a:cubicBezTo>
                <a:cubicBezTo>
                  <a:pt x="282" y="214"/>
                  <a:pt x="286" y="207"/>
                  <a:pt x="291" y="198"/>
                </a:cubicBezTo>
                <a:cubicBezTo>
                  <a:pt x="292" y="197"/>
                  <a:pt x="292" y="196"/>
                  <a:pt x="293" y="194"/>
                </a:cubicBezTo>
                <a:cubicBezTo>
                  <a:pt x="291" y="220"/>
                  <a:pt x="288" y="244"/>
                  <a:pt x="286" y="2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3" name="Freeform 580"/>
          <p:cNvSpPr>
            <a:spLocks/>
          </p:cNvSpPr>
          <p:nvPr userDrawn="1"/>
        </p:nvSpPr>
        <p:spPr bwMode="auto">
          <a:xfrm>
            <a:off x="6188716" y="3854482"/>
            <a:ext cx="384062" cy="382834"/>
          </a:xfrm>
          <a:custGeom>
            <a:avLst/>
            <a:gdLst/>
            <a:ahLst/>
            <a:cxnLst>
              <a:cxn ang="0">
                <a:pos x="415" y="114"/>
              </a:cxn>
              <a:cxn ang="0">
                <a:pos x="387" y="114"/>
              </a:cxn>
              <a:cxn ang="0">
                <a:pos x="415" y="60"/>
              </a:cxn>
              <a:cxn ang="0">
                <a:pos x="295" y="60"/>
              </a:cxn>
              <a:cxn ang="0">
                <a:pos x="334" y="104"/>
              </a:cxn>
              <a:cxn ang="0">
                <a:pos x="320" y="60"/>
              </a:cxn>
              <a:cxn ang="0">
                <a:pos x="389" y="60"/>
              </a:cxn>
              <a:cxn ang="0">
                <a:pos x="365" y="93"/>
              </a:cxn>
              <a:cxn ang="0">
                <a:pos x="363" y="94"/>
              </a:cxn>
              <a:cxn ang="0">
                <a:pos x="361" y="95"/>
              </a:cxn>
              <a:cxn ang="0">
                <a:pos x="360" y="97"/>
              </a:cxn>
              <a:cxn ang="0">
                <a:pos x="359" y="99"/>
              </a:cxn>
              <a:cxn ang="0">
                <a:pos x="358" y="102"/>
              </a:cxn>
              <a:cxn ang="0">
                <a:pos x="358" y="104"/>
              </a:cxn>
              <a:cxn ang="0">
                <a:pos x="358" y="107"/>
              </a:cxn>
              <a:cxn ang="0">
                <a:pos x="365" y="130"/>
              </a:cxn>
              <a:cxn ang="0">
                <a:pos x="409" y="139"/>
              </a:cxn>
              <a:cxn ang="0">
                <a:pos x="415" y="143"/>
              </a:cxn>
              <a:cxn ang="0">
                <a:pos x="382" y="413"/>
              </a:cxn>
              <a:cxn ang="0">
                <a:pos x="399" y="203"/>
              </a:cxn>
              <a:cxn ang="0">
                <a:pos x="353" y="132"/>
              </a:cxn>
              <a:cxn ang="0">
                <a:pos x="351" y="131"/>
              </a:cxn>
              <a:cxn ang="0">
                <a:pos x="349" y="129"/>
              </a:cxn>
              <a:cxn ang="0">
                <a:pos x="347" y="128"/>
              </a:cxn>
              <a:cxn ang="0">
                <a:pos x="345" y="127"/>
              </a:cxn>
              <a:cxn ang="0">
                <a:pos x="342" y="127"/>
              </a:cxn>
              <a:cxn ang="0">
                <a:pos x="316" y="131"/>
              </a:cxn>
              <a:cxn ang="0">
                <a:pos x="191" y="154"/>
              </a:cxn>
              <a:cxn ang="0">
                <a:pos x="202" y="413"/>
              </a:cxn>
              <a:cxn ang="0">
                <a:pos x="0" y="426"/>
              </a:cxn>
              <a:cxn ang="0">
                <a:pos x="216" y="439"/>
              </a:cxn>
              <a:cxn ang="0">
                <a:pos x="228" y="425"/>
              </a:cxn>
              <a:cxn ang="0">
                <a:pos x="337" y="153"/>
              </a:cxn>
              <a:cxn ang="0">
                <a:pos x="347" y="425"/>
              </a:cxn>
              <a:cxn ang="0">
                <a:pos x="360" y="439"/>
              </a:cxn>
              <a:cxn ang="0">
                <a:pos x="394" y="439"/>
              </a:cxn>
              <a:cxn ang="0">
                <a:pos x="396" y="438"/>
              </a:cxn>
              <a:cxn ang="0">
                <a:pos x="398" y="438"/>
              </a:cxn>
              <a:cxn ang="0">
                <a:pos x="400" y="437"/>
              </a:cxn>
              <a:cxn ang="0">
                <a:pos x="402" y="435"/>
              </a:cxn>
              <a:cxn ang="0">
                <a:pos x="404" y="433"/>
              </a:cxn>
              <a:cxn ang="0">
                <a:pos x="405" y="431"/>
              </a:cxn>
              <a:cxn ang="0">
                <a:pos x="406" y="429"/>
              </a:cxn>
              <a:cxn ang="0">
                <a:pos x="406" y="427"/>
              </a:cxn>
              <a:cxn ang="0">
                <a:pos x="440" y="146"/>
              </a:cxn>
              <a:cxn ang="0">
                <a:pos x="440" y="143"/>
              </a:cxn>
            </a:cxnLst>
            <a:rect l="0" t="0" r="r" b="b"/>
            <a:pathLst>
              <a:path w="440" h="439">
                <a:moveTo>
                  <a:pt x="440" y="143"/>
                </a:moveTo>
                <a:cubicBezTo>
                  <a:pt x="440" y="128"/>
                  <a:pt x="429" y="116"/>
                  <a:pt x="415" y="114"/>
                </a:cubicBezTo>
                <a:cubicBezTo>
                  <a:pt x="414" y="114"/>
                  <a:pt x="413" y="114"/>
                  <a:pt x="411" y="114"/>
                </a:cubicBezTo>
                <a:cubicBezTo>
                  <a:pt x="387" y="114"/>
                  <a:pt x="387" y="114"/>
                  <a:pt x="387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403" y="100"/>
                  <a:pt x="415" y="81"/>
                  <a:pt x="415" y="60"/>
                </a:cubicBezTo>
                <a:cubicBezTo>
                  <a:pt x="415" y="27"/>
                  <a:pt x="388" y="0"/>
                  <a:pt x="355" y="0"/>
                </a:cubicBezTo>
                <a:cubicBezTo>
                  <a:pt x="322" y="0"/>
                  <a:pt x="295" y="27"/>
                  <a:pt x="295" y="60"/>
                </a:cubicBezTo>
                <a:cubicBezTo>
                  <a:pt x="295" y="78"/>
                  <a:pt x="303" y="95"/>
                  <a:pt x="317" y="106"/>
                </a:cubicBezTo>
                <a:cubicBezTo>
                  <a:pt x="322" y="110"/>
                  <a:pt x="330" y="109"/>
                  <a:pt x="334" y="104"/>
                </a:cubicBezTo>
                <a:cubicBezTo>
                  <a:pt x="339" y="99"/>
                  <a:pt x="338" y="91"/>
                  <a:pt x="333" y="86"/>
                </a:cubicBezTo>
                <a:cubicBezTo>
                  <a:pt x="325" y="80"/>
                  <a:pt x="320" y="70"/>
                  <a:pt x="320" y="60"/>
                </a:cubicBezTo>
                <a:cubicBezTo>
                  <a:pt x="320" y="40"/>
                  <a:pt x="336" y="25"/>
                  <a:pt x="355" y="25"/>
                </a:cubicBezTo>
                <a:cubicBezTo>
                  <a:pt x="374" y="25"/>
                  <a:pt x="389" y="40"/>
                  <a:pt x="389" y="60"/>
                </a:cubicBezTo>
                <a:cubicBezTo>
                  <a:pt x="389" y="75"/>
                  <a:pt x="380" y="87"/>
                  <a:pt x="366" y="92"/>
                </a:cubicBezTo>
                <a:cubicBezTo>
                  <a:pt x="366" y="92"/>
                  <a:pt x="366" y="93"/>
                  <a:pt x="365" y="93"/>
                </a:cubicBezTo>
                <a:cubicBezTo>
                  <a:pt x="365" y="93"/>
                  <a:pt x="365" y="93"/>
                  <a:pt x="364" y="93"/>
                </a:cubicBezTo>
                <a:cubicBezTo>
                  <a:pt x="364" y="93"/>
                  <a:pt x="364" y="94"/>
                  <a:pt x="363" y="94"/>
                </a:cubicBezTo>
                <a:cubicBezTo>
                  <a:pt x="363" y="94"/>
                  <a:pt x="362" y="94"/>
                  <a:pt x="362" y="95"/>
                </a:cubicBezTo>
                <a:cubicBezTo>
                  <a:pt x="362" y="95"/>
                  <a:pt x="362" y="95"/>
                  <a:pt x="361" y="95"/>
                </a:cubicBezTo>
                <a:cubicBezTo>
                  <a:pt x="361" y="96"/>
                  <a:pt x="361" y="96"/>
                  <a:pt x="360" y="96"/>
                </a:cubicBezTo>
                <a:cubicBezTo>
                  <a:pt x="360" y="97"/>
                  <a:pt x="360" y="97"/>
                  <a:pt x="360" y="97"/>
                </a:cubicBezTo>
                <a:cubicBezTo>
                  <a:pt x="360" y="98"/>
                  <a:pt x="359" y="98"/>
                  <a:pt x="359" y="99"/>
                </a:cubicBezTo>
                <a:cubicBezTo>
                  <a:pt x="359" y="99"/>
                  <a:pt x="359" y="99"/>
                  <a:pt x="359" y="99"/>
                </a:cubicBezTo>
                <a:cubicBezTo>
                  <a:pt x="359" y="100"/>
                  <a:pt x="358" y="100"/>
                  <a:pt x="358" y="101"/>
                </a:cubicBezTo>
                <a:cubicBezTo>
                  <a:pt x="358" y="101"/>
                  <a:pt x="358" y="101"/>
                  <a:pt x="358" y="102"/>
                </a:cubicBezTo>
                <a:cubicBezTo>
                  <a:pt x="358" y="102"/>
                  <a:pt x="358" y="103"/>
                  <a:pt x="358" y="103"/>
                </a:cubicBezTo>
                <a:cubicBezTo>
                  <a:pt x="358" y="103"/>
                  <a:pt x="358" y="104"/>
                  <a:pt x="358" y="104"/>
                </a:cubicBezTo>
                <a:cubicBezTo>
                  <a:pt x="358" y="105"/>
                  <a:pt x="358" y="105"/>
                  <a:pt x="358" y="106"/>
                </a:cubicBezTo>
                <a:cubicBezTo>
                  <a:pt x="358" y="106"/>
                  <a:pt x="358" y="106"/>
                  <a:pt x="358" y="107"/>
                </a:cubicBezTo>
                <a:cubicBezTo>
                  <a:pt x="358" y="107"/>
                  <a:pt x="358" y="107"/>
                  <a:pt x="358" y="108"/>
                </a:cubicBezTo>
                <a:cubicBezTo>
                  <a:pt x="365" y="130"/>
                  <a:pt x="365" y="130"/>
                  <a:pt x="365" y="130"/>
                </a:cubicBezTo>
                <a:cubicBezTo>
                  <a:pt x="367" y="135"/>
                  <a:pt x="372" y="139"/>
                  <a:pt x="377" y="139"/>
                </a:cubicBezTo>
                <a:cubicBezTo>
                  <a:pt x="409" y="139"/>
                  <a:pt x="409" y="139"/>
                  <a:pt x="409" y="139"/>
                </a:cubicBezTo>
                <a:cubicBezTo>
                  <a:pt x="410" y="139"/>
                  <a:pt x="411" y="139"/>
                  <a:pt x="411" y="139"/>
                </a:cubicBezTo>
                <a:cubicBezTo>
                  <a:pt x="413" y="139"/>
                  <a:pt x="415" y="141"/>
                  <a:pt x="415" y="143"/>
                </a:cubicBezTo>
                <a:cubicBezTo>
                  <a:pt x="415" y="143"/>
                  <a:pt x="415" y="143"/>
                  <a:pt x="415" y="144"/>
                </a:cubicBezTo>
                <a:cubicBezTo>
                  <a:pt x="382" y="413"/>
                  <a:pt x="382" y="413"/>
                  <a:pt x="382" y="413"/>
                </a:cubicBezTo>
                <a:cubicBezTo>
                  <a:pt x="374" y="413"/>
                  <a:pt x="374" y="413"/>
                  <a:pt x="374" y="413"/>
                </a:cubicBezTo>
                <a:cubicBezTo>
                  <a:pt x="399" y="203"/>
                  <a:pt x="399" y="203"/>
                  <a:pt x="399" y="203"/>
                </a:cubicBezTo>
                <a:cubicBezTo>
                  <a:pt x="399" y="199"/>
                  <a:pt x="398" y="196"/>
                  <a:pt x="396" y="194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2" y="132"/>
                  <a:pt x="352" y="131"/>
                  <a:pt x="351" y="131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51" y="130"/>
                  <a:pt x="350" y="130"/>
                  <a:pt x="350" y="12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49" y="129"/>
                  <a:pt x="348" y="128"/>
                  <a:pt x="348" y="128"/>
                </a:cubicBezTo>
                <a:cubicBezTo>
                  <a:pt x="347" y="128"/>
                  <a:pt x="347" y="128"/>
                  <a:pt x="347" y="128"/>
                </a:cubicBezTo>
                <a:cubicBezTo>
                  <a:pt x="347" y="128"/>
                  <a:pt x="346" y="127"/>
                  <a:pt x="345" y="127"/>
                </a:cubicBezTo>
                <a:cubicBezTo>
                  <a:pt x="345" y="127"/>
                  <a:pt x="345" y="127"/>
                  <a:pt x="345" y="127"/>
                </a:cubicBezTo>
                <a:cubicBezTo>
                  <a:pt x="344" y="127"/>
                  <a:pt x="344" y="127"/>
                  <a:pt x="343" y="127"/>
                </a:cubicBezTo>
                <a:cubicBezTo>
                  <a:pt x="343" y="127"/>
                  <a:pt x="343" y="127"/>
                  <a:pt x="342" y="127"/>
                </a:cubicBezTo>
                <a:cubicBezTo>
                  <a:pt x="342" y="127"/>
                  <a:pt x="341" y="127"/>
                  <a:pt x="340" y="127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191" y="154"/>
                  <a:pt x="191" y="154"/>
                  <a:pt x="191" y="154"/>
                </a:cubicBezTo>
                <a:cubicBezTo>
                  <a:pt x="184" y="156"/>
                  <a:pt x="180" y="161"/>
                  <a:pt x="181" y="168"/>
                </a:cubicBezTo>
                <a:cubicBezTo>
                  <a:pt x="202" y="413"/>
                  <a:pt x="202" y="413"/>
                  <a:pt x="202" y="413"/>
                </a:cubicBezTo>
                <a:cubicBezTo>
                  <a:pt x="12" y="413"/>
                  <a:pt x="12" y="413"/>
                  <a:pt x="12" y="413"/>
                </a:cubicBezTo>
                <a:cubicBezTo>
                  <a:pt x="6" y="413"/>
                  <a:pt x="0" y="419"/>
                  <a:pt x="0" y="426"/>
                </a:cubicBezTo>
                <a:cubicBezTo>
                  <a:pt x="0" y="433"/>
                  <a:pt x="6" y="439"/>
                  <a:pt x="12" y="439"/>
                </a:cubicBezTo>
                <a:cubicBezTo>
                  <a:pt x="216" y="439"/>
                  <a:pt x="216" y="439"/>
                  <a:pt x="216" y="439"/>
                </a:cubicBezTo>
                <a:cubicBezTo>
                  <a:pt x="219" y="439"/>
                  <a:pt x="223" y="437"/>
                  <a:pt x="225" y="434"/>
                </a:cubicBezTo>
                <a:cubicBezTo>
                  <a:pt x="228" y="432"/>
                  <a:pt x="229" y="428"/>
                  <a:pt x="228" y="425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337" y="153"/>
                  <a:pt x="337" y="153"/>
                  <a:pt x="337" y="153"/>
                </a:cubicBezTo>
                <a:cubicBezTo>
                  <a:pt x="373" y="204"/>
                  <a:pt x="373" y="204"/>
                  <a:pt x="373" y="204"/>
                </a:cubicBezTo>
                <a:cubicBezTo>
                  <a:pt x="347" y="425"/>
                  <a:pt x="347" y="425"/>
                  <a:pt x="347" y="425"/>
                </a:cubicBezTo>
                <a:cubicBezTo>
                  <a:pt x="347" y="428"/>
                  <a:pt x="348" y="432"/>
                  <a:pt x="350" y="434"/>
                </a:cubicBezTo>
                <a:cubicBezTo>
                  <a:pt x="353" y="437"/>
                  <a:pt x="356" y="439"/>
                  <a:pt x="360" y="439"/>
                </a:cubicBezTo>
                <a:cubicBezTo>
                  <a:pt x="393" y="439"/>
                  <a:pt x="393" y="439"/>
                  <a:pt x="393" y="439"/>
                </a:cubicBezTo>
                <a:cubicBezTo>
                  <a:pt x="393" y="439"/>
                  <a:pt x="393" y="439"/>
                  <a:pt x="394" y="43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95" y="438"/>
                  <a:pt x="396" y="438"/>
                </a:cubicBezTo>
                <a:cubicBezTo>
                  <a:pt x="396" y="438"/>
                  <a:pt x="396" y="438"/>
                  <a:pt x="397" y="438"/>
                </a:cubicBezTo>
                <a:cubicBezTo>
                  <a:pt x="397" y="438"/>
                  <a:pt x="398" y="438"/>
                  <a:pt x="398" y="438"/>
                </a:cubicBezTo>
                <a:cubicBezTo>
                  <a:pt x="398" y="438"/>
                  <a:pt x="399" y="437"/>
                  <a:pt x="399" y="437"/>
                </a:cubicBezTo>
                <a:cubicBezTo>
                  <a:pt x="399" y="437"/>
                  <a:pt x="400" y="437"/>
                  <a:pt x="400" y="437"/>
                </a:cubicBezTo>
                <a:cubicBezTo>
                  <a:pt x="401" y="436"/>
                  <a:pt x="401" y="436"/>
                  <a:pt x="401" y="436"/>
                </a:cubicBezTo>
                <a:cubicBezTo>
                  <a:pt x="401" y="436"/>
                  <a:pt x="402" y="435"/>
                  <a:pt x="402" y="435"/>
                </a:cubicBezTo>
                <a:cubicBezTo>
                  <a:pt x="402" y="435"/>
                  <a:pt x="403" y="435"/>
                  <a:pt x="403" y="434"/>
                </a:cubicBezTo>
                <a:cubicBezTo>
                  <a:pt x="403" y="434"/>
                  <a:pt x="403" y="434"/>
                  <a:pt x="404" y="433"/>
                </a:cubicBezTo>
                <a:cubicBezTo>
                  <a:pt x="404" y="433"/>
                  <a:pt x="404" y="433"/>
                  <a:pt x="404" y="433"/>
                </a:cubicBezTo>
                <a:cubicBezTo>
                  <a:pt x="404" y="432"/>
                  <a:pt x="405" y="432"/>
                  <a:pt x="405" y="431"/>
                </a:cubicBezTo>
                <a:cubicBezTo>
                  <a:pt x="405" y="431"/>
                  <a:pt x="405" y="431"/>
                  <a:pt x="405" y="430"/>
                </a:cubicBezTo>
                <a:cubicBezTo>
                  <a:pt x="405" y="430"/>
                  <a:pt x="406" y="430"/>
                  <a:pt x="406" y="429"/>
                </a:cubicBezTo>
                <a:cubicBezTo>
                  <a:pt x="406" y="429"/>
                  <a:pt x="406" y="428"/>
                  <a:pt x="406" y="428"/>
                </a:cubicBezTo>
                <a:cubicBezTo>
                  <a:pt x="406" y="428"/>
                  <a:pt x="406" y="428"/>
                  <a:pt x="406" y="42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440" y="147"/>
                  <a:pt x="440" y="147"/>
                  <a:pt x="440" y="146"/>
                </a:cubicBezTo>
                <a:cubicBezTo>
                  <a:pt x="440" y="146"/>
                  <a:pt x="440" y="145"/>
                  <a:pt x="440" y="144"/>
                </a:cubicBezTo>
                <a:cubicBezTo>
                  <a:pt x="440" y="144"/>
                  <a:pt x="440" y="144"/>
                  <a:pt x="440" y="1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4" name="Freeform 308"/>
          <p:cNvSpPr>
            <a:spLocks/>
          </p:cNvSpPr>
          <p:nvPr userDrawn="1"/>
        </p:nvSpPr>
        <p:spPr bwMode="auto">
          <a:xfrm>
            <a:off x="1333690" y="3842218"/>
            <a:ext cx="398786" cy="407375"/>
          </a:xfrm>
          <a:custGeom>
            <a:avLst/>
            <a:gdLst/>
            <a:ahLst/>
            <a:cxnLst>
              <a:cxn ang="0">
                <a:pos x="409" y="267"/>
              </a:cxn>
              <a:cxn ang="0">
                <a:pos x="360" y="192"/>
              </a:cxn>
              <a:cxn ang="0">
                <a:pos x="313" y="178"/>
              </a:cxn>
              <a:cxn ang="0">
                <a:pos x="239" y="0"/>
              </a:cxn>
              <a:cxn ang="0">
                <a:pos x="183" y="192"/>
              </a:cxn>
              <a:cxn ang="0">
                <a:pos x="197" y="169"/>
              </a:cxn>
              <a:cxn ang="0">
                <a:pos x="239" y="26"/>
              </a:cxn>
              <a:cxn ang="0">
                <a:pos x="287" y="165"/>
              </a:cxn>
              <a:cxn ang="0">
                <a:pos x="309" y="220"/>
              </a:cxn>
              <a:cxn ang="0">
                <a:pos x="348" y="217"/>
              </a:cxn>
              <a:cxn ang="0">
                <a:pos x="429" y="390"/>
              </a:cxn>
              <a:cxn ang="0">
                <a:pos x="329" y="392"/>
              </a:cxn>
              <a:cxn ang="0">
                <a:pos x="235" y="367"/>
              </a:cxn>
              <a:cxn ang="0">
                <a:pos x="173" y="385"/>
              </a:cxn>
              <a:cxn ang="0">
                <a:pos x="157" y="352"/>
              </a:cxn>
              <a:cxn ang="0">
                <a:pos x="207" y="336"/>
              </a:cxn>
              <a:cxn ang="0">
                <a:pos x="228" y="338"/>
              </a:cxn>
              <a:cxn ang="0">
                <a:pos x="228" y="339"/>
              </a:cxn>
              <a:cxn ang="0">
                <a:pos x="229" y="340"/>
              </a:cxn>
              <a:cxn ang="0">
                <a:pos x="230" y="341"/>
              </a:cxn>
              <a:cxn ang="0">
                <a:pos x="231" y="341"/>
              </a:cxn>
              <a:cxn ang="0">
                <a:pos x="241" y="344"/>
              </a:cxn>
              <a:cxn ang="0">
                <a:pos x="242" y="344"/>
              </a:cxn>
              <a:cxn ang="0">
                <a:pos x="243" y="344"/>
              </a:cxn>
              <a:cxn ang="0">
                <a:pos x="244" y="343"/>
              </a:cxn>
              <a:cxn ang="0">
                <a:pos x="245" y="343"/>
              </a:cxn>
              <a:cxn ang="0">
                <a:pos x="246" y="342"/>
              </a:cxn>
              <a:cxn ang="0">
                <a:pos x="247" y="342"/>
              </a:cxn>
              <a:cxn ang="0">
                <a:pos x="248" y="341"/>
              </a:cxn>
              <a:cxn ang="0">
                <a:pos x="249" y="340"/>
              </a:cxn>
              <a:cxn ang="0">
                <a:pos x="249" y="339"/>
              </a:cxn>
              <a:cxn ang="0">
                <a:pos x="252" y="330"/>
              </a:cxn>
              <a:cxn ang="0">
                <a:pos x="252" y="329"/>
              </a:cxn>
              <a:cxn ang="0">
                <a:pos x="252" y="328"/>
              </a:cxn>
              <a:cxn ang="0">
                <a:pos x="251" y="326"/>
              </a:cxn>
              <a:cxn ang="0">
                <a:pos x="251" y="325"/>
              </a:cxn>
              <a:cxn ang="0">
                <a:pos x="187" y="217"/>
              </a:cxn>
              <a:cxn ang="0">
                <a:pos x="122" y="208"/>
              </a:cxn>
              <a:cxn ang="0">
                <a:pos x="65" y="231"/>
              </a:cxn>
              <a:cxn ang="0">
                <a:pos x="2" y="246"/>
              </a:cxn>
              <a:cxn ang="0">
                <a:pos x="112" y="461"/>
              </a:cxn>
              <a:cxn ang="0">
                <a:pos x="126" y="467"/>
              </a:cxn>
              <a:cxn ang="0">
                <a:pos x="215" y="438"/>
              </a:cxn>
              <a:cxn ang="0">
                <a:pos x="130" y="440"/>
              </a:cxn>
              <a:cxn ang="0">
                <a:pos x="79" y="256"/>
              </a:cxn>
              <a:cxn ang="0">
                <a:pos x="99" y="228"/>
              </a:cxn>
              <a:cxn ang="0">
                <a:pos x="113" y="240"/>
              </a:cxn>
              <a:cxn ang="0">
                <a:pos x="128" y="251"/>
              </a:cxn>
              <a:cxn ang="0">
                <a:pos x="208" y="298"/>
              </a:cxn>
              <a:cxn ang="0">
                <a:pos x="183" y="322"/>
              </a:cxn>
              <a:cxn ang="0">
                <a:pos x="134" y="340"/>
              </a:cxn>
              <a:cxn ang="0">
                <a:pos x="159" y="408"/>
              </a:cxn>
              <a:cxn ang="0">
                <a:pos x="242" y="393"/>
              </a:cxn>
              <a:cxn ang="0">
                <a:pos x="401" y="430"/>
              </a:cxn>
              <a:cxn ang="0">
                <a:pos x="455" y="381"/>
              </a:cxn>
            </a:cxnLst>
            <a:rect l="0" t="0" r="r" b="b"/>
            <a:pathLst>
              <a:path w="457" h="468">
                <a:moveTo>
                  <a:pt x="455" y="381"/>
                </a:moveTo>
                <a:cubicBezTo>
                  <a:pt x="451" y="348"/>
                  <a:pt x="428" y="301"/>
                  <a:pt x="409" y="267"/>
                </a:cubicBezTo>
                <a:cubicBezTo>
                  <a:pt x="400" y="250"/>
                  <a:pt x="390" y="233"/>
                  <a:pt x="380" y="218"/>
                </a:cubicBezTo>
                <a:cubicBezTo>
                  <a:pt x="366" y="195"/>
                  <a:pt x="363" y="194"/>
                  <a:pt x="360" y="192"/>
                </a:cubicBezTo>
                <a:cubicBezTo>
                  <a:pt x="357" y="190"/>
                  <a:pt x="350" y="186"/>
                  <a:pt x="325" y="196"/>
                </a:cubicBezTo>
                <a:cubicBezTo>
                  <a:pt x="313" y="178"/>
                  <a:pt x="313" y="178"/>
                  <a:pt x="313" y="178"/>
                </a:cubicBezTo>
                <a:cubicBezTo>
                  <a:pt x="332" y="158"/>
                  <a:pt x="343" y="132"/>
                  <a:pt x="343" y="104"/>
                </a:cubicBezTo>
                <a:cubicBezTo>
                  <a:pt x="343" y="46"/>
                  <a:pt x="297" y="0"/>
                  <a:pt x="239" y="0"/>
                </a:cubicBezTo>
                <a:cubicBezTo>
                  <a:pt x="182" y="0"/>
                  <a:pt x="135" y="46"/>
                  <a:pt x="135" y="104"/>
                </a:cubicBezTo>
                <a:cubicBezTo>
                  <a:pt x="135" y="140"/>
                  <a:pt x="153" y="172"/>
                  <a:pt x="183" y="192"/>
                </a:cubicBezTo>
                <a:cubicBezTo>
                  <a:pt x="189" y="196"/>
                  <a:pt x="197" y="194"/>
                  <a:pt x="201" y="188"/>
                </a:cubicBezTo>
                <a:cubicBezTo>
                  <a:pt x="205" y="181"/>
                  <a:pt x="204" y="173"/>
                  <a:pt x="197" y="169"/>
                </a:cubicBezTo>
                <a:cubicBezTo>
                  <a:pt x="175" y="155"/>
                  <a:pt x="162" y="131"/>
                  <a:pt x="162" y="104"/>
                </a:cubicBezTo>
                <a:cubicBezTo>
                  <a:pt x="162" y="61"/>
                  <a:pt x="196" y="26"/>
                  <a:pt x="239" y="26"/>
                </a:cubicBezTo>
                <a:cubicBezTo>
                  <a:pt x="282" y="26"/>
                  <a:pt x="317" y="61"/>
                  <a:pt x="317" y="104"/>
                </a:cubicBezTo>
                <a:cubicBezTo>
                  <a:pt x="317" y="128"/>
                  <a:pt x="306" y="150"/>
                  <a:pt x="287" y="165"/>
                </a:cubicBezTo>
                <a:cubicBezTo>
                  <a:pt x="282" y="169"/>
                  <a:pt x="281" y="177"/>
                  <a:pt x="284" y="182"/>
                </a:cubicBezTo>
                <a:cubicBezTo>
                  <a:pt x="309" y="220"/>
                  <a:pt x="309" y="220"/>
                  <a:pt x="309" y="220"/>
                </a:cubicBezTo>
                <a:cubicBezTo>
                  <a:pt x="313" y="226"/>
                  <a:pt x="320" y="228"/>
                  <a:pt x="326" y="225"/>
                </a:cubicBezTo>
                <a:cubicBezTo>
                  <a:pt x="334" y="221"/>
                  <a:pt x="343" y="218"/>
                  <a:pt x="348" y="217"/>
                </a:cubicBezTo>
                <a:cubicBezTo>
                  <a:pt x="355" y="226"/>
                  <a:pt x="373" y="255"/>
                  <a:pt x="391" y="289"/>
                </a:cubicBezTo>
                <a:cubicBezTo>
                  <a:pt x="416" y="335"/>
                  <a:pt x="430" y="371"/>
                  <a:pt x="429" y="390"/>
                </a:cubicBezTo>
                <a:cubicBezTo>
                  <a:pt x="429" y="394"/>
                  <a:pt x="428" y="397"/>
                  <a:pt x="427" y="397"/>
                </a:cubicBezTo>
                <a:cubicBezTo>
                  <a:pt x="423" y="401"/>
                  <a:pt x="405" y="411"/>
                  <a:pt x="329" y="392"/>
                </a:cubicBezTo>
                <a:cubicBezTo>
                  <a:pt x="286" y="381"/>
                  <a:pt x="246" y="366"/>
                  <a:pt x="246" y="366"/>
                </a:cubicBezTo>
                <a:cubicBezTo>
                  <a:pt x="242" y="365"/>
                  <a:pt x="239" y="365"/>
                  <a:pt x="235" y="367"/>
                </a:cubicBezTo>
                <a:cubicBezTo>
                  <a:pt x="235" y="367"/>
                  <a:pt x="222" y="374"/>
                  <a:pt x="206" y="379"/>
                </a:cubicBezTo>
                <a:cubicBezTo>
                  <a:pt x="180" y="388"/>
                  <a:pt x="173" y="385"/>
                  <a:pt x="173" y="385"/>
                </a:cubicBezTo>
                <a:cubicBezTo>
                  <a:pt x="169" y="383"/>
                  <a:pt x="164" y="379"/>
                  <a:pt x="159" y="368"/>
                </a:cubicBezTo>
                <a:cubicBezTo>
                  <a:pt x="155" y="360"/>
                  <a:pt x="156" y="354"/>
                  <a:pt x="157" y="352"/>
                </a:cubicBezTo>
                <a:cubicBezTo>
                  <a:pt x="176" y="349"/>
                  <a:pt x="195" y="347"/>
                  <a:pt x="195" y="347"/>
                </a:cubicBezTo>
                <a:cubicBezTo>
                  <a:pt x="201" y="347"/>
                  <a:pt x="206" y="342"/>
                  <a:pt x="207" y="336"/>
                </a:cubicBezTo>
                <a:cubicBezTo>
                  <a:pt x="208" y="328"/>
                  <a:pt x="211" y="324"/>
                  <a:pt x="212" y="324"/>
                </a:cubicBezTo>
                <a:cubicBezTo>
                  <a:pt x="214" y="323"/>
                  <a:pt x="221" y="327"/>
                  <a:pt x="228" y="338"/>
                </a:cubicBezTo>
                <a:cubicBezTo>
                  <a:pt x="228" y="338"/>
                  <a:pt x="228" y="338"/>
                  <a:pt x="228" y="338"/>
                </a:cubicBezTo>
                <a:cubicBezTo>
                  <a:pt x="228" y="338"/>
                  <a:pt x="228" y="339"/>
                  <a:pt x="228" y="339"/>
                </a:cubicBezTo>
                <a:cubicBezTo>
                  <a:pt x="229" y="339"/>
                  <a:pt x="229" y="339"/>
                  <a:pt x="229" y="339"/>
                </a:cubicBezTo>
                <a:cubicBezTo>
                  <a:pt x="229" y="339"/>
                  <a:pt x="229" y="340"/>
                  <a:pt x="229" y="340"/>
                </a:cubicBezTo>
                <a:cubicBezTo>
                  <a:pt x="229" y="340"/>
                  <a:pt x="229" y="340"/>
                  <a:pt x="229" y="340"/>
                </a:cubicBezTo>
                <a:cubicBezTo>
                  <a:pt x="230" y="340"/>
                  <a:pt x="230" y="341"/>
                  <a:pt x="230" y="341"/>
                </a:cubicBezTo>
                <a:cubicBezTo>
                  <a:pt x="230" y="341"/>
                  <a:pt x="230" y="341"/>
                  <a:pt x="230" y="341"/>
                </a:cubicBezTo>
                <a:cubicBezTo>
                  <a:pt x="231" y="341"/>
                  <a:pt x="231" y="341"/>
                  <a:pt x="231" y="341"/>
                </a:cubicBezTo>
                <a:cubicBezTo>
                  <a:pt x="232" y="342"/>
                  <a:pt x="234" y="343"/>
                  <a:pt x="235" y="344"/>
                </a:cubicBezTo>
                <a:cubicBezTo>
                  <a:pt x="237" y="344"/>
                  <a:pt x="239" y="344"/>
                  <a:pt x="241" y="344"/>
                </a:cubicBezTo>
                <a:cubicBezTo>
                  <a:pt x="241" y="344"/>
                  <a:pt x="241" y="344"/>
                  <a:pt x="241" y="344"/>
                </a:cubicBezTo>
                <a:cubicBezTo>
                  <a:pt x="241" y="344"/>
                  <a:pt x="241" y="344"/>
                  <a:pt x="242" y="344"/>
                </a:cubicBezTo>
                <a:cubicBezTo>
                  <a:pt x="242" y="344"/>
                  <a:pt x="242" y="344"/>
                  <a:pt x="242" y="344"/>
                </a:cubicBezTo>
                <a:cubicBezTo>
                  <a:pt x="242" y="344"/>
                  <a:pt x="243" y="344"/>
                  <a:pt x="243" y="344"/>
                </a:cubicBezTo>
                <a:cubicBezTo>
                  <a:pt x="243" y="344"/>
                  <a:pt x="243" y="344"/>
                  <a:pt x="244" y="343"/>
                </a:cubicBezTo>
                <a:cubicBezTo>
                  <a:pt x="244" y="343"/>
                  <a:pt x="244" y="343"/>
                  <a:pt x="244" y="343"/>
                </a:cubicBezTo>
                <a:cubicBezTo>
                  <a:pt x="244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7" y="342"/>
                  <a:pt x="247" y="342"/>
                </a:cubicBezTo>
                <a:cubicBezTo>
                  <a:pt x="247" y="342"/>
                  <a:pt x="247" y="342"/>
                  <a:pt x="247" y="341"/>
                </a:cubicBezTo>
                <a:cubicBezTo>
                  <a:pt x="247" y="341"/>
                  <a:pt x="248" y="341"/>
                  <a:pt x="248" y="341"/>
                </a:cubicBezTo>
                <a:cubicBezTo>
                  <a:pt x="248" y="341"/>
                  <a:pt x="248" y="341"/>
                  <a:pt x="248" y="341"/>
                </a:cubicBezTo>
                <a:cubicBezTo>
                  <a:pt x="248" y="340"/>
                  <a:pt x="249" y="340"/>
                  <a:pt x="249" y="340"/>
                </a:cubicBezTo>
                <a:cubicBezTo>
                  <a:pt x="249" y="340"/>
                  <a:pt x="249" y="340"/>
                  <a:pt x="249" y="340"/>
                </a:cubicBezTo>
                <a:cubicBezTo>
                  <a:pt x="249" y="340"/>
                  <a:pt x="249" y="339"/>
                  <a:pt x="249" y="339"/>
                </a:cubicBezTo>
                <a:cubicBezTo>
                  <a:pt x="250" y="338"/>
                  <a:pt x="251" y="336"/>
                  <a:pt x="252" y="335"/>
                </a:cubicBezTo>
                <a:cubicBezTo>
                  <a:pt x="252" y="333"/>
                  <a:pt x="252" y="331"/>
                  <a:pt x="252" y="330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7"/>
                  <a:pt x="252" y="327"/>
                  <a:pt x="251" y="326"/>
                </a:cubicBezTo>
                <a:cubicBezTo>
                  <a:pt x="251" y="326"/>
                  <a:pt x="251" y="326"/>
                  <a:pt x="251" y="326"/>
                </a:cubicBezTo>
                <a:cubicBezTo>
                  <a:pt x="251" y="326"/>
                  <a:pt x="251" y="326"/>
                  <a:pt x="251" y="325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01" y="224"/>
                  <a:pt x="201" y="224"/>
                  <a:pt x="201" y="224"/>
                </a:cubicBezTo>
                <a:cubicBezTo>
                  <a:pt x="198" y="219"/>
                  <a:pt x="193" y="216"/>
                  <a:pt x="187" y="217"/>
                </a:cubicBezTo>
                <a:cubicBezTo>
                  <a:pt x="135" y="224"/>
                  <a:pt x="135" y="224"/>
                  <a:pt x="135" y="224"/>
                </a:cubicBezTo>
                <a:cubicBezTo>
                  <a:pt x="133" y="218"/>
                  <a:pt x="129" y="212"/>
                  <a:pt x="122" y="208"/>
                </a:cubicBezTo>
                <a:cubicBezTo>
                  <a:pt x="117" y="204"/>
                  <a:pt x="107" y="200"/>
                  <a:pt x="93" y="203"/>
                </a:cubicBezTo>
                <a:cubicBezTo>
                  <a:pt x="75" y="207"/>
                  <a:pt x="67" y="220"/>
                  <a:pt x="65" y="231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7" y="239"/>
                  <a:pt x="4" y="242"/>
                  <a:pt x="2" y="246"/>
                </a:cubicBezTo>
                <a:cubicBezTo>
                  <a:pt x="0" y="250"/>
                  <a:pt x="0" y="254"/>
                  <a:pt x="2" y="258"/>
                </a:cubicBezTo>
                <a:cubicBezTo>
                  <a:pt x="112" y="461"/>
                  <a:pt x="112" y="461"/>
                  <a:pt x="112" y="461"/>
                </a:cubicBezTo>
                <a:cubicBezTo>
                  <a:pt x="114" y="465"/>
                  <a:pt x="119" y="468"/>
                  <a:pt x="123" y="468"/>
                </a:cubicBezTo>
                <a:cubicBezTo>
                  <a:pt x="124" y="468"/>
                  <a:pt x="125" y="468"/>
                  <a:pt x="126" y="467"/>
                </a:cubicBezTo>
                <a:cubicBezTo>
                  <a:pt x="205" y="453"/>
                  <a:pt x="205" y="453"/>
                  <a:pt x="205" y="453"/>
                </a:cubicBezTo>
                <a:cubicBezTo>
                  <a:pt x="212" y="452"/>
                  <a:pt x="217" y="445"/>
                  <a:pt x="215" y="438"/>
                </a:cubicBezTo>
                <a:cubicBezTo>
                  <a:pt x="214" y="431"/>
                  <a:pt x="207" y="426"/>
                  <a:pt x="200" y="428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79" y="256"/>
                  <a:pt x="79" y="256"/>
                  <a:pt x="79" y="256"/>
                </a:cubicBezTo>
                <a:cubicBezTo>
                  <a:pt x="86" y="255"/>
                  <a:pt x="91" y="249"/>
                  <a:pt x="90" y="242"/>
                </a:cubicBezTo>
                <a:cubicBezTo>
                  <a:pt x="90" y="239"/>
                  <a:pt x="90" y="230"/>
                  <a:pt x="99" y="228"/>
                </a:cubicBezTo>
                <a:cubicBezTo>
                  <a:pt x="104" y="227"/>
                  <a:pt x="106" y="229"/>
                  <a:pt x="107" y="229"/>
                </a:cubicBezTo>
                <a:cubicBezTo>
                  <a:pt x="111" y="232"/>
                  <a:pt x="113" y="238"/>
                  <a:pt x="113" y="240"/>
                </a:cubicBezTo>
                <a:cubicBezTo>
                  <a:pt x="114" y="243"/>
                  <a:pt x="115" y="247"/>
                  <a:pt x="118" y="249"/>
                </a:cubicBezTo>
                <a:cubicBezTo>
                  <a:pt x="121" y="251"/>
                  <a:pt x="124" y="252"/>
                  <a:pt x="128" y="251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208" y="298"/>
                  <a:pt x="208" y="298"/>
                  <a:pt x="208" y="298"/>
                </a:cubicBezTo>
                <a:cubicBezTo>
                  <a:pt x="208" y="298"/>
                  <a:pt x="207" y="298"/>
                  <a:pt x="207" y="298"/>
                </a:cubicBezTo>
                <a:cubicBezTo>
                  <a:pt x="196" y="300"/>
                  <a:pt x="188" y="309"/>
                  <a:pt x="183" y="322"/>
                </a:cubicBezTo>
                <a:cubicBezTo>
                  <a:pt x="176" y="323"/>
                  <a:pt x="164" y="324"/>
                  <a:pt x="152" y="326"/>
                </a:cubicBezTo>
                <a:cubicBezTo>
                  <a:pt x="144" y="328"/>
                  <a:pt x="138" y="333"/>
                  <a:pt x="134" y="340"/>
                </a:cubicBezTo>
                <a:cubicBezTo>
                  <a:pt x="128" y="351"/>
                  <a:pt x="129" y="365"/>
                  <a:pt x="135" y="379"/>
                </a:cubicBezTo>
                <a:cubicBezTo>
                  <a:pt x="141" y="393"/>
                  <a:pt x="149" y="402"/>
                  <a:pt x="159" y="408"/>
                </a:cubicBezTo>
                <a:cubicBezTo>
                  <a:pt x="170" y="415"/>
                  <a:pt x="188" y="414"/>
                  <a:pt x="214" y="404"/>
                </a:cubicBezTo>
                <a:cubicBezTo>
                  <a:pt x="226" y="400"/>
                  <a:pt x="236" y="396"/>
                  <a:pt x="242" y="393"/>
                </a:cubicBezTo>
                <a:cubicBezTo>
                  <a:pt x="254" y="397"/>
                  <a:pt x="287" y="409"/>
                  <a:pt x="323" y="418"/>
                </a:cubicBezTo>
                <a:cubicBezTo>
                  <a:pt x="358" y="426"/>
                  <a:pt x="383" y="430"/>
                  <a:pt x="401" y="430"/>
                </a:cubicBezTo>
                <a:cubicBezTo>
                  <a:pt x="427" y="430"/>
                  <a:pt x="438" y="423"/>
                  <a:pt x="445" y="417"/>
                </a:cubicBezTo>
                <a:cubicBezTo>
                  <a:pt x="453" y="409"/>
                  <a:pt x="457" y="397"/>
                  <a:pt x="455" y="38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5" name="Freeform 572"/>
          <p:cNvSpPr>
            <a:spLocks/>
          </p:cNvSpPr>
          <p:nvPr userDrawn="1"/>
        </p:nvSpPr>
        <p:spPr bwMode="auto">
          <a:xfrm>
            <a:off x="6672137" y="3894974"/>
            <a:ext cx="354613" cy="301850"/>
          </a:xfrm>
          <a:custGeom>
            <a:avLst/>
            <a:gdLst/>
            <a:ahLst/>
            <a:cxnLst>
              <a:cxn ang="0">
                <a:pos x="406" y="233"/>
              </a:cxn>
              <a:cxn ang="0">
                <a:pos x="383" y="124"/>
              </a:cxn>
              <a:cxn ang="0">
                <a:pos x="342" y="120"/>
              </a:cxn>
              <a:cxn ang="0">
                <a:pos x="333" y="124"/>
              </a:cxn>
              <a:cxn ang="0">
                <a:pos x="274" y="147"/>
              </a:cxn>
              <a:cxn ang="0">
                <a:pos x="241" y="103"/>
              </a:cxn>
              <a:cxn ang="0">
                <a:pos x="370" y="61"/>
              </a:cxn>
              <a:cxn ang="0">
                <a:pos x="240" y="19"/>
              </a:cxn>
              <a:cxn ang="0">
                <a:pos x="195" y="0"/>
              </a:cxn>
              <a:cxn ang="0">
                <a:pos x="83" y="29"/>
              </a:cxn>
              <a:cxn ang="0">
                <a:pos x="84" y="93"/>
              </a:cxn>
              <a:cxn ang="0">
                <a:pos x="165" y="129"/>
              </a:cxn>
              <a:cxn ang="0">
                <a:pos x="85" y="147"/>
              </a:cxn>
              <a:cxn ang="0">
                <a:pos x="73" y="123"/>
              </a:cxn>
              <a:cxn ang="0">
                <a:pos x="64" y="120"/>
              </a:cxn>
              <a:cxn ang="0">
                <a:pos x="23" y="124"/>
              </a:cxn>
              <a:cxn ang="0">
                <a:pos x="23" y="343"/>
              </a:cxn>
              <a:cxn ang="0">
                <a:pos x="64" y="346"/>
              </a:cxn>
              <a:cxn ang="0">
                <a:pos x="73" y="343"/>
              </a:cxn>
              <a:cxn ang="0">
                <a:pos x="82" y="220"/>
              </a:cxn>
              <a:cxn ang="0">
                <a:pos x="57" y="319"/>
              </a:cxn>
              <a:cxn ang="0">
                <a:pos x="36" y="310"/>
              </a:cxn>
              <a:cxn ang="0">
                <a:pos x="39" y="147"/>
              </a:cxn>
              <a:cxn ang="0">
                <a:pos x="62" y="163"/>
              </a:cxn>
              <a:cxn ang="0">
                <a:pos x="136" y="174"/>
              </a:cxn>
              <a:cxn ang="0">
                <a:pos x="137" y="174"/>
              </a:cxn>
              <a:cxn ang="0">
                <a:pos x="145" y="171"/>
              </a:cxn>
              <a:cxn ang="0">
                <a:pos x="182" y="153"/>
              </a:cxn>
              <a:cxn ang="0">
                <a:pos x="192" y="139"/>
              </a:cxn>
              <a:cxn ang="0">
                <a:pos x="179" y="77"/>
              </a:cxn>
              <a:cxn ang="0">
                <a:pos x="71" y="60"/>
              </a:cxn>
              <a:cxn ang="0">
                <a:pos x="177" y="45"/>
              </a:cxn>
              <a:cxn ang="0">
                <a:pos x="190" y="32"/>
              </a:cxn>
              <a:cxn ang="0">
                <a:pos x="211" y="27"/>
              </a:cxn>
              <a:cxn ang="0">
                <a:pos x="216" y="32"/>
              </a:cxn>
              <a:cxn ang="0">
                <a:pos x="228" y="45"/>
              </a:cxn>
              <a:cxn ang="0">
                <a:pos x="335" y="60"/>
              </a:cxn>
              <a:cxn ang="0">
                <a:pos x="227" y="77"/>
              </a:cxn>
              <a:cxn ang="0">
                <a:pos x="214" y="90"/>
              </a:cxn>
              <a:cxn ang="0">
                <a:pos x="224" y="152"/>
              </a:cxn>
              <a:cxn ang="0">
                <a:pos x="261" y="171"/>
              </a:cxn>
              <a:cxn ang="0">
                <a:pos x="261" y="171"/>
              </a:cxn>
              <a:cxn ang="0">
                <a:pos x="332" y="174"/>
              </a:cxn>
              <a:cxn ang="0">
                <a:pos x="344" y="164"/>
              </a:cxn>
              <a:cxn ang="0">
                <a:pos x="366" y="147"/>
              </a:cxn>
              <a:cxn ang="0">
                <a:pos x="366" y="319"/>
              </a:cxn>
              <a:cxn ang="0">
                <a:pos x="344" y="303"/>
              </a:cxn>
              <a:cxn ang="0">
                <a:pos x="331" y="293"/>
              </a:cxn>
              <a:cxn ang="0">
                <a:pos x="123" y="293"/>
              </a:cxn>
              <a:cxn ang="0">
                <a:pos x="123" y="320"/>
              </a:cxn>
              <a:cxn ang="0">
                <a:pos x="333" y="343"/>
              </a:cxn>
              <a:cxn ang="0">
                <a:pos x="342" y="346"/>
              </a:cxn>
              <a:cxn ang="0">
                <a:pos x="383" y="34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</a:cxnLst>
            <a:rect l="0" t="0" r="r" b="b"/>
            <a:pathLst>
              <a:path w="406" h="346">
                <a:moveTo>
                  <a:pt x="406" y="233"/>
                </a:move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149"/>
                  <a:pt x="386" y="127"/>
                  <a:pt x="383" y="124"/>
                </a:cubicBezTo>
                <a:cubicBezTo>
                  <a:pt x="380" y="122"/>
                  <a:pt x="377" y="120"/>
                  <a:pt x="374" y="120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39" y="120"/>
                  <a:pt x="336" y="122"/>
                  <a:pt x="333" y="124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31" y="126"/>
                  <a:pt x="325" y="132"/>
                  <a:pt x="320" y="147"/>
                </a:cubicBezTo>
                <a:cubicBezTo>
                  <a:pt x="274" y="147"/>
                  <a:pt x="274" y="147"/>
                  <a:pt x="274" y="147"/>
                </a:cubicBezTo>
                <a:cubicBezTo>
                  <a:pt x="264" y="139"/>
                  <a:pt x="253" y="133"/>
                  <a:pt x="241" y="129"/>
                </a:cubicBezTo>
                <a:cubicBezTo>
                  <a:pt x="241" y="103"/>
                  <a:pt x="241" y="103"/>
                  <a:pt x="241" y="103"/>
                </a:cubicBezTo>
                <a:cubicBezTo>
                  <a:pt x="272" y="102"/>
                  <a:pt x="301" y="98"/>
                  <a:pt x="322" y="93"/>
                </a:cubicBezTo>
                <a:cubicBezTo>
                  <a:pt x="344" y="88"/>
                  <a:pt x="370" y="80"/>
                  <a:pt x="370" y="61"/>
                </a:cubicBezTo>
                <a:cubicBezTo>
                  <a:pt x="370" y="42"/>
                  <a:pt x="345" y="34"/>
                  <a:pt x="323" y="29"/>
                </a:cubicBezTo>
                <a:cubicBezTo>
                  <a:pt x="301" y="24"/>
                  <a:pt x="272" y="20"/>
                  <a:pt x="240" y="19"/>
                </a:cubicBezTo>
                <a:cubicBezTo>
                  <a:pt x="235" y="8"/>
                  <a:pt x="224" y="0"/>
                  <a:pt x="211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82" y="0"/>
                  <a:pt x="171" y="8"/>
                  <a:pt x="166" y="19"/>
                </a:cubicBezTo>
                <a:cubicBezTo>
                  <a:pt x="134" y="20"/>
                  <a:pt x="105" y="24"/>
                  <a:pt x="83" y="29"/>
                </a:cubicBezTo>
                <a:cubicBezTo>
                  <a:pt x="61" y="34"/>
                  <a:pt x="36" y="42"/>
                  <a:pt x="36" y="61"/>
                </a:cubicBezTo>
                <a:cubicBezTo>
                  <a:pt x="36" y="80"/>
                  <a:pt x="61" y="88"/>
                  <a:pt x="84" y="93"/>
                </a:cubicBezTo>
                <a:cubicBezTo>
                  <a:pt x="105" y="98"/>
                  <a:pt x="134" y="102"/>
                  <a:pt x="165" y="103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53" y="133"/>
                  <a:pt x="142" y="139"/>
                  <a:pt x="131" y="147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0" y="132"/>
                  <a:pt x="75" y="126"/>
                  <a:pt x="73" y="124"/>
                </a:cubicBezTo>
                <a:cubicBezTo>
                  <a:pt x="73" y="124"/>
                  <a:pt x="73" y="124"/>
                  <a:pt x="73" y="123"/>
                </a:cubicBezTo>
                <a:cubicBezTo>
                  <a:pt x="70" y="121"/>
                  <a:pt x="67" y="120"/>
                  <a:pt x="64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29" y="120"/>
                  <a:pt x="26" y="121"/>
                  <a:pt x="23" y="124"/>
                </a:cubicBezTo>
                <a:cubicBezTo>
                  <a:pt x="19" y="127"/>
                  <a:pt x="0" y="148"/>
                  <a:pt x="0" y="233"/>
                </a:cubicBezTo>
                <a:cubicBezTo>
                  <a:pt x="0" y="318"/>
                  <a:pt x="19" y="339"/>
                  <a:pt x="23" y="343"/>
                </a:cubicBezTo>
                <a:cubicBezTo>
                  <a:pt x="26" y="345"/>
                  <a:pt x="29" y="346"/>
                  <a:pt x="32" y="346"/>
                </a:cubicBezTo>
                <a:cubicBezTo>
                  <a:pt x="64" y="346"/>
                  <a:pt x="64" y="346"/>
                  <a:pt x="64" y="346"/>
                </a:cubicBezTo>
                <a:cubicBezTo>
                  <a:pt x="67" y="346"/>
                  <a:pt x="70" y="345"/>
                  <a:pt x="73" y="343"/>
                </a:cubicBezTo>
                <a:cubicBezTo>
                  <a:pt x="73" y="343"/>
                  <a:pt x="73" y="343"/>
                  <a:pt x="73" y="343"/>
                </a:cubicBezTo>
                <a:cubicBezTo>
                  <a:pt x="77" y="339"/>
                  <a:pt x="96" y="318"/>
                  <a:pt x="96" y="233"/>
                </a:cubicBezTo>
                <a:cubicBezTo>
                  <a:pt x="96" y="226"/>
                  <a:pt x="90" y="220"/>
                  <a:pt x="82" y="220"/>
                </a:cubicBezTo>
                <a:cubicBezTo>
                  <a:pt x="75" y="220"/>
                  <a:pt x="69" y="226"/>
                  <a:pt x="69" y="233"/>
                </a:cubicBezTo>
                <a:cubicBezTo>
                  <a:pt x="69" y="287"/>
                  <a:pt x="61" y="311"/>
                  <a:pt x="57" y="319"/>
                </a:cubicBezTo>
                <a:cubicBezTo>
                  <a:pt x="39" y="319"/>
                  <a:pt x="39" y="319"/>
                  <a:pt x="39" y="319"/>
                </a:cubicBezTo>
                <a:cubicBezTo>
                  <a:pt x="38" y="317"/>
                  <a:pt x="37" y="314"/>
                  <a:pt x="36" y="310"/>
                </a:cubicBezTo>
                <a:cubicBezTo>
                  <a:pt x="32" y="297"/>
                  <a:pt x="27" y="274"/>
                  <a:pt x="27" y="233"/>
                </a:cubicBezTo>
                <a:cubicBezTo>
                  <a:pt x="27" y="179"/>
                  <a:pt x="35" y="156"/>
                  <a:pt x="39" y="147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58" y="150"/>
                  <a:pt x="60" y="155"/>
                  <a:pt x="62" y="163"/>
                </a:cubicBezTo>
                <a:cubicBezTo>
                  <a:pt x="63" y="169"/>
                  <a:pt x="69" y="174"/>
                  <a:pt x="75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40" y="174"/>
                  <a:pt x="142" y="173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55" y="162"/>
                  <a:pt x="168" y="156"/>
                  <a:pt x="182" y="153"/>
                </a:cubicBezTo>
                <a:cubicBezTo>
                  <a:pt x="182" y="152"/>
                  <a:pt x="182" y="152"/>
                  <a:pt x="182" y="152"/>
                </a:cubicBezTo>
                <a:cubicBezTo>
                  <a:pt x="188" y="151"/>
                  <a:pt x="192" y="145"/>
                  <a:pt x="192" y="139"/>
                </a:cubicBezTo>
                <a:cubicBezTo>
                  <a:pt x="192" y="139"/>
                  <a:pt x="192" y="90"/>
                  <a:pt x="192" y="90"/>
                </a:cubicBezTo>
                <a:cubicBezTo>
                  <a:pt x="192" y="83"/>
                  <a:pt x="186" y="77"/>
                  <a:pt x="179" y="77"/>
                </a:cubicBezTo>
                <a:cubicBezTo>
                  <a:pt x="121" y="75"/>
                  <a:pt x="86" y="68"/>
                  <a:pt x="71" y="62"/>
                </a:cubicBezTo>
                <a:cubicBezTo>
                  <a:pt x="70" y="62"/>
                  <a:pt x="70" y="60"/>
                  <a:pt x="71" y="60"/>
                </a:cubicBezTo>
                <a:cubicBezTo>
                  <a:pt x="86" y="55"/>
                  <a:pt x="120" y="47"/>
                  <a:pt x="177" y="45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84" y="45"/>
                  <a:pt x="190" y="39"/>
                  <a:pt x="190" y="32"/>
                </a:cubicBezTo>
                <a:cubicBezTo>
                  <a:pt x="190" y="32"/>
                  <a:pt x="190" y="32"/>
                  <a:pt x="190" y="32"/>
                </a:cubicBezTo>
                <a:cubicBezTo>
                  <a:pt x="190" y="29"/>
                  <a:pt x="192" y="27"/>
                  <a:pt x="195" y="27"/>
                </a:cubicBezTo>
                <a:cubicBezTo>
                  <a:pt x="211" y="27"/>
                  <a:pt x="211" y="27"/>
                  <a:pt x="211" y="27"/>
                </a:cubicBezTo>
                <a:cubicBezTo>
                  <a:pt x="214" y="27"/>
                  <a:pt x="216" y="29"/>
                  <a:pt x="21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6" y="38"/>
                  <a:pt x="220" y="44"/>
                  <a:pt x="226" y="45"/>
                </a:cubicBezTo>
                <a:cubicBezTo>
                  <a:pt x="227" y="45"/>
                  <a:pt x="228" y="45"/>
                  <a:pt x="228" y="45"/>
                </a:cubicBezTo>
                <a:cubicBezTo>
                  <a:pt x="229" y="45"/>
                  <a:pt x="229" y="45"/>
                  <a:pt x="229" y="45"/>
                </a:cubicBezTo>
                <a:cubicBezTo>
                  <a:pt x="285" y="47"/>
                  <a:pt x="320" y="55"/>
                  <a:pt x="335" y="60"/>
                </a:cubicBezTo>
                <a:cubicBezTo>
                  <a:pt x="336" y="60"/>
                  <a:pt x="336" y="62"/>
                  <a:pt x="335" y="62"/>
                </a:cubicBezTo>
                <a:cubicBezTo>
                  <a:pt x="319" y="68"/>
                  <a:pt x="285" y="75"/>
                  <a:pt x="227" y="77"/>
                </a:cubicBezTo>
                <a:cubicBezTo>
                  <a:pt x="227" y="77"/>
                  <a:pt x="226" y="77"/>
                  <a:pt x="226" y="77"/>
                </a:cubicBezTo>
                <a:cubicBezTo>
                  <a:pt x="219" y="77"/>
                  <a:pt x="214" y="83"/>
                  <a:pt x="214" y="90"/>
                </a:cubicBezTo>
                <a:cubicBezTo>
                  <a:pt x="214" y="90"/>
                  <a:pt x="214" y="139"/>
                  <a:pt x="214" y="139"/>
                </a:cubicBezTo>
                <a:cubicBezTo>
                  <a:pt x="214" y="145"/>
                  <a:pt x="218" y="151"/>
                  <a:pt x="224" y="152"/>
                </a:cubicBezTo>
                <a:cubicBezTo>
                  <a:pt x="224" y="152"/>
                  <a:pt x="224" y="152"/>
                  <a:pt x="224" y="153"/>
                </a:cubicBezTo>
                <a:cubicBezTo>
                  <a:pt x="238" y="156"/>
                  <a:pt x="250" y="162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3" y="173"/>
                  <a:pt x="266" y="174"/>
                  <a:pt x="268" y="174"/>
                </a:cubicBezTo>
                <a:cubicBezTo>
                  <a:pt x="269" y="174"/>
                  <a:pt x="331" y="174"/>
                  <a:pt x="332" y="174"/>
                </a:cubicBezTo>
                <a:cubicBezTo>
                  <a:pt x="337" y="173"/>
                  <a:pt x="342" y="169"/>
                  <a:pt x="344" y="164"/>
                </a:cubicBezTo>
                <a:cubicBezTo>
                  <a:pt x="344" y="164"/>
                  <a:pt x="344" y="164"/>
                  <a:pt x="344" y="164"/>
                </a:cubicBezTo>
                <a:cubicBezTo>
                  <a:pt x="346" y="156"/>
                  <a:pt x="348" y="151"/>
                  <a:pt x="349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71" y="156"/>
                  <a:pt x="379" y="179"/>
                  <a:pt x="379" y="233"/>
                </a:cubicBezTo>
                <a:cubicBezTo>
                  <a:pt x="379" y="287"/>
                  <a:pt x="371" y="311"/>
                  <a:pt x="366" y="319"/>
                </a:cubicBezTo>
                <a:cubicBezTo>
                  <a:pt x="349" y="319"/>
                  <a:pt x="349" y="319"/>
                  <a:pt x="349" y="319"/>
                </a:cubicBezTo>
                <a:cubicBezTo>
                  <a:pt x="348" y="316"/>
                  <a:pt x="346" y="311"/>
                  <a:pt x="344" y="303"/>
                </a:cubicBezTo>
                <a:cubicBezTo>
                  <a:pt x="344" y="303"/>
                  <a:pt x="344" y="303"/>
                  <a:pt x="344" y="302"/>
                </a:cubicBezTo>
                <a:cubicBezTo>
                  <a:pt x="342" y="297"/>
                  <a:pt x="337" y="293"/>
                  <a:pt x="331" y="293"/>
                </a:cubicBezTo>
                <a:cubicBezTo>
                  <a:pt x="331" y="293"/>
                  <a:pt x="331" y="293"/>
                  <a:pt x="331" y="293"/>
                </a:cubicBezTo>
                <a:cubicBezTo>
                  <a:pt x="123" y="293"/>
                  <a:pt x="123" y="293"/>
                  <a:pt x="123" y="293"/>
                </a:cubicBezTo>
                <a:cubicBezTo>
                  <a:pt x="116" y="293"/>
                  <a:pt x="110" y="299"/>
                  <a:pt x="110" y="306"/>
                </a:cubicBezTo>
                <a:cubicBezTo>
                  <a:pt x="110" y="314"/>
                  <a:pt x="116" y="320"/>
                  <a:pt x="123" y="320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325" y="334"/>
                  <a:pt x="331" y="341"/>
                  <a:pt x="333" y="343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6" y="345"/>
                  <a:pt x="339" y="346"/>
                  <a:pt x="342" y="346"/>
                </a:cubicBezTo>
                <a:cubicBezTo>
                  <a:pt x="374" y="346"/>
                  <a:pt x="374" y="346"/>
                  <a:pt x="374" y="346"/>
                </a:cubicBezTo>
                <a:cubicBezTo>
                  <a:pt x="377" y="346"/>
                  <a:pt x="380" y="345"/>
                  <a:pt x="383" y="343"/>
                </a:cubicBezTo>
                <a:cubicBezTo>
                  <a:pt x="386" y="339"/>
                  <a:pt x="406" y="318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6" name="Freeform 584"/>
          <p:cNvSpPr>
            <a:spLocks/>
          </p:cNvSpPr>
          <p:nvPr userDrawn="1"/>
        </p:nvSpPr>
        <p:spPr bwMode="auto">
          <a:xfrm>
            <a:off x="7174573" y="3848967"/>
            <a:ext cx="280991" cy="393877"/>
          </a:xfrm>
          <a:custGeom>
            <a:avLst/>
            <a:gdLst/>
            <a:ahLst/>
            <a:cxnLst>
              <a:cxn ang="0">
                <a:pos x="311" y="117"/>
              </a:cxn>
              <a:cxn ang="0">
                <a:pos x="246" y="130"/>
              </a:cxn>
              <a:cxn ang="0">
                <a:pos x="209" y="151"/>
              </a:cxn>
              <a:cxn ang="0">
                <a:pos x="153" y="195"/>
              </a:cxn>
              <a:cxn ang="0">
                <a:pos x="151" y="320"/>
              </a:cxn>
              <a:cxn ang="0">
                <a:pos x="116" y="286"/>
              </a:cxn>
              <a:cxn ang="0">
                <a:pos x="100" y="271"/>
              </a:cxn>
              <a:cxn ang="0">
                <a:pos x="132" y="192"/>
              </a:cxn>
              <a:cxn ang="0">
                <a:pos x="148" y="170"/>
              </a:cxn>
              <a:cxn ang="0">
                <a:pos x="66" y="131"/>
              </a:cxn>
              <a:cxn ang="0">
                <a:pos x="74" y="280"/>
              </a:cxn>
              <a:cxn ang="0">
                <a:pos x="88" y="295"/>
              </a:cxn>
              <a:cxn ang="0">
                <a:pos x="147" y="356"/>
              </a:cxn>
              <a:cxn ang="0">
                <a:pos x="154" y="364"/>
              </a:cxn>
              <a:cxn ang="0">
                <a:pos x="155" y="365"/>
              </a:cxn>
              <a:cxn ang="0">
                <a:pos x="156" y="366"/>
              </a:cxn>
              <a:cxn ang="0">
                <a:pos x="157" y="366"/>
              </a:cxn>
              <a:cxn ang="0">
                <a:pos x="159" y="367"/>
              </a:cxn>
              <a:cxn ang="0">
                <a:pos x="159" y="367"/>
              </a:cxn>
              <a:cxn ang="0">
                <a:pos x="161" y="368"/>
              </a:cxn>
              <a:cxn ang="0">
                <a:pos x="162" y="368"/>
              </a:cxn>
              <a:cxn ang="0">
                <a:pos x="163" y="368"/>
              </a:cxn>
              <a:cxn ang="0">
                <a:pos x="164" y="368"/>
              </a:cxn>
              <a:cxn ang="0">
                <a:pos x="167" y="368"/>
              </a:cxn>
              <a:cxn ang="0">
                <a:pos x="168" y="367"/>
              </a:cxn>
              <a:cxn ang="0">
                <a:pos x="169" y="367"/>
              </a:cxn>
              <a:cxn ang="0">
                <a:pos x="171" y="366"/>
              </a:cxn>
              <a:cxn ang="0">
                <a:pos x="172" y="365"/>
              </a:cxn>
              <a:cxn ang="0">
                <a:pos x="173" y="365"/>
              </a:cxn>
              <a:cxn ang="0">
                <a:pos x="174" y="364"/>
              </a:cxn>
              <a:cxn ang="0">
                <a:pos x="174" y="364"/>
              </a:cxn>
              <a:cxn ang="0">
                <a:pos x="217" y="317"/>
              </a:cxn>
              <a:cxn ang="0">
                <a:pos x="247" y="290"/>
              </a:cxn>
              <a:cxn ang="0">
                <a:pos x="263" y="187"/>
              </a:cxn>
              <a:cxn ang="0">
                <a:pos x="237" y="184"/>
              </a:cxn>
              <a:cxn ang="0">
                <a:pos x="223" y="275"/>
              </a:cxn>
              <a:cxn ang="0">
                <a:pos x="177" y="320"/>
              </a:cxn>
              <a:cxn ang="0">
                <a:pos x="194" y="193"/>
              </a:cxn>
              <a:cxn ang="0">
                <a:pos x="252" y="157"/>
              </a:cxn>
              <a:cxn ang="0">
                <a:pos x="258" y="154"/>
              </a:cxn>
              <a:cxn ang="0">
                <a:pos x="286" y="257"/>
              </a:cxn>
              <a:cxn ang="0">
                <a:pos x="182" y="423"/>
              </a:cxn>
              <a:cxn ang="0">
                <a:pos x="161" y="426"/>
              </a:cxn>
              <a:cxn ang="0">
                <a:pos x="114" y="404"/>
              </a:cxn>
              <a:cxn ang="0">
                <a:pos x="26" y="100"/>
              </a:cxn>
              <a:cxn ang="0">
                <a:pos x="27" y="81"/>
              </a:cxn>
              <a:cxn ang="0">
                <a:pos x="84" y="47"/>
              </a:cxn>
              <a:cxn ang="0">
                <a:pos x="162" y="27"/>
              </a:cxn>
              <a:cxn ang="0">
                <a:pos x="284" y="72"/>
              </a:cxn>
              <a:cxn ang="0">
                <a:pos x="299" y="83"/>
              </a:cxn>
              <a:cxn ang="0">
                <a:pos x="318" y="64"/>
              </a:cxn>
              <a:cxn ang="0">
                <a:pos x="251" y="23"/>
              </a:cxn>
              <a:cxn ang="0">
                <a:pos x="162" y="0"/>
              </a:cxn>
              <a:cxn ang="0">
                <a:pos x="25" y="50"/>
              </a:cxn>
              <a:cxn ang="0">
                <a:pos x="6" y="64"/>
              </a:cxn>
              <a:cxn ang="0">
                <a:pos x="1" y="76"/>
              </a:cxn>
              <a:cxn ang="0">
                <a:pos x="12" y="261"/>
              </a:cxn>
              <a:cxn ang="0">
                <a:pos x="132" y="447"/>
              </a:cxn>
              <a:cxn ang="0">
                <a:pos x="162" y="453"/>
              </a:cxn>
              <a:cxn ang="0">
                <a:pos x="162" y="453"/>
              </a:cxn>
              <a:cxn ang="0">
                <a:pos x="228" y="424"/>
              </a:cxn>
              <a:cxn ang="0">
                <a:pos x="324" y="130"/>
              </a:cxn>
            </a:cxnLst>
            <a:rect l="0" t="0" r="r" b="b"/>
            <a:pathLst>
              <a:path w="324" h="453">
                <a:moveTo>
                  <a:pt x="320" y="121"/>
                </a:moveTo>
                <a:cubicBezTo>
                  <a:pt x="317" y="118"/>
                  <a:pt x="314" y="117"/>
                  <a:pt x="311" y="117"/>
                </a:cubicBezTo>
                <a:cubicBezTo>
                  <a:pt x="309" y="116"/>
                  <a:pt x="308" y="116"/>
                  <a:pt x="306" y="116"/>
                </a:cubicBezTo>
                <a:cubicBezTo>
                  <a:pt x="288" y="116"/>
                  <a:pt x="265" y="121"/>
                  <a:pt x="246" y="130"/>
                </a:cubicBez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29" y="139"/>
                  <a:pt x="209" y="151"/>
                </a:cubicBezTo>
                <a:cubicBezTo>
                  <a:pt x="199" y="157"/>
                  <a:pt x="188" y="164"/>
                  <a:pt x="178" y="171"/>
                </a:cubicBezTo>
                <a:cubicBezTo>
                  <a:pt x="168" y="179"/>
                  <a:pt x="159" y="187"/>
                  <a:pt x="153" y="195"/>
                </a:cubicBezTo>
                <a:cubicBezTo>
                  <a:pt x="151" y="198"/>
                  <a:pt x="151" y="200"/>
                  <a:pt x="151" y="20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8" y="318"/>
                  <a:pt x="145" y="315"/>
                  <a:pt x="142" y="312"/>
                </a:cubicBezTo>
                <a:cubicBezTo>
                  <a:pt x="134" y="303"/>
                  <a:pt x="125" y="293"/>
                  <a:pt x="116" y="286"/>
                </a:cubicBezTo>
                <a:cubicBezTo>
                  <a:pt x="112" y="282"/>
                  <a:pt x="108" y="278"/>
                  <a:pt x="105" y="275"/>
                </a:cubicBezTo>
                <a:cubicBezTo>
                  <a:pt x="103" y="274"/>
                  <a:pt x="102" y="272"/>
                  <a:pt x="100" y="271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102" y="172"/>
                  <a:pt x="118" y="182"/>
                  <a:pt x="132" y="192"/>
                </a:cubicBezTo>
                <a:cubicBezTo>
                  <a:pt x="138" y="196"/>
                  <a:pt x="146" y="195"/>
                  <a:pt x="151" y="189"/>
                </a:cubicBezTo>
                <a:cubicBezTo>
                  <a:pt x="155" y="183"/>
                  <a:pt x="154" y="174"/>
                  <a:pt x="148" y="170"/>
                </a:cubicBezTo>
                <a:cubicBezTo>
                  <a:pt x="118" y="148"/>
                  <a:pt x="79" y="130"/>
                  <a:pt x="79" y="130"/>
                </a:cubicBezTo>
                <a:cubicBezTo>
                  <a:pt x="75" y="128"/>
                  <a:pt x="70" y="129"/>
                  <a:pt x="66" y="131"/>
                </a:cubicBezTo>
                <a:cubicBezTo>
                  <a:pt x="62" y="134"/>
                  <a:pt x="60" y="139"/>
                  <a:pt x="60" y="144"/>
                </a:cubicBezTo>
                <a:cubicBezTo>
                  <a:pt x="74" y="280"/>
                  <a:pt x="74" y="280"/>
                  <a:pt x="74" y="280"/>
                </a:cubicBezTo>
                <a:cubicBezTo>
                  <a:pt x="75" y="284"/>
                  <a:pt x="77" y="288"/>
                  <a:pt x="81" y="290"/>
                </a:cubicBezTo>
                <a:cubicBezTo>
                  <a:pt x="82" y="291"/>
                  <a:pt x="84" y="293"/>
                  <a:pt x="88" y="295"/>
                </a:cubicBezTo>
                <a:cubicBezTo>
                  <a:pt x="98" y="304"/>
                  <a:pt x="115" y="322"/>
                  <a:pt x="129" y="337"/>
                </a:cubicBezTo>
                <a:cubicBezTo>
                  <a:pt x="136" y="344"/>
                  <a:pt x="142" y="351"/>
                  <a:pt x="147" y="356"/>
                </a:cubicBezTo>
                <a:cubicBezTo>
                  <a:pt x="151" y="361"/>
                  <a:pt x="154" y="364"/>
                  <a:pt x="154" y="364"/>
                </a:cubicBezTo>
                <a:cubicBezTo>
                  <a:pt x="154" y="364"/>
                  <a:pt x="154" y="364"/>
                  <a:pt x="154" y="364"/>
                </a:cubicBezTo>
                <a:cubicBezTo>
                  <a:pt x="154" y="364"/>
                  <a:pt x="155" y="364"/>
                  <a:pt x="155" y="365"/>
                </a:cubicBezTo>
                <a:cubicBezTo>
                  <a:pt x="155" y="365"/>
                  <a:pt x="155" y="365"/>
                  <a:pt x="155" y="365"/>
                </a:cubicBezTo>
                <a:cubicBezTo>
                  <a:pt x="155" y="365"/>
                  <a:pt x="156" y="365"/>
                  <a:pt x="156" y="365"/>
                </a:cubicBezTo>
                <a:cubicBezTo>
                  <a:pt x="156" y="365"/>
                  <a:pt x="156" y="366"/>
                  <a:pt x="156" y="366"/>
                </a:cubicBezTo>
                <a:cubicBezTo>
                  <a:pt x="156" y="366"/>
                  <a:pt x="157" y="366"/>
                  <a:pt x="157" y="366"/>
                </a:cubicBezTo>
                <a:cubicBezTo>
                  <a:pt x="157" y="366"/>
                  <a:pt x="157" y="366"/>
                  <a:pt x="157" y="366"/>
                </a:cubicBezTo>
                <a:cubicBezTo>
                  <a:pt x="158" y="367"/>
                  <a:pt x="158" y="367"/>
                  <a:pt x="158" y="367"/>
                </a:cubicBezTo>
                <a:cubicBezTo>
                  <a:pt x="158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0" y="367"/>
                  <a:pt x="160" y="367"/>
                  <a:pt x="160" y="367"/>
                </a:cubicBezTo>
                <a:cubicBezTo>
                  <a:pt x="160" y="368"/>
                  <a:pt x="161" y="368"/>
                  <a:pt x="161" y="368"/>
                </a:cubicBezTo>
                <a:cubicBezTo>
                  <a:pt x="161" y="368"/>
                  <a:pt x="161" y="368"/>
                  <a:pt x="161" y="368"/>
                </a:cubicBezTo>
                <a:cubicBezTo>
                  <a:pt x="162" y="368"/>
                  <a:pt x="162" y="368"/>
                  <a:pt x="162" y="368"/>
                </a:cubicBezTo>
                <a:cubicBezTo>
                  <a:pt x="162" y="368"/>
                  <a:pt x="163" y="368"/>
                  <a:pt x="163" y="368"/>
                </a:cubicBezTo>
                <a:cubicBezTo>
                  <a:pt x="163" y="368"/>
                  <a:pt x="163" y="368"/>
                  <a:pt x="163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5" y="368"/>
                  <a:pt x="166" y="368"/>
                  <a:pt x="167" y="368"/>
                </a:cubicBezTo>
                <a:cubicBezTo>
                  <a:pt x="167" y="368"/>
                  <a:pt x="167" y="368"/>
                  <a:pt x="167" y="368"/>
                </a:cubicBezTo>
                <a:cubicBezTo>
                  <a:pt x="167" y="368"/>
                  <a:pt x="168" y="368"/>
                  <a:pt x="168" y="367"/>
                </a:cubicBezTo>
                <a:cubicBezTo>
                  <a:pt x="168" y="367"/>
                  <a:pt x="168" y="367"/>
                  <a:pt x="168" y="367"/>
                </a:cubicBezTo>
                <a:cubicBezTo>
                  <a:pt x="168" y="367"/>
                  <a:pt x="169" y="367"/>
                  <a:pt x="169" y="367"/>
                </a:cubicBezTo>
                <a:cubicBezTo>
                  <a:pt x="169" y="367"/>
                  <a:pt x="169" y="367"/>
                  <a:pt x="169" y="367"/>
                </a:cubicBezTo>
                <a:cubicBezTo>
                  <a:pt x="170" y="367"/>
                  <a:pt x="170" y="366"/>
                  <a:pt x="171" y="366"/>
                </a:cubicBezTo>
                <a:cubicBezTo>
                  <a:pt x="171" y="366"/>
                  <a:pt x="171" y="366"/>
                  <a:pt x="172" y="366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2" y="365"/>
                  <a:pt x="172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4"/>
                  <a:pt x="173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7" y="360"/>
                  <a:pt x="183" y="353"/>
                </a:cubicBezTo>
                <a:cubicBezTo>
                  <a:pt x="192" y="344"/>
                  <a:pt x="205" y="330"/>
                  <a:pt x="217" y="317"/>
                </a:cubicBezTo>
                <a:cubicBezTo>
                  <a:pt x="224" y="311"/>
                  <a:pt x="230" y="304"/>
                  <a:pt x="235" y="300"/>
                </a:cubicBezTo>
                <a:cubicBezTo>
                  <a:pt x="240" y="295"/>
                  <a:pt x="245" y="291"/>
                  <a:pt x="247" y="290"/>
                </a:cubicBezTo>
                <a:cubicBezTo>
                  <a:pt x="251" y="288"/>
                  <a:pt x="253" y="284"/>
                  <a:pt x="253" y="280"/>
                </a:cubicBezTo>
                <a:cubicBezTo>
                  <a:pt x="263" y="187"/>
                  <a:pt x="263" y="187"/>
                  <a:pt x="263" y="187"/>
                </a:cubicBezTo>
                <a:cubicBezTo>
                  <a:pt x="264" y="179"/>
                  <a:pt x="258" y="173"/>
                  <a:pt x="251" y="172"/>
                </a:cubicBezTo>
                <a:cubicBezTo>
                  <a:pt x="244" y="171"/>
                  <a:pt x="237" y="177"/>
                  <a:pt x="237" y="184"/>
                </a:cubicBezTo>
                <a:cubicBezTo>
                  <a:pt x="227" y="271"/>
                  <a:pt x="227" y="271"/>
                  <a:pt x="227" y="271"/>
                </a:cubicBezTo>
                <a:cubicBezTo>
                  <a:pt x="226" y="272"/>
                  <a:pt x="224" y="274"/>
                  <a:pt x="223" y="275"/>
                </a:cubicBezTo>
                <a:cubicBezTo>
                  <a:pt x="210" y="286"/>
                  <a:pt x="193" y="303"/>
                  <a:pt x="179" y="318"/>
                </a:cubicBezTo>
                <a:cubicBezTo>
                  <a:pt x="179" y="319"/>
                  <a:pt x="178" y="320"/>
                  <a:pt x="177" y="320"/>
                </a:cubicBezTo>
                <a:cubicBezTo>
                  <a:pt x="177" y="208"/>
                  <a:pt x="177" y="208"/>
                  <a:pt x="177" y="208"/>
                </a:cubicBezTo>
                <a:cubicBezTo>
                  <a:pt x="181" y="203"/>
                  <a:pt x="187" y="198"/>
                  <a:pt x="194" y="193"/>
                </a:cubicBezTo>
                <a:cubicBezTo>
                  <a:pt x="207" y="183"/>
                  <a:pt x="223" y="173"/>
                  <a:pt x="236" y="166"/>
                </a:cubicBezTo>
                <a:cubicBezTo>
                  <a:pt x="242" y="162"/>
                  <a:pt x="248" y="159"/>
                  <a:pt x="252" y="157"/>
                </a:cubicBezTo>
                <a:cubicBezTo>
                  <a:pt x="254" y="156"/>
                  <a:pt x="255" y="155"/>
                  <a:pt x="256" y="155"/>
                </a:cubicBezTo>
                <a:cubicBezTo>
                  <a:pt x="257" y="155"/>
                  <a:pt x="257" y="154"/>
                  <a:pt x="258" y="154"/>
                </a:cubicBezTo>
                <a:cubicBezTo>
                  <a:pt x="269" y="149"/>
                  <a:pt x="284" y="145"/>
                  <a:pt x="296" y="144"/>
                </a:cubicBezTo>
                <a:cubicBezTo>
                  <a:pt x="294" y="185"/>
                  <a:pt x="289" y="235"/>
                  <a:pt x="286" y="257"/>
                </a:cubicBezTo>
                <a:cubicBezTo>
                  <a:pt x="274" y="336"/>
                  <a:pt x="237" y="381"/>
                  <a:pt x="210" y="404"/>
                </a:cubicBezTo>
                <a:cubicBezTo>
                  <a:pt x="199" y="414"/>
                  <a:pt x="190" y="419"/>
                  <a:pt x="182" y="423"/>
                </a:cubicBezTo>
                <a:cubicBezTo>
                  <a:pt x="175" y="426"/>
                  <a:pt x="169" y="426"/>
                  <a:pt x="163" y="426"/>
                </a:cubicBezTo>
                <a:cubicBezTo>
                  <a:pt x="162" y="426"/>
                  <a:pt x="162" y="426"/>
                  <a:pt x="161" y="426"/>
                </a:cubicBezTo>
                <a:cubicBezTo>
                  <a:pt x="155" y="426"/>
                  <a:pt x="149" y="426"/>
                  <a:pt x="142" y="423"/>
                </a:cubicBezTo>
                <a:cubicBezTo>
                  <a:pt x="134" y="419"/>
                  <a:pt x="125" y="414"/>
                  <a:pt x="114" y="404"/>
                </a:cubicBezTo>
                <a:cubicBezTo>
                  <a:pt x="87" y="381"/>
                  <a:pt x="50" y="336"/>
                  <a:pt x="38" y="257"/>
                </a:cubicBezTo>
                <a:cubicBezTo>
                  <a:pt x="34" y="226"/>
                  <a:pt x="26" y="142"/>
                  <a:pt x="26" y="100"/>
                </a:cubicBezTo>
                <a:cubicBezTo>
                  <a:pt x="26" y="93"/>
                  <a:pt x="26" y="87"/>
                  <a:pt x="27" y="83"/>
                </a:cubicBezTo>
                <a:cubicBezTo>
                  <a:pt x="27" y="83"/>
                  <a:pt x="27" y="82"/>
                  <a:pt x="27" y="81"/>
                </a:cubicBezTo>
                <a:cubicBezTo>
                  <a:pt x="28" y="81"/>
                  <a:pt x="29" y="80"/>
                  <a:pt x="30" y="79"/>
                </a:cubicBezTo>
                <a:cubicBezTo>
                  <a:pt x="39" y="72"/>
                  <a:pt x="59" y="59"/>
                  <a:pt x="84" y="47"/>
                </a:cubicBezTo>
                <a:cubicBezTo>
                  <a:pt x="108" y="36"/>
                  <a:pt x="137" y="26"/>
                  <a:pt x="162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91" y="26"/>
                  <a:pt x="224" y="39"/>
                  <a:pt x="250" y="52"/>
                </a:cubicBezTo>
                <a:cubicBezTo>
                  <a:pt x="263" y="59"/>
                  <a:pt x="275" y="66"/>
                  <a:pt x="284" y="72"/>
                </a:cubicBezTo>
                <a:cubicBezTo>
                  <a:pt x="288" y="75"/>
                  <a:pt x="291" y="77"/>
                  <a:pt x="294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4" y="88"/>
                  <a:pt x="312" y="88"/>
                  <a:pt x="318" y="83"/>
                </a:cubicBezTo>
                <a:cubicBezTo>
                  <a:pt x="323" y="78"/>
                  <a:pt x="323" y="69"/>
                  <a:pt x="318" y="64"/>
                </a:cubicBezTo>
                <a:cubicBezTo>
                  <a:pt x="316" y="62"/>
                  <a:pt x="313" y="60"/>
                  <a:pt x="310" y="58"/>
                </a:cubicBezTo>
                <a:cubicBezTo>
                  <a:pt x="299" y="50"/>
                  <a:pt x="278" y="35"/>
                  <a:pt x="251" y="23"/>
                </a:cubicBezTo>
                <a:cubicBezTo>
                  <a:pt x="225" y="11"/>
                  <a:pt x="194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26" y="0"/>
                  <a:pt x="90" y="14"/>
                  <a:pt x="61" y="28"/>
                </a:cubicBezTo>
                <a:cubicBezTo>
                  <a:pt x="47" y="36"/>
                  <a:pt x="35" y="43"/>
                  <a:pt x="25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0" y="60"/>
                  <a:pt x="8" y="62"/>
                  <a:pt x="6" y="64"/>
                </a:cubicBezTo>
                <a:cubicBezTo>
                  <a:pt x="4" y="66"/>
                  <a:pt x="3" y="68"/>
                  <a:pt x="3" y="69"/>
                </a:cubicBezTo>
                <a:cubicBezTo>
                  <a:pt x="2" y="72"/>
                  <a:pt x="1" y="74"/>
                  <a:pt x="1" y="76"/>
                </a:cubicBezTo>
                <a:cubicBezTo>
                  <a:pt x="0" y="82"/>
                  <a:pt x="0" y="90"/>
                  <a:pt x="0" y="100"/>
                </a:cubicBezTo>
                <a:cubicBezTo>
                  <a:pt x="0" y="145"/>
                  <a:pt x="7" y="228"/>
                  <a:pt x="12" y="261"/>
                </a:cubicBezTo>
                <a:cubicBezTo>
                  <a:pt x="25" y="347"/>
                  <a:pt x="66" y="398"/>
                  <a:pt x="96" y="424"/>
                </a:cubicBezTo>
                <a:cubicBezTo>
                  <a:pt x="109" y="436"/>
                  <a:pt x="121" y="443"/>
                  <a:pt x="132" y="447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71" y="453"/>
                  <a:pt x="181" y="452"/>
                  <a:pt x="192" y="447"/>
                </a:cubicBezTo>
                <a:cubicBezTo>
                  <a:pt x="203" y="443"/>
                  <a:pt x="215" y="436"/>
                  <a:pt x="228" y="424"/>
                </a:cubicBezTo>
                <a:cubicBezTo>
                  <a:pt x="258" y="398"/>
                  <a:pt x="299" y="347"/>
                  <a:pt x="312" y="261"/>
                </a:cubicBezTo>
                <a:cubicBezTo>
                  <a:pt x="316" y="235"/>
                  <a:pt x="321" y="176"/>
                  <a:pt x="324" y="130"/>
                </a:cubicBezTo>
                <a:cubicBezTo>
                  <a:pt x="324" y="127"/>
                  <a:pt x="322" y="123"/>
                  <a:pt x="320" y="1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7" name="Freeform 588"/>
          <p:cNvSpPr>
            <a:spLocks/>
          </p:cNvSpPr>
          <p:nvPr userDrawn="1"/>
        </p:nvSpPr>
        <p:spPr bwMode="auto">
          <a:xfrm>
            <a:off x="7588046" y="3894367"/>
            <a:ext cx="355839" cy="303077"/>
          </a:xfrm>
          <a:custGeom>
            <a:avLst/>
            <a:gdLst/>
            <a:ahLst/>
            <a:cxnLst>
              <a:cxn ang="0">
                <a:pos x="26" y="70"/>
              </a:cxn>
              <a:cxn ang="0">
                <a:pos x="6" y="162"/>
              </a:cxn>
              <a:cxn ang="0">
                <a:pos x="57" y="242"/>
              </a:cxn>
              <a:cxn ang="0">
                <a:pos x="150" y="262"/>
              </a:cxn>
              <a:cxn ang="0">
                <a:pos x="192" y="245"/>
              </a:cxn>
              <a:cxn ang="0">
                <a:pos x="197" y="227"/>
              </a:cxn>
              <a:cxn ang="0">
                <a:pos x="178" y="223"/>
              </a:cxn>
              <a:cxn ang="0">
                <a:pos x="145" y="235"/>
              </a:cxn>
              <a:cxn ang="0">
                <a:pos x="72" y="220"/>
              </a:cxn>
              <a:cxn ang="0">
                <a:pos x="32" y="157"/>
              </a:cxn>
              <a:cxn ang="0">
                <a:pos x="48" y="85"/>
              </a:cxn>
              <a:cxn ang="0">
                <a:pos x="183" y="60"/>
              </a:cxn>
              <a:cxn ang="0">
                <a:pos x="215" y="183"/>
              </a:cxn>
              <a:cxn ang="0">
                <a:pos x="217" y="198"/>
              </a:cxn>
              <a:cxn ang="0">
                <a:pos x="232" y="201"/>
              </a:cxn>
              <a:cxn ang="0">
                <a:pos x="248" y="202"/>
              </a:cxn>
              <a:cxn ang="0">
                <a:pos x="373" y="289"/>
              </a:cxn>
              <a:cxn ang="0">
                <a:pos x="377" y="312"/>
              </a:cxn>
              <a:cxn ang="0">
                <a:pos x="366" y="319"/>
              </a:cxn>
              <a:cxn ang="0">
                <a:pos x="353" y="317"/>
              </a:cxn>
              <a:cxn ang="0">
                <a:pos x="248" y="244"/>
              </a:cxn>
              <a:cxn ang="0">
                <a:pos x="230" y="247"/>
              </a:cxn>
              <a:cxn ang="0">
                <a:pos x="233" y="266"/>
              </a:cxn>
              <a:cxn ang="0">
                <a:pos x="338" y="339"/>
              </a:cxn>
              <a:cxn ang="0">
                <a:pos x="371" y="346"/>
              </a:cxn>
              <a:cxn ang="0">
                <a:pos x="399" y="327"/>
              </a:cxn>
              <a:cxn ang="0">
                <a:pos x="407" y="303"/>
              </a:cxn>
              <a:cxn ang="0">
                <a:pos x="388" y="267"/>
              </a:cxn>
              <a:cxn ang="0">
                <a:pos x="263" y="180"/>
              </a:cxn>
              <a:cxn ang="0">
                <a:pos x="246" y="174"/>
              </a:cxn>
              <a:cxn ang="0">
                <a:pos x="251" y="140"/>
              </a:cxn>
              <a:cxn ang="0">
                <a:pos x="247" y="109"/>
              </a:cxn>
              <a:cxn ang="0">
                <a:pos x="198" y="38"/>
              </a:cxn>
              <a:cxn ang="0">
                <a:pos x="26" y="70"/>
              </a:cxn>
            </a:cxnLst>
            <a:rect l="0" t="0" r="r" b="b"/>
            <a:pathLst>
              <a:path w="407" h="348">
                <a:moveTo>
                  <a:pt x="26" y="70"/>
                </a:moveTo>
                <a:cubicBezTo>
                  <a:pt x="7" y="97"/>
                  <a:pt x="0" y="130"/>
                  <a:pt x="6" y="162"/>
                </a:cubicBezTo>
                <a:cubicBezTo>
                  <a:pt x="12" y="195"/>
                  <a:pt x="30" y="223"/>
                  <a:pt x="57" y="242"/>
                </a:cubicBezTo>
                <a:cubicBezTo>
                  <a:pt x="84" y="260"/>
                  <a:pt x="117" y="267"/>
                  <a:pt x="150" y="262"/>
                </a:cubicBezTo>
                <a:cubicBezTo>
                  <a:pt x="165" y="259"/>
                  <a:pt x="179" y="253"/>
                  <a:pt x="192" y="245"/>
                </a:cubicBezTo>
                <a:cubicBezTo>
                  <a:pt x="199" y="241"/>
                  <a:pt x="201" y="233"/>
                  <a:pt x="197" y="227"/>
                </a:cubicBezTo>
                <a:cubicBezTo>
                  <a:pt x="193" y="221"/>
                  <a:pt x="185" y="219"/>
                  <a:pt x="178" y="223"/>
                </a:cubicBezTo>
                <a:cubicBezTo>
                  <a:pt x="168" y="229"/>
                  <a:pt x="157" y="233"/>
                  <a:pt x="145" y="235"/>
                </a:cubicBezTo>
                <a:cubicBezTo>
                  <a:pt x="119" y="240"/>
                  <a:pt x="94" y="234"/>
                  <a:pt x="72" y="220"/>
                </a:cubicBezTo>
                <a:cubicBezTo>
                  <a:pt x="51" y="205"/>
                  <a:pt x="37" y="183"/>
                  <a:pt x="32" y="157"/>
                </a:cubicBezTo>
                <a:cubicBezTo>
                  <a:pt x="28" y="132"/>
                  <a:pt x="33" y="106"/>
                  <a:pt x="48" y="85"/>
                </a:cubicBezTo>
                <a:cubicBezTo>
                  <a:pt x="78" y="41"/>
                  <a:pt x="139" y="30"/>
                  <a:pt x="183" y="60"/>
                </a:cubicBezTo>
                <a:cubicBezTo>
                  <a:pt x="222" y="87"/>
                  <a:pt x="236" y="140"/>
                  <a:pt x="215" y="183"/>
                </a:cubicBezTo>
                <a:cubicBezTo>
                  <a:pt x="212" y="188"/>
                  <a:pt x="213" y="194"/>
                  <a:pt x="217" y="198"/>
                </a:cubicBezTo>
                <a:cubicBezTo>
                  <a:pt x="221" y="202"/>
                  <a:pt x="227" y="203"/>
                  <a:pt x="232" y="201"/>
                </a:cubicBezTo>
                <a:cubicBezTo>
                  <a:pt x="237" y="198"/>
                  <a:pt x="243" y="199"/>
                  <a:pt x="248" y="202"/>
                </a:cubicBezTo>
                <a:cubicBezTo>
                  <a:pt x="373" y="289"/>
                  <a:pt x="373" y="289"/>
                  <a:pt x="373" y="289"/>
                </a:cubicBezTo>
                <a:cubicBezTo>
                  <a:pt x="380" y="294"/>
                  <a:pt x="382" y="305"/>
                  <a:pt x="377" y="312"/>
                </a:cubicBezTo>
                <a:cubicBezTo>
                  <a:pt x="374" y="316"/>
                  <a:pt x="371" y="319"/>
                  <a:pt x="366" y="319"/>
                </a:cubicBezTo>
                <a:cubicBezTo>
                  <a:pt x="362" y="320"/>
                  <a:pt x="357" y="319"/>
                  <a:pt x="353" y="317"/>
                </a:cubicBezTo>
                <a:cubicBezTo>
                  <a:pt x="248" y="244"/>
                  <a:pt x="248" y="244"/>
                  <a:pt x="248" y="244"/>
                </a:cubicBezTo>
                <a:cubicBezTo>
                  <a:pt x="242" y="240"/>
                  <a:pt x="234" y="241"/>
                  <a:pt x="230" y="247"/>
                </a:cubicBezTo>
                <a:cubicBezTo>
                  <a:pt x="226" y="253"/>
                  <a:pt x="227" y="262"/>
                  <a:pt x="233" y="266"/>
                </a:cubicBezTo>
                <a:cubicBezTo>
                  <a:pt x="338" y="339"/>
                  <a:pt x="338" y="339"/>
                  <a:pt x="338" y="339"/>
                </a:cubicBezTo>
                <a:cubicBezTo>
                  <a:pt x="348" y="345"/>
                  <a:pt x="359" y="348"/>
                  <a:pt x="371" y="346"/>
                </a:cubicBezTo>
                <a:cubicBezTo>
                  <a:pt x="382" y="344"/>
                  <a:pt x="392" y="337"/>
                  <a:pt x="399" y="327"/>
                </a:cubicBezTo>
                <a:cubicBezTo>
                  <a:pt x="404" y="320"/>
                  <a:pt x="407" y="311"/>
                  <a:pt x="407" y="303"/>
                </a:cubicBezTo>
                <a:cubicBezTo>
                  <a:pt x="407" y="289"/>
                  <a:pt x="400" y="275"/>
                  <a:pt x="388" y="267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58" y="177"/>
                  <a:pt x="252" y="175"/>
                  <a:pt x="246" y="174"/>
                </a:cubicBezTo>
                <a:cubicBezTo>
                  <a:pt x="250" y="163"/>
                  <a:pt x="251" y="151"/>
                  <a:pt x="251" y="140"/>
                </a:cubicBezTo>
                <a:cubicBezTo>
                  <a:pt x="251" y="130"/>
                  <a:pt x="250" y="119"/>
                  <a:pt x="247" y="109"/>
                </a:cubicBezTo>
                <a:cubicBezTo>
                  <a:pt x="240" y="80"/>
                  <a:pt x="222" y="55"/>
                  <a:pt x="198" y="38"/>
                </a:cubicBezTo>
                <a:cubicBezTo>
                  <a:pt x="142" y="0"/>
                  <a:pt x="65" y="14"/>
                  <a:pt x="26" y="7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8" name="Freeform 596"/>
          <p:cNvSpPr>
            <a:spLocks noEditPoints="1"/>
          </p:cNvSpPr>
          <p:nvPr userDrawn="1"/>
        </p:nvSpPr>
        <p:spPr bwMode="auto">
          <a:xfrm>
            <a:off x="8035881" y="3845286"/>
            <a:ext cx="359521" cy="401239"/>
          </a:xfrm>
          <a:custGeom>
            <a:avLst/>
            <a:gdLst/>
            <a:ahLst/>
            <a:cxnLst>
              <a:cxn ang="0">
                <a:pos x="157" y="15"/>
              </a:cxn>
              <a:cxn ang="0">
                <a:pos x="154" y="35"/>
              </a:cxn>
              <a:cxn ang="0">
                <a:pos x="22" y="68"/>
              </a:cxn>
              <a:cxn ang="0">
                <a:pos x="0" y="99"/>
              </a:cxn>
              <a:cxn ang="0">
                <a:pos x="25" y="164"/>
              </a:cxn>
              <a:cxn ang="0">
                <a:pos x="72" y="402"/>
              </a:cxn>
              <a:cxn ang="0">
                <a:pos x="207" y="461"/>
              </a:cxn>
              <a:cxn ang="0">
                <a:pos x="323" y="432"/>
              </a:cxn>
              <a:cxn ang="0">
                <a:pos x="344" y="401"/>
              </a:cxn>
              <a:cxn ang="0">
                <a:pos x="370" y="153"/>
              </a:cxn>
              <a:cxn ang="0">
                <a:pos x="207" y="177"/>
              </a:cxn>
              <a:cxn ang="0">
                <a:pos x="98" y="179"/>
              </a:cxn>
              <a:cxn ang="0">
                <a:pos x="207" y="204"/>
              </a:cxn>
              <a:cxn ang="0">
                <a:pos x="317" y="397"/>
              </a:cxn>
              <a:cxn ang="0">
                <a:pos x="305" y="412"/>
              </a:cxn>
              <a:cxn ang="0">
                <a:pos x="99" y="401"/>
              </a:cxn>
              <a:cxn ang="0">
                <a:pos x="66" y="162"/>
              </a:cxn>
              <a:cxn ang="0">
                <a:pos x="41" y="143"/>
              </a:cxn>
              <a:cxn ang="0">
                <a:pos x="27" y="98"/>
              </a:cxn>
              <a:cxn ang="0">
                <a:pos x="167" y="61"/>
              </a:cxn>
              <a:cxn ang="0">
                <a:pos x="182" y="27"/>
              </a:cxn>
              <a:cxn ang="0">
                <a:pos x="232" y="27"/>
              </a:cxn>
              <a:cxn ang="0">
                <a:pos x="248" y="61"/>
              </a:cxn>
              <a:cxn ang="0">
                <a:pos x="388" y="98"/>
              </a:cxn>
              <a:cxn ang="0">
                <a:pos x="385" y="130"/>
              </a:cxn>
              <a:cxn ang="0">
                <a:pos x="412" y="132"/>
              </a:cxn>
              <a:cxn ang="0">
                <a:pos x="414" y="87"/>
              </a:cxn>
              <a:cxn ang="0">
                <a:pos x="357" y="53"/>
              </a:cxn>
              <a:cxn ang="0">
                <a:pos x="258" y="17"/>
              </a:cxn>
              <a:cxn ang="0">
                <a:pos x="241" y="0"/>
              </a:cxn>
              <a:cxn ang="0">
                <a:pos x="207" y="0"/>
              </a:cxn>
              <a:cxn ang="0">
                <a:pos x="241" y="27"/>
              </a:cxn>
            </a:cxnLst>
            <a:rect l="0" t="0" r="r" b="b"/>
            <a:pathLst>
              <a:path w="415" h="461">
                <a:moveTo>
                  <a:pt x="174" y="0"/>
                </a:moveTo>
                <a:cubicBezTo>
                  <a:pt x="165" y="0"/>
                  <a:pt x="159" y="8"/>
                  <a:pt x="157" y="15"/>
                </a:cubicBezTo>
                <a:cubicBezTo>
                  <a:pt x="157" y="15"/>
                  <a:pt x="156" y="16"/>
                  <a:pt x="156" y="17"/>
                </a:cubicBezTo>
                <a:cubicBezTo>
                  <a:pt x="156" y="17"/>
                  <a:pt x="155" y="26"/>
                  <a:pt x="154" y="35"/>
                </a:cubicBezTo>
                <a:cubicBezTo>
                  <a:pt x="112" y="37"/>
                  <a:pt x="76" y="47"/>
                  <a:pt x="58" y="53"/>
                </a:cubicBezTo>
                <a:cubicBezTo>
                  <a:pt x="44" y="58"/>
                  <a:pt x="31" y="63"/>
                  <a:pt x="22" y="68"/>
                </a:cubicBezTo>
                <a:cubicBezTo>
                  <a:pt x="9" y="74"/>
                  <a:pt x="3" y="80"/>
                  <a:pt x="1" y="87"/>
                </a:cubicBezTo>
                <a:cubicBezTo>
                  <a:pt x="0" y="89"/>
                  <a:pt x="0" y="94"/>
                  <a:pt x="0" y="99"/>
                </a:cubicBezTo>
                <a:cubicBezTo>
                  <a:pt x="0" y="108"/>
                  <a:pt x="1" y="121"/>
                  <a:pt x="3" y="132"/>
                </a:cubicBezTo>
                <a:cubicBezTo>
                  <a:pt x="3" y="136"/>
                  <a:pt x="6" y="150"/>
                  <a:pt x="25" y="164"/>
                </a:cubicBezTo>
                <a:cubicBezTo>
                  <a:pt x="30" y="168"/>
                  <a:pt x="36" y="171"/>
                  <a:pt x="40" y="173"/>
                </a:cubicBezTo>
                <a:cubicBezTo>
                  <a:pt x="45" y="209"/>
                  <a:pt x="68" y="375"/>
                  <a:pt x="72" y="402"/>
                </a:cubicBezTo>
                <a:cubicBezTo>
                  <a:pt x="72" y="402"/>
                  <a:pt x="74" y="411"/>
                  <a:pt x="78" y="417"/>
                </a:cubicBezTo>
                <a:cubicBezTo>
                  <a:pt x="91" y="434"/>
                  <a:pt x="137" y="461"/>
                  <a:pt x="207" y="461"/>
                </a:cubicBezTo>
                <a:cubicBezTo>
                  <a:pt x="281" y="461"/>
                  <a:pt x="305" y="444"/>
                  <a:pt x="320" y="434"/>
                </a:cubicBezTo>
                <a:cubicBezTo>
                  <a:pt x="323" y="432"/>
                  <a:pt x="323" y="432"/>
                  <a:pt x="323" y="432"/>
                </a:cubicBezTo>
                <a:cubicBezTo>
                  <a:pt x="340" y="421"/>
                  <a:pt x="343" y="403"/>
                  <a:pt x="344" y="401"/>
                </a:cubicBezTo>
                <a:cubicBezTo>
                  <a:pt x="344" y="401"/>
                  <a:pt x="344" y="401"/>
                  <a:pt x="344" y="401"/>
                </a:cubicBezTo>
                <a:cubicBezTo>
                  <a:pt x="376" y="166"/>
                  <a:pt x="376" y="166"/>
                  <a:pt x="376" y="166"/>
                </a:cubicBezTo>
                <a:cubicBezTo>
                  <a:pt x="376" y="161"/>
                  <a:pt x="374" y="156"/>
                  <a:pt x="370" y="153"/>
                </a:cubicBezTo>
                <a:cubicBezTo>
                  <a:pt x="366" y="151"/>
                  <a:pt x="361" y="150"/>
                  <a:pt x="357" y="152"/>
                </a:cubicBezTo>
                <a:cubicBezTo>
                  <a:pt x="326" y="167"/>
                  <a:pt x="263" y="177"/>
                  <a:pt x="207" y="177"/>
                </a:cubicBezTo>
                <a:cubicBezTo>
                  <a:pt x="166" y="177"/>
                  <a:pt x="133" y="172"/>
                  <a:pt x="113" y="169"/>
                </a:cubicBezTo>
                <a:cubicBezTo>
                  <a:pt x="106" y="167"/>
                  <a:pt x="99" y="172"/>
                  <a:pt x="98" y="179"/>
                </a:cubicBezTo>
                <a:cubicBezTo>
                  <a:pt x="96" y="186"/>
                  <a:pt x="101" y="193"/>
                  <a:pt x="108" y="195"/>
                </a:cubicBezTo>
                <a:cubicBezTo>
                  <a:pt x="129" y="199"/>
                  <a:pt x="163" y="204"/>
                  <a:pt x="207" y="204"/>
                </a:cubicBezTo>
                <a:cubicBezTo>
                  <a:pt x="249" y="204"/>
                  <a:pt x="305" y="198"/>
                  <a:pt x="346" y="185"/>
                </a:cubicBezTo>
                <a:cubicBezTo>
                  <a:pt x="341" y="222"/>
                  <a:pt x="317" y="396"/>
                  <a:pt x="317" y="397"/>
                </a:cubicBezTo>
                <a:cubicBezTo>
                  <a:pt x="317" y="397"/>
                  <a:pt x="315" y="405"/>
                  <a:pt x="309" y="410"/>
                </a:cubicBezTo>
                <a:cubicBezTo>
                  <a:pt x="305" y="412"/>
                  <a:pt x="305" y="412"/>
                  <a:pt x="305" y="412"/>
                </a:cubicBezTo>
                <a:cubicBezTo>
                  <a:pt x="293" y="420"/>
                  <a:pt x="273" y="434"/>
                  <a:pt x="207" y="434"/>
                </a:cubicBezTo>
                <a:cubicBezTo>
                  <a:pt x="145" y="434"/>
                  <a:pt x="107" y="410"/>
                  <a:pt x="99" y="401"/>
                </a:cubicBezTo>
                <a:cubicBezTo>
                  <a:pt x="99" y="400"/>
                  <a:pt x="99" y="399"/>
                  <a:pt x="98" y="398"/>
                </a:cubicBezTo>
                <a:cubicBezTo>
                  <a:pt x="94" y="369"/>
                  <a:pt x="66" y="165"/>
                  <a:pt x="66" y="162"/>
                </a:cubicBezTo>
                <a:cubicBezTo>
                  <a:pt x="65" y="158"/>
                  <a:pt x="62" y="154"/>
                  <a:pt x="58" y="152"/>
                </a:cubicBezTo>
                <a:cubicBezTo>
                  <a:pt x="58" y="152"/>
                  <a:pt x="48" y="147"/>
                  <a:pt x="41" y="143"/>
                </a:cubicBezTo>
                <a:cubicBezTo>
                  <a:pt x="31" y="135"/>
                  <a:pt x="29" y="129"/>
                  <a:pt x="29" y="129"/>
                </a:cubicBezTo>
                <a:cubicBezTo>
                  <a:pt x="28" y="118"/>
                  <a:pt x="27" y="105"/>
                  <a:pt x="27" y="98"/>
                </a:cubicBezTo>
                <a:cubicBezTo>
                  <a:pt x="27" y="97"/>
                  <a:pt x="27" y="96"/>
                  <a:pt x="27" y="96"/>
                </a:cubicBezTo>
                <a:cubicBezTo>
                  <a:pt x="38" y="87"/>
                  <a:pt x="98" y="63"/>
                  <a:pt x="167" y="61"/>
                </a:cubicBezTo>
                <a:cubicBezTo>
                  <a:pt x="174" y="60"/>
                  <a:pt x="179" y="55"/>
                  <a:pt x="180" y="49"/>
                </a:cubicBezTo>
                <a:cubicBezTo>
                  <a:pt x="180" y="49"/>
                  <a:pt x="181" y="35"/>
                  <a:pt x="182" y="27"/>
                </a:cubicBezTo>
                <a:cubicBezTo>
                  <a:pt x="191" y="27"/>
                  <a:pt x="207" y="27"/>
                  <a:pt x="207" y="27"/>
                </a:cubicBezTo>
                <a:cubicBezTo>
                  <a:pt x="207" y="27"/>
                  <a:pt x="224" y="27"/>
                  <a:pt x="232" y="27"/>
                </a:cubicBezTo>
                <a:cubicBezTo>
                  <a:pt x="233" y="35"/>
                  <a:pt x="235" y="49"/>
                  <a:pt x="235" y="49"/>
                </a:cubicBezTo>
                <a:cubicBezTo>
                  <a:pt x="236" y="55"/>
                  <a:pt x="241" y="60"/>
                  <a:pt x="248" y="61"/>
                </a:cubicBezTo>
                <a:cubicBezTo>
                  <a:pt x="316" y="62"/>
                  <a:pt x="376" y="86"/>
                  <a:pt x="388" y="96"/>
                </a:cubicBezTo>
                <a:cubicBezTo>
                  <a:pt x="388" y="96"/>
                  <a:pt x="388" y="97"/>
                  <a:pt x="388" y="98"/>
                </a:cubicBezTo>
                <a:cubicBezTo>
                  <a:pt x="388" y="105"/>
                  <a:pt x="387" y="118"/>
                  <a:pt x="386" y="129"/>
                </a:cubicBezTo>
                <a:cubicBezTo>
                  <a:pt x="386" y="129"/>
                  <a:pt x="385" y="130"/>
                  <a:pt x="385" y="130"/>
                </a:cubicBezTo>
                <a:cubicBezTo>
                  <a:pt x="385" y="137"/>
                  <a:pt x="390" y="143"/>
                  <a:pt x="397" y="144"/>
                </a:cubicBezTo>
                <a:cubicBezTo>
                  <a:pt x="404" y="144"/>
                  <a:pt x="411" y="139"/>
                  <a:pt x="412" y="132"/>
                </a:cubicBezTo>
                <a:cubicBezTo>
                  <a:pt x="413" y="121"/>
                  <a:pt x="415" y="108"/>
                  <a:pt x="415" y="99"/>
                </a:cubicBezTo>
                <a:cubicBezTo>
                  <a:pt x="415" y="94"/>
                  <a:pt x="414" y="89"/>
                  <a:pt x="414" y="87"/>
                </a:cubicBezTo>
                <a:cubicBezTo>
                  <a:pt x="412" y="80"/>
                  <a:pt x="405" y="74"/>
                  <a:pt x="393" y="68"/>
                </a:cubicBezTo>
                <a:cubicBezTo>
                  <a:pt x="383" y="63"/>
                  <a:pt x="371" y="58"/>
                  <a:pt x="357" y="53"/>
                </a:cubicBezTo>
                <a:cubicBezTo>
                  <a:pt x="339" y="47"/>
                  <a:pt x="303" y="37"/>
                  <a:pt x="260" y="34"/>
                </a:cubicBezTo>
                <a:cubicBezTo>
                  <a:pt x="259" y="26"/>
                  <a:pt x="258" y="17"/>
                  <a:pt x="258" y="17"/>
                </a:cubicBezTo>
                <a:cubicBezTo>
                  <a:pt x="258" y="16"/>
                  <a:pt x="258" y="15"/>
                  <a:pt x="258" y="15"/>
                </a:cubicBezTo>
                <a:cubicBezTo>
                  <a:pt x="256" y="8"/>
                  <a:pt x="250" y="0"/>
                  <a:pt x="24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07" y="0"/>
                  <a:pt x="174" y="0"/>
                  <a:pt x="174" y="0"/>
                </a:cubicBezTo>
                <a:close/>
                <a:moveTo>
                  <a:pt x="241" y="27"/>
                </a:moveTo>
                <a:cubicBezTo>
                  <a:pt x="241" y="27"/>
                  <a:pt x="241" y="27"/>
                  <a:pt x="241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9" name="Freeform 600"/>
          <p:cNvSpPr>
            <a:spLocks/>
          </p:cNvSpPr>
          <p:nvPr userDrawn="1"/>
        </p:nvSpPr>
        <p:spPr bwMode="auto">
          <a:xfrm>
            <a:off x="8480038" y="3952651"/>
            <a:ext cx="396332" cy="186509"/>
          </a:xfrm>
          <a:custGeom>
            <a:avLst/>
            <a:gdLst/>
            <a:ahLst/>
            <a:cxnLst>
              <a:cxn ang="0">
                <a:pos x="228" y="22"/>
              </a:cxn>
              <a:cxn ang="0">
                <a:pos x="169" y="6"/>
              </a:cxn>
              <a:cxn ang="0">
                <a:pos x="12" y="47"/>
              </a:cxn>
              <a:cxn ang="0">
                <a:pos x="2" y="63"/>
              </a:cxn>
              <a:cxn ang="0">
                <a:pos x="18" y="72"/>
              </a:cxn>
              <a:cxn ang="0">
                <a:pos x="176" y="32"/>
              </a:cxn>
              <a:cxn ang="0">
                <a:pos x="219" y="49"/>
              </a:cxn>
              <a:cxn ang="0">
                <a:pos x="235" y="49"/>
              </a:cxn>
              <a:cxn ang="0">
                <a:pos x="279" y="32"/>
              </a:cxn>
              <a:cxn ang="0">
                <a:pos x="416" y="67"/>
              </a:cxn>
              <a:cxn ang="0">
                <a:pos x="222" y="183"/>
              </a:cxn>
              <a:cxn ang="0">
                <a:pos x="90" y="115"/>
              </a:cxn>
              <a:cxn ang="0">
                <a:pos x="361" y="105"/>
              </a:cxn>
              <a:cxn ang="0">
                <a:pos x="367" y="87"/>
              </a:cxn>
              <a:cxn ang="0">
                <a:pos x="350" y="80"/>
              </a:cxn>
              <a:cxn ang="0">
                <a:pos x="59" y="81"/>
              </a:cxn>
              <a:cxn ang="0">
                <a:pos x="44" y="86"/>
              </a:cxn>
              <a:cxn ang="0">
                <a:pos x="44" y="102"/>
              </a:cxn>
              <a:cxn ang="0">
                <a:pos x="221" y="210"/>
              </a:cxn>
              <a:cxn ang="0">
                <a:pos x="451" y="66"/>
              </a:cxn>
              <a:cxn ang="0">
                <a:pos x="452" y="54"/>
              </a:cxn>
              <a:cxn ang="0">
                <a:pos x="443" y="45"/>
              </a:cxn>
              <a:cxn ang="0">
                <a:pos x="286" y="6"/>
              </a:cxn>
              <a:cxn ang="0">
                <a:pos x="228" y="22"/>
              </a:cxn>
            </a:cxnLst>
            <a:rect l="0" t="0" r="r" b="b"/>
            <a:pathLst>
              <a:path w="454" h="214">
                <a:moveTo>
                  <a:pt x="228" y="22"/>
                </a:moveTo>
                <a:cubicBezTo>
                  <a:pt x="215" y="14"/>
                  <a:pt x="191" y="1"/>
                  <a:pt x="169" y="6"/>
                </a:cubicBezTo>
                <a:cubicBezTo>
                  <a:pt x="151" y="11"/>
                  <a:pt x="13" y="46"/>
                  <a:pt x="12" y="47"/>
                </a:cubicBezTo>
                <a:cubicBezTo>
                  <a:pt x="4" y="48"/>
                  <a:pt x="0" y="56"/>
                  <a:pt x="2" y="63"/>
                </a:cubicBezTo>
                <a:cubicBezTo>
                  <a:pt x="4" y="70"/>
                  <a:pt x="11" y="74"/>
                  <a:pt x="18" y="72"/>
                </a:cubicBezTo>
                <a:cubicBezTo>
                  <a:pt x="20" y="72"/>
                  <a:pt x="157" y="37"/>
                  <a:pt x="176" y="32"/>
                </a:cubicBezTo>
                <a:cubicBezTo>
                  <a:pt x="190" y="29"/>
                  <a:pt x="212" y="43"/>
                  <a:pt x="219" y="49"/>
                </a:cubicBezTo>
                <a:cubicBezTo>
                  <a:pt x="224" y="53"/>
                  <a:pt x="230" y="53"/>
                  <a:pt x="235" y="49"/>
                </a:cubicBezTo>
                <a:cubicBezTo>
                  <a:pt x="247" y="40"/>
                  <a:pt x="269" y="29"/>
                  <a:pt x="279" y="32"/>
                </a:cubicBezTo>
                <a:cubicBezTo>
                  <a:pt x="308" y="41"/>
                  <a:pt x="381" y="58"/>
                  <a:pt x="416" y="67"/>
                </a:cubicBezTo>
                <a:cubicBezTo>
                  <a:pt x="386" y="102"/>
                  <a:pt x="306" y="186"/>
                  <a:pt x="222" y="183"/>
                </a:cubicBezTo>
                <a:cubicBezTo>
                  <a:pt x="163" y="181"/>
                  <a:pt x="117" y="143"/>
                  <a:pt x="90" y="115"/>
                </a:cubicBezTo>
                <a:cubicBezTo>
                  <a:pt x="152" y="127"/>
                  <a:pt x="274" y="143"/>
                  <a:pt x="361" y="105"/>
                </a:cubicBezTo>
                <a:cubicBezTo>
                  <a:pt x="367" y="102"/>
                  <a:pt x="370" y="94"/>
                  <a:pt x="367" y="87"/>
                </a:cubicBezTo>
                <a:cubicBezTo>
                  <a:pt x="364" y="80"/>
                  <a:pt x="357" y="77"/>
                  <a:pt x="350" y="80"/>
                </a:cubicBezTo>
                <a:cubicBezTo>
                  <a:pt x="241" y="128"/>
                  <a:pt x="61" y="82"/>
                  <a:pt x="59" y="81"/>
                </a:cubicBezTo>
                <a:cubicBezTo>
                  <a:pt x="53" y="80"/>
                  <a:pt x="48" y="82"/>
                  <a:pt x="44" y="86"/>
                </a:cubicBezTo>
                <a:cubicBezTo>
                  <a:pt x="41" y="91"/>
                  <a:pt x="41" y="97"/>
                  <a:pt x="44" y="102"/>
                </a:cubicBezTo>
                <a:cubicBezTo>
                  <a:pt x="47" y="106"/>
                  <a:pt x="115" y="206"/>
                  <a:pt x="221" y="210"/>
                </a:cubicBezTo>
                <a:cubicBezTo>
                  <a:pt x="342" y="214"/>
                  <a:pt x="446" y="72"/>
                  <a:pt x="451" y="66"/>
                </a:cubicBezTo>
                <a:cubicBezTo>
                  <a:pt x="453" y="63"/>
                  <a:pt x="454" y="58"/>
                  <a:pt x="452" y="54"/>
                </a:cubicBezTo>
                <a:cubicBezTo>
                  <a:pt x="451" y="50"/>
                  <a:pt x="447" y="47"/>
                  <a:pt x="443" y="45"/>
                </a:cubicBezTo>
                <a:cubicBezTo>
                  <a:pt x="442" y="45"/>
                  <a:pt x="325" y="18"/>
                  <a:pt x="286" y="6"/>
                </a:cubicBezTo>
                <a:cubicBezTo>
                  <a:pt x="266" y="0"/>
                  <a:pt x="241" y="14"/>
                  <a:pt x="228" y="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90" name="Freeform 6"/>
          <p:cNvSpPr>
            <a:spLocks/>
          </p:cNvSpPr>
          <p:nvPr userDrawn="1"/>
        </p:nvSpPr>
        <p:spPr bwMode="auto">
          <a:xfrm>
            <a:off x="5269741" y="3909251"/>
            <a:ext cx="420833" cy="273309"/>
          </a:xfrm>
          <a:custGeom>
            <a:avLst/>
            <a:gdLst/>
            <a:ahLst/>
            <a:cxnLst>
              <a:cxn ang="0">
                <a:pos x="175" y="236"/>
              </a:cxn>
              <a:cxn ang="0">
                <a:pos x="157" y="291"/>
              </a:cxn>
              <a:cxn ang="0">
                <a:pos x="0" y="278"/>
              </a:cxn>
              <a:cxn ang="0">
                <a:pos x="36" y="141"/>
              </a:cxn>
              <a:cxn ang="0">
                <a:pos x="27" y="80"/>
              </a:cxn>
              <a:cxn ang="0">
                <a:pos x="103" y="1"/>
              </a:cxn>
              <a:cxn ang="0">
                <a:pos x="182" y="77"/>
              </a:cxn>
              <a:cxn ang="0">
                <a:pos x="182" y="167"/>
              </a:cxn>
              <a:cxn ang="0">
                <a:pos x="219" y="182"/>
              </a:cxn>
              <a:cxn ang="0">
                <a:pos x="180" y="194"/>
              </a:cxn>
              <a:cxn ang="0">
                <a:pos x="119" y="141"/>
              </a:cxn>
              <a:cxn ang="0">
                <a:pos x="155" y="77"/>
              </a:cxn>
              <a:cxn ang="0">
                <a:pos x="104" y="27"/>
              </a:cxn>
              <a:cxn ang="0">
                <a:pos x="54" y="79"/>
              </a:cxn>
              <a:cxn ang="0">
                <a:pos x="86" y="125"/>
              </a:cxn>
              <a:cxn ang="0">
                <a:pos x="81" y="151"/>
              </a:cxn>
              <a:cxn ang="0">
                <a:pos x="55" y="160"/>
              </a:cxn>
              <a:cxn ang="0">
                <a:pos x="147" y="264"/>
              </a:cxn>
              <a:cxn ang="0">
                <a:pos x="146" y="216"/>
              </a:cxn>
              <a:cxn ang="0">
                <a:pos x="221" y="210"/>
              </a:cxn>
              <a:cxn ang="0">
                <a:pos x="291" y="210"/>
              </a:cxn>
              <a:cxn ang="0">
                <a:pos x="303" y="229"/>
              </a:cxn>
              <a:cxn ang="0">
                <a:pos x="421" y="264"/>
              </a:cxn>
              <a:cxn ang="0">
                <a:pos x="373" y="151"/>
              </a:cxn>
              <a:cxn ang="0">
                <a:pos x="354" y="140"/>
              </a:cxn>
              <a:cxn ang="0">
                <a:pos x="366" y="124"/>
              </a:cxn>
              <a:cxn ang="0">
                <a:pos x="380" y="43"/>
              </a:cxn>
              <a:cxn ang="0">
                <a:pos x="308" y="42"/>
              </a:cxn>
              <a:cxn ang="0">
                <a:pos x="322" y="124"/>
              </a:cxn>
              <a:cxn ang="0">
                <a:pos x="327" y="145"/>
              </a:cxn>
              <a:cxn ang="0">
                <a:pos x="243" y="195"/>
              </a:cxn>
              <a:cxn ang="0">
                <a:pos x="242" y="169"/>
              </a:cxn>
              <a:cxn ang="0">
                <a:pos x="300" y="143"/>
              </a:cxn>
              <a:cxn ang="0">
                <a:pos x="289" y="22"/>
              </a:cxn>
              <a:cxn ang="0">
                <a:pos x="399" y="24"/>
              </a:cxn>
              <a:cxn ang="0">
                <a:pos x="399" y="131"/>
              </a:cxn>
              <a:cxn ang="0">
                <a:pos x="444" y="225"/>
              </a:cxn>
              <a:cxn ang="0">
                <a:pos x="434" y="291"/>
              </a:cxn>
              <a:cxn ang="0">
                <a:pos x="278" y="283"/>
              </a:cxn>
              <a:cxn ang="0">
                <a:pos x="227" y="236"/>
              </a:cxn>
            </a:cxnLst>
            <a:rect l="0" t="0" r="r" b="b"/>
            <a:pathLst>
              <a:path w="448" h="291">
                <a:moveTo>
                  <a:pt x="221" y="236"/>
                </a:moveTo>
                <a:cubicBezTo>
                  <a:pt x="175" y="236"/>
                  <a:pt x="175" y="236"/>
                  <a:pt x="175" y="236"/>
                </a:cubicBezTo>
                <a:cubicBezTo>
                  <a:pt x="178" y="260"/>
                  <a:pt x="170" y="281"/>
                  <a:pt x="169" y="283"/>
                </a:cubicBezTo>
                <a:cubicBezTo>
                  <a:pt x="167" y="288"/>
                  <a:pt x="163" y="291"/>
                  <a:pt x="157" y="291"/>
                </a:cubicBezTo>
                <a:cubicBezTo>
                  <a:pt x="14" y="291"/>
                  <a:pt x="14" y="291"/>
                  <a:pt x="14" y="291"/>
                </a:cubicBezTo>
                <a:cubicBezTo>
                  <a:pt x="6" y="291"/>
                  <a:pt x="0" y="285"/>
                  <a:pt x="0" y="278"/>
                </a:cubicBezTo>
                <a:cubicBezTo>
                  <a:pt x="0" y="277"/>
                  <a:pt x="0" y="253"/>
                  <a:pt x="4" y="225"/>
                </a:cubicBezTo>
                <a:cubicBezTo>
                  <a:pt x="9" y="185"/>
                  <a:pt x="20" y="157"/>
                  <a:pt x="36" y="141"/>
                </a:cubicBezTo>
                <a:cubicBezTo>
                  <a:pt x="40" y="137"/>
                  <a:pt x="44" y="134"/>
                  <a:pt x="48" y="131"/>
                </a:cubicBezTo>
                <a:cubicBezTo>
                  <a:pt x="35" y="118"/>
                  <a:pt x="27" y="99"/>
                  <a:pt x="27" y="80"/>
                </a:cubicBezTo>
                <a:cubicBezTo>
                  <a:pt x="27" y="59"/>
                  <a:pt x="34" y="39"/>
                  <a:pt x="49" y="24"/>
                </a:cubicBezTo>
                <a:cubicBezTo>
                  <a:pt x="63" y="9"/>
                  <a:pt x="82" y="1"/>
                  <a:pt x="103" y="1"/>
                </a:cubicBezTo>
                <a:cubicBezTo>
                  <a:pt x="124" y="0"/>
                  <a:pt x="143" y="8"/>
                  <a:pt x="158" y="22"/>
                </a:cubicBezTo>
                <a:cubicBezTo>
                  <a:pt x="173" y="37"/>
                  <a:pt x="182" y="56"/>
                  <a:pt x="182" y="77"/>
                </a:cubicBezTo>
                <a:cubicBezTo>
                  <a:pt x="183" y="103"/>
                  <a:pt x="169" y="128"/>
                  <a:pt x="148" y="142"/>
                </a:cubicBezTo>
                <a:cubicBezTo>
                  <a:pt x="151" y="150"/>
                  <a:pt x="161" y="166"/>
                  <a:pt x="182" y="167"/>
                </a:cubicBezTo>
                <a:cubicBezTo>
                  <a:pt x="196" y="168"/>
                  <a:pt x="206" y="168"/>
                  <a:pt x="206" y="168"/>
                </a:cubicBezTo>
                <a:cubicBezTo>
                  <a:pt x="213" y="169"/>
                  <a:pt x="219" y="175"/>
                  <a:pt x="219" y="182"/>
                </a:cubicBezTo>
                <a:cubicBezTo>
                  <a:pt x="218" y="190"/>
                  <a:pt x="212" y="195"/>
                  <a:pt x="205" y="195"/>
                </a:cubicBezTo>
                <a:cubicBezTo>
                  <a:pt x="205" y="195"/>
                  <a:pt x="195" y="195"/>
                  <a:pt x="180" y="194"/>
                </a:cubicBezTo>
                <a:cubicBezTo>
                  <a:pt x="143" y="191"/>
                  <a:pt x="125" y="161"/>
                  <a:pt x="121" y="145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17" y="134"/>
                  <a:pt x="120" y="127"/>
                  <a:pt x="126" y="124"/>
                </a:cubicBezTo>
                <a:cubicBezTo>
                  <a:pt x="144" y="116"/>
                  <a:pt x="156" y="97"/>
                  <a:pt x="155" y="77"/>
                </a:cubicBezTo>
                <a:cubicBezTo>
                  <a:pt x="155" y="64"/>
                  <a:pt x="150" y="51"/>
                  <a:pt x="140" y="42"/>
                </a:cubicBezTo>
                <a:cubicBezTo>
                  <a:pt x="130" y="32"/>
                  <a:pt x="117" y="27"/>
                  <a:pt x="104" y="27"/>
                </a:cubicBezTo>
                <a:cubicBezTo>
                  <a:pt x="90" y="28"/>
                  <a:pt x="77" y="33"/>
                  <a:pt x="68" y="43"/>
                </a:cubicBezTo>
                <a:cubicBezTo>
                  <a:pt x="59" y="53"/>
                  <a:pt x="53" y="66"/>
                  <a:pt x="54" y="79"/>
                </a:cubicBezTo>
                <a:cubicBezTo>
                  <a:pt x="54" y="98"/>
                  <a:pt x="65" y="115"/>
                  <a:pt x="82" y="124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2" y="128"/>
                  <a:pt x="95" y="134"/>
                  <a:pt x="94" y="140"/>
                </a:cubicBezTo>
                <a:cubicBezTo>
                  <a:pt x="93" y="147"/>
                  <a:pt x="87" y="151"/>
                  <a:pt x="81" y="151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67" y="151"/>
                  <a:pt x="61" y="154"/>
                  <a:pt x="55" y="160"/>
                </a:cubicBezTo>
                <a:cubicBezTo>
                  <a:pt x="34" y="181"/>
                  <a:pt x="28" y="234"/>
                  <a:pt x="27" y="264"/>
                </a:cubicBezTo>
                <a:cubicBezTo>
                  <a:pt x="147" y="264"/>
                  <a:pt x="147" y="264"/>
                  <a:pt x="147" y="264"/>
                </a:cubicBezTo>
                <a:cubicBezTo>
                  <a:pt x="149" y="255"/>
                  <a:pt x="151" y="241"/>
                  <a:pt x="145" y="229"/>
                </a:cubicBezTo>
                <a:cubicBezTo>
                  <a:pt x="143" y="225"/>
                  <a:pt x="143" y="220"/>
                  <a:pt x="146" y="216"/>
                </a:cubicBezTo>
                <a:cubicBezTo>
                  <a:pt x="148" y="212"/>
                  <a:pt x="152" y="210"/>
                  <a:pt x="157" y="210"/>
                </a:cubicBezTo>
                <a:cubicBezTo>
                  <a:pt x="221" y="210"/>
                  <a:pt x="221" y="210"/>
                  <a:pt x="221" y="210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91" y="210"/>
                  <a:pt x="291" y="210"/>
                  <a:pt x="291" y="210"/>
                </a:cubicBezTo>
                <a:cubicBezTo>
                  <a:pt x="295" y="210"/>
                  <a:pt x="299" y="212"/>
                  <a:pt x="302" y="216"/>
                </a:cubicBezTo>
                <a:cubicBezTo>
                  <a:pt x="304" y="220"/>
                  <a:pt x="305" y="225"/>
                  <a:pt x="303" y="229"/>
                </a:cubicBezTo>
                <a:cubicBezTo>
                  <a:pt x="297" y="241"/>
                  <a:pt x="299" y="256"/>
                  <a:pt x="301" y="264"/>
                </a:cubicBezTo>
                <a:cubicBezTo>
                  <a:pt x="421" y="264"/>
                  <a:pt x="421" y="264"/>
                  <a:pt x="421" y="264"/>
                </a:cubicBezTo>
                <a:cubicBezTo>
                  <a:pt x="419" y="234"/>
                  <a:pt x="413" y="181"/>
                  <a:pt x="392" y="160"/>
                </a:cubicBezTo>
                <a:cubicBezTo>
                  <a:pt x="387" y="154"/>
                  <a:pt x="381" y="151"/>
                  <a:pt x="373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0" y="151"/>
                  <a:pt x="355" y="147"/>
                  <a:pt x="354" y="140"/>
                </a:cubicBezTo>
                <a:cubicBezTo>
                  <a:pt x="353" y="134"/>
                  <a:pt x="356" y="128"/>
                  <a:pt x="362" y="126"/>
                </a:cubicBezTo>
                <a:cubicBezTo>
                  <a:pt x="366" y="124"/>
                  <a:pt x="366" y="124"/>
                  <a:pt x="366" y="124"/>
                </a:cubicBezTo>
                <a:cubicBezTo>
                  <a:pt x="383" y="115"/>
                  <a:pt x="394" y="98"/>
                  <a:pt x="394" y="79"/>
                </a:cubicBezTo>
                <a:cubicBezTo>
                  <a:pt x="394" y="66"/>
                  <a:pt x="389" y="53"/>
                  <a:pt x="380" y="43"/>
                </a:cubicBezTo>
                <a:cubicBezTo>
                  <a:pt x="370" y="33"/>
                  <a:pt x="358" y="28"/>
                  <a:pt x="344" y="27"/>
                </a:cubicBezTo>
                <a:cubicBezTo>
                  <a:pt x="330" y="27"/>
                  <a:pt x="318" y="32"/>
                  <a:pt x="308" y="42"/>
                </a:cubicBezTo>
                <a:cubicBezTo>
                  <a:pt x="298" y="51"/>
                  <a:pt x="292" y="64"/>
                  <a:pt x="292" y="77"/>
                </a:cubicBezTo>
                <a:cubicBezTo>
                  <a:pt x="292" y="97"/>
                  <a:pt x="303" y="116"/>
                  <a:pt x="322" y="124"/>
                </a:cubicBezTo>
                <a:cubicBezTo>
                  <a:pt x="328" y="127"/>
                  <a:pt x="331" y="134"/>
                  <a:pt x="328" y="141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3" y="162"/>
                  <a:pt x="305" y="192"/>
                  <a:pt x="267" y="194"/>
                </a:cubicBezTo>
                <a:cubicBezTo>
                  <a:pt x="253" y="195"/>
                  <a:pt x="243" y="195"/>
                  <a:pt x="243" y="195"/>
                </a:cubicBezTo>
                <a:cubicBezTo>
                  <a:pt x="235" y="196"/>
                  <a:pt x="229" y="190"/>
                  <a:pt x="229" y="183"/>
                </a:cubicBezTo>
                <a:cubicBezTo>
                  <a:pt x="229" y="175"/>
                  <a:pt x="234" y="169"/>
                  <a:pt x="242" y="169"/>
                </a:cubicBezTo>
                <a:cubicBezTo>
                  <a:pt x="242" y="169"/>
                  <a:pt x="251" y="168"/>
                  <a:pt x="266" y="167"/>
                </a:cubicBezTo>
                <a:cubicBezTo>
                  <a:pt x="287" y="166"/>
                  <a:pt x="296" y="150"/>
                  <a:pt x="300" y="143"/>
                </a:cubicBezTo>
                <a:cubicBezTo>
                  <a:pt x="278" y="128"/>
                  <a:pt x="265" y="103"/>
                  <a:pt x="266" y="77"/>
                </a:cubicBezTo>
                <a:cubicBezTo>
                  <a:pt x="266" y="56"/>
                  <a:pt x="274" y="37"/>
                  <a:pt x="289" y="22"/>
                </a:cubicBezTo>
                <a:cubicBezTo>
                  <a:pt x="304" y="8"/>
                  <a:pt x="324" y="0"/>
                  <a:pt x="344" y="1"/>
                </a:cubicBezTo>
                <a:cubicBezTo>
                  <a:pt x="365" y="1"/>
                  <a:pt x="384" y="10"/>
                  <a:pt x="399" y="24"/>
                </a:cubicBezTo>
                <a:cubicBezTo>
                  <a:pt x="413" y="39"/>
                  <a:pt x="421" y="59"/>
                  <a:pt x="421" y="80"/>
                </a:cubicBezTo>
                <a:cubicBezTo>
                  <a:pt x="420" y="99"/>
                  <a:pt x="412" y="118"/>
                  <a:pt x="399" y="131"/>
                </a:cubicBezTo>
                <a:cubicBezTo>
                  <a:pt x="404" y="134"/>
                  <a:pt x="408" y="137"/>
                  <a:pt x="411" y="141"/>
                </a:cubicBezTo>
                <a:cubicBezTo>
                  <a:pt x="428" y="157"/>
                  <a:pt x="438" y="186"/>
                  <a:pt x="444" y="225"/>
                </a:cubicBezTo>
                <a:cubicBezTo>
                  <a:pt x="448" y="253"/>
                  <a:pt x="447" y="277"/>
                  <a:pt x="447" y="278"/>
                </a:cubicBezTo>
                <a:cubicBezTo>
                  <a:pt x="447" y="285"/>
                  <a:pt x="441" y="291"/>
                  <a:pt x="434" y="291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5" y="291"/>
                  <a:pt x="280" y="288"/>
                  <a:pt x="278" y="283"/>
                </a:cubicBezTo>
                <a:cubicBezTo>
                  <a:pt x="278" y="282"/>
                  <a:pt x="269" y="260"/>
                  <a:pt x="273" y="236"/>
                </a:cubicBezTo>
                <a:cubicBezTo>
                  <a:pt x="227" y="236"/>
                  <a:pt x="227" y="236"/>
                  <a:pt x="227" y="236"/>
                </a:cubicBezTo>
                <a:lnTo>
                  <a:pt x="221" y="2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53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25728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13652" y="5983093"/>
            <a:ext cx="465071" cy="52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129" y="2130441"/>
            <a:ext cx="8230552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644658"/>
            <a:ext cx="8230552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rgbClr val="62646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321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14" name="Picture 23" descr="C:\Users\Kurt\Desktop\Untitled-1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8799" y="5904393"/>
            <a:ext cx="1393696" cy="416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077424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13652" y="6206804"/>
            <a:ext cx="465071" cy="524518"/>
          </a:xfrm>
          <a:prstGeom prst="rect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58" y="2130441"/>
            <a:ext cx="8236627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58" y="3644658"/>
            <a:ext cx="8236627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6707" y="5902144"/>
            <a:ext cx="1413231" cy="42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64604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ubbles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3611862_prevsti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14066" r="17976" b="9228"/>
          <a:stretch/>
        </p:blipFill>
        <p:spPr>
          <a:xfrm>
            <a:off x="0" y="-20631"/>
            <a:ext cx="9144000" cy="6899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58" y="2130441"/>
            <a:ext cx="8236627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58" y="3644658"/>
            <a:ext cx="8236627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6707" y="5902144"/>
            <a:ext cx="1413231" cy="42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569910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ity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ity_36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1175" r="6116" b="9373"/>
          <a:stretch/>
        </p:blipFill>
        <p:spPr>
          <a:xfrm>
            <a:off x="0" y="-63949"/>
            <a:ext cx="9196932" cy="6985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58" y="2130441"/>
            <a:ext cx="8236627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58" y="3644658"/>
            <a:ext cx="8236627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6707" y="5902144"/>
            <a:ext cx="1413231" cy="42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326839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 Image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UJH1374_layers_v2.jp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b="1155"/>
          <a:stretch/>
        </p:blipFill>
        <p:spPr>
          <a:xfrm>
            <a:off x="4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54" y="2130441"/>
            <a:ext cx="6156574" cy="1470025"/>
          </a:xfrm>
        </p:spPr>
        <p:txBody>
          <a:bodyPr lIns="0" anchor="b" anchorCtr="0">
            <a:noAutofit/>
          </a:bodyPr>
          <a:lstStyle>
            <a:lvl1pPr algn="l">
              <a:defRPr sz="36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54" y="3644658"/>
            <a:ext cx="6156574" cy="1099870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175" y="5124586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Date</a:t>
            </a:r>
            <a:br>
              <a:rPr lang="en-US" noProof="0"/>
            </a:br>
            <a:r>
              <a:rPr lang="en-US" noProof="0"/>
              <a:t>Author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7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6707" y="5902144"/>
            <a:ext cx="1413231" cy="42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89787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129" y="265113"/>
            <a:ext cx="8229600" cy="10969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29" y="1509719"/>
            <a:ext cx="8229600" cy="464955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6133" y="6534886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3132685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26363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6129" y="261948"/>
            <a:ext cx="8230552" cy="1109661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672845" y="1511308"/>
            <a:ext cx="5013837" cy="3754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6449" y="1511307"/>
            <a:ext cx="3112275" cy="4660901"/>
          </a:xfrm>
        </p:spPr>
        <p:txBody>
          <a:bodyPr anchor="t" anchorCtr="0"/>
          <a:lstStyle>
            <a:lvl1pPr marL="0" indent="0">
              <a:buFontTx/>
              <a:buNone/>
              <a:defRPr lang="en-US" sz="2200" kern="1200" baseline="0" dirty="0" smtClean="0">
                <a:solidFill>
                  <a:srgbClr val="00953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800" kern="120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600" kern="1200" baseline="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kern="1200" baseline="0" dirty="0" smtClean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225425" lvl="0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Click to edit Master text styles</a:t>
            </a:r>
          </a:p>
          <a:p>
            <a:pPr marL="225425" lvl="1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Second level</a:t>
            </a:r>
          </a:p>
          <a:p>
            <a:pPr marL="225425" lvl="2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Third level</a:t>
            </a:r>
          </a:p>
          <a:p>
            <a:pPr marL="225425" lvl="3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Fourth level</a:t>
            </a:r>
          </a:p>
          <a:p>
            <a:pPr marL="225425" lvl="4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72843" y="5410200"/>
            <a:ext cx="5013838" cy="762000"/>
          </a:xfrm>
        </p:spPr>
        <p:txBody>
          <a:bodyPr/>
          <a:lstStyle>
            <a:lvl1pPr marL="0" indent="0">
              <a:buFontTx/>
              <a:buNone/>
              <a:tabLst/>
              <a:defRPr sz="1800">
                <a:solidFill>
                  <a:srgbClr val="626469"/>
                </a:solidFill>
              </a:defRPr>
            </a:lvl1pPr>
          </a:lstStyle>
          <a:p>
            <a:pPr lvl="0"/>
            <a:r>
              <a:rPr lang="en-US" dirty="0"/>
              <a:t>Caption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40356103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6822"/>
            <a:ext cx="8229600" cy="1255711"/>
          </a:xfrm>
        </p:spPr>
        <p:txBody>
          <a:bodyPr anchor="b" anchorCtr="0">
            <a:normAutofit/>
          </a:bodyPr>
          <a:lstStyle>
            <a:lvl1pPr algn="l">
              <a:defRPr baseline="0">
                <a:solidFill>
                  <a:srgbClr val="009530"/>
                </a:solidFill>
              </a:defRPr>
            </a:lvl1pPr>
          </a:lstStyle>
          <a:p>
            <a:r>
              <a:rPr lang="en-US" dirty="0"/>
              <a:t>Transition Slide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557" y="3765559"/>
            <a:ext cx="8231744" cy="1228725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62646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Sub-headline if </a:t>
            </a:r>
            <a:r>
              <a:rPr lang="en-US" noProof="0" dirty="0"/>
              <a:t>necessary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8468980" y="6252905"/>
            <a:ext cx="34298" cy="216158"/>
          </a:xfrm>
          <a:custGeom>
            <a:avLst/>
            <a:gdLst>
              <a:gd name="connsiteX0" fmla="*/ 0 w 0"/>
              <a:gd name="connsiteY0" fmla="*/ 0 h 167951"/>
              <a:gd name="connsiteX1" fmla="*/ 0 w 0"/>
              <a:gd name="connsiteY1" fmla="*/ 167951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7951">
                <a:moveTo>
                  <a:pt x="0" y="0"/>
                </a:moveTo>
                <a:lnTo>
                  <a:pt x="0" y="167951"/>
                </a:lnTo>
              </a:path>
            </a:pathLst>
          </a:custGeom>
          <a:noFill/>
          <a:ln w="19050" cap="flat" cmpd="sng" algn="ctr">
            <a:solidFill>
              <a:srgbClr val="626469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216" y="6213031"/>
            <a:ext cx="858818" cy="256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752125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72"/>
            <a:ext cx="8229600" cy="1095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9713"/>
            <a:ext cx="8229600" cy="4762500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62646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505145063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1472"/>
            <a:ext cx="8229481" cy="1095375"/>
          </a:xfrm>
        </p:spPr>
        <p:txBody>
          <a:bodyPr/>
          <a:lstStyle>
            <a:lvl1pPr>
              <a:defRPr>
                <a:solidFill>
                  <a:srgbClr val="0095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09713"/>
            <a:ext cx="4029075" cy="517525"/>
          </a:xfrm>
        </p:spPr>
        <p:txBody>
          <a:bodyPr wrap="square" rIns="0" anchor="t" anchorCtr="0"/>
          <a:lstStyle>
            <a:lvl1pPr marL="0" indent="0" algn="l">
              <a:buNone/>
              <a:defRPr sz="22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09713"/>
            <a:ext cx="4041656" cy="517525"/>
          </a:xfrm>
        </p:spPr>
        <p:txBody>
          <a:bodyPr rIns="0" anchor="t" anchorCtr="0"/>
          <a:lstStyle>
            <a:lvl1pPr marL="0" indent="0" algn="l">
              <a:buNone/>
              <a:defRPr sz="22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320" y="2144722"/>
            <a:ext cx="4028952" cy="41274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44649" y="2144722"/>
            <a:ext cx="4042034" cy="41274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2860762659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16889" y="6206804"/>
            <a:ext cx="465071" cy="52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3" descr="C:\Users\Kurt\Desktop\Untitled-1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728" y="5904393"/>
            <a:ext cx="1393696" cy="416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456130" y="6161295"/>
            <a:ext cx="7245596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©2014 Schneider Electric. All Rights Reserved.</a:t>
            </a:r>
            <a:b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trademarks are owned by Schneider Electric Industries SAS or its affiliated companies or their respective owners.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5008" y="3002692"/>
            <a:ext cx="7039106" cy="646331"/>
          </a:xfrm>
          <a:prstGeom prst="rect">
            <a:avLst/>
          </a:prstGeom>
        </p:spPr>
        <p:txBody>
          <a:bodyPr wrap="none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9530"/>
                </a:solidFill>
                <a:latin typeface="Arial" pitchFamily="34" charset="0"/>
                <a:cs typeface="Arial" pitchFamily="34" charset="0"/>
              </a:rPr>
              <a:t>Make the most of your energy</a:t>
            </a:r>
            <a:r>
              <a:rPr lang="en-US" sz="2000" b="1" baseline="70000" dirty="0">
                <a:solidFill>
                  <a:srgbClr val="009530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2400" b="1" baseline="30000" dirty="0">
                <a:solidFill>
                  <a:srgbClr val="00953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87D2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9102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13652" y="6206804"/>
            <a:ext cx="465071" cy="524518"/>
          </a:xfrm>
          <a:prstGeom prst="rect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66707" y="5902144"/>
            <a:ext cx="1413231" cy="4208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 userDrawn="1"/>
        </p:nvSpPr>
        <p:spPr>
          <a:xfrm>
            <a:off x="375008" y="3002692"/>
            <a:ext cx="7039106" cy="646331"/>
          </a:xfrm>
          <a:prstGeom prst="rect">
            <a:avLst/>
          </a:prstGeom>
        </p:spPr>
        <p:txBody>
          <a:bodyPr wrap="none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Make the most of your energy</a:t>
            </a:r>
            <a:r>
              <a:rPr lang="en-US" sz="2000" b="1" baseline="7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24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2849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13652" y="6206804"/>
            <a:ext cx="465071" cy="524518"/>
          </a:xfrm>
          <a:prstGeom prst="rect">
            <a:avLst/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schneider_LIO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06" y="2707537"/>
            <a:ext cx="4452589" cy="122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42219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16889" y="6206804"/>
            <a:ext cx="465071" cy="52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3" descr="C:\Users\Kurt\Desktop\Untitled-1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728" y="5904393"/>
            <a:ext cx="1393696" cy="416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456130" y="6161295"/>
            <a:ext cx="7245596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©2014 Schneider Electric. All Rights Reserved.</a:t>
            </a:r>
            <a:b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1000" dirty="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trademarks are owned by Schneider Electric Industries SAS or its affiliated companies or their respective owners.</a:t>
            </a:r>
          </a:p>
        </p:txBody>
      </p:sp>
      <p:pic>
        <p:nvPicPr>
          <p:cNvPr id="7" name="Picture 6" descr="Thankyou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"/>
          <a:stretch/>
        </p:blipFill>
        <p:spPr>
          <a:xfrm>
            <a:off x="0" y="2495552"/>
            <a:ext cx="9144000" cy="22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86409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rizontal Split Page Spruce 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268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10969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8229600" cy="3682766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2755697456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Page Spruce Gree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95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722"/>
            <a:ext cx="8229600" cy="305752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4903" y="6340062"/>
            <a:ext cx="2130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567238"/>
            <a:ext cx="9144000" cy="23034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4567247"/>
            <a:ext cx="8229600" cy="1643781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253929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4229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6822"/>
            <a:ext cx="8229600" cy="1255711"/>
          </a:xfrm>
        </p:spPr>
        <p:txBody>
          <a:bodyPr anchor="b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 Slide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557" y="3765551"/>
            <a:ext cx="8231744" cy="1228724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Sub-headline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836661267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ansition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6822"/>
            <a:ext cx="8229600" cy="1255711"/>
          </a:xfrm>
        </p:spPr>
        <p:txBody>
          <a:bodyPr anchor="b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 Slide Headline</a:t>
            </a:r>
          </a:p>
        </p:txBody>
      </p:sp>
      <p:pic>
        <p:nvPicPr>
          <p:cNvPr id="5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7097" y="6216551"/>
            <a:ext cx="847939" cy="252512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557" y="3765551"/>
            <a:ext cx="8231744" cy="1228724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Sub-headline if necessary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8468980" y="6252905"/>
            <a:ext cx="34298" cy="216158"/>
          </a:xfrm>
          <a:custGeom>
            <a:avLst/>
            <a:gdLst>
              <a:gd name="connsiteX0" fmla="*/ 0 w 0"/>
              <a:gd name="connsiteY0" fmla="*/ 0 h 167951"/>
              <a:gd name="connsiteX1" fmla="*/ 0 w 0"/>
              <a:gd name="connsiteY1" fmla="*/ 167951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7951">
                <a:moveTo>
                  <a:pt x="0" y="0"/>
                </a:moveTo>
                <a:lnTo>
                  <a:pt x="0" y="167951"/>
                </a:ln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4983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72"/>
            <a:ext cx="8229600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9713"/>
            <a:ext cx="8229600" cy="4701306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06220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6129" y="261939"/>
            <a:ext cx="3882448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571999" y="0"/>
            <a:ext cx="4572000" cy="6858000"/>
          </a:xfrm>
        </p:spPr>
        <p:txBody>
          <a:bodyPr lIns="274320" tIns="1691640" anchor="t" anchorCtr="0">
            <a:noAutofit/>
          </a:bodyPr>
          <a:lstStyle>
            <a:lvl1pPr>
              <a:buClr>
                <a:srgbClr val="009530"/>
              </a:buClr>
              <a:buFont typeface="Arial" pitchFamily="34" charset="0"/>
              <a:buChar char="&gt;"/>
              <a:defRPr sz="2000">
                <a:solidFill>
                  <a:srgbClr val="009530"/>
                </a:solidFill>
              </a:defRPr>
            </a:lvl1pPr>
            <a:lvl2pPr marL="461963" indent="-222250">
              <a:buClr>
                <a:srgbClr val="626469"/>
              </a:buClr>
              <a:buFont typeface="SE Rounded Medium" pitchFamily="50" charset="0"/>
              <a:buChar char="&gt;"/>
              <a:defRPr sz="1800">
                <a:solidFill>
                  <a:srgbClr val="626469"/>
                </a:solidFill>
              </a:defRPr>
            </a:lvl2pPr>
            <a:lvl3pPr marL="685800" marR="0" indent="-217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6469"/>
              </a:buClr>
              <a:buSzTx/>
              <a:buFont typeface="Arial" pitchFamily="34" charset="0"/>
              <a:buChar char="-"/>
              <a:tabLst/>
              <a:defRPr sz="1600">
                <a:solidFill>
                  <a:srgbClr val="626469"/>
                </a:solidFill>
              </a:defRPr>
            </a:lvl3pPr>
            <a:lvl4pPr marL="914400" indent="-228600">
              <a:buClr>
                <a:srgbClr val="626469"/>
              </a:buClr>
              <a:buFont typeface="Arial" pitchFamily="34" charset="0"/>
              <a:buChar char="-"/>
              <a:defRPr sz="1400">
                <a:solidFill>
                  <a:srgbClr val="626469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Paragraph, bullets or photography can be used here.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6357" y="1630363"/>
            <a:ext cx="3890556" cy="442118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2646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1151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with Caption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43418" y="5434375"/>
            <a:ext cx="4600582" cy="14493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6132" y="1630367"/>
            <a:ext cx="3890785" cy="4421187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543418" y="9"/>
            <a:ext cx="4600582" cy="54340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53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</a:t>
            </a:r>
            <a:br>
              <a:rPr lang="en-US" dirty="0"/>
            </a:br>
            <a:r>
              <a:rPr lang="en-US" dirty="0"/>
              <a:t>to add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543423" y="5434375"/>
            <a:ext cx="3988441" cy="1476375"/>
          </a:xfrm>
        </p:spPr>
        <p:txBody>
          <a:bodyPr/>
          <a:lstStyle>
            <a:lvl1pPr>
              <a:buClr>
                <a:srgbClr val="000000"/>
              </a:buClr>
              <a:defRPr sz="1600" i="1">
                <a:solidFill>
                  <a:schemeClr val="bg1"/>
                </a:solidFill>
              </a:defRPr>
            </a:lvl1pPr>
            <a:lvl2pPr marL="461963" indent="-230188">
              <a:buClr>
                <a:srgbClr val="FFFFFF"/>
              </a:buClr>
              <a:buFont typeface="Arial" pitchFamily="34" charset="0"/>
              <a:buChar char="&gt;"/>
              <a:defRPr sz="1400" i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6132" y="261939"/>
            <a:ext cx="3890785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7051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72"/>
            <a:ext cx="8229600" cy="10953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9713"/>
            <a:ext cx="4038600" cy="517525"/>
          </a:xfrm>
        </p:spPr>
        <p:txBody>
          <a:bodyPr rIns="0" anchor="t" anchorCtr="0"/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09713"/>
            <a:ext cx="4041775" cy="517525"/>
          </a:xfrm>
        </p:spPr>
        <p:txBody>
          <a:bodyPr rIns="0" anchor="t" anchorCtr="0"/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322" y="2144715"/>
            <a:ext cx="4038475" cy="4027487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4651" y="2143211"/>
            <a:ext cx="4050371" cy="4095671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8456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 Spruce Green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64"/>
            <a:ext cx="8229600" cy="109537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4" y="2202085"/>
            <a:ext cx="1280375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844760" y="2202085"/>
            <a:ext cx="128501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235774" y="2202085"/>
            <a:ext cx="128382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5592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15417" y="2202085"/>
            <a:ext cx="1285018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05237" y="2202085"/>
            <a:ext cx="1281446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57204" y="4089400"/>
            <a:ext cx="1280375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844763" y="4089400"/>
            <a:ext cx="1285019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235776" y="4089400"/>
            <a:ext cx="1283827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25592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015417" y="4089400"/>
            <a:ext cx="1285018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7405239" y="4089400"/>
            <a:ext cx="1281565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5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1667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36822"/>
            <a:ext cx="8229600" cy="1255711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 Slide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2557" y="3763972"/>
            <a:ext cx="8231744" cy="1074737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Sub-headline if necessary</a:t>
            </a:r>
          </a:p>
        </p:txBody>
      </p:sp>
      <p:pic>
        <p:nvPicPr>
          <p:cNvPr id="8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57097" y="6218982"/>
            <a:ext cx="847939" cy="252512"/>
          </a:xfrm>
          <a:prstGeom prst="rect">
            <a:avLst/>
          </a:prstGeom>
          <a:noFill/>
        </p:spPr>
      </p:pic>
      <p:sp>
        <p:nvSpPr>
          <p:cNvPr id="9" name="Freeform 8"/>
          <p:cNvSpPr/>
          <p:nvPr userDrawn="1"/>
        </p:nvSpPr>
        <p:spPr>
          <a:xfrm>
            <a:off x="8468980" y="6252905"/>
            <a:ext cx="34298" cy="216158"/>
          </a:xfrm>
          <a:custGeom>
            <a:avLst/>
            <a:gdLst>
              <a:gd name="connsiteX0" fmla="*/ 0 w 0"/>
              <a:gd name="connsiteY0" fmla="*/ 0 h 167951"/>
              <a:gd name="connsiteX1" fmla="*/ 0 w 0"/>
              <a:gd name="connsiteY1" fmla="*/ 167951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7951">
                <a:moveTo>
                  <a:pt x="0" y="0"/>
                </a:moveTo>
                <a:lnTo>
                  <a:pt x="0" y="167951"/>
                </a:ln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9696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Object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1472"/>
            <a:ext cx="8229481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5" y="1509713"/>
            <a:ext cx="8229481" cy="4701306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8295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rizontal Split Page Dark Gray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268538"/>
          </a:xfrm>
          <a:prstGeom prst="rect">
            <a:avLst/>
          </a:prstGeom>
          <a:solidFill>
            <a:srgbClr val="6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10969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8229600" cy="3682766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1179701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334501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Page Dark Gra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95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722"/>
            <a:ext cx="8229600" cy="305752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4903" y="6340062"/>
            <a:ext cx="2130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567238"/>
            <a:ext cx="9144000" cy="2303462"/>
          </a:xfrm>
          <a:prstGeom prst="rect">
            <a:avLst/>
          </a:prstGeom>
          <a:solidFill>
            <a:srgbClr val="6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4567247"/>
            <a:ext cx="8229600" cy="1643781"/>
          </a:xfrm>
        </p:spPr>
        <p:txBody>
          <a:bodyPr r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86228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lIns="274320" tIns="1691640" anchor="t" anchorCtr="0">
            <a:noAutofit/>
          </a:bodyPr>
          <a:lstStyle>
            <a:lvl1pPr>
              <a:buClr>
                <a:srgbClr val="009530"/>
              </a:buClr>
              <a:buFont typeface="Arial" pitchFamily="34" charset="0"/>
              <a:buChar char="&gt;"/>
              <a:defRPr sz="2000">
                <a:solidFill>
                  <a:srgbClr val="009530"/>
                </a:solidFill>
              </a:defRPr>
            </a:lvl1pPr>
            <a:lvl2pPr marL="461963" indent="-222250">
              <a:buClr>
                <a:srgbClr val="626469"/>
              </a:buClr>
              <a:buFont typeface="SE Rounded Medium" pitchFamily="50" charset="0"/>
              <a:buChar char="&gt;"/>
              <a:defRPr sz="1800">
                <a:solidFill>
                  <a:srgbClr val="626469"/>
                </a:solidFill>
              </a:defRPr>
            </a:lvl2pPr>
            <a:lvl3pPr marL="685800" marR="0" indent="-217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6469"/>
              </a:buClr>
              <a:buSzTx/>
              <a:buFont typeface="Arial" panose="020B0604020202020204" pitchFamily="34" charset="0"/>
              <a:buChar char="-"/>
              <a:tabLst/>
              <a:defRPr sz="1600">
                <a:solidFill>
                  <a:srgbClr val="626469"/>
                </a:solidFill>
              </a:defRPr>
            </a:lvl3pPr>
            <a:lvl4pPr marL="914400" indent="-228600">
              <a:buClr>
                <a:srgbClr val="626469"/>
              </a:buClr>
              <a:buFont typeface="Arial" pitchFamily="34" charset="0"/>
              <a:buChar char="-"/>
              <a:tabLst>
                <a:tab pos="914400" algn="l"/>
              </a:tabLst>
              <a:defRPr sz="1400">
                <a:solidFill>
                  <a:srgbClr val="626469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Paragraph, bullets or photography can be used here.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6132" y="1630367"/>
            <a:ext cx="3890785" cy="44211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6132" y="261939"/>
            <a:ext cx="3890785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2646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944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with Caption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43418" y="5434375"/>
            <a:ext cx="4600582" cy="14493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6132" y="1630367"/>
            <a:ext cx="3890785" cy="4421187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543418" y="9"/>
            <a:ext cx="4600582" cy="54340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53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</a:t>
            </a:r>
            <a:br>
              <a:rPr lang="en-US" dirty="0"/>
            </a:br>
            <a:r>
              <a:rPr lang="en-US" dirty="0"/>
              <a:t>to add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543420" y="5434022"/>
            <a:ext cx="4151600" cy="1449387"/>
          </a:xfrm>
        </p:spPr>
        <p:txBody>
          <a:bodyPr/>
          <a:lstStyle>
            <a:lvl1pPr>
              <a:buClr>
                <a:srgbClr val="000000"/>
              </a:buClr>
              <a:defRPr sz="1600" i="1">
                <a:solidFill>
                  <a:schemeClr val="bg1"/>
                </a:solidFill>
              </a:defRPr>
            </a:lvl1pPr>
            <a:lvl2pPr marL="461963" indent="-230188">
              <a:buClr>
                <a:schemeClr val="bg1"/>
              </a:buClr>
              <a:buFont typeface="Arial" pitchFamily="34" charset="0"/>
              <a:buChar char="&gt;"/>
              <a:defRPr sz="1400" i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6132" y="261939"/>
            <a:ext cx="3890785" cy="1271587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33540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72"/>
            <a:ext cx="8229600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9713"/>
            <a:ext cx="4057650" cy="520700"/>
          </a:xfrm>
        </p:spPr>
        <p:txBody>
          <a:bodyPr rIns="0" anchor="t" anchorCtr="0">
            <a:noAutofit/>
          </a:bodyPr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09713"/>
            <a:ext cx="4041775" cy="520700"/>
          </a:xfrm>
        </p:spPr>
        <p:txBody>
          <a:bodyPr rIns="0" anchor="t" anchorCtr="0">
            <a:noAutofit/>
          </a:bodyPr>
          <a:lstStyle>
            <a:lvl1pPr marL="0" indent="0" algn="l">
              <a:buNone/>
              <a:defRPr sz="22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323" y="2144713"/>
            <a:ext cx="4057525" cy="412750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44649" y="2144713"/>
            <a:ext cx="4042034" cy="412750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5290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 Dark Gray">
    <p:bg>
      <p:bgPr>
        <a:solidFill>
          <a:srgbClr val="62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72"/>
            <a:ext cx="8229600" cy="10953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4677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844757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235890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5832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11889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03901" y="2202085"/>
            <a:ext cx="1282780" cy="173736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54797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844760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235773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25592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011652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7403901" y="4089400"/>
            <a:ext cx="1282780" cy="1085850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1800" b="0">
                <a:solidFill>
                  <a:srgbClr val="FFFFFF"/>
                </a:solidFill>
              </a:defRPr>
            </a:lvl1pPr>
            <a:lvl2pPr marL="119062" indent="0">
              <a:buNone/>
              <a:defRPr sz="1800" b="0">
                <a:solidFill>
                  <a:schemeClr val="bg1"/>
                </a:solidFill>
              </a:defRPr>
            </a:lvl2pPr>
            <a:lvl3pPr marL="398463" indent="0">
              <a:buNone/>
              <a:defRPr sz="1800" b="0">
                <a:solidFill>
                  <a:schemeClr val="bg1"/>
                </a:solidFill>
              </a:defRPr>
            </a:lvl3pPr>
            <a:lvl4pPr marL="688975" indent="0">
              <a:buNone/>
              <a:defRPr sz="1800" b="0">
                <a:solidFill>
                  <a:schemeClr val="bg1"/>
                </a:solidFill>
              </a:defRPr>
            </a:lvl4pPr>
            <a:lvl5pPr marL="917575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6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98036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Picto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1464"/>
            <a:ext cx="8229600" cy="1095374"/>
          </a:xfrm>
        </p:spPr>
        <p:txBody>
          <a:bodyPr/>
          <a:lstStyle>
            <a:lvl1pPr algn="l">
              <a:defRPr>
                <a:solidFill>
                  <a:srgbClr val="009530"/>
                </a:solidFill>
              </a:defRPr>
            </a:lvl1pPr>
          </a:lstStyle>
          <a:p>
            <a:r>
              <a:rPr lang="en-US" dirty="0"/>
              <a:t>Market </a:t>
            </a:r>
            <a:r>
              <a:rPr lang="en-US" dirty="0" err="1"/>
              <a:t>Pictos</a:t>
            </a:r>
            <a:endParaRPr lang="en-US" noProof="0" dirty="0"/>
          </a:p>
        </p:txBody>
      </p:sp>
      <p:sp>
        <p:nvSpPr>
          <p:cNvPr id="93" name="Freeform 156"/>
          <p:cNvSpPr>
            <a:spLocks noChangeAspect="1"/>
          </p:cNvSpPr>
          <p:nvPr userDrawn="1"/>
        </p:nvSpPr>
        <p:spPr bwMode="auto">
          <a:xfrm>
            <a:off x="8392787" y="2195360"/>
            <a:ext cx="391833" cy="393192"/>
          </a:xfrm>
          <a:custGeom>
            <a:avLst/>
            <a:gdLst/>
            <a:ahLst/>
            <a:cxnLst>
              <a:cxn ang="0">
                <a:pos x="319" y="205"/>
              </a:cxn>
              <a:cxn ang="0">
                <a:pos x="264" y="194"/>
              </a:cxn>
              <a:cxn ang="0">
                <a:pos x="255" y="169"/>
              </a:cxn>
              <a:cxn ang="0">
                <a:pos x="369" y="136"/>
              </a:cxn>
              <a:cxn ang="0">
                <a:pos x="379" y="121"/>
              </a:cxn>
              <a:cxn ang="0">
                <a:pos x="362" y="62"/>
              </a:cxn>
              <a:cxn ang="0">
                <a:pos x="277" y="0"/>
              </a:cxn>
              <a:cxn ang="0">
                <a:pos x="184" y="135"/>
              </a:cxn>
              <a:cxn ang="0">
                <a:pos x="174" y="138"/>
              </a:cxn>
              <a:cxn ang="0">
                <a:pos x="136" y="16"/>
              </a:cxn>
              <a:cxn ang="0">
                <a:pos x="121" y="7"/>
              </a:cxn>
              <a:cxn ang="0">
                <a:pos x="62" y="24"/>
              </a:cxn>
              <a:cxn ang="0">
                <a:pos x="0" y="108"/>
              </a:cxn>
              <a:cxn ang="0">
                <a:pos x="75" y="190"/>
              </a:cxn>
              <a:cxn ang="0">
                <a:pos x="129" y="201"/>
              </a:cxn>
              <a:cxn ang="0">
                <a:pos x="135" y="228"/>
              </a:cxn>
              <a:cxn ang="0">
                <a:pos x="24" y="257"/>
              </a:cxn>
              <a:cxn ang="0">
                <a:pos x="14" y="271"/>
              </a:cxn>
              <a:cxn ang="0">
                <a:pos x="31" y="330"/>
              </a:cxn>
              <a:cxn ang="0">
                <a:pos x="115" y="393"/>
              </a:cxn>
              <a:cxn ang="0">
                <a:pos x="197" y="322"/>
              </a:cxn>
              <a:cxn ang="0">
                <a:pos x="210" y="257"/>
              </a:cxn>
              <a:cxn ang="0">
                <a:pos x="198" y="243"/>
              </a:cxn>
              <a:cxn ang="0">
                <a:pos x="184" y="256"/>
              </a:cxn>
              <a:cxn ang="0">
                <a:pos x="184" y="256"/>
              </a:cxn>
              <a:cxn ang="0">
                <a:pos x="115" y="366"/>
              </a:cxn>
              <a:cxn ang="0">
                <a:pos x="42" y="280"/>
              </a:cxn>
              <a:cxn ang="0">
                <a:pos x="158" y="250"/>
              </a:cxn>
              <a:cxn ang="0">
                <a:pos x="168" y="241"/>
              </a:cxn>
              <a:cxn ang="0">
                <a:pos x="165" y="228"/>
              </a:cxn>
              <a:cxn ang="0">
                <a:pos x="157" y="193"/>
              </a:cxn>
              <a:cxn ang="0">
                <a:pos x="155" y="181"/>
              </a:cxn>
              <a:cxn ang="0">
                <a:pos x="145" y="176"/>
              </a:cxn>
              <a:cxn ang="0">
                <a:pos x="26" y="108"/>
              </a:cxn>
              <a:cxn ang="0">
                <a:pos x="114" y="35"/>
              </a:cxn>
              <a:cxn ang="0">
                <a:pos x="153" y="162"/>
              </a:cxn>
              <a:cxn ang="0">
                <a:pos x="162" y="170"/>
              </a:cxn>
              <a:cxn ang="0">
                <a:pos x="174" y="168"/>
              </a:cxn>
              <a:cxn ang="0">
                <a:pos x="195" y="161"/>
              </a:cxn>
              <a:cxn ang="0">
                <a:pos x="205" y="158"/>
              </a:cxn>
              <a:cxn ang="0">
                <a:pos x="210" y="148"/>
              </a:cxn>
              <a:cxn ang="0">
                <a:pos x="277" y="26"/>
              </a:cxn>
              <a:cxn ang="0">
                <a:pos x="350" y="113"/>
              </a:cxn>
              <a:cxn ang="0">
                <a:pos x="229" y="148"/>
              </a:cxn>
              <a:cxn ang="0">
                <a:pos x="220" y="158"/>
              </a:cxn>
              <a:cxn ang="0">
                <a:pos x="224" y="171"/>
              </a:cxn>
              <a:cxn ang="0">
                <a:pos x="238" y="206"/>
              </a:cxn>
              <a:cxn ang="0">
                <a:pos x="241" y="216"/>
              </a:cxn>
              <a:cxn ang="0">
                <a:pos x="251" y="220"/>
              </a:cxn>
              <a:cxn ang="0">
                <a:pos x="366" y="284"/>
              </a:cxn>
              <a:cxn ang="0">
                <a:pos x="279" y="357"/>
              </a:cxn>
              <a:cxn ang="0">
                <a:pos x="247" y="238"/>
              </a:cxn>
              <a:cxn ang="0">
                <a:pos x="230" y="229"/>
              </a:cxn>
              <a:cxn ang="0">
                <a:pos x="221" y="245"/>
              </a:cxn>
              <a:cxn ang="0">
                <a:pos x="257" y="376"/>
              </a:cxn>
              <a:cxn ang="0">
                <a:pos x="271" y="386"/>
              </a:cxn>
              <a:cxn ang="0">
                <a:pos x="330" y="369"/>
              </a:cxn>
              <a:cxn ang="0">
                <a:pos x="393" y="284"/>
              </a:cxn>
              <a:cxn ang="0">
                <a:pos x="319" y="205"/>
              </a:cxn>
            </a:cxnLst>
            <a:rect l="0" t="0" r="r" b="b"/>
            <a:pathLst>
              <a:path w="393" h="393">
                <a:moveTo>
                  <a:pt x="319" y="205"/>
                </a:moveTo>
                <a:cubicBezTo>
                  <a:pt x="298" y="198"/>
                  <a:pt x="277" y="195"/>
                  <a:pt x="264" y="194"/>
                </a:cubicBezTo>
                <a:cubicBezTo>
                  <a:pt x="263" y="184"/>
                  <a:pt x="259" y="175"/>
                  <a:pt x="255" y="169"/>
                </a:cubicBezTo>
                <a:cubicBezTo>
                  <a:pt x="369" y="136"/>
                  <a:pt x="369" y="136"/>
                  <a:pt x="369" y="136"/>
                </a:cubicBezTo>
                <a:cubicBezTo>
                  <a:pt x="375" y="134"/>
                  <a:pt x="379" y="128"/>
                  <a:pt x="379" y="121"/>
                </a:cubicBezTo>
                <a:cubicBezTo>
                  <a:pt x="379" y="120"/>
                  <a:pt x="375" y="91"/>
                  <a:pt x="362" y="62"/>
                </a:cubicBezTo>
                <a:cubicBezTo>
                  <a:pt x="343" y="21"/>
                  <a:pt x="314" y="0"/>
                  <a:pt x="277" y="0"/>
                </a:cubicBezTo>
                <a:cubicBezTo>
                  <a:pt x="204" y="0"/>
                  <a:pt x="188" y="100"/>
                  <a:pt x="184" y="135"/>
                </a:cubicBezTo>
                <a:cubicBezTo>
                  <a:pt x="181" y="136"/>
                  <a:pt x="177" y="137"/>
                  <a:pt x="174" y="138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4" y="10"/>
                  <a:pt x="128" y="6"/>
                  <a:pt x="121" y="7"/>
                </a:cubicBezTo>
                <a:cubicBezTo>
                  <a:pt x="120" y="7"/>
                  <a:pt x="91" y="11"/>
                  <a:pt x="62" y="24"/>
                </a:cubicBezTo>
                <a:cubicBezTo>
                  <a:pt x="21" y="43"/>
                  <a:pt x="0" y="72"/>
                  <a:pt x="0" y="108"/>
                </a:cubicBezTo>
                <a:cubicBezTo>
                  <a:pt x="0" y="134"/>
                  <a:pt x="13" y="169"/>
                  <a:pt x="75" y="190"/>
                </a:cubicBezTo>
                <a:cubicBezTo>
                  <a:pt x="95" y="196"/>
                  <a:pt x="116" y="200"/>
                  <a:pt x="129" y="201"/>
                </a:cubicBezTo>
                <a:cubicBezTo>
                  <a:pt x="129" y="211"/>
                  <a:pt x="132" y="221"/>
                  <a:pt x="135" y="228"/>
                </a:cubicBezTo>
                <a:cubicBezTo>
                  <a:pt x="24" y="257"/>
                  <a:pt x="24" y="257"/>
                  <a:pt x="24" y="257"/>
                </a:cubicBezTo>
                <a:cubicBezTo>
                  <a:pt x="17" y="259"/>
                  <a:pt x="13" y="265"/>
                  <a:pt x="14" y="271"/>
                </a:cubicBezTo>
                <a:cubicBezTo>
                  <a:pt x="14" y="273"/>
                  <a:pt x="18" y="301"/>
                  <a:pt x="31" y="330"/>
                </a:cubicBezTo>
                <a:cubicBezTo>
                  <a:pt x="50" y="371"/>
                  <a:pt x="79" y="393"/>
                  <a:pt x="115" y="393"/>
                </a:cubicBezTo>
                <a:cubicBezTo>
                  <a:pt x="141" y="393"/>
                  <a:pt x="176" y="381"/>
                  <a:pt x="197" y="322"/>
                </a:cubicBezTo>
                <a:cubicBezTo>
                  <a:pt x="208" y="290"/>
                  <a:pt x="210" y="258"/>
                  <a:pt x="210" y="257"/>
                </a:cubicBezTo>
                <a:cubicBezTo>
                  <a:pt x="211" y="250"/>
                  <a:pt x="205" y="243"/>
                  <a:pt x="198" y="243"/>
                </a:cubicBezTo>
                <a:cubicBezTo>
                  <a:pt x="190" y="243"/>
                  <a:pt x="184" y="248"/>
                  <a:pt x="184" y="256"/>
                </a:cubicBezTo>
                <a:cubicBezTo>
                  <a:pt x="184" y="256"/>
                  <a:pt x="184" y="256"/>
                  <a:pt x="184" y="256"/>
                </a:cubicBezTo>
                <a:cubicBezTo>
                  <a:pt x="184" y="257"/>
                  <a:pt x="177" y="366"/>
                  <a:pt x="115" y="366"/>
                </a:cubicBezTo>
                <a:cubicBezTo>
                  <a:pt x="66" y="366"/>
                  <a:pt x="48" y="305"/>
                  <a:pt x="42" y="280"/>
                </a:cubicBezTo>
                <a:cubicBezTo>
                  <a:pt x="158" y="250"/>
                  <a:pt x="158" y="250"/>
                  <a:pt x="158" y="250"/>
                </a:cubicBezTo>
                <a:cubicBezTo>
                  <a:pt x="163" y="248"/>
                  <a:pt x="166" y="245"/>
                  <a:pt x="168" y="241"/>
                </a:cubicBezTo>
                <a:cubicBezTo>
                  <a:pt x="169" y="236"/>
                  <a:pt x="168" y="232"/>
                  <a:pt x="165" y="228"/>
                </a:cubicBezTo>
                <a:cubicBezTo>
                  <a:pt x="165" y="228"/>
                  <a:pt x="152" y="211"/>
                  <a:pt x="157" y="193"/>
                </a:cubicBezTo>
                <a:cubicBezTo>
                  <a:pt x="158" y="189"/>
                  <a:pt x="158" y="184"/>
                  <a:pt x="155" y="181"/>
                </a:cubicBezTo>
                <a:cubicBezTo>
                  <a:pt x="153" y="178"/>
                  <a:pt x="149" y="176"/>
                  <a:pt x="145" y="176"/>
                </a:cubicBezTo>
                <a:cubicBezTo>
                  <a:pt x="144" y="175"/>
                  <a:pt x="26" y="170"/>
                  <a:pt x="26" y="108"/>
                </a:cubicBezTo>
                <a:cubicBezTo>
                  <a:pt x="26" y="58"/>
                  <a:pt x="88" y="41"/>
                  <a:pt x="114" y="35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4" y="166"/>
                  <a:pt x="157" y="169"/>
                  <a:pt x="162" y="170"/>
                </a:cubicBezTo>
                <a:cubicBezTo>
                  <a:pt x="166" y="172"/>
                  <a:pt x="170" y="171"/>
                  <a:pt x="174" y="168"/>
                </a:cubicBezTo>
                <a:cubicBezTo>
                  <a:pt x="177" y="166"/>
                  <a:pt x="187" y="160"/>
                  <a:pt x="195" y="161"/>
                </a:cubicBezTo>
                <a:cubicBezTo>
                  <a:pt x="199" y="161"/>
                  <a:pt x="203" y="160"/>
                  <a:pt x="205" y="158"/>
                </a:cubicBezTo>
                <a:cubicBezTo>
                  <a:pt x="208" y="156"/>
                  <a:pt x="210" y="152"/>
                  <a:pt x="210" y="148"/>
                </a:cubicBezTo>
                <a:cubicBezTo>
                  <a:pt x="210" y="147"/>
                  <a:pt x="217" y="26"/>
                  <a:pt x="277" y="26"/>
                </a:cubicBezTo>
                <a:cubicBezTo>
                  <a:pt x="327" y="26"/>
                  <a:pt x="345" y="88"/>
                  <a:pt x="350" y="113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224" y="150"/>
                  <a:pt x="221" y="154"/>
                  <a:pt x="220" y="158"/>
                </a:cubicBezTo>
                <a:cubicBezTo>
                  <a:pt x="219" y="163"/>
                  <a:pt x="220" y="168"/>
                  <a:pt x="224" y="171"/>
                </a:cubicBezTo>
                <a:cubicBezTo>
                  <a:pt x="225" y="172"/>
                  <a:pt x="239" y="185"/>
                  <a:pt x="238" y="206"/>
                </a:cubicBezTo>
                <a:cubicBezTo>
                  <a:pt x="237" y="210"/>
                  <a:pt x="239" y="213"/>
                  <a:pt x="241" y="216"/>
                </a:cubicBezTo>
                <a:cubicBezTo>
                  <a:pt x="244" y="219"/>
                  <a:pt x="247" y="220"/>
                  <a:pt x="251" y="220"/>
                </a:cubicBezTo>
                <a:cubicBezTo>
                  <a:pt x="252" y="220"/>
                  <a:pt x="366" y="223"/>
                  <a:pt x="366" y="284"/>
                </a:cubicBezTo>
                <a:cubicBezTo>
                  <a:pt x="366" y="334"/>
                  <a:pt x="305" y="352"/>
                  <a:pt x="279" y="357"/>
                </a:cubicBezTo>
                <a:cubicBezTo>
                  <a:pt x="247" y="238"/>
                  <a:pt x="247" y="238"/>
                  <a:pt x="247" y="238"/>
                </a:cubicBezTo>
                <a:cubicBezTo>
                  <a:pt x="245" y="231"/>
                  <a:pt x="237" y="227"/>
                  <a:pt x="230" y="229"/>
                </a:cubicBezTo>
                <a:cubicBezTo>
                  <a:pt x="223" y="231"/>
                  <a:pt x="219" y="238"/>
                  <a:pt x="221" y="245"/>
                </a:cubicBezTo>
                <a:cubicBezTo>
                  <a:pt x="257" y="376"/>
                  <a:pt x="257" y="376"/>
                  <a:pt x="257" y="376"/>
                </a:cubicBezTo>
                <a:cubicBezTo>
                  <a:pt x="259" y="382"/>
                  <a:pt x="265" y="386"/>
                  <a:pt x="271" y="386"/>
                </a:cubicBezTo>
                <a:cubicBezTo>
                  <a:pt x="273" y="385"/>
                  <a:pt x="301" y="382"/>
                  <a:pt x="330" y="369"/>
                </a:cubicBezTo>
                <a:cubicBezTo>
                  <a:pt x="371" y="350"/>
                  <a:pt x="393" y="321"/>
                  <a:pt x="393" y="284"/>
                </a:cubicBezTo>
                <a:cubicBezTo>
                  <a:pt x="393" y="258"/>
                  <a:pt x="380" y="223"/>
                  <a:pt x="319" y="20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4" name="Freeform 188"/>
          <p:cNvSpPr>
            <a:spLocks noChangeAspect="1" noEditPoints="1"/>
          </p:cNvSpPr>
          <p:nvPr userDrawn="1"/>
        </p:nvSpPr>
        <p:spPr bwMode="auto">
          <a:xfrm>
            <a:off x="5718648" y="3849421"/>
            <a:ext cx="422086" cy="393192"/>
          </a:xfrm>
          <a:custGeom>
            <a:avLst/>
            <a:gdLst/>
            <a:ahLst/>
            <a:cxnLst>
              <a:cxn ang="0">
                <a:pos x="395" y="249"/>
              </a:cxn>
              <a:cxn ang="0">
                <a:pos x="228" y="249"/>
              </a:cxn>
              <a:cxn ang="0">
                <a:pos x="203" y="78"/>
              </a:cxn>
              <a:cxn ang="0">
                <a:pos x="188" y="4"/>
              </a:cxn>
              <a:cxn ang="0">
                <a:pos x="164" y="0"/>
              </a:cxn>
              <a:cxn ang="0">
                <a:pos x="126" y="29"/>
              </a:cxn>
              <a:cxn ang="0">
                <a:pos x="100" y="145"/>
              </a:cxn>
              <a:cxn ang="0">
                <a:pos x="62" y="249"/>
              </a:cxn>
              <a:cxn ang="0">
                <a:pos x="0" y="310"/>
              </a:cxn>
              <a:cxn ang="0">
                <a:pos x="151" y="372"/>
              </a:cxn>
              <a:cxn ang="0">
                <a:pos x="158" y="423"/>
              </a:cxn>
              <a:cxn ang="0">
                <a:pos x="238" y="369"/>
              </a:cxn>
              <a:cxn ang="0">
                <a:pos x="238" y="348"/>
              </a:cxn>
              <a:cxn ang="0">
                <a:pos x="154" y="298"/>
              </a:cxn>
              <a:cxn ang="0">
                <a:pos x="209" y="359"/>
              </a:cxn>
              <a:cxn ang="0">
                <a:pos x="177" y="359"/>
              </a:cxn>
              <a:cxn ang="0">
                <a:pos x="62" y="346"/>
              </a:cxn>
              <a:cxn ang="0">
                <a:pos x="37" y="286"/>
              </a:cxn>
              <a:cxn ang="0">
                <a:pos x="114" y="275"/>
              </a:cxn>
              <a:cxn ang="0">
                <a:pos x="127" y="145"/>
              </a:cxn>
              <a:cxn ang="0">
                <a:pos x="152" y="81"/>
              </a:cxn>
              <a:cxn ang="0">
                <a:pos x="152" y="28"/>
              </a:cxn>
              <a:cxn ang="0">
                <a:pos x="165" y="27"/>
              </a:cxn>
              <a:cxn ang="0">
                <a:pos x="176" y="29"/>
              </a:cxn>
              <a:cxn ang="0">
                <a:pos x="177" y="87"/>
              </a:cxn>
              <a:cxn ang="0">
                <a:pos x="201" y="262"/>
              </a:cxn>
              <a:cxn ang="0">
                <a:pos x="344" y="275"/>
              </a:cxn>
              <a:cxn ang="0">
                <a:pos x="351" y="354"/>
              </a:cxn>
              <a:cxn ang="0">
                <a:pos x="456" y="310"/>
              </a:cxn>
              <a:cxn ang="0">
                <a:pos x="395" y="346"/>
              </a:cxn>
              <a:cxn ang="0">
                <a:pos x="360" y="310"/>
              </a:cxn>
              <a:cxn ang="0">
                <a:pos x="395" y="275"/>
              </a:cxn>
              <a:cxn ang="0">
                <a:pos x="395" y="346"/>
              </a:cxn>
            </a:cxnLst>
            <a:rect l="0" t="0" r="r" b="b"/>
            <a:pathLst>
              <a:path w="456" h="426">
                <a:moveTo>
                  <a:pt x="395" y="249"/>
                </a:moveTo>
                <a:cubicBezTo>
                  <a:pt x="395" y="249"/>
                  <a:pt x="395" y="249"/>
                  <a:pt x="395" y="249"/>
                </a:cubicBezTo>
                <a:cubicBezTo>
                  <a:pt x="395" y="249"/>
                  <a:pt x="395" y="249"/>
                  <a:pt x="395" y="249"/>
                </a:cubicBezTo>
                <a:cubicBezTo>
                  <a:pt x="228" y="249"/>
                  <a:pt x="228" y="249"/>
                  <a:pt x="228" y="249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8" y="130"/>
                  <a:pt x="211" y="95"/>
                  <a:pt x="203" y="78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3" y="18"/>
                  <a:pt x="197" y="9"/>
                  <a:pt x="188" y="4"/>
                </a:cubicBezTo>
                <a:cubicBezTo>
                  <a:pt x="181" y="0"/>
                  <a:pt x="172" y="0"/>
                  <a:pt x="165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57" y="0"/>
                  <a:pt x="148" y="0"/>
                  <a:pt x="140" y="4"/>
                </a:cubicBezTo>
                <a:cubicBezTo>
                  <a:pt x="131" y="9"/>
                  <a:pt x="126" y="18"/>
                  <a:pt x="126" y="29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17" y="95"/>
                  <a:pt x="100" y="130"/>
                  <a:pt x="100" y="145"/>
                </a:cubicBezTo>
                <a:cubicBezTo>
                  <a:pt x="100" y="249"/>
                  <a:pt x="100" y="249"/>
                  <a:pt x="100" y="249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46" y="249"/>
                  <a:pt x="30" y="255"/>
                  <a:pt x="18" y="267"/>
                </a:cubicBezTo>
                <a:cubicBezTo>
                  <a:pt x="7" y="278"/>
                  <a:pt x="0" y="294"/>
                  <a:pt x="0" y="310"/>
                </a:cubicBezTo>
                <a:cubicBezTo>
                  <a:pt x="0" y="344"/>
                  <a:pt x="28" y="372"/>
                  <a:pt x="62" y="372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411"/>
                  <a:pt x="151" y="411"/>
                  <a:pt x="151" y="411"/>
                </a:cubicBezTo>
                <a:cubicBezTo>
                  <a:pt x="151" y="417"/>
                  <a:pt x="154" y="421"/>
                  <a:pt x="158" y="423"/>
                </a:cubicBezTo>
                <a:cubicBezTo>
                  <a:pt x="163" y="426"/>
                  <a:pt x="168" y="425"/>
                  <a:pt x="172" y="422"/>
                </a:cubicBezTo>
                <a:cubicBezTo>
                  <a:pt x="238" y="369"/>
                  <a:pt x="238" y="369"/>
                  <a:pt x="238" y="369"/>
                </a:cubicBezTo>
                <a:cubicBezTo>
                  <a:pt x="242" y="367"/>
                  <a:pt x="243" y="363"/>
                  <a:pt x="243" y="359"/>
                </a:cubicBezTo>
                <a:cubicBezTo>
                  <a:pt x="243" y="355"/>
                  <a:pt x="242" y="351"/>
                  <a:pt x="238" y="348"/>
                </a:cubicBezTo>
                <a:cubicBezTo>
                  <a:pt x="172" y="296"/>
                  <a:pt x="172" y="296"/>
                  <a:pt x="172" y="296"/>
                </a:cubicBezTo>
                <a:cubicBezTo>
                  <a:pt x="167" y="291"/>
                  <a:pt x="158" y="292"/>
                  <a:pt x="154" y="298"/>
                </a:cubicBezTo>
                <a:cubicBezTo>
                  <a:pt x="149" y="303"/>
                  <a:pt x="150" y="312"/>
                  <a:pt x="156" y="316"/>
                </a:cubicBezTo>
                <a:cubicBezTo>
                  <a:pt x="209" y="359"/>
                  <a:pt x="209" y="359"/>
                  <a:pt x="209" y="359"/>
                </a:cubicBezTo>
                <a:cubicBezTo>
                  <a:pt x="177" y="384"/>
                  <a:pt x="177" y="384"/>
                  <a:pt x="177" y="384"/>
                </a:cubicBezTo>
                <a:cubicBezTo>
                  <a:pt x="177" y="359"/>
                  <a:pt x="177" y="359"/>
                  <a:pt x="177" y="359"/>
                </a:cubicBezTo>
                <a:cubicBezTo>
                  <a:pt x="177" y="351"/>
                  <a:pt x="172" y="346"/>
                  <a:pt x="164" y="346"/>
                </a:cubicBezTo>
                <a:cubicBezTo>
                  <a:pt x="62" y="346"/>
                  <a:pt x="62" y="346"/>
                  <a:pt x="62" y="346"/>
                </a:cubicBezTo>
                <a:cubicBezTo>
                  <a:pt x="43" y="346"/>
                  <a:pt x="27" y="330"/>
                  <a:pt x="27" y="310"/>
                </a:cubicBezTo>
                <a:cubicBezTo>
                  <a:pt x="27" y="301"/>
                  <a:pt x="31" y="292"/>
                  <a:pt x="37" y="286"/>
                </a:cubicBezTo>
                <a:cubicBezTo>
                  <a:pt x="44" y="279"/>
                  <a:pt x="53" y="275"/>
                  <a:pt x="62" y="275"/>
                </a:cubicBezTo>
                <a:cubicBezTo>
                  <a:pt x="62" y="275"/>
                  <a:pt x="114" y="275"/>
                  <a:pt x="114" y="275"/>
                </a:cubicBezTo>
                <a:cubicBezTo>
                  <a:pt x="121" y="275"/>
                  <a:pt x="127" y="269"/>
                  <a:pt x="127" y="262"/>
                </a:cubicBezTo>
                <a:cubicBezTo>
                  <a:pt x="127" y="145"/>
                  <a:pt x="127" y="145"/>
                  <a:pt x="127" y="145"/>
                </a:cubicBezTo>
                <a:cubicBezTo>
                  <a:pt x="127" y="138"/>
                  <a:pt x="140" y="109"/>
                  <a:pt x="151" y="87"/>
                </a:cubicBezTo>
                <a:cubicBezTo>
                  <a:pt x="152" y="85"/>
                  <a:pt x="152" y="83"/>
                  <a:pt x="152" y="81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2" y="29"/>
                  <a:pt x="152" y="28"/>
                  <a:pt x="152" y="28"/>
                </a:cubicBezTo>
                <a:cubicBezTo>
                  <a:pt x="153" y="28"/>
                  <a:pt x="156" y="27"/>
                  <a:pt x="164" y="27"/>
                </a:cubicBezTo>
                <a:cubicBezTo>
                  <a:pt x="165" y="27"/>
                  <a:pt x="165" y="27"/>
                  <a:pt x="165" y="27"/>
                </a:cubicBezTo>
                <a:cubicBezTo>
                  <a:pt x="172" y="27"/>
                  <a:pt x="175" y="28"/>
                  <a:pt x="176" y="28"/>
                </a:cubicBezTo>
                <a:cubicBezTo>
                  <a:pt x="176" y="28"/>
                  <a:pt x="176" y="29"/>
                  <a:pt x="176" y="29"/>
                </a:cubicBezTo>
                <a:cubicBezTo>
                  <a:pt x="176" y="81"/>
                  <a:pt x="176" y="81"/>
                  <a:pt x="176" y="81"/>
                </a:cubicBezTo>
                <a:cubicBezTo>
                  <a:pt x="176" y="83"/>
                  <a:pt x="176" y="85"/>
                  <a:pt x="177" y="87"/>
                </a:cubicBezTo>
                <a:cubicBezTo>
                  <a:pt x="189" y="109"/>
                  <a:pt x="201" y="138"/>
                  <a:pt x="201" y="145"/>
                </a:cubicBezTo>
                <a:cubicBezTo>
                  <a:pt x="201" y="262"/>
                  <a:pt x="201" y="262"/>
                  <a:pt x="201" y="262"/>
                </a:cubicBezTo>
                <a:cubicBezTo>
                  <a:pt x="201" y="269"/>
                  <a:pt x="207" y="275"/>
                  <a:pt x="214" y="275"/>
                </a:cubicBezTo>
                <a:cubicBezTo>
                  <a:pt x="344" y="275"/>
                  <a:pt x="344" y="275"/>
                  <a:pt x="344" y="275"/>
                </a:cubicBezTo>
                <a:cubicBezTo>
                  <a:pt x="337" y="286"/>
                  <a:pt x="333" y="298"/>
                  <a:pt x="333" y="310"/>
                </a:cubicBezTo>
                <a:cubicBezTo>
                  <a:pt x="333" y="327"/>
                  <a:pt x="339" y="342"/>
                  <a:pt x="351" y="354"/>
                </a:cubicBezTo>
                <a:cubicBezTo>
                  <a:pt x="363" y="366"/>
                  <a:pt x="378" y="372"/>
                  <a:pt x="395" y="372"/>
                </a:cubicBezTo>
                <a:cubicBezTo>
                  <a:pt x="429" y="372"/>
                  <a:pt x="456" y="344"/>
                  <a:pt x="456" y="310"/>
                </a:cubicBezTo>
                <a:cubicBezTo>
                  <a:pt x="456" y="276"/>
                  <a:pt x="429" y="249"/>
                  <a:pt x="395" y="249"/>
                </a:cubicBezTo>
                <a:close/>
                <a:moveTo>
                  <a:pt x="395" y="346"/>
                </a:moveTo>
                <a:cubicBezTo>
                  <a:pt x="385" y="346"/>
                  <a:pt x="376" y="342"/>
                  <a:pt x="370" y="335"/>
                </a:cubicBezTo>
                <a:cubicBezTo>
                  <a:pt x="363" y="329"/>
                  <a:pt x="360" y="320"/>
                  <a:pt x="360" y="310"/>
                </a:cubicBezTo>
                <a:cubicBezTo>
                  <a:pt x="360" y="301"/>
                  <a:pt x="363" y="292"/>
                  <a:pt x="370" y="286"/>
                </a:cubicBezTo>
                <a:cubicBezTo>
                  <a:pt x="376" y="279"/>
                  <a:pt x="385" y="275"/>
                  <a:pt x="395" y="275"/>
                </a:cubicBezTo>
                <a:cubicBezTo>
                  <a:pt x="414" y="275"/>
                  <a:pt x="430" y="291"/>
                  <a:pt x="430" y="310"/>
                </a:cubicBezTo>
                <a:cubicBezTo>
                  <a:pt x="430" y="330"/>
                  <a:pt x="414" y="346"/>
                  <a:pt x="395" y="3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5" name="Freeform 192"/>
          <p:cNvSpPr>
            <a:spLocks noChangeAspect="1" noEditPoints="1"/>
          </p:cNvSpPr>
          <p:nvPr userDrawn="1"/>
        </p:nvSpPr>
        <p:spPr bwMode="auto">
          <a:xfrm>
            <a:off x="6637889" y="2195360"/>
            <a:ext cx="394362" cy="393192"/>
          </a:xfrm>
          <a:custGeom>
            <a:avLst/>
            <a:gdLst/>
            <a:ahLst/>
            <a:cxnLst>
              <a:cxn ang="0">
                <a:pos x="113" y="371"/>
              </a:cxn>
              <a:cxn ang="0">
                <a:pos x="33" y="399"/>
              </a:cxn>
              <a:cxn ang="0">
                <a:pos x="0" y="326"/>
              </a:cxn>
              <a:cxn ang="0">
                <a:pos x="54" y="183"/>
              </a:cxn>
              <a:cxn ang="0">
                <a:pos x="120" y="174"/>
              </a:cxn>
              <a:cxn ang="0">
                <a:pos x="128" y="247"/>
              </a:cxn>
              <a:cxn ang="0">
                <a:pos x="158" y="223"/>
              </a:cxn>
              <a:cxn ang="0">
                <a:pos x="129" y="210"/>
              </a:cxn>
              <a:cxn ang="0">
                <a:pos x="153" y="155"/>
              </a:cxn>
              <a:cxn ang="0">
                <a:pos x="316" y="221"/>
              </a:cxn>
              <a:cxn ang="0">
                <a:pos x="340" y="242"/>
              </a:cxn>
              <a:cxn ang="0">
                <a:pos x="398" y="288"/>
              </a:cxn>
              <a:cxn ang="0">
                <a:pos x="402" y="371"/>
              </a:cxn>
              <a:cxn ang="0">
                <a:pos x="308" y="406"/>
              </a:cxn>
              <a:cxn ang="0">
                <a:pos x="262" y="332"/>
              </a:cxn>
              <a:cxn ang="0">
                <a:pos x="324" y="376"/>
              </a:cxn>
              <a:cxn ang="0">
                <a:pos x="376" y="356"/>
              </a:cxn>
              <a:cxn ang="0">
                <a:pos x="373" y="296"/>
              </a:cxn>
              <a:cxn ang="0">
                <a:pos x="330" y="267"/>
              </a:cxn>
              <a:cxn ang="0">
                <a:pos x="279" y="224"/>
              </a:cxn>
              <a:cxn ang="0">
                <a:pos x="158" y="196"/>
              </a:cxn>
              <a:cxn ang="0">
                <a:pos x="290" y="266"/>
              </a:cxn>
              <a:cxn ang="0">
                <a:pos x="128" y="274"/>
              </a:cxn>
              <a:cxn ang="0">
                <a:pos x="93" y="191"/>
              </a:cxn>
              <a:cxn ang="0">
                <a:pos x="28" y="317"/>
              </a:cxn>
              <a:cxn ang="0">
                <a:pos x="27" y="318"/>
              </a:cxn>
              <a:cxn ang="0">
                <a:pos x="29" y="347"/>
              </a:cxn>
              <a:cxn ang="0">
                <a:pos x="62" y="379"/>
              </a:cxn>
              <a:cxn ang="0">
                <a:pos x="103" y="345"/>
              </a:cxn>
              <a:cxn ang="0">
                <a:pos x="230" y="354"/>
              </a:cxn>
              <a:cxn ang="0">
                <a:pos x="242" y="379"/>
              </a:cxn>
              <a:cxn ang="0">
                <a:pos x="379" y="423"/>
              </a:cxn>
              <a:cxn ang="0">
                <a:pos x="410" y="259"/>
              </a:cxn>
              <a:cxn ang="0">
                <a:pos x="355" y="168"/>
              </a:cxn>
              <a:cxn ang="0">
                <a:pos x="358" y="167"/>
              </a:cxn>
              <a:cxn ang="0">
                <a:pos x="391" y="148"/>
              </a:cxn>
              <a:cxn ang="0">
                <a:pos x="396" y="95"/>
              </a:cxn>
              <a:cxn ang="0">
                <a:pos x="391" y="95"/>
              </a:cxn>
              <a:cxn ang="0">
                <a:pos x="377" y="32"/>
              </a:cxn>
              <a:cxn ang="0">
                <a:pos x="369" y="28"/>
              </a:cxn>
              <a:cxn ang="0">
                <a:pos x="364" y="90"/>
              </a:cxn>
              <a:cxn ang="0">
                <a:pos x="312" y="90"/>
              </a:cxn>
              <a:cxn ang="0">
                <a:pos x="306" y="28"/>
              </a:cxn>
              <a:cxn ang="0">
                <a:pos x="299" y="32"/>
              </a:cxn>
              <a:cxn ang="0">
                <a:pos x="284" y="95"/>
              </a:cxn>
              <a:cxn ang="0">
                <a:pos x="280" y="106"/>
              </a:cxn>
              <a:cxn ang="0">
                <a:pos x="282" y="145"/>
              </a:cxn>
              <a:cxn ang="0">
                <a:pos x="318" y="167"/>
              </a:cxn>
              <a:cxn ang="0">
                <a:pos x="269" y="172"/>
              </a:cxn>
              <a:cxn ang="0">
                <a:pos x="255" y="145"/>
              </a:cxn>
              <a:cxn ang="0">
                <a:pos x="253" y="94"/>
              </a:cxn>
              <a:cxn ang="0">
                <a:pos x="272" y="70"/>
              </a:cxn>
              <a:cxn ang="0">
                <a:pos x="304" y="0"/>
              </a:cxn>
              <a:cxn ang="0">
                <a:pos x="334" y="68"/>
              </a:cxn>
              <a:cxn ang="0">
                <a:pos x="351" y="9"/>
              </a:cxn>
              <a:cxn ang="0">
                <a:pos x="403" y="32"/>
              </a:cxn>
              <a:cxn ang="0">
                <a:pos x="422" y="95"/>
              </a:cxn>
              <a:cxn ang="0">
                <a:pos x="415" y="160"/>
              </a:cxn>
              <a:cxn ang="0">
                <a:pos x="384" y="185"/>
              </a:cxn>
              <a:cxn ang="0">
                <a:pos x="444" y="395"/>
              </a:cxn>
              <a:cxn ang="0">
                <a:pos x="331" y="459"/>
              </a:cxn>
              <a:cxn ang="0">
                <a:pos x="294" y="122"/>
              </a:cxn>
            </a:cxnLst>
            <a:rect l="0" t="0" r="r" b="b"/>
            <a:pathLst>
              <a:path w="460" h="459">
                <a:moveTo>
                  <a:pt x="271" y="444"/>
                </a:moveTo>
                <a:cubicBezTo>
                  <a:pt x="254" y="434"/>
                  <a:pt x="242" y="422"/>
                  <a:pt x="232" y="410"/>
                </a:cubicBezTo>
                <a:cubicBezTo>
                  <a:pt x="232" y="410"/>
                  <a:pt x="232" y="410"/>
                  <a:pt x="232" y="410"/>
                </a:cubicBezTo>
                <a:cubicBezTo>
                  <a:pt x="220" y="395"/>
                  <a:pt x="212" y="380"/>
                  <a:pt x="208" y="371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113" y="371"/>
                  <a:pt x="113" y="371"/>
                  <a:pt x="113" y="371"/>
                </a:cubicBezTo>
                <a:cubicBezTo>
                  <a:pt x="109" y="381"/>
                  <a:pt x="103" y="389"/>
                  <a:pt x="95" y="395"/>
                </a:cubicBezTo>
                <a:cubicBezTo>
                  <a:pt x="95" y="395"/>
                  <a:pt x="95" y="395"/>
                  <a:pt x="95" y="395"/>
                </a:cubicBezTo>
                <a:cubicBezTo>
                  <a:pt x="85" y="403"/>
                  <a:pt x="73" y="406"/>
                  <a:pt x="62" y="40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52" y="406"/>
                  <a:pt x="42" y="404"/>
                  <a:pt x="33" y="399"/>
                </a:cubicBezTo>
                <a:cubicBezTo>
                  <a:pt x="33" y="399"/>
                  <a:pt x="33" y="399"/>
                  <a:pt x="33" y="399"/>
                </a:cubicBezTo>
                <a:cubicBezTo>
                  <a:pt x="25" y="395"/>
                  <a:pt x="19" y="389"/>
                  <a:pt x="15" y="382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1" y="376"/>
                  <a:pt x="8" y="369"/>
                  <a:pt x="5" y="362"/>
                </a:cubicBezTo>
                <a:cubicBezTo>
                  <a:pt x="5" y="362"/>
                  <a:pt x="5" y="362"/>
                  <a:pt x="5" y="362"/>
                </a:cubicBezTo>
                <a:cubicBezTo>
                  <a:pt x="1" y="349"/>
                  <a:pt x="1" y="335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1"/>
                  <a:pt x="1" y="317"/>
                  <a:pt x="1" y="315"/>
                </a:cubicBezTo>
                <a:cubicBezTo>
                  <a:pt x="1" y="315"/>
                  <a:pt x="1" y="315"/>
                  <a:pt x="1" y="315"/>
                </a:cubicBezTo>
                <a:cubicBezTo>
                  <a:pt x="3" y="280"/>
                  <a:pt x="9" y="252"/>
                  <a:pt x="19" y="230"/>
                </a:cubicBezTo>
                <a:cubicBezTo>
                  <a:pt x="19" y="230"/>
                  <a:pt x="19" y="230"/>
                  <a:pt x="19" y="230"/>
                </a:cubicBezTo>
                <a:cubicBezTo>
                  <a:pt x="29" y="209"/>
                  <a:pt x="41" y="193"/>
                  <a:pt x="54" y="183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79" y="162"/>
                  <a:pt x="104" y="161"/>
                  <a:pt x="106" y="160"/>
                </a:cubicBezTo>
                <a:cubicBezTo>
                  <a:pt x="106" y="160"/>
                  <a:pt x="106" y="160"/>
                  <a:pt x="106" y="160"/>
                </a:cubicBezTo>
                <a:cubicBezTo>
                  <a:pt x="109" y="160"/>
                  <a:pt x="113" y="162"/>
                  <a:pt x="115" y="164"/>
                </a:cubicBezTo>
                <a:cubicBezTo>
                  <a:pt x="115" y="164"/>
                  <a:pt x="115" y="164"/>
                  <a:pt x="115" y="164"/>
                </a:cubicBezTo>
                <a:cubicBezTo>
                  <a:pt x="118" y="167"/>
                  <a:pt x="120" y="170"/>
                  <a:pt x="120" y="174"/>
                </a:cubicBezTo>
                <a:cubicBezTo>
                  <a:pt x="120" y="174"/>
                  <a:pt x="120" y="174"/>
                  <a:pt x="120" y="174"/>
                </a:cubicBezTo>
                <a:cubicBezTo>
                  <a:pt x="120" y="182"/>
                  <a:pt x="119" y="233"/>
                  <a:pt x="119" y="239"/>
                </a:cubicBezTo>
                <a:cubicBezTo>
                  <a:pt x="119" y="239"/>
                  <a:pt x="119" y="239"/>
                  <a:pt x="119" y="239"/>
                </a:cubicBezTo>
                <a:cubicBezTo>
                  <a:pt x="119" y="240"/>
                  <a:pt x="120" y="243"/>
                  <a:pt x="122" y="245"/>
                </a:cubicBezTo>
                <a:cubicBezTo>
                  <a:pt x="122" y="245"/>
                  <a:pt x="122" y="245"/>
                  <a:pt x="122" y="245"/>
                </a:cubicBezTo>
                <a:cubicBezTo>
                  <a:pt x="124" y="246"/>
                  <a:pt x="126" y="247"/>
                  <a:pt x="128" y="247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36" y="247"/>
                  <a:pt x="199" y="248"/>
                  <a:pt x="240" y="248"/>
                </a:cubicBezTo>
                <a:cubicBezTo>
                  <a:pt x="240" y="248"/>
                  <a:pt x="240" y="248"/>
                  <a:pt x="240" y="248"/>
                </a:cubicBezTo>
                <a:cubicBezTo>
                  <a:pt x="228" y="240"/>
                  <a:pt x="217" y="235"/>
                  <a:pt x="206" y="231"/>
                </a:cubicBezTo>
                <a:cubicBezTo>
                  <a:pt x="206" y="231"/>
                  <a:pt x="206" y="231"/>
                  <a:pt x="206" y="231"/>
                </a:cubicBezTo>
                <a:cubicBezTo>
                  <a:pt x="186" y="224"/>
                  <a:pt x="169" y="223"/>
                  <a:pt x="158" y="223"/>
                </a:cubicBezTo>
                <a:cubicBezTo>
                  <a:pt x="158" y="223"/>
                  <a:pt x="158" y="223"/>
                  <a:pt x="158" y="223"/>
                </a:cubicBezTo>
                <a:cubicBezTo>
                  <a:pt x="150" y="223"/>
                  <a:pt x="146" y="223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1" y="224"/>
                  <a:pt x="137" y="223"/>
                  <a:pt x="134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1" y="218"/>
                  <a:pt x="129" y="214"/>
                  <a:pt x="129" y="210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29" y="162"/>
                  <a:pt x="135" y="156"/>
                  <a:pt x="142" y="155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46" y="155"/>
                  <a:pt x="150" y="155"/>
                  <a:pt x="153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83" y="155"/>
                  <a:pt x="212" y="162"/>
                  <a:pt x="236" y="171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61" y="180"/>
                  <a:pt x="282" y="192"/>
                  <a:pt x="296" y="203"/>
                </a:cubicBezTo>
                <a:cubicBezTo>
                  <a:pt x="296" y="203"/>
                  <a:pt x="296" y="203"/>
                  <a:pt x="296" y="203"/>
                </a:cubicBezTo>
                <a:cubicBezTo>
                  <a:pt x="302" y="208"/>
                  <a:pt x="309" y="214"/>
                  <a:pt x="316" y="221"/>
                </a:cubicBezTo>
                <a:cubicBezTo>
                  <a:pt x="316" y="221"/>
                  <a:pt x="316" y="221"/>
                  <a:pt x="316" y="221"/>
                </a:cubicBezTo>
                <a:cubicBezTo>
                  <a:pt x="322" y="227"/>
                  <a:pt x="329" y="233"/>
                  <a:pt x="334" y="237"/>
                </a:cubicBezTo>
                <a:cubicBezTo>
                  <a:pt x="334" y="237"/>
                  <a:pt x="334" y="237"/>
                  <a:pt x="334" y="237"/>
                </a:cubicBezTo>
                <a:cubicBezTo>
                  <a:pt x="337" y="240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3" y="243"/>
                  <a:pt x="351" y="246"/>
                  <a:pt x="359" y="249"/>
                </a:cubicBezTo>
                <a:cubicBezTo>
                  <a:pt x="359" y="249"/>
                  <a:pt x="359" y="249"/>
                  <a:pt x="359" y="249"/>
                </a:cubicBezTo>
                <a:cubicBezTo>
                  <a:pt x="367" y="253"/>
                  <a:pt x="377" y="259"/>
                  <a:pt x="385" y="267"/>
                </a:cubicBezTo>
                <a:cubicBezTo>
                  <a:pt x="385" y="267"/>
                  <a:pt x="385" y="267"/>
                  <a:pt x="385" y="267"/>
                </a:cubicBezTo>
                <a:cubicBezTo>
                  <a:pt x="390" y="272"/>
                  <a:pt x="395" y="279"/>
                  <a:pt x="398" y="288"/>
                </a:cubicBezTo>
                <a:cubicBezTo>
                  <a:pt x="398" y="288"/>
                  <a:pt x="398" y="288"/>
                  <a:pt x="398" y="288"/>
                </a:cubicBezTo>
                <a:cubicBezTo>
                  <a:pt x="400" y="295"/>
                  <a:pt x="402" y="303"/>
                  <a:pt x="402" y="311"/>
                </a:cubicBezTo>
                <a:cubicBezTo>
                  <a:pt x="402" y="311"/>
                  <a:pt x="402" y="311"/>
                  <a:pt x="402" y="311"/>
                </a:cubicBezTo>
                <a:cubicBezTo>
                  <a:pt x="403" y="319"/>
                  <a:pt x="404" y="327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54"/>
                  <a:pt x="402" y="371"/>
                  <a:pt x="402" y="371"/>
                </a:cubicBezTo>
                <a:cubicBezTo>
                  <a:pt x="402" y="371"/>
                  <a:pt x="402" y="371"/>
                  <a:pt x="402" y="371"/>
                </a:cubicBezTo>
                <a:cubicBezTo>
                  <a:pt x="401" y="378"/>
                  <a:pt x="395" y="383"/>
                  <a:pt x="389" y="383"/>
                </a:cubicBezTo>
                <a:cubicBezTo>
                  <a:pt x="389" y="383"/>
                  <a:pt x="389" y="383"/>
                  <a:pt x="389" y="383"/>
                </a:cubicBezTo>
                <a:cubicBezTo>
                  <a:pt x="355" y="383"/>
                  <a:pt x="355" y="383"/>
                  <a:pt x="355" y="383"/>
                </a:cubicBezTo>
                <a:cubicBezTo>
                  <a:pt x="349" y="391"/>
                  <a:pt x="342" y="396"/>
                  <a:pt x="335" y="400"/>
                </a:cubicBezTo>
                <a:cubicBezTo>
                  <a:pt x="335" y="400"/>
                  <a:pt x="335" y="400"/>
                  <a:pt x="335" y="400"/>
                </a:cubicBezTo>
                <a:cubicBezTo>
                  <a:pt x="326" y="404"/>
                  <a:pt x="316" y="406"/>
                  <a:pt x="308" y="406"/>
                </a:cubicBezTo>
                <a:cubicBezTo>
                  <a:pt x="308" y="406"/>
                  <a:pt x="308" y="406"/>
                  <a:pt x="308" y="406"/>
                </a:cubicBezTo>
                <a:cubicBezTo>
                  <a:pt x="292" y="406"/>
                  <a:pt x="278" y="398"/>
                  <a:pt x="268" y="388"/>
                </a:cubicBezTo>
                <a:cubicBezTo>
                  <a:pt x="268" y="388"/>
                  <a:pt x="268" y="388"/>
                  <a:pt x="268" y="388"/>
                </a:cubicBezTo>
                <a:cubicBezTo>
                  <a:pt x="258" y="378"/>
                  <a:pt x="252" y="364"/>
                  <a:pt x="252" y="349"/>
                </a:cubicBezTo>
                <a:cubicBezTo>
                  <a:pt x="252" y="349"/>
                  <a:pt x="252" y="349"/>
                  <a:pt x="252" y="349"/>
                </a:cubicBezTo>
                <a:cubicBezTo>
                  <a:pt x="251" y="338"/>
                  <a:pt x="256" y="332"/>
                  <a:pt x="262" y="332"/>
                </a:cubicBezTo>
                <a:cubicBezTo>
                  <a:pt x="274" y="331"/>
                  <a:pt x="277" y="339"/>
                  <a:pt x="280" y="356"/>
                </a:cubicBezTo>
                <a:cubicBezTo>
                  <a:pt x="281" y="362"/>
                  <a:pt x="283" y="366"/>
                  <a:pt x="287" y="370"/>
                </a:cubicBezTo>
                <a:cubicBezTo>
                  <a:pt x="287" y="370"/>
                  <a:pt x="287" y="370"/>
                  <a:pt x="287" y="370"/>
                </a:cubicBezTo>
                <a:cubicBezTo>
                  <a:pt x="293" y="376"/>
                  <a:pt x="300" y="379"/>
                  <a:pt x="308" y="379"/>
                </a:cubicBezTo>
                <a:cubicBezTo>
                  <a:pt x="308" y="379"/>
                  <a:pt x="308" y="379"/>
                  <a:pt x="308" y="379"/>
                </a:cubicBezTo>
                <a:cubicBezTo>
                  <a:pt x="313" y="379"/>
                  <a:pt x="319" y="378"/>
                  <a:pt x="324" y="376"/>
                </a:cubicBezTo>
                <a:cubicBezTo>
                  <a:pt x="324" y="376"/>
                  <a:pt x="324" y="376"/>
                  <a:pt x="324" y="376"/>
                </a:cubicBezTo>
                <a:cubicBezTo>
                  <a:pt x="328" y="373"/>
                  <a:pt x="332" y="370"/>
                  <a:pt x="336" y="364"/>
                </a:cubicBezTo>
                <a:cubicBezTo>
                  <a:pt x="336" y="364"/>
                  <a:pt x="336" y="364"/>
                  <a:pt x="336" y="364"/>
                </a:cubicBezTo>
                <a:cubicBezTo>
                  <a:pt x="338" y="359"/>
                  <a:pt x="342" y="357"/>
                  <a:pt x="347" y="357"/>
                </a:cubicBezTo>
                <a:cubicBezTo>
                  <a:pt x="347" y="357"/>
                  <a:pt x="347" y="357"/>
                  <a:pt x="347" y="357"/>
                </a:cubicBezTo>
                <a:cubicBezTo>
                  <a:pt x="376" y="356"/>
                  <a:pt x="376" y="356"/>
                  <a:pt x="376" y="356"/>
                </a:cubicBezTo>
                <a:cubicBezTo>
                  <a:pt x="377" y="351"/>
                  <a:pt x="377" y="343"/>
                  <a:pt x="377" y="335"/>
                </a:cubicBezTo>
                <a:cubicBezTo>
                  <a:pt x="377" y="335"/>
                  <a:pt x="377" y="335"/>
                  <a:pt x="377" y="335"/>
                </a:cubicBezTo>
                <a:cubicBezTo>
                  <a:pt x="377" y="328"/>
                  <a:pt x="377" y="320"/>
                  <a:pt x="376" y="313"/>
                </a:cubicBezTo>
                <a:cubicBezTo>
                  <a:pt x="376" y="313"/>
                  <a:pt x="376" y="313"/>
                  <a:pt x="376" y="313"/>
                </a:cubicBezTo>
                <a:cubicBezTo>
                  <a:pt x="375" y="307"/>
                  <a:pt x="374" y="300"/>
                  <a:pt x="373" y="296"/>
                </a:cubicBezTo>
                <a:cubicBezTo>
                  <a:pt x="373" y="296"/>
                  <a:pt x="373" y="296"/>
                  <a:pt x="373" y="296"/>
                </a:cubicBezTo>
                <a:cubicBezTo>
                  <a:pt x="371" y="290"/>
                  <a:pt x="366" y="285"/>
                  <a:pt x="360" y="281"/>
                </a:cubicBezTo>
                <a:cubicBezTo>
                  <a:pt x="360" y="281"/>
                  <a:pt x="360" y="281"/>
                  <a:pt x="360" y="281"/>
                </a:cubicBezTo>
                <a:cubicBezTo>
                  <a:pt x="354" y="277"/>
                  <a:pt x="347" y="273"/>
                  <a:pt x="341" y="271"/>
                </a:cubicBezTo>
                <a:cubicBezTo>
                  <a:pt x="341" y="271"/>
                  <a:pt x="341" y="271"/>
                  <a:pt x="341" y="271"/>
                </a:cubicBezTo>
                <a:cubicBezTo>
                  <a:pt x="337" y="269"/>
                  <a:pt x="333" y="268"/>
                  <a:pt x="330" y="267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25" y="265"/>
                  <a:pt x="322" y="262"/>
                  <a:pt x="317" y="258"/>
                </a:cubicBezTo>
                <a:cubicBezTo>
                  <a:pt x="317" y="258"/>
                  <a:pt x="317" y="258"/>
                  <a:pt x="317" y="258"/>
                </a:cubicBezTo>
                <a:cubicBezTo>
                  <a:pt x="313" y="255"/>
                  <a:pt x="309" y="251"/>
                  <a:pt x="305" y="247"/>
                </a:cubicBezTo>
                <a:cubicBezTo>
                  <a:pt x="305" y="247"/>
                  <a:pt x="305" y="247"/>
                  <a:pt x="305" y="247"/>
                </a:cubicBezTo>
                <a:cubicBezTo>
                  <a:pt x="296" y="238"/>
                  <a:pt x="287" y="229"/>
                  <a:pt x="279" y="224"/>
                </a:cubicBezTo>
                <a:cubicBezTo>
                  <a:pt x="279" y="224"/>
                  <a:pt x="279" y="224"/>
                  <a:pt x="279" y="224"/>
                </a:cubicBezTo>
                <a:cubicBezTo>
                  <a:pt x="268" y="215"/>
                  <a:pt x="249" y="204"/>
                  <a:pt x="227" y="196"/>
                </a:cubicBezTo>
                <a:cubicBezTo>
                  <a:pt x="227" y="196"/>
                  <a:pt x="227" y="196"/>
                  <a:pt x="227" y="196"/>
                </a:cubicBezTo>
                <a:cubicBezTo>
                  <a:pt x="205" y="188"/>
                  <a:pt x="180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96"/>
                  <a:pt x="156" y="196"/>
                  <a:pt x="156" y="196"/>
                </a:cubicBezTo>
                <a:cubicBezTo>
                  <a:pt x="157" y="196"/>
                  <a:pt x="157" y="196"/>
                  <a:pt x="158" y="196"/>
                </a:cubicBezTo>
                <a:cubicBezTo>
                  <a:pt x="158" y="196"/>
                  <a:pt x="158" y="196"/>
                  <a:pt x="158" y="196"/>
                </a:cubicBezTo>
                <a:cubicBezTo>
                  <a:pt x="171" y="196"/>
                  <a:pt x="191" y="198"/>
                  <a:pt x="214" y="20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37" y="213"/>
                  <a:pt x="263" y="227"/>
                  <a:pt x="287" y="252"/>
                </a:cubicBezTo>
                <a:cubicBezTo>
                  <a:pt x="287" y="252"/>
                  <a:pt x="287" y="252"/>
                  <a:pt x="287" y="252"/>
                </a:cubicBezTo>
                <a:cubicBezTo>
                  <a:pt x="291" y="255"/>
                  <a:pt x="292" y="261"/>
                  <a:pt x="290" y="266"/>
                </a:cubicBezTo>
                <a:cubicBezTo>
                  <a:pt x="290" y="266"/>
                  <a:pt x="290" y="266"/>
                  <a:pt x="290" y="266"/>
                </a:cubicBezTo>
                <a:cubicBezTo>
                  <a:pt x="288" y="271"/>
                  <a:pt x="283" y="274"/>
                  <a:pt x="278" y="274"/>
                </a:cubicBezTo>
                <a:cubicBezTo>
                  <a:pt x="278" y="274"/>
                  <a:pt x="278" y="274"/>
                  <a:pt x="278" y="274"/>
                </a:cubicBezTo>
                <a:cubicBezTo>
                  <a:pt x="278" y="274"/>
                  <a:pt x="243" y="274"/>
                  <a:pt x="207" y="274"/>
                </a:cubicBezTo>
                <a:cubicBezTo>
                  <a:pt x="207" y="274"/>
                  <a:pt x="207" y="274"/>
                  <a:pt x="207" y="274"/>
                </a:cubicBezTo>
                <a:cubicBezTo>
                  <a:pt x="172" y="274"/>
                  <a:pt x="134" y="274"/>
                  <a:pt x="128" y="274"/>
                </a:cubicBezTo>
                <a:cubicBezTo>
                  <a:pt x="128" y="274"/>
                  <a:pt x="128" y="274"/>
                  <a:pt x="128" y="274"/>
                </a:cubicBezTo>
                <a:cubicBezTo>
                  <a:pt x="118" y="274"/>
                  <a:pt x="109" y="269"/>
                  <a:pt x="103" y="263"/>
                </a:cubicBezTo>
                <a:cubicBezTo>
                  <a:pt x="103" y="263"/>
                  <a:pt x="103" y="263"/>
                  <a:pt x="103" y="263"/>
                </a:cubicBezTo>
                <a:cubicBezTo>
                  <a:pt x="97" y="257"/>
                  <a:pt x="93" y="249"/>
                  <a:pt x="93" y="239"/>
                </a:cubicBezTo>
                <a:cubicBezTo>
                  <a:pt x="93" y="239"/>
                  <a:pt x="93" y="239"/>
                  <a:pt x="93" y="239"/>
                </a:cubicBezTo>
                <a:cubicBezTo>
                  <a:pt x="93" y="235"/>
                  <a:pt x="93" y="209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0" y="192"/>
                  <a:pt x="88" y="193"/>
                  <a:pt x="85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72" y="201"/>
                  <a:pt x="56" y="214"/>
                  <a:pt x="43" y="241"/>
                </a:cubicBezTo>
                <a:cubicBezTo>
                  <a:pt x="43" y="241"/>
                  <a:pt x="43" y="241"/>
                  <a:pt x="43" y="241"/>
                </a:cubicBezTo>
                <a:cubicBezTo>
                  <a:pt x="35" y="259"/>
                  <a:pt x="29" y="284"/>
                  <a:pt x="28" y="317"/>
                </a:cubicBezTo>
                <a:cubicBezTo>
                  <a:pt x="28" y="317"/>
                  <a:pt x="28" y="317"/>
                  <a:pt x="28" y="317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9"/>
                  <a:pt x="27" y="319"/>
                  <a:pt x="27" y="320"/>
                </a:cubicBezTo>
                <a:cubicBezTo>
                  <a:pt x="27" y="320"/>
                  <a:pt x="27" y="320"/>
                  <a:pt x="27" y="320"/>
                </a:cubicBezTo>
                <a:cubicBezTo>
                  <a:pt x="27" y="321"/>
                  <a:pt x="27" y="324"/>
                  <a:pt x="27" y="326"/>
                </a:cubicBezTo>
                <a:cubicBezTo>
                  <a:pt x="27" y="326"/>
                  <a:pt x="27" y="326"/>
                  <a:pt x="27" y="326"/>
                </a:cubicBezTo>
                <a:cubicBezTo>
                  <a:pt x="27" y="332"/>
                  <a:pt x="28" y="339"/>
                  <a:pt x="29" y="347"/>
                </a:cubicBezTo>
                <a:cubicBezTo>
                  <a:pt x="29" y="347"/>
                  <a:pt x="29" y="347"/>
                  <a:pt x="29" y="347"/>
                </a:cubicBezTo>
                <a:cubicBezTo>
                  <a:pt x="31" y="354"/>
                  <a:pt x="33" y="362"/>
                  <a:pt x="37" y="367"/>
                </a:cubicBezTo>
                <a:cubicBezTo>
                  <a:pt x="37" y="367"/>
                  <a:pt x="37" y="367"/>
                  <a:pt x="37" y="367"/>
                </a:cubicBezTo>
                <a:cubicBezTo>
                  <a:pt x="39" y="371"/>
                  <a:pt x="42" y="374"/>
                  <a:pt x="46" y="376"/>
                </a:cubicBezTo>
                <a:cubicBezTo>
                  <a:pt x="46" y="376"/>
                  <a:pt x="46" y="376"/>
                  <a:pt x="46" y="376"/>
                </a:cubicBezTo>
                <a:cubicBezTo>
                  <a:pt x="50" y="378"/>
                  <a:pt x="56" y="379"/>
                  <a:pt x="62" y="379"/>
                </a:cubicBezTo>
                <a:cubicBezTo>
                  <a:pt x="62" y="379"/>
                  <a:pt x="62" y="379"/>
                  <a:pt x="62" y="379"/>
                </a:cubicBezTo>
                <a:cubicBezTo>
                  <a:pt x="68" y="379"/>
                  <a:pt x="74" y="378"/>
                  <a:pt x="79" y="374"/>
                </a:cubicBezTo>
                <a:cubicBezTo>
                  <a:pt x="79" y="374"/>
                  <a:pt x="79" y="374"/>
                  <a:pt x="79" y="374"/>
                </a:cubicBezTo>
                <a:cubicBezTo>
                  <a:pt x="84" y="370"/>
                  <a:pt x="88" y="364"/>
                  <a:pt x="90" y="355"/>
                </a:cubicBezTo>
                <a:cubicBezTo>
                  <a:pt x="90" y="355"/>
                  <a:pt x="90" y="355"/>
                  <a:pt x="90" y="355"/>
                </a:cubicBezTo>
                <a:cubicBezTo>
                  <a:pt x="92" y="349"/>
                  <a:pt x="97" y="345"/>
                  <a:pt x="103" y="345"/>
                </a:cubicBezTo>
                <a:cubicBezTo>
                  <a:pt x="103" y="345"/>
                  <a:pt x="103" y="345"/>
                  <a:pt x="103" y="345"/>
                </a:cubicBezTo>
                <a:cubicBezTo>
                  <a:pt x="217" y="345"/>
                  <a:pt x="217" y="345"/>
                  <a:pt x="217" y="345"/>
                </a:cubicBezTo>
                <a:cubicBezTo>
                  <a:pt x="223" y="345"/>
                  <a:pt x="228" y="348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5"/>
                  <a:pt x="230" y="355"/>
                </a:cubicBezTo>
                <a:cubicBezTo>
                  <a:pt x="230" y="355"/>
                  <a:pt x="230" y="355"/>
                  <a:pt x="230" y="355"/>
                </a:cubicBezTo>
                <a:cubicBezTo>
                  <a:pt x="231" y="357"/>
                  <a:pt x="232" y="358"/>
                  <a:pt x="233" y="361"/>
                </a:cubicBezTo>
                <a:cubicBezTo>
                  <a:pt x="233" y="361"/>
                  <a:pt x="233" y="361"/>
                  <a:pt x="233" y="361"/>
                </a:cubicBezTo>
                <a:cubicBezTo>
                  <a:pt x="235" y="365"/>
                  <a:pt x="238" y="372"/>
                  <a:pt x="242" y="379"/>
                </a:cubicBezTo>
                <a:cubicBezTo>
                  <a:pt x="242" y="379"/>
                  <a:pt x="242" y="379"/>
                  <a:pt x="242" y="379"/>
                </a:cubicBezTo>
                <a:cubicBezTo>
                  <a:pt x="251" y="393"/>
                  <a:pt x="265" y="410"/>
                  <a:pt x="284" y="42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297" y="428"/>
                  <a:pt x="312" y="432"/>
                  <a:pt x="331" y="432"/>
                </a:cubicBezTo>
                <a:cubicBezTo>
                  <a:pt x="331" y="432"/>
                  <a:pt x="331" y="432"/>
                  <a:pt x="331" y="432"/>
                </a:cubicBezTo>
                <a:cubicBezTo>
                  <a:pt x="350" y="432"/>
                  <a:pt x="366" y="429"/>
                  <a:pt x="379" y="423"/>
                </a:cubicBezTo>
                <a:cubicBezTo>
                  <a:pt x="379" y="423"/>
                  <a:pt x="379" y="423"/>
                  <a:pt x="379" y="423"/>
                </a:cubicBezTo>
                <a:cubicBezTo>
                  <a:pt x="392" y="416"/>
                  <a:pt x="402" y="408"/>
                  <a:pt x="410" y="398"/>
                </a:cubicBezTo>
                <a:cubicBezTo>
                  <a:pt x="410" y="398"/>
                  <a:pt x="410" y="398"/>
                  <a:pt x="410" y="398"/>
                </a:cubicBezTo>
                <a:cubicBezTo>
                  <a:pt x="426" y="378"/>
                  <a:pt x="434" y="352"/>
                  <a:pt x="434" y="330"/>
                </a:cubicBezTo>
                <a:cubicBezTo>
                  <a:pt x="434" y="330"/>
                  <a:pt x="434" y="330"/>
                  <a:pt x="434" y="330"/>
                </a:cubicBezTo>
                <a:cubicBezTo>
                  <a:pt x="434" y="309"/>
                  <a:pt x="425" y="284"/>
                  <a:pt x="410" y="259"/>
                </a:cubicBezTo>
                <a:cubicBezTo>
                  <a:pt x="410" y="259"/>
                  <a:pt x="410" y="259"/>
                  <a:pt x="410" y="259"/>
                </a:cubicBezTo>
                <a:cubicBezTo>
                  <a:pt x="395" y="235"/>
                  <a:pt x="374" y="211"/>
                  <a:pt x="351" y="191"/>
                </a:cubicBezTo>
                <a:cubicBezTo>
                  <a:pt x="351" y="191"/>
                  <a:pt x="351" y="191"/>
                  <a:pt x="351" y="191"/>
                </a:cubicBezTo>
                <a:cubicBezTo>
                  <a:pt x="347" y="188"/>
                  <a:pt x="345" y="183"/>
                  <a:pt x="346" y="179"/>
                </a:cubicBezTo>
                <a:cubicBezTo>
                  <a:pt x="346" y="179"/>
                  <a:pt x="346" y="179"/>
                  <a:pt x="346" y="179"/>
                </a:cubicBezTo>
                <a:cubicBezTo>
                  <a:pt x="347" y="174"/>
                  <a:pt x="350" y="170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6" y="168"/>
                </a:cubicBezTo>
                <a:cubicBezTo>
                  <a:pt x="356" y="168"/>
                  <a:pt x="356" y="168"/>
                  <a:pt x="356" y="168"/>
                </a:cubicBezTo>
                <a:cubicBezTo>
                  <a:pt x="356" y="168"/>
                  <a:pt x="357" y="168"/>
                  <a:pt x="358" y="167"/>
                </a:cubicBezTo>
                <a:cubicBezTo>
                  <a:pt x="358" y="167"/>
                  <a:pt x="358" y="167"/>
                  <a:pt x="358" y="167"/>
                </a:cubicBezTo>
                <a:cubicBezTo>
                  <a:pt x="360" y="167"/>
                  <a:pt x="363" y="165"/>
                  <a:pt x="366" y="164"/>
                </a:cubicBezTo>
                <a:cubicBezTo>
                  <a:pt x="366" y="164"/>
                  <a:pt x="366" y="164"/>
                  <a:pt x="366" y="164"/>
                </a:cubicBezTo>
                <a:cubicBezTo>
                  <a:pt x="372" y="161"/>
                  <a:pt x="380" y="157"/>
                  <a:pt x="385" y="153"/>
                </a:cubicBezTo>
                <a:cubicBezTo>
                  <a:pt x="385" y="153"/>
                  <a:pt x="385" y="153"/>
                  <a:pt x="385" y="153"/>
                </a:cubicBezTo>
                <a:cubicBezTo>
                  <a:pt x="389" y="151"/>
                  <a:pt x="391" y="148"/>
                  <a:pt x="391" y="148"/>
                </a:cubicBezTo>
                <a:cubicBezTo>
                  <a:pt x="391" y="148"/>
                  <a:pt x="391" y="148"/>
                  <a:pt x="391" y="148"/>
                </a:cubicBezTo>
                <a:cubicBezTo>
                  <a:pt x="392" y="145"/>
                  <a:pt x="394" y="139"/>
                  <a:pt x="395" y="132"/>
                </a:cubicBezTo>
                <a:cubicBezTo>
                  <a:pt x="395" y="132"/>
                  <a:pt x="395" y="132"/>
                  <a:pt x="395" y="132"/>
                </a:cubicBezTo>
                <a:cubicBezTo>
                  <a:pt x="396" y="125"/>
                  <a:pt x="396" y="118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4"/>
                  <a:pt x="396" y="99"/>
                  <a:pt x="396" y="95"/>
                </a:cubicBezTo>
                <a:cubicBezTo>
                  <a:pt x="396" y="95"/>
                  <a:pt x="396" y="95"/>
                  <a:pt x="396" y="95"/>
                </a:cubicBezTo>
                <a:cubicBezTo>
                  <a:pt x="395" y="95"/>
                  <a:pt x="393" y="95"/>
                  <a:pt x="392" y="95"/>
                </a:cubicBezTo>
                <a:cubicBezTo>
                  <a:pt x="392" y="95"/>
                  <a:pt x="392" y="95"/>
                  <a:pt x="392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87" y="95"/>
                  <a:pt x="384" y="94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78" y="89"/>
                  <a:pt x="377" y="85"/>
                  <a:pt x="377" y="81"/>
                </a:cubicBezTo>
                <a:cubicBezTo>
                  <a:pt x="377" y="81"/>
                  <a:pt x="377" y="81"/>
                  <a:pt x="377" y="81"/>
                </a:cubicBezTo>
                <a:cubicBezTo>
                  <a:pt x="377" y="81"/>
                  <a:pt x="377" y="40"/>
                  <a:pt x="377" y="32"/>
                </a:cubicBezTo>
                <a:cubicBezTo>
                  <a:pt x="377" y="32"/>
                  <a:pt x="377" y="32"/>
                  <a:pt x="377" y="32"/>
                </a:cubicBezTo>
                <a:cubicBezTo>
                  <a:pt x="377" y="30"/>
                  <a:pt x="376" y="28"/>
                  <a:pt x="375" y="28"/>
                </a:cubicBezTo>
                <a:cubicBezTo>
                  <a:pt x="375" y="28"/>
                  <a:pt x="375" y="28"/>
                  <a:pt x="375" y="28"/>
                </a:cubicBezTo>
                <a:cubicBezTo>
                  <a:pt x="375" y="27"/>
                  <a:pt x="374" y="27"/>
                  <a:pt x="373" y="27"/>
                </a:cubicBezTo>
                <a:cubicBezTo>
                  <a:pt x="373" y="27"/>
                  <a:pt x="373" y="27"/>
                  <a:pt x="373" y="27"/>
                </a:cubicBezTo>
                <a:cubicBezTo>
                  <a:pt x="371" y="27"/>
                  <a:pt x="370" y="27"/>
                  <a:pt x="369" y="28"/>
                </a:cubicBezTo>
                <a:cubicBezTo>
                  <a:pt x="369" y="28"/>
                  <a:pt x="369" y="28"/>
                  <a:pt x="369" y="28"/>
                </a:cubicBezTo>
                <a:cubicBezTo>
                  <a:pt x="369" y="28"/>
                  <a:pt x="368" y="29"/>
                  <a:pt x="368" y="32"/>
                </a:cubicBezTo>
                <a:cubicBezTo>
                  <a:pt x="368" y="32"/>
                  <a:pt x="368" y="32"/>
                  <a:pt x="368" y="32"/>
                </a:cubicBezTo>
                <a:cubicBezTo>
                  <a:pt x="368" y="41"/>
                  <a:pt x="368" y="76"/>
                  <a:pt x="368" y="81"/>
                </a:cubicBezTo>
                <a:cubicBezTo>
                  <a:pt x="368" y="81"/>
                  <a:pt x="368" y="81"/>
                  <a:pt x="368" y="81"/>
                </a:cubicBezTo>
                <a:cubicBezTo>
                  <a:pt x="368" y="85"/>
                  <a:pt x="367" y="88"/>
                  <a:pt x="364" y="90"/>
                </a:cubicBezTo>
                <a:cubicBezTo>
                  <a:pt x="364" y="90"/>
                  <a:pt x="364" y="90"/>
                  <a:pt x="364" y="90"/>
                </a:cubicBezTo>
                <a:cubicBezTo>
                  <a:pt x="362" y="93"/>
                  <a:pt x="358" y="94"/>
                  <a:pt x="355" y="94"/>
                </a:cubicBezTo>
                <a:cubicBezTo>
                  <a:pt x="355" y="94"/>
                  <a:pt x="355" y="94"/>
                  <a:pt x="355" y="94"/>
                </a:cubicBezTo>
                <a:cubicBezTo>
                  <a:pt x="321" y="94"/>
                  <a:pt x="321" y="94"/>
                  <a:pt x="321" y="94"/>
                </a:cubicBezTo>
                <a:cubicBezTo>
                  <a:pt x="317" y="94"/>
                  <a:pt x="314" y="93"/>
                  <a:pt x="312" y="90"/>
                </a:cubicBezTo>
                <a:cubicBezTo>
                  <a:pt x="312" y="90"/>
                  <a:pt x="312" y="90"/>
                  <a:pt x="312" y="90"/>
                </a:cubicBezTo>
                <a:cubicBezTo>
                  <a:pt x="309" y="88"/>
                  <a:pt x="308" y="85"/>
                  <a:pt x="308" y="81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8" y="81"/>
                  <a:pt x="308" y="42"/>
                  <a:pt x="308" y="32"/>
                </a:cubicBezTo>
                <a:cubicBezTo>
                  <a:pt x="308" y="32"/>
                  <a:pt x="308" y="32"/>
                  <a:pt x="308" y="32"/>
                </a:cubicBezTo>
                <a:cubicBezTo>
                  <a:pt x="308" y="29"/>
                  <a:pt x="307" y="28"/>
                  <a:pt x="306" y="28"/>
                </a:cubicBezTo>
                <a:cubicBezTo>
                  <a:pt x="306" y="28"/>
                  <a:pt x="306" y="28"/>
                  <a:pt x="306" y="28"/>
                </a:cubicBezTo>
                <a:cubicBezTo>
                  <a:pt x="306" y="27"/>
                  <a:pt x="305" y="27"/>
                  <a:pt x="304" y="27"/>
                </a:cubicBezTo>
                <a:cubicBezTo>
                  <a:pt x="304" y="27"/>
                  <a:pt x="304" y="27"/>
                  <a:pt x="304" y="27"/>
                </a:cubicBezTo>
                <a:cubicBezTo>
                  <a:pt x="302" y="27"/>
                  <a:pt x="301" y="27"/>
                  <a:pt x="300" y="28"/>
                </a:cubicBezTo>
                <a:cubicBezTo>
                  <a:pt x="300" y="28"/>
                  <a:pt x="300" y="28"/>
                  <a:pt x="300" y="28"/>
                </a:cubicBezTo>
                <a:cubicBezTo>
                  <a:pt x="300" y="28"/>
                  <a:pt x="299" y="29"/>
                  <a:pt x="299" y="32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41"/>
                  <a:pt x="299" y="74"/>
                  <a:pt x="299" y="82"/>
                </a:cubicBezTo>
                <a:cubicBezTo>
                  <a:pt x="299" y="82"/>
                  <a:pt x="299" y="82"/>
                  <a:pt x="299" y="82"/>
                </a:cubicBezTo>
                <a:cubicBezTo>
                  <a:pt x="299" y="86"/>
                  <a:pt x="297" y="89"/>
                  <a:pt x="294" y="92"/>
                </a:cubicBezTo>
                <a:cubicBezTo>
                  <a:pt x="294" y="92"/>
                  <a:pt x="294" y="92"/>
                  <a:pt x="294" y="92"/>
                </a:cubicBezTo>
                <a:cubicBezTo>
                  <a:pt x="291" y="94"/>
                  <a:pt x="288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3" y="95"/>
                  <a:pt x="283" y="95"/>
                </a:cubicBezTo>
                <a:cubicBezTo>
                  <a:pt x="283" y="95"/>
                  <a:pt x="283" y="95"/>
                  <a:pt x="283" y="95"/>
                </a:cubicBezTo>
                <a:cubicBezTo>
                  <a:pt x="282" y="95"/>
                  <a:pt x="281" y="95"/>
                  <a:pt x="280" y="95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80" y="98"/>
                  <a:pt x="280" y="102"/>
                  <a:pt x="280" y="106"/>
                </a:cubicBezTo>
                <a:cubicBezTo>
                  <a:pt x="280" y="106"/>
                  <a:pt x="280" y="106"/>
                  <a:pt x="280" y="106"/>
                </a:cubicBezTo>
                <a:cubicBezTo>
                  <a:pt x="280" y="116"/>
                  <a:pt x="280" y="130"/>
                  <a:pt x="281" y="139"/>
                </a:cubicBezTo>
                <a:cubicBezTo>
                  <a:pt x="281" y="139"/>
                  <a:pt x="281" y="139"/>
                  <a:pt x="281" y="139"/>
                </a:cubicBezTo>
                <a:cubicBezTo>
                  <a:pt x="281" y="142"/>
                  <a:pt x="282" y="144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3" y="148"/>
                  <a:pt x="285" y="150"/>
                  <a:pt x="287" y="152"/>
                </a:cubicBezTo>
                <a:cubicBezTo>
                  <a:pt x="287" y="152"/>
                  <a:pt x="287" y="152"/>
                  <a:pt x="287" y="152"/>
                </a:cubicBezTo>
                <a:cubicBezTo>
                  <a:pt x="289" y="154"/>
                  <a:pt x="293" y="156"/>
                  <a:pt x="296" y="158"/>
                </a:cubicBezTo>
                <a:cubicBezTo>
                  <a:pt x="296" y="158"/>
                  <a:pt x="296" y="158"/>
                  <a:pt x="296" y="158"/>
                </a:cubicBezTo>
                <a:cubicBezTo>
                  <a:pt x="303" y="162"/>
                  <a:pt x="312" y="165"/>
                  <a:pt x="318" y="167"/>
                </a:cubicBezTo>
                <a:cubicBezTo>
                  <a:pt x="318" y="167"/>
                  <a:pt x="318" y="167"/>
                  <a:pt x="318" y="167"/>
                </a:cubicBezTo>
                <a:cubicBezTo>
                  <a:pt x="325" y="169"/>
                  <a:pt x="330" y="176"/>
                  <a:pt x="328" y="183"/>
                </a:cubicBezTo>
                <a:cubicBezTo>
                  <a:pt x="328" y="183"/>
                  <a:pt x="328" y="183"/>
                  <a:pt x="328" y="183"/>
                </a:cubicBezTo>
                <a:cubicBezTo>
                  <a:pt x="326" y="190"/>
                  <a:pt x="318" y="194"/>
                  <a:pt x="311" y="192"/>
                </a:cubicBezTo>
                <a:cubicBezTo>
                  <a:pt x="311" y="192"/>
                  <a:pt x="311" y="192"/>
                  <a:pt x="311" y="192"/>
                </a:cubicBezTo>
                <a:cubicBezTo>
                  <a:pt x="300" y="189"/>
                  <a:pt x="283" y="184"/>
                  <a:pt x="269" y="172"/>
                </a:cubicBezTo>
                <a:cubicBezTo>
                  <a:pt x="269" y="172"/>
                  <a:pt x="269" y="172"/>
                  <a:pt x="269" y="172"/>
                </a:cubicBezTo>
                <a:cubicBezTo>
                  <a:pt x="264" y="167"/>
                  <a:pt x="260" y="162"/>
                  <a:pt x="257" y="156"/>
                </a:cubicBezTo>
                <a:cubicBezTo>
                  <a:pt x="257" y="156"/>
                  <a:pt x="257" y="156"/>
                  <a:pt x="257" y="156"/>
                </a:cubicBezTo>
                <a:cubicBezTo>
                  <a:pt x="256" y="154"/>
                  <a:pt x="256" y="152"/>
                  <a:pt x="256" y="150"/>
                </a:cubicBezTo>
                <a:cubicBezTo>
                  <a:pt x="256" y="150"/>
                  <a:pt x="256" y="150"/>
                  <a:pt x="256" y="150"/>
                </a:cubicBezTo>
                <a:cubicBezTo>
                  <a:pt x="255" y="148"/>
                  <a:pt x="255" y="147"/>
                  <a:pt x="255" y="145"/>
                </a:cubicBezTo>
                <a:cubicBezTo>
                  <a:pt x="255" y="145"/>
                  <a:pt x="255" y="145"/>
                  <a:pt x="255" y="145"/>
                </a:cubicBezTo>
                <a:cubicBezTo>
                  <a:pt x="254" y="141"/>
                  <a:pt x="254" y="137"/>
                  <a:pt x="254" y="132"/>
                </a:cubicBezTo>
                <a:cubicBezTo>
                  <a:pt x="254" y="132"/>
                  <a:pt x="254" y="132"/>
                  <a:pt x="254" y="132"/>
                </a:cubicBezTo>
                <a:cubicBezTo>
                  <a:pt x="253" y="124"/>
                  <a:pt x="253" y="114"/>
                  <a:pt x="253" y="106"/>
                </a:cubicBezTo>
                <a:cubicBezTo>
                  <a:pt x="253" y="106"/>
                  <a:pt x="253" y="106"/>
                  <a:pt x="253" y="106"/>
                </a:cubicBezTo>
                <a:cubicBezTo>
                  <a:pt x="253" y="101"/>
                  <a:pt x="253" y="97"/>
                  <a:pt x="253" y="94"/>
                </a:cubicBezTo>
                <a:cubicBezTo>
                  <a:pt x="253" y="94"/>
                  <a:pt x="253" y="94"/>
                  <a:pt x="253" y="94"/>
                </a:cubicBezTo>
                <a:cubicBezTo>
                  <a:pt x="253" y="89"/>
                  <a:pt x="255" y="84"/>
                  <a:pt x="257" y="81"/>
                </a:cubicBezTo>
                <a:cubicBezTo>
                  <a:pt x="257" y="81"/>
                  <a:pt x="257" y="81"/>
                  <a:pt x="257" y="81"/>
                </a:cubicBezTo>
                <a:cubicBezTo>
                  <a:pt x="260" y="77"/>
                  <a:pt x="263" y="74"/>
                  <a:pt x="266" y="72"/>
                </a:cubicBezTo>
                <a:cubicBezTo>
                  <a:pt x="266" y="72"/>
                  <a:pt x="266" y="72"/>
                  <a:pt x="266" y="72"/>
                </a:cubicBezTo>
                <a:cubicBezTo>
                  <a:pt x="268" y="71"/>
                  <a:pt x="270" y="70"/>
                  <a:pt x="272" y="70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2" y="57"/>
                  <a:pt x="272" y="38"/>
                  <a:pt x="272" y="32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23"/>
                  <a:pt x="276" y="14"/>
                  <a:pt x="282" y="8"/>
                </a:cubicBezTo>
                <a:cubicBezTo>
                  <a:pt x="282" y="8"/>
                  <a:pt x="282" y="8"/>
                  <a:pt x="282" y="8"/>
                </a:cubicBezTo>
                <a:cubicBezTo>
                  <a:pt x="289" y="2"/>
                  <a:pt x="296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12" y="0"/>
                  <a:pt x="320" y="3"/>
                  <a:pt x="325" y="9"/>
                </a:cubicBezTo>
                <a:cubicBezTo>
                  <a:pt x="325" y="9"/>
                  <a:pt x="325" y="9"/>
                  <a:pt x="325" y="9"/>
                </a:cubicBezTo>
                <a:cubicBezTo>
                  <a:pt x="331" y="15"/>
                  <a:pt x="334" y="23"/>
                  <a:pt x="334" y="32"/>
                </a:cubicBezTo>
                <a:cubicBezTo>
                  <a:pt x="334" y="32"/>
                  <a:pt x="334" y="32"/>
                  <a:pt x="334" y="32"/>
                </a:cubicBezTo>
                <a:cubicBezTo>
                  <a:pt x="334" y="38"/>
                  <a:pt x="334" y="55"/>
                  <a:pt x="334" y="68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42" y="55"/>
                  <a:pt x="342" y="38"/>
                  <a:pt x="342" y="32"/>
                </a:cubicBezTo>
                <a:cubicBezTo>
                  <a:pt x="342" y="32"/>
                  <a:pt x="342" y="32"/>
                  <a:pt x="342" y="32"/>
                </a:cubicBezTo>
                <a:cubicBezTo>
                  <a:pt x="342" y="23"/>
                  <a:pt x="345" y="15"/>
                  <a:pt x="351" y="9"/>
                </a:cubicBezTo>
                <a:cubicBezTo>
                  <a:pt x="351" y="9"/>
                  <a:pt x="351" y="9"/>
                  <a:pt x="351" y="9"/>
                </a:cubicBezTo>
                <a:cubicBezTo>
                  <a:pt x="356" y="3"/>
                  <a:pt x="365" y="0"/>
                  <a:pt x="373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81" y="0"/>
                  <a:pt x="389" y="4"/>
                  <a:pt x="395" y="1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00" y="16"/>
                  <a:pt x="403" y="24"/>
                  <a:pt x="403" y="32"/>
                </a:cubicBezTo>
                <a:cubicBezTo>
                  <a:pt x="403" y="32"/>
                  <a:pt x="403" y="32"/>
                  <a:pt x="403" y="32"/>
                </a:cubicBezTo>
                <a:cubicBezTo>
                  <a:pt x="403" y="37"/>
                  <a:pt x="403" y="57"/>
                  <a:pt x="403" y="70"/>
                </a:cubicBezTo>
                <a:cubicBezTo>
                  <a:pt x="403" y="70"/>
                  <a:pt x="403" y="70"/>
                  <a:pt x="403" y="70"/>
                </a:cubicBezTo>
                <a:cubicBezTo>
                  <a:pt x="408" y="71"/>
                  <a:pt x="414" y="74"/>
                  <a:pt x="418" y="80"/>
                </a:cubicBezTo>
                <a:cubicBezTo>
                  <a:pt x="418" y="80"/>
                  <a:pt x="418" y="80"/>
                  <a:pt x="418" y="80"/>
                </a:cubicBezTo>
                <a:cubicBezTo>
                  <a:pt x="421" y="84"/>
                  <a:pt x="422" y="89"/>
                  <a:pt x="422" y="95"/>
                </a:cubicBezTo>
                <a:cubicBezTo>
                  <a:pt x="422" y="95"/>
                  <a:pt x="422" y="95"/>
                  <a:pt x="422" y="95"/>
                </a:cubicBezTo>
                <a:cubicBezTo>
                  <a:pt x="422" y="98"/>
                  <a:pt x="422" y="104"/>
                  <a:pt x="422" y="111"/>
                </a:cubicBezTo>
                <a:cubicBezTo>
                  <a:pt x="422" y="111"/>
                  <a:pt x="422" y="111"/>
                  <a:pt x="422" y="111"/>
                </a:cubicBezTo>
                <a:cubicBezTo>
                  <a:pt x="422" y="118"/>
                  <a:pt x="422" y="127"/>
                  <a:pt x="421" y="135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20" y="144"/>
                  <a:pt x="419" y="152"/>
                  <a:pt x="415" y="160"/>
                </a:cubicBezTo>
                <a:cubicBezTo>
                  <a:pt x="415" y="160"/>
                  <a:pt x="415" y="160"/>
                  <a:pt x="415" y="160"/>
                </a:cubicBezTo>
                <a:cubicBezTo>
                  <a:pt x="411" y="167"/>
                  <a:pt x="406" y="171"/>
                  <a:pt x="401" y="175"/>
                </a:cubicBezTo>
                <a:cubicBezTo>
                  <a:pt x="401" y="175"/>
                  <a:pt x="401" y="175"/>
                  <a:pt x="401" y="175"/>
                </a:cubicBezTo>
                <a:cubicBezTo>
                  <a:pt x="395" y="179"/>
                  <a:pt x="390" y="182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403" y="203"/>
                  <a:pt x="420" y="224"/>
                  <a:pt x="433" y="245"/>
                </a:cubicBezTo>
                <a:cubicBezTo>
                  <a:pt x="433" y="245"/>
                  <a:pt x="433" y="245"/>
                  <a:pt x="433" y="245"/>
                </a:cubicBezTo>
                <a:cubicBezTo>
                  <a:pt x="449" y="273"/>
                  <a:pt x="460" y="302"/>
                  <a:pt x="460" y="330"/>
                </a:cubicBezTo>
                <a:cubicBezTo>
                  <a:pt x="460" y="330"/>
                  <a:pt x="460" y="330"/>
                  <a:pt x="460" y="330"/>
                </a:cubicBezTo>
                <a:cubicBezTo>
                  <a:pt x="460" y="351"/>
                  <a:pt x="455" y="373"/>
                  <a:pt x="444" y="395"/>
                </a:cubicBezTo>
                <a:cubicBezTo>
                  <a:pt x="444" y="395"/>
                  <a:pt x="444" y="395"/>
                  <a:pt x="444" y="395"/>
                </a:cubicBezTo>
                <a:cubicBezTo>
                  <a:pt x="433" y="416"/>
                  <a:pt x="416" y="435"/>
                  <a:pt x="390" y="447"/>
                </a:cubicBezTo>
                <a:cubicBezTo>
                  <a:pt x="390" y="447"/>
                  <a:pt x="390" y="447"/>
                  <a:pt x="390" y="447"/>
                </a:cubicBezTo>
                <a:cubicBezTo>
                  <a:pt x="374" y="455"/>
                  <a:pt x="354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07" y="459"/>
                  <a:pt x="287" y="453"/>
                  <a:pt x="271" y="444"/>
                </a:cubicBezTo>
                <a:close/>
                <a:moveTo>
                  <a:pt x="294" y="122"/>
                </a:move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6" name="Freeform 200"/>
          <p:cNvSpPr>
            <a:spLocks noChangeAspect="1"/>
          </p:cNvSpPr>
          <p:nvPr userDrawn="1"/>
        </p:nvSpPr>
        <p:spPr bwMode="auto">
          <a:xfrm>
            <a:off x="7564693" y="2195360"/>
            <a:ext cx="273023" cy="393192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101"/>
              </a:cxn>
              <a:cxn ang="0">
                <a:pos x="8" y="140"/>
              </a:cxn>
              <a:cxn ang="0">
                <a:pos x="9" y="143"/>
              </a:cxn>
              <a:cxn ang="0">
                <a:pos x="10" y="143"/>
              </a:cxn>
              <a:cxn ang="0">
                <a:pos x="31" y="193"/>
              </a:cxn>
              <a:cxn ang="0">
                <a:pos x="48" y="231"/>
              </a:cxn>
              <a:cxn ang="0">
                <a:pos x="90" y="263"/>
              </a:cxn>
              <a:cxn ang="0">
                <a:pos x="119" y="263"/>
              </a:cxn>
              <a:cxn ang="0">
                <a:pos x="68" y="367"/>
              </a:cxn>
              <a:cxn ang="0">
                <a:pos x="230" y="425"/>
              </a:cxn>
              <a:cxn ang="0">
                <a:pos x="168" y="373"/>
              </a:cxn>
              <a:cxn ang="0">
                <a:pos x="149" y="367"/>
              </a:cxn>
              <a:cxn ang="0">
                <a:pos x="200" y="315"/>
              </a:cxn>
              <a:cxn ang="0">
                <a:pos x="187" y="237"/>
              </a:cxn>
              <a:cxn ang="0">
                <a:pos x="174" y="315"/>
              </a:cxn>
              <a:cxn ang="0">
                <a:pos x="122" y="367"/>
              </a:cxn>
              <a:cxn ang="0">
                <a:pos x="188" y="390"/>
              </a:cxn>
              <a:cxn ang="0">
                <a:pos x="210" y="408"/>
              </a:cxn>
              <a:cxn ang="0">
                <a:pos x="114" y="413"/>
              </a:cxn>
              <a:cxn ang="0">
                <a:pos x="137" y="306"/>
              </a:cxn>
              <a:cxn ang="0">
                <a:pos x="146" y="250"/>
              </a:cxn>
              <a:cxn ang="0">
                <a:pos x="89" y="237"/>
              </a:cxn>
              <a:cxn ang="0">
                <a:pos x="72" y="220"/>
              </a:cxn>
              <a:cxn ang="0">
                <a:pos x="56" y="183"/>
              </a:cxn>
              <a:cxn ang="0">
                <a:pos x="36" y="137"/>
              </a:cxn>
              <a:cxn ang="0">
                <a:pos x="33" y="131"/>
              </a:cxn>
              <a:cxn ang="0">
                <a:pos x="26" y="63"/>
              </a:cxn>
              <a:cxn ang="0">
                <a:pos x="61" y="27"/>
              </a:cxn>
              <a:cxn ang="0">
                <a:pos x="259" y="27"/>
              </a:cxn>
              <a:cxn ang="0">
                <a:pos x="290" y="61"/>
              </a:cxn>
              <a:cxn ang="0">
                <a:pos x="283" y="132"/>
              </a:cxn>
              <a:cxn ang="0">
                <a:pos x="227" y="260"/>
              </a:cxn>
              <a:cxn ang="0">
                <a:pos x="307" y="143"/>
              </a:cxn>
              <a:cxn ang="0">
                <a:pos x="317" y="61"/>
              </a:cxn>
              <a:cxn ang="0">
                <a:pos x="258" y="0"/>
              </a:cxn>
              <a:cxn ang="0">
                <a:pos x="61" y="0"/>
              </a:cxn>
            </a:cxnLst>
            <a:rect l="0" t="0" r="r" b="b"/>
            <a:pathLst>
              <a:path w="317" h="458">
                <a:moveTo>
                  <a:pt x="61" y="0"/>
                </a:moveTo>
                <a:cubicBezTo>
                  <a:pt x="14" y="0"/>
                  <a:pt x="0" y="4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5"/>
                  <a:pt x="6" y="133"/>
                  <a:pt x="8" y="140"/>
                </a:cubicBezTo>
                <a:cubicBezTo>
                  <a:pt x="8" y="140"/>
                  <a:pt x="8" y="140"/>
                  <a:pt x="8" y="140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3"/>
                  <a:pt x="10" y="143"/>
                  <a:pt x="10" y="143"/>
                </a:cubicBezTo>
                <a:cubicBezTo>
                  <a:pt x="11" y="145"/>
                  <a:pt x="11" y="147"/>
                  <a:pt x="11" y="147"/>
                </a:cubicBezTo>
                <a:cubicBezTo>
                  <a:pt x="16" y="158"/>
                  <a:pt x="24" y="177"/>
                  <a:pt x="31" y="193"/>
                </a:cubicBezTo>
                <a:cubicBezTo>
                  <a:pt x="32" y="195"/>
                  <a:pt x="33" y="198"/>
                  <a:pt x="36" y="203"/>
                </a:cubicBezTo>
                <a:cubicBezTo>
                  <a:pt x="39" y="211"/>
                  <a:pt x="44" y="220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64" y="264"/>
                  <a:pt x="87" y="263"/>
                  <a:pt x="90" y="263"/>
                </a:cubicBezTo>
                <a:cubicBezTo>
                  <a:pt x="90" y="263"/>
                  <a:pt x="89" y="263"/>
                  <a:pt x="89" y="263"/>
                </a:cubicBezTo>
                <a:cubicBezTo>
                  <a:pt x="89" y="263"/>
                  <a:pt x="106" y="263"/>
                  <a:pt x="119" y="263"/>
                </a:cubicBezTo>
                <a:cubicBezTo>
                  <a:pt x="119" y="272"/>
                  <a:pt x="119" y="278"/>
                  <a:pt x="119" y="284"/>
                </a:cubicBezTo>
                <a:cubicBezTo>
                  <a:pt x="88" y="300"/>
                  <a:pt x="68" y="332"/>
                  <a:pt x="68" y="367"/>
                </a:cubicBezTo>
                <a:cubicBezTo>
                  <a:pt x="68" y="417"/>
                  <a:pt x="109" y="458"/>
                  <a:pt x="160" y="458"/>
                </a:cubicBezTo>
                <a:cubicBezTo>
                  <a:pt x="187" y="458"/>
                  <a:pt x="213" y="446"/>
                  <a:pt x="230" y="425"/>
                </a:cubicBezTo>
                <a:cubicBezTo>
                  <a:pt x="245" y="408"/>
                  <a:pt x="242" y="382"/>
                  <a:pt x="225" y="368"/>
                </a:cubicBezTo>
                <a:cubicBezTo>
                  <a:pt x="208" y="354"/>
                  <a:pt x="182" y="356"/>
                  <a:pt x="168" y="373"/>
                </a:cubicBezTo>
                <a:cubicBezTo>
                  <a:pt x="166" y="376"/>
                  <a:pt x="163" y="377"/>
                  <a:pt x="160" y="377"/>
                </a:cubicBezTo>
                <a:cubicBezTo>
                  <a:pt x="154" y="377"/>
                  <a:pt x="149" y="372"/>
                  <a:pt x="149" y="367"/>
                </a:cubicBezTo>
                <a:cubicBezTo>
                  <a:pt x="149" y="361"/>
                  <a:pt x="154" y="356"/>
                  <a:pt x="160" y="356"/>
                </a:cubicBezTo>
                <a:cubicBezTo>
                  <a:pt x="182" y="356"/>
                  <a:pt x="200" y="338"/>
                  <a:pt x="200" y="315"/>
                </a:cubicBezTo>
                <a:cubicBezTo>
                  <a:pt x="200" y="250"/>
                  <a:pt x="200" y="250"/>
                  <a:pt x="200" y="250"/>
                </a:cubicBezTo>
                <a:cubicBezTo>
                  <a:pt x="200" y="242"/>
                  <a:pt x="194" y="237"/>
                  <a:pt x="187" y="237"/>
                </a:cubicBezTo>
                <a:cubicBezTo>
                  <a:pt x="179" y="237"/>
                  <a:pt x="173" y="243"/>
                  <a:pt x="173" y="250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4" y="323"/>
                  <a:pt x="167" y="329"/>
                  <a:pt x="160" y="329"/>
                </a:cubicBezTo>
                <a:cubicBezTo>
                  <a:pt x="139" y="329"/>
                  <a:pt x="122" y="346"/>
                  <a:pt x="122" y="367"/>
                </a:cubicBezTo>
                <a:cubicBezTo>
                  <a:pt x="122" y="387"/>
                  <a:pt x="139" y="404"/>
                  <a:pt x="160" y="404"/>
                </a:cubicBezTo>
                <a:cubicBezTo>
                  <a:pt x="171" y="404"/>
                  <a:pt x="181" y="399"/>
                  <a:pt x="188" y="390"/>
                </a:cubicBezTo>
                <a:cubicBezTo>
                  <a:pt x="193" y="384"/>
                  <a:pt x="202" y="384"/>
                  <a:pt x="208" y="388"/>
                </a:cubicBezTo>
                <a:cubicBezTo>
                  <a:pt x="214" y="393"/>
                  <a:pt x="215" y="402"/>
                  <a:pt x="210" y="408"/>
                </a:cubicBezTo>
                <a:cubicBezTo>
                  <a:pt x="197" y="423"/>
                  <a:pt x="179" y="432"/>
                  <a:pt x="160" y="432"/>
                </a:cubicBezTo>
                <a:cubicBezTo>
                  <a:pt x="142" y="432"/>
                  <a:pt x="126" y="425"/>
                  <a:pt x="114" y="413"/>
                </a:cubicBezTo>
                <a:cubicBezTo>
                  <a:pt x="101" y="400"/>
                  <a:pt x="94" y="384"/>
                  <a:pt x="94" y="367"/>
                </a:cubicBezTo>
                <a:cubicBezTo>
                  <a:pt x="94" y="340"/>
                  <a:pt x="112" y="315"/>
                  <a:pt x="137" y="306"/>
                </a:cubicBezTo>
                <a:cubicBezTo>
                  <a:pt x="142" y="304"/>
                  <a:pt x="146" y="299"/>
                  <a:pt x="146" y="293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6" y="243"/>
                  <a:pt x="140" y="237"/>
                  <a:pt x="132" y="237"/>
                </a:cubicBezTo>
                <a:cubicBezTo>
                  <a:pt x="132" y="237"/>
                  <a:pt x="89" y="237"/>
                  <a:pt x="89" y="237"/>
                </a:cubicBezTo>
                <a:cubicBezTo>
                  <a:pt x="89" y="237"/>
                  <a:pt x="89" y="237"/>
                  <a:pt x="89" y="237"/>
                </a:cubicBezTo>
                <a:cubicBezTo>
                  <a:pt x="88" y="236"/>
                  <a:pt x="80" y="236"/>
                  <a:pt x="72" y="220"/>
                </a:cubicBezTo>
                <a:cubicBezTo>
                  <a:pt x="68" y="209"/>
                  <a:pt x="63" y="199"/>
                  <a:pt x="60" y="192"/>
                </a:cubicBezTo>
                <a:cubicBezTo>
                  <a:pt x="58" y="188"/>
                  <a:pt x="56" y="184"/>
                  <a:pt x="56" y="183"/>
                </a:cubicBezTo>
                <a:cubicBezTo>
                  <a:pt x="56" y="182"/>
                  <a:pt x="55" y="182"/>
                  <a:pt x="55" y="182"/>
                </a:cubicBezTo>
                <a:cubicBezTo>
                  <a:pt x="49" y="167"/>
                  <a:pt x="40" y="147"/>
                  <a:pt x="36" y="137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4" y="131"/>
                  <a:pt x="34" y="131"/>
                  <a:pt x="33" y="131"/>
                </a:cubicBezTo>
                <a:cubicBezTo>
                  <a:pt x="31" y="124"/>
                  <a:pt x="26" y="110"/>
                  <a:pt x="26" y="101"/>
                </a:cubicBezTo>
                <a:cubicBezTo>
                  <a:pt x="26" y="101"/>
                  <a:pt x="26" y="64"/>
                  <a:pt x="26" y="63"/>
                </a:cubicBezTo>
                <a:cubicBezTo>
                  <a:pt x="26" y="62"/>
                  <a:pt x="27" y="53"/>
                  <a:pt x="32" y="44"/>
                </a:cubicBezTo>
                <a:cubicBezTo>
                  <a:pt x="38" y="32"/>
                  <a:pt x="47" y="27"/>
                  <a:pt x="61" y="27"/>
                </a:cubicBezTo>
                <a:cubicBezTo>
                  <a:pt x="258" y="27"/>
                  <a:pt x="258" y="27"/>
                  <a:pt x="258" y="27"/>
                </a:cubicBezTo>
                <a:cubicBezTo>
                  <a:pt x="258" y="27"/>
                  <a:pt x="259" y="27"/>
                  <a:pt x="259" y="27"/>
                </a:cubicBezTo>
                <a:cubicBezTo>
                  <a:pt x="259" y="27"/>
                  <a:pt x="273" y="27"/>
                  <a:pt x="282" y="36"/>
                </a:cubicBezTo>
                <a:cubicBezTo>
                  <a:pt x="288" y="41"/>
                  <a:pt x="290" y="50"/>
                  <a:pt x="290" y="61"/>
                </a:cubicBezTo>
                <a:cubicBezTo>
                  <a:pt x="290" y="101"/>
                  <a:pt x="290" y="101"/>
                  <a:pt x="290" y="101"/>
                </a:cubicBezTo>
                <a:cubicBezTo>
                  <a:pt x="290" y="113"/>
                  <a:pt x="289" y="119"/>
                  <a:pt x="283" y="132"/>
                </a:cubicBezTo>
                <a:cubicBezTo>
                  <a:pt x="281" y="137"/>
                  <a:pt x="245" y="200"/>
                  <a:pt x="222" y="242"/>
                </a:cubicBezTo>
                <a:cubicBezTo>
                  <a:pt x="219" y="248"/>
                  <a:pt x="221" y="256"/>
                  <a:pt x="227" y="260"/>
                </a:cubicBezTo>
                <a:cubicBezTo>
                  <a:pt x="234" y="264"/>
                  <a:pt x="242" y="261"/>
                  <a:pt x="246" y="255"/>
                </a:cubicBezTo>
                <a:cubicBezTo>
                  <a:pt x="255" y="237"/>
                  <a:pt x="304" y="150"/>
                  <a:pt x="307" y="143"/>
                </a:cubicBezTo>
                <a:cubicBezTo>
                  <a:pt x="315" y="127"/>
                  <a:pt x="317" y="117"/>
                  <a:pt x="317" y="101"/>
                </a:cubicBezTo>
                <a:cubicBezTo>
                  <a:pt x="317" y="61"/>
                  <a:pt x="317" y="61"/>
                  <a:pt x="317" y="61"/>
                </a:cubicBezTo>
                <a:cubicBezTo>
                  <a:pt x="317" y="42"/>
                  <a:pt x="311" y="27"/>
                  <a:pt x="300" y="16"/>
                </a:cubicBezTo>
                <a:cubicBezTo>
                  <a:pt x="283" y="0"/>
                  <a:pt x="260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61" y="0"/>
                  <a:pt x="61" y="0"/>
                  <a:pt x="61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7" name="Freeform 204"/>
          <p:cNvSpPr>
            <a:spLocks noChangeAspect="1"/>
          </p:cNvSpPr>
          <p:nvPr userDrawn="1"/>
        </p:nvSpPr>
        <p:spPr bwMode="auto">
          <a:xfrm>
            <a:off x="6719241" y="3000094"/>
            <a:ext cx="231658" cy="393192"/>
          </a:xfrm>
          <a:custGeom>
            <a:avLst/>
            <a:gdLst/>
            <a:ahLst/>
            <a:cxnLst>
              <a:cxn ang="0">
                <a:pos x="128" y="136"/>
              </a:cxn>
              <a:cxn ang="0">
                <a:pos x="128" y="188"/>
              </a:cxn>
              <a:cxn ang="0">
                <a:pos x="141" y="201"/>
              </a:cxn>
              <a:cxn ang="0">
                <a:pos x="237" y="201"/>
              </a:cxn>
              <a:cxn ang="0">
                <a:pos x="251" y="188"/>
              </a:cxn>
              <a:cxn ang="0">
                <a:pos x="251" y="13"/>
              </a:cxn>
              <a:cxn ang="0">
                <a:pos x="237" y="0"/>
              </a:cxn>
              <a:cxn ang="0">
                <a:pos x="13" y="0"/>
              </a:cxn>
              <a:cxn ang="0">
                <a:pos x="0" y="13"/>
              </a:cxn>
              <a:cxn ang="0">
                <a:pos x="0" y="413"/>
              </a:cxn>
              <a:cxn ang="0">
                <a:pos x="13" y="427"/>
              </a:cxn>
              <a:cxn ang="0">
                <a:pos x="237" y="427"/>
              </a:cxn>
              <a:cxn ang="0">
                <a:pos x="251" y="413"/>
              </a:cxn>
              <a:cxn ang="0">
                <a:pos x="251" y="239"/>
              </a:cxn>
              <a:cxn ang="0">
                <a:pos x="237" y="226"/>
              </a:cxn>
              <a:cxn ang="0">
                <a:pos x="141" y="226"/>
              </a:cxn>
              <a:cxn ang="0">
                <a:pos x="128" y="239"/>
              </a:cxn>
              <a:cxn ang="0">
                <a:pos x="128" y="291"/>
              </a:cxn>
              <a:cxn ang="0">
                <a:pos x="141" y="304"/>
              </a:cxn>
              <a:cxn ang="0">
                <a:pos x="168" y="304"/>
              </a:cxn>
              <a:cxn ang="0">
                <a:pos x="128" y="354"/>
              </a:cxn>
              <a:cxn ang="0">
                <a:pos x="88" y="304"/>
              </a:cxn>
              <a:cxn ang="0">
                <a:pos x="104" y="304"/>
              </a:cxn>
              <a:cxn ang="0">
                <a:pos x="117" y="291"/>
              </a:cxn>
              <a:cxn ang="0">
                <a:pos x="104" y="278"/>
              </a:cxn>
              <a:cxn ang="0">
                <a:pos x="60" y="278"/>
              </a:cxn>
              <a:cxn ang="0">
                <a:pos x="48" y="285"/>
              </a:cxn>
              <a:cxn ang="0">
                <a:pos x="49" y="299"/>
              </a:cxn>
              <a:cxn ang="0">
                <a:pos x="117" y="384"/>
              </a:cxn>
              <a:cxn ang="0">
                <a:pos x="128" y="389"/>
              </a:cxn>
              <a:cxn ang="0">
                <a:pos x="138" y="384"/>
              </a:cxn>
              <a:cxn ang="0">
                <a:pos x="206" y="299"/>
              </a:cxn>
              <a:cxn ang="0">
                <a:pos x="208" y="285"/>
              </a:cxn>
              <a:cxn ang="0">
                <a:pos x="196" y="278"/>
              </a:cxn>
              <a:cxn ang="0">
                <a:pos x="155" y="278"/>
              </a:cxn>
              <a:cxn ang="0">
                <a:pos x="155" y="252"/>
              </a:cxn>
              <a:cxn ang="0">
                <a:pos x="224" y="252"/>
              </a:cxn>
              <a:cxn ang="0">
                <a:pos x="224" y="400"/>
              </a:cxn>
              <a:cxn ang="0">
                <a:pos x="27" y="400"/>
              </a:cxn>
              <a:cxn ang="0">
                <a:pos x="27" y="27"/>
              </a:cxn>
              <a:cxn ang="0">
                <a:pos x="224" y="27"/>
              </a:cxn>
              <a:cxn ang="0">
                <a:pos x="224" y="174"/>
              </a:cxn>
              <a:cxn ang="0">
                <a:pos x="155" y="174"/>
              </a:cxn>
              <a:cxn ang="0">
                <a:pos x="155" y="149"/>
              </a:cxn>
              <a:cxn ang="0">
                <a:pos x="196" y="149"/>
              </a:cxn>
              <a:cxn ang="0">
                <a:pos x="208" y="142"/>
              </a:cxn>
              <a:cxn ang="0">
                <a:pos x="206" y="127"/>
              </a:cxn>
              <a:cxn ang="0">
                <a:pos x="138" y="43"/>
              </a:cxn>
              <a:cxn ang="0">
                <a:pos x="128" y="38"/>
              </a:cxn>
              <a:cxn ang="0">
                <a:pos x="117" y="43"/>
              </a:cxn>
              <a:cxn ang="0">
                <a:pos x="49" y="127"/>
              </a:cxn>
              <a:cxn ang="0">
                <a:pos x="48" y="142"/>
              </a:cxn>
              <a:cxn ang="0">
                <a:pos x="60" y="149"/>
              </a:cxn>
              <a:cxn ang="0">
                <a:pos x="104" y="149"/>
              </a:cxn>
              <a:cxn ang="0">
                <a:pos x="117" y="136"/>
              </a:cxn>
              <a:cxn ang="0">
                <a:pos x="104" y="122"/>
              </a:cxn>
              <a:cxn ang="0">
                <a:pos x="88" y="122"/>
              </a:cxn>
              <a:cxn ang="0">
                <a:pos x="128" y="72"/>
              </a:cxn>
              <a:cxn ang="0">
                <a:pos x="168" y="122"/>
              </a:cxn>
              <a:cxn ang="0">
                <a:pos x="141" y="122"/>
              </a:cxn>
              <a:cxn ang="0">
                <a:pos x="128" y="136"/>
              </a:cxn>
            </a:cxnLst>
            <a:rect l="0" t="0" r="r" b="b"/>
            <a:pathLst>
              <a:path w="251" h="427">
                <a:moveTo>
                  <a:pt x="128" y="136"/>
                </a:moveTo>
                <a:cubicBezTo>
                  <a:pt x="128" y="188"/>
                  <a:pt x="128" y="188"/>
                  <a:pt x="128" y="188"/>
                </a:cubicBezTo>
                <a:cubicBezTo>
                  <a:pt x="128" y="195"/>
                  <a:pt x="134" y="201"/>
                  <a:pt x="141" y="201"/>
                </a:cubicBezTo>
                <a:cubicBezTo>
                  <a:pt x="237" y="201"/>
                  <a:pt x="237" y="201"/>
                  <a:pt x="237" y="201"/>
                </a:cubicBezTo>
                <a:cubicBezTo>
                  <a:pt x="245" y="201"/>
                  <a:pt x="251" y="195"/>
                  <a:pt x="251" y="188"/>
                </a:cubicBezTo>
                <a:cubicBezTo>
                  <a:pt x="251" y="13"/>
                  <a:pt x="251" y="13"/>
                  <a:pt x="251" y="13"/>
                </a:cubicBezTo>
                <a:cubicBezTo>
                  <a:pt x="251" y="6"/>
                  <a:pt x="245" y="0"/>
                  <a:pt x="23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421"/>
                  <a:pt x="6" y="427"/>
                  <a:pt x="13" y="427"/>
                </a:cubicBezTo>
                <a:cubicBezTo>
                  <a:pt x="237" y="427"/>
                  <a:pt x="237" y="427"/>
                  <a:pt x="237" y="427"/>
                </a:cubicBezTo>
                <a:cubicBezTo>
                  <a:pt x="245" y="427"/>
                  <a:pt x="251" y="421"/>
                  <a:pt x="251" y="413"/>
                </a:cubicBezTo>
                <a:cubicBezTo>
                  <a:pt x="251" y="239"/>
                  <a:pt x="251" y="239"/>
                  <a:pt x="251" y="239"/>
                </a:cubicBezTo>
                <a:cubicBezTo>
                  <a:pt x="251" y="232"/>
                  <a:pt x="245" y="226"/>
                  <a:pt x="237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34" y="226"/>
                  <a:pt x="128" y="232"/>
                  <a:pt x="128" y="239"/>
                </a:cubicBezTo>
                <a:cubicBezTo>
                  <a:pt x="128" y="291"/>
                  <a:pt x="128" y="291"/>
                  <a:pt x="128" y="291"/>
                </a:cubicBezTo>
                <a:cubicBezTo>
                  <a:pt x="128" y="298"/>
                  <a:pt x="134" y="304"/>
                  <a:pt x="141" y="304"/>
                </a:cubicBezTo>
                <a:cubicBezTo>
                  <a:pt x="168" y="304"/>
                  <a:pt x="168" y="304"/>
                  <a:pt x="168" y="304"/>
                </a:cubicBezTo>
                <a:cubicBezTo>
                  <a:pt x="128" y="354"/>
                  <a:pt x="128" y="354"/>
                  <a:pt x="128" y="354"/>
                </a:cubicBezTo>
                <a:cubicBezTo>
                  <a:pt x="88" y="304"/>
                  <a:pt x="88" y="304"/>
                  <a:pt x="88" y="304"/>
                </a:cubicBezTo>
                <a:cubicBezTo>
                  <a:pt x="104" y="304"/>
                  <a:pt x="104" y="304"/>
                  <a:pt x="104" y="304"/>
                </a:cubicBezTo>
                <a:cubicBezTo>
                  <a:pt x="111" y="304"/>
                  <a:pt x="117" y="298"/>
                  <a:pt x="117" y="291"/>
                </a:cubicBezTo>
                <a:cubicBezTo>
                  <a:pt x="117" y="283"/>
                  <a:pt x="111" y="278"/>
                  <a:pt x="104" y="278"/>
                </a:cubicBezTo>
                <a:cubicBezTo>
                  <a:pt x="60" y="278"/>
                  <a:pt x="60" y="278"/>
                  <a:pt x="60" y="278"/>
                </a:cubicBezTo>
                <a:cubicBezTo>
                  <a:pt x="55" y="278"/>
                  <a:pt x="50" y="280"/>
                  <a:pt x="48" y="285"/>
                </a:cubicBezTo>
                <a:cubicBezTo>
                  <a:pt x="46" y="290"/>
                  <a:pt x="46" y="295"/>
                  <a:pt x="49" y="299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20" y="387"/>
                  <a:pt x="124" y="389"/>
                  <a:pt x="128" y="389"/>
                </a:cubicBezTo>
                <a:cubicBezTo>
                  <a:pt x="132" y="389"/>
                  <a:pt x="136" y="387"/>
                  <a:pt x="138" y="384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9" y="295"/>
                  <a:pt x="210" y="290"/>
                  <a:pt x="208" y="285"/>
                </a:cubicBezTo>
                <a:cubicBezTo>
                  <a:pt x="206" y="280"/>
                  <a:pt x="201" y="278"/>
                  <a:pt x="196" y="278"/>
                </a:cubicBezTo>
                <a:cubicBezTo>
                  <a:pt x="155" y="278"/>
                  <a:pt x="155" y="278"/>
                  <a:pt x="155" y="278"/>
                </a:cubicBezTo>
                <a:cubicBezTo>
                  <a:pt x="155" y="252"/>
                  <a:pt x="155" y="252"/>
                  <a:pt x="155" y="252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7" y="400"/>
                  <a:pt x="27" y="400"/>
                  <a:pt x="27" y="400"/>
                </a:cubicBezTo>
                <a:cubicBezTo>
                  <a:pt x="27" y="27"/>
                  <a:pt x="27" y="27"/>
                  <a:pt x="27" y="27"/>
                </a:cubicBezTo>
                <a:cubicBezTo>
                  <a:pt x="224" y="27"/>
                  <a:pt x="224" y="27"/>
                  <a:pt x="224" y="27"/>
                </a:cubicBezTo>
                <a:cubicBezTo>
                  <a:pt x="224" y="174"/>
                  <a:pt x="224" y="174"/>
                  <a:pt x="224" y="174"/>
                </a:cubicBezTo>
                <a:cubicBezTo>
                  <a:pt x="155" y="174"/>
                  <a:pt x="155" y="174"/>
                  <a:pt x="155" y="174"/>
                </a:cubicBezTo>
                <a:cubicBezTo>
                  <a:pt x="155" y="149"/>
                  <a:pt x="155" y="149"/>
                  <a:pt x="155" y="149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201" y="149"/>
                  <a:pt x="206" y="146"/>
                  <a:pt x="208" y="142"/>
                </a:cubicBezTo>
                <a:cubicBezTo>
                  <a:pt x="210" y="137"/>
                  <a:pt x="209" y="131"/>
                  <a:pt x="206" y="127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6" y="39"/>
                  <a:pt x="132" y="38"/>
                  <a:pt x="128" y="38"/>
                </a:cubicBezTo>
                <a:cubicBezTo>
                  <a:pt x="124" y="38"/>
                  <a:pt x="120" y="39"/>
                  <a:pt x="117" y="43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6" y="131"/>
                  <a:pt x="46" y="137"/>
                  <a:pt x="48" y="142"/>
                </a:cubicBezTo>
                <a:cubicBezTo>
                  <a:pt x="50" y="146"/>
                  <a:pt x="55" y="149"/>
                  <a:pt x="60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11" y="149"/>
                  <a:pt x="117" y="143"/>
                  <a:pt x="117" y="136"/>
                </a:cubicBezTo>
                <a:cubicBezTo>
                  <a:pt x="117" y="128"/>
                  <a:pt x="111" y="122"/>
                  <a:pt x="104" y="122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34" y="122"/>
                  <a:pt x="128" y="128"/>
                  <a:pt x="128" y="13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8" name="Freeform 212"/>
          <p:cNvSpPr>
            <a:spLocks noChangeAspect="1"/>
          </p:cNvSpPr>
          <p:nvPr userDrawn="1"/>
        </p:nvSpPr>
        <p:spPr bwMode="auto">
          <a:xfrm>
            <a:off x="8487967" y="3838254"/>
            <a:ext cx="201481" cy="404361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99" name="Freeform 228"/>
          <p:cNvSpPr>
            <a:spLocks noChangeAspect="1"/>
          </p:cNvSpPr>
          <p:nvPr userDrawn="1"/>
        </p:nvSpPr>
        <p:spPr bwMode="auto">
          <a:xfrm>
            <a:off x="8402877" y="3000094"/>
            <a:ext cx="371652" cy="393192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0" name="Freeform 208"/>
          <p:cNvSpPr>
            <a:spLocks noChangeAspect="1"/>
          </p:cNvSpPr>
          <p:nvPr userDrawn="1"/>
        </p:nvSpPr>
        <p:spPr bwMode="auto">
          <a:xfrm>
            <a:off x="7574050" y="2941497"/>
            <a:ext cx="254309" cy="45179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3" y="202"/>
              </a:cxn>
              <a:cxn ang="0">
                <a:pos x="24" y="202"/>
              </a:cxn>
              <a:cxn ang="0">
                <a:pos x="32" y="212"/>
              </a:cxn>
              <a:cxn ang="0">
                <a:pos x="32" y="213"/>
              </a:cxn>
              <a:cxn ang="0">
                <a:pos x="62" y="284"/>
              </a:cxn>
              <a:cxn ang="0">
                <a:pos x="77" y="296"/>
              </a:cxn>
              <a:cxn ang="0">
                <a:pos x="89" y="283"/>
              </a:cxn>
              <a:cxn ang="0">
                <a:pos x="89" y="281"/>
              </a:cxn>
              <a:cxn ang="0">
                <a:pos x="51" y="194"/>
              </a:cxn>
              <a:cxn ang="0">
                <a:pos x="45" y="186"/>
              </a:cxn>
              <a:cxn ang="0">
                <a:pos x="27" y="128"/>
              </a:cxn>
              <a:cxn ang="0">
                <a:pos x="128" y="27"/>
              </a:cxn>
              <a:cxn ang="0">
                <a:pos x="230" y="128"/>
              </a:cxn>
              <a:cxn ang="0">
                <a:pos x="207" y="192"/>
              </a:cxn>
              <a:cxn ang="0">
                <a:pos x="201" y="199"/>
              </a:cxn>
              <a:cxn ang="0">
                <a:pos x="169" y="275"/>
              </a:cxn>
              <a:cxn ang="0">
                <a:pos x="170" y="285"/>
              </a:cxn>
              <a:cxn ang="0">
                <a:pos x="170" y="297"/>
              </a:cxn>
              <a:cxn ang="0">
                <a:pos x="170" y="301"/>
              </a:cxn>
              <a:cxn ang="0">
                <a:pos x="166" y="301"/>
              </a:cxn>
              <a:cxn ang="0">
                <a:pos x="165" y="301"/>
              </a:cxn>
              <a:cxn ang="0">
                <a:pos x="155" y="301"/>
              </a:cxn>
              <a:cxn ang="0">
                <a:pos x="98" y="301"/>
              </a:cxn>
              <a:cxn ang="0">
                <a:pos x="69" y="310"/>
              </a:cxn>
              <a:cxn ang="0">
                <a:pos x="59" y="333"/>
              </a:cxn>
              <a:cxn ang="0">
                <a:pos x="94" y="367"/>
              </a:cxn>
              <a:cxn ang="0">
                <a:pos x="159" y="367"/>
              </a:cxn>
              <a:cxn ang="0">
                <a:pos x="170" y="370"/>
              </a:cxn>
              <a:cxn ang="0">
                <a:pos x="171" y="373"/>
              </a:cxn>
              <a:cxn ang="0">
                <a:pos x="162" y="380"/>
              </a:cxn>
              <a:cxn ang="0">
                <a:pos x="121" y="379"/>
              </a:cxn>
              <a:cxn ang="0">
                <a:pos x="66" y="400"/>
              </a:cxn>
              <a:cxn ang="0">
                <a:pos x="80" y="438"/>
              </a:cxn>
              <a:cxn ang="0">
                <a:pos x="133" y="449"/>
              </a:cxn>
              <a:cxn ang="0">
                <a:pos x="144" y="434"/>
              </a:cxn>
              <a:cxn ang="0">
                <a:pos x="128" y="423"/>
              </a:cxn>
              <a:cxn ang="0">
                <a:pos x="99" y="418"/>
              </a:cxn>
              <a:cxn ang="0">
                <a:pos x="93" y="408"/>
              </a:cxn>
              <a:cxn ang="0">
                <a:pos x="161" y="406"/>
              </a:cxn>
              <a:cxn ang="0">
                <a:pos x="162" y="406"/>
              </a:cxn>
              <a:cxn ang="0">
                <a:pos x="162" y="406"/>
              </a:cxn>
              <a:cxn ang="0">
                <a:pos x="198" y="373"/>
              </a:cxn>
              <a:cxn ang="0">
                <a:pos x="187" y="349"/>
              </a:cxn>
              <a:cxn ang="0">
                <a:pos x="159" y="340"/>
              </a:cxn>
              <a:cxn ang="0">
                <a:pos x="94" y="340"/>
              </a:cxn>
              <a:cxn ang="0">
                <a:pos x="85" y="333"/>
              </a:cxn>
              <a:cxn ang="0">
                <a:pos x="87" y="330"/>
              </a:cxn>
              <a:cxn ang="0">
                <a:pos x="98" y="328"/>
              </a:cxn>
              <a:cxn ang="0">
                <a:pos x="155" y="327"/>
              </a:cxn>
              <a:cxn ang="0">
                <a:pos x="162" y="327"/>
              </a:cxn>
              <a:cxn ang="0">
                <a:pos x="164" y="328"/>
              </a:cxn>
              <a:cxn ang="0">
                <a:pos x="189" y="322"/>
              </a:cxn>
              <a:cxn ang="0">
                <a:pos x="196" y="283"/>
              </a:cxn>
              <a:cxn ang="0">
                <a:pos x="222" y="216"/>
              </a:cxn>
              <a:cxn ang="0">
                <a:pos x="228" y="209"/>
              </a:cxn>
              <a:cxn ang="0">
                <a:pos x="256" y="128"/>
              </a:cxn>
              <a:cxn ang="0">
                <a:pos x="128" y="0"/>
              </a:cxn>
              <a:cxn ang="0">
                <a:pos x="0" y="128"/>
              </a:cxn>
            </a:cxnLst>
            <a:rect l="0" t="0" r="r" b="b"/>
            <a:pathLst>
              <a:path w="256" h="454">
                <a:moveTo>
                  <a:pt x="0" y="128"/>
                </a:moveTo>
                <a:cubicBezTo>
                  <a:pt x="0" y="154"/>
                  <a:pt x="8" y="180"/>
                  <a:pt x="23" y="202"/>
                </a:cubicBezTo>
                <a:cubicBezTo>
                  <a:pt x="24" y="202"/>
                  <a:pt x="24" y="202"/>
                  <a:pt x="24" y="202"/>
                </a:cubicBezTo>
                <a:cubicBezTo>
                  <a:pt x="32" y="212"/>
                  <a:pt x="32" y="212"/>
                  <a:pt x="32" y="212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54" y="232"/>
                  <a:pt x="60" y="266"/>
                  <a:pt x="62" y="284"/>
                </a:cubicBezTo>
                <a:cubicBezTo>
                  <a:pt x="63" y="291"/>
                  <a:pt x="69" y="297"/>
                  <a:pt x="77" y="296"/>
                </a:cubicBezTo>
                <a:cubicBezTo>
                  <a:pt x="84" y="295"/>
                  <a:pt x="89" y="290"/>
                  <a:pt x="89" y="283"/>
                </a:cubicBezTo>
                <a:cubicBezTo>
                  <a:pt x="89" y="282"/>
                  <a:pt x="89" y="282"/>
                  <a:pt x="89" y="281"/>
                </a:cubicBezTo>
                <a:cubicBezTo>
                  <a:pt x="86" y="255"/>
                  <a:pt x="77" y="218"/>
                  <a:pt x="51" y="194"/>
                </a:cubicBezTo>
                <a:cubicBezTo>
                  <a:pt x="51" y="193"/>
                  <a:pt x="46" y="187"/>
                  <a:pt x="45" y="186"/>
                </a:cubicBezTo>
                <a:cubicBezTo>
                  <a:pt x="33" y="169"/>
                  <a:pt x="27" y="149"/>
                  <a:pt x="27" y="128"/>
                </a:cubicBezTo>
                <a:cubicBezTo>
                  <a:pt x="27" y="72"/>
                  <a:pt x="72" y="27"/>
                  <a:pt x="128" y="27"/>
                </a:cubicBezTo>
                <a:cubicBezTo>
                  <a:pt x="184" y="27"/>
                  <a:pt x="230" y="72"/>
                  <a:pt x="230" y="128"/>
                </a:cubicBezTo>
                <a:cubicBezTo>
                  <a:pt x="230" y="151"/>
                  <a:pt x="216" y="180"/>
                  <a:pt x="207" y="192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186" y="217"/>
                  <a:pt x="169" y="237"/>
                  <a:pt x="169" y="275"/>
                </a:cubicBezTo>
                <a:cubicBezTo>
                  <a:pt x="169" y="278"/>
                  <a:pt x="170" y="281"/>
                  <a:pt x="170" y="285"/>
                </a:cubicBezTo>
                <a:cubicBezTo>
                  <a:pt x="170" y="290"/>
                  <a:pt x="170" y="294"/>
                  <a:pt x="170" y="297"/>
                </a:cubicBezTo>
                <a:cubicBezTo>
                  <a:pt x="170" y="299"/>
                  <a:pt x="170" y="300"/>
                  <a:pt x="170" y="301"/>
                </a:cubicBezTo>
                <a:cubicBezTo>
                  <a:pt x="169" y="301"/>
                  <a:pt x="168" y="301"/>
                  <a:pt x="166" y="301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2" y="301"/>
                  <a:pt x="162" y="301"/>
                  <a:pt x="155" y="301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83" y="301"/>
                  <a:pt x="74" y="306"/>
                  <a:pt x="69" y="310"/>
                </a:cubicBezTo>
                <a:cubicBezTo>
                  <a:pt x="62" y="316"/>
                  <a:pt x="59" y="324"/>
                  <a:pt x="59" y="333"/>
                </a:cubicBezTo>
                <a:cubicBezTo>
                  <a:pt x="59" y="350"/>
                  <a:pt x="72" y="367"/>
                  <a:pt x="94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4" y="367"/>
                  <a:pt x="168" y="368"/>
                  <a:pt x="170" y="370"/>
                </a:cubicBezTo>
                <a:cubicBezTo>
                  <a:pt x="171" y="371"/>
                  <a:pt x="171" y="372"/>
                  <a:pt x="171" y="373"/>
                </a:cubicBezTo>
                <a:cubicBezTo>
                  <a:pt x="171" y="376"/>
                  <a:pt x="169" y="379"/>
                  <a:pt x="162" y="380"/>
                </a:cubicBezTo>
                <a:cubicBezTo>
                  <a:pt x="159" y="379"/>
                  <a:pt x="140" y="378"/>
                  <a:pt x="121" y="379"/>
                </a:cubicBezTo>
                <a:cubicBezTo>
                  <a:pt x="90" y="379"/>
                  <a:pt x="68" y="383"/>
                  <a:pt x="66" y="400"/>
                </a:cubicBezTo>
                <a:cubicBezTo>
                  <a:pt x="65" y="411"/>
                  <a:pt x="68" y="426"/>
                  <a:pt x="80" y="438"/>
                </a:cubicBezTo>
                <a:cubicBezTo>
                  <a:pt x="89" y="446"/>
                  <a:pt x="105" y="454"/>
                  <a:pt x="133" y="449"/>
                </a:cubicBezTo>
                <a:cubicBezTo>
                  <a:pt x="140" y="448"/>
                  <a:pt x="145" y="441"/>
                  <a:pt x="144" y="434"/>
                </a:cubicBezTo>
                <a:cubicBezTo>
                  <a:pt x="143" y="427"/>
                  <a:pt x="136" y="422"/>
                  <a:pt x="128" y="423"/>
                </a:cubicBezTo>
                <a:cubicBezTo>
                  <a:pt x="115" y="425"/>
                  <a:pt x="105" y="424"/>
                  <a:pt x="99" y="418"/>
                </a:cubicBezTo>
                <a:cubicBezTo>
                  <a:pt x="95" y="415"/>
                  <a:pt x="94" y="411"/>
                  <a:pt x="93" y="408"/>
                </a:cubicBezTo>
                <a:cubicBezTo>
                  <a:pt x="104" y="405"/>
                  <a:pt x="133" y="404"/>
                  <a:pt x="161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84" y="406"/>
                  <a:pt x="198" y="389"/>
                  <a:pt x="198" y="373"/>
                </a:cubicBezTo>
                <a:cubicBezTo>
                  <a:pt x="198" y="364"/>
                  <a:pt x="194" y="355"/>
                  <a:pt x="187" y="349"/>
                </a:cubicBezTo>
                <a:cubicBezTo>
                  <a:pt x="182" y="345"/>
                  <a:pt x="173" y="340"/>
                  <a:pt x="159" y="340"/>
                </a:cubicBezTo>
                <a:cubicBezTo>
                  <a:pt x="94" y="340"/>
                  <a:pt x="94" y="340"/>
                  <a:pt x="94" y="340"/>
                </a:cubicBezTo>
                <a:cubicBezTo>
                  <a:pt x="88" y="340"/>
                  <a:pt x="85" y="336"/>
                  <a:pt x="85" y="333"/>
                </a:cubicBezTo>
                <a:cubicBezTo>
                  <a:pt x="85" y="332"/>
                  <a:pt x="86" y="331"/>
                  <a:pt x="87" y="330"/>
                </a:cubicBezTo>
                <a:cubicBezTo>
                  <a:pt x="89" y="329"/>
                  <a:pt x="93" y="328"/>
                  <a:pt x="98" y="328"/>
                </a:cubicBezTo>
                <a:cubicBezTo>
                  <a:pt x="155" y="327"/>
                  <a:pt x="155" y="327"/>
                  <a:pt x="155" y="327"/>
                </a:cubicBezTo>
                <a:cubicBezTo>
                  <a:pt x="161" y="327"/>
                  <a:pt x="161" y="327"/>
                  <a:pt x="162" y="327"/>
                </a:cubicBezTo>
                <a:cubicBezTo>
                  <a:pt x="164" y="328"/>
                  <a:pt x="164" y="328"/>
                  <a:pt x="164" y="328"/>
                </a:cubicBezTo>
                <a:cubicBezTo>
                  <a:pt x="173" y="329"/>
                  <a:pt x="182" y="329"/>
                  <a:pt x="189" y="322"/>
                </a:cubicBezTo>
                <a:cubicBezTo>
                  <a:pt x="197" y="315"/>
                  <a:pt x="198" y="303"/>
                  <a:pt x="196" y="283"/>
                </a:cubicBezTo>
                <a:cubicBezTo>
                  <a:pt x="194" y="249"/>
                  <a:pt x="206" y="235"/>
                  <a:pt x="222" y="216"/>
                </a:cubicBezTo>
                <a:cubicBezTo>
                  <a:pt x="228" y="209"/>
                  <a:pt x="228" y="209"/>
                  <a:pt x="228" y="209"/>
                </a:cubicBezTo>
                <a:cubicBezTo>
                  <a:pt x="239" y="195"/>
                  <a:pt x="256" y="15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ubicBezTo>
                  <a:pt x="58" y="0"/>
                  <a:pt x="0" y="57"/>
                  <a:pt x="0" y="12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1" name="Freeform 152"/>
          <p:cNvSpPr>
            <a:spLocks noChangeAspect="1"/>
          </p:cNvSpPr>
          <p:nvPr userDrawn="1"/>
        </p:nvSpPr>
        <p:spPr bwMode="auto">
          <a:xfrm>
            <a:off x="8295362" y="4723069"/>
            <a:ext cx="586683" cy="351304"/>
          </a:xfrm>
          <a:custGeom>
            <a:avLst/>
            <a:gdLst/>
            <a:ahLst/>
            <a:cxnLst>
              <a:cxn ang="0">
                <a:pos x="230" y="1"/>
              </a:cxn>
              <a:cxn ang="0">
                <a:pos x="218" y="11"/>
              </a:cxn>
              <a:cxn ang="0">
                <a:pos x="169" y="208"/>
              </a:cxn>
              <a:cxn ang="0">
                <a:pos x="118" y="25"/>
              </a:cxn>
              <a:cxn ang="0">
                <a:pos x="105" y="15"/>
              </a:cxn>
              <a:cxn ang="0">
                <a:pos x="92" y="26"/>
              </a:cxn>
              <a:cxn ang="0">
                <a:pos x="65" y="188"/>
              </a:cxn>
              <a:cxn ang="0">
                <a:pos x="60" y="178"/>
              </a:cxn>
              <a:cxn ang="0">
                <a:pos x="11" y="116"/>
              </a:cxn>
              <a:cxn ang="0">
                <a:pos x="0" y="129"/>
              </a:cxn>
              <a:cxn ang="0">
                <a:pos x="1" y="132"/>
              </a:cxn>
              <a:cxn ang="0">
                <a:pos x="11" y="142"/>
              </a:cxn>
              <a:cxn ang="0">
                <a:pos x="57" y="244"/>
              </a:cxn>
              <a:cxn ang="0">
                <a:pos x="70" y="253"/>
              </a:cxn>
              <a:cxn ang="0">
                <a:pos x="83" y="242"/>
              </a:cxn>
              <a:cxn ang="0">
                <a:pos x="108" y="90"/>
              </a:cxn>
              <a:cxn ang="0">
                <a:pos x="124" y="147"/>
              </a:cxn>
              <a:cxn ang="0">
                <a:pos x="146" y="226"/>
              </a:cxn>
              <a:cxn ang="0">
                <a:pos x="154" y="252"/>
              </a:cxn>
              <a:cxn ang="0">
                <a:pos x="156" y="260"/>
              </a:cxn>
              <a:cxn ang="0">
                <a:pos x="170" y="272"/>
              </a:cxn>
              <a:cxn ang="0">
                <a:pos x="183" y="262"/>
              </a:cxn>
              <a:cxn ang="0">
                <a:pos x="234" y="58"/>
              </a:cxn>
              <a:cxn ang="0">
                <a:pos x="265" y="139"/>
              </a:cxn>
              <a:cxn ang="0">
                <a:pos x="277" y="147"/>
              </a:cxn>
              <a:cxn ang="0">
                <a:pos x="441" y="147"/>
              </a:cxn>
              <a:cxn ang="0">
                <a:pos x="454" y="134"/>
              </a:cxn>
              <a:cxn ang="0">
                <a:pos x="441" y="121"/>
              </a:cxn>
              <a:cxn ang="0">
                <a:pos x="286" y="121"/>
              </a:cxn>
              <a:cxn ang="0">
                <a:pos x="244" y="9"/>
              </a:cxn>
              <a:cxn ang="0">
                <a:pos x="230" y="1"/>
              </a:cxn>
            </a:cxnLst>
            <a:rect l="0" t="0" r="r" b="b"/>
            <a:pathLst>
              <a:path w="454" h="272">
                <a:moveTo>
                  <a:pt x="230" y="1"/>
                </a:moveTo>
                <a:cubicBezTo>
                  <a:pt x="224" y="1"/>
                  <a:pt x="220" y="5"/>
                  <a:pt x="218" y="11"/>
                </a:cubicBezTo>
                <a:cubicBezTo>
                  <a:pt x="218" y="11"/>
                  <a:pt x="184" y="146"/>
                  <a:pt x="169" y="208"/>
                </a:cubicBezTo>
                <a:cubicBezTo>
                  <a:pt x="155" y="159"/>
                  <a:pt x="134" y="82"/>
                  <a:pt x="118" y="25"/>
                </a:cubicBezTo>
                <a:cubicBezTo>
                  <a:pt x="116" y="18"/>
                  <a:pt x="111" y="14"/>
                  <a:pt x="105" y="15"/>
                </a:cubicBezTo>
                <a:cubicBezTo>
                  <a:pt x="98" y="15"/>
                  <a:pt x="93" y="20"/>
                  <a:pt x="92" y="26"/>
                </a:cubicBezTo>
                <a:cubicBezTo>
                  <a:pt x="92" y="26"/>
                  <a:pt x="74" y="131"/>
                  <a:pt x="65" y="188"/>
                </a:cubicBezTo>
                <a:cubicBezTo>
                  <a:pt x="63" y="185"/>
                  <a:pt x="62" y="181"/>
                  <a:pt x="60" y="178"/>
                </a:cubicBezTo>
                <a:cubicBezTo>
                  <a:pt x="40" y="129"/>
                  <a:pt x="27" y="113"/>
                  <a:pt x="11" y="116"/>
                </a:cubicBezTo>
                <a:cubicBezTo>
                  <a:pt x="5" y="117"/>
                  <a:pt x="0" y="123"/>
                  <a:pt x="0" y="129"/>
                </a:cubicBezTo>
                <a:cubicBezTo>
                  <a:pt x="0" y="130"/>
                  <a:pt x="0" y="131"/>
                  <a:pt x="1" y="132"/>
                </a:cubicBezTo>
                <a:cubicBezTo>
                  <a:pt x="2" y="137"/>
                  <a:pt x="6" y="141"/>
                  <a:pt x="11" y="142"/>
                </a:cubicBezTo>
                <a:cubicBezTo>
                  <a:pt x="20" y="151"/>
                  <a:pt x="40" y="196"/>
                  <a:pt x="57" y="244"/>
                </a:cubicBezTo>
                <a:cubicBezTo>
                  <a:pt x="59" y="250"/>
                  <a:pt x="64" y="253"/>
                  <a:pt x="70" y="253"/>
                </a:cubicBezTo>
                <a:cubicBezTo>
                  <a:pt x="77" y="252"/>
                  <a:pt x="82" y="248"/>
                  <a:pt x="83" y="242"/>
                </a:cubicBezTo>
                <a:cubicBezTo>
                  <a:pt x="83" y="242"/>
                  <a:pt x="98" y="151"/>
                  <a:pt x="108" y="90"/>
                </a:cubicBezTo>
                <a:cubicBezTo>
                  <a:pt x="116" y="118"/>
                  <a:pt x="124" y="147"/>
                  <a:pt x="124" y="147"/>
                </a:cubicBezTo>
                <a:cubicBezTo>
                  <a:pt x="146" y="226"/>
                  <a:pt x="146" y="226"/>
                  <a:pt x="146" y="226"/>
                </a:cubicBezTo>
                <a:cubicBezTo>
                  <a:pt x="154" y="252"/>
                  <a:pt x="154" y="252"/>
                  <a:pt x="154" y="252"/>
                </a:cubicBezTo>
                <a:cubicBezTo>
                  <a:pt x="156" y="260"/>
                  <a:pt x="156" y="260"/>
                  <a:pt x="156" y="260"/>
                </a:cubicBezTo>
                <a:cubicBezTo>
                  <a:pt x="157" y="263"/>
                  <a:pt x="160" y="272"/>
                  <a:pt x="170" y="272"/>
                </a:cubicBezTo>
                <a:cubicBezTo>
                  <a:pt x="176" y="272"/>
                  <a:pt x="181" y="268"/>
                  <a:pt x="183" y="262"/>
                </a:cubicBezTo>
                <a:cubicBezTo>
                  <a:pt x="183" y="262"/>
                  <a:pt x="219" y="115"/>
                  <a:pt x="234" y="58"/>
                </a:cubicBezTo>
                <a:cubicBezTo>
                  <a:pt x="247" y="94"/>
                  <a:pt x="265" y="139"/>
                  <a:pt x="265" y="139"/>
                </a:cubicBezTo>
                <a:cubicBezTo>
                  <a:pt x="267" y="144"/>
                  <a:pt x="272" y="147"/>
                  <a:pt x="277" y="147"/>
                </a:cubicBezTo>
                <a:cubicBezTo>
                  <a:pt x="441" y="147"/>
                  <a:pt x="441" y="147"/>
                  <a:pt x="441" y="147"/>
                </a:cubicBezTo>
                <a:cubicBezTo>
                  <a:pt x="448" y="147"/>
                  <a:pt x="454" y="141"/>
                  <a:pt x="454" y="134"/>
                </a:cubicBezTo>
                <a:cubicBezTo>
                  <a:pt x="454" y="127"/>
                  <a:pt x="448" y="121"/>
                  <a:pt x="441" y="121"/>
                </a:cubicBezTo>
                <a:cubicBezTo>
                  <a:pt x="441" y="121"/>
                  <a:pt x="303" y="121"/>
                  <a:pt x="286" y="121"/>
                </a:cubicBezTo>
                <a:cubicBezTo>
                  <a:pt x="281" y="106"/>
                  <a:pt x="244" y="9"/>
                  <a:pt x="244" y="9"/>
                </a:cubicBezTo>
                <a:cubicBezTo>
                  <a:pt x="241" y="4"/>
                  <a:pt x="236" y="0"/>
                  <a:pt x="230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2" name="Freeform 176"/>
          <p:cNvSpPr>
            <a:spLocks noChangeAspect="1"/>
          </p:cNvSpPr>
          <p:nvPr userDrawn="1"/>
        </p:nvSpPr>
        <p:spPr bwMode="auto">
          <a:xfrm>
            <a:off x="5707069" y="2974694"/>
            <a:ext cx="383945" cy="393192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59" y="23"/>
              </a:cxn>
              <a:cxn ang="0">
                <a:pos x="110" y="92"/>
              </a:cxn>
              <a:cxn ang="0">
                <a:pos x="58" y="71"/>
              </a:cxn>
              <a:cxn ang="0">
                <a:pos x="10" y="186"/>
              </a:cxn>
              <a:cxn ang="0">
                <a:pos x="77" y="196"/>
              </a:cxn>
              <a:cxn ang="0">
                <a:pos x="69" y="179"/>
              </a:cxn>
              <a:cxn ang="0">
                <a:pos x="69" y="98"/>
              </a:cxn>
              <a:cxn ang="0">
                <a:pos x="120" y="119"/>
              </a:cxn>
              <a:cxn ang="0">
                <a:pos x="192" y="72"/>
              </a:cxn>
              <a:cxn ang="0">
                <a:pos x="187" y="31"/>
              </a:cxn>
              <a:cxn ang="0">
                <a:pos x="262" y="71"/>
              </a:cxn>
              <a:cxn ang="0">
                <a:pos x="273" y="85"/>
              </a:cxn>
              <a:cxn ang="0">
                <a:pos x="341" y="125"/>
              </a:cxn>
              <a:cxn ang="0">
                <a:pos x="354" y="120"/>
              </a:cxn>
              <a:cxn ang="0">
                <a:pos x="421" y="165"/>
              </a:cxn>
              <a:cxn ang="0">
                <a:pos x="386" y="180"/>
              </a:cxn>
              <a:cxn ang="0">
                <a:pos x="378" y="193"/>
              </a:cxn>
              <a:cxn ang="0">
                <a:pos x="383" y="226"/>
              </a:cxn>
              <a:cxn ang="0">
                <a:pos x="377" y="274"/>
              </a:cxn>
              <a:cxn ang="0">
                <a:pos x="386" y="286"/>
              </a:cxn>
              <a:cxn ang="0">
                <a:pos x="407" y="335"/>
              </a:cxn>
              <a:cxn ang="0">
                <a:pos x="372" y="358"/>
              </a:cxn>
              <a:cxn ang="0">
                <a:pos x="351" y="345"/>
              </a:cxn>
              <a:cxn ang="0">
                <a:pos x="330" y="348"/>
              </a:cxn>
              <a:cxn ang="0">
                <a:pos x="274" y="378"/>
              </a:cxn>
              <a:cxn ang="0">
                <a:pos x="263" y="383"/>
              </a:cxn>
              <a:cxn ang="0">
                <a:pos x="260" y="395"/>
              </a:cxn>
              <a:cxn ang="0">
                <a:pos x="227" y="435"/>
              </a:cxn>
              <a:cxn ang="0">
                <a:pos x="188" y="393"/>
              </a:cxn>
              <a:cxn ang="0">
                <a:pos x="175" y="379"/>
              </a:cxn>
              <a:cxn ang="0">
                <a:pos x="120" y="346"/>
              </a:cxn>
              <a:cxn ang="0">
                <a:pos x="111" y="341"/>
              </a:cxn>
              <a:cxn ang="0">
                <a:pos x="71" y="368"/>
              </a:cxn>
              <a:cxn ang="0">
                <a:pos x="147" y="244"/>
              </a:cxn>
              <a:cxn ang="0">
                <a:pos x="227" y="160"/>
              </a:cxn>
              <a:cxn ang="0">
                <a:pos x="227" y="304"/>
              </a:cxn>
              <a:cxn ang="0">
                <a:pos x="154" y="279"/>
              </a:cxn>
              <a:cxn ang="0">
                <a:pos x="227" y="330"/>
              </a:cxn>
              <a:cxn ang="0">
                <a:pos x="325" y="232"/>
              </a:cxn>
              <a:cxn ang="0">
                <a:pos x="128" y="223"/>
              </a:cxn>
              <a:cxn ang="0">
                <a:pos x="4" y="292"/>
              </a:cxn>
              <a:cxn ang="0">
                <a:pos x="63" y="397"/>
              </a:cxn>
              <a:cxn ang="0">
                <a:pos x="109" y="371"/>
              </a:cxn>
              <a:cxn ang="0">
                <a:pos x="161" y="402"/>
              </a:cxn>
              <a:cxn ang="0">
                <a:pos x="159" y="440"/>
              </a:cxn>
              <a:cxn ang="0">
                <a:pos x="194" y="459"/>
              </a:cxn>
              <a:cxn ang="0">
                <a:pos x="292" y="447"/>
              </a:cxn>
              <a:cxn ang="0">
                <a:pos x="295" y="440"/>
              </a:cxn>
              <a:cxn ang="0">
                <a:pos x="288" y="403"/>
              </a:cxn>
              <a:cxn ang="0">
                <a:pos x="344" y="372"/>
              </a:cxn>
              <a:cxn ang="0">
                <a:pos x="379" y="394"/>
              </a:cxn>
              <a:cxn ang="0">
                <a:pos x="429" y="350"/>
              </a:cxn>
              <a:cxn ang="0">
                <a:pos x="450" y="289"/>
              </a:cxn>
              <a:cxn ang="0">
                <a:pos x="406" y="265"/>
              </a:cxn>
              <a:cxn ang="0">
                <a:pos x="407" y="200"/>
              </a:cxn>
              <a:cxn ang="0">
                <a:pos x="443" y="184"/>
              </a:cxn>
              <a:cxn ang="0">
                <a:pos x="451" y="169"/>
              </a:cxn>
              <a:cxn ang="0">
                <a:pos x="377" y="70"/>
              </a:cxn>
              <a:cxn ang="0">
                <a:pos x="289" y="62"/>
              </a:cxn>
              <a:cxn ang="0">
                <a:pos x="291" y="19"/>
              </a:cxn>
              <a:cxn ang="0">
                <a:pos x="228" y="1"/>
              </a:cxn>
            </a:cxnLst>
            <a:rect l="0" t="0" r="r" b="b"/>
            <a:pathLst>
              <a:path w="451" h="462">
                <a:moveTo>
                  <a:pt x="228" y="1"/>
                </a:moveTo>
                <a:cubicBezTo>
                  <a:pt x="218" y="1"/>
                  <a:pt x="184" y="2"/>
                  <a:pt x="167" y="10"/>
                </a:cubicBezTo>
                <a:cubicBezTo>
                  <a:pt x="162" y="12"/>
                  <a:pt x="159" y="17"/>
                  <a:pt x="159" y="22"/>
                </a:cubicBezTo>
                <a:cubicBezTo>
                  <a:pt x="159" y="22"/>
                  <a:pt x="159" y="23"/>
                  <a:pt x="159" y="23"/>
                </a:cubicBezTo>
                <a:cubicBezTo>
                  <a:pt x="159" y="23"/>
                  <a:pt x="162" y="49"/>
                  <a:pt x="164" y="62"/>
                </a:cubicBezTo>
                <a:cubicBezTo>
                  <a:pt x="143" y="70"/>
                  <a:pt x="123" y="83"/>
                  <a:pt x="110" y="92"/>
                </a:cubicBezTo>
                <a:cubicBezTo>
                  <a:pt x="100" y="86"/>
                  <a:pt x="74" y="70"/>
                  <a:pt x="74" y="70"/>
                </a:cubicBezTo>
                <a:cubicBezTo>
                  <a:pt x="69" y="67"/>
                  <a:pt x="63" y="67"/>
                  <a:pt x="58" y="71"/>
                </a:cubicBezTo>
                <a:cubicBezTo>
                  <a:pt x="46" y="80"/>
                  <a:pt x="10" y="131"/>
                  <a:pt x="1" y="170"/>
                </a:cubicBezTo>
                <a:cubicBezTo>
                  <a:pt x="0" y="177"/>
                  <a:pt x="4" y="183"/>
                  <a:pt x="10" y="186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6" y="207"/>
                  <a:pt x="74" y="203"/>
                  <a:pt x="77" y="196"/>
                </a:cubicBezTo>
                <a:cubicBezTo>
                  <a:pt x="77" y="195"/>
                  <a:pt x="78" y="193"/>
                  <a:pt x="78" y="192"/>
                </a:cubicBezTo>
                <a:cubicBezTo>
                  <a:pt x="78" y="186"/>
                  <a:pt x="74" y="181"/>
                  <a:pt x="69" y="179"/>
                </a:cubicBezTo>
                <a:cubicBezTo>
                  <a:pt x="69" y="179"/>
                  <a:pt x="44" y="170"/>
                  <a:pt x="31" y="165"/>
                </a:cubicBezTo>
                <a:cubicBezTo>
                  <a:pt x="39" y="139"/>
                  <a:pt x="58" y="111"/>
                  <a:pt x="69" y="98"/>
                </a:cubicBezTo>
                <a:cubicBezTo>
                  <a:pt x="80" y="105"/>
                  <a:pt x="104" y="120"/>
                  <a:pt x="104" y="120"/>
                </a:cubicBezTo>
                <a:cubicBezTo>
                  <a:pt x="109" y="123"/>
                  <a:pt x="115" y="123"/>
                  <a:pt x="120" y="119"/>
                </a:cubicBezTo>
                <a:cubicBezTo>
                  <a:pt x="137" y="105"/>
                  <a:pt x="162" y="89"/>
                  <a:pt x="181" y="85"/>
                </a:cubicBezTo>
                <a:cubicBezTo>
                  <a:pt x="187" y="84"/>
                  <a:pt x="192" y="78"/>
                  <a:pt x="192" y="72"/>
                </a:cubicBezTo>
                <a:cubicBezTo>
                  <a:pt x="192" y="72"/>
                  <a:pt x="192" y="71"/>
                  <a:pt x="191" y="71"/>
                </a:cubicBezTo>
                <a:cubicBezTo>
                  <a:pt x="191" y="71"/>
                  <a:pt x="189" y="45"/>
                  <a:pt x="187" y="31"/>
                </a:cubicBezTo>
                <a:cubicBezTo>
                  <a:pt x="208" y="27"/>
                  <a:pt x="247" y="26"/>
                  <a:pt x="264" y="29"/>
                </a:cubicBezTo>
                <a:cubicBezTo>
                  <a:pt x="264" y="40"/>
                  <a:pt x="263" y="60"/>
                  <a:pt x="262" y="71"/>
                </a:cubicBezTo>
                <a:cubicBezTo>
                  <a:pt x="262" y="71"/>
                  <a:pt x="262" y="72"/>
                  <a:pt x="262" y="72"/>
                </a:cubicBezTo>
                <a:cubicBezTo>
                  <a:pt x="262" y="79"/>
                  <a:pt x="266" y="84"/>
                  <a:pt x="273" y="85"/>
                </a:cubicBezTo>
                <a:cubicBezTo>
                  <a:pt x="289" y="88"/>
                  <a:pt x="327" y="112"/>
                  <a:pt x="332" y="119"/>
                </a:cubicBezTo>
                <a:cubicBezTo>
                  <a:pt x="334" y="122"/>
                  <a:pt x="337" y="124"/>
                  <a:pt x="341" y="125"/>
                </a:cubicBezTo>
                <a:cubicBezTo>
                  <a:pt x="344" y="126"/>
                  <a:pt x="348" y="125"/>
                  <a:pt x="351" y="122"/>
                </a:cubicBezTo>
                <a:cubicBezTo>
                  <a:pt x="354" y="120"/>
                  <a:pt x="354" y="120"/>
                  <a:pt x="354" y="120"/>
                </a:cubicBezTo>
                <a:cubicBezTo>
                  <a:pt x="362" y="114"/>
                  <a:pt x="373" y="105"/>
                  <a:pt x="382" y="99"/>
                </a:cubicBezTo>
                <a:cubicBezTo>
                  <a:pt x="395" y="116"/>
                  <a:pt x="413" y="148"/>
                  <a:pt x="421" y="165"/>
                </a:cubicBezTo>
                <a:cubicBezTo>
                  <a:pt x="417" y="167"/>
                  <a:pt x="412" y="169"/>
                  <a:pt x="412" y="169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2" y="182"/>
                  <a:pt x="379" y="185"/>
                  <a:pt x="378" y="189"/>
                </a:cubicBezTo>
                <a:cubicBezTo>
                  <a:pt x="378" y="190"/>
                  <a:pt x="378" y="191"/>
                  <a:pt x="378" y="193"/>
                </a:cubicBezTo>
                <a:cubicBezTo>
                  <a:pt x="378" y="195"/>
                  <a:pt x="378" y="198"/>
                  <a:pt x="379" y="200"/>
                </a:cubicBezTo>
                <a:cubicBezTo>
                  <a:pt x="382" y="203"/>
                  <a:pt x="383" y="214"/>
                  <a:pt x="383" y="226"/>
                </a:cubicBezTo>
                <a:cubicBezTo>
                  <a:pt x="383" y="243"/>
                  <a:pt x="381" y="262"/>
                  <a:pt x="378" y="268"/>
                </a:cubicBezTo>
                <a:cubicBezTo>
                  <a:pt x="377" y="270"/>
                  <a:pt x="377" y="272"/>
                  <a:pt x="377" y="274"/>
                </a:cubicBezTo>
                <a:cubicBezTo>
                  <a:pt x="377" y="276"/>
                  <a:pt x="377" y="277"/>
                  <a:pt x="378" y="279"/>
                </a:cubicBezTo>
                <a:cubicBezTo>
                  <a:pt x="379" y="283"/>
                  <a:pt x="382" y="285"/>
                  <a:pt x="386" y="286"/>
                </a:cubicBezTo>
                <a:cubicBezTo>
                  <a:pt x="401" y="291"/>
                  <a:pt x="410" y="294"/>
                  <a:pt x="423" y="300"/>
                </a:cubicBezTo>
                <a:cubicBezTo>
                  <a:pt x="421" y="307"/>
                  <a:pt x="416" y="319"/>
                  <a:pt x="407" y="335"/>
                </a:cubicBezTo>
                <a:cubicBezTo>
                  <a:pt x="398" y="350"/>
                  <a:pt x="391" y="360"/>
                  <a:pt x="385" y="366"/>
                </a:cubicBezTo>
                <a:cubicBezTo>
                  <a:pt x="381" y="364"/>
                  <a:pt x="376" y="361"/>
                  <a:pt x="372" y="358"/>
                </a:cubicBezTo>
                <a:cubicBezTo>
                  <a:pt x="364" y="353"/>
                  <a:pt x="352" y="346"/>
                  <a:pt x="350" y="344"/>
                </a:cubicBezTo>
                <a:cubicBezTo>
                  <a:pt x="351" y="345"/>
                  <a:pt x="351" y="345"/>
                  <a:pt x="351" y="345"/>
                </a:cubicBezTo>
                <a:cubicBezTo>
                  <a:pt x="348" y="342"/>
                  <a:pt x="344" y="341"/>
                  <a:pt x="340" y="342"/>
                </a:cubicBezTo>
                <a:cubicBezTo>
                  <a:pt x="336" y="342"/>
                  <a:pt x="332" y="345"/>
                  <a:pt x="330" y="348"/>
                </a:cubicBezTo>
                <a:cubicBezTo>
                  <a:pt x="330" y="348"/>
                  <a:pt x="330" y="348"/>
                  <a:pt x="330" y="348"/>
                </a:cubicBezTo>
                <a:cubicBezTo>
                  <a:pt x="324" y="357"/>
                  <a:pt x="284" y="379"/>
                  <a:pt x="274" y="378"/>
                </a:cubicBezTo>
                <a:cubicBezTo>
                  <a:pt x="275" y="378"/>
                  <a:pt x="275" y="378"/>
                  <a:pt x="275" y="378"/>
                </a:cubicBezTo>
                <a:cubicBezTo>
                  <a:pt x="270" y="378"/>
                  <a:pt x="266" y="380"/>
                  <a:pt x="263" y="383"/>
                </a:cubicBezTo>
                <a:cubicBezTo>
                  <a:pt x="260" y="387"/>
                  <a:pt x="259" y="392"/>
                  <a:pt x="260" y="396"/>
                </a:cubicBezTo>
                <a:cubicBezTo>
                  <a:pt x="260" y="395"/>
                  <a:pt x="260" y="395"/>
                  <a:pt x="260" y="395"/>
                </a:cubicBezTo>
                <a:cubicBezTo>
                  <a:pt x="260" y="397"/>
                  <a:pt x="264" y="420"/>
                  <a:pt x="267" y="432"/>
                </a:cubicBezTo>
                <a:cubicBezTo>
                  <a:pt x="261" y="434"/>
                  <a:pt x="248" y="436"/>
                  <a:pt x="227" y="435"/>
                </a:cubicBezTo>
                <a:cubicBezTo>
                  <a:pt x="209" y="435"/>
                  <a:pt x="194" y="432"/>
                  <a:pt x="186" y="431"/>
                </a:cubicBezTo>
                <a:cubicBezTo>
                  <a:pt x="187" y="418"/>
                  <a:pt x="188" y="393"/>
                  <a:pt x="188" y="393"/>
                </a:cubicBezTo>
                <a:cubicBezTo>
                  <a:pt x="188" y="393"/>
                  <a:pt x="188" y="393"/>
                  <a:pt x="188" y="392"/>
                </a:cubicBezTo>
                <a:cubicBezTo>
                  <a:pt x="188" y="385"/>
                  <a:pt x="182" y="379"/>
                  <a:pt x="175" y="379"/>
                </a:cubicBezTo>
                <a:cubicBezTo>
                  <a:pt x="175" y="379"/>
                  <a:pt x="175" y="379"/>
                  <a:pt x="175" y="379"/>
                </a:cubicBezTo>
                <a:cubicBezTo>
                  <a:pt x="166" y="378"/>
                  <a:pt x="126" y="353"/>
                  <a:pt x="120" y="346"/>
                </a:cubicBezTo>
                <a:cubicBezTo>
                  <a:pt x="121" y="347"/>
                  <a:pt x="121" y="347"/>
                  <a:pt x="121" y="347"/>
                </a:cubicBezTo>
                <a:cubicBezTo>
                  <a:pt x="119" y="344"/>
                  <a:pt x="115" y="342"/>
                  <a:pt x="111" y="341"/>
                </a:cubicBezTo>
                <a:cubicBezTo>
                  <a:pt x="108" y="340"/>
                  <a:pt x="103" y="341"/>
                  <a:pt x="101" y="343"/>
                </a:cubicBezTo>
                <a:cubicBezTo>
                  <a:pt x="101" y="343"/>
                  <a:pt x="81" y="359"/>
                  <a:pt x="71" y="368"/>
                </a:cubicBezTo>
                <a:cubicBezTo>
                  <a:pt x="59" y="355"/>
                  <a:pt x="38" y="326"/>
                  <a:pt x="32" y="300"/>
                </a:cubicBezTo>
                <a:cubicBezTo>
                  <a:pt x="47" y="292"/>
                  <a:pt x="147" y="244"/>
                  <a:pt x="147" y="244"/>
                </a:cubicBezTo>
                <a:cubicBezTo>
                  <a:pt x="152" y="241"/>
                  <a:pt x="155" y="237"/>
                  <a:pt x="155" y="232"/>
                </a:cubicBezTo>
                <a:cubicBezTo>
                  <a:pt x="155" y="192"/>
                  <a:pt x="187" y="160"/>
                  <a:pt x="227" y="160"/>
                </a:cubicBezTo>
                <a:cubicBezTo>
                  <a:pt x="266" y="160"/>
                  <a:pt x="299" y="192"/>
                  <a:pt x="299" y="232"/>
                </a:cubicBezTo>
                <a:cubicBezTo>
                  <a:pt x="299" y="271"/>
                  <a:pt x="266" y="304"/>
                  <a:pt x="227" y="304"/>
                </a:cubicBezTo>
                <a:cubicBezTo>
                  <a:pt x="206" y="304"/>
                  <a:pt x="187" y="295"/>
                  <a:pt x="173" y="280"/>
                </a:cubicBezTo>
                <a:cubicBezTo>
                  <a:pt x="168" y="274"/>
                  <a:pt x="160" y="274"/>
                  <a:pt x="154" y="279"/>
                </a:cubicBezTo>
                <a:cubicBezTo>
                  <a:pt x="149" y="284"/>
                  <a:pt x="148" y="292"/>
                  <a:pt x="153" y="298"/>
                </a:cubicBezTo>
                <a:cubicBezTo>
                  <a:pt x="172" y="318"/>
                  <a:pt x="199" y="330"/>
                  <a:pt x="227" y="330"/>
                </a:cubicBezTo>
                <a:cubicBezTo>
                  <a:pt x="253" y="330"/>
                  <a:pt x="278" y="320"/>
                  <a:pt x="296" y="302"/>
                </a:cubicBezTo>
                <a:cubicBezTo>
                  <a:pt x="315" y="283"/>
                  <a:pt x="325" y="258"/>
                  <a:pt x="325" y="232"/>
                </a:cubicBezTo>
                <a:cubicBezTo>
                  <a:pt x="325" y="177"/>
                  <a:pt x="281" y="133"/>
                  <a:pt x="227" y="133"/>
                </a:cubicBezTo>
                <a:cubicBezTo>
                  <a:pt x="175" y="133"/>
                  <a:pt x="133" y="173"/>
                  <a:pt x="128" y="223"/>
                </a:cubicBezTo>
                <a:cubicBezTo>
                  <a:pt x="116" y="229"/>
                  <a:pt x="11" y="280"/>
                  <a:pt x="11" y="280"/>
                </a:cubicBezTo>
                <a:cubicBezTo>
                  <a:pt x="7" y="282"/>
                  <a:pt x="4" y="287"/>
                  <a:pt x="4" y="292"/>
                </a:cubicBezTo>
                <a:cubicBezTo>
                  <a:pt x="4" y="292"/>
                  <a:pt x="4" y="293"/>
                  <a:pt x="4" y="293"/>
                </a:cubicBezTo>
                <a:cubicBezTo>
                  <a:pt x="7" y="336"/>
                  <a:pt x="50" y="389"/>
                  <a:pt x="63" y="397"/>
                </a:cubicBezTo>
                <a:cubicBezTo>
                  <a:pt x="68" y="400"/>
                  <a:pt x="74" y="400"/>
                  <a:pt x="78" y="396"/>
                </a:cubicBezTo>
                <a:cubicBezTo>
                  <a:pt x="78" y="396"/>
                  <a:pt x="98" y="380"/>
                  <a:pt x="109" y="371"/>
                </a:cubicBezTo>
                <a:cubicBezTo>
                  <a:pt x="115" y="377"/>
                  <a:pt x="124" y="382"/>
                  <a:pt x="131" y="387"/>
                </a:cubicBezTo>
                <a:cubicBezTo>
                  <a:pt x="145" y="395"/>
                  <a:pt x="154" y="400"/>
                  <a:pt x="161" y="402"/>
                </a:cubicBezTo>
                <a:cubicBezTo>
                  <a:pt x="160" y="415"/>
                  <a:pt x="159" y="439"/>
                  <a:pt x="159" y="439"/>
                </a:cubicBezTo>
                <a:cubicBezTo>
                  <a:pt x="159" y="439"/>
                  <a:pt x="159" y="439"/>
                  <a:pt x="159" y="440"/>
                </a:cubicBezTo>
                <a:cubicBezTo>
                  <a:pt x="159" y="443"/>
                  <a:pt x="160" y="446"/>
                  <a:pt x="162" y="448"/>
                </a:cubicBezTo>
                <a:cubicBezTo>
                  <a:pt x="165" y="452"/>
                  <a:pt x="170" y="456"/>
                  <a:pt x="194" y="459"/>
                </a:cubicBezTo>
                <a:cubicBezTo>
                  <a:pt x="209" y="461"/>
                  <a:pt x="226" y="462"/>
                  <a:pt x="240" y="462"/>
                </a:cubicBezTo>
                <a:cubicBezTo>
                  <a:pt x="276" y="462"/>
                  <a:pt x="287" y="453"/>
                  <a:pt x="292" y="447"/>
                </a:cubicBezTo>
                <a:cubicBezTo>
                  <a:pt x="293" y="446"/>
                  <a:pt x="294" y="444"/>
                  <a:pt x="294" y="443"/>
                </a:cubicBezTo>
                <a:cubicBezTo>
                  <a:pt x="294" y="442"/>
                  <a:pt x="295" y="441"/>
                  <a:pt x="295" y="440"/>
                </a:cubicBezTo>
                <a:cubicBezTo>
                  <a:pt x="295" y="437"/>
                  <a:pt x="294" y="431"/>
                  <a:pt x="290" y="413"/>
                </a:cubicBezTo>
                <a:cubicBezTo>
                  <a:pt x="289" y="409"/>
                  <a:pt x="289" y="406"/>
                  <a:pt x="288" y="403"/>
                </a:cubicBezTo>
                <a:cubicBezTo>
                  <a:pt x="296" y="400"/>
                  <a:pt x="306" y="396"/>
                  <a:pt x="317" y="390"/>
                </a:cubicBezTo>
                <a:cubicBezTo>
                  <a:pt x="324" y="386"/>
                  <a:pt x="335" y="379"/>
                  <a:pt x="344" y="372"/>
                </a:cubicBezTo>
                <a:cubicBezTo>
                  <a:pt x="347" y="374"/>
                  <a:pt x="352" y="377"/>
                  <a:pt x="358" y="381"/>
                </a:cubicBezTo>
                <a:cubicBezTo>
                  <a:pt x="366" y="386"/>
                  <a:pt x="375" y="391"/>
                  <a:pt x="379" y="394"/>
                </a:cubicBezTo>
                <a:cubicBezTo>
                  <a:pt x="384" y="397"/>
                  <a:pt x="389" y="397"/>
                  <a:pt x="393" y="395"/>
                </a:cubicBezTo>
                <a:cubicBezTo>
                  <a:pt x="406" y="388"/>
                  <a:pt x="426" y="356"/>
                  <a:pt x="429" y="350"/>
                </a:cubicBezTo>
                <a:cubicBezTo>
                  <a:pt x="439" y="333"/>
                  <a:pt x="450" y="310"/>
                  <a:pt x="450" y="294"/>
                </a:cubicBezTo>
                <a:cubicBezTo>
                  <a:pt x="450" y="292"/>
                  <a:pt x="450" y="291"/>
                  <a:pt x="450" y="289"/>
                </a:cubicBezTo>
                <a:cubicBezTo>
                  <a:pt x="449" y="285"/>
                  <a:pt x="446" y="281"/>
                  <a:pt x="442" y="279"/>
                </a:cubicBezTo>
                <a:cubicBezTo>
                  <a:pt x="427" y="273"/>
                  <a:pt x="418" y="269"/>
                  <a:pt x="406" y="265"/>
                </a:cubicBezTo>
                <a:cubicBezTo>
                  <a:pt x="408" y="254"/>
                  <a:pt x="409" y="241"/>
                  <a:pt x="409" y="227"/>
                </a:cubicBezTo>
                <a:cubicBezTo>
                  <a:pt x="409" y="217"/>
                  <a:pt x="409" y="208"/>
                  <a:pt x="407" y="200"/>
                </a:cubicBezTo>
                <a:cubicBezTo>
                  <a:pt x="415" y="197"/>
                  <a:pt x="423" y="193"/>
                  <a:pt x="423" y="193"/>
                </a:cubicBezTo>
                <a:cubicBezTo>
                  <a:pt x="443" y="184"/>
                  <a:pt x="443" y="184"/>
                  <a:pt x="443" y="184"/>
                </a:cubicBezTo>
                <a:cubicBezTo>
                  <a:pt x="448" y="182"/>
                  <a:pt x="451" y="177"/>
                  <a:pt x="451" y="172"/>
                </a:cubicBezTo>
                <a:cubicBezTo>
                  <a:pt x="451" y="171"/>
                  <a:pt x="451" y="170"/>
                  <a:pt x="451" y="169"/>
                </a:cubicBezTo>
                <a:cubicBezTo>
                  <a:pt x="448" y="156"/>
                  <a:pt x="413" y="89"/>
                  <a:pt x="393" y="71"/>
                </a:cubicBezTo>
                <a:cubicBezTo>
                  <a:pt x="388" y="67"/>
                  <a:pt x="382" y="67"/>
                  <a:pt x="377" y="70"/>
                </a:cubicBezTo>
                <a:cubicBezTo>
                  <a:pt x="368" y="76"/>
                  <a:pt x="355" y="86"/>
                  <a:pt x="344" y="94"/>
                </a:cubicBezTo>
                <a:cubicBezTo>
                  <a:pt x="330" y="83"/>
                  <a:pt x="307" y="69"/>
                  <a:pt x="289" y="62"/>
                </a:cubicBezTo>
                <a:cubicBezTo>
                  <a:pt x="290" y="44"/>
                  <a:pt x="291" y="21"/>
                  <a:pt x="291" y="20"/>
                </a:cubicBezTo>
                <a:cubicBezTo>
                  <a:pt x="291" y="20"/>
                  <a:pt x="291" y="19"/>
                  <a:pt x="291" y="19"/>
                </a:cubicBezTo>
                <a:cubicBezTo>
                  <a:pt x="291" y="15"/>
                  <a:pt x="289" y="11"/>
                  <a:pt x="286" y="9"/>
                </a:cubicBezTo>
                <a:cubicBezTo>
                  <a:pt x="277" y="2"/>
                  <a:pt x="258" y="0"/>
                  <a:pt x="228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3" name="Freeform 140"/>
          <p:cNvSpPr>
            <a:spLocks noChangeAspect="1"/>
          </p:cNvSpPr>
          <p:nvPr userDrawn="1"/>
        </p:nvSpPr>
        <p:spPr bwMode="auto">
          <a:xfrm>
            <a:off x="6638473" y="4684275"/>
            <a:ext cx="393194" cy="393192"/>
          </a:xfrm>
          <a:custGeom>
            <a:avLst/>
            <a:gdLst/>
            <a:ahLst/>
            <a:cxnLst>
              <a:cxn ang="0">
                <a:pos x="199" y="26"/>
              </a:cxn>
              <a:cxn ang="0">
                <a:pos x="185" y="99"/>
              </a:cxn>
              <a:cxn ang="0">
                <a:pos x="100" y="80"/>
              </a:cxn>
              <a:cxn ang="0">
                <a:pos x="44" y="43"/>
              </a:cxn>
              <a:cxn ang="0">
                <a:pos x="18" y="52"/>
              </a:cxn>
              <a:cxn ang="0">
                <a:pos x="33" y="80"/>
              </a:cxn>
              <a:cxn ang="0">
                <a:pos x="105" y="171"/>
              </a:cxn>
              <a:cxn ang="0">
                <a:pos x="56" y="215"/>
              </a:cxn>
              <a:cxn ang="0">
                <a:pos x="0" y="244"/>
              </a:cxn>
              <a:cxn ang="0">
                <a:pos x="26" y="262"/>
              </a:cxn>
              <a:cxn ang="0">
                <a:pos x="98" y="275"/>
              </a:cxn>
              <a:cxn ang="0">
                <a:pos x="80" y="361"/>
              </a:cxn>
              <a:cxn ang="0">
                <a:pos x="43" y="417"/>
              </a:cxn>
              <a:cxn ang="0">
                <a:pos x="43" y="439"/>
              </a:cxn>
              <a:cxn ang="0">
                <a:pos x="80" y="427"/>
              </a:cxn>
              <a:cxn ang="0">
                <a:pos x="171" y="356"/>
              </a:cxn>
              <a:cxn ang="0">
                <a:pos x="215" y="404"/>
              </a:cxn>
              <a:cxn ang="0">
                <a:pos x="245" y="461"/>
              </a:cxn>
              <a:cxn ang="0">
                <a:pos x="269" y="401"/>
              </a:cxn>
              <a:cxn ang="0">
                <a:pos x="309" y="346"/>
              </a:cxn>
              <a:cxn ang="0">
                <a:pos x="402" y="408"/>
              </a:cxn>
              <a:cxn ang="0">
                <a:pos x="439" y="418"/>
              </a:cxn>
              <a:cxn ang="0">
                <a:pos x="427" y="381"/>
              </a:cxn>
              <a:cxn ang="0">
                <a:pos x="351" y="283"/>
              </a:cxn>
              <a:cxn ang="0">
                <a:pos x="327" y="292"/>
              </a:cxn>
              <a:cxn ang="0">
                <a:pos x="378" y="361"/>
              </a:cxn>
              <a:cxn ang="0">
                <a:pos x="301" y="319"/>
              </a:cxn>
              <a:cxn ang="0">
                <a:pos x="251" y="349"/>
              </a:cxn>
              <a:cxn ang="0">
                <a:pos x="228" y="351"/>
              </a:cxn>
              <a:cxn ang="0">
                <a:pos x="175" y="329"/>
              </a:cxn>
              <a:cxn ang="0">
                <a:pos x="100" y="378"/>
              </a:cxn>
              <a:cxn ang="0">
                <a:pos x="144" y="309"/>
              </a:cxn>
              <a:cxn ang="0">
                <a:pos x="122" y="261"/>
              </a:cxn>
              <a:cxn ang="0">
                <a:pos x="60" y="242"/>
              </a:cxn>
              <a:cxn ang="0">
                <a:pos x="120" y="216"/>
              </a:cxn>
              <a:cxn ang="0">
                <a:pos x="134" y="169"/>
              </a:cxn>
              <a:cxn ang="0">
                <a:pos x="82" y="100"/>
              </a:cxn>
              <a:cxn ang="0">
                <a:pos x="160" y="141"/>
              </a:cxn>
              <a:cxn ang="0">
                <a:pos x="210" y="112"/>
              </a:cxn>
              <a:cxn ang="0">
                <a:pos x="233" y="110"/>
              </a:cxn>
              <a:cxn ang="0">
                <a:pos x="285" y="132"/>
              </a:cxn>
              <a:cxn ang="0">
                <a:pos x="361" y="82"/>
              </a:cxn>
              <a:cxn ang="0">
                <a:pos x="316" y="152"/>
              </a:cxn>
              <a:cxn ang="0">
                <a:pos x="338" y="200"/>
              </a:cxn>
              <a:cxn ang="0">
                <a:pos x="401" y="219"/>
              </a:cxn>
              <a:cxn ang="0">
                <a:pos x="341" y="246"/>
              </a:cxn>
              <a:cxn ang="0">
                <a:pos x="357" y="259"/>
              </a:cxn>
              <a:cxn ang="0">
                <a:pos x="437" y="236"/>
              </a:cxn>
              <a:cxn ang="0">
                <a:pos x="461" y="216"/>
              </a:cxn>
              <a:cxn ang="0">
                <a:pos x="401" y="192"/>
              </a:cxn>
              <a:cxn ang="0">
                <a:pos x="346" y="151"/>
              </a:cxn>
              <a:cxn ang="0">
                <a:pos x="408" y="59"/>
              </a:cxn>
              <a:cxn ang="0">
                <a:pos x="422" y="31"/>
              </a:cxn>
              <a:cxn ang="0">
                <a:pos x="395" y="23"/>
              </a:cxn>
              <a:cxn ang="0">
                <a:pos x="341" y="64"/>
              </a:cxn>
              <a:cxn ang="0">
                <a:pos x="256" y="95"/>
              </a:cxn>
              <a:cxn ang="0">
                <a:pos x="236" y="24"/>
              </a:cxn>
            </a:cxnLst>
            <a:rect l="0" t="0" r="r" b="b"/>
            <a:pathLst>
              <a:path w="461" h="461">
                <a:moveTo>
                  <a:pt x="216" y="0"/>
                </a:moveTo>
                <a:cubicBezTo>
                  <a:pt x="204" y="1"/>
                  <a:pt x="202" y="12"/>
                  <a:pt x="199" y="26"/>
                </a:cubicBezTo>
                <a:cubicBezTo>
                  <a:pt x="197" y="34"/>
                  <a:pt x="194" y="45"/>
                  <a:pt x="192" y="59"/>
                </a:cubicBezTo>
                <a:cubicBezTo>
                  <a:pt x="189" y="74"/>
                  <a:pt x="187" y="90"/>
                  <a:pt x="185" y="99"/>
                </a:cubicBezTo>
                <a:cubicBezTo>
                  <a:pt x="173" y="103"/>
                  <a:pt x="162" y="108"/>
                  <a:pt x="151" y="115"/>
                </a:cubicBezTo>
                <a:cubicBezTo>
                  <a:pt x="141" y="107"/>
                  <a:pt x="120" y="93"/>
                  <a:pt x="100" y="80"/>
                </a:cubicBezTo>
                <a:cubicBezTo>
                  <a:pt x="83" y="68"/>
                  <a:pt x="69" y="59"/>
                  <a:pt x="59" y="52"/>
                </a:cubicBezTo>
                <a:cubicBezTo>
                  <a:pt x="52" y="48"/>
                  <a:pt x="48" y="45"/>
                  <a:pt x="44" y="43"/>
                </a:cubicBezTo>
                <a:cubicBezTo>
                  <a:pt x="39" y="41"/>
                  <a:pt x="30" y="35"/>
                  <a:pt x="22" y="43"/>
                </a:cubicBezTo>
                <a:cubicBezTo>
                  <a:pt x="19" y="46"/>
                  <a:pt x="18" y="49"/>
                  <a:pt x="18" y="52"/>
                </a:cubicBezTo>
                <a:cubicBezTo>
                  <a:pt x="18" y="58"/>
                  <a:pt x="21" y="63"/>
                  <a:pt x="23" y="66"/>
                </a:cubicBezTo>
                <a:cubicBezTo>
                  <a:pt x="26" y="69"/>
                  <a:pt x="29" y="74"/>
                  <a:pt x="33" y="80"/>
                </a:cubicBezTo>
                <a:cubicBezTo>
                  <a:pt x="41" y="90"/>
                  <a:pt x="51" y="103"/>
                  <a:pt x="64" y="120"/>
                </a:cubicBezTo>
                <a:cubicBezTo>
                  <a:pt x="80" y="140"/>
                  <a:pt x="97" y="161"/>
                  <a:pt x="105" y="171"/>
                </a:cubicBezTo>
                <a:cubicBezTo>
                  <a:pt x="100" y="181"/>
                  <a:pt x="97" y="193"/>
                  <a:pt x="95" y="204"/>
                </a:cubicBezTo>
                <a:cubicBezTo>
                  <a:pt x="86" y="207"/>
                  <a:pt x="71" y="211"/>
                  <a:pt x="56" y="215"/>
                </a:cubicBezTo>
                <a:cubicBezTo>
                  <a:pt x="43" y="219"/>
                  <a:pt x="32" y="222"/>
                  <a:pt x="24" y="225"/>
                </a:cubicBezTo>
                <a:cubicBezTo>
                  <a:pt x="12" y="229"/>
                  <a:pt x="0" y="233"/>
                  <a:pt x="0" y="244"/>
                </a:cubicBezTo>
                <a:cubicBezTo>
                  <a:pt x="0" y="244"/>
                  <a:pt x="0" y="245"/>
                  <a:pt x="0" y="245"/>
                </a:cubicBezTo>
                <a:cubicBezTo>
                  <a:pt x="1" y="257"/>
                  <a:pt x="12" y="259"/>
                  <a:pt x="26" y="262"/>
                </a:cubicBezTo>
                <a:cubicBezTo>
                  <a:pt x="34" y="264"/>
                  <a:pt x="45" y="266"/>
                  <a:pt x="59" y="269"/>
                </a:cubicBezTo>
                <a:cubicBezTo>
                  <a:pt x="74" y="271"/>
                  <a:pt x="89" y="274"/>
                  <a:pt x="98" y="275"/>
                </a:cubicBezTo>
                <a:cubicBezTo>
                  <a:pt x="102" y="287"/>
                  <a:pt x="108" y="299"/>
                  <a:pt x="115" y="309"/>
                </a:cubicBezTo>
                <a:cubicBezTo>
                  <a:pt x="107" y="320"/>
                  <a:pt x="93" y="340"/>
                  <a:pt x="80" y="361"/>
                </a:cubicBezTo>
                <a:cubicBezTo>
                  <a:pt x="68" y="378"/>
                  <a:pt x="59" y="392"/>
                  <a:pt x="52" y="402"/>
                </a:cubicBezTo>
                <a:cubicBezTo>
                  <a:pt x="48" y="408"/>
                  <a:pt x="45" y="413"/>
                  <a:pt x="43" y="417"/>
                </a:cubicBezTo>
                <a:cubicBezTo>
                  <a:pt x="42" y="420"/>
                  <a:pt x="39" y="424"/>
                  <a:pt x="39" y="429"/>
                </a:cubicBezTo>
                <a:cubicBezTo>
                  <a:pt x="39" y="432"/>
                  <a:pt x="40" y="436"/>
                  <a:pt x="43" y="439"/>
                </a:cubicBezTo>
                <a:cubicBezTo>
                  <a:pt x="51" y="447"/>
                  <a:pt x="61" y="440"/>
                  <a:pt x="66" y="437"/>
                </a:cubicBezTo>
                <a:cubicBezTo>
                  <a:pt x="69" y="435"/>
                  <a:pt x="74" y="432"/>
                  <a:pt x="80" y="427"/>
                </a:cubicBezTo>
                <a:cubicBezTo>
                  <a:pt x="90" y="420"/>
                  <a:pt x="103" y="410"/>
                  <a:pt x="120" y="396"/>
                </a:cubicBezTo>
                <a:cubicBezTo>
                  <a:pt x="140" y="380"/>
                  <a:pt x="161" y="364"/>
                  <a:pt x="171" y="356"/>
                </a:cubicBezTo>
                <a:cubicBezTo>
                  <a:pt x="181" y="361"/>
                  <a:pt x="193" y="364"/>
                  <a:pt x="204" y="366"/>
                </a:cubicBezTo>
                <a:cubicBezTo>
                  <a:pt x="207" y="375"/>
                  <a:pt x="211" y="390"/>
                  <a:pt x="215" y="404"/>
                </a:cubicBezTo>
                <a:cubicBezTo>
                  <a:pt x="219" y="418"/>
                  <a:pt x="222" y="429"/>
                  <a:pt x="225" y="437"/>
                </a:cubicBezTo>
                <a:cubicBezTo>
                  <a:pt x="229" y="449"/>
                  <a:pt x="233" y="461"/>
                  <a:pt x="245" y="461"/>
                </a:cubicBezTo>
                <a:cubicBezTo>
                  <a:pt x="257" y="460"/>
                  <a:pt x="259" y="449"/>
                  <a:pt x="262" y="435"/>
                </a:cubicBezTo>
                <a:cubicBezTo>
                  <a:pt x="264" y="427"/>
                  <a:pt x="266" y="416"/>
                  <a:pt x="269" y="401"/>
                </a:cubicBezTo>
                <a:cubicBezTo>
                  <a:pt x="272" y="386"/>
                  <a:pt x="274" y="371"/>
                  <a:pt x="276" y="362"/>
                </a:cubicBezTo>
                <a:cubicBezTo>
                  <a:pt x="288" y="358"/>
                  <a:pt x="299" y="353"/>
                  <a:pt x="309" y="346"/>
                </a:cubicBezTo>
                <a:cubicBezTo>
                  <a:pt x="320" y="353"/>
                  <a:pt x="340" y="367"/>
                  <a:pt x="361" y="381"/>
                </a:cubicBezTo>
                <a:cubicBezTo>
                  <a:pt x="378" y="393"/>
                  <a:pt x="392" y="402"/>
                  <a:pt x="402" y="408"/>
                </a:cubicBezTo>
                <a:cubicBezTo>
                  <a:pt x="408" y="412"/>
                  <a:pt x="413" y="415"/>
                  <a:pt x="417" y="417"/>
                </a:cubicBezTo>
                <a:cubicBezTo>
                  <a:pt x="422" y="420"/>
                  <a:pt x="431" y="425"/>
                  <a:pt x="439" y="418"/>
                </a:cubicBezTo>
                <a:cubicBezTo>
                  <a:pt x="447" y="409"/>
                  <a:pt x="440" y="400"/>
                  <a:pt x="437" y="395"/>
                </a:cubicBezTo>
                <a:cubicBezTo>
                  <a:pt x="435" y="392"/>
                  <a:pt x="432" y="387"/>
                  <a:pt x="427" y="381"/>
                </a:cubicBezTo>
                <a:cubicBezTo>
                  <a:pt x="420" y="371"/>
                  <a:pt x="410" y="357"/>
                  <a:pt x="396" y="341"/>
                </a:cubicBezTo>
                <a:cubicBezTo>
                  <a:pt x="374" y="312"/>
                  <a:pt x="351" y="284"/>
                  <a:pt x="351" y="283"/>
                </a:cubicBezTo>
                <a:cubicBezTo>
                  <a:pt x="346" y="278"/>
                  <a:pt x="338" y="277"/>
                  <a:pt x="332" y="281"/>
                </a:cubicBezTo>
                <a:cubicBezTo>
                  <a:pt x="329" y="284"/>
                  <a:pt x="327" y="288"/>
                  <a:pt x="327" y="292"/>
                </a:cubicBezTo>
                <a:cubicBezTo>
                  <a:pt x="327" y="295"/>
                  <a:pt x="328" y="298"/>
                  <a:pt x="330" y="300"/>
                </a:cubicBezTo>
                <a:cubicBezTo>
                  <a:pt x="347" y="321"/>
                  <a:pt x="364" y="342"/>
                  <a:pt x="378" y="361"/>
                </a:cubicBezTo>
                <a:cubicBezTo>
                  <a:pt x="359" y="348"/>
                  <a:pt x="337" y="333"/>
                  <a:pt x="317" y="319"/>
                </a:cubicBezTo>
                <a:cubicBezTo>
                  <a:pt x="312" y="315"/>
                  <a:pt x="305" y="315"/>
                  <a:pt x="301" y="319"/>
                </a:cubicBezTo>
                <a:cubicBezTo>
                  <a:pt x="290" y="328"/>
                  <a:pt x="275" y="335"/>
                  <a:pt x="261" y="338"/>
                </a:cubicBezTo>
                <a:cubicBezTo>
                  <a:pt x="256" y="339"/>
                  <a:pt x="252" y="343"/>
                  <a:pt x="251" y="349"/>
                </a:cubicBezTo>
                <a:cubicBezTo>
                  <a:pt x="248" y="367"/>
                  <a:pt x="245" y="385"/>
                  <a:pt x="242" y="401"/>
                </a:cubicBezTo>
                <a:cubicBezTo>
                  <a:pt x="237" y="386"/>
                  <a:pt x="232" y="367"/>
                  <a:pt x="228" y="351"/>
                </a:cubicBezTo>
                <a:cubicBezTo>
                  <a:pt x="226" y="345"/>
                  <a:pt x="222" y="341"/>
                  <a:pt x="216" y="341"/>
                </a:cubicBezTo>
                <a:cubicBezTo>
                  <a:pt x="201" y="339"/>
                  <a:pt x="188" y="335"/>
                  <a:pt x="175" y="329"/>
                </a:cubicBezTo>
                <a:cubicBezTo>
                  <a:pt x="170" y="326"/>
                  <a:pt x="165" y="327"/>
                  <a:pt x="161" y="330"/>
                </a:cubicBezTo>
                <a:cubicBezTo>
                  <a:pt x="140" y="346"/>
                  <a:pt x="119" y="364"/>
                  <a:pt x="100" y="378"/>
                </a:cubicBezTo>
                <a:cubicBezTo>
                  <a:pt x="113" y="359"/>
                  <a:pt x="128" y="337"/>
                  <a:pt x="142" y="317"/>
                </a:cubicBezTo>
                <a:cubicBezTo>
                  <a:pt x="144" y="314"/>
                  <a:pt x="144" y="312"/>
                  <a:pt x="144" y="309"/>
                </a:cubicBezTo>
                <a:cubicBezTo>
                  <a:pt x="144" y="306"/>
                  <a:pt x="143" y="303"/>
                  <a:pt x="141" y="301"/>
                </a:cubicBezTo>
                <a:cubicBezTo>
                  <a:pt x="132" y="289"/>
                  <a:pt x="125" y="274"/>
                  <a:pt x="122" y="261"/>
                </a:cubicBezTo>
                <a:cubicBezTo>
                  <a:pt x="121" y="255"/>
                  <a:pt x="117" y="251"/>
                  <a:pt x="111" y="250"/>
                </a:cubicBezTo>
                <a:cubicBezTo>
                  <a:pt x="94" y="248"/>
                  <a:pt x="75" y="245"/>
                  <a:pt x="60" y="242"/>
                </a:cubicBezTo>
                <a:cubicBezTo>
                  <a:pt x="75" y="237"/>
                  <a:pt x="93" y="232"/>
                  <a:pt x="110" y="228"/>
                </a:cubicBezTo>
                <a:cubicBezTo>
                  <a:pt x="115" y="227"/>
                  <a:pt x="119" y="222"/>
                  <a:pt x="120" y="216"/>
                </a:cubicBezTo>
                <a:cubicBezTo>
                  <a:pt x="121" y="201"/>
                  <a:pt x="126" y="188"/>
                  <a:pt x="132" y="175"/>
                </a:cubicBezTo>
                <a:cubicBezTo>
                  <a:pt x="133" y="173"/>
                  <a:pt x="134" y="171"/>
                  <a:pt x="134" y="169"/>
                </a:cubicBezTo>
                <a:cubicBezTo>
                  <a:pt x="134" y="166"/>
                  <a:pt x="133" y="163"/>
                  <a:pt x="131" y="161"/>
                </a:cubicBezTo>
                <a:cubicBezTo>
                  <a:pt x="114" y="140"/>
                  <a:pt x="97" y="119"/>
                  <a:pt x="82" y="100"/>
                </a:cubicBezTo>
                <a:cubicBezTo>
                  <a:pt x="101" y="113"/>
                  <a:pt x="123" y="128"/>
                  <a:pt x="144" y="142"/>
                </a:cubicBezTo>
                <a:cubicBezTo>
                  <a:pt x="149" y="146"/>
                  <a:pt x="155" y="145"/>
                  <a:pt x="160" y="141"/>
                </a:cubicBezTo>
                <a:cubicBezTo>
                  <a:pt x="171" y="133"/>
                  <a:pt x="186" y="126"/>
                  <a:pt x="200" y="123"/>
                </a:cubicBezTo>
                <a:cubicBezTo>
                  <a:pt x="205" y="122"/>
                  <a:pt x="209" y="117"/>
                  <a:pt x="210" y="112"/>
                </a:cubicBezTo>
                <a:cubicBezTo>
                  <a:pt x="213" y="94"/>
                  <a:pt x="216" y="75"/>
                  <a:pt x="219" y="59"/>
                </a:cubicBezTo>
                <a:cubicBezTo>
                  <a:pt x="223" y="75"/>
                  <a:pt x="228" y="93"/>
                  <a:pt x="233" y="110"/>
                </a:cubicBezTo>
                <a:cubicBezTo>
                  <a:pt x="234" y="115"/>
                  <a:pt x="239" y="119"/>
                  <a:pt x="244" y="120"/>
                </a:cubicBezTo>
                <a:cubicBezTo>
                  <a:pt x="259" y="121"/>
                  <a:pt x="273" y="126"/>
                  <a:pt x="285" y="132"/>
                </a:cubicBezTo>
                <a:cubicBezTo>
                  <a:pt x="290" y="135"/>
                  <a:pt x="296" y="134"/>
                  <a:pt x="300" y="131"/>
                </a:cubicBezTo>
                <a:cubicBezTo>
                  <a:pt x="320" y="114"/>
                  <a:pt x="342" y="97"/>
                  <a:pt x="361" y="82"/>
                </a:cubicBezTo>
                <a:cubicBezTo>
                  <a:pt x="348" y="102"/>
                  <a:pt x="333" y="123"/>
                  <a:pt x="319" y="144"/>
                </a:cubicBezTo>
                <a:cubicBezTo>
                  <a:pt x="317" y="146"/>
                  <a:pt x="316" y="149"/>
                  <a:pt x="316" y="152"/>
                </a:cubicBezTo>
                <a:cubicBezTo>
                  <a:pt x="316" y="155"/>
                  <a:pt x="317" y="158"/>
                  <a:pt x="319" y="160"/>
                </a:cubicBezTo>
                <a:cubicBezTo>
                  <a:pt x="328" y="171"/>
                  <a:pt x="335" y="186"/>
                  <a:pt x="338" y="200"/>
                </a:cubicBezTo>
                <a:cubicBezTo>
                  <a:pt x="339" y="205"/>
                  <a:pt x="343" y="209"/>
                  <a:pt x="349" y="210"/>
                </a:cubicBezTo>
                <a:cubicBezTo>
                  <a:pt x="367" y="213"/>
                  <a:pt x="385" y="216"/>
                  <a:pt x="401" y="219"/>
                </a:cubicBezTo>
                <a:cubicBezTo>
                  <a:pt x="386" y="223"/>
                  <a:pt x="367" y="228"/>
                  <a:pt x="351" y="233"/>
                </a:cubicBezTo>
                <a:cubicBezTo>
                  <a:pt x="345" y="234"/>
                  <a:pt x="341" y="240"/>
                  <a:pt x="341" y="246"/>
                </a:cubicBezTo>
                <a:cubicBezTo>
                  <a:pt x="341" y="247"/>
                  <a:pt x="341" y="248"/>
                  <a:pt x="341" y="249"/>
                </a:cubicBezTo>
                <a:cubicBezTo>
                  <a:pt x="343" y="256"/>
                  <a:pt x="350" y="260"/>
                  <a:pt x="357" y="259"/>
                </a:cubicBezTo>
                <a:cubicBezTo>
                  <a:pt x="358" y="259"/>
                  <a:pt x="381" y="252"/>
                  <a:pt x="404" y="246"/>
                </a:cubicBezTo>
                <a:cubicBezTo>
                  <a:pt x="418" y="242"/>
                  <a:pt x="429" y="239"/>
                  <a:pt x="437" y="236"/>
                </a:cubicBezTo>
                <a:cubicBezTo>
                  <a:pt x="449" y="232"/>
                  <a:pt x="461" y="228"/>
                  <a:pt x="461" y="217"/>
                </a:cubicBezTo>
                <a:cubicBezTo>
                  <a:pt x="461" y="216"/>
                  <a:pt x="461" y="216"/>
                  <a:pt x="461" y="216"/>
                </a:cubicBezTo>
                <a:cubicBezTo>
                  <a:pt x="460" y="204"/>
                  <a:pt x="449" y="202"/>
                  <a:pt x="435" y="199"/>
                </a:cubicBezTo>
                <a:cubicBezTo>
                  <a:pt x="427" y="197"/>
                  <a:pt x="416" y="194"/>
                  <a:pt x="401" y="192"/>
                </a:cubicBezTo>
                <a:cubicBezTo>
                  <a:pt x="386" y="189"/>
                  <a:pt x="371" y="187"/>
                  <a:pt x="362" y="185"/>
                </a:cubicBezTo>
                <a:cubicBezTo>
                  <a:pt x="358" y="173"/>
                  <a:pt x="353" y="162"/>
                  <a:pt x="346" y="151"/>
                </a:cubicBezTo>
                <a:cubicBezTo>
                  <a:pt x="353" y="141"/>
                  <a:pt x="367" y="120"/>
                  <a:pt x="381" y="100"/>
                </a:cubicBezTo>
                <a:cubicBezTo>
                  <a:pt x="393" y="83"/>
                  <a:pt x="402" y="69"/>
                  <a:pt x="408" y="59"/>
                </a:cubicBezTo>
                <a:cubicBezTo>
                  <a:pt x="412" y="52"/>
                  <a:pt x="415" y="48"/>
                  <a:pt x="417" y="44"/>
                </a:cubicBezTo>
                <a:cubicBezTo>
                  <a:pt x="419" y="41"/>
                  <a:pt x="422" y="36"/>
                  <a:pt x="422" y="31"/>
                </a:cubicBezTo>
                <a:cubicBezTo>
                  <a:pt x="422" y="28"/>
                  <a:pt x="421" y="25"/>
                  <a:pt x="418" y="22"/>
                </a:cubicBezTo>
                <a:cubicBezTo>
                  <a:pt x="409" y="14"/>
                  <a:pt x="400" y="20"/>
                  <a:pt x="395" y="23"/>
                </a:cubicBezTo>
                <a:cubicBezTo>
                  <a:pt x="392" y="26"/>
                  <a:pt x="387" y="29"/>
                  <a:pt x="381" y="33"/>
                </a:cubicBezTo>
                <a:cubicBezTo>
                  <a:pt x="371" y="41"/>
                  <a:pt x="357" y="51"/>
                  <a:pt x="341" y="64"/>
                </a:cubicBezTo>
                <a:cubicBezTo>
                  <a:pt x="320" y="81"/>
                  <a:pt x="300" y="97"/>
                  <a:pt x="290" y="105"/>
                </a:cubicBezTo>
                <a:cubicBezTo>
                  <a:pt x="279" y="100"/>
                  <a:pt x="268" y="97"/>
                  <a:pt x="256" y="95"/>
                </a:cubicBezTo>
                <a:cubicBezTo>
                  <a:pt x="254" y="86"/>
                  <a:pt x="250" y="71"/>
                  <a:pt x="246" y="56"/>
                </a:cubicBezTo>
                <a:cubicBezTo>
                  <a:pt x="242" y="43"/>
                  <a:pt x="239" y="32"/>
                  <a:pt x="236" y="24"/>
                </a:cubicBezTo>
                <a:cubicBezTo>
                  <a:pt x="232" y="11"/>
                  <a:pt x="228" y="0"/>
                  <a:pt x="216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4" name="Freeform 172"/>
          <p:cNvSpPr>
            <a:spLocks noChangeAspect="1"/>
          </p:cNvSpPr>
          <p:nvPr userDrawn="1"/>
        </p:nvSpPr>
        <p:spPr bwMode="auto">
          <a:xfrm>
            <a:off x="7503419" y="4753648"/>
            <a:ext cx="395565" cy="393192"/>
          </a:xfrm>
          <a:custGeom>
            <a:avLst/>
            <a:gdLst/>
            <a:ahLst/>
            <a:cxnLst>
              <a:cxn ang="0">
                <a:pos x="428" y="13"/>
              </a:cxn>
              <a:cxn ang="0">
                <a:pos x="428" y="250"/>
              </a:cxn>
              <a:cxn ang="0">
                <a:pos x="346" y="251"/>
              </a:cxn>
              <a:cxn ang="0">
                <a:pos x="298" y="167"/>
              </a:cxn>
              <a:cxn ang="0">
                <a:pos x="337" y="159"/>
              </a:cxn>
              <a:cxn ang="0">
                <a:pos x="347" y="146"/>
              </a:cxn>
              <a:cxn ang="0">
                <a:pos x="347" y="144"/>
              </a:cxn>
              <a:cxn ang="0">
                <a:pos x="328" y="31"/>
              </a:cxn>
              <a:cxn ang="0">
                <a:pos x="323" y="22"/>
              </a:cxn>
              <a:cxn ang="0">
                <a:pos x="313" y="20"/>
              </a:cxn>
              <a:cxn ang="0">
                <a:pos x="11" y="73"/>
              </a:cxn>
              <a:cxn ang="0">
                <a:pos x="1" y="81"/>
              </a:cxn>
              <a:cxn ang="0">
                <a:pos x="3" y="93"/>
              </a:cxn>
              <a:cxn ang="0">
                <a:pos x="33" y="140"/>
              </a:cxn>
              <a:cxn ang="0">
                <a:pos x="47" y="145"/>
              </a:cxn>
              <a:cxn ang="0">
                <a:pos x="68" y="142"/>
              </a:cxn>
              <a:cxn ang="0">
                <a:pos x="75" y="182"/>
              </a:cxn>
              <a:cxn ang="0">
                <a:pos x="91" y="192"/>
              </a:cxn>
              <a:cxn ang="0">
                <a:pos x="203" y="173"/>
              </a:cxn>
              <a:cxn ang="0">
                <a:pos x="295" y="318"/>
              </a:cxn>
              <a:cxn ang="0">
                <a:pos x="306" y="324"/>
              </a:cxn>
              <a:cxn ang="0">
                <a:pos x="428" y="324"/>
              </a:cxn>
              <a:cxn ang="0">
                <a:pos x="428" y="438"/>
              </a:cxn>
              <a:cxn ang="0">
                <a:pos x="441" y="451"/>
              </a:cxn>
              <a:cxn ang="0">
                <a:pos x="454" y="438"/>
              </a:cxn>
              <a:cxn ang="0">
                <a:pos x="454" y="311"/>
              </a:cxn>
              <a:cxn ang="0">
                <a:pos x="441" y="297"/>
              </a:cxn>
              <a:cxn ang="0">
                <a:pos x="314" y="297"/>
              </a:cxn>
              <a:cxn ang="0">
                <a:pos x="221" y="151"/>
              </a:cxn>
              <a:cxn ang="0">
                <a:pos x="207" y="145"/>
              </a:cxn>
              <a:cxn ang="0">
                <a:pos x="99" y="164"/>
              </a:cxn>
              <a:cxn ang="0">
                <a:pos x="92" y="124"/>
              </a:cxn>
              <a:cxn ang="0">
                <a:pos x="77" y="113"/>
              </a:cxn>
              <a:cxn ang="0">
                <a:pos x="51" y="118"/>
              </a:cxn>
              <a:cxn ang="0">
                <a:pos x="36" y="96"/>
              </a:cxn>
              <a:cxn ang="0">
                <a:pos x="304" y="48"/>
              </a:cxn>
              <a:cxn ang="0">
                <a:pos x="319" y="136"/>
              </a:cxn>
              <a:cxn ang="0">
                <a:pos x="274" y="145"/>
              </a:cxn>
              <a:cxn ang="0">
                <a:pos x="265" y="152"/>
              </a:cxn>
              <a:cxn ang="0">
                <a:pos x="264" y="158"/>
              </a:cxn>
              <a:cxn ang="0">
                <a:pos x="265" y="165"/>
              </a:cxn>
              <a:cxn ang="0">
                <a:pos x="327" y="271"/>
              </a:cxn>
              <a:cxn ang="0">
                <a:pos x="338" y="278"/>
              </a:cxn>
              <a:cxn ang="0">
                <a:pos x="441" y="277"/>
              </a:cxn>
              <a:cxn ang="0">
                <a:pos x="454" y="264"/>
              </a:cxn>
              <a:cxn ang="0">
                <a:pos x="454" y="13"/>
              </a:cxn>
              <a:cxn ang="0">
                <a:pos x="441" y="0"/>
              </a:cxn>
              <a:cxn ang="0">
                <a:pos x="428" y="13"/>
              </a:cxn>
            </a:cxnLst>
            <a:rect l="0" t="0" r="r" b="b"/>
            <a:pathLst>
              <a:path w="454" h="451">
                <a:moveTo>
                  <a:pt x="428" y="13"/>
                </a:moveTo>
                <a:cubicBezTo>
                  <a:pt x="428" y="13"/>
                  <a:pt x="428" y="227"/>
                  <a:pt x="428" y="250"/>
                </a:cubicBezTo>
                <a:cubicBezTo>
                  <a:pt x="409" y="251"/>
                  <a:pt x="357" y="251"/>
                  <a:pt x="346" y="251"/>
                </a:cubicBezTo>
                <a:cubicBezTo>
                  <a:pt x="340" y="241"/>
                  <a:pt x="310" y="189"/>
                  <a:pt x="298" y="167"/>
                </a:cubicBezTo>
                <a:cubicBezTo>
                  <a:pt x="314" y="164"/>
                  <a:pt x="337" y="159"/>
                  <a:pt x="337" y="159"/>
                </a:cubicBezTo>
                <a:cubicBezTo>
                  <a:pt x="343" y="158"/>
                  <a:pt x="347" y="152"/>
                  <a:pt x="347" y="146"/>
                </a:cubicBezTo>
                <a:cubicBezTo>
                  <a:pt x="347" y="145"/>
                  <a:pt x="347" y="145"/>
                  <a:pt x="347" y="144"/>
                </a:cubicBezTo>
                <a:cubicBezTo>
                  <a:pt x="328" y="31"/>
                  <a:pt x="328" y="31"/>
                  <a:pt x="328" y="31"/>
                </a:cubicBezTo>
                <a:cubicBezTo>
                  <a:pt x="328" y="27"/>
                  <a:pt x="326" y="24"/>
                  <a:pt x="323" y="22"/>
                </a:cubicBezTo>
                <a:cubicBezTo>
                  <a:pt x="320" y="20"/>
                  <a:pt x="316" y="19"/>
                  <a:pt x="313" y="20"/>
                </a:cubicBezTo>
                <a:cubicBezTo>
                  <a:pt x="11" y="73"/>
                  <a:pt x="11" y="73"/>
                  <a:pt x="11" y="73"/>
                </a:cubicBezTo>
                <a:cubicBezTo>
                  <a:pt x="7" y="74"/>
                  <a:pt x="3" y="77"/>
                  <a:pt x="1" y="81"/>
                </a:cubicBezTo>
                <a:cubicBezTo>
                  <a:pt x="0" y="85"/>
                  <a:pt x="0" y="90"/>
                  <a:pt x="3" y="93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6" y="144"/>
                  <a:pt x="41" y="146"/>
                  <a:pt x="47" y="145"/>
                </a:cubicBezTo>
                <a:cubicBezTo>
                  <a:pt x="47" y="145"/>
                  <a:pt x="58" y="143"/>
                  <a:pt x="68" y="142"/>
                </a:cubicBezTo>
                <a:cubicBezTo>
                  <a:pt x="71" y="156"/>
                  <a:pt x="75" y="182"/>
                  <a:pt x="75" y="182"/>
                </a:cubicBezTo>
                <a:cubicBezTo>
                  <a:pt x="76" y="189"/>
                  <a:pt x="83" y="194"/>
                  <a:pt x="91" y="192"/>
                </a:cubicBezTo>
                <a:cubicBezTo>
                  <a:pt x="91" y="192"/>
                  <a:pt x="188" y="175"/>
                  <a:pt x="203" y="173"/>
                </a:cubicBezTo>
                <a:cubicBezTo>
                  <a:pt x="212" y="186"/>
                  <a:pt x="295" y="318"/>
                  <a:pt x="295" y="318"/>
                </a:cubicBezTo>
                <a:cubicBezTo>
                  <a:pt x="297" y="322"/>
                  <a:pt x="302" y="324"/>
                  <a:pt x="306" y="324"/>
                </a:cubicBezTo>
                <a:cubicBezTo>
                  <a:pt x="306" y="324"/>
                  <a:pt x="406" y="324"/>
                  <a:pt x="428" y="324"/>
                </a:cubicBezTo>
                <a:cubicBezTo>
                  <a:pt x="428" y="345"/>
                  <a:pt x="428" y="438"/>
                  <a:pt x="428" y="438"/>
                </a:cubicBezTo>
                <a:cubicBezTo>
                  <a:pt x="428" y="445"/>
                  <a:pt x="434" y="451"/>
                  <a:pt x="441" y="451"/>
                </a:cubicBezTo>
                <a:cubicBezTo>
                  <a:pt x="448" y="451"/>
                  <a:pt x="454" y="445"/>
                  <a:pt x="454" y="438"/>
                </a:cubicBezTo>
                <a:cubicBezTo>
                  <a:pt x="454" y="311"/>
                  <a:pt x="454" y="311"/>
                  <a:pt x="454" y="311"/>
                </a:cubicBezTo>
                <a:cubicBezTo>
                  <a:pt x="454" y="303"/>
                  <a:pt x="448" y="297"/>
                  <a:pt x="441" y="297"/>
                </a:cubicBezTo>
                <a:cubicBezTo>
                  <a:pt x="441" y="297"/>
                  <a:pt x="327" y="297"/>
                  <a:pt x="314" y="297"/>
                </a:cubicBezTo>
                <a:cubicBezTo>
                  <a:pt x="306" y="286"/>
                  <a:pt x="221" y="151"/>
                  <a:pt x="221" y="151"/>
                </a:cubicBezTo>
                <a:cubicBezTo>
                  <a:pt x="218" y="146"/>
                  <a:pt x="213" y="144"/>
                  <a:pt x="207" y="145"/>
                </a:cubicBezTo>
                <a:cubicBezTo>
                  <a:pt x="207" y="145"/>
                  <a:pt x="120" y="160"/>
                  <a:pt x="99" y="164"/>
                </a:cubicBezTo>
                <a:cubicBezTo>
                  <a:pt x="96" y="149"/>
                  <a:pt x="92" y="124"/>
                  <a:pt x="92" y="124"/>
                </a:cubicBezTo>
                <a:cubicBezTo>
                  <a:pt x="91" y="117"/>
                  <a:pt x="84" y="112"/>
                  <a:pt x="77" y="113"/>
                </a:cubicBezTo>
                <a:cubicBezTo>
                  <a:pt x="77" y="113"/>
                  <a:pt x="60" y="116"/>
                  <a:pt x="51" y="118"/>
                </a:cubicBezTo>
                <a:cubicBezTo>
                  <a:pt x="47" y="112"/>
                  <a:pt x="43" y="106"/>
                  <a:pt x="36" y="96"/>
                </a:cubicBezTo>
                <a:cubicBezTo>
                  <a:pt x="69" y="90"/>
                  <a:pt x="282" y="52"/>
                  <a:pt x="304" y="48"/>
                </a:cubicBezTo>
                <a:cubicBezTo>
                  <a:pt x="307" y="66"/>
                  <a:pt x="316" y="118"/>
                  <a:pt x="319" y="136"/>
                </a:cubicBezTo>
                <a:cubicBezTo>
                  <a:pt x="303" y="139"/>
                  <a:pt x="274" y="145"/>
                  <a:pt x="274" y="145"/>
                </a:cubicBezTo>
                <a:cubicBezTo>
                  <a:pt x="270" y="146"/>
                  <a:pt x="266" y="149"/>
                  <a:pt x="265" y="152"/>
                </a:cubicBezTo>
                <a:cubicBezTo>
                  <a:pt x="264" y="154"/>
                  <a:pt x="264" y="156"/>
                  <a:pt x="264" y="158"/>
                </a:cubicBezTo>
                <a:cubicBezTo>
                  <a:pt x="264" y="160"/>
                  <a:pt x="264" y="162"/>
                  <a:pt x="265" y="165"/>
                </a:cubicBezTo>
                <a:cubicBezTo>
                  <a:pt x="327" y="271"/>
                  <a:pt x="327" y="271"/>
                  <a:pt x="327" y="271"/>
                </a:cubicBezTo>
                <a:cubicBezTo>
                  <a:pt x="329" y="275"/>
                  <a:pt x="333" y="278"/>
                  <a:pt x="338" y="278"/>
                </a:cubicBezTo>
                <a:cubicBezTo>
                  <a:pt x="441" y="277"/>
                  <a:pt x="441" y="277"/>
                  <a:pt x="441" y="277"/>
                </a:cubicBezTo>
                <a:cubicBezTo>
                  <a:pt x="448" y="277"/>
                  <a:pt x="454" y="271"/>
                  <a:pt x="454" y="264"/>
                </a:cubicBezTo>
                <a:cubicBezTo>
                  <a:pt x="454" y="13"/>
                  <a:pt x="454" y="13"/>
                  <a:pt x="454" y="13"/>
                </a:cubicBezTo>
                <a:cubicBezTo>
                  <a:pt x="454" y="6"/>
                  <a:pt x="448" y="0"/>
                  <a:pt x="441" y="0"/>
                </a:cubicBezTo>
                <a:cubicBezTo>
                  <a:pt x="434" y="0"/>
                  <a:pt x="428" y="6"/>
                  <a:pt x="428" y="1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5" name="Freeform 48"/>
          <p:cNvSpPr>
            <a:spLocks noChangeAspect="1"/>
          </p:cNvSpPr>
          <p:nvPr userDrawn="1"/>
        </p:nvSpPr>
        <p:spPr bwMode="auto">
          <a:xfrm>
            <a:off x="2557575" y="1185552"/>
            <a:ext cx="276964" cy="393192"/>
          </a:xfrm>
          <a:custGeom>
            <a:avLst/>
            <a:gdLst/>
            <a:ahLst/>
            <a:cxnLst>
              <a:cxn ang="0">
                <a:pos x="245" y="8"/>
              </a:cxn>
              <a:cxn ang="0">
                <a:pos x="208" y="64"/>
              </a:cxn>
              <a:cxn ang="0">
                <a:pos x="107" y="64"/>
              </a:cxn>
              <a:cxn ang="0">
                <a:pos x="70" y="8"/>
              </a:cxn>
              <a:cxn ang="0">
                <a:pos x="54" y="2"/>
              </a:cxn>
              <a:cxn ang="0">
                <a:pos x="45" y="15"/>
              </a:cxn>
              <a:cxn ang="0">
                <a:pos x="45" y="17"/>
              </a:cxn>
              <a:cxn ang="0">
                <a:pos x="52" y="71"/>
              </a:cxn>
              <a:cxn ang="0">
                <a:pos x="8" y="90"/>
              </a:cxn>
              <a:cxn ang="0">
                <a:pos x="0" y="102"/>
              </a:cxn>
              <a:cxn ang="0">
                <a:pos x="0" y="105"/>
              </a:cxn>
              <a:cxn ang="0">
                <a:pos x="13" y="116"/>
              </a:cxn>
              <a:cxn ang="0">
                <a:pos x="65" y="116"/>
              </a:cxn>
              <a:cxn ang="0">
                <a:pos x="99" y="215"/>
              </a:cxn>
              <a:cxn ang="0">
                <a:pos x="44" y="430"/>
              </a:cxn>
              <a:cxn ang="0">
                <a:pos x="44" y="434"/>
              </a:cxn>
              <a:cxn ang="0">
                <a:pos x="51" y="445"/>
              </a:cxn>
              <a:cxn ang="0">
                <a:pos x="67" y="443"/>
              </a:cxn>
              <a:cxn ang="0">
                <a:pos x="169" y="340"/>
              </a:cxn>
              <a:cxn ang="0">
                <a:pos x="169" y="321"/>
              </a:cxn>
              <a:cxn ang="0">
                <a:pos x="150" y="321"/>
              </a:cxn>
              <a:cxn ang="0">
                <a:pos x="82" y="390"/>
              </a:cxn>
              <a:cxn ang="0">
                <a:pos x="126" y="217"/>
              </a:cxn>
              <a:cxn ang="0">
                <a:pos x="126" y="214"/>
              </a:cxn>
              <a:cxn ang="0">
                <a:pos x="126" y="210"/>
              </a:cxn>
              <a:cxn ang="0">
                <a:pos x="87" y="99"/>
              </a:cxn>
              <a:cxn ang="0">
                <a:pos x="74" y="90"/>
              </a:cxn>
              <a:cxn ang="0">
                <a:pos x="80" y="79"/>
              </a:cxn>
              <a:cxn ang="0">
                <a:pos x="80" y="78"/>
              </a:cxn>
              <a:cxn ang="0">
                <a:pos x="78" y="69"/>
              </a:cxn>
              <a:cxn ang="0">
                <a:pos x="89" y="85"/>
              </a:cxn>
              <a:cxn ang="0">
                <a:pos x="100" y="91"/>
              </a:cxn>
              <a:cxn ang="0">
                <a:pos x="215" y="91"/>
              </a:cxn>
              <a:cxn ang="0">
                <a:pos x="226" y="85"/>
              </a:cxn>
              <a:cxn ang="0">
                <a:pos x="236" y="69"/>
              </a:cxn>
              <a:cxn ang="0">
                <a:pos x="235" y="78"/>
              </a:cxn>
              <a:cxn ang="0">
                <a:pos x="235" y="79"/>
              </a:cxn>
              <a:cxn ang="0">
                <a:pos x="240" y="90"/>
              </a:cxn>
              <a:cxn ang="0">
                <a:pos x="228" y="99"/>
              </a:cxn>
              <a:cxn ang="0">
                <a:pos x="189" y="210"/>
              </a:cxn>
              <a:cxn ang="0">
                <a:pos x="188" y="214"/>
              </a:cxn>
              <a:cxn ang="0">
                <a:pos x="189" y="217"/>
              </a:cxn>
              <a:cxn ang="0">
                <a:pos x="245" y="437"/>
              </a:cxn>
              <a:cxn ang="0">
                <a:pos x="261" y="447"/>
              </a:cxn>
              <a:cxn ang="0">
                <a:pos x="271" y="434"/>
              </a:cxn>
              <a:cxn ang="0">
                <a:pos x="270" y="430"/>
              </a:cxn>
              <a:cxn ang="0">
                <a:pos x="216" y="215"/>
              </a:cxn>
              <a:cxn ang="0">
                <a:pos x="250" y="116"/>
              </a:cxn>
              <a:cxn ang="0">
                <a:pos x="302" y="116"/>
              </a:cxn>
              <a:cxn ang="0">
                <a:pos x="315" y="105"/>
              </a:cxn>
              <a:cxn ang="0">
                <a:pos x="315" y="102"/>
              </a:cxn>
              <a:cxn ang="0">
                <a:pos x="307" y="90"/>
              </a:cxn>
              <a:cxn ang="0">
                <a:pos x="263" y="71"/>
              </a:cxn>
              <a:cxn ang="0">
                <a:pos x="269" y="17"/>
              </a:cxn>
              <a:cxn ang="0">
                <a:pos x="270" y="15"/>
              </a:cxn>
              <a:cxn ang="0">
                <a:pos x="261" y="2"/>
              </a:cxn>
              <a:cxn ang="0">
                <a:pos x="245" y="8"/>
              </a:cxn>
            </a:cxnLst>
            <a:rect l="0" t="0" r="r" b="b"/>
            <a:pathLst>
              <a:path w="315" h="448">
                <a:moveTo>
                  <a:pt x="245" y="8"/>
                </a:moveTo>
                <a:cubicBezTo>
                  <a:pt x="245" y="8"/>
                  <a:pt x="214" y="54"/>
                  <a:pt x="208" y="64"/>
                </a:cubicBezTo>
                <a:cubicBezTo>
                  <a:pt x="196" y="64"/>
                  <a:pt x="119" y="64"/>
                  <a:pt x="107" y="64"/>
                </a:cubicBezTo>
                <a:cubicBezTo>
                  <a:pt x="101" y="54"/>
                  <a:pt x="70" y="8"/>
                  <a:pt x="70" y="8"/>
                </a:cubicBezTo>
                <a:cubicBezTo>
                  <a:pt x="66" y="2"/>
                  <a:pt x="60" y="0"/>
                  <a:pt x="54" y="2"/>
                </a:cubicBezTo>
                <a:cubicBezTo>
                  <a:pt x="49" y="4"/>
                  <a:pt x="45" y="9"/>
                  <a:pt x="45" y="15"/>
                </a:cubicBezTo>
                <a:cubicBezTo>
                  <a:pt x="45" y="16"/>
                  <a:pt x="45" y="16"/>
                  <a:pt x="45" y="17"/>
                </a:cubicBezTo>
                <a:cubicBezTo>
                  <a:pt x="45" y="17"/>
                  <a:pt x="50" y="57"/>
                  <a:pt x="52" y="71"/>
                </a:cubicBezTo>
                <a:cubicBezTo>
                  <a:pt x="39" y="76"/>
                  <a:pt x="8" y="90"/>
                  <a:pt x="8" y="90"/>
                </a:cubicBezTo>
                <a:cubicBezTo>
                  <a:pt x="3" y="92"/>
                  <a:pt x="0" y="97"/>
                  <a:pt x="0" y="102"/>
                </a:cubicBezTo>
                <a:cubicBezTo>
                  <a:pt x="0" y="103"/>
                  <a:pt x="0" y="104"/>
                  <a:pt x="0" y="105"/>
                </a:cubicBezTo>
                <a:cubicBezTo>
                  <a:pt x="1" y="111"/>
                  <a:pt x="7" y="116"/>
                  <a:pt x="13" y="116"/>
                </a:cubicBezTo>
                <a:cubicBezTo>
                  <a:pt x="13" y="116"/>
                  <a:pt x="51" y="116"/>
                  <a:pt x="65" y="116"/>
                </a:cubicBezTo>
                <a:cubicBezTo>
                  <a:pt x="70" y="131"/>
                  <a:pt x="97" y="208"/>
                  <a:pt x="99" y="215"/>
                </a:cubicBezTo>
                <a:cubicBezTo>
                  <a:pt x="97" y="222"/>
                  <a:pt x="44" y="430"/>
                  <a:pt x="44" y="430"/>
                </a:cubicBezTo>
                <a:cubicBezTo>
                  <a:pt x="44" y="431"/>
                  <a:pt x="44" y="433"/>
                  <a:pt x="44" y="434"/>
                </a:cubicBezTo>
                <a:cubicBezTo>
                  <a:pt x="44" y="438"/>
                  <a:pt x="46" y="443"/>
                  <a:pt x="51" y="445"/>
                </a:cubicBezTo>
                <a:cubicBezTo>
                  <a:pt x="56" y="448"/>
                  <a:pt x="62" y="447"/>
                  <a:pt x="67" y="443"/>
                </a:cubicBezTo>
                <a:cubicBezTo>
                  <a:pt x="169" y="340"/>
                  <a:pt x="169" y="340"/>
                  <a:pt x="169" y="340"/>
                </a:cubicBezTo>
                <a:cubicBezTo>
                  <a:pt x="174" y="335"/>
                  <a:pt x="174" y="326"/>
                  <a:pt x="169" y="321"/>
                </a:cubicBezTo>
                <a:cubicBezTo>
                  <a:pt x="164" y="316"/>
                  <a:pt x="155" y="316"/>
                  <a:pt x="150" y="321"/>
                </a:cubicBezTo>
                <a:cubicBezTo>
                  <a:pt x="150" y="321"/>
                  <a:pt x="112" y="359"/>
                  <a:pt x="82" y="390"/>
                </a:cubicBezTo>
                <a:cubicBezTo>
                  <a:pt x="97" y="331"/>
                  <a:pt x="126" y="217"/>
                  <a:pt x="126" y="217"/>
                </a:cubicBezTo>
                <a:cubicBezTo>
                  <a:pt x="126" y="216"/>
                  <a:pt x="126" y="215"/>
                  <a:pt x="126" y="214"/>
                </a:cubicBezTo>
                <a:cubicBezTo>
                  <a:pt x="126" y="212"/>
                  <a:pt x="126" y="211"/>
                  <a:pt x="126" y="210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3"/>
                  <a:pt x="80" y="90"/>
                  <a:pt x="74" y="90"/>
                </a:cubicBezTo>
                <a:cubicBezTo>
                  <a:pt x="78" y="87"/>
                  <a:pt x="80" y="83"/>
                  <a:pt x="80" y="79"/>
                </a:cubicBezTo>
                <a:cubicBezTo>
                  <a:pt x="80" y="79"/>
                  <a:pt x="80" y="78"/>
                  <a:pt x="80" y="78"/>
                </a:cubicBezTo>
                <a:cubicBezTo>
                  <a:pt x="80" y="78"/>
                  <a:pt x="79" y="71"/>
                  <a:pt x="78" y="69"/>
                </a:cubicBezTo>
                <a:cubicBezTo>
                  <a:pt x="82" y="75"/>
                  <a:pt x="89" y="85"/>
                  <a:pt x="89" y="85"/>
                </a:cubicBezTo>
                <a:cubicBezTo>
                  <a:pt x="91" y="88"/>
                  <a:pt x="96" y="91"/>
                  <a:pt x="10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9" y="91"/>
                  <a:pt x="223" y="88"/>
                  <a:pt x="226" y="85"/>
                </a:cubicBezTo>
                <a:cubicBezTo>
                  <a:pt x="226" y="85"/>
                  <a:pt x="232" y="75"/>
                  <a:pt x="236" y="69"/>
                </a:cubicBezTo>
                <a:cubicBezTo>
                  <a:pt x="236" y="71"/>
                  <a:pt x="235" y="78"/>
                  <a:pt x="235" y="78"/>
                </a:cubicBezTo>
                <a:cubicBezTo>
                  <a:pt x="235" y="78"/>
                  <a:pt x="235" y="79"/>
                  <a:pt x="235" y="79"/>
                </a:cubicBezTo>
                <a:cubicBezTo>
                  <a:pt x="235" y="83"/>
                  <a:pt x="237" y="87"/>
                  <a:pt x="240" y="90"/>
                </a:cubicBezTo>
                <a:cubicBezTo>
                  <a:pt x="235" y="90"/>
                  <a:pt x="230" y="93"/>
                  <a:pt x="228" y="99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9" y="211"/>
                  <a:pt x="188" y="212"/>
                  <a:pt x="188" y="214"/>
                </a:cubicBezTo>
                <a:cubicBezTo>
                  <a:pt x="188" y="215"/>
                  <a:pt x="189" y="216"/>
                  <a:pt x="189" y="217"/>
                </a:cubicBezTo>
                <a:cubicBezTo>
                  <a:pt x="245" y="437"/>
                  <a:pt x="245" y="437"/>
                  <a:pt x="245" y="437"/>
                </a:cubicBezTo>
                <a:cubicBezTo>
                  <a:pt x="246" y="444"/>
                  <a:pt x="254" y="448"/>
                  <a:pt x="261" y="447"/>
                </a:cubicBezTo>
                <a:cubicBezTo>
                  <a:pt x="267" y="445"/>
                  <a:pt x="271" y="440"/>
                  <a:pt x="271" y="434"/>
                </a:cubicBezTo>
                <a:cubicBezTo>
                  <a:pt x="271" y="433"/>
                  <a:pt x="271" y="431"/>
                  <a:pt x="270" y="430"/>
                </a:cubicBezTo>
                <a:cubicBezTo>
                  <a:pt x="270" y="430"/>
                  <a:pt x="218" y="222"/>
                  <a:pt x="216" y="215"/>
                </a:cubicBezTo>
                <a:cubicBezTo>
                  <a:pt x="218" y="208"/>
                  <a:pt x="245" y="131"/>
                  <a:pt x="250" y="116"/>
                </a:cubicBezTo>
                <a:cubicBezTo>
                  <a:pt x="263" y="116"/>
                  <a:pt x="302" y="116"/>
                  <a:pt x="302" y="116"/>
                </a:cubicBezTo>
                <a:cubicBezTo>
                  <a:pt x="308" y="116"/>
                  <a:pt x="313" y="111"/>
                  <a:pt x="315" y="105"/>
                </a:cubicBezTo>
                <a:cubicBezTo>
                  <a:pt x="315" y="104"/>
                  <a:pt x="315" y="103"/>
                  <a:pt x="315" y="102"/>
                </a:cubicBezTo>
                <a:cubicBezTo>
                  <a:pt x="315" y="97"/>
                  <a:pt x="312" y="92"/>
                  <a:pt x="307" y="90"/>
                </a:cubicBezTo>
                <a:cubicBezTo>
                  <a:pt x="307" y="90"/>
                  <a:pt x="275" y="76"/>
                  <a:pt x="263" y="71"/>
                </a:cubicBezTo>
                <a:cubicBezTo>
                  <a:pt x="265" y="57"/>
                  <a:pt x="269" y="17"/>
                  <a:pt x="269" y="17"/>
                </a:cubicBezTo>
                <a:cubicBezTo>
                  <a:pt x="269" y="16"/>
                  <a:pt x="270" y="16"/>
                  <a:pt x="270" y="15"/>
                </a:cubicBezTo>
                <a:cubicBezTo>
                  <a:pt x="270" y="9"/>
                  <a:pt x="266" y="4"/>
                  <a:pt x="261" y="2"/>
                </a:cubicBezTo>
                <a:cubicBezTo>
                  <a:pt x="255" y="0"/>
                  <a:pt x="248" y="2"/>
                  <a:pt x="245" y="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2276530" y="1669181"/>
            <a:ext cx="810056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Energy &amp;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infrastructure</a:t>
            </a:r>
          </a:p>
        </p:txBody>
      </p:sp>
      <p:sp>
        <p:nvSpPr>
          <p:cNvPr id="107" name="Freeform 52"/>
          <p:cNvSpPr>
            <a:spLocks noChangeAspect="1"/>
          </p:cNvSpPr>
          <p:nvPr userDrawn="1"/>
        </p:nvSpPr>
        <p:spPr bwMode="auto">
          <a:xfrm>
            <a:off x="3282575" y="1185552"/>
            <a:ext cx="380589" cy="393192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335" y="12"/>
              </a:cxn>
              <a:cxn ang="0">
                <a:pos x="317" y="204"/>
              </a:cxn>
              <a:cxn ang="0">
                <a:pos x="233" y="119"/>
              </a:cxn>
              <a:cxn ang="0">
                <a:pos x="218" y="116"/>
              </a:cxn>
              <a:cxn ang="0">
                <a:pos x="210" y="128"/>
              </a:cxn>
              <a:cxn ang="0">
                <a:pos x="210" y="202"/>
              </a:cxn>
              <a:cxn ang="0">
                <a:pos x="128" y="119"/>
              </a:cxn>
              <a:cxn ang="0">
                <a:pos x="113" y="116"/>
              </a:cxn>
              <a:cxn ang="0">
                <a:pos x="105" y="128"/>
              </a:cxn>
              <a:cxn ang="0">
                <a:pos x="105" y="201"/>
              </a:cxn>
              <a:cxn ang="0">
                <a:pos x="23" y="119"/>
              </a:cxn>
              <a:cxn ang="0">
                <a:pos x="9" y="116"/>
              </a:cxn>
              <a:cxn ang="0">
                <a:pos x="0" y="128"/>
              </a:cxn>
              <a:cxn ang="0">
                <a:pos x="0" y="426"/>
              </a:cxn>
              <a:cxn ang="0">
                <a:pos x="14" y="439"/>
              </a:cxn>
              <a:cxn ang="0">
                <a:pos x="275" y="439"/>
              </a:cxn>
              <a:cxn ang="0">
                <a:pos x="288" y="426"/>
              </a:cxn>
              <a:cxn ang="0">
                <a:pos x="275" y="412"/>
              </a:cxn>
              <a:cxn ang="0">
                <a:pos x="27" y="412"/>
              </a:cxn>
              <a:cxn ang="0">
                <a:pos x="27" y="161"/>
              </a:cxn>
              <a:cxn ang="0">
                <a:pos x="109" y="243"/>
              </a:cxn>
              <a:cxn ang="0">
                <a:pos x="123" y="246"/>
              </a:cxn>
              <a:cxn ang="0">
                <a:pos x="132" y="234"/>
              </a:cxn>
              <a:cxn ang="0">
                <a:pos x="132" y="161"/>
              </a:cxn>
              <a:cxn ang="0">
                <a:pos x="214" y="243"/>
              </a:cxn>
              <a:cxn ang="0">
                <a:pos x="229" y="246"/>
              </a:cxn>
              <a:cxn ang="0">
                <a:pos x="237" y="234"/>
              </a:cxn>
              <a:cxn ang="0">
                <a:pos x="237" y="161"/>
              </a:cxn>
              <a:cxn ang="0">
                <a:pos x="318" y="243"/>
              </a:cxn>
              <a:cxn ang="0">
                <a:pos x="332" y="246"/>
              </a:cxn>
              <a:cxn ang="0">
                <a:pos x="341" y="235"/>
              </a:cxn>
              <a:cxn ang="0">
                <a:pos x="360" y="26"/>
              </a:cxn>
              <a:cxn ang="0">
                <a:pos x="375" y="26"/>
              </a:cxn>
              <a:cxn ang="0">
                <a:pos x="398" y="426"/>
              </a:cxn>
              <a:cxn ang="0">
                <a:pos x="412" y="439"/>
              </a:cxn>
              <a:cxn ang="0">
                <a:pos x="424" y="425"/>
              </a:cxn>
              <a:cxn ang="0">
                <a:pos x="401" y="12"/>
              </a:cxn>
              <a:cxn ang="0">
                <a:pos x="388" y="0"/>
              </a:cxn>
              <a:cxn ang="0">
                <a:pos x="348" y="0"/>
              </a:cxn>
            </a:cxnLst>
            <a:rect l="0" t="0" r="r" b="b"/>
            <a:pathLst>
              <a:path w="425" h="439">
                <a:moveTo>
                  <a:pt x="348" y="0"/>
                </a:moveTo>
                <a:cubicBezTo>
                  <a:pt x="341" y="0"/>
                  <a:pt x="336" y="5"/>
                  <a:pt x="335" y="12"/>
                </a:cubicBezTo>
                <a:cubicBezTo>
                  <a:pt x="335" y="12"/>
                  <a:pt x="321" y="161"/>
                  <a:pt x="317" y="204"/>
                </a:cubicBezTo>
                <a:cubicBezTo>
                  <a:pt x="291" y="178"/>
                  <a:pt x="233" y="119"/>
                  <a:pt x="233" y="119"/>
                </a:cubicBezTo>
                <a:cubicBezTo>
                  <a:pt x="229" y="115"/>
                  <a:pt x="223" y="114"/>
                  <a:pt x="218" y="116"/>
                </a:cubicBezTo>
                <a:cubicBezTo>
                  <a:pt x="213" y="118"/>
                  <a:pt x="210" y="123"/>
                  <a:pt x="210" y="128"/>
                </a:cubicBezTo>
                <a:cubicBezTo>
                  <a:pt x="210" y="128"/>
                  <a:pt x="210" y="171"/>
                  <a:pt x="210" y="202"/>
                </a:cubicBezTo>
                <a:cubicBezTo>
                  <a:pt x="182" y="174"/>
                  <a:pt x="128" y="119"/>
                  <a:pt x="128" y="119"/>
                </a:cubicBezTo>
                <a:cubicBezTo>
                  <a:pt x="124" y="115"/>
                  <a:pt x="118" y="114"/>
                  <a:pt x="113" y="116"/>
                </a:cubicBezTo>
                <a:cubicBezTo>
                  <a:pt x="108" y="118"/>
                  <a:pt x="105" y="123"/>
                  <a:pt x="105" y="128"/>
                </a:cubicBezTo>
                <a:cubicBezTo>
                  <a:pt x="105" y="128"/>
                  <a:pt x="105" y="170"/>
                  <a:pt x="105" y="201"/>
                </a:cubicBezTo>
                <a:cubicBezTo>
                  <a:pt x="77" y="173"/>
                  <a:pt x="23" y="119"/>
                  <a:pt x="23" y="119"/>
                </a:cubicBezTo>
                <a:cubicBezTo>
                  <a:pt x="19" y="115"/>
                  <a:pt x="14" y="114"/>
                  <a:pt x="9" y="116"/>
                </a:cubicBezTo>
                <a:cubicBezTo>
                  <a:pt x="4" y="118"/>
                  <a:pt x="0" y="123"/>
                  <a:pt x="0" y="128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33"/>
                  <a:pt x="6" y="439"/>
                  <a:pt x="14" y="439"/>
                </a:cubicBezTo>
                <a:cubicBezTo>
                  <a:pt x="275" y="439"/>
                  <a:pt x="275" y="439"/>
                  <a:pt x="275" y="439"/>
                </a:cubicBezTo>
                <a:cubicBezTo>
                  <a:pt x="282" y="439"/>
                  <a:pt x="288" y="433"/>
                  <a:pt x="288" y="426"/>
                </a:cubicBezTo>
                <a:cubicBezTo>
                  <a:pt x="288" y="418"/>
                  <a:pt x="282" y="412"/>
                  <a:pt x="275" y="412"/>
                </a:cubicBezTo>
                <a:cubicBezTo>
                  <a:pt x="275" y="412"/>
                  <a:pt x="51" y="412"/>
                  <a:pt x="27" y="412"/>
                </a:cubicBezTo>
                <a:cubicBezTo>
                  <a:pt x="27" y="391"/>
                  <a:pt x="27" y="210"/>
                  <a:pt x="27" y="161"/>
                </a:cubicBezTo>
                <a:cubicBezTo>
                  <a:pt x="55" y="189"/>
                  <a:pt x="109" y="243"/>
                  <a:pt x="109" y="243"/>
                </a:cubicBezTo>
                <a:cubicBezTo>
                  <a:pt x="113" y="247"/>
                  <a:pt x="118" y="248"/>
                  <a:pt x="123" y="246"/>
                </a:cubicBezTo>
                <a:cubicBezTo>
                  <a:pt x="128" y="244"/>
                  <a:pt x="132" y="239"/>
                  <a:pt x="132" y="234"/>
                </a:cubicBezTo>
                <a:cubicBezTo>
                  <a:pt x="132" y="234"/>
                  <a:pt x="132" y="192"/>
                  <a:pt x="132" y="161"/>
                </a:cubicBezTo>
                <a:cubicBezTo>
                  <a:pt x="159" y="189"/>
                  <a:pt x="214" y="243"/>
                  <a:pt x="214" y="243"/>
                </a:cubicBezTo>
                <a:cubicBezTo>
                  <a:pt x="218" y="247"/>
                  <a:pt x="224" y="248"/>
                  <a:pt x="229" y="246"/>
                </a:cubicBezTo>
                <a:cubicBezTo>
                  <a:pt x="234" y="244"/>
                  <a:pt x="237" y="239"/>
                  <a:pt x="237" y="234"/>
                </a:cubicBezTo>
                <a:cubicBezTo>
                  <a:pt x="237" y="234"/>
                  <a:pt x="237" y="192"/>
                  <a:pt x="237" y="161"/>
                </a:cubicBezTo>
                <a:cubicBezTo>
                  <a:pt x="265" y="189"/>
                  <a:pt x="318" y="243"/>
                  <a:pt x="318" y="243"/>
                </a:cubicBezTo>
                <a:cubicBezTo>
                  <a:pt x="322" y="247"/>
                  <a:pt x="327" y="248"/>
                  <a:pt x="332" y="246"/>
                </a:cubicBezTo>
                <a:cubicBezTo>
                  <a:pt x="337" y="245"/>
                  <a:pt x="340" y="240"/>
                  <a:pt x="341" y="235"/>
                </a:cubicBezTo>
                <a:cubicBezTo>
                  <a:pt x="341" y="235"/>
                  <a:pt x="358" y="48"/>
                  <a:pt x="360" y="26"/>
                </a:cubicBezTo>
                <a:cubicBezTo>
                  <a:pt x="367" y="26"/>
                  <a:pt x="369" y="26"/>
                  <a:pt x="375" y="26"/>
                </a:cubicBezTo>
                <a:cubicBezTo>
                  <a:pt x="376" y="50"/>
                  <a:pt x="398" y="426"/>
                  <a:pt x="398" y="426"/>
                </a:cubicBezTo>
                <a:cubicBezTo>
                  <a:pt x="398" y="434"/>
                  <a:pt x="404" y="439"/>
                  <a:pt x="412" y="439"/>
                </a:cubicBezTo>
                <a:cubicBezTo>
                  <a:pt x="419" y="439"/>
                  <a:pt x="425" y="432"/>
                  <a:pt x="424" y="425"/>
                </a:cubicBezTo>
                <a:cubicBezTo>
                  <a:pt x="401" y="12"/>
                  <a:pt x="401" y="12"/>
                  <a:pt x="401" y="12"/>
                </a:cubicBezTo>
                <a:cubicBezTo>
                  <a:pt x="400" y="5"/>
                  <a:pt x="395" y="0"/>
                  <a:pt x="388" y="0"/>
                </a:cubicBezTo>
                <a:lnTo>
                  <a:pt x="348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3177756" y="1669181"/>
            <a:ext cx="590226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Industry</a:t>
            </a:r>
          </a:p>
        </p:txBody>
      </p:sp>
      <p:sp>
        <p:nvSpPr>
          <p:cNvPr id="109" name="Freeform 68"/>
          <p:cNvSpPr>
            <a:spLocks noChangeAspect="1"/>
          </p:cNvSpPr>
          <p:nvPr userDrawn="1"/>
        </p:nvSpPr>
        <p:spPr bwMode="auto">
          <a:xfrm>
            <a:off x="943035" y="1185552"/>
            <a:ext cx="448619" cy="393192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86" y="14"/>
              </a:cxn>
              <a:cxn ang="0">
                <a:pos x="86" y="117"/>
              </a:cxn>
              <a:cxn ang="0">
                <a:pos x="68" y="117"/>
              </a:cxn>
              <a:cxn ang="0">
                <a:pos x="55" y="130"/>
              </a:cxn>
              <a:cxn ang="0">
                <a:pos x="55" y="293"/>
              </a:cxn>
              <a:cxn ang="0">
                <a:pos x="13" y="293"/>
              </a:cxn>
              <a:cxn ang="0">
                <a:pos x="0" y="306"/>
              </a:cxn>
              <a:cxn ang="0">
                <a:pos x="13" y="320"/>
              </a:cxn>
              <a:cxn ang="0">
                <a:pos x="68" y="320"/>
              </a:cxn>
              <a:cxn ang="0">
                <a:pos x="81" y="306"/>
              </a:cxn>
              <a:cxn ang="0">
                <a:pos x="81" y="143"/>
              </a:cxn>
              <a:cxn ang="0">
                <a:pos x="99" y="143"/>
              </a:cxn>
              <a:cxn ang="0">
                <a:pos x="112" y="130"/>
              </a:cxn>
              <a:cxn ang="0">
                <a:pos x="112" y="27"/>
              </a:cxn>
              <a:cxn ang="0">
                <a:pos x="184" y="27"/>
              </a:cxn>
              <a:cxn ang="0">
                <a:pos x="184" y="207"/>
              </a:cxn>
              <a:cxn ang="0">
                <a:pos x="198" y="220"/>
              </a:cxn>
              <a:cxn ang="0">
                <a:pos x="231" y="220"/>
              </a:cxn>
              <a:cxn ang="0">
                <a:pos x="231" y="270"/>
              </a:cxn>
              <a:cxn ang="0">
                <a:pos x="244" y="284"/>
              </a:cxn>
              <a:cxn ang="0">
                <a:pos x="298" y="284"/>
              </a:cxn>
              <a:cxn ang="0">
                <a:pos x="311" y="270"/>
              </a:cxn>
              <a:cxn ang="0">
                <a:pos x="311" y="83"/>
              </a:cxn>
              <a:cxn ang="0">
                <a:pos x="340" y="83"/>
              </a:cxn>
              <a:cxn ang="0">
                <a:pos x="340" y="307"/>
              </a:cxn>
              <a:cxn ang="0">
                <a:pos x="353" y="320"/>
              </a:cxn>
              <a:cxn ang="0">
                <a:pos x="366" y="307"/>
              </a:cxn>
              <a:cxn ang="0">
                <a:pos x="366" y="70"/>
              </a:cxn>
              <a:cxn ang="0">
                <a:pos x="353" y="57"/>
              </a:cxn>
              <a:cxn ang="0">
                <a:pos x="298" y="57"/>
              </a:cxn>
              <a:cxn ang="0">
                <a:pos x="285" y="70"/>
              </a:cxn>
              <a:cxn ang="0">
                <a:pos x="285" y="257"/>
              </a:cxn>
              <a:cxn ang="0">
                <a:pos x="257" y="257"/>
              </a:cxn>
              <a:cxn ang="0">
                <a:pos x="257" y="207"/>
              </a:cxn>
              <a:cxn ang="0">
                <a:pos x="244" y="193"/>
              </a:cxn>
              <a:cxn ang="0">
                <a:pos x="211" y="193"/>
              </a:cxn>
              <a:cxn ang="0">
                <a:pos x="211" y="14"/>
              </a:cxn>
              <a:cxn ang="0">
                <a:pos x="198" y="0"/>
              </a:cxn>
              <a:cxn ang="0">
                <a:pos x="99" y="0"/>
              </a:cxn>
            </a:cxnLst>
            <a:rect l="0" t="0" r="r" b="b"/>
            <a:pathLst>
              <a:path w="366" h="320">
                <a:moveTo>
                  <a:pt x="99" y="0"/>
                </a:moveTo>
                <a:cubicBezTo>
                  <a:pt x="92" y="0"/>
                  <a:pt x="86" y="6"/>
                  <a:pt x="86" y="14"/>
                </a:cubicBezTo>
                <a:cubicBezTo>
                  <a:pt x="86" y="14"/>
                  <a:pt x="86" y="96"/>
                  <a:pt x="86" y="117"/>
                </a:cubicBezTo>
                <a:cubicBezTo>
                  <a:pt x="77" y="117"/>
                  <a:pt x="68" y="117"/>
                  <a:pt x="68" y="117"/>
                </a:cubicBezTo>
                <a:cubicBezTo>
                  <a:pt x="61" y="117"/>
                  <a:pt x="55" y="123"/>
                  <a:pt x="55" y="130"/>
                </a:cubicBezTo>
                <a:cubicBezTo>
                  <a:pt x="55" y="130"/>
                  <a:pt x="55" y="271"/>
                  <a:pt x="55" y="293"/>
                </a:cubicBezTo>
                <a:cubicBezTo>
                  <a:pt x="40" y="293"/>
                  <a:pt x="13" y="293"/>
                  <a:pt x="13" y="293"/>
                </a:cubicBezTo>
                <a:cubicBezTo>
                  <a:pt x="6" y="293"/>
                  <a:pt x="0" y="299"/>
                  <a:pt x="0" y="306"/>
                </a:cubicBezTo>
                <a:cubicBezTo>
                  <a:pt x="0" y="314"/>
                  <a:pt x="6" y="320"/>
                  <a:pt x="13" y="320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75" y="320"/>
                  <a:pt x="81" y="314"/>
                  <a:pt x="81" y="306"/>
                </a:cubicBezTo>
                <a:cubicBezTo>
                  <a:pt x="81" y="306"/>
                  <a:pt x="81" y="165"/>
                  <a:pt x="81" y="143"/>
                </a:cubicBezTo>
                <a:cubicBezTo>
                  <a:pt x="90" y="143"/>
                  <a:pt x="99" y="143"/>
                  <a:pt x="99" y="143"/>
                </a:cubicBezTo>
                <a:cubicBezTo>
                  <a:pt x="106" y="143"/>
                  <a:pt x="112" y="137"/>
                  <a:pt x="112" y="130"/>
                </a:cubicBezTo>
                <a:cubicBezTo>
                  <a:pt x="112" y="130"/>
                  <a:pt x="112" y="47"/>
                  <a:pt x="112" y="27"/>
                </a:cubicBezTo>
                <a:cubicBezTo>
                  <a:pt x="129" y="27"/>
                  <a:pt x="168" y="27"/>
                  <a:pt x="184" y="27"/>
                </a:cubicBezTo>
                <a:cubicBezTo>
                  <a:pt x="184" y="49"/>
                  <a:pt x="184" y="207"/>
                  <a:pt x="184" y="207"/>
                </a:cubicBezTo>
                <a:cubicBezTo>
                  <a:pt x="184" y="214"/>
                  <a:pt x="190" y="220"/>
                  <a:pt x="198" y="220"/>
                </a:cubicBezTo>
                <a:cubicBezTo>
                  <a:pt x="198" y="220"/>
                  <a:pt x="217" y="220"/>
                  <a:pt x="231" y="220"/>
                </a:cubicBezTo>
                <a:cubicBezTo>
                  <a:pt x="231" y="236"/>
                  <a:pt x="231" y="270"/>
                  <a:pt x="231" y="270"/>
                </a:cubicBezTo>
                <a:cubicBezTo>
                  <a:pt x="231" y="278"/>
                  <a:pt x="237" y="284"/>
                  <a:pt x="244" y="284"/>
                </a:cubicBezTo>
                <a:cubicBezTo>
                  <a:pt x="298" y="284"/>
                  <a:pt x="298" y="284"/>
                  <a:pt x="298" y="284"/>
                </a:cubicBezTo>
                <a:cubicBezTo>
                  <a:pt x="305" y="284"/>
                  <a:pt x="311" y="278"/>
                  <a:pt x="311" y="270"/>
                </a:cubicBezTo>
                <a:cubicBezTo>
                  <a:pt x="311" y="270"/>
                  <a:pt x="311" y="106"/>
                  <a:pt x="311" y="83"/>
                </a:cubicBezTo>
                <a:cubicBezTo>
                  <a:pt x="322" y="83"/>
                  <a:pt x="330" y="83"/>
                  <a:pt x="340" y="83"/>
                </a:cubicBezTo>
                <a:cubicBezTo>
                  <a:pt x="340" y="107"/>
                  <a:pt x="340" y="307"/>
                  <a:pt x="340" y="307"/>
                </a:cubicBezTo>
                <a:cubicBezTo>
                  <a:pt x="340" y="314"/>
                  <a:pt x="346" y="320"/>
                  <a:pt x="353" y="320"/>
                </a:cubicBezTo>
                <a:cubicBezTo>
                  <a:pt x="361" y="320"/>
                  <a:pt x="366" y="314"/>
                  <a:pt x="366" y="307"/>
                </a:cubicBezTo>
                <a:cubicBezTo>
                  <a:pt x="366" y="70"/>
                  <a:pt x="366" y="70"/>
                  <a:pt x="366" y="70"/>
                </a:cubicBezTo>
                <a:cubicBezTo>
                  <a:pt x="366" y="63"/>
                  <a:pt x="361" y="57"/>
                  <a:pt x="353" y="57"/>
                </a:cubicBezTo>
                <a:cubicBezTo>
                  <a:pt x="298" y="57"/>
                  <a:pt x="298" y="57"/>
                  <a:pt x="298" y="57"/>
                </a:cubicBezTo>
                <a:cubicBezTo>
                  <a:pt x="291" y="57"/>
                  <a:pt x="285" y="63"/>
                  <a:pt x="285" y="70"/>
                </a:cubicBezTo>
                <a:cubicBezTo>
                  <a:pt x="285" y="70"/>
                  <a:pt x="285" y="234"/>
                  <a:pt x="285" y="257"/>
                </a:cubicBezTo>
                <a:cubicBezTo>
                  <a:pt x="275" y="257"/>
                  <a:pt x="267" y="257"/>
                  <a:pt x="257" y="257"/>
                </a:cubicBezTo>
                <a:cubicBezTo>
                  <a:pt x="257" y="241"/>
                  <a:pt x="257" y="207"/>
                  <a:pt x="257" y="207"/>
                </a:cubicBezTo>
                <a:cubicBezTo>
                  <a:pt x="257" y="199"/>
                  <a:pt x="251" y="193"/>
                  <a:pt x="244" y="193"/>
                </a:cubicBezTo>
                <a:cubicBezTo>
                  <a:pt x="244" y="193"/>
                  <a:pt x="224" y="193"/>
                  <a:pt x="211" y="193"/>
                </a:cubicBezTo>
                <a:cubicBezTo>
                  <a:pt x="211" y="171"/>
                  <a:pt x="211" y="14"/>
                  <a:pt x="211" y="14"/>
                </a:cubicBezTo>
                <a:cubicBezTo>
                  <a:pt x="211" y="6"/>
                  <a:pt x="205" y="0"/>
                  <a:pt x="198" y="0"/>
                </a:cubicBezTo>
                <a:lnTo>
                  <a:pt x="99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847004" y="1669181"/>
            <a:ext cx="652743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Buildings</a:t>
            </a:r>
          </a:p>
        </p:txBody>
      </p:sp>
      <p:sp>
        <p:nvSpPr>
          <p:cNvPr id="111" name="Freeform 60"/>
          <p:cNvSpPr>
            <a:spLocks noChangeAspect="1"/>
          </p:cNvSpPr>
          <p:nvPr userDrawn="1"/>
        </p:nvSpPr>
        <p:spPr bwMode="auto">
          <a:xfrm>
            <a:off x="1602979" y="1222072"/>
            <a:ext cx="493975" cy="353487"/>
          </a:xfrm>
          <a:custGeom>
            <a:avLst/>
            <a:gdLst/>
            <a:ahLst/>
            <a:cxnLst>
              <a:cxn ang="0">
                <a:pos x="318" y="316"/>
              </a:cxn>
              <a:cxn ang="0">
                <a:pos x="117" y="97"/>
              </a:cxn>
              <a:cxn ang="0">
                <a:pos x="148" y="254"/>
              </a:cxn>
              <a:cxn ang="0">
                <a:pos x="153" y="130"/>
              </a:cxn>
              <a:cxn ang="0">
                <a:pos x="214" y="140"/>
              </a:cxn>
              <a:cxn ang="0">
                <a:pos x="224" y="278"/>
              </a:cxn>
              <a:cxn ang="0">
                <a:pos x="255" y="164"/>
              </a:cxn>
              <a:cxn ang="0">
                <a:pos x="281" y="164"/>
              </a:cxn>
              <a:cxn ang="0">
                <a:pos x="276" y="315"/>
              </a:cxn>
              <a:cxn ang="0">
                <a:pos x="208" y="300"/>
              </a:cxn>
              <a:cxn ang="0">
                <a:pos x="198" y="163"/>
              </a:cxn>
              <a:cxn ang="0">
                <a:pos x="174" y="271"/>
              </a:cxn>
              <a:cxn ang="0">
                <a:pos x="157" y="283"/>
              </a:cxn>
              <a:cxn ang="0">
                <a:pos x="91" y="257"/>
              </a:cxn>
              <a:cxn ang="0">
                <a:pos x="96" y="71"/>
              </a:cxn>
              <a:cxn ang="0">
                <a:pos x="333" y="120"/>
              </a:cxn>
              <a:cxn ang="0">
                <a:pos x="343" y="290"/>
              </a:cxn>
              <a:cxn ang="0">
                <a:pos x="435" y="51"/>
              </a:cxn>
              <a:cxn ang="0">
                <a:pos x="222" y="33"/>
              </a:cxn>
              <a:cxn ang="0">
                <a:pos x="217" y="56"/>
              </a:cxn>
              <a:cxn ang="0">
                <a:pos x="160" y="52"/>
              </a:cxn>
              <a:cxn ang="0">
                <a:pos x="75" y="244"/>
              </a:cxn>
              <a:cxn ang="0">
                <a:pos x="62" y="257"/>
              </a:cxn>
              <a:cxn ang="0">
                <a:pos x="0" y="244"/>
              </a:cxn>
              <a:cxn ang="0">
                <a:pos x="49" y="232"/>
              </a:cxn>
              <a:cxn ang="0">
                <a:pos x="60" y="39"/>
              </a:cxn>
              <a:cxn ang="0">
                <a:pos x="163" y="26"/>
              </a:cxn>
              <a:cxn ang="0">
                <a:pos x="196" y="22"/>
              </a:cxn>
              <a:cxn ang="0">
                <a:pos x="299" y="0"/>
              </a:cxn>
              <a:cxn ang="0">
                <a:pos x="450" y="27"/>
              </a:cxn>
              <a:cxn ang="0">
                <a:pos x="461" y="228"/>
              </a:cxn>
              <a:cxn ang="0">
                <a:pos x="338" y="326"/>
              </a:cxn>
              <a:cxn ang="0">
                <a:pos x="325" y="328"/>
              </a:cxn>
            </a:cxnLst>
            <a:rect l="0" t="0" r="r" b="b"/>
            <a:pathLst>
              <a:path w="461" h="329">
                <a:moveTo>
                  <a:pt x="325" y="328"/>
                </a:moveTo>
                <a:cubicBezTo>
                  <a:pt x="320" y="325"/>
                  <a:pt x="318" y="321"/>
                  <a:pt x="318" y="316"/>
                </a:cubicBezTo>
                <a:cubicBezTo>
                  <a:pt x="318" y="143"/>
                  <a:pt x="318" y="143"/>
                  <a:pt x="318" y="143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246"/>
                  <a:pt x="117" y="246"/>
                  <a:pt x="117" y="246"/>
                </a:cubicBezTo>
                <a:cubicBezTo>
                  <a:pt x="148" y="254"/>
                  <a:pt x="148" y="254"/>
                  <a:pt x="148" y="254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37"/>
                  <a:pt x="149" y="133"/>
                  <a:pt x="153" y="130"/>
                </a:cubicBezTo>
                <a:cubicBezTo>
                  <a:pt x="156" y="128"/>
                  <a:pt x="160" y="127"/>
                  <a:pt x="164" y="128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20" y="141"/>
                  <a:pt x="224" y="147"/>
                  <a:pt x="224" y="153"/>
                </a:cubicBezTo>
                <a:cubicBezTo>
                  <a:pt x="224" y="278"/>
                  <a:pt x="224" y="278"/>
                  <a:pt x="224" y="278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164"/>
                  <a:pt x="255" y="164"/>
                  <a:pt x="255" y="164"/>
                </a:cubicBezTo>
                <a:cubicBezTo>
                  <a:pt x="255" y="157"/>
                  <a:pt x="261" y="151"/>
                  <a:pt x="268" y="151"/>
                </a:cubicBezTo>
                <a:cubicBezTo>
                  <a:pt x="275" y="151"/>
                  <a:pt x="281" y="157"/>
                  <a:pt x="281" y="164"/>
                </a:cubicBezTo>
                <a:cubicBezTo>
                  <a:pt x="281" y="304"/>
                  <a:pt x="281" y="304"/>
                  <a:pt x="281" y="304"/>
                </a:cubicBezTo>
                <a:cubicBezTo>
                  <a:pt x="281" y="308"/>
                  <a:pt x="280" y="312"/>
                  <a:pt x="276" y="315"/>
                </a:cubicBezTo>
                <a:cubicBezTo>
                  <a:pt x="273" y="317"/>
                  <a:pt x="269" y="318"/>
                  <a:pt x="265" y="317"/>
                </a:cubicBezTo>
                <a:cubicBezTo>
                  <a:pt x="208" y="300"/>
                  <a:pt x="208" y="300"/>
                  <a:pt x="208" y="300"/>
                </a:cubicBezTo>
                <a:cubicBezTo>
                  <a:pt x="202" y="298"/>
                  <a:pt x="198" y="293"/>
                  <a:pt x="198" y="287"/>
                </a:cubicBezTo>
                <a:cubicBezTo>
                  <a:pt x="198" y="163"/>
                  <a:pt x="198" y="163"/>
                  <a:pt x="198" y="163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4" y="271"/>
                  <a:pt x="174" y="271"/>
                  <a:pt x="174" y="271"/>
                </a:cubicBezTo>
                <a:cubicBezTo>
                  <a:pt x="174" y="275"/>
                  <a:pt x="172" y="278"/>
                  <a:pt x="169" y="281"/>
                </a:cubicBezTo>
                <a:cubicBezTo>
                  <a:pt x="165" y="283"/>
                  <a:pt x="161" y="284"/>
                  <a:pt x="157" y="283"/>
                </a:cubicBezTo>
                <a:cubicBezTo>
                  <a:pt x="101" y="269"/>
                  <a:pt x="101" y="269"/>
                  <a:pt x="101" y="269"/>
                </a:cubicBezTo>
                <a:cubicBezTo>
                  <a:pt x="95" y="268"/>
                  <a:pt x="91" y="262"/>
                  <a:pt x="91" y="257"/>
                </a:cubicBezTo>
                <a:cubicBezTo>
                  <a:pt x="91" y="81"/>
                  <a:pt x="91" y="81"/>
                  <a:pt x="91" y="81"/>
                </a:cubicBezTo>
                <a:cubicBezTo>
                  <a:pt x="91" y="77"/>
                  <a:pt x="93" y="73"/>
                  <a:pt x="96" y="71"/>
                </a:cubicBezTo>
                <a:cubicBezTo>
                  <a:pt x="99" y="68"/>
                  <a:pt x="103" y="68"/>
                  <a:pt x="107" y="68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9" y="121"/>
                  <a:pt x="343" y="126"/>
                  <a:pt x="343" y="132"/>
                </a:cubicBezTo>
                <a:cubicBezTo>
                  <a:pt x="343" y="290"/>
                  <a:pt x="343" y="290"/>
                  <a:pt x="343" y="290"/>
                </a:cubicBezTo>
                <a:cubicBezTo>
                  <a:pt x="435" y="221"/>
                  <a:pt x="435" y="221"/>
                  <a:pt x="435" y="221"/>
                </a:cubicBezTo>
                <a:cubicBezTo>
                  <a:pt x="435" y="51"/>
                  <a:pt x="435" y="51"/>
                  <a:pt x="435" y="51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2" y="50"/>
                  <a:pt x="220" y="54"/>
                  <a:pt x="217" y="56"/>
                </a:cubicBezTo>
                <a:cubicBezTo>
                  <a:pt x="214" y="59"/>
                  <a:pt x="211" y="60"/>
                  <a:pt x="207" y="5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244"/>
                  <a:pt x="75" y="244"/>
                  <a:pt x="75" y="244"/>
                </a:cubicBezTo>
                <a:cubicBezTo>
                  <a:pt x="75" y="248"/>
                  <a:pt x="73" y="251"/>
                  <a:pt x="71" y="254"/>
                </a:cubicBezTo>
                <a:cubicBezTo>
                  <a:pt x="68" y="256"/>
                  <a:pt x="65" y="257"/>
                  <a:pt x="62" y="257"/>
                </a:cubicBezTo>
                <a:cubicBezTo>
                  <a:pt x="13" y="257"/>
                  <a:pt x="13" y="257"/>
                  <a:pt x="13" y="257"/>
                </a:cubicBezTo>
                <a:cubicBezTo>
                  <a:pt x="5" y="257"/>
                  <a:pt x="0" y="252"/>
                  <a:pt x="0" y="244"/>
                </a:cubicBezTo>
                <a:cubicBezTo>
                  <a:pt x="0" y="237"/>
                  <a:pt x="5" y="232"/>
                  <a:pt x="13" y="232"/>
                </a:cubicBezTo>
                <a:cubicBezTo>
                  <a:pt x="49" y="232"/>
                  <a:pt x="49" y="232"/>
                  <a:pt x="49" y="23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53" y="40"/>
                  <a:pt x="60" y="39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60" y="26"/>
                  <a:pt x="161" y="26"/>
                  <a:pt x="163" y="26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2"/>
                  <a:pt x="196" y="22"/>
                  <a:pt x="196" y="22"/>
                </a:cubicBezTo>
                <a:cubicBezTo>
                  <a:pt x="196" y="15"/>
                  <a:pt x="201" y="9"/>
                  <a:pt x="208" y="9"/>
                </a:cubicBezTo>
                <a:cubicBezTo>
                  <a:pt x="299" y="0"/>
                  <a:pt x="299" y="0"/>
                  <a:pt x="299" y="0"/>
                </a:cubicBezTo>
                <a:cubicBezTo>
                  <a:pt x="300" y="0"/>
                  <a:pt x="302" y="0"/>
                  <a:pt x="303" y="0"/>
                </a:cubicBezTo>
                <a:cubicBezTo>
                  <a:pt x="450" y="27"/>
                  <a:pt x="450" y="27"/>
                  <a:pt x="450" y="27"/>
                </a:cubicBezTo>
                <a:cubicBezTo>
                  <a:pt x="457" y="28"/>
                  <a:pt x="461" y="34"/>
                  <a:pt x="461" y="40"/>
                </a:cubicBezTo>
                <a:cubicBezTo>
                  <a:pt x="461" y="228"/>
                  <a:pt x="461" y="228"/>
                  <a:pt x="461" y="228"/>
                </a:cubicBezTo>
                <a:cubicBezTo>
                  <a:pt x="461" y="232"/>
                  <a:pt x="459" y="236"/>
                  <a:pt x="456" y="238"/>
                </a:cubicBezTo>
                <a:cubicBezTo>
                  <a:pt x="338" y="326"/>
                  <a:pt x="338" y="326"/>
                  <a:pt x="338" y="326"/>
                </a:cubicBezTo>
                <a:cubicBezTo>
                  <a:pt x="336" y="328"/>
                  <a:pt x="333" y="329"/>
                  <a:pt x="330" y="329"/>
                </a:cubicBezTo>
                <a:cubicBezTo>
                  <a:pt x="328" y="329"/>
                  <a:pt x="327" y="329"/>
                  <a:pt x="325" y="328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12" name="TextBox 111"/>
          <p:cNvSpPr txBox="1"/>
          <p:nvPr userDrawn="1"/>
        </p:nvSpPr>
        <p:spPr>
          <a:xfrm>
            <a:off x="1571993" y="1669181"/>
            <a:ext cx="647613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800" b="1" dirty="0" err="1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&amp; networks</a:t>
            </a:r>
          </a:p>
        </p:txBody>
      </p:sp>
      <p:sp>
        <p:nvSpPr>
          <p:cNvPr id="113" name="Freeform 64"/>
          <p:cNvSpPr>
            <a:spLocks noChangeAspect="1"/>
          </p:cNvSpPr>
          <p:nvPr userDrawn="1"/>
        </p:nvSpPr>
        <p:spPr bwMode="auto">
          <a:xfrm>
            <a:off x="4043906" y="1185552"/>
            <a:ext cx="358929" cy="393192"/>
          </a:xfrm>
          <a:custGeom>
            <a:avLst/>
            <a:gdLst/>
            <a:ahLst/>
            <a:cxnLst>
              <a:cxn ang="0">
                <a:pos x="146" y="5"/>
              </a:cxn>
              <a:cxn ang="0">
                <a:pos x="6" y="132"/>
              </a:cxn>
              <a:cxn ang="0">
                <a:pos x="5" y="151"/>
              </a:cxn>
              <a:cxn ang="0">
                <a:pos x="23" y="152"/>
              </a:cxn>
              <a:cxn ang="0">
                <a:pos x="155" y="33"/>
              </a:cxn>
              <a:cxn ang="0">
                <a:pos x="283" y="149"/>
              </a:cxn>
              <a:cxn ang="0">
                <a:pos x="283" y="313"/>
              </a:cxn>
              <a:cxn ang="0">
                <a:pos x="45" y="313"/>
              </a:cxn>
              <a:cxn ang="0">
                <a:pos x="45" y="228"/>
              </a:cxn>
              <a:cxn ang="0">
                <a:pos x="56" y="202"/>
              </a:cxn>
              <a:cxn ang="0">
                <a:pos x="100" y="187"/>
              </a:cxn>
              <a:cxn ang="0">
                <a:pos x="152" y="229"/>
              </a:cxn>
              <a:cxn ang="0">
                <a:pos x="152" y="272"/>
              </a:cxn>
              <a:cxn ang="0">
                <a:pos x="165" y="285"/>
              </a:cxn>
              <a:cxn ang="0">
                <a:pos x="178" y="272"/>
              </a:cxn>
              <a:cxn ang="0">
                <a:pos x="178" y="229"/>
              </a:cxn>
              <a:cxn ang="0">
                <a:pos x="159" y="182"/>
              </a:cxn>
              <a:cxn ang="0">
                <a:pos x="100" y="161"/>
              </a:cxn>
              <a:cxn ang="0">
                <a:pos x="36" y="184"/>
              </a:cxn>
              <a:cxn ang="0">
                <a:pos x="18" y="229"/>
              </a:cxn>
              <a:cxn ang="0">
                <a:pos x="18" y="229"/>
              </a:cxn>
              <a:cxn ang="0">
                <a:pos x="18" y="326"/>
              </a:cxn>
              <a:cxn ang="0">
                <a:pos x="22" y="335"/>
              </a:cxn>
              <a:cxn ang="0">
                <a:pos x="32" y="339"/>
              </a:cxn>
              <a:cxn ang="0">
                <a:pos x="296" y="339"/>
              </a:cxn>
              <a:cxn ang="0">
                <a:pos x="309" y="326"/>
              </a:cxn>
              <a:cxn ang="0">
                <a:pos x="309" y="143"/>
              </a:cxn>
              <a:cxn ang="0">
                <a:pos x="305" y="133"/>
              </a:cxn>
              <a:cxn ang="0">
                <a:pos x="164" y="5"/>
              </a:cxn>
              <a:cxn ang="0">
                <a:pos x="146" y="5"/>
              </a:cxn>
            </a:cxnLst>
            <a:rect l="0" t="0" r="r" b="b"/>
            <a:pathLst>
              <a:path w="309" h="339">
                <a:moveTo>
                  <a:pt x="146" y="5"/>
                </a:moveTo>
                <a:cubicBezTo>
                  <a:pt x="6" y="132"/>
                  <a:pt x="6" y="132"/>
                  <a:pt x="6" y="132"/>
                </a:cubicBezTo>
                <a:cubicBezTo>
                  <a:pt x="0" y="137"/>
                  <a:pt x="0" y="146"/>
                  <a:pt x="5" y="151"/>
                </a:cubicBezTo>
                <a:cubicBezTo>
                  <a:pt x="10" y="156"/>
                  <a:pt x="18" y="157"/>
                  <a:pt x="23" y="152"/>
                </a:cubicBezTo>
                <a:cubicBezTo>
                  <a:pt x="23" y="152"/>
                  <a:pt x="139" y="47"/>
                  <a:pt x="155" y="33"/>
                </a:cubicBezTo>
                <a:cubicBezTo>
                  <a:pt x="170" y="46"/>
                  <a:pt x="275" y="142"/>
                  <a:pt x="283" y="149"/>
                </a:cubicBezTo>
                <a:cubicBezTo>
                  <a:pt x="283" y="159"/>
                  <a:pt x="283" y="291"/>
                  <a:pt x="283" y="313"/>
                </a:cubicBezTo>
                <a:cubicBezTo>
                  <a:pt x="260" y="313"/>
                  <a:pt x="68" y="313"/>
                  <a:pt x="45" y="313"/>
                </a:cubicBezTo>
                <a:cubicBezTo>
                  <a:pt x="45" y="293"/>
                  <a:pt x="45" y="229"/>
                  <a:pt x="45" y="228"/>
                </a:cubicBezTo>
                <a:cubicBezTo>
                  <a:pt x="45" y="226"/>
                  <a:pt x="45" y="212"/>
                  <a:pt x="56" y="202"/>
                </a:cubicBezTo>
                <a:cubicBezTo>
                  <a:pt x="65" y="192"/>
                  <a:pt x="80" y="187"/>
                  <a:pt x="100" y="187"/>
                </a:cubicBezTo>
                <a:cubicBezTo>
                  <a:pt x="150" y="187"/>
                  <a:pt x="152" y="224"/>
                  <a:pt x="152" y="229"/>
                </a:cubicBezTo>
                <a:cubicBezTo>
                  <a:pt x="152" y="272"/>
                  <a:pt x="152" y="272"/>
                  <a:pt x="152" y="272"/>
                </a:cubicBezTo>
                <a:cubicBezTo>
                  <a:pt x="152" y="279"/>
                  <a:pt x="158" y="285"/>
                  <a:pt x="165" y="285"/>
                </a:cubicBezTo>
                <a:cubicBezTo>
                  <a:pt x="172" y="285"/>
                  <a:pt x="178" y="279"/>
                  <a:pt x="178" y="272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8"/>
                  <a:pt x="178" y="202"/>
                  <a:pt x="159" y="182"/>
                </a:cubicBezTo>
                <a:cubicBezTo>
                  <a:pt x="145" y="168"/>
                  <a:pt x="125" y="161"/>
                  <a:pt x="100" y="161"/>
                </a:cubicBezTo>
                <a:cubicBezTo>
                  <a:pt x="72" y="161"/>
                  <a:pt x="51" y="169"/>
                  <a:pt x="36" y="184"/>
                </a:cubicBezTo>
                <a:cubicBezTo>
                  <a:pt x="18" y="203"/>
                  <a:pt x="18" y="228"/>
                  <a:pt x="18" y="229"/>
                </a:cubicBezTo>
                <a:cubicBezTo>
                  <a:pt x="18" y="229"/>
                  <a:pt x="18" y="229"/>
                  <a:pt x="18" y="229"/>
                </a:cubicBezTo>
                <a:cubicBezTo>
                  <a:pt x="18" y="326"/>
                  <a:pt x="18" y="326"/>
                  <a:pt x="18" y="326"/>
                </a:cubicBezTo>
                <a:cubicBezTo>
                  <a:pt x="18" y="329"/>
                  <a:pt x="20" y="333"/>
                  <a:pt x="22" y="335"/>
                </a:cubicBezTo>
                <a:cubicBezTo>
                  <a:pt x="25" y="338"/>
                  <a:pt x="28" y="339"/>
                  <a:pt x="32" y="339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304" y="339"/>
                  <a:pt x="309" y="333"/>
                  <a:pt x="309" y="326"/>
                </a:cubicBezTo>
                <a:cubicBezTo>
                  <a:pt x="309" y="143"/>
                  <a:pt x="309" y="143"/>
                  <a:pt x="309" y="143"/>
                </a:cubicBezTo>
                <a:cubicBezTo>
                  <a:pt x="309" y="139"/>
                  <a:pt x="308" y="135"/>
                  <a:pt x="305" y="133"/>
                </a:cubicBezTo>
                <a:cubicBezTo>
                  <a:pt x="164" y="5"/>
                  <a:pt x="164" y="5"/>
                  <a:pt x="164" y="5"/>
                </a:cubicBezTo>
                <a:cubicBezTo>
                  <a:pt x="159" y="0"/>
                  <a:pt x="151" y="0"/>
                  <a:pt x="146" y="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3948455" y="1669181"/>
            <a:ext cx="54983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115" name="Freeform 148"/>
          <p:cNvSpPr>
            <a:spLocks noChangeAspect="1"/>
          </p:cNvSpPr>
          <p:nvPr userDrawn="1"/>
        </p:nvSpPr>
        <p:spPr bwMode="auto">
          <a:xfrm>
            <a:off x="7477779" y="1260845"/>
            <a:ext cx="446842" cy="340106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0" y="91"/>
              </a:cxn>
              <a:cxn ang="0">
                <a:pos x="12" y="103"/>
              </a:cxn>
              <a:cxn ang="0">
                <a:pos x="36" y="127"/>
              </a:cxn>
              <a:cxn ang="0">
                <a:pos x="12" y="151"/>
              </a:cxn>
              <a:cxn ang="0">
                <a:pos x="0" y="163"/>
              </a:cxn>
              <a:cxn ang="0">
                <a:pos x="84" y="255"/>
              </a:cxn>
              <a:cxn ang="0">
                <a:pos x="180" y="255"/>
              </a:cxn>
              <a:cxn ang="0">
                <a:pos x="192" y="243"/>
              </a:cxn>
              <a:cxn ang="0">
                <a:pos x="192" y="209"/>
              </a:cxn>
              <a:cxn ang="0">
                <a:pos x="300" y="209"/>
              </a:cxn>
              <a:cxn ang="0">
                <a:pos x="301" y="209"/>
              </a:cxn>
              <a:cxn ang="0">
                <a:pos x="335" y="175"/>
              </a:cxn>
              <a:cxn ang="0">
                <a:pos x="302" y="142"/>
              </a:cxn>
              <a:cxn ang="0">
                <a:pos x="300" y="142"/>
              </a:cxn>
              <a:cxn ang="0">
                <a:pos x="184" y="142"/>
              </a:cxn>
              <a:cxn ang="0">
                <a:pos x="172" y="154"/>
              </a:cxn>
              <a:cxn ang="0">
                <a:pos x="184" y="166"/>
              </a:cxn>
              <a:cxn ang="0">
                <a:pos x="300" y="166"/>
              </a:cxn>
              <a:cxn ang="0">
                <a:pos x="301" y="166"/>
              </a:cxn>
              <a:cxn ang="0">
                <a:pos x="311" y="175"/>
              </a:cxn>
              <a:cxn ang="0">
                <a:pos x="302" y="184"/>
              </a:cxn>
              <a:cxn ang="0">
                <a:pos x="300" y="184"/>
              </a:cxn>
              <a:cxn ang="0">
                <a:pos x="180" y="184"/>
              </a:cxn>
              <a:cxn ang="0">
                <a:pos x="167" y="196"/>
              </a:cxn>
              <a:cxn ang="0">
                <a:pos x="167" y="230"/>
              </a:cxn>
              <a:cxn ang="0">
                <a:pos x="84" y="230"/>
              </a:cxn>
              <a:cxn ang="0">
                <a:pos x="25" y="174"/>
              </a:cxn>
              <a:cxn ang="0">
                <a:pos x="60" y="127"/>
              </a:cxn>
              <a:cxn ang="0">
                <a:pos x="25" y="81"/>
              </a:cxn>
              <a:cxn ang="0">
                <a:pos x="84" y="24"/>
              </a:cxn>
              <a:cxn ang="0">
                <a:pos x="167" y="24"/>
              </a:cxn>
              <a:cxn ang="0">
                <a:pos x="167" y="58"/>
              </a:cxn>
              <a:cxn ang="0">
                <a:pos x="180" y="71"/>
              </a:cxn>
              <a:cxn ang="0">
                <a:pos x="300" y="71"/>
              </a:cxn>
              <a:cxn ang="0">
                <a:pos x="302" y="71"/>
              </a:cxn>
              <a:cxn ang="0">
                <a:pos x="311" y="79"/>
              </a:cxn>
              <a:cxn ang="0">
                <a:pos x="302" y="88"/>
              </a:cxn>
              <a:cxn ang="0">
                <a:pos x="300" y="88"/>
              </a:cxn>
              <a:cxn ang="0">
                <a:pos x="184" y="88"/>
              </a:cxn>
              <a:cxn ang="0">
                <a:pos x="172" y="101"/>
              </a:cxn>
              <a:cxn ang="0">
                <a:pos x="184" y="113"/>
              </a:cxn>
              <a:cxn ang="0">
                <a:pos x="300" y="113"/>
              </a:cxn>
              <a:cxn ang="0">
                <a:pos x="302" y="113"/>
              </a:cxn>
              <a:cxn ang="0">
                <a:pos x="335" y="79"/>
              </a:cxn>
              <a:cxn ang="0">
                <a:pos x="302" y="46"/>
              </a:cxn>
              <a:cxn ang="0">
                <a:pos x="300" y="46"/>
              </a:cxn>
              <a:cxn ang="0">
                <a:pos x="192" y="46"/>
              </a:cxn>
              <a:cxn ang="0">
                <a:pos x="192" y="12"/>
              </a:cxn>
              <a:cxn ang="0">
                <a:pos x="180" y="0"/>
              </a:cxn>
              <a:cxn ang="0">
                <a:pos x="84" y="0"/>
              </a:cxn>
            </a:cxnLst>
            <a:rect l="0" t="0" r="r" b="b"/>
            <a:pathLst>
              <a:path w="335" h="255">
                <a:moveTo>
                  <a:pt x="84" y="0"/>
                </a:moveTo>
                <a:cubicBezTo>
                  <a:pt x="31" y="0"/>
                  <a:pt x="0" y="34"/>
                  <a:pt x="0" y="91"/>
                </a:cubicBezTo>
                <a:cubicBezTo>
                  <a:pt x="0" y="98"/>
                  <a:pt x="5" y="103"/>
                  <a:pt x="12" y="103"/>
                </a:cubicBezTo>
                <a:cubicBezTo>
                  <a:pt x="25" y="103"/>
                  <a:pt x="36" y="114"/>
                  <a:pt x="36" y="127"/>
                </a:cubicBezTo>
                <a:cubicBezTo>
                  <a:pt x="36" y="140"/>
                  <a:pt x="25" y="151"/>
                  <a:pt x="12" y="151"/>
                </a:cubicBezTo>
                <a:cubicBezTo>
                  <a:pt x="5" y="151"/>
                  <a:pt x="0" y="157"/>
                  <a:pt x="0" y="163"/>
                </a:cubicBezTo>
                <a:cubicBezTo>
                  <a:pt x="0" y="221"/>
                  <a:pt x="31" y="255"/>
                  <a:pt x="84" y="255"/>
                </a:cubicBezTo>
                <a:cubicBezTo>
                  <a:pt x="180" y="255"/>
                  <a:pt x="180" y="255"/>
                  <a:pt x="180" y="255"/>
                </a:cubicBezTo>
                <a:cubicBezTo>
                  <a:pt x="186" y="255"/>
                  <a:pt x="192" y="249"/>
                  <a:pt x="192" y="243"/>
                </a:cubicBezTo>
                <a:cubicBezTo>
                  <a:pt x="192" y="243"/>
                  <a:pt x="192" y="222"/>
                  <a:pt x="192" y="209"/>
                </a:cubicBezTo>
                <a:cubicBezTo>
                  <a:pt x="212" y="209"/>
                  <a:pt x="300" y="209"/>
                  <a:pt x="300" y="209"/>
                </a:cubicBezTo>
                <a:cubicBezTo>
                  <a:pt x="300" y="209"/>
                  <a:pt x="301" y="209"/>
                  <a:pt x="301" y="209"/>
                </a:cubicBezTo>
                <a:cubicBezTo>
                  <a:pt x="320" y="209"/>
                  <a:pt x="335" y="194"/>
                  <a:pt x="335" y="175"/>
                </a:cubicBezTo>
                <a:cubicBezTo>
                  <a:pt x="335" y="157"/>
                  <a:pt x="320" y="142"/>
                  <a:pt x="302" y="142"/>
                </a:cubicBezTo>
                <a:cubicBezTo>
                  <a:pt x="302" y="142"/>
                  <a:pt x="300" y="142"/>
                  <a:pt x="300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77" y="142"/>
                  <a:pt x="172" y="147"/>
                  <a:pt x="172" y="154"/>
                </a:cubicBezTo>
                <a:cubicBezTo>
                  <a:pt x="172" y="161"/>
                  <a:pt x="177" y="166"/>
                  <a:pt x="184" y="166"/>
                </a:cubicBezTo>
                <a:cubicBezTo>
                  <a:pt x="184" y="166"/>
                  <a:pt x="300" y="166"/>
                  <a:pt x="300" y="166"/>
                </a:cubicBezTo>
                <a:cubicBezTo>
                  <a:pt x="301" y="166"/>
                  <a:pt x="301" y="166"/>
                  <a:pt x="301" y="166"/>
                </a:cubicBezTo>
                <a:cubicBezTo>
                  <a:pt x="307" y="166"/>
                  <a:pt x="311" y="170"/>
                  <a:pt x="311" y="175"/>
                </a:cubicBezTo>
                <a:cubicBezTo>
                  <a:pt x="311" y="180"/>
                  <a:pt x="307" y="184"/>
                  <a:pt x="302" y="184"/>
                </a:cubicBezTo>
                <a:cubicBezTo>
                  <a:pt x="302" y="184"/>
                  <a:pt x="300" y="184"/>
                  <a:pt x="300" y="184"/>
                </a:cubicBezTo>
                <a:cubicBezTo>
                  <a:pt x="180" y="184"/>
                  <a:pt x="180" y="184"/>
                  <a:pt x="180" y="184"/>
                </a:cubicBezTo>
                <a:cubicBezTo>
                  <a:pt x="173" y="184"/>
                  <a:pt x="167" y="190"/>
                  <a:pt x="167" y="196"/>
                </a:cubicBezTo>
                <a:cubicBezTo>
                  <a:pt x="167" y="196"/>
                  <a:pt x="167" y="217"/>
                  <a:pt x="167" y="230"/>
                </a:cubicBezTo>
                <a:cubicBezTo>
                  <a:pt x="149" y="230"/>
                  <a:pt x="84" y="230"/>
                  <a:pt x="84" y="230"/>
                </a:cubicBezTo>
                <a:cubicBezTo>
                  <a:pt x="40" y="230"/>
                  <a:pt x="27" y="202"/>
                  <a:pt x="25" y="174"/>
                </a:cubicBezTo>
                <a:cubicBezTo>
                  <a:pt x="45" y="168"/>
                  <a:pt x="60" y="150"/>
                  <a:pt x="60" y="127"/>
                </a:cubicBezTo>
                <a:cubicBezTo>
                  <a:pt x="60" y="105"/>
                  <a:pt x="45" y="86"/>
                  <a:pt x="25" y="81"/>
                </a:cubicBezTo>
                <a:cubicBezTo>
                  <a:pt x="27" y="53"/>
                  <a:pt x="40" y="24"/>
                  <a:pt x="84" y="24"/>
                </a:cubicBezTo>
                <a:cubicBezTo>
                  <a:pt x="84" y="24"/>
                  <a:pt x="149" y="24"/>
                  <a:pt x="167" y="24"/>
                </a:cubicBezTo>
                <a:cubicBezTo>
                  <a:pt x="167" y="38"/>
                  <a:pt x="167" y="58"/>
                  <a:pt x="167" y="58"/>
                </a:cubicBezTo>
                <a:cubicBezTo>
                  <a:pt x="167" y="65"/>
                  <a:pt x="173" y="71"/>
                  <a:pt x="180" y="71"/>
                </a:cubicBezTo>
                <a:cubicBezTo>
                  <a:pt x="300" y="71"/>
                  <a:pt x="300" y="71"/>
                  <a:pt x="300" y="71"/>
                </a:cubicBezTo>
                <a:cubicBezTo>
                  <a:pt x="300" y="71"/>
                  <a:pt x="302" y="71"/>
                  <a:pt x="302" y="71"/>
                </a:cubicBezTo>
                <a:cubicBezTo>
                  <a:pt x="307" y="71"/>
                  <a:pt x="311" y="75"/>
                  <a:pt x="311" y="79"/>
                </a:cubicBezTo>
                <a:cubicBezTo>
                  <a:pt x="311" y="84"/>
                  <a:pt x="307" y="88"/>
                  <a:pt x="302" y="88"/>
                </a:cubicBezTo>
                <a:cubicBezTo>
                  <a:pt x="301" y="88"/>
                  <a:pt x="300" y="88"/>
                  <a:pt x="300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77" y="88"/>
                  <a:pt x="172" y="94"/>
                  <a:pt x="172" y="101"/>
                </a:cubicBezTo>
                <a:cubicBezTo>
                  <a:pt x="172" y="107"/>
                  <a:pt x="177" y="113"/>
                  <a:pt x="184" y="113"/>
                </a:cubicBezTo>
                <a:cubicBezTo>
                  <a:pt x="300" y="113"/>
                  <a:pt x="300" y="113"/>
                  <a:pt x="300" y="113"/>
                </a:cubicBezTo>
                <a:cubicBezTo>
                  <a:pt x="300" y="113"/>
                  <a:pt x="302" y="113"/>
                  <a:pt x="302" y="113"/>
                </a:cubicBezTo>
                <a:cubicBezTo>
                  <a:pt x="320" y="113"/>
                  <a:pt x="335" y="98"/>
                  <a:pt x="335" y="79"/>
                </a:cubicBezTo>
                <a:cubicBezTo>
                  <a:pt x="335" y="61"/>
                  <a:pt x="320" y="46"/>
                  <a:pt x="302" y="46"/>
                </a:cubicBezTo>
                <a:cubicBezTo>
                  <a:pt x="301" y="46"/>
                  <a:pt x="300" y="46"/>
                  <a:pt x="300" y="46"/>
                </a:cubicBezTo>
                <a:cubicBezTo>
                  <a:pt x="300" y="46"/>
                  <a:pt x="212" y="46"/>
                  <a:pt x="192" y="46"/>
                </a:cubicBezTo>
                <a:cubicBezTo>
                  <a:pt x="192" y="33"/>
                  <a:pt x="192" y="12"/>
                  <a:pt x="192" y="12"/>
                </a:cubicBezTo>
                <a:cubicBezTo>
                  <a:pt x="192" y="5"/>
                  <a:pt x="186" y="0"/>
                  <a:pt x="180" y="0"/>
                </a:cubicBezTo>
                <a:lnTo>
                  <a:pt x="84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16" name="TextBox 115"/>
          <p:cNvSpPr txBox="1"/>
          <p:nvPr userDrawn="1"/>
        </p:nvSpPr>
        <p:spPr>
          <a:xfrm>
            <a:off x="7275486" y="1669186"/>
            <a:ext cx="85143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Power management</a:t>
            </a:r>
          </a:p>
        </p:txBody>
      </p:sp>
      <p:sp>
        <p:nvSpPr>
          <p:cNvPr id="117" name="Freeform 184"/>
          <p:cNvSpPr>
            <a:spLocks noChangeAspect="1"/>
          </p:cNvSpPr>
          <p:nvPr userDrawn="1"/>
        </p:nvSpPr>
        <p:spPr bwMode="auto">
          <a:xfrm>
            <a:off x="6590110" y="1207759"/>
            <a:ext cx="489929" cy="393192"/>
          </a:xfrm>
          <a:custGeom>
            <a:avLst/>
            <a:gdLst/>
            <a:ahLst/>
            <a:cxnLst>
              <a:cxn ang="0">
                <a:pos x="69" y="73"/>
              </a:cxn>
              <a:cxn ang="0">
                <a:pos x="95" y="73"/>
              </a:cxn>
              <a:cxn ang="0">
                <a:pos x="95" y="343"/>
              </a:cxn>
              <a:cxn ang="0">
                <a:pos x="0" y="343"/>
              </a:cxn>
              <a:cxn ang="0">
                <a:pos x="0" y="72"/>
              </a:cxn>
              <a:cxn ang="0">
                <a:pos x="31" y="72"/>
              </a:cxn>
              <a:cxn ang="0">
                <a:pos x="31" y="34"/>
              </a:cxn>
              <a:cxn ang="0">
                <a:pos x="82" y="0"/>
              </a:cxn>
              <a:cxn ang="0">
                <a:pos x="127" y="11"/>
              </a:cxn>
              <a:cxn ang="0">
                <a:pos x="139" y="48"/>
              </a:cxn>
              <a:cxn ang="0">
                <a:pos x="139" y="284"/>
              </a:cxn>
              <a:cxn ang="0">
                <a:pos x="207" y="284"/>
              </a:cxn>
              <a:cxn ang="0">
                <a:pos x="207" y="228"/>
              </a:cxn>
              <a:cxn ang="0">
                <a:pos x="181" y="207"/>
              </a:cxn>
              <a:cxn ang="0">
                <a:pos x="181" y="66"/>
              </a:cxn>
              <a:cxn ang="0">
                <a:pos x="278" y="67"/>
              </a:cxn>
              <a:cxn ang="0">
                <a:pos x="278" y="207"/>
              </a:cxn>
              <a:cxn ang="0">
                <a:pos x="254" y="229"/>
              </a:cxn>
              <a:cxn ang="0">
                <a:pos x="254" y="275"/>
              </a:cxn>
              <a:cxn ang="0">
                <a:pos x="254" y="283"/>
              </a:cxn>
              <a:cxn ang="0">
                <a:pos x="352" y="283"/>
              </a:cxn>
              <a:cxn ang="0">
                <a:pos x="316" y="340"/>
              </a:cxn>
              <a:cxn ang="0">
                <a:pos x="428" y="340"/>
              </a:cxn>
              <a:cxn ang="0">
                <a:pos x="385" y="281"/>
              </a:cxn>
              <a:cxn ang="0">
                <a:pos x="428" y="222"/>
              </a:cxn>
              <a:cxn ang="0">
                <a:pos x="316" y="222"/>
              </a:cxn>
              <a:cxn ang="0">
                <a:pos x="336" y="250"/>
              </a:cxn>
            </a:cxnLst>
            <a:rect l="0" t="0" r="r" b="b"/>
            <a:pathLst>
              <a:path w="428" h="343">
                <a:moveTo>
                  <a:pt x="69" y="73"/>
                </a:moveTo>
                <a:cubicBezTo>
                  <a:pt x="95" y="73"/>
                  <a:pt x="95" y="73"/>
                  <a:pt x="95" y="7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72"/>
                  <a:pt x="0" y="72"/>
                  <a:pt x="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3" y="0"/>
                  <a:pt x="82" y="0"/>
                </a:cubicBezTo>
                <a:cubicBezTo>
                  <a:pt x="106" y="0"/>
                  <a:pt x="118" y="4"/>
                  <a:pt x="127" y="11"/>
                </a:cubicBezTo>
                <a:cubicBezTo>
                  <a:pt x="135" y="18"/>
                  <a:pt x="139" y="28"/>
                  <a:pt x="139" y="48"/>
                </a:cubicBezTo>
                <a:cubicBezTo>
                  <a:pt x="139" y="284"/>
                  <a:pt x="139" y="284"/>
                  <a:pt x="139" y="284"/>
                </a:cubicBezTo>
                <a:cubicBezTo>
                  <a:pt x="207" y="284"/>
                  <a:pt x="207" y="284"/>
                  <a:pt x="207" y="284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181" y="207"/>
                  <a:pt x="181" y="207"/>
                  <a:pt x="181" y="207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1" y="66"/>
                  <a:pt x="226" y="28"/>
                  <a:pt x="278" y="6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254" y="229"/>
                  <a:pt x="254" y="229"/>
                  <a:pt x="254" y="229"/>
                </a:cubicBezTo>
                <a:cubicBezTo>
                  <a:pt x="254" y="275"/>
                  <a:pt x="254" y="275"/>
                  <a:pt x="254" y="275"/>
                </a:cubicBezTo>
                <a:cubicBezTo>
                  <a:pt x="254" y="283"/>
                  <a:pt x="254" y="283"/>
                  <a:pt x="254" y="283"/>
                </a:cubicBezTo>
                <a:cubicBezTo>
                  <a:pt x="352" y="283"/>
                  <a:pt x="352" y="283"/>
                  <a:pt x="352" y="283"/>
                </a:cubicBezTo>
                <a:cubicBezTo>
                  <a:pt x="316" y="340"/>
                  <a:pt x="316" y="340"/>
                  <a:pt x="316" y="340"/>
                </a:cubicBezTo>
                <a:cubicBezTo>
                  <a:pt x="428" y="340"/>
                  <a:pt x="428" y="340"/>
                  <a:pt x="428" y="340"/>
                </a:cubicBezTo>
                <a:cubicBezTo>
                  <a:pt x="385" y="281"/>
                  <a:pt x="385" y="281"/>
                  <a:pt x="385" y="281"/>
                </a:cubicBezTo>
                <a:cubicBezTo>
                  <a:pt x="428" y="222"/>
                  <a:pt x="428" y="222"/>
                  <a:pt x="428" y="222"/>
                </a:cubicBezTo>
                <a:cubicBezTo>
                  <a:pt x="316" y="222"/>
                  <a:pt x="316" y="222"/>
                  <a:pt x="316" y="222"/>
                </a:cubicBezTo>
                <a:cubicBezTo>
                  <a:pt x="336" y="250"/>
                  <a:pt x="336" y="250"/>
                  <a:pt x="336" y="250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6145294" y="1669186"/>
            <a:ext cx="137955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Process/machine management</a:t>
            </a:r>
          </a:p>
        </p:txBody>
      </p:sp>
      <p:sp>
        <p:nvSpPr>
          <p:cNvPr id="119" name="Freeform 132"/>
          <p:cNvSpPr>
            <a:spLocks noChangeAspect="1"/>
          </p:cNvSpPr>
          <p:nvPr userDrawn="1"/>
        </p:nvSpPr>
        <p:spPr bwMode="auto">
          <a:xfrm>
            <a:off x="5707693" y="1207759"/>
            <a:ext cx="386910" cy="393192"/>
          </a:xfrm>
          <a:custGeom>
            <a:avLst/>
            <a:gdLst/>
            <a:ahLst/>
            <a:cxnLst>
              <a:cxn ang="0">
                <a:pos x="283" y="18"/>
              </a:cxn>
              <a:cxn ang="0">
                <a:pos x="255" y="0"/>
              </a:cxn>
              <a:cxn ang="0">
                <a:pos x="0" y="0"/>
              </a:cxn>
              <a:cxn ang="0">
                <a:pos x="0" y="277"/>
              </a:cxn>
              <a:cxn ang="0">
                <a:pos x="56" y="313"/>
              </a:cxn>
              <a:cxn ang="0">
                <a:pos x="56" y="45"/>
              </a:cxn>
              <a:cxn ang="0">
                <a:pos x="308" y="45"/>
              </a:cxn>
              <a:cxn ang="0">
                <a:pos x="308" y="313"/>
              </a:cxn>
              <a:cxn ang="0">
                <a:pos x="229" y="313"/>
              </a:cxn>
              <a:cxn ang="0">
                <a:pos x="229" y="267"/>
              </a:cxn>
              <a:cxn ang="0">
                <a:pos x="278" y="267"/>
              </a:cxn>
              <a:cxn ang="0">
                <a:pos x="278" y="172"/>
              </a:cxn>
              <a:cxn ang="0">
                <a:pos x="142" y="172"/>
              </a:cxn>
              <a:cxn ang="0">
                <a:pos x="142" y="267"/>
              </a:cxn>
              <a:cxn ang="0">
                <a:pos x="197" y="267"/>
              </a:cxn>
              <a:cxn ang="0">
                <a:pos x="172" y="313"/>
              </a:cxn>
              <a:cxn ang="0">
                <a:pos x="97" y="313"/>
              </a:cxn>
            </a:cxnLst>
            <a:rect l="0" t="0" r="r" b="b"/>
            <a:pathLst>
              <a:path w="308" h="313">
                <a:moveTo>
                  <a:pt x="283" y="18"/>
                </a:moveTo>
                <a:lnTo>
                  <a:pt x="255" y="0"/>
                </a:lnTo>
                <a:lnTo>
                  <a:pt x="0" y="0"/>
                </a:lnTo>
                <a:lnTo>
                  <a:pt x="0" y="277"/>
                </a:lnTo>
                <a:lnTo>
                  <a:pt x="56" y="313"/>
                </a:lnTo>
                <a:lnTo>
                  <a:pt x="56" y="45"/>
                </a:lnTo>
                <a:lnTo>
                  <a:pt x="308" y="45"/>
                </a:lnTo>
                <a:lnTo>
                  <a:pt x="308" y="313"/>
                </a:lnTo>
                <a:lnTo>
                  <a:pt x="229" y="313"/>
                </a:lnTo>
                <a:lnTo>
                  <a:pt x="229" y="267"/>
                </a:lnTo>
                <a:lnTo>
                  <a:pt x="278" y="267"/>
                </a:lnTo>
                <a:lnTo>
                  <a:pt x="278" y="172"/>
                </a:lnTo>
                <a:lnTo>
                  <a:pt x="142" y="172"/>
                </a:lnTo>
                <a:lnTo>
                  <a:pt x="142" y="267"/>
                </a:lnTo>
                <a:lnTo>
                  <a:pt x="197" y="267"/>
                </a:lnTo>
                <a:lnTo>
                  <a:pt x="172" y="313"/>
                </a:lnTo>
                <a:lnTo>
                  <a:pt x="97" y="313"/>
                </a:lnTo>
              </a:path>
            </a:pathLst>
          </a:custGeom>
          <a:noFill/>
          <a:ln w="31750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5372664" y="1669181"/>
            <a:ext cx="1070334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IT room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21" name="Freeform 180"/>
          <p:cNvSpPr>
            <a:spLocks noChangeAspect="1"/>
          </p:cNvSpPr>
          <p:nvPr userDrawn="1"/>
        </p:nvSpPr>
        <p:spPr bwMode="auto">
          <a:xfrm>
            <a:off x="8413554" y="1207759"/>
            <a:ext cx="350298" cy="393192"/>
          </a:xfrm>
          <a:custGeom>
            <a:avLst/>
            <a:gdLst/>
            <a:ahLst/>
            <a:cxnLst>
              <a:cxn ang="0">
                <a:pos x="192" y="296"/>
              </a:cxn>
              <a:cxn ang="0">
                <a:pos x="152" y="369"/>
              </a:cxn>
              <a:cxn ang="0">
                <a:pos x="0" y="336"/>
              </a:cxn>
              <a:cxn ang="0">
                <a:pos x="112" y="300"/>
              </a:cxn>
              <a:cxn ang="0">
                <a:pos x="132" y="219"/>
              </a:cxn>
              <a:cxn ang="0">
                <a:pos x="138" y="150"/>
              </a:cxn>
              <a:cxn ang="0">
                <a:pos x="113" y="189"/>
              </a:cxn>
              <a:cxn ang="0">
                <a:pos x="66" y="198"/>
              </a:cxn>
              <a:cxn ang="0">
                <a:pos x="57" y="152"/>
              </a:cxn>
              <a:cxn ang="0">
                <a:pos x="103" y="84"/>
              </a:cxn>
              <a:cxn ang="0">
                <a:pos x="114" y="82"/>
              </a:cxn>
              <a:cxn ang="0">
                <a:pos x="227" y="99"/>
              </a:cxn>
              <a:cxn ang="0">
                <a:pos x="116" y="108"/>
              </a:cxn>
              <a:cxn ang="0">
                <a:pos x="79" y="166"/>
              </a:cxn>
              <a:cxn ang="0">
                <a:pos x="81" y="176"/>
              </a:cxn>
              <a:cxn ang="0">
                <a:pos x="91" y="174"/>
              </a:cxn>
              <a:cxn ang="0">
                <a:pos x="116" y="134"/>
              </a:cxn>
              <a:cxn ang="0">
                <a:pos x="130" y="124"/>
              </a:cxn>
              <a:cxn ang="0">
                <a:pos x="138" y="123"/>
              </a:cxn>
              <a:cxn ang="0">
                <a:pos x="185" y="126"/>
              </a:cxn>
              <a:cxn ang="0">
                <a:pos x="196" y="145"/>
              </a:cxn>
              <a:cxn ang="0">
                <a:pos x="135" y="316"/>
              </a:cxn>
              <a:cxn ang="0">
                <a:pos x="34" y="329"/>
              </a:cxn>
              <a:cxn ang="0">
                <a:pos x="27" y="336"/>
              </a:cxn>
              <a:cxn ang="0">
                <a:pos x="143" y="343"/>
              </a:cxn>
              <a:cxn ang="0">
                <a:pos x="190" y="251"/>
              </a:cxn>
              <a:cxn ang="0">
                <a:pos x="280" y="414"/>
              </a:cxn>
              <a:cxn ang="0">
                <a:pos x="287" y="420"/>
              </a:cxn>
              <a:cxn ang="0">
                <a:pos x="294" y="413"/>
              </a:cxn>
              <a:cxn ang="0">
                <a:pos x="215" y="234"/>
              </a:cxn>
              <a:cxn ang="0">
                <a:pos x="244" y="165"/>
              </a:cxn>
              <a:cxn ang="0">
                <a:pos x="266" y="163"/>
              </a:cxn>
              <a:cxn ang="0">
                <a:pos x="299" y="199"/>
              </a:cxn>
              <a:cxn ang="0">
                <a:pos x="310" y="205"/>
              </a:cxn>
              <a:cxn ang="0">
                <a:pos x="369" y="202"/>
              </a:cxn>
              <a:cxn ang="0">
                <a:pos x="365" y="191"/>
              </a:cxn>
              <a:cxn ang="0">
                <a:pos x="323" y="191"/>
              </a:cxn>
              <a:cxn ang="0">
                <a:pos x="262" y="127"/>
              </a:cxn>
              <a:cxn ang="0">
                <a:pos x="250" y="100"/>
              </a:cxn>
              <a:cxn ang="0">
                <a:pos x="271" y="77"/>
              </a:cxn>
              <a:cxn ang="0">
                <a:pos x="297" y="51"/>
              </a:cxn>
              <a:cxn ang="0">
                <a:pos x="249" y="51"/>
              </a:cxn>
              <a:cxn ang="0">
                <a:pos x="253" y="65"/>
              </a:cxn>
              <a:cxn ang="0">
                <a:pos x="231" y="79"/>
              </a:cxn>
              <a:cxn ang="0">
                <a:pos x="273" y="0"/>
              </a:cxn>
              <a:cxn ang="0">
                <a:pos x="309" y="87"/>
              </a:cxn>
              <a:cxn ang="0">
                <a:pos x="278" y="105"/>
              </a:cxn>
              <a:cxn ang="0">
                <a:pos x="282" y="110"/>
              </a:cxn>
              <a:cxn ang="0">
                <a:pos x="365" y="164"/>
              </a:cxn>
              <a:cxn ang="0">
                <a:pos x="365" y="231"/>
              </a:cxn>
              <a:cxn ang="0">
                <a:pos x="292" y="227"/>
              </a:cxn>
              <a:cxn ang="0">
                <a:pos x="273" y="210"/>
              </a:cxn>
              <a:cxn ang="0">
                <a:pos x="259" y="195"/>
              </a:cxn>
              <a:cxn ang="0">
                <a:pos x="318" y="400"/>
              </a:cxn>
              <a:cxn ang="0">
                <a:pos x="321" y="413"/>
              </a:cxn>
              <a:cxn ang="0">
                <a:pos x="287" y="447"/>
              </a:cxn>
              <a:cxn ang="0">
                <a:pos x="256" y="426"/>
              </a:cxn>
            </a:cxnLst>
            <a:rect l="0" t="0" r="r" b="b"/>
            <a:pathLst>
              <a:path w="398" h="447">
                <a:moveTo>
                  <a:pt x="256" y="426"/>
                </a:moveTo>
                <a:cubicBezTo>
                  <a:pt x="192" y="296"/>
                  <a:pt x="192" y="296"/>
                  <a:pt x="192" y="296"/>
                </a:cubicBezTo>
                <a:cubicBezTo>
                  <a:pt x="164" y="361"/>
                  <a:pt x="164" y="361"/>
                  <a:pt x="164" y="361"/>
                </a:cubicBezTo>
                <a:cubicBezTo>
                  <a:pt x="162" y="366"/>
                  <a:pt x="157" y="369"/>
                  <a:pt x="152" y="369"/>
                </a:cubicBezTo>
                <a:cubicBezTo>
                  <a:pt x="34" y="370"/>
                  <a:pt x="34" y="370"/>
                  <a:pt x="34" y="370"/>
                </a:cubicBezTo>
                <a:cubicBezTo>
                  <a:pt x="15" y="370"/>
                  <a:pt x="0" y="355"/>
                  <a:pt x="0" y="336"/>
                </a:cubicBezTo>
                <a:cubicBezTo>
                  <a:pt x="0" y="318"/>
                  <a:pt x="15" y="303"/>
                  <a:pt x="34" y="303"/>
                </a:cubicBezTo>
                <a:cubicBezTo>
                  <a:pt x="112" y="300"/>
                  <a:pt x="112" y="300"/>
                  <a:pt x="112" y="300"/>
                </a:cubicBezTo>
                <a:cubicBezTo>
                  <a:pt x="131" y="221"/>
                  <a:pt x="131" y="221"/>
                  <a:pt x="131" y="221"/>
                </a:cubicBezTo>
                <a:cubicBezTo>
                  <a:pt x="131" y="220"/>
                  <a:pt x="132" y="220"/>
                  <a:pt x="132" y="219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06" y="199"/>
                  <a:pt x="96" y="204"/>
                  <a:pt x="85" y="204"/>
                </a:cubicBezTo>
                <a:cubicBezTo>
                  <a:pt x="79" y="204"/>
                  <a:pt x="72" y="202"/>
                  <a:pt x="66" y="198"/>
                </a:cubicBezTo>
                <a:cubicBezTo>
                  <a:pt x="57" y="192"/>
                  <a:pt x="51" y="181"/>
                  <a:pt x="51" y="170"/>
                </a:cubicBezTo>
                <a:cubicBezTo>
                  <a:pt x="51" y="164"/>
                  <a:pt x="53" y="157"/>
                  <a:pt x="57" y="152"/>
                </a:cubicBezTo>
                <a:cubicBezTo>
                  <a:pt x="95" y="92"/>
                  <a:pt x="95" y="92"/>
                  <a:pt x="95" y="92"/>
                </a:cubicBezTo>
                <a:cubicBezTo>
                  <a:pt x="97" y="89"/>
                  <a:pt x="100" y="86"/>
                  <a:pt x="103" y="84"/>
                </a:cubicBezTo>
                <a:cubicBezTo>
                  <a:pt x="106" y="83"/>
                  <a:pt x="110" y="82"/>
                  <a:pt x="113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222" y="85"/>
                  <a:pt x="228" y="91"/>
                  <a:pt x="227" y="99"/>
                </a:cubicBezTo>
                <a:cubicBezTo>
                  <a:pt x="227" y="106"/>
                  <a:pt x="221" y="112"/>
                  <a:pt x="214" y="112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8" y="168"/>
                  <a:pt x="78" y="169"/>
                  <a:pt x="78" y="170"/>
                </a:cubicBezTo>
                <a:cubicBezTo>
                  <a:pt x="78" y="173"/>
                  <a:pt x="79" y="175"/>
                  <a:pt x="81" y="176"/>
                </a:cubicBezTo>
                <a:cubicBezTo>
                  <a:pt x="82" y="177"/>
                  <a:pt x="84" y="177"/>
                  <a:pt x="85" y="177"/>
                </a:cubicBezTo>
                <a:cubicBezTo>
                  <a:pt x="87" y="177"/>
                  <a:pt x="89" y="176"/>
                  <a:pt x="91" y="17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7" y="132"/>
                  <a:pt x="118" y="131"/>
                  <a:pt x="120" y="128"/>
                </a:cubicBezTo>
                <a:cubicBezTo>
                  <a:pt x="123" y="126"/>
                  <a:pt x="126" y="124"/>
                  <a:pt x="130" y="124"/>
                </a:cubicBezTo>
                <a:cubicBezTo>
                  <a:pt x="132" y="123"/>
                  <a:pt x="134" y="123"/>
                  <a:pt x="136" y="123"/>
                </a:cubicBezTo>
                <a:cubicBezTo>
                  <a:pt x="137" y="123"/>
                  <a:pt x="137" y="123"/>
                  <a:pt x="138" y="123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85" y="126"/>
                  <a:pt x="185" y="126"/>
                  <a:pt x="185" y="126"/>
                </a:cubicBezTo>
                <a:cubicBezTo>
                  <a:pt x="190" y="126"/>
                  <a:pt x="194" y="129"/>
                  <a:pt x="196" y="133"/>
                </a:cubicBezTo>
                <a:cubicBezTo>
                  <a:pt x="198" y="137"/>
                  <a:pt x="198" y="141"/>
                  <a:pt x="196" y="145"/>
                </a:cubicBezTo>
                <a:cubicBezTo>
                  <a:pt x="157" y="229"/>
                  <a:pt x="157" y="229"/>
                  <a:pt x="157" y="229"/>
                </a:cubicBezTo>
                <a:cubicBezTo>
                  <a:pt x="135" y="316"/>
                  <a:pt x="135" y="316"/>
                  <a:pt x="135" y="316"/>
                </a:cubicBezTo>
                <a:cubicBezTo>
                  <a:pt x="134" y="322"/>
                  <a:pt x="129" y="326"/>
                  <a:pt x="123" y="326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0" y="329"/>
                  <a:pt x="27" y="332"/>
                  <a:pt x="27" y="336"/>
                </a:cubicBezTo>
                <a:cubicBezTo>
                  <a:pt x="27" y="340"/>
                  <a:pt x="30" y="343"/>
                  <a:pt x="34" y="343"/>
                </a:cubicBezTo>
                <a:cubicBezTo>
                  <a:pt x="143" y="343"/>
                  <a:pt x="143" y="343"/>
                  <a:pt x="143" y="343"/>
                </a:cubicBezTo>
                <a:cubicBezTo>
                  <a:pt x="178" y="259"/>
                  <a:pt x="178" y="259"/>
                  <a:pt x="178" y="259"/>
                </a:cubicBezTo>
                <a:cubicBezTo>
                  <a:pt x="180" y="255"/>
                  <a:pt x="185" y="251"/>
                  <a:pt x="190" y="251"/>
                </a:cubicBezTo>
                <a:cubicBezTo>
                  <a:pt x="195" y="251"/>
                  <a:pt x="200" y="254"/>
                  <a:pt x="203" y="259"/>
                </a:cubicBezTo>
                <a:cubicBezTo>
                  <a:pt x="280" y="414"/>
                  <a:pt x="280" y="414"/>
                  <a:pt x="280" y="414"/>
                </a:cubicBezTo>
                <a:cubicBezTo>
                  <a:pt x="281" y="416"/>
                  <a:pt x="281" y="416"/>
                  <a:pt x="281" y="416"/>
                </a:cubicBezTo>
                <a:cubicBezTo>
                  <a:pt x="282" y="418"/>
                  <a:pt x="284" y="420"/>
                  <a:pt x="287" y="420"/>
                </a:cubicBezTo>
                <a:cubicBezTo>
                  <a:pt x="288" y="420"/>
                  <a:pt x="289" y="420"/>
                  <a:pt x="290" y="419"/>
                </a:cubicBezTo>
                <a:cubicBezTo>
                  <a:pt x="292" y="418"/>
                  <a:pt x="294" y="416"/>
                  <a:pt x="294" y="413"/>
                </a:cubicBezTo>
                <a:cubicBezTo>
                  <a:pt x="294" y="412"/>
                  <a:pt x="294" y="411"/>
                  <a:pt x="293" y="411"/>
                </a:cubicBezTo>
                <a:cubicBezTo>
                  <a:pt x="215" y="234"/>
                  <a:pt x="215" y="234"/>
                  <a:pt x="215" y="234"/>
                </a:cubicBezTo>
                <a:cubicBezTo>
                  <a:pt x="213" y="230"/>
                  <a:pt x="213" y="226"/>
                  <a:pt x="215" y="222"/>
                </a:cubicBezTo>
                <a:cubicBezTo>
                  <a:pt x="244" y="165"/>
                  <a:pt x="244" y="165"/>
                  <a:pt x="244" y="165"/>
                </a:cubicBezTo>
                <a:cubicBezTo>
                  <a:pt x="246" y="162"/>
                  <a:pt x="250" y="159"/>
                  <a:pt x="254" y="158"/>
                </a:cubicBezTo>
                <a:cubicBezTo>
                  <a:pt x="259" y="158"/>
                  <a:pt x="263" y="159"/>
                  <a:pt x="266" y="163"/>
                </a:cubicBezTo>
                <a:cubicBezTo>
                  <a:pt x="266" y="163"/>
                  <a:pt x="283" y="181"/>
                  <a:pt x="292" y="192"/>
                </a:cubicBezTo>
                <a:cubicBezTo>
                  <a:pt x="296" y="195"/>
                  <a:pt x="298" y="198"/>
                  <a:pt x="299" y="199"/>
                </a:cubicBezTo>
                <a:cubicBezTo>
                  <a:pt x="300" y="200"/>
                  <a:pt x="302" y="202"/>
                  <a:pt x="304" y="203"/>
                </a:cubicBezTo>
                <a:cubicBezTo>
                  <a:pt x="306" y="204"/>
                  <a:pt x="308" y="205"/>
                  <a:pt x="310" y="205"/>
                </a:cubicBezTo>
                <a:cubicBezTo>
                  <a:pt x="365" y="205"/>
                  <a:pt x="365" y="205"/>
                  <a:pt x="365" y="205"/>
                </a:cubicBezTo>
                <a:cubicBezTo>
                  <a:pt x="366" y="205"/>
                  <a:pt x="368" y="204"/>
                  <a:pt x="369" y="202"/>
                </a:cubicBezTo>
                <a:cubicBezTo>
                  <a:pt x="371" y="201"/>
                  <a:pt x="372" y="199"/>
                  <a:pt x="372" y="198"/>
                </a:cubicBezTo>
                <a:cubicBezTo>
                  <a:pt x="372" y="194"/>
                  <a:pt x="368" y="191"/>
                  <a:pt x="365" y="191"/>
                </a:cubicBezTo>
                <a:cubicBezTo>
                  <a:pt x="358" y="191"/>
                  <a:pt x="348" y="191"/>
                  <a:pt x="339" y="191"/>
                </a:cubicBezTo>
                <a:cubicBezTo>
                  <a:pt x="331" y="191"/>
                  <a:pt x="324" y="191"/>
                  <a:pt x="323" y="191"/>
                </a:cubicBezTo>
                <a:cubicBezTo>
                  <a:pt x="320" y="191"/>
                  <a:pt x="316" y="189"/>
                  <a:pt x="313" y="186"/>
                </a:cubicBezTo>
                <a:cubicBezTo>
                  <a:pt x="262" y="127"/>
                  <a:pt x="262" y="127"/>
                  <a:pt x="262" y="127"/>
                </a:cubicBezTo>
                <a:cubicBezTo>
                  <a:pt x="252" y="116"/>
                  <a:pt x="252" y="116"/>
                  <a:pt x="252" y="116"/>
                </a:cubicBezTo>
                <a:cubicBezTo>
                  <a:pt x="248" y="111"/>
                  <a:pt x="247" y="105"/>
                  <a:pt x="250" y="100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3" y="79"/>
                  <a:pt x="267" y="77"/>
                  <a:pt x="271" y="77"/>
                </a:cubicBezTo>
                <a:cubicBezTo>
                  <a:pt x="278" y="76"/>
                  <a:pt x="285" y="73"/>
                  <a:pt x="290" y="68"/>
                </a:cubicBezTo>
                <a:cubicBezTo>
                  <a:pt x="295" y="63"/>
                  <a:pt x="297" y="58"/>
                  <a:pt x="297" y="51"/>
                </a:cubicBezTo>
                <a:cubicBezTo>
                  <a:pt x="297" y="38"/>
                  <a:pt x="286" y="27"/>
                  <a:pt x="273" y="27"/>
                </a:cubicBezTo>
                <a:cubicBezTo>
                  <a:pt x="260" y="27"/>
                  <a:pt x="249" y="38"/>
                  <a:pt x="249" y="51"/>
                </a:cubicBezTo>
                <a:cubicBezTo>
                  <a:pt x="249" y="56"/>
                  <a:pt x="250" y="61"/>
                  <a:pt x="253" y="65"/>
                </a:cubicBezTo>
                <a:cubicBezTo>
                  <a:pt x="253" y="65"/>
                  <a:pt x="253" y="65"/>
                  <a:pt x="253" y="65"/>
                </a:cubicBezTo>
                <a:cubicBezTo>
                  <a:pt x="257" y="71"/>
                  <a:pt x="255" y="79"/>
                  <a:pt x="249" y="83"/>
                </a:cubicBezTo>
                <a:cubicBezTo>
                  <a:pt x="243" y="87"/>
                  <a:pt x="235" y="86"/>
                  <a:pt x="231" y="79"/>
                </a:cubicBezTo>
                <a:cubicBezTo>
                  <a:pt x="225" y="71"/>
                  <a:pt x="222" y="61"/>
                  <a:pt x="222" y="51"/>
                </a:cubicBezTo>
                <a:cubicBezTo>
                  <a:pt x="222" y="23"/>
                  <a:pt x="245" y="0"/>
                  <a:pt x="273" y="0"/>
                </a:cubicBezTo>
                <a:cubicBezTo>
                  <a:pt x="301" y="0"/>
                  <a:pt x="324" y="23"/>
                  <a:pt x="324" y="51"/>
                </a:cubicBezTo>
                <a:cubicBezTo>
                  <a:pt x="324" y="65"/>
                  <a:pt x="318" y="78"/>
                  <a:pt x="309" y="87"/>
                </a:cubicBezTo>
                <a:cubicBezTo>
                  <a:pt x="301" y="94"/>
                  <a:pt x="291" y="100"/>
                  <a:pt x="280" y="102"/>
                </a:cubicBezTo>
                <a:cubicBezTo>
                  <a:pt x="278" y="105"/>
                  <a:pt x="278" y="105"/>
                  <a:pt x="278" y="105"/>
                </a:cubicBezTo>
                <a:cubicBezTo>
                  <a:pt x="282" y="109"/>
                  <a:pt x="282" y="109"/>
                  <a:pt x="282" y="109"/>
                </a:cubicBezTo>
                <a:cubicBezTo>
                  <a:pt x="282" y="110"/>
                  <a:pt x="282" y="110"/>
                  <a:pt x="282" y="110"/>
                </a:cubicBezTo>
                <a:cubicBezTo>
                  <a:pt x="330" y="164"/>
                  <a:pt x="330" y="164"/>
                  <a:pt x="330" y="164"/>
                </a:cubicBezTo>
                <a:cubicBezTo>
                  <a:pt x="339" y="164"/>
                  <a:pt x="356" y="164"/>
                  <a:pt x="365" y="164"/>
                </a:cubicBezTo>
                <a:cubicBezTo>
                  <a:pt x="383" y="164"/>
                  <a:pt x="398" y="179"/>
                  <a:pt x="398" y="198"/>
                </a:cubicBezTo>
                <a:cubicBezTo>
                  <a:pt x="398" y="216"/>
                  <a:pt x="383" y="231"/>
                  <a:pt x="365" y="231"/>
                </a:cubicBezTo>
                <a:cubicBezTo>
                  <a:pt x="310" y="231"/>
                  <a:pt x="310" y="231"/>
                  <a:pt x="310" y="231"/>
                </a:cubicBezTo>
                <a:cubicBezTo>
                  <a:pt x="303" y="231"/>
                  <a:pt x="297" y="229"/>
                  <a:pt x="292" y="227"/>
                </a:cubicBezTo>
                <a:cubicBezTo>
                  <a:pt x="287" y="224"/>
                  <a:pt x="283" y="221"/>
                  <a:pt x="279" y="217"/>
                </a:cubicBezTo>
                <a:cubicBezTo>
                  <a:pt x="278" y="216"/>
                  <a:pt x="276" y="213"/>
                  <a:pt x="273" y="210"/>
                </a:cubicBezTo>
                <a:cubicBezTo>
                  <a:pt x="269" y="206"/>
                  <a:pt x="265" y="202"/>
                  <a:pt x="261" y="197"/>
                </a:cubicBezTo>
                <a:cubicBezTo>
                  <a:pt x="261" y="197"/>
                  <a:pt x="260" y="196"/>
                  <a:pt x="259" y="19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318" y="400"/>
                  <a:pt x="318" y="400"/>
                  <a:pt x="318" y="400"/>
                </a:cubicBezTo>
                <a:cubicBezTo>
                  <a:pt x="318" y="401"/>
                  <a:pt x="318" y="401"/>
                  <a:pt x="318" y="401"/>
                </a:cubicBezTo>
                <a:cubicBezTo>
                  <a:pt x="320" y="405"/>
                  <a:pt x="321" y="409"/>
                  <a:pt x="321" y="413"/>
                </a:cubicBezTo>
                <a:cubicBezTo>
                  <a:pt x="321" y="426"/>
                  <a:pt x="313" y="439"/>
                  <a:pt x="299" y="444"/>
                </a:cubicBezTo>
                <a:cubicBezTo>
                  <a:pt x="295" y="446"/>
                  <a:pt x="291" y="447"/>
                  <a:pt x="287" y="447"/>
                </a:cubicBezTo>
                <a:cubicBezTo>
                  <a:pt x="287" y="447"/>
                  <a:pt x="287" y="447"/>
                  <a:pt x="287" y="447"/>
                </a:cubicBezTo>
                <a:cubicBezTo>
                  <a:pt x="274" y="447"/>
                  <a:pt x="261" y="439"/>
                  <a:pt x="256" y="426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22" name="TextBox 121"/>
          <p:cNvSpPr txBox="1"/>
          <p:nvPr userDrawn="1"/>
        </p:nvSpPr>
        <p:spPr>
          <a:xfrm>
            <a:off x="8126733" y="1669181"/>
            <a:ext cx="92394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Security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23" name="Freeform 124"/>
          <p:cNvSpPr>
            <a:spLocks noChangeAspect="1"/>
          </p:cNvSpPr>
          <p:nvPr userDrawn="1"/>
        </p:nvSpPr>
        <p:spPr bwMode="auto">
          <a:xfrm>
            <a:off x="1703864" y="2195360"/>
            <a:ext cx="367063" cy="393192"/>
          </a:xfrm>
          <a:custGeom>
            <a:avLst/>
            <a:gdLst/>
            <a:ahLst/>
            <a:cxnLst>
              <a:cxn ang="0">
                <a:pos x="388" y="4"/>
              </a:cxn>
              <a:cxn ang="0">
                <a:pos x="312" y="62"/>
              </a:cxn>
              <a:cxn ang="0">
                <a:pos x="307" y="77"/>
              </a:cxn>
              <a:cxn ang="0">
                <a:pos x="320" y="86"/>
              </a:cxn>
              <a:cxn ang="0">
                <a:pos x="382" y="86"/>
              </a:cxn>
              <a:cxn ang="0">
                <a:pos x="239" y="194"/>
              </a:cxn>
              <a:cxn ang="0">
                <a:pos x="233" y="205"/>
              </a:cxn>
              <a:cxn ang="0">
                <a:pos x="234" y="209"/>
              </a:cxn>
              <a:cxn ang="0">
                <a:pos x="247" y="218"/>
              </a:cxn>
              <a:cxn ang="0">
                <a:pos x="321" y="218"/>
              </a:cxn>
              <a:cxn ang="0">
                <a:pos x="111" y="366"/>
              </a:cxn>
              <a:cxn ang="0">
                <a:pos x="210" y="260"/>
              </a:cxn>
              <a:cxn ang="0">
                <a:pos x="214" y="251"/>
              </a:cxn>
              <a:cxn ang="0">
                <a:pos x="213" y="246"/>
              </a:cxn>
              <a:cxn ang="0">
                <a:pos x="200" y="238"/>
              </a:cxn>
              <a:cxn ang="0">
                <a:pos x="124" y="238"/>
              </a:cxn>
              <a:cxn ang="0">
                <a:pos x="255" y="131"/>
              </a:cxn>
              <a:cxn ang="0">
                <a:pos x="260" y="120"/>
              </a:cxn>
              <a:cxn ang="0">
                <a:pos x="259" y="116"/>
              </a:cxn>
              <a:cxn ang="0">
                <a:pos x="247" y="107"/>
              </a:cxn>
              <a:cxn ang="0">
                <a:pos x="177" y="107"/>
              </a:cxn>
              <a:cxn ang="0">
                <a:pos x="279" y="29"/>
              </a:cxn>
              <a:cxn ang="0">
                <a:pos x="285" y="18"/>
              </a:cxn>
              <a:cxn ang="0">
                <a:pos x="282" y="10"/>
              </a:cxn>
              <a:cxn ang="0">
                <a:pos x="263" y="7"/>
              </a:cxn>
              <a:cxn ang="0">
                <a:pos x="130" y="110"/>
              </a:cxn>
              <a:cxn ang="0">
                <a:pos x="125" y="125"/>
              </a:cxn>
              <a:cxn ang="0">
                <a:pos x="138" y="134"/>
              </a:cxn>
              <a:cxn ang="0">
                <a:pos x="210" y="134"/>
              </a:cxn>
              <a:cxn ang="0">
                <a:pos x="79" y="241"/>
              </a:cxn>
              <a:cxn ang="0">
                <a:pos x="74" y="251"/>
              </a:cxn>
              <a:cxn ang="0">
                <a:pos x="74" y="256"/>
              </a:cxn>
              <a:cxn ang="0">
                <a:pos x="87" y="264"/>
              </a:cxn>
              <a:cxn ang="0">
                <a:pos x="170" y="264"/>
              </a:cxn>
              <a:cxn ang="0">
                <a:pos x="3" y="442"/>
              </a:cxn>
              <a:cxn ang="0">
                <a:pos x="0" y="452"/>
              </a:cxn>
              <a:cxn ang="0">
                <a:pos x="3" y="460"/>
              </a:cxn>
              <a:cxn ang="0">
                <a:pos x="21" y="462"/>
              </a:cxn>
              <a:cxn ang="0">
                <a:pos x="371" y="216"/>
              </a:cxn>
              <a:cxn ang="0">
                <a:pos x="376" y="201"/>
              </a:cxn>
              <a:cxn ang="0">
                <a:pos x="364" y="191"/>
              </a:cxn>
              <a:cxn ang="0">
                <a:pos x="287" y="191"/>
              </a:cxn>
              <a:cxn ang="0">
                <a:pos x="430" y="84"/>
              </a:cxn>
              <a:cxn ang="0">
                <a:pos x="435" y="73"/>
              </a:cxn>
              <a:cxn ang="0">
                <a:pos x="434" y="69"/>
              </a:cxn>
              <a:cxn ang="0">
                <a:pos x="422" y="60"/>
              </a:cxn>
              <a:cxn ang="0">
                <a:pos x="359" y="60"/>
              </a:cxn>
              <a:cxn ang="0">
                <a:pos x="404" y="26"/>
              </a:cxn>
              <a:cxn ang="0">
                <a:pos x="410" y="15"/>
              </a:cxn>
              <a:cxn ang="0">
                <a:pos x="407" y="7"/>
              </a:cxn>
              <a:cxn ang="0">
                <a:pos x="388" y="4"/>
              </a:cxn>
            </a:cxnLst>
            <a:rect l="0" t="0" r="r" b="b"/>
            <a:pathLst>
              <a:path w="435" h="466">
                <a:moveTo>
                  <a:pt x="388" y="4"/>
                </a:moveTo>
                <a:cubicBezTo>
                  <a:pt x="312" y="62"/>
                  <a:pt x="312" y="62"/>
                  <a:pt x="312" y="62"/>
                </a:cubicBezTo>
                <a:cubicBezTo>
                  <a:pt x="307" y="66"/>
                  <a:pt x="305" y="72"/>
                  <a:pt x="307" y="77"/>
                </a:cubicBezTo>
                <a:cubicBezTo>
                  <a:pt x="309" y="83"/>
                  <a:pt x="314" y="86"/>
                  <a:pt x="320" y="86"/>
                </a:cubicBezTo>
                <a:cubicBezTo>
                  <a:pt x="320" y="86"/>
                  <a:pt x="352" y="86"/>
                  <a:pt x="382" y="86"/>
                </a:cubicBezTo>
                <a:cubicBezTo>
                  <a:pt x="339" y="118"/>
                  <a:pt x="239" y="194"/>
                  <a:pt x="239" y="194"/>
                </a:cubicBezTo>
                <a:cubicBezTo>
                  <a:pt x="235" y="197"/>
                  <a:pt x="233" y="201"/>
                  <a:pt x="233" y="205"/>
                </a:cubicBezTo>
                <a:cubicBezTo>
                  <a:pt x="233" y="206"/>
                  <a:pt x="234" y="207"/>
                  <a:pt x="234" y="209"/>
                </a:cubicBezTo>
                <a:cubicBezTo>
                  <a:pt x="236" y="214"/>
                  <a:pt x="241" y="218"/>
                  <a:pt x="247" y="218"/>
                </a:cubicBezTo>
                <a:cubicBezTo>
                  <a:pt x="247" y="218"/>
                  <a:pt x="287" y="218"/>
                  <a:pt x="321" y="218"/>
                </a:cubicBezTo>
                <a:cubicBezTo>
                  <a:pt x="284" y="244"/>
                  <a:pt x="200" y="304"/>
                  <a:pt x="111" y="366"/>
                </a:cubicBezTo>
                <a:cubicBezTo>
                  <a:pt x="160" y="313"/>
                  <a:pt x="210" y="260"/>
                  <a:pt x="210" y="260"/>
                </a:cubicBezTo>
                <a:cubicBezTo>
                  <a:pt x="212" y="258"/>
                  <a:pt x="214" y="254"/>
                  <a:pt x="214" y="251"/>
                </a:cubicBezTo>
                <a:cubicBezTo>
                  <a:pt x="214" y="249"/>
                  <a:pt x="213" y="248"/>
                  <a:pt x="213" y="246"/>
                </a:cubicBezTo>
                <a:cubicBezTo>
                  <a:pt x="210" y="241"/>
                  <a:pt x="206" y="238"/>
                  <a:pt x="200" y="238"/>
                </a:cubicBezTo>
                <a:cubicBezTo>
                  <a:pt x="200" y="238"/>
                  <a:pt x="158" y="238"/>
                  <a:pt x="124" y="238"/>
                </a:cubicBezTo>
                <a:cubicBezTo>
                  <a:pt x="163" y="206"/>
                  <a:pt x="255" y="131"/>
                  <a:pt x="255" y="131"/>
                </a:cubicBezTo>
                <a:cubicBezTo>
                  <a:pt x="258" y="128"/>
                  <a:pt x="260" y="124"/>
                  <a:pt x="260" y="120"/>
                </a:cubicBezTo>
                <a:cubicBezTo>
                  <a:pt x="260" y="119"/>
                  <a:pt x="260" y="117"/>
                  <a:pt x="259" y="116"/>
                </a:cubicBezTo>
                <a:cubicBezTo>
                  <a:pt x="258" y="111"/>
                  <a:pt x="253" y="107"/>
                  <a:pt x="247" y="107"/>
                </a:cubicBezTo>
                <a:cubicBezTo>
                  <a:pt x="247" y="107"/>
                  <a:pt x="209" y="107"/>
                  <a:pt x="177" y="107"/>
                </a:cubicBezTo>
                <a:cubicBezTo>
                  <a:pt x="214" y="79"/>
                  <a:pt x="279" y="29"/>
                  <a:pt x="279" y="29"/>
                </a:cubicBezTo>
                <a:cubicBezTo>
                  <a:pt x="283" y="26"/>
                  <a:pt x="285" y="22"/>
                  <a:pt x="285" y="18"/>
                </a:cubicBezTo>
                <a:cubicBezTo>
                  <a:pt x="285" y="15"/>
                  <a:pt x="284" y="12"/>
                  <a:pt x="282" y="10"/>
                </a:cubicBezTo>
                <a:cubicBezTo>
                  <a:pt x="277" y="4"/>
                  <a:pt x="269" y="3"/>
                  <a:pt x="263" y="7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5" y="113"/>
                  <a:pt x="123" y="119"/>
                  <a:pt x="125" y="125"/>
                </a:cubicBezTo>
                <a:cubicBezTo>
                  <a:pt x="127" y="130"/>
                  <a:pt x="132" y="134"/>
                  <a:pt x="138" y="134"/>
                </a:cubicBezTo>
                <a:cubicBezTo>
                  <a:pt x="138" y="134"/>
                  <a:pt x="177" y="134"/>
                  <a:pt x="210" y="134"/>
                </a:cubicBezTo>
                <a:cubicBezTo>
                  <a:pt x="171" y="166"/>
                  <a:pt x="79" y="241"/>
                  <a:pt x="79" y="241"/>
                </a:cubicBezTo>
                <a:cubicBezTo>
                  <a:pt x="75" y="243"/>
                  <a:pt x="74" y="247"/>
                  <a:pt x="74" y="251"/>
                </a:cubicBezTo>
                <a:cubicBezTo>
                  <a:pt x="74" y="253"/>
                  <a:pt x="74" y="254"/>
                  <a:pt x="74" y="256"/>
                </a:cubicBezTo>
                <a:cubicBezTo>
                  <a:pt x="76" y="261"/>
                  <a:pt x="81" y="264"/>
                  <a:pt x="87" y="264"/>
                </a:cubicBezTo>
                <a:cubicBezTo>
                  <a:pt x="87" y="264"/>
                  <a:pt x="137" y="264"/>
                  <a:pt x="170" y="264"/>
                </a:cubicBezTo>
                <a:cubicBezTo>
                  <a:pt x="136" y="300"/>
                  <a:pt x="3" y="442"/>
                  <a:pt x="3" y="442"/>
                </a:cubicBezTo>
                <a:cubicBezTo>
                  <a:pt x="1" y="445"/>
                  <a:pt x="0" y="448"/>
                  <a:pt x="0" y="452"/>
                </a:cubicBezTo>
                <a:cubicBezTo>
                  <a:pt x="0" y="455"/>
                  <a:pt x="1" y="458"/>
                  <a:pt x="3" y="460"/>
                </a:cubicBezTo>
                <a:cubicBezTo>
                  <a:pt x="7" y="465"/>
                  <a:pt x="15" y="466"/>
                  <a:pt x="21" y="462"/>
                </a:cubicBezTo>
                <a:cubicBezTo>
                  <a:pt x="371" y="216"/>
                  <a:pt x="371" y="216"/>
                  <a:pt x="371" y="216"/>
                </a:cubicBezTo>
                <a:cubicBezTo>
                  <a:pt x="376" y="212"/>
                  <a:pt x="378" y="206"/>
                  <a:pt x="376" y="201"/>
                </a:cubicBezTo>
                <a:cubicBezTo>
                  <a:pt x="375" y="195"/>
                  <a:pt x="369" y="191"/>
                  <a:pt x="364" y="191"/>
                </a:cubicBezTo>
                <a:cubicBezTo>
                  <a:pt x="364" y="191"/>
                  <a:pt x="321" y="191"/>
                  <a:pt x="287" y="191"/>
                </a:cubicBezTo>
                <a:cubicBezTo>
                  <a:pt x="329" y="159"/>
                  <a:pt x="430" y="84"/>
                  <a:pt x="430" y="84"/>
                </a:cubicBezTo>
                <a:cubicBezTo>
                  <a:pt x="433" y="81"/>
                  <a:pt x="435" y="77"/>
                  <a:pt x="435" y="73"/>
                </a:cubicBezTo>
                <a:cubicBezTo>
                  <a:pt x="435" y="72"/>
                  <a:pt x="435" y="70"/>
                  <a:pt x="434" y="69"/>
                </a:cubicBezTo>
                <a:cubicBezTo>
                  <a:pt x="433" y="63"/>
                  <a:pt x="427" y="60"/>
                  <a:pt x="422" y="60"/>
                </a:cubicBezTo>
                <a:cubicBezTo>
                  <a:pt x="422" y="60"/>
                  <a:pt x="389" y="60"/>
                  <a:pt x="359" y="60"/>
                </a:cubicBezTo>
                <a:cubicBezTo>
                  <a:pt x="381" y="43"/>
                  <a:pt x="404" y="26"/>
                  <a:pt x="404" y="26"/>
                </a:cubicBezTo>
                <a:cubicBezTo>
                  <a:pt x="408" y="23"/>
                  <a:pt x="410" y="19"/>
                  <a:pt x="410" y="15"/>
                </a:cubicBezTo>
                <a:cubicBezTo>
                  <a:pt x="410" y="12"/>
                  <a:pt x="409" y="10"/>
                  <a:pt x="407" y="7"/>
                </a:cubicBezTo>
                <a:cubicBezTo>
                  <a:pt x="403" y="1"/>
                  <a:pt x="394" y="0"/>
                  <a:pt x="388" y="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24" name="TextBox 123"/>
          <p:cNvSpPr txBox="1"/>
          <p:nvPr userDrawn="1"/>
        </p:nvSpPr>
        <p:spPr>
          <a:xfrm>
            <a:off x="1577197" y="2639106"/>
            <a:ext cx="63720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Electric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utilities</a:t>
            </a:r>
          </a:p>
        </p:txBody>
      </p:sp>
      <p:sp>
        <p:nvSpPr>
          <p:cNvPr id="125" name="Freeform 116"/>
          <p:cNvSpPr>
            <a:spLocks noChangeAspect="1"/>
          </p:cNvSpPr>
          <p:nvPr userDrawn="1"/>
        </p:nvSpPr>
        <p:spPr bwMode="auto">
          <a:xfrm>
            <a:off x="999583" y="3831106"/>
            <a:ext cx="385913" cy="393192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200" y="5"/>
              </a:cxn>
              <a:cxn ang="0">
                <a:pos x="135" y="172"/>
              </a:cxn>
              <a:cxn ang="0">
                <a:pos x="158" y="290"/>
              </a:cxn>
              <a:cxn ang="0">
                <a:pos x="139" y="290"/>
              </a:cxn>
              <a:cxn ang="0">
                <a:pos x="126" y="303"/>
              </a:cxn>
              <a:cxn ang="0">
                <a:pos x="126" y="349"/>
              </a:cxn>
              <a:cxn ang="0">
                <a:pos x="14" y="349"/>
              </a:cxn>
              <a:cxn ang="0">
                <a:pos x="0" y="362"/>
              </a:cxn>
              <a:cxn ang="0">
                <a:pos x="0" y="442"/>
              </a:cxn>
              <a:cxn ang="0">
                <a:pos x="14" y="455"/>
              </a:cxn>
              <a:cxn ang="0">
                <a:pos x="376" y="455"/>
              </a:cxn>
              <a:cxn ang="0">
                <a:pos x="390" y="442"/>
              </a:cxn>
              <a:cxn ang="0">
                <a:pos x="376" y="428"/>
              </a:cxn>
              <a:cxn ang="0">
                <a:pos x="27" y="428"/>
              </a:cxn>
              <a:cxn ang="0">
                <a:pos x="27" y="376"/>
              </a:cxn>
              <a:cxn ang="0">
                <a:pos x="139" y="376"/>
              </a:cxn>
              <a:cxn ang="0">
                <a:pos x="153" y="362"/>
              </a:cxn>
              <a:cxn ang="0">
                <a:pos x="153" y="317"/>
              </a:cxn>
              <a:cxn ang="0">
                <a:pos x="185" y="317"/>
              </a:cxn>
              <a:cxn ang="0">
                <a:pos x="198" y="308"/>
              </a:cxn>
              <a:cxn ang="0">
                <a:pos x="199" y="303"/>
              </a:cxn>
              <a:cxn ang="0">
                <a:pos x="193" y="293"/>
              </a:cxn>
              <a:cxn ang="0">
                <a:pos x="162" y="172"/>
              </a:cxn>
              <a:cxn ang="0">
                <a:pos x="211" y="37"/>
              </a:cxn>
              <a:cxn ang="0">
                <a:pos x="260" y="172"/>
              </a:cxn>
              <a:cxn ang="0">
                <a:pos x="228" y="293"/>
              </a:cxn>
              <a:cxn ang="0">
                <a:pos x="223" y="303"/>
              </a:cxn>
              <a:cxn ang="0">
                <a:pos x="224" y="308"/>
              </a:cxn>
              <a:cxn ang="0">
                <a:pos x="236" y="317"/>
              </a:cxn>
              <a:cxn ang="0">
                <a:pos x="272" y="317"/>
              </a:cxn>
              <a:cxn ang="0">
                <a:pos x="272" y="362"/>
              </a:cxn>
              <a:cxn ang="0">
                <a:pos x="286" y="376"/>
              </a:cxn>
              <a:cxn ang="0">
                <a:pos x="421" y="376"/>
              </a:cxn>
              <a:cxn ang="0">
                <a:pos x="421" y="442"/>
              </a:cxn>
              <a:cxn ang="0">
                <a:pos x="434" y="455"/>
              </a:cxn>
              <a:cxn ang="0">
                <a:pos x="448" y="442"/>
              </a:cxn>
              <a:cxn ang="0">
                <a:pos x="448" y="362"/>
              </a:cxn>
              <a:cxn ang="0">
                <a:pos x="434" y="349"/>
              </a:cxn>
              <a:cxn ang="0">
                <a:pos x="299" y="349"/>
              </a:cxn>
              <a:cxn ang="0">
                <a:pos x="299" y="303"/>
              </a:cxn>
              <a:cxn ang="0">
                <a:pos x="286" y="290"/>
              </a:cxn>
              <a:cxn ang="0">
                <a:pos x="264" y="290"/>
              </a:cxn>
              <a:cxn ang="0">
                <a:pos x="286" y="172"/>
              </a:cxn>
              <a:cxn ang="0">
                <a:pos x="221" y="5"/>
              </a:cxn>
              <a:cxn ang="0">
                <a:pos x="211" y="0"/>
              </a:cxn>
            </a:cxnLst>
            <a:rect l="0" t="0" r="r" b="b"/>
            <a:pathLst>
              <a:path w="448" h="455">
                <a:moveTo>
                  <a:pt x="211" y="0"/>
                </a:moveTo>
                <a:cubicBezTo>
                  <a:pt x="207" y="0"/>
                  <a:pt x="203" y="2"/>
                  <a:pt x="200" y="5"/>
                </a:cubicBezTo>
                <a:cubicBezTo>
                  <a:pt x="197" y="8"/>
                  <a:pt x="135" y="91"/>
                  <a:pt x="135" y="172"/>
                </a:cubicBezTo>
                <a:cubicBezTo>
                  <a:pt x="135" y="222"/>
                  <a:pt x="143" y="263"/>
                  <a:pt x="158" y="290"/>
                </a:cubicBezTo>
                <a:cubicBezTo>
                  <a:pt x="149" y="290"/>
                  <a:pt x="139" y="290"/>
                  <a:pt x="139" y="290"/>
                </a:cubicBezTo>
                <a:cubicBezTo>
                  <a:pt x="132" y="290"/>
                  <a:pt x="126" y="296"/>
                  <a:pt x="126" y="303"/>
                </a:cubicBezTo>
                <a:cubicBezTo>
                  <a:pt x="126" y="303"/>
                  <a:pt x="126" y="333"/>
                  <a:pt x="126" y="349"/>
                </a:cubicBezTo>
                <a:cubicBezTo>
                  <a:pt x="105" y="349"/>
                  <a:pt x="14" y="349"/>
                  <a:pt x="14" y="349"/>
                </a:cubicBezTo>
                <a:cubicBezTo>
                  <a:pt x="6" y="349"/>
                  <a:pt x="0" y="355"/>
                  <a:pt x="0" y="362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9"/>
                  <a:pt x="6" y="455"/>
                  <a:pt x="14" y="455"/>
                </a:cubicBezTo>
                <a:cubicBezTo>
                  <a:pt x="376" y="455"/>
                  <a:pt x="376" y="455"/>
                  <a:pt x="376" y="455"/>
                </a:cubicBezTo>
                <a:cubicBezTo>
                  <a:pt x="384" y="455"/>
                  <a:pt x="390" y="449"/>
                  <a:pt x="390" y="442"/>
                </a:cubicBezTo>
                <a:cubicBezTo>
                  <a:pt x="390" y="434"/>
                  <a:pt x="384" y="428"/>
                  <a:pt x="376" y="428"/>
                </a:cubicBezTo>
                <a:cubicBezTo>
                  <a:pt x="376" y="428"/>
                  <a:pt x="52" y="428"/>
                  <a:pt x="27" y="428"/>
                </a:cubicBezTo>
                <a:cubicBezTo>
                  <a:pt x="27" y="414"/>
                  <a:pt x="27" y="390"/>
                  <a:pt x="27" y="376"/>
                </a:cubicBezTo>
                <a:cubicBezTo>
                  <a:pt x="48" y="376"/>
                  <a:pt x="139" y="376"/>
                  <a:pt x="139" y="376"/>
                </a:cubicBezTo>
                <a:cubicBezTo>
                  <a:pt x="147" y="376"/>
                  <a:pt x="153" y="370"/>
                  <a:pt x="153" y="362"/>
                </a:cubicBezTo>
                <a:cubicBezTo>
                  <a:pt x="153" y="362"/>
                  <a:pt x="153" y="333"/>
                  <a:pt x="153" y="317"/>
                </a:cubicBezTo>
                <a:cubicBezTo>
                  <a:pt x="166" y="317"/>
                  <a:pt x="185" y="317"/>
                  <a:pt x="185" y="317"/>
                </a:cubicBezTo>
                <a:cubicBezTo>
                  <a:pt x="191" y="317"/>
                  <a:pt x="196" y="313"/>
                  <a:pt x="198" y="308"/>
                </a:cubicBezTo>
                <a:cubicBezTo>
                  <a:pt x="198" y="306"/>
                  <a:pt x="199" y="305"/>
                  <a:pt x="199" y="303"/>
                </a:cubicBezTo>
                <a:cubicBezTo>
                  <a:pt x="199" y="299"/>
                  <a:pt x="197" y="295"/>
                  <a:pt x="193" y="293"/>
                </a:cubicBezTo>
                <a:cubicBezTo>
                  <a:pt x="174" y="278"/>
                  <a:pt x="162" y="231"/>
                  <a:pt x="162" y="172"/>
                </a:cubicBezTo>
                <a:cubicBezTo>
                  <a:pt x="162" y="119"/>
                  <a:pt x="194" y="63"/>
                  <a:pt x="211" y="37"/>
                </a:cubicBezTo>
                <a:cubicBezTo>
                  <a:pt x="228" y="63"/>
                  <a:pt x="260" y="119"/>
                  <a:pt x="260" y="172"/>
                </a:cubicBezTo>
                <a:cubicBezTo>
                  <a:pt x="260" y="231"/>
                  <a:pt x="248" y="278"/>
                  <a:pt x="228" y="293"/>
                </a:cubicBezTo>
                <a:cubicBezTo>
                  <a:pt x="225" y="295"/>
                  <a:pt x="223" y="299"/>
                  <a:pt x="223" y="303"/>
                </a:cubicBezTo>
                <a:cubicBezTo>
                  <a:pt x="223" y="305"/>
                  <a:pt x="223" y="306"/>
                  <a:pt x="224" y="308"/>
                </a:cubicBezTo>
                <a:cubicBezTo>
                  <a:pt x="225" y="313"/>
                  <a:pt x="230" y="317"/>
                  <a:pt x="236" y="317"/>
                </a:cubicBezTo>
                <a:cubicBezTo>
                  <a:pt x="236" y="317"/>
                  <a:pt x="258" y="317"/>
                  <a:pt x="272" y="317"/>
                </a:cubicBezTo>
                <a:cubicBezTo>
                  <a:pt x="272" y="333"/>
                  <a:pt x="272" y="362"/>
                  <a:pt x="272" y="362"/>
                </a:cubicBezTo>
                <a:cubicBezTo>
                  <a:pt x="272" y="370"/>
                  <a:pt x="278" y="376"/>
                  <a:pt x="286" y="376"/>
                </a:cubicBezTo>
                <a:cubicBezTo>
                  <a:pt x="286" y="376"/>
                  <a:pt x="399" y="376"/>
                  <a:pt x="421" y="376"/>
                </a:cubicBezTo>
                <a:cubicBezTo>
                  <a:pt x="421" y="394"/>
                  <a:pt x="421" y="442"/>
                  <a:pt x="421" y="442"/>
                </a:cubicBezTo>
                <a:cubicBezTo>
                  <a:pt x="421" y="449"/>
                  <a:pt x="427" y="455"/>
                  <a:pt x="434" y="455"/>
                </a:cubicBezTo>
                <a:cubicBezTo>
                  <a:pt x="442" y="455"/>
                  <a:pt x="448" y="449"/>
                  <a:pt x="448" y="442"/>
                </a:cubicBezTo>
                <a:cubicBezTo>
                  <a:pt x="448" y="362"/>
                  <a:pt x="448" y="362"/>
                  <a:pt x="448" y="362"/>
                </a:cubicBezTo>
                <a:cubicBezTo>
                  <a:pt x="448" y="355"/>
                  <a:pt x="442" y="349"/>
                  <a:pt x="434" y="349"/>
                </a:cubicBezTo>
                <a:cubicBezTo>
                  <a:pt x="434" y="349"/>
                  <a:pt x="321" y="349"/>
                  <a:pt x="299" y="349"/>
                </a:cubicBezTo>
                <a:cubicBezTo>
                  <a:pt x="299" y="333"/>
                  <a:pt x="299" y="303"/>
                  <a:pt x="299" y="303"/>
                </a:cubicBezTo>
                <a:cubicBezTo>
                  <a:pt x="299" y="296"/>
                  <a:pt x="293" y="290"/>
                  <a:pt x="286" y="290"/>
                </a:cubicBezTo>
                <a:cubicBezTo>
                  <a:pt x="286" y="290"/>
                  <a:pt x="274" y="290"/>
                  <a:pt x="264" y="290"/>
                </a:cubicBezTo>
                <a:cubicBezTo>
                  <a:pt x="278" y="263"/>
                  <a:pt x="286" y="222"/>
                  <a:pt x="286" y="172"/>
                </a:cubicBezTo>
                <a:cubicBezTo>
                  <a:pt x="286" y="91"/>
                  <a:pt x="224" y="8"/>
                  <a:pt x="221" y="5"/>
                </a:cubicBezTo>
                <a:cubicBezTo>
                  <a:pt x="219" y="2"/>
                  <a:pt x="215" y="0"/>
                  <a:pt x="211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883445" y="4284674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Oil &amp; gas</a:t>
            </a:r>
          </a:p>
        </p:txBody>
      </p:sp>
      <p:sp>
        <p:nvSpPr>
          <p:cNvPr id="127" name="Freeform 88"/>
          <p:cNvSpPr>
            <a:spLocks noChangeAspect="1"/>
          </p:cNvSpPr>
          <p:nvPr userDrawn="1"/>
        </p:nvSpPr>
        <p:spPr bwMode="auto">
          <a:xfrm>
            <a:off x="3214494" y="3060564"/>
            <a:ext cx="516752" cy="337566"/>
          </a:xfrm>
          <a:custGeom>
            <a:avLst/>
            <a:gdLst/>
            <a:ahLst/>
            <a:cxnLst>
              <a:cxn ang="0">
                <a:pos x="224" y="5"/>
              </a:cxn>
              <a:cxn ang="0">
                <a:pos x="221" y="13"/>
              </a:cxn>
              <a:cxn ang="0">
                <a:pos x="221" y="16"/>
              </a:cxn>
              <a:cxn ang="0">
                <a:pos x="227" y="43"/>
              </a:cxn>
              <a:cxn ang="0">
                <a:pos x="225" y="43"/>
              </a:cxn>
              <a:cxn ang="0">
                <a:pos x="216" y="47"/>
              </a:cxn>
              <a:cxn ang="0">
                <a:pos x="212" y="56"/>
              </a:cxn>
              <a:cxn ang="0">
                <a:pos x="212" y="151"/>
              </a:cxn>
              <a:cxn ang="0">
                <a:pos x="173" y="151"/>
              </a:cxn>
              <a:cxn ang="0">
                <a:pos x="107" y="186"/>
              </a:cxn>
              <a:cxn ang="0">
                <a:pos x="106" y="193"/>
              </a:cxn>
              <a:cxn ang="0">
                <a:pos x="112" y="205"/>
              </a:cxn>
              <a:cxn ang="0">
                <a:pos x="130" y="200"/>
              </a:cxn>
              <a:cxn ang="0">
                <a:pos x="173" y="177"/>
              </a:cxn>
              <a:cxn ang="0">
                <a:pos x="226" y="177"/>
              </a:cxn>
              <a:cxn ang="0">
                <a:pos x="235" y="173"/>
              </a:cxn>
              <a:cxn ang="0">
                <a:pos x="239" y="164"/>
              </a:cxn>
              <a:cxn ang="0">
                <a:pos x="239" y="69"/>
              </a:cxn>
              <a:cxn ang="0">
                <a:pos x="244" y="69"/>
              </a:cxn>
              <a:cxn ang="0">
                <a:pos x="254" y="64"/>
              </a:cxn>
              <a:cxn ang="0">
                <a:pos x="257" y="56"/>
              </a:cxn>
              <a:cxn ang="0">
                <a:pos x="257" y="53"/>
              </a:cxn>
              <a:cxn ang="0">
                <a:pos x="251" y="27"/>
              </a:cxn>
              <a:cxn ang="0">
                <a:pos x="264" y="27"/>
              </a:cxn>
              <a:cxn ang="0">
                <a:pos x="275" y="57"/>
              </a:cxn>
              <a:cxn ang="0">
                <a:pos x="287" y="65"/>
              </a:cxn>
              <a:cxn ang="0">
                <a:pos x="298" y="66"/>
              </a:cxn>
              <a:cxn ang="0">
                <a:pos x="353" y="197"/>
              </a:cxn>
              <a:cxn ang="0">
                <a:pos x="365" y="205"/>
              </a:cxn>
              <a:cxn ang="0">
                <a:pos x="421" y="205"/>
              </a:cxn>
              <a:cxn ang="0">
                <a:pos x="390" y="270"/>
              </a:cxn>
              <a:cxn ang="0">
                <a:pos x="49" y="270"/>
              </a:cxn>
              <a:cxn ang="0">
                <a:pos x="29" y="252"/>
              </a:cxn>
              <a:cxn ang="0">
                <a:pos x="28" y="246"/>
              </a:cxn>
              <a:cxn ang="0">
                <a:pos x="28" y="245"/>
              </a:cxn>
              <a:cxn ang="0">
                <a:pos x="252" y="245"/>
              </a:cxn>
              <a:cxn ang="0">
                <a:pos x="323" y="190"/>
              </a:cxn>
              <a:cxn ang="0">
                <a:pos x="310" y="177"/>
              </a:cxn>
              <a:cxn ang="0">
                <a:pos x="297" y="190"/>
              </a:cxn>
              <a:cxn ang="0">
                <a:pos x="252" y="219"/>
              </a:cxn>
              <a:cxn ang="0">
                <a:pos x="18" y="219"/>
              </a:cxn>
              <a:cxn ang="0">
                <a:pos x="5" y="227"/>
              </a:cxn>
              <a:cxn ang="0">
                <a:pos x="4" y="262"/>
              </a:cxn>
              <a:cxn ang="0">
                <a:pos x="41" y="296"/>
              </a:cxn>
              <a:cxn ang="0">
                <a:pos x="46" y="297"/>
              </a:cxn>
              <a:cxn ang="0">
                <a:pos x="398" y="297"/>
              </a:cxn>
              <a:cxn ang="0">
                <a:pos x="410" y="289"/>
              </a:cxn>
              <a:cxn ang="0">
                <a:pos x="454" y="197"/>
              </a:cxn>
              <a:cxn ang="0">
                <a:pos x="453" y="185"/>
              </a:cxn>
              <a:cxn ang="0">
                <a:pos x="442" y="178"/>
              </a:cxn>
              <a:cxn ang="0">
                <a:pos x="374" y="178"/>
              </a:cxn>
              <a:cxn ang="0">
                <a:pos x="319" y="48"/>
              </a:cxn>
              <a:cxn ang="0">
                <a:pos x="308" y="40"/>
              </a:cxn>
              <a:cxn ang="0">
                <a:pos x="297" y="39"/>
              </a:cxn>
              <a:cxn ang="0">
                <a:pos x="286" y="9"/>
              </a:cxn>
              <a:cxn ang="0">
                <a:pos x="274" y="1"/>
              </a:cxn>
              <a:cxn ang="0">
                <a:pos x="234" y="0"/>
              </a:cxn>
              <a:cxn ang="0">
                <a:pos x="224" y="5"/>
              </a:cxn>
            </a:cxnLst>
            <a:rect l="0" t="0" r="r" b="b"/>
            <a:pathLst>
              <a:path w="456" h="297">
                <a:moveTo>
                  <a:pt x="224" y="5"/>
                </a:moveTo>
                <a:cubicBezTo>
                  <a:pt x="222" y="7"/>
                  <a:pt x="221" y="10"/>
                  <a:pt x="221" y="13"/>
                </a:cubicBezTo>
                <a:cubicBezTo>
                  <a:pt x="221" y="14"/>
                  <a:pt x="221" y="15"/>
                  <a:pt x="221" y="16"/>
                </a:cubicBezTo>
                <a:cubicBezTo>
                  <a:pt x="221" y="16"/>
                  <a:pt x="224" y="30"/>
                  <a:pt x="227" y="43"/>
                </a:cubicBezTo>
                <a:cubicBezTo>
                  <a:pt x="227" y="43"/>
                  <a:pt x="225" y="43"/>
                  <a:pt x="225" y="43"/>
                </a:cubicBezTo>
                <a:cubicBezTo>
                  <a:pt x="222" y="43"/>
                  <a:pt x="218" y="44"/>
                  <a:pt x="216" y="47"/>
                </a:cubicBezTo>
                <a:cubicBezTo>
                  <a:pt x="213" y="49"/>
                  <a:pt x="212" y="53"/>
                  <a:pt x="212" y="56"/>
                </a:cubicBezTo>
                <a:cubicBezTo>
                  <a:pt x="212" y="56"/>
                  <a:pt x="212" y="130"/>
                  <a:pt x="212" y="151"/>
                </a:cubicBezTo>
                <a:cubicBezTo>
                  <a:pt x="198" y="151"/>
                  <a:pt x="173" y="151"/>
                  <a:pt x="173" y="151"/>
                </a:cubicBezTo>
                <a:cubicBezTo>
                  <a:pt x="155" y="151"/>
                  <a:pt x="122" y="162"/>
                  <a:pt x="107" y="186"/>
                </a:cubicBezTo>
                <a:cubicBezTo>
                  <a:pt x="106" y="189"/>
                  <a:pt x="106" y="191"/>
                  <a:pt x="106" y="193"/>
                </a:cubicBezTo>
                <a:cubicBezTo>
                  <a:pt x="106" y="198"/>
                  <a:pt x="108" y="202"/>
                  <a:pt x="112" y="205"/>
                </a:cubicBezTo>
                <a:cubicBezTo>
                  <a:pt x="119" y="208"/>
                  <a:pt x="127" y="206"/>
                  <a:pt x="130" y="200"/>
                </a:cubicBezTo>
                <a:cubicBezTo>
                  <a:pt x="138" y="186"/>
                  <a:pt x="161" y="177"/>
                  <a:pt x="173" y="177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229" y="177"/>
                  <a:pt x="233" y="176"/>
                  <a:pt x="235" y="173"/>
                </a:cubicBezTo>
                <a:cubicBezTo>
                  <a:pt x="238" y="171"/>
                  <a:pt x="239" y="168"/>
                  <a:pt x="239" y="164"/>
                </a:cubicBezTo>
                <a:cubicBezTo>
                  <a:pt x="239" y="164"/>
                  <a:pt x="239" y="90"/>
                  <a:pt x="239" y="69"/>
                </a:cubicBezTo>
                <a:cubicBezTo>
                  <a:pt x="241" y="69"/>
                  <a:pt x="244" y="69"/>
                  <a:pt x="244" y="69"/>
                </a:cubicBezTo>
                <a:cubicBezTo>
                  <a:pt x="248" y="69"/>
                  <a:pt x="252" y="67"/>
                  <a:pt x="254" y="64"/>
                </a:cubicBezTo>
                <a:cubicBezTo>
                  <a:pt x="256" y="62"/>
                  <a:pt x="257" y="59"/>
                  <a:pt x="257" y="56"/>
                </a:cubicBezTo>
                <a:cubicBezTo>
                  <a:pt x="257" y="55"/>
                  <a:pt x="257" y="54"/>
                  <a:pt x="257" y="53"/>
                </a:cubicBezTo>
                <a:cubicBezTo>
                  <a:pt x="257" y="53"/>
                  <a:pt x="253" y="39"/>
                  <a:pt x="251" y="27"/>
                </a:cubicBezTo>
                <a:cubicBezTo>
                  <a:pt x="257" y="27"/>
                  <a:pt x="260" y="27"/>
                  <a:pt x="264" y="27"/>
                </a:cubicBezTo>
                <a:cubicBezTo>
                  <a:pt x="268" y="37"/>
                  <a:pt x="275" y="57"/>
                  <a:pt x="275" y="57"/>
                </a:cubicBezTo>
                <a:cubicBezTo>
                  <a:pt x="277" y="62"/>
                  <a:pt x="281" y="65"/>
                  <a:pt x="287" y="65"/>
                </a:cubicBezTo>
                <a:cubicBezTo>
                  <a:pt x="287" y="65"/>
                  <a:pt x="293" y="66"/>
                  <a:pt x="298" y="66"/>
                </a:cubicBezTo>
                <a:cubicBezTo>
                  <a:pt x="304" y="80"/>
                  <a:pt x="353" y="197"/>
                  <a:pt x="353" y="197"/>
                </a:cubicBezTo>
                <a:cubicBezTo>
                  <a:pt x="355" y="202"/>
                  <a:pt x="360" y="205"/>
                  <a:pt x="365" y="205"/>
                </a:cubicBezTo>
                <a:cubicBezTo>
                  <a:pt x="365" y="205"/>
                  <a:pt x="399" y="205"/>
                  <a:pt x="421" y="205"/>
                </a:cubicBezTo>
                <a:cubicBezTo>
                  <a:pt x="411" y="226"/>
                  <a:pt x="395" y="260"/>
                  <a:pt x="390" y="270"/>
                </a:cubicBezTo>
                <a:cubicBezTo>
                  <a:pt x="374" y="270"/>
                  <a:pt x="55" y="270"/>
                  <a:pt x="49" y="270"/>
                </a:cubicBezTo>
                <a:cubicBezTo>
                  <a:pt x="43" y="267"/>
                  <a:pt x="33" y="261"/>
                  <a:pt x="29" y="252"/>
                </a:cubicBezTo>
                <a:cubicBezTo>
                  <a:pt x="28" y="250"/>
                  <a:pt x="28" y="248"/>
                  <a:pt x="28" y="246"/>
                </a:cubicBezTo>
                <a:cubicBezTo>
                  <a:pt x="28" y="245"/>
                  <a:pt x="28" y="245"/>
                  <a:pt x="28" y="245"/>
                </a:cubicBezTo>
                <a:cubicBezTo>
                  <a:pt x="47" y="245"/>
                  <a:pt x="252" y="245"/>
                  <a:pt x="252" y="245"/>
                </a:cubicBezTo>
                <a:cubicBezTo>
                  <a:pt x="286" y="245"/>
                  <a:pt x="323" y="226"/>
                  <a:pt x="323" y="190"/>
                </a:cubicBezTo>
                <a:cubicBezTo>
                  <a:pt x="323" y="183"/>
                  <a:pt x="317" y="177"/>
                  <a:pt x="310" y="177"/>
                </a:cubicBezTo>
                <a:cubicBezTo>
                  <a:pt x="303" y="177"/>
                  <a:pt x="297" y="183"/>
                  <a:pt x="297" y="190"/>
                </a:cubicBezTo>
                <a:cubicBezTo>
                  <a:pt x="297" y="210"/>
                  <a:pt x="270" y="219"/>
                  <a:pt x="252" y="219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12" y="219"/>
                  <a:pt x="8" y="222"/>
                  <a:pt x="5" y="227"/>
                </a:cubicBezTo>
                <a:cubicBezTo>
                  <a:pt x="0" y="238"/>
                  <a:pt x="0" y="251"/>
                  <a:pt x="4" y="262"/>
                </a:cubicBezTo>
                <a:cubicBezTo>
                  <a:pt x="13" y="284"/>
                  <a:pt x="38" y="294"/>
                  <a:pt x="41" y="296"/>
                </a:cubicBezTo>
                <a:cubicBezTo>
                  <a:pt x="43" y="296"/>
                  <a:pt x="44" y="297"/>
                  <a:pt x="46" y="297"/>
                </a:cubicBezTo>
                <a:cubicBezTo>
                  <a:pt x="398" y="297"/>
                  <a:pt x="398" y="297"/>
                  <a:pt x="398" y="297"/>
                </a:cubicBezTo>
                <a:cubicBezTo>
                  <a:pt x="403" y="297"/>
                  <a:pt x="408" y="294"/>
                  <a:pt x="410" y="289"/>
                </a:cubicBezTo>
                <a:cubicBezTo>
                  <a:pt x="454" y="197"/>
                  <a:pt x="454" y="197"/>
                  <a:pt x="454" y="197"/>
                </a:cubicBezTo>
                <a:cubicBezTo>
                  <a:pt x="456" y="193"/>
                  <a:pt x="456" y="188"/>
                  <a:pt x="453" y="185"/>
                </a:cubicBezTo>
                <a:cubicBezTo>
                  <a:pt x="451" y="181"/>
                  <a:pt x="447" y="178"/>
                  <a:pt x="442" y="178"/>
                </a:cubicBezTo>
                <a:cubicBezTo>
                  <a:pt x="442" y="178"/>
                  <a:pt x="388" y="178"/>
                  <a:pt x="374" y="178"/>
                </a:cubicBezTo>
                <a:cubicBezTo>
                  <a:pt x="368" y="164"/>
                  <a:pt x="319" y="48"/>
                  <a:pt x="319" y="48"/>
                </a:cubicBezTo>
                <a:cubicBezTo>
                  <a:pt x="317" y="44"/>
                  <a:pt x="313" y="41"/>
                  <a:pt x="308" y="40"/>
                </a:cubicBezTo>
                <a:cubicBezTo>
                  <a:pt x="308" y="40"/>
                  <a:pt x="303" y="40"/>
                  <a:pt x="297" y="39"/>
                </a:cubicBezTo>
                <a:cubicBezTo>
                  <a:pt x="293" y="29"/>
                  <a:pt x="286" y="9"/>
                  <a:pt x="286" y="9"/>
                </a:cubicBezTo>
                <a:cubicBezTo>
                  <a:pt x="284" y="4"/>
                  <a:pt x="279" y="1"/>
                  <a:pt x="274" y="1"/>
                </a:cubicBezTo>
                <a:cubicBezTo>
                  <a:pt x="234" y="0"/>
                  <a:pt x="234" y="0"/>
                  <a:pt x="234" y="0"/>
                </a:cubicBezTo>
                <a:cubicBezTo>
                  <a:pt x="230" y="0"/>
                  <a:pt x="226" y="2"/>
                  <a:pt x="224" y="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28" name="TextBox 127"/>
          <p:cNvSpPr txBox="1"/>
          <p:nvPr userDrawn="1"/>
        </p:nvSpPr>
        <p:spPr>
          <a:xfrm>
            <a:off x="3154939" y="3463579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Marine</a:t>
            </a:r>
          </a:p>
        </p:txBody>
      </p:sp>
      <p:sp>
        <p:nvSpPr>
          <p:cNvPr id="129" name="Freeform 220"/>
          <p:cNvSpPr>
            <a:spLocks noChangeAspect="1"/>
          </p:cNvSpPr>
          <p:nvPr userDrawn="1"/>
        </p:nvSpPr>
        <p:spPr bwMode="auto">
          <a:xfrm>
            <a:off x="2404024" y="3900220"/>
            <a:ext cx="586434" cy="324077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30" name="TextBox 129"/>
          <p:cNvSpPr txBox="1"/>
          <p:nvPr userDrawn="1"/>
        </p:nvSpPr>
        <p:spPr>
          <a:xfrm>
            <a:off x="2118402" y="4284674"/>
            <a:ext cx="112631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Transportation</a:t>
            </a:r>
          </a:p>
        </p:txBody>
      </p:sp>
      <p:sp>
        <p:nvSpPr>
          <p:cNvPr id="131" name="Freeform 76"/>
          <p:cNvSpPr>
            <a:spLocks noChangeAspect="1"/>
          </p:cNvSpPr>
          <p:nvPr userDrawn="1"/>
        </p:nvSpPr>
        <p:spPr bwMode="auto">
          <a:xfrm>
            <a:off x="3259016" y="3831106"/>
            <a:ext cx="427715" cy="393192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74" y="80"/>
              </a:cxn>
              <a:cxn ang="0">
                <a:pos x="101" y="80"/>
              </a:cxn>
              <a:cxn ang="0">
                <a:pos x="101" y="129"/>
              </a:cxn>
              <a:cxn ang="0">
                <a:pos x="12" y="129"/>
              </a:cxn>
              <a:cxn ang="0">
                <a:pos x="0" y="141"/>
              </a:cxn>
              <a:cxn ang="0">
                <a:pos x="12" y="154"/>
              </a:cxn>
              <a:cxn ang="0">
                <a:pos x="113" y="154"/>
              </a:cxn>
              <a:cxn ang="0">
                <a:pos x="125" y="141"/>
              </a:cxn>
              <a:cxn ang="0">
                <a:pos x="125" y="68"/>
              </a:cxn>
              <a:cxn ang="0">
                <a:pos x="121" y="59"/>
              </a:cxn>
              <a:cxn ang="0">
                <a:pos x="113" y="55"/>
              </a:cxn>
              <a:cxn ang="0">
                <a:pos x="74" y="56"/>
              </a:cxn>
              <a:cxn ang="0">
                <a:pos x="59" y="40"/>
              </a:cxn>
              <a:cxn ang="0">
                <a:pos x="74" y="25"/>
              </a:cxn>
              <a:cxn ang="0">
                <a:pos x="192" y="25"/>
              </a:cxn>
              <a:cxn ang="0">
                <a:pos x="207" y="40"/>
              </a:cxn>
              <a:cxn ang="0">
                <a:pos x="192" y="56"/>
              </a:cxn>
              <a:cxn ang="0">
                <a:pos x="153" y="56"/>
              </a:cxn>
              <a:cxn ang="0">
                <a:pos x="144" y="59"/>
              </a:cxn>
              <a:cxn ang="0">
                <a:pos x="141" y="68"/>
              </a:cxn>
              <a:cxn ang="0">
                <a:pos x="141" y="140"/>
              </a:cxn>
              <a:cxn ang="0">
                <a:pos x="153" y="153"/>
              </a:cxn>
              <a:cxn ang="0">
                <a:pos x="198" y="153"/>
              </a:cxn>
              <a:cxn ang="0">
                <a:pos x="288" y="243"/>
              </a:cxn>
              <a:cxn ang="0">
                <a:pos x="288" y="264"/>
              </a:cxn>
              <a:cxn ang="0">
                <a:pos x="234" y="264"/>
              </a:cxn>
              <a:cxn ang="0">
                <a:pos x="234" y="243"/>
              </a:cxn>
              <a:cxn ang="0">
                <a:pos x="198" y="207"/>
              </a:cxn>
              <a:cxn ang="0">
                <a:pos x="12" y="207"/>
              </a:cxn>
              <a:cxn ang="0">
                <a:pos x="0" y="220"/>
              </a:cxn>
              <a:cxn ang="0">
                <a:pos x="12" y="232"/>
              </a:cxn>
              <a:cxn ang="0">
                <a:pos x="198" y="232"/>
              </a:cxn>
              <a:cxn ang="0">
                <a:pos x="209" y="243"/>
              </a:cxn>
              <a:cxn ang="0">
                <a:pos x="209" y="276"/>
              </a:cxn>
              <a:cxn ang="0">
                <a:pos x="221" y="288"/>
              </a:cxn>
              <a:cxn ang="0">
                <a:pos x="301" y="288"/>
              </a:cxn>
              <a:cxn ang="0">
                <a:pos x="313" y="276"/>
              </a:cxn>
              <a:cxn ang="0">
                <a:pos x="313" y="243"/>
              </a:cxn>
              <a:cxn ang="0">
                <a:pos x="198" y="128"/>
              </a:cxn>
              <a:cxn ang="0">
                <a:pos x="165" y="128"/>
              </a:cxn>
              <a:cxn ang="0">
                <a:pos x="165" y="80"/>
              </a:cxn>
              <a:cxn ang="0">
                <a:pos x="192" y="80"/>
              </a:cxn>
              <a:cxn ang="0">
                <a:pos x="232" y="40"/>
              </a:cxn>
              <a:cxn ang="0">
                <a:pos x="192" y="0"/>
              </a:cxn>
              <a:cxn ang="0">
                <a:pos x="74" y="0"/>
              </a:cxn>
              <a:cxn ang="0">
                <a:pos x="34" y="40"/>
              </a:cxn>
            </a:cxnLst>
            <a:rect l="0" t="0" r="r" b="b"/>
            <a:pathLst>
              <a:path w="313" h="288">
                <a:moveTo>
                  <a:pt x="34" y="40"/>
                </a:moveTo>
                <a:cubicBezTo>
                  <a:pt x="34" y="62"/>
                  <a:pt x="52" y="80"/>
                  <a:pt x="74" y="80"/>
                </a:cubicBezTo>
                <a:cubicBezTo>
                  <a:pt x="74" y="80"/>
                  <a:pt x="89" y="80"/>
                  <a:pt x="101" y="80"/>
                </a:cubicBezTo>
                <a:cubicBezTo>
                  <a:pt x="101" y="94"/>
                  <a:pt x="101" y="115"/>
                  <a:pt x="101" y="129"/>
                </a:cubicBezTo>
                <a:cubicBezTo>
                  <a:pt x="82" y="129"/>
                  <a:pt x="12" y="129"/>
                  <a:pt x="12" y="129"/>
                </a:cubicBezTo>
                <a:cubicBezTo>
                  <a:pt x="5" y="129"/>
                  <a:pt x="0" y="135"/>
                  <a:pt x="0" y="141"/>
                </a:cubicBezTo>
                <a:cubicBezTo>
                  <a:pt x="0" y="148"/>
                  <a:pt x="5" y="154"/>
                  <a:pt x="12" y="154"/>
                </a:cubicBezTo>
                <a:cubicBezTo>
                  <a:pt x="113" y="154"/>
                  <a:pt x="113" y="154"/>
                  <a:pt x="113" y="154"/>
                </a:cubicBezTo>
                <a:cubicBezTo>
                  <a:pt x="120" y="154"/>
                  <a:pt x="125" y="148"/>
                  <a:pt x="125" y="141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4"/>
                  <a:pt x="124" y="61"/>
                  <a:pt x="121" y="59"/>
                </a:cubicBezTo>
                <a:cubicBezTo>
                  <a:pt x="119" y="57"/>
                  <a:pt x="116" y="55"/>
                  <a:pt x="113" y="55"/>
                </a:cubicBezTo>
                <a:cubicBezTo>
                  <a:pt x="74" y="56"/>
                  <a:pt x="74" y="56"/>
                  <a:pt x="74" y="56"/>
                </a:cubicBezTo>
                <a:cubicBezTo>
                  <a:pt x="66" y="56"/>
                  <a:pt x="59" y="49"/>
                  <a:pt x="59" y="40"/>
                </a:cubicBezTo>
                <a:cubicBezTo>
                  <a:pt x="59" y="32"/>
                  <a:pt x="66" y="25"/>
                  <a:pt x="74" y="25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200" y="25"/>
                  <a:pt x="207" y="32"/>
                  <a:pt x="207" y="40"/>
                </a:cubicBezTo>
                <a:cubicBezTo>
                  <a:pt x="207" y="49"/>
                  <a:pt x="200" y="56"/>
                  <a:pt x="192" y="56"/>
                </a:cubicBezTo>
                <a:cubicBezTo>
                  <a:pt x="192" y="56"/>
                  <a:pt x="153" y="56"/>
                  <a:pt x="153" y="56"/>
                </a:cubicBezTo>
                <a:cubicBezTo>
                  <a:pt x="150" y="56"/>
                  <a:pt x="147" y="57"/>
                  <a:pt x="144" y="59"/>
                </a:cubicBezTo>
                <a:cubicBezTo>
                  <a:pt x="142" y="62"/>
                  <a:pt x="141" y="65"/>
                  <a:pt x="141" y="68"/>
                </a:cubicBezTo>
                <a:cubicBezTo>
                  <a:pt x="141" y="140"/>
                  <a:pt x="141" y="140"/>
                  <a:pt x="141" y="140"/>
                </a:cubicBezTo>
                <a:cubicBezTo>
                  <a:pt x="141" y="147"/>
                  <a:pt x="146" y="153"/>
                  <a:pt x="153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248" y="153"/>
                  <a:pt x="288" y="193"/>
                  <a:pt x="288" y="243"/>
                </a:cubicBezTo>
                <a:cubicBezTo>
                  <a:pt x="288" y="243"/>
                  <a:pt x="288" y="254"/>
                  <a:pt x="288" y="264"/>
                </a:cubicBezTo>
                <a:cubicBezTo>
                  <a:pt x="274" y="264"/>
                  <a:pt x="248" y="264"/>
                  <a:pt x="234" y="264"/>
                </a:cubicBezTo>
                <a:cubicBezTo>
                  <a:pt x="234" y="254"/>
                  <a:pt x="234" y="243"/>
                  <a:pt x="234" y="243"/>
                </a:cubicBezTo>
                <a:cubicBezTo>
                  <a:pt x="234" y="223"/>
                  <a:pt x="218" y="207"/>
                  <a:pt x="198" y="207"/>
                </a:cubicBezTo>
                <a:cubicBezTo>
                  <a:pt x="12" y="207"/>
                  <a:pt x="12" y="207"/>
                  <a:pt x="12" y="207"/>
                </a:cubicBezTo>
                <a:cubicBezTo>
                  <a:pt x="5" y="207"/>
                  <a:pt x="0" y="213"/>
                  <a:pt x="0" y="220"/>
                </a:cubicBezTo>
                <a:cubicBezTo>
                  <a:pt x="0" y="227"/>
                  <a:pt x="5" y="232"/>
                  <a:pt x="12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204" y="232"/>
                  <a:pt x="209" y="237"/>
                  <a:pt x="209" y="243"/>
                </a:cubicBezTo>
                <a:cubicBezTo>
                  <a:pt x="209" y="243"/>
                  <a:pt x="209" y="276"/>
                  <a:pt x="209" y="276"/>
                </a:cubicBezTo>
                <a:cubicBezTo>
                  <a:pt x="209" y="283"/>
                  <a:pt x="215" y="288"/>
                  <a:pt x="221" y="288"/>
                </a:cubicBezTo>
                <a:cubicBezTo>
                  <a:pt x="301" y="288"/>
                  <a:pt x="301" y="288"/>
                  <a:pt x="301" y="288"/>
                </a:cubicBezTo>
                <a:cubicBezTo>
                  <a:pt x="307" y="288"/>
                  <a:pt x="313" y="283"/>
                  <a:pt x="313" y="276"/>
                </a:cubicBezTo>
                <a:cubicBezTo>
                  <a:pt x="313" y="243"/>
                  <a:pt x="313" y="243"/>
                  <a:pt x="313" y="243"/>
                </a:cubicBezTo>
                <a:cubicBezTo>
                  <a:pt x="313" y="180"/>
                  <a:pt x="261" y="128"/>
                  <a:pt x="198" y="128"/>
                </a:cubicBezTo>
                <a:cubicBezTo>
                  <a:pt x="198" y="128"/>
                  <a:pt x="179" y="128"/>
                  <a:pt x="165" y="128"/>
                </a:cubicBezTo>
                <a:cubicBezTo>
                  <a:pt x="165" y="115"/>
                  <a:pt x="165" y="94"/>
                  <a:pt x="165" y="80"/>
                </a:cubicBezTo>
                <a:cubicBezTo>
                  <a:pt x="177" y="80"/>
                  <a:pt x="192" y="80"/>
                  <a:pt x="192" y="80"/>
                </a:cubicBezTo>
                <a:cubicBezTo>
                  <a:pt x="214" y="80"/>
                  <a:pt x="232" y="63"/>
                  <a:pt x="232" y="40"/>
                </a:cubicBezTo>
                <a:cubicBezTo>
                  <a:pt x="232" y="18"/>
                  <a:pt x="214" y="0"/>
                  <a:pt x="192" y="0"/>
                </a:cubicBezTo>
                <a:cubicBezTo>
                  <a:pt x="192" y="0"/>
                  <a:pt x="74" y="0"/>
                  <a:pt x="74" y="0"/>
                </a:cubicBezTo>
                <a:cubicBezTo>
                  <a:pt x="52" y="0"/>
                  <a:pt x="34" y="18"/>
                  <a:pt x="34" y="4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32" name="TextBox 131"/>
          <p:cNvSpPr txBox="1"/>
          <p:nvPr userDrawn="1"/>
        </p:nvSpPr>
        <p:spPr>
          <a:xfrm>
            <a:off x="2928609" y="4284674"/>
            <a:ext cx="108852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Water &amp; 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waste water</a:t>
            </a:r>
          </a:p>
        </p:txBody>
      </p:sp>
      <p:sp>
        <p:nvSpPr>
          <p:cNvPr id="133" name="Freeform 120"/>
          <p:cNvSpPr>
            <a:spLocks noChangeAspect="1"/>
          </p:cNvSpPr>
          <p:nvPr userDrawn="1"/>
        </p:nvSpPr>
        <p:spPr bwMode="auto">
          <a:xfrm>
            <a:off x="3986532" y="3004938"/>
            <a:ext cx="473683" cy="362948"/>
          </a:xfrm>
          <a:custGeom>
            <a:avLst/>
            <a:gdLst/>
            <a:ahLst/>
            <a:cxnLst>
              <a:cxn ang="0">
                <a:pos x="344" y="10"/>
              </a:cxn>
              <a:cxn ang="0">
                <a:pos x="334" y="27"/>
              </a:cxn>
              <a:cxn ang="0">
                <a:pos x="160" y="118"/>
              </a:cxn>
              <a:cxn ang="0">
                <a:pos x="55" y="128"/>
              </a:cxn>
              <a:cxn ang="0">
                <a:pos x="35" y="237"/>
              </a:cxn>
              <a:cxn ang="0">
                <a:pos x="97" y="259"/>
              </a:cxn>
              <a:cxn ang="0">
                <a:pos x="34" y="263"/>
              </a:cxn>
              <a:cxn ang="0">
                <a:pos x="34" y="333"/>
              </a:cxn>
              <a:cxn ang="0">
                <a:pos x="292" y="298"/>
              </a:cxn>
              <a:cxn ang="0">
                <a:pos x="201" y="263"/>
              </a:cxn>
              <a:cxn ang="0">
                <a:pos x="204" y="259"/>
              </a:cxn>
              <a:cxn ang="0">
                <a:pos x="217" y="167"/>
              </a:cxn>
              <a:cxn ang="0">
                <a:pos x="269" y="106"/>
              </a:cxn>
              <a:cxn ang="0">
                <a:pos x="350" y="73"/>
              </a:cxn>
              <a:cxn ang="0">
                <a:pos x="333" y="60"/>
              </a:cxn>
              <a:cxn ang="0">
                <a:pos x="259" y="81"/>
              </a:cxn>
              <a:cxn ang="0">
                <a:pos x="198" y="142"/>
              </a:cxn>
              <a:cxn ang="0">
                <a:pos x="189" y="166"/>
              </a:cxn>
              <a:cxn ang="0">
                <a:pos x="198" y="232"/>
              </a:cxn>
              <a:cxn ang="0">
                <a:pos x="175" y="246"/>
              </a:cxn>
              <a:cxn ang="0">
                <a:pos x="188" y="290"/>
              </a:cxn>
              <a:cxn ang="0">
                <a:pos x="265" y="298"/>
              </a:cxn>
              <a:cxn ang="0">
                <a:pos x="34" y="306"/>
              </a:cxn>
              <a:cxn ang="0">
                <a:pos x="34" y="290"/>
              </a:cxn>
              <a:cxn ang="0">
                <a:pos x="123" y="277"/>
              </a:cxn>
              <a:cxn ang="0">
                <a:pos x="110" y="232"/>
              </a:cxn>
              <a:cxn ang="0">
                <a:pos x="61" y="155"/>
              </a:cxn>
              <a:cxn ang="0">
                <a:pos x="181" y="145"/>
              </a:cxn>
              <a:cxn ang="0">
                <a:pos x="233" y="77"/>
              </a:cxn>
              <a:cxn ang="0">
                <a:pos x="348" y="50"/>
              </a:cxn>
              <a:cxn ang="0">
                <a:pos x="354" y="45"/>
              </a:cxn>
              <a:cxn ang="0">
                <a:pos x="371" y="41"/>
              </a:cxn>
              <a:cxn ang="0">
                <a:pos x="388" y="175"/>
              </a:cxn>
              <a:cxn ang="0">
                <a:pos x="405" y="190"/>
              </a:cxn>
              <a:cxn ang="0">
                <a:pos x="404" y="201"/>
              </a:cxn>
              <a:cxn ang="0">
                <a:pos x="394" y="209"/>
              </a:cxn>
              <a:cxn ang="0">
                <a:pos x="330" y="245"/>
              </a:cxn>
              <a:cxn ang="0">
                <a:pos x="348" y="257"/>
              </a:cxn>
              <a:cxn ang="0">
                <a:pos x="403" y="234"/>
              </a:cxn>
              <a:cxn ang="0">
                <a:pos x="433" y="194"/>
              </a:cxn>
              <a:cxn ang="0">
                <a:pos x="411" y="156"/>
              </a:cxn>
              <a:cxn ang="0">
                <a:pos x="406" y="154"/>
              </a:cxn>
              <a:cxn ang="0">
                <a:pos x="393" y="25"/>
              </a:cxn>
              <a:cxn ang="0">
                <a:pos x="374" y="6"/>
              </a:cxn>
            </a:cxnLst>
            <a:rect l="0" t="0" r="r" b="b"/>
            <a:pathLst>
              <a:path w="433" h="333">
                <a:moveTo>
                  <a:pt x="358" y="0"/>
                </a:moveTo>
                <a:cubicBezTo>
                  <a:pt x="351" y="1"/>
                  <a:pt x="346" y="6"/>
                  <a:pt x="344" y="10"/>
                </a:cubicBezTo>
                <a:cubicBezTo>
                  <a:pt x="344" y="10"/>
                  <a:pt x="345" y="9"/>
                  <a:pt x="345" y="9"/>
                </a:cubicBezTo>
                <a:cubicBezTo>
                  <a:pt x="345" y="9"/>
                  <a:pt x="337" y="21"/>
                  <a:pt x="334" y="27"/>
                </a:cubicBezTo>
                <a:cubicBezTo>
                  <a:pt x="325" y="29"/>
                  <a:pt x="227" y="51"/>
                  <a:pt x="227" y="51"/>
                </a:cubicBezTo>
                <a:cubicBezTo>
                  <a:pt x="192" y="60"/>
                  <a:pt x="169" y="82"/>
                  <a:pt x="160" y="118"/>
                </a:cubicBezTo>
                <a:cubicBezTo>
                  <a:pt x="160" y="118"/>
                  <a:pt x="159" y="123"/>
                  <a:pt x="157" y="128"/>
                </a:cubicBezTo>
                <a:cubicBezTo>
                  <a:pt x="140" y="128"/>
                  <a:pt x="55" y="128"/>
                  <a:pt x="55" y="128"/>
                </a:cubicBezTo>
                <a:cubicBezTo>
                  <a:pt x="44" y="128"/>
                  <a:pt x="35" y="137"/>
                  <a:pt x="35" y="148"/>
                </a:cubicBezTo>
                <a:cubicBezTo>
                  <a:pt x="35" y="148"/>
                  <a:pt x="35" y="237"/>
                  <a:pt x="35" y="237"/>
                </a:cubicBezTo>
                <a:cubicBezTo>
                  <a:pt x="35" y="249"/>
                  <a:pt x="44" y="259"/>
                  <a:pt x="56" y="259"/>
                </a:cubicBezTo>
                <a:cubicBezTo>
                  <a:pt x="56" y="259"/>
                  <a:pt x="82" y="259"/>
                  <a:pt x="97" y="259"/>
                </a:cubicBezTo>
                <a:cubicBezTo>
                  <a:pt x="97" y="261"/>
                  <a:pt x="97" y="261"/>
                  <a:pt x="97" y="263"/>
                </a:cubicBezTo>
                <a:cubicBezTo>
                  <a:pt x="78" y="263"/>
                  <a:pt x="34" y="263"/>
                  <a:pt x="34" y="263"/>
                </a:cubicBezTo>
                <a:cubicBezTo>
                  <a:pt x="15" y="263"/>
                  <a:pt x="0" y="279"/>
                  <a:pt x="0" y="298"/>
                </a:cubicBezTo>
                <a:cubicBezTo>
                  <a:pt x="0" y="317"/>
                  <a:pt x="15" y="333"/>
                  <a:pt x="34" y="333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77" y="333"/>
                  <a:pt x="292" y="317"/>
                  <a:pt x="292" y="298"/>
                </a:cubicBezTo>
                <a:cubicBezTo>
                  <a:pt x="292" y="279"/>
                  <a:pt x="277" y="263"/>
                  <a:pt x="257" y="263"/>
                </a:cubicBezTo>
                <a:cubicBezTo>
                  <a:pt x="257" y="263"/>
                  <a:pt x="219" y="263"/>
                  <a:pt x="201" y="263"/>
                </a:cubicBezTo>
                <a:cubicBezTo>
                  <a:pt x="201" y="261"/>
                  <a:pt x="201" y="261"/>
                  <a:pt x="201" y="259"/>
                </a:cubicBezTo>
                <a:cubicBezTo>
                  <a:pt x="202" y="259"/>
                  <a:pt x="204" y="259"/>
                  <a:pt x="204" y="259"/>
                </a:cubicBezTo>
                <a:cubicBezTo>
                  <a:pt x="216" y="259"/>
                  <a:pt x="225" y="250"/>
                  <a:pt x="225" y="239"/>
                </a:cubicBezTo>
                <a:cubicBezTo>
                  <a:pt x="225" y="209"/>
                  <a:pt x="222" y="185"/>
                  <a:pt x="217" y="167"/>
                </a:cubicBezTo>
                <a:cubicBezTo>
                  <a:pt x="219" y="162"/>
                  <a:pt x="223" y="151"/>
                  <a:pt x="223" y="151"/>
                </a:cubicBezTo>
                <a:cubicBezTo>
                  <a:pt x="230" y="130"/>
                  <a:pt x="246" y="115"/>
                  <a:pt x="269" y="106"/>
                </a:cubicBezTo>
                <a:cubicBezTo>
                  <a:pt x="270" y="105"/>
                  <a:pt x="341" y="85"/>
                  <a:pt x="341" y="85"/>
                </a:cubicBezTo>
                <a:cubicBezTo>
                  <a:pt x="347" y="84"/>
                  <a:pt x="350" y="78"/>
                  <a:pt x="350" y="73"/>
                </a:cubicBezTo>
                <a:cubicBezTo>
                  <a:pt x="350" y="71"/>
                  <a:pt x="350" y="70"/>
                  <a:pt x="350" y="69"/>
                </a:cubicBezTo>
                <a:cubicBezTo>
                  <a:pt x="348" y="62"/>
                  <a:pt x="341" y="58"/>
                  <a:pt x="333" y="6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80"/>
                  <a:pt x="260" y="81"/>
                  <a:pt x="259" y="81"/>
                </a:cubicBezTo>
                <a:cubicBezTo>
                  <a:pt x="229" y="93"/>
                  <a:pt x="208" y="114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3"/>
                  <a:pt x="189" y="165"/>
                  <a:pt x="189" y="166"/>
                </a:cubicBezTo>
                <a:cubicBezTo>
                  <a:pt x="189" y="168"/>
                  <a:pt x="190" y="169"/>
                  <a:pt x="190" y="171"/>
                </a:cubicBezTo>
                <a:cubicBezTo>
                  <a:pt x="195" y="185"/>
                  <a:pt x="197" y="206"/>
                  <a:pt x="198" y="232"/>
                </a:cubicBezTo>
                <a:cubicBezTo>
                  <a:pt x="193" y="232"/>
                  <a:pt x="188" y="232"/>
                  <a:pt x="188" y="232"/>
                </a:cubicBezTo>
                <a:cubicBezTo>
                  <a:pt x="181" y="232"/>
                  <a:pt x="175" y="238"/>
                  <a:pt x="175" y="246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84"/>
                  <a:pt x="181" y="290"/>
                  <a:pt x="188" y="290"/>
                </a:cubicBezTo>
                <a:cubicBezTo>
                  <a:pt x="257" y="290"/>
                  <a:pt x="257" y="290"/>
                  <a:pt x="257" y="290"/>
                </a:cubicBezTo>
                <a:cubicBezTo>
                  <a:pt x="262" y="290"/>
                  <a:pt x="265" y="294"/>
                  <a:pt x="265" y="298"/>
                </a:cubicBezTo>
                <a:cubicBezTo>
                  <a:pt x="265" y="303"/>
                  <a:pt x="262" y="306"/>
                  <a:pt x="257" y="306"/>
                </a:cubicBezTo>
                <a:cubicBezTo>
                  <a:pt x="34" y="306"/>
                  <a:pt x="34" y="306"/>
                  <a:pt x="34" y="306"/>
                </a:cubicBezTo>
                <a:cubicBezTo>
                  <a:pt x="30" y="306"/>
                  <a:pt x="26" y="303"/>
                  <a:pt x="26" y="298"/>
                </a:cubicBezTo>
                <a:cubicBezTo>
                  <a:pt x="26" y="294"/>
                  <a:pt x="30" y="290"/>
                  <a:pt x="34" y="290"/>
                </a:cubicBezTo>
                <a:cubicBezTo>
                  <a:pt x="110" y="290"/>
                  <a:pt x="110" y="290"/>
                  <a:pt x="110" y="290"/>
                </a:cubicBezTo>
                <a:cubicBezTo>
                  <a:pt x="117" y="290"/>
                  <a:pt x="123" y="284"/>
                  <a:pt x="123" y="277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23" y="238"/>
                  <a:pt x="117" y="232"/>
                  <a:pt x="110" y="232"/>
                </a:cubicBezTo>
                <a:cubicBezTo>
                  <a:pt x="110" y="232"/>
                  <a:pt x="69" y="232"/>
                  <a:pt x="61" y="232"/>
                </a:cubicBezTo>
                <a:cubicBezTo>
                  <a:pt x="61" y="218"/>
                  <a:pt x="61" y="172"/>
                  <a:pt x="61" y="155"/>
                </a:cubicBezTo>
                <a:cubicBezTo>
                  <a:pt x="73" y="155"/>
                  <a:pt x="168" y="155"/>
                  <a:pt x="168" y="155"/>
                </a:cubicBezTo>
                <a:cubicBezTo>
                  <a:pt x="174" y="155"/>
                  <a:pt x="179" y="151"/>
                  <a:pt x="181" y="14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3" y="98"/>
                  <a:pt x="208" y="83"/>
                  <a:pt x="233" y="77"/>
                </a:cubicBezTo>
                <a:cubicBezTo>
                  <a:pt x="233" y="77"/>
                  <a:pt x="345" y="51"/>
                  <a:pt x="345" y="51"/>
                </a:cubicBezTo>
                <a:cubicBezTo>
                  <a:pt x="346" y="51"/>
                  <a:pt x="347" y="51"/>
                  <a:pt x="348" y="50"/>
                </a:cubicBezTo>
                <a:cubicBezTo>
                  <a:pt x="349" y="49"/>
                  <a:pt x="349" y="49"/>
                  <a:pt x="349" y="49"/>
                </a:cubicBezTo>
                <a:cubicBezTo>
                  <a:pt x="351" y="48"/>
                  <a:pt x="352" y="47"/>
                  <a:pt x="354" y="45"/>
                </a:cubicBezTo>
                <a:cubicBezTo>
                  <a:pt x="354" y="45"/>
                  <a:pt x="358" y="38"/>
                  <a:pt x="362" y="32"/>
                </a:cubicBezTo>
                <a:cubicBezTo>
                  <a:pt x="366" y="36"/>
                  <a:pt x="368" y="38"/>
                  <a:pt x="371" y="41"/>
                </a:cubicBezTo>
                <a:cubicBezTo>
                  <a:pt x="372" y="50"/>
                  <a:pt x="380" y="164"/>
                  <a:pt x="380" y="164"/>
                </a:cubicBezTo>
                <a:cubicBezTo>
                  <a:pt x="381" y="169"/>
                  <a:pt x="384" y="173"/>
                  <a:pt x="388" y="175"/>
                </a:cubicBezTo>
                <a:cubicBezTo>
                  <a:pt x="388" y="175"/>
                  <a:pt x="399" y="180"/>
                  <a:pt x="400" y="180"/>
                </a:cubicBezTo>
                <a:cubicBezTo>
                  <a:pt x="402" y="181"/>
                  <a:pt x="403" y="184"/>
                  <a:pt x="405" y="190"/>
                </a:cubicBezTo>
                <a:cubicBezTo>
                  <a:pt x="406" y="191"/>
                  <a:pt x="406" y="193"/>
                  <a:pt x="406" y="194"/>
                </a:cubicBezTo>
                <a:cubicBezTo>
                  <a:pt x="406" y="196"/>
                  <a:pt x="405" y="199"/>
                  <a:pt x="404" y="201"/>
                </a:cubicBezTo>
                <a:cubicBezTo>
                  <a:pt x="402" y="205"/>
                  <a:pt x="399" y="208"/>
                  <a:pt x="395" y="209"/>
                </a:cubicBezTo>
                <a:cubicBezTo>
                  <a:pt x="395" y="209"/>
                  <a:pt x="394" y="209"/>
                  <a:pt x="394" y="209"/>
                </a:cubicBezTo>
                <a:cubicBezTo>
                  <a:pt x="338" y="232"/>
                  <a:pt x="338" y="232"/>
                  <a:pt x="338" y="232"/>
                </a:cubicBezTo>
                <a:cubicBezTo>
                  <a:pt x="333" y="234"/>
                  <a:pt x="330" y="239"/>
                  <a:pt x="330" y="245"/>
                </a:cubicBezTo>
                <a:cubicBezTo>
                  <a:pt x="330" y="246"/>
                  <a:pt x="330" y="248"/>
                  <a:pt x="331" y="250"/>
                </a:cubicBezTo>
                <a:cubicBezTo>
                  <a:pt x="334" y="256"/>
                  <a:pt x="341" y="260"/>
                  <a:pt x="348" y="257"/>
                </a:cubicBezTo>
                <a:cubicBezTo>
                  <a:pt x="404" y="234"/>
                  <a:pt x="404" y="234"/>
                  <a:pt x="404" y="234"/>
                </a:cubicBezTo>
                <a:cubicBezTo>
                  <a:pt x="404" y="234"/>
                  <a:pt x="404" y="234"/>
                  <a:pt x="403" y="234"/>
                </a:cubicBezTo>
                <a:cubicBezTo>
                  <a:pt x="414" y="231"/>
                  <a:pt x="423" y="223"/>
                  <a:pt x="428" y="213"/>
                </a:cubicBezTo>
                <a:cubicBezTo>
                  <a:pt x="431" y="207"/>
                  <a:pt x="433" y="200"/>
                  <a:pt x="433" y="194"/>
                </a:cubicBezTo>
                <a:cubicBezTo>
                  <a:pt x="433" y="190"/>
                  <a:pt x="432" y="186"/>
                  <a:pt x="431" y="182"/>
                </a:cubicBezTo>
                <a:cubicBezTo>
                  <a:pt x="428" y="173"/>
                  <a:pt x="423" y="162"/>
                  <a:pt x="411" y="156"/>
                </a:cubicBezTo>
                <a:cubicBezTo>
                  <a:pt x="411" y="156"/>
                  <a:pt x="411" y="156"/>
                  <a:pt x="411" y="156"/>
                </a:cubicBezTo>
                <a:cubicBezTo>
                  <a:pt x="411" y="156"/>
                  <a:pt x="408" y="155"/>
                  <a:pt x="406" y="154"/>
                </a:cubicBezTo>
                <a:cubicBezTo>
                  <a:pt x="405" y="140"/>
                  <a:pt x="398" y="33"/>
                  <a:pt x="398" y="33"/>
                </a:cubicBezTo>
                <a:cubicBezTo>
                  <a:pt x="397" y="30"/>
                  <a:pt x="396" y="27"/>
                  <a:pt x="393" y="25"/>
                </a:cubicBezTo>
                <a:cubicBezTo>
                  <a:pt x="374" y="6"/>
                  <a:pt x="374" y="6"/>
                  <a:pt x="374" y="6"/>
                </a:cubicBezTo>
                <a:cubicBezTo>
                  <a:pt x="374" y="6"/>
                  <a:pt x="374" y="6"/>
                  <a:pt x="374" y="6"/>
                </a:cubicBezTo>
                <a:cubicBezTo>
                  <a:pt x="368" y="0"/>
                  <a:pt x="361" y="0"/>
                  <a:pt x="358" y="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34" name="TextBox 133"/>
          <p:cNvSpPr txBox="1"/>
          <p:nvPr userDrawn="1"/>
        </p:nvSpPr>
        <p:spPr>
          <a:xfrm>
            <a:off x="3692882" y="3463579"/>
            <a:ext cx="106097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Mining, minerals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&amp; metals</a:t>
            </a:r>
          </a:p>
        </p:txBody>
      </p:sp>
      <p:sp>
        <p:nvSpPr>
          <p:cNvPr id="135" name="Freeform 112"/>
          <p:cNvSpPr>
            <a:spLocks noChangeAspect="1"/>
          </p:cNvSpPr>
          <p:nvPr userDrawn="1"/>
        </p:nvSpPr>
        <p:spPr bwMode="auto">
          <a:xfrm>
            <a:off x="3222798" y="2195360"/>
            <a:ext cx="500144" cy="393192"/>
          </a:xfrm>
          <a:custGeom>
            <a:avLst/>
            <a:gdLst/>
            <a:ahLst/>
            <a:cxnLst>
              <a:cxn ang="0">
                <a:pos x="49" y="5"/>
              </a:cxn>
              <a:cxn ang="0">
                <a:pos x="32" y="98"/>
              </a:cxn>
              <a:cxn ang="0">
                <a:pos x="0" y="335"/>
              </a:cxn>
              <a:cxn ang="0">
                <a:pos x="26" y="335"/>
              </a:cxn>
              <a:cxn ang="0">
                <a:pos x="58" y="107"/>
              </a:cxn>
              <a:cxn ang="0">
                <a:pos x="59" y="34"/>
              </a:cxn>
              <a:cxn ang="0">
                <a:pos x="78" y="27"/>
              </a:cxn>
              <a:cxn ang="0">
                <a:pos x="95" y="29"/>
              </a:cxn>
              <a:cxn ang="0">
                <a:pos x="97" y="101"/>
              </a:cxn>
              <a:cxn ang="0">
                <a:pos x="130" y="183"/>
              </a:cxn>
              <a:cxn ang="0">
                <a:pos x="143" y="349"/>
              </a:cxn>
              <a:cxn ang="0">
                <a:pos x="283" y="338"/>
              </a:cxn>
              <a:cxn ang="0">
                <a:pos x="275" y="323"/>
              </a:cxn>
              <a:cxn ang="0">
                <a:pos x="235" y="256"/>
              </a:cxn>
              <a:cxn ang="0">
                <a:pos x="302" y="173"/>
              </a:cxn>
              <a:cxn ang="0">
                <a:pos x="302" y="163"/>
              </a:cxn>
              <a:cxn ang="0">
                <a:pos x="299" y="116"/>
              </a:cxn>
              <a:cxn ang="0">
                <a:pos x="322" y="154"/>
              </a:cxn>
              <a:cxn ang="0">
                <a:pos x="366" y="129"/>
              </a:cxn>
              <a:cxn ang="0">
                <a:pos x="378" y="151"/>
              </a:cxn>
              <a:cxn ang="0">
                <a:pos x="349" y="172"/>
              </a:cxn>
              <a:cxn ang="0">
                <a:pos x="357" y="184"/>
              </a:cxn>
              <a:cxn ang="0">
                <a:pos x="390" y="303"/>
              </a:cxn>
              <a:cxn ang="0">
                <a:pos x="358" y="335"/>
              </a:cxn>
              <a:cxn ang="0">
                <a:pos x="378" y="347"/>
              </a:cxn>
              <a:cxn ang="0">
                <a:pos x="433" y="256"/>
              </a:cxn>
              <a:cxn ang="0">
                <a:pos x="446" y="113"/>
              </a:cxn>
              <a:cxn ang="0">
                <a:pos x="445" y="102"/>
              </a:cxn>
              <a:cxn ang="0">
                <a:pos x="354" y="106"/>
              </a:cxn>
              <a:cxn ang="0">
                <a:pos x="314" y="92"/>
              </a:cxn>
              <a:cxn ang="0">
                <a:pos x="251" y="102"/>
              </a:cxn>
              <a:cxn ang="0">
                <a:pos x="242" y="115"/>
              </a:cxn>
              <a:cxn ang="0">
                <a:pos x="272" y="160"/>
              </a:cxn>
              <a:cxn ang="0">
                <a:pos x="208" y="256"/>
              </a:cxn>
              <a:cxn ang="0">
                <a:pos x="232" y="322"/>
              </a:cxn>
              <a:cxn ang="0">
                <a:pos x="157" y="183"/>
              </a:cxn>
              <a:cxn ang="0">
                <a:pos x="124" y="34"/>
              </a:cxn>
              <a:cxn ang="0">
                <a:pos x="79" y="0"/>
              </a:cxn>
            </a:cxnLst>
            <a:rect l="0" t="0" r="r" b="b"/>
            <a:pathLst>
              <a:path w="447" h="351">
                <a:moveTo>
                  <a:pt x="78" y="0"/>
                </a:moveTo>
                <a:cubicBezTo>
                  <a:pt x="69" y="0"/>
                  <a:pt x="58" y="1"/>
                  <a:pt x="49" y="5"/>
                </a:cubicBezTo>
                <a:cubicBezTo>
                  <a:pt x="38" y="11"/>
                  <a:pt x="32" y="21"/>
                  <a:pt x="32" y="34"/>
                </a:cubicBezTo>
                <a:cubicBezTo>
                  <a:pt x="32" y="34"/>
                  <a:pt x="32" y="92"/>
                  <a:pt x="32" y="98"/>
                </a:cubicBezTo>
                <a:cubicBezTo>
                  <a:pt x="23" y="116"/>
                  <a:pt x="0" y="165"/>
                  <a:pt x="0" y="183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3"/>
                  <a:pt x="6" y="349"/>
                  <a:pt x="13" y="349"/>
                </a:cubicBezTo>
                <a:cubicBezTo>
                  <a:pt x="20" y="349"/>
                  <a:pt x="26" y="343"/>
                  <a:pt x="26" y="335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26" y="175"/>
                  <a:pt x="42" y="137"/>
                  <a:pt x="58" y="107"/>
                </a:cubicBezTo>
                <a:cubicBezTo>
                  <a:pt x="58" y="105"/>
                  <a:pt x="59" y="103"/>
                  <a:pt x="59" y="101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0"/>
                  <a:pt x="60" y="29"/>
                  <a:pt x="61" y="29"/>
                </a:cubicBezTo>
                <a:cubicBezTo>
                  <a:pt x="64" y="27"/>
                  <a:pt x="70" y="27"/>
                  <a:pt x="78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87" y="27"/>
                  <a:pt x="92" y="27"/>
                  <a:pt x="95" y="29"/>
                </a:cubicBezTo>
                <a:cubicBezTo>
                  <a:pt x="96" y="29"/>
                  <a:pt x="97" y="30"/>
                  <a:pt x="97" y="34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7" y="103"/>
                  <a:pt x="98" y="105"/>
                  <a:pt x="99" y="107"/>
                </a:cubicBezTo>
                <a:cubicBezTo>
                  <a:pt x="114" y="137"/>
                  <a:pt x="130" y="175"/>
                  <a:pt x="130" y="183"/>
                </a:cubicBezTo>
                <a:cubicBezTo>
                  <a:pt x="130" y="335"/>
                  <a:pt x="130" y="335"/>
                  <a:pt x="130" y="335"/>
                </a:cubicBezTo>
                <a:cubicBezTo>
                  <a:pt x="130" y="343"/>
                  <a:pt x="136" y="349"/>
                  <a:pt x="143" y="349"/>
                </a:cubicBezTo>
                <a:cubicBezTo>
                  <a:pt x="270" y="349"/>
                  <a:pt x="270" y="349"/>
                  <a:pt x="270" y="349"/>
                </a:cubicBezTo>
                <a:cubicBezTo>
                  <a:pt x="276" y="349"/>
                  <a:pt x="282" y="344"/>
                  <a:pt x="283" y="338"/>
                </a:cubicBezTo>
                <a:cubicBezTo>
                  <a:pt x="283" y="337"/>
                  <a:pt x="283" y="336"/>
                  <a:pt x="283" y="335"/>
                </a:cubicBezTo>
                <a:cubicBezTo>
                  <a:pt x="283" y="330"/>
                  <a:pt x="280" y="325"/>
                  <a:pt x="275" y="323"/>
                </a:cubicBezTo>
                <a:cubicBezTo>
                  <a:pt x="274" y="323"/>
                  <a:pt x="253" y="314"/>
                  <a:pt x="241" y="286"/>
                </a:cubicBezTo>
                <a:cubicBezTo>
                  <a:pt x="237" y="276"/>
                  <a:pt x="235" y="266"/>
                  <a:pt x="235" y="256"/>
                </a:cubicBezTo>
                <a:cubicBezTo>
                  <a:pt x="235" y="221"/>
                  <a:pt x="259" y="191"/>
                  <a:pt x="294" y="180"/>
                </a:cubicBezTo>
                <a:cubicBezTo>
                  <a:pt x="297" y="179"/>
                  <a:pt x="300" y="177"/>
                  <a:pt x="302" y="173"/>
                </a:cubicBezTo>
                <a:cubicBezTo>
                  <a:pt x="303" y="172"/>
                  <a:pt x="303" y="170"/>
                  <a:pt x="303" y="168"/>
                </a:cubicBezTo>
                <a:cubicBezTo>
                  <a:pt x="303" y="166"/>
                  <a:pt x="303" y="164"/>
                  <a:pt x="302" y="163"/>
                </a:cubicBezTo>
                <a:cubicBezTo>
                  <a:pt x="295" y="144"/>
                  <a:pt x="288" y="133"/>
                  <a:pt x="279" y="122"/>
                </a:cubicBezTo>
                <a:cubicBezTo>
                  <a:pt x="289" y="119"/>
                  <a:pt x="293" y="118"/>
                  <a:pt x="299" y="116"/>
                </a:cubicBezTo>
                <a:cubicBezTo>
                  <a:pt x="303" y="123"/>
                  <a:pt x="309" y="133"/>
                  <a:pt x="313" y="145"/>
                </a:cubicBezTo>
                <a:cubicBezTo>
                  <a:pt x="314" y="150"/>
                  <a:pt x="317" y="153"/>
                  <a:pt x="322" y="154"/>
                </a:cubicBezTo>
                <a:cubicBezTo>
                  <a:pt x="326" y="156"/>
                  <a:pt x="331" y="155"/>
                  <a:pt x="335" y="151"/>
                </a:cubicBezTo>
                <a:cubicBezTo>
                  <a:pt x="343" y="144"/>
                  <a:pt x="354" y="136"/>
                  <a:pt x="366" y="129"/>
                </a:cubicBezTo>
                <a:cubicBezTo>
                  <a:pt x="382" y="121"/>
                  <a:pt x="399" y="119"/>
                  <a:pt x="412" y="119"/>
                </a:cubicBezTo>
                <a:cubicBezTo>
                  <a:pt x="404" y="130"/>
                  <a:pt x="393" y="143"/>
                  <a:pt x="378" y="151"/>
                </a:cubicBezTo>
                <a:cubicBezTo>
                  <a:pt x="371" y="154"/>
                  <a:pt x="365" y="157"/>
                  <a:pt x="358" y="159"/>
                </a:cubicBezTo>
                <a:cubicBezTo>
                  <a:pt x="353" y="161"/>
                  <a:pt x="350" y="166"/>
                  <a:pt x="349" y="172"/>
                </a:cubicBezTo>
                <a:cubicBezTo>
                  <a:pt x="349" y="172"/>
                  <a:pt x="349" y="172"/>
                  <a:pt x="349" y="172"/>
                </a:cubicBezTo>
                <a:cubicBezTo>
                  <a:pt x="349" y="177"/>
                  <a:pt x="353" y="182"/>
                  <a:pt x="357" y="184"/>
                </a:cubicBezTo>
                <a:cubicBezTo>
                  <a:pt x="387" y="197"/>
                  <a:pt x="406" y="225"/>
                  <a:pt x="406" y="256"/>
                </a:cubicBezTo>
                <a:cubicBezTo>
                  <a:pt x="406" y="273"/>
                  <a:pt x="401" y="289"/>
                  <a:pt x="390" y="303"/>
                </a:cubicBezTo>
                <a:cubicBezTo>
                  <a:pt x="383" y="311"/>
                  <a:pt x="375" y="318"/>
                  <a:pt x="365" y="324"/>
                </a:cubicBezTo>
                <a:cubicBezTo>
                  <a:pt x="361" y="326"/>
                  <a:pt x="358" y="331"/>
                  <a:pt x="358" y="335"/>
                </a:cubicBezTo>
                <a:cubicBezTo>
                  <a:pt x="358" y="338"/>
                  <a:pt x="359" y="340"/>
                  <a:pt x="360" y="342"/>
                </a:cubicBezTo>
                <a:cubicBezTo>
                  <a:pt x="364" y="348"/>
                  <a:pt x="372" y="351"/>
                  <a:pt x="378" y="347"/>
                </a:cubicBezTo>
                <a:cubicBezTo>
                  <a:pt x="391" y="340"/>
                  <a:pt x="402" y="330"/>
                  <a:pt x="411" y="319"/>
                </a:cubicBezTo>
                <a:cubicBezTo>
                  <a:pt x="425" y="301"/>
                  <a:pt x="433" y="279"/>
                  <a:pt x="433" y="256"/>
                </a:cubicBezTo>
                <a:cubicBezTo>
                  <a:pt x="433" y="224"/>
                  <a:pt x="417" y="194"/>
                  <a:pt x="391" y="174"/>
                </a:cubicBezTo>
                <a:cubicBezTo>
                  <a:pt x="428" y="154"/>
                  <a:pt x="445" y="115"/>
                  <a:pt x="446" y="113"/>
                </a:cubicBezTo>
                <a:cubicBezTo>
                  <a:pt x="447" y="112"/>
                  <a:pt x="447" y="110"/>
                  <a:pt x="447" y="108"/>
                </a:cubicBezTo>
                <a:cubicBezTo>
                  <a:pt x="447" y="106"/>
                  <a:pt x="446" y="104"/>
                  <a:pt x="445" y="102"/>
                </a:cubicBezTo>
                <a:cubicBezTo>
                  <a:pt x="444" y="98"/>
                  <a:pt x="440" y="96"/>
                  <a:pt x="436" y="95"/>
                </a:cubicBezTo>
                <a:cubicBezTo>
                  <a:pt x="435" y="95"/>
                  <a:pt x="392" y="86"/>
                  <a:pt x="354" y="106"/>
                </a:cubicBezTo>
                <a:cubicBezTo>
                  <a:pt x="346" y="110"/>
                  <a:pt x="338" y="115"/>
                  <a:pt x="331" y="120"/>
                </a:cubicBezTo>
                <a:cubicBezTo>
                  <a:pt x="324" y="104"/>
                  <a:pt x="315" y="93"/>
                  <a:pt x="314" y="92"/>
                </a:cubicBezTo>
                <a:cubicBezTo>
                  <a:pt x="311" y="88"/>
                  <a:pt x="305" y="86"/>
                  <a:pt x="300" y="88"/>
                </a:cubicBezTo>
                <a:cubicBezTo>
                  <a:pt x="251" y="102"/>
                  <a:pt x="251" y="102"/>
                  <a:pt x="251" y="102"/>
                </a:cubicBezTo>
                <a:cubicBezTo>
                  <a:pt x="247" y="104"/>
                  <a:pt x="243" y="107"/>
                  <a:pt x="242" y="112"/>
                </a:cubicBezTo>
                <a:cubicBezTo>
                  <a:pt x="242" y="113"/>
                  <a:pt x="242" y="114"/>
                  <a:pt x="242" y="115"/>
                </a:cubicBezTo>
                <a:cubicBezTo>
                  <a:pt x="242" y="119"/>
                  <a:pt x="243" y="122"/>
                  <a:pt x="245" y="124"/>
                </a:cubicBezTo>
                <a:cubicBezTo>
                  <a:pt x="258" y="138"/>
                  <a:pt x="265" y="145"/>
                  <a:pt x="272" y="160"/>
                </a:cubicBezTo>
                <a:cubicBezTo>
                  <a:pt x="233" y="178"/>
                  <a:pt x="208" y="214"/>
                  <a:pt x="208" y="256"/>
                </a:cubicBezTo>
                <a:cubicBezTo>
                  <a:pt x="208" y="256"/>
                  <a:pt x="208" y="256"/>
                  <a:pt x="208" y="256"/>
                </a:cubicBezTo>
                <a:cubicBezTo>
                  <a:pt x="208" y="269"/>
                  <a:pt x="211" y="283"/>
                  <a:pt x="216" y="296"/>
                </a:cubicBezTo>
                <a:cubicBezTo>
                  <a:pt x="221" y="307"/>
                  <a:pt x="226" y="315"/>
                  <a:pt x="232" y="322"/>
                </a:cubicBezTo>
                <a:cubicBezTo>
                  <a:pt x="206" y="322"/>
                  <a:pt x="172" y="322"/>
                  <a:pt x="157" y="322"/>
                </a:cubicBezTo>
                <a:cubicBezTo>
                  <a:pt x="157" y="300"/>
                  <a:pt x="157" y="183"/>
                  <a:pt x="157" y="183"/>
                </a:cubicBezTo>
                <a:cubicBezTo>
                  <a:pt x="157" y="165"/>
                  <a:pt x="133" y="116"/>
                  <a:pt x="124" y="98"/>
                </a:cubicBezTo>
                <a:cubicBezTo>
                  <a:pt x="124" y="92"/>
                  <a:pt x="124" y="34"/>
                  <a:pt x="124" y="34"/>
                </a:cubicBezTo>
                <a:cubicBezTo>
                  <a:pt x="124" y="21"/>
                  <a:pt x="118" y="11"/>
                  <a:pt x="107" y="5"/>
                </a:cubicBezTo>
                <a:cubicBezTo>
                  <a:pt x="98" y="1"/>
                  <a:pt x="87" y="0"/>
                  <a:pt x="79" y="0"/>
                </a:cubicBezTo>
                <a:lnTo>
                  <a:pt x="78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36" name="TextBox 135"/>
          <p:cNvSpPr txBox="1"/>
          <p:nvPr userDrawn="1"/>
        </p:nvSpPr>
        <p:spPr>
          <a:xfrm>
            <a:off x="3211341" y="2639106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Food &amp;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beverage</a:t>
            </a:r>
          </a:p>
        </p:txBody>
      </p:sp>
      <p:sp>
        <p:nvSpPr>
          <p:cNvPr id="137" name="Freeform 108"/>
          <p:cNvSpPr>
            <a:spLocks noChangeAspect="1"/>
          </p:cNvSpPr>
          <p:nvPr userDrawn="1"/>
        </p:nvSpPr>
        <p:spPr bwMode="auto">
          <a:xfrm>
            <a:off x="1656141" y="3060615"/>
            <a:ext cx="479320" cy="337566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311"/>
              </a:cxn>
              <a:cxn ang="0">
                <a:pos x="13" y="325"/>
              </a:cxn>
              <a:cxn ang="0">
                <a:pos x="70" y="325"/>
              </a:cxn>
              <a:cxn ang="0">
                <a:pos x="84" y="311"/>
              </a:cxn>
              <a:cxn ang="0">
                <a:pos x="84" y="259"/>
              </a:cxn>
              <a:cxn ang="0">
                <a:pos x="377" y="259"/>
              </a:cxn>
              <a:cxn ang="0">
                <a:pos x="377" y="311"/>
              </a:cxn>
              <a:cxn ang="0">
                <a:pos x="390" y="325"/>
              </a:cxn>
              <a:cxn ang="0">
                <a:pos x="448" y="325"/>
              </a:cxn>
              <a:cxn ang="0">
                <a:pos x="461" y="311"/>
              </a:cxn>
              <a:cxn ang="0">
                <a:pos x="461" y="183"/>
              </a:cxn>
              <a:cxn ang="0">
                <a:pos x="461" y="182"/>
              </a:cxn>
              <a:cxn ang="0">
                <a:pos x="381" y="126"/>
              </a:cxn>
              <a:cxn ang="0">
                <a:pos x="199" y="126"/>
              </a:cxn>
              <a:cxn ang="0">
                <a:pos x="186" y="140"/>
              </a:cxn>
              <a:cxn ang="0">
                <a:pos x="186" y="193"/>
              </a:cxn>
              <a:cxn ang="0">
                <a:pos x="199" y="207"/>
              </a:cxn>
              <a:cxn ang="0">
                <a:pos x="213" y="193"/>
              </a:cxn>
              <a:cxn ang="0">
                <a:pos x="213" y="153"/>
              </a:cxn>
              <a:cxn ang="0">
                <a:pos x="381" y="153"/>
              </a:cxn>
              <a:cxn ang="0">
                <a:pos x="434" y="184"/>
              </a:cxn>
              <a:cxn ang="0">
                <a:pos x="434" y="298"/>
              </a:cxn>
              <a:cxn ang="0">
                <a:pos x="404" y="298"/>
              </a:cxn>
              <a:cxn ang="0">
                <a:pos x="404" y="246"/>
              </a:cxn>
              <a:cxn ang="0">
                <a:pos x="390" y="232"/>
              </a:cxn>
              <a:cxn ang="0">
                <a:pos x="70" y="232"/>
              </a:cxn>
              <a:cxn ang="0">
                <a:pos x="57" y="246"/>
              </a:cxn>
              <a:cxn ang="0">
                <a:pos x="57" y="298"/>
              </a:cxn>
              <a:cxn ang="0">
                <a:pos x="26" y="298"/>
              </a:cxn>
              <a:cxn ang="0">
                <a:pos x="26" y="27"/>
              </a:cxn>
              <a:cxn ang="0">
                <a:pos x="57" y="27"/>
              </a:cxn>
              <a:cxn ang="0">
                <a:pos x="57" y="140"/>
              </a:cxn>
              <a:cxn ang="0">
                <a:pos x="70" y="153"/>
              </a:cxn>
              <a:cxn ang="0">
                <a:pos x="160" y="153"/>
              </a:cxn>
              <a:cxn ang="0">
                <a:pos x="173" y="141"/>
              </a:cxn>
              <a:cxn ang="0">
                <a:pos x="155" y="81"/>
              </a:cxn>
              <a:cxn ang="0">
                <a:pos x="113" y="64"/>
              </a:cxn>
              <a:cxn ang="0">
                <a:pos x="100" y="77"/>
              </a:cxn>
              <a:cxn ang="0">
                <a:pos x="113" y="90"/>
              </a:cxn>
              <a:cxn ang="0">
                <a:pos x="135" y="99"/>
              </a:cxn>
              <a:cxn ang="0">
                <a:pos x="146" y="126"/>
              </a:cxn>
              <a:cxn ang="0">
                <a:pos x="84" y="126"/>
              </a:cxn>
              <a:cxn ang="0">
                <a:pos x="84" y="13"/>
              </a:cxn>
              <a:cxn ang="0">
                <a:pos x="70" y="0"/>
              </a:cxn>
              <a:cxn ang="0">
                <a:pos x="13" y="0"/>
              </a:cxn>
            </a:cxnLst>
            <a:rect l="0" t="0" r="r" b="b"/>
            <a:pathLst>
              <a:path w="461" h="325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9"/>
                  <a:pt x="6" y="325"/>
                  <a:pt x="13" y="325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8" y="325"/>
                  <a:pt x="84" y="319"/>
                  <a:pt x="84" y="311"/>
                </a:cubicBezTo>
                <a:cubicBezTo>
                  <a:pt x="84" y="311"/>
                  <a:pt x="84" y="276"/>
                  <a:pt x="84" y="259"/>
                </a:cubicBezTo>
                <a:cubicBezTo>
                  <a:pt x="107" y="259"/>
                  <a:pt x="354" y="259"/>
                  <a:pt x="377" y="259"/>
                </a:cubicBezTo>
                <a:cubicBezTo>
                  <a:pt x="377" y="276"/>
                  <a:pt x="377" y="311"/>
                  <a:pt x="377" y="311"/>
                </a:cubicBezTo>
                <a:cubicBezTo>
                  <a:pt x="377" y="319"/>
                  <a:pt x="383" y="325"/>
                  <a:pt x="390" y="325"/>
                </a:cubicBezTo>
                <a:cubicBezTo>
                  <a:pt x="448" y="325"/>
                  <a:pt x="448" y="325"/>
                  <a:pt x="448" y="325"/>
                </a:cubicBezTo>
                <a:cubicBezTo>
                  <a:pt x="455" y="325"/>
                  <a:pt x="461" y="319"/>
                  <a:pt x="461" y="311"/>
                </a:cubicBezTo>
                <a:cubicBezTo>
                  <a:pt x="461" y="183"/>
                  <a:pt x="461" y="183"/>
                  <a:pt x="461" y="183"/>
                </a:cubicBezTo>
                <a:cubicBezTo>
                  <a:pt x="461" y="182"/>
                  <a:pt x="461" y="182"/>
                  <a:pt x="461" y="182"/>
                </a:cubicBezTo>
                <a:cubicBezTo>
                  <a:pt x="460" y="163"/>
                  <a:pt x="441" y="126"/>
                  <a:pt x="381" y="126"/>
                </a:cubicBezTo>
                <a:cubicBezTo>
                  <a:pt x="199" y="126"/>
                  <a:pt x="199" y="126"/>
                  <a:pt x="199" y="126"/>
                </a:cubicBezTo>
                <a:cubicBezTo>
                  <a:pt x="192" y="126"/>
                  <a:pt x="186" y="132"/>
                  <a:pt x="186" y="140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186" y="201"/>
                  <a:pt x="192" y="207"/>
                  <a:pt x="199" y="207"/>
                </a:cubicBezTo>
                <a:cubicBezTo>
                  <a:pt x="207" y="207"/>
                  <a:pt x="213" y="201"/>
                  <a:pt x="213" y="193"/>
                </a:cubicBezTo>
                <a:cubicBezTo>
                  <a:pt x="213" y="193"/>
                  <a:pt x="213" y="168"/>
                  <a:pt x="213" y="153"/>
                </a:cubicBezTo>
                <a:cubicBezTo>
                  <a:pt x="231" y="153"/>
                  <a:pt x="381" y="153"/>
                  <a:pt x="381" y="153"/>
                </a:cubicBezTo>
                <a:cubicBezTo>
                  <a:pt x="428" y="153"/>
                  <a:pt x="434" y="179"/>
                  <a:pt x="434" y="184"/>
                </a:cubicBezTo>
                <a:cubicBezTo>
                  <a:pt x="434" y="185"/>
                  <a:pt x="434" y="277"/>
                  <a:pt x="434" y="298"/>
                </a:cubicBezTo>
                <a:cubicBezTo>
                  <a:pt x="423" y="298"/>
                  <a:pt x="415" y="298"/>
                  <a:pt x="404" y="298"/>
                </a:cubicBezTo>
                <a:cubicBezTo>
                  <a:pt x="404" y="281"/>
                  <a:pt x="404" y="246"/>
                  <a:pt x="404" y="246"/>
                </a:cubicBezTo>
                <a:cubicBezTo>
                  <a:pt x="404" y="238"/>
                  <a:pt x="398" y="232"/>
                  <a:pt x="390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63" y="232"/>
                  <a:pt x="57" y="238"/>
                  <a:pt x="57" y="246"/>
                </a:cubicBezTo>
                <a:cubicBezTo>
                  <a:pt x="57" y="246"/>
                  <a:pt x="57" y="281"/>
                  <a:pt x="57" y="298"/>
                </a:cubicBezTo>
                <a:cubicBezTo>
                  <a:pt x="46" y="298"/>
                  <a:pt x="37" y="298"/>
                  <a:pt x="26" y="298"/>
                </a:cubicBezTo>
                <a:cubicBezTo>
                  <a:pt x="26" y="275"/>
                  <a:pt x="26" y="50"/>
                  <a:pt x="26" y="27"/>
                </a:cubicBezTo>
                <a:cubicBezTo>
                  <a:pt x="37" y="27"/>
                  <a:pt x="46" y="27"/>
                  <a:pt x="57" y="27"/>
                </a:cubicBezTo>
                <a:cubicBezTo>
                  <a:pt x="57" y="48"/>
                  <a:pt x="57" y="140"/>
                  <a:pt x="57" y="140"/>
                </a:cubicBezTo>
                <a:cubicBezTo>
                  <a:pt x="57" y="147"/>
                  <a:pt x="63" y="153"/>
                  <a:pt x="70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7" y="153"/>
                  <a:pt x="172" y="148"/>
                  <a:pt x="173" y="141"/>
                </a:cubicBezTo>
                <a:cubicBezTo>
                  <a:pt x="173" y="139"/>
                  <a:pt x="175" y="103"/>
                  <a:pt x="155" y="81"/>
                </a:cubicBezTo>
                <a:cubicBezTo>
                  <a:pt x="144" y="70"/>
                  <a:pt x="130" y="64"/>
                  <a:pt x="113" y="64"/>
                </a:cubicBezTo>
                <a:cubicBezTo>
                  <a:pt x="106" y="64"/>
                  <a:pt x="100" y="70"/>
                  <a:pt x="100" y="77"/>
                </a:cubicBezTo>
                <a:cubicBezTo>
                  <a:pt x="100" y="84"/>
                  <a:pt x="106" y="90"/>
                  <a:pt x="113" y="90"/>
                </a:cubicBezTo>
                <a:cubicBezTo>
                  <a:pt x="123" y="90"/>
                  <a:pt x="130" y="93"/>
                  <a:pt x="135" y="99"/>
                </a:cubicBezTo>
                <a:cubicBezTo>
                  <a:pt x="142" y="106"/>
                  <a:pt x="145" y="117"/>
                  <a:pt x="146" y="126"/>
                </a:cubicBezTo>
                <a:cubicBezTo>
                  <a:pt x="129" y="126"/>
                  <a:pt x="99" y="126"/>
                  <a:pt x="84" y="126"/>
                </a:cubicBezTo>
                <a:cubicBezTo>
                  <a:pt x="84" y="105"/>
                  <a:pt x="84" y="13"/>
                  <a:pt x="84" y="13"/>
                </a:cubicBezTo>
                <a:cubicBezTo>
                  <a:pt x="84" y="6"/>
                  <a:pt x="78" y="0"/>
                  <a:pt x="70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38" name="TextBox 137"/>
          <p:cNvSpPr txBox="1"/>
          <p:nvPr userDrawn="1"/>
        </p:nvSpPr>
        <p:spPr>
          <a:xfrm>
            <a:off x="1577869" y="3463579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Hotels</a:t>
            </a:r>
          </a:p>
        </p:txBody>
      </p:sp>
      <p:sp>
        <p:nvSpPr>
          <p:cNvPr id="139" name="Freeform 80"/>
          <p:cNvSpPr>
            <a:spLocks noChangeAspect="1"/>
          </p:cNvSpPr>
          <p:nvPr userDrawn="1"/>
        </p:nvSpPr>
        <p:spPr bwMode="auto">
          <a:xfrm>
            <a:off x="999584" y="3004989"/>
            <a:ext cx="332363" cy="393192"/>
          </a:xfrm>
          <a:custGeom>
            <a:avLst/>
            <a:gdLst/>
            <a:ahLst/>
            <a:cxnLst>
              <a:cxn ang="0">
                <a:pos x="237" y="0"/>
              </a:cxn>
              <a:cxn ang="0">
                <a:pos x="200" y="37"/>
              </a:cxn>
              <a:cxn ang="0">
                <a:pos x="200" y="129"/>
              </a:cxn>
              <a:cxn ang="0">
                <a:pos x="199" y="132"/>
              </a:cxn>
              <a:cxn ang="0">
                <a:pos x="115" y="132"/>
              </a:cxn>
              <a:cxn ang="0">
                <a:pos x="115" y="130"/>
              </a:cxn>
              <a:cxn ang="0">
                <a:pos x="115" y="37"/>
              </a:cxn>
              <a:cxn ang="0">
                <a:pos x="78" y="1"/>
              </a:cxn>
              <a:cxn ang="0">
                <a:pos x="37" y="1"/>
              </a:cxn>
              <a:cxn ang="0">
                <a:pos x="0" y="37"/>
              </a:cxn>
              <a:cxn ang="0">
                <a:pos x="0" y="336"/>
              </a:cxn>
              <a:cxn ang="0">
                <a:pos x="11" y="362"/>
              </a:cxn>
              <a:cxn ang="0">
                <a:pos x="37" y="373"/>
              </a:cxn>
              <a:cxn ang="0">
                <a:pos x="78" y="373"/>
              </a:cxn>
              <a:cxn ang="0">
                <a:pos x="104" y="362"/>
              </a:cxn>
              <a:cxn ang="0">
                <a:pos x="115" y="337"/>
              </a:cxn>
              <a:cxn ang="0">
                <a:pos x="115" y="337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233"/>
              </a:cxn>
              <a:cxn ang="0">
                <a:pos x="116" y="229"/>
              </a:cxn>
              <a:cxn ang="0">
                <a:pos x="199" y="229"/>
              </a:cxn>
              <a:cxn ang="0">
                <a:pos x="200" y="232"/>
              </a:cxn>
              <a:cxn ang="0">
                <a:pos x="200" y="336"/>
              </a:cxn>
              <a:cxn ang="0">
                <a:pos x="200" y="336"/>
              </a:cxn>
              <a:cxn ang="0">
                <a:pos x="237" y="372"/>
              </a:cxn>
              <a:cxn ang="0">
                <a:pos x="278" y="372"/>
              </a:cxn>
              <a:cxn ang="0">
                <a:pos x="315" y="335"/>
              </a:cxn>
              <a:cxn ang="0">
                <a:pos x="315" y="100"/>
              </a:cxn>
              <a:cxn ang="0">
                <a:pos x="301" y="86"/>
              </a:cxn>
              <a:cxn ang="0">
                <a:pos x="288" y="100"/>
              </a:cxn>
              <a:cxn ang="0">
                <a:pos x="288" y="335"/>
              </a:cxn>
              <a:cxn ang="0">
                <a:pos x="278" y="345"/>
              </a:cxn>
              <a:cxn ang="0">
                <a:pos x="237" y="345"/>
              </a:cxn>
              <a:cxn ang="0">
                <a:pos x="227" y="335"/>
              </a:cxn>
              <a:cxn ang="0">
                <a:pos x="227" y="335"/>
              </a:cxn>
              <a:cxn ang="0">
                <a:pos x="227" y="232"/>
              </a:cxn>
              <a:cxn ang="0">
                <a:pos x="201" y="202"/>
              </a:cxn>
              <a:cxn ang="0">
                <a:pos x="114" y="202"/>
              </a:cxn>
              <a:cxn ang="0">
                <a:pos x="88" y="233"/>
              </a:cxn>
              <a:cxn ang="0">
                <a:pos x="88" y="336"/>
              </a:cxn>
              <a:cxn ang="0">
                <a:pos x="78" y="346"/>
              </a:cxn>
              <a:cxn ang="0">
                <a:pos x="37" y="346"/>
              </a:cxn>
              <a:cxn ang="0">
                <a:pos x="27" y="336"/>
              </a:cxn>
              <a:cxn ang="0">
                <a:pos x="27" y="37"/>
              </a:cxn>
              <a:cxn ang="0">
                <a:pos x="37" y="27"/>
              </a:cxn>
              <a:cxn ang="0">
                <a:pos x="78" y="27"/>
              </a:cxn>
              <a:cxn ang="0">
                <a:pos x="88" y="37"/>
              </a:cxn>
              <a:cxn ang="0">
                <a:pos x="88" y="130"/>
              </a:cxn>
              <a:cxn ang="0">
                <a:pos x="114" y="158"/>
              </a:cxn>
              <a:cxn ang="0">
                <a:pos x="201" y="158"/>
              </a:cxn>
              <a:cxn ang="0">
                <a:pos x="227" y="129"/>
              </a:cxn>
              <a:cxn ang="0">
                <a:pos x="227" y="37"/>
              </a:cxn>
              <a:cxn ang="0">
                <a:pos x="237" y="27"/>
              </a:cxn>
              <a:cxn ang="0">
                <a:pos x="289" y="27"/>
              </a:cxn>
              <a:cxn ang="0">
                <a:pos x="302" y="13"/>
              </a:cxn>
              <a:cxn ang="0">
                <a:pos x="289" y="0"/>
              </a:cxn>
              <a:cxn ang="0">
                <a:pos x="237" y="0"/>
              </a:cxn>
            </a:cxnLst>
            <a:rect l="0" t="0" r="r" b="b"/>
            <a:pathLst>
              <a:path w="315" h="373">
                <a:moveTo>
                  <a:pt x="237" y="0"/>
                </a:moveTo>
                <a:cubicBezTo>
                  <a:pt x="217" y="0"/>
                  <a:pt x="200" y="16"/>
                  <a:pt x="200" y="37"/>
                </a:cubicBezTo>
                <a:cubicBezTo>
                  <a:pt x="200" y="37"/>
                  <a:pt x="200" y="129"/>
                  <a:pt x="200" y="129"/>
                </a:cubicBezTo>
                <a:cubicBezTo>
                  <a:pt x="200" y="130"/>
                  <a:pt x="200" y="131"/>
                  <a:pt x="199" y="132"/>
                </a:cubicBezTo>
                <a:cubicBezTo>
                  <a:pt x="197" y="132"/>
                  <a:pt x="117" y="132"/>
                  <a:pt x="115" y="132"/>
                </a:cubicBezTo>
                <a:cubicBezTo>
                  <a:pt x="115" y="131"/>
                  <a:pt x="115" y="130"/>
                  <a:pt x="115" y="130"/>
                </a:cubicBezTo>
                <a:cubicBezTo>
                  <a:pt x="115" y="129"/>
                  <a:pt x="115" y="37"/>
                  <a:pt x="115" y="37"/>
                </a:cubicBezTo>
                <a:cubicBezTo>
                  <a:pt x="115" y="17"/>
                  <a:pt x="98" y="1"/>
                  <a:pt x="78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17" y="1"/>
                  <a:pt x="0" y="17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46"/>
                  <a:pt x="4" y="355"/>
                  <a:pt x="11" y="362"/>
                </a:cubicBezTo>
                <a:cubicBezTo>
                  <a:pt x="18" y="369"/>
                  <a:pt x="27" y="373"/>
                  <a:pt x="37" y="373"/>
                </a:cubicBezTo>
                <a:cubicBezTo>
                  <a:pt x="78" y="373"/>
                  <a:pt x="78" y="373"/>
                  <a:pt x="78" y="373"/>
                </a:cubicBezTo>
                <a:cubicBezTo>
                  <a:pt x="87" y="373"/>
                  <a:pt x="97" y="369"/>
                  <a:pt x="104" y="362"/>
                </a:cubicBezTo>
                <a:cubicBezTo>
                  <a:pt x="111" y="355"/>
                  <a:pt x="114" y="346"/>
                  <a:pt x="115" y="337"/>
                </a:cubicBezTo>
                <a:cubicBezTo>
                  <a:pt x="115" y="337"/>
                  <a:pt x="115" y="337"/>
                  <a:pt x="115" y="337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5"/>
                  <a:pt x="115" y="233"/>
                  <a:pt x="115" y="233"/>
                </a:cubicBezTo>
                <a:cubicBezTo>
                  <a:pt x="115" y="232"/>
                  <a:pt x="115" y="230"/>
                  <a:pt x="116" y="229"/>
                </a:cubicBezTo>
                <a:cubicBezTo>
                  <a:pt x="118" y="229"/>
                  <a:pt x="197" y="229"/>
                  <a:pt x="199" y="229"/>
                </a:cubicBezTo>
                <a:cubicBezTo>
                  <a:pt x="200" y="230"/>
                  <a:pt x="200" y="231"/>
                  <a:pt x="200" y="232"/>
                </a:cubicBezTo>
                <a:cubicBezTo>
                  <a:pt x="200" y="232"/>
                  <a:pt x="200" y="336"/>
                  <a:pt x="200" y="336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200" y="356"/>
                  <a:pt x="217" y="372"/>
                  <a:pt x="237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98" y="372"/>
                  <a:pt x="315" y="356"/>
                  <a:pt x="315" y="335"/>
                </a:cubicBezTo>
                <a:cubicBezTo>
                  <a:pt x="315" y="100"/>
                  <a:pt x="315" y="100"/>
                  <a:pt x="315" y="100"/>
                </a:cubicBezTo>
                <a:cubicBezTo>
                  <a:pt x="315" y="92"/>
                  <a:pt x="309" y="86"/>
                  <a:pt x="301" y="86"/>
                </a:cubicBezTo>
                <a:cubicBezTo>
                  <a:pt x="294" y="86"/>
                  <a:pt x="288" y="92"/>
                  <a:pt x="288" y="100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41"/>
                  <a:pt x="283" y="345"/>
                  <a:pt x="278" y="345"/>
                </a:cubicBezTo>
                <a:cubicBezTo>
                  <a:pt x="237" y="345"/>
                  <a:pt x="237" y="345"/>
                  <a:pt x="237" y="345"/>
                </a:cubicBezTo>
                <a:cubicBezTo>
                  <a:pt x="231" y="345"/>
                  <a:pt x="227" y="341"/>
                  <a:pt x="227" y="335"/>
                </a:cubicBezTo>
                <a:cubicBezTo>
                  <a:pt x="227" y="335"/>
                  <a:pt x="227" y="335"/>
                  <a:pt x="227" y="335"/>
                </a:cubicBezTo>
                <a:cubicBezTo>
                  <a:pt x="227" y="334"/>
                  <a:pt x="227" y="232"/>
                  <a:pt x="227" y="232"/>
                </a:cubicBezTo>
                <a:cubicBezTo>
                  <a:pt x="227" y="217"/>
                  <a:pt x="218" y="202"/>
                  <a:pt x="201" y="202"/>
                </a:cubicBezTo>
                <a:cubicBezTo>
                  <a:pt x="114" y="202"/>
                  <a:pt x="114" y="202"/>
                  <a:pt x="114" y="202"/>
                </a:cubicBezTo>
                <a:cubicBezTo>
                  <a:pt x="97" y="202"/>
                  <a:pt x="88" y="217"/>
                  <a:pt x="88" y="233"/>
                </a:cubicBezTo>
                <a:cubicBezTo>
                  <a:pt x="88" y="233"/>
                  <a:pt x="88" y="335"/>
                  <a:pt x="88" y="336"/>
                </a:cubicBezTo>
                <a:cubicBezTo>
                  <a:pt x="88" y="342"/>
                  <a:pt x="83" y="346"/>
                  <a:pt x="78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1" y="346"/>
                  <a:pt x="27" y="342"/>
                  <a:pt x="27" y="336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2"/>
                  <a:pt x="31" y="27"/>
                  <a:pt x="37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83" y="27"/>
                  <a:pt x="88" y="32"/>
                  <a:pt x="88" y="37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44"/>
                  <a:pt x="97" y="158"/>
                  <a:pt x="114" y="158"/>
                </a:cubicBezTo>
                <a:cubicBezTo>
                  <a:pt x="201" y="158"/>
                  <a:pt x="201" y="158"/>
                  <a:pt x="201" y="158"/>
                </a:cubicBezTo>
                <a:cubicBezTo>
                  <a:pt x="218" y="158"/>
                  <a:pt x="227" y="144"/>
                  <a:pt x="227" y="129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1"/>
                  <a:pt x="231" y="27"/>
                  <a:pt x="237" y="27"/>
                </a:cubicBezTo>
                <a:cubicBezTo>
                  <a:pt x="289" y="27"/>
                  <a:pt x="289" y="27"/>
                  <a:pt x="289" y="27"/>
                </a:cubicBezTo>
                <a:cubicBezTo>
                  <a:pt x="296" y="27"/>
                  <a:pt x="302" y="21"/>
                  <a:pt x="302" y="13"/>
                </a:cubicBezTo>
                <a:cubicBezTo>
                  <a:pt x="302" y="6"/>
                  <a:pt x="296" y="0"/>
                  <a:pt x="289" y="0"/>
                </a:cubicBezTo>
                <a:lnTo>
                  <a:pt x="237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40" name="TextBox 139"/>
          <p:cNvSpPr txBox="1"/>
          <p:nvPr userDrawn="1"/>
        </p:nvSpPr>
        <p:spPr>
          <a:xfrm>
            <a:off x="788410" y="3463579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Healthcare</a:t>
            </a:r>
          </a:p>
        </p:txBody>
      </p:sp>
      <p:sp>
        <p:nvSpPr>
          <p:cNvPr id="141" name="Freeform 100"/>
          <p:cNvSpPr>
            <a:spLocks noChangeAspect="1"/>
          </p:cNvSpPr>
          <p:nvPr userDrawn="1"/>
        </p:nvSpPr>
        <p:spPr bwMode="auto">
          <a:xfrm>
            <a:off x="2551636" y="2874442"/>
            <a:ext cx="330960" cy="523747"/>
          </a:xfrm>
          <a:custGeom>
            <a:avLst/>
            <a:gdLst/>
            <a:ahLst/>
            <a:cxnLst>
              <a:cxn ang="0">
                <a:pos x="116" y="75"/>
              </a:cxn>
              <a:cxn ang="0">
                <a:pos x="46" y="287"/>
              </a:cxn>
              <a:cxn ang="0">
                <a:pos x="131" y="323"/>
              </a:cxn>
              <a:cxn ang="0">
                <a:pos x="148" y="314"/>
              </a:cxn>
              <a:cxn ang="0">
                <a:pos x="157" y="229"/>
              </a:cxn>
              <a:cxn ang="0">
                <a:pos x="144" y="189"/>
              </a:cxn>
              <a:cxn ang="0">
                <a:pos x="181" y="184"/>
              </a:cxn>
              <a:cxn ang="0">
                <a:pos x="185" y="220"/>
              </a:cxn>
              <a:cxn ang="0">
                <a:pos x="204" y="302"/>
              </a:cxn>
              <a:cxn ang="0">
                <a:pos x="125" y="348"/>
              </a:cxn>
              <a:cxn ang="0">
                <a:pos x="32" y="337"/>
              </a:cxn>
              <a:cxn ang="0">
                <a:pos x="4" y="453"/>
              </a:cxn>
              <a:cxn ang="0">
                <a:pos x="276" y="459"/>
              </a:cxn>
              <a:cxn ang="0">
                <a:pos x="276" y="432"/>
              </a:cxn>
              <a:cxn ang="0">
                <a:pos x="54" y="357"/>
              </a:cxn>
              <a:cxn ang="0">
                <a:pos x="187" y="365"/>
              </a:cxn>
              <a:cxn ang="0">
                <a:pos x="233" y="285"/>
              </a:cxn>
              <a:cxn ang="0">
                <a:pos x="217" y="205"/>
              </a:cxn>
              <a:cxn ang="0">
                <a:pos x="197" y="163"/>
              </a:cxn>
              <a:cxn ang="0">
                <a:pos x="123" y="173"/>
              </a:cxn>
              <a:cxn ang="0">
                <a:pos x="113" y="211"/>
              </a:cxn>
              <a:cxn ang="0">
                <a:pos x="125" y="294"/>
              </a:cxn>
              <a:cxn ang="0">
                <a:pos x="122" y="104"/>
              </a:cxn>
              <a:cxn ang="0">
                <a:pos x="155" y="32"/>
              </a:cxn>
              <a:cxn ang="0">
                <a:pos x="163" y="101"/>
              </a:cxn>
              <a:cxn ang="0">
                <a:pos x="172" y="117"/>
              </a:cxn>
              <a:cxn ang="0">
                <a:pos x="169" y="132"/>
              </a:cxn>
              <a:cxn ang="0">
                <a:pos x="195" y="136"/>
              </a:cxn>
              <a:cxn ang="0">
                <a:pos x="202" y="108"/>
              </a:cxn>
              <a:cxn ang="0">
                <a:pos x="193" y="95"/>
              </a:cxn>
              <a:cxn ang="0">
                <a:pos x="210" y="29"/>
              </a:cxn>
              <a:cxn ang="0">
                <a:pos x="200" y="16"/>
              </a:cxn>
              <a:cxn ang="0">
                <a:pos x="133" y="12"/>
              </a:cxn>
            </a:cxnLst>
            <a:rect l="0" t="0" r="r" b="b"/>
            <a:pathLst>
              <a:path w="290" h="459">
                <a:moveTo>
                  <a:pt x="133" y="12"/>
                </a:moveTo>
                <a:cubicBezTo>
                  <a:pt x="133" y="12"/>
                  <a:pt x="121" y="57"/>
                  <a:pt x="116" y="75"/>
                </a:cubicBezTo>
                <a:cubicBezTo>
                  <a:pt x="109" y="73"/>
                  <a:pt x="102" y="77"/>
                  <a:pt x="100" y="84"/>
                </a:cubicBezTo>
                <a:cubicBezTo>
                  <a:pt x="46" y="287"/>
                  <a:pt x="46" y="287"/>
                  <a:pt x="46" y="287"/>
                </a:cubicBezTo>
                <a:cubicBezTo>
                  <a:pt x="44" y="294"/>
                  <a:pt x="48" y="301"/>
                  <a:pt x="55" y="30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35" y="324"/>
                  <a:pt x="138" y="324"/>
                  <a:pt x="141" y="322"/>
                </a:cubicBezTo>
                <a:cubicBezTo>
                  <a:pt x="144" y="320"/>
                  <a:pt x="147" y="317"/>
                  <a:pt x="148" y="314"/>
                </a:cubicBezTo>
                <a:cubicBezTo>
                  <a:pt x="166" y="245"/>
                  <a:pt x="166" y="245"/>
                  <a:pt x="166" y="245"/>
                </a:cubicBezTo>
                <a:cubicBezTo>
                  <a:pt x="168" y="238"/>
                  <a:pt x="164" y="231"/>
                  <a:pt x="157" y="229"/>
                </a:cubicBezTo>
                <a:cubicBezTo>
                  <a:pt x="147" y="226"/>
                  <a:pt x="140" y="218"/>
                  <a:pt x="139" y="208"/>
                </a:cubicBezTo>
                <a:cubicBezTo>
                  <a:pt x="138" y="201"/>
                  <a:pt x="140" y="194"/>
                  <a:pt x="144" y="189"/>
                </a:cubicBezTo>
                <a:cubicBezTo>
                  <a:pt x="150" y="182"/>
                  <a:pt x="159" y="178"/>
                  <a:pt x="168" y="179"/>
                </a:cubicBezTo>
                <a:cubicBezTo>
                  <a:pt x="173" y="179"/>
                  <a:pt x="177" y="181"/>
                  <a:pt x="181" y="184"/>
                </a:cubicBezTo>
                <a:cubicBezTo>
                  <a:pt x="186" y="188"/>
                  <a:pt x="190" y="194"/>
                  <a:pt x="191" y="201"/>
                </a:cubicBezTo>
                <a:cubicBezTo>
                  <a:pt x="191" y="208"/>
                  <a:pt x="190" y="215"/>
                  <a:pt x="185" y="220"/>
                </a:cubicBezTo>
                <a:cubicBezTo>
                  <a:pt x="181" y="226"/>
                  <a:pt x="182" y="233"/>
                  <a:pt x="187" y="238"/>
                </a:cubicBezTo>
                <a:cubicBezTo>
                  <a:pt x="204" y="255"/>
                  <a:pt x="211" y="279"/>
                  <a:pt x="204" y="302"/>
                </a:cubicBezTo>
                <a:cubicBezTo>
                  <a:pt x="200" y="319"/>
                  <a:pt x="189" y="333"/>
                  <a:pt x="174" y="342"/>
                </a:cubicBezTo>
                <a:cubicBezTo>
                  <a:pt x="159" y="350"/>
                  <a:pt x="141" y="353"/>
                  <a:pt x="125" y="348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42" y="326"/>
                  <a:pt x="35" y="330"/>
                  <a:pt x="32" y="337"/>
                </a:cubicBezTo>
                <a:cubicBezTo>
                  <a:pt x="2" y="442"/>
                  <a:pt x="2" y="442"/>
                  <a:pt x="2" y="442"/>
                </a:cubicBezTo>
                <a:cubicBezTo>
                  <a:pt x="0" y="446"/>
                  <a:pt x="1" y="450"/>
                  <a:pt x="4" y="453"/>
                </a:cubicBezTo>
                <a:cubicBezTo>
                  <a:pt x="6" y="457"/>
                  <a:pt x="10" y="459"/>
                  <a:pt x="14" y="459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84" y="459"/>
                  <a:pt x="290" y="453"/>
                  <a:pt x="290" y="445"/>
                </a:cubicBezTo>
                <a:cubicBezTo>
                  <a:pt x="290" y="438"/>
                  <a:pt x="284" y="432"/>
                  <a:pt x="276" y="432"/>
                </a:cubicBezTo>
                <a:cubicBezTo>
                  <a:pt x="276" y="432"/>
                  <a:pt x="63" y="432"/>
                  <a:pt x="32" y="432"/>
                </a:cubicBezTo>
                <a:cubicBezTo>
                  <a:pt x="38" y="412"/>
                  <a:pt x="50" y="373"/>
                  <a:pt x="54" y="357"/>
                </a:cubicBezTo>
                <a:cubicBezTo>
                  <a:pt x="72" y="362"/>
                  <a:pt x="118" y="374"/>
                  <a:pt x="118" y="374"/>
                </a:cubicBezTo>
                <a:cubicBezTo>
                  <a:pt x="141" y="380"/>
                  <a:pt x="166" y="377"/>
                  <a:pt x="187" y="365"/>
                </a:cubicBezTo>
                <a:cubicBezTo>
                  <a:pt x="209" y="352"/>
                  <a:pt x="224" y="333"/>
                  <a:pt x="230" y="309"/>
                </a:cubicBezTo>
                <a:cubicBezTo>
                  <a:pt x="232" y="301"/>
                  <a:pt x="233" y="293"/>
                  <a:pt x="233" y="285"/>
                </a:cubicBezTo>
                <a:cubicBezTo>
                  <a:pt x="233" y="264"/>
                  <a:pt x="226" y="243"/>
                  <a:pt x="213" y="227"/>
                </a:cubicBezTo>
                <a:cubicBezTo>
                  <a:pt x="216" y="220"/>
                  <a:pt x="217" y="212"/>
                  <a:pt x="217" y="205"/>
                </a:cubicBezTo>
                <a:cubicBezTo>
                  <a:pt x="217" y="202"/>
                  <a:pt x="217" y="200"/>
                  <a:pt x="217" y="198"/>
                </a:cubicBezTo>
                <a:cubicBezTo>
                  <a:pt x="215" y="184"/>
                  <a:pt x="208" y="171"/>
                  <a:pt x="197" y="163"/>
                </a:cubicBezTo>
                <a:cubicBezTo>
                  <a:pt x="189" y="157"/>
                  <a:pt x="181" y="154"/>
                  <a:pt x="171" y="152"/>
                </a:cubicBezTo>
                <a:cubicBezTo>
                  <a:pt x="153" y="150"/>
                  <a:pt x="134" y="158"/>
                  <a:pt x="123" y="173"/>
                </a:cubicBezTo>
                <a:cubicBezTo>
                  <a:pt x="116" y="182"/>
                  <a:pt x="112" y="193"/>
                  <a:pt x="112" y="205"/>
                </a:cubicBezTo>
                <a:cubicBezTo>
                  <a:pt x="112" y="207"/>
                  <a:pt x="112" y="209"/>
                  <a:pt x="113" y="211"/>
                </a:cubicBezTo>
                <a:cubicBezTo>
                  <a:pt x="115" y="227"/>
                  <a:pt x="124" y="241"/>
                  <a:pt x="137" y="249"/>
                </a:cubicBezTo>
                <a:cubicBezTo>
                  <a:pt x="134" y="261"/>
                  <a:pt x="129" y="280"/>
                  <a:pt x="125" y="294"/>
                </a:cubicBezTo>
                <a:cubicBezTo>
                  <a:pt x="111" y="290"/>
                  <a:pt x="89" y="284"/>
                  <a:pt x="75" y="281"/>
                </a:cubicBezTo>
                <a:cubicBezTo>
                  <a:pt x="81" y="260"/>
                  <a:pt x="117" y="125"/>
                  <a:pt x="122" y="104"/>
                </a:cubicBezTo>
                <a:cubicBezTo>
                  <a:pt x="130" y="106"/>
                  <a:pt x="137" y="102"/>
                  <a:pt x="139" y="95"/>
                </a:cubicBezTo>
                <a:cubicBezTo>
                  <a:pt x="139" y="95"/>
                  <a:pt x="151" y="49"/>
                  <a:pt x="155" y="32"/>
                </a:cubicBezTo>
                <a:cubicBezTo>
                  <a:pt x="165" y="34"/>
                  <a:pt x="171" y="36"/>
                  <a:pt x="180" y="38"/>
                </a:cubicBezTo>
                <a:cubicBezTo>
                  <a:pt x="176" y="56"/>
                  <a:pt x="163" y="101"/>
                  <a:pt x="163" y="101"/>
                </a:cubicBezTo>
                <a:cubicBezTo>
                  <a:pt x="163" y="102"/>
                  <a:pt x="163" y="104"/>
                  <a:pt x="163" y="105"/>
                </a:cubicBezTo>
                <a:cubicBezTo>
                  <a:pt x="163" y="110"/>
                  <a:pt x="167" y="116"/>
                  <a:pt x="172" y="117"/>
                </a:cubicBezTo>
                <a:cubicBezTo>
                  <a:pt x="171" y="123"/>
                  <a:pt x="169" y="128"/>
                  <a:pt x="169" y="128"/>
                </a:cubicBezTo>
                <a:cubicBezTo>
                  <a:pt x="169" y="130"/>
                  <a:pt x="169" y="131"/>
                  <a:pt x="169" y="132"/>
                </a:cubicBezTo>
                <a:cubicBezTo>
                  <a:pt x="169" y="138"/>
                  <a:pt x="172" y="143"/>
                  <a:pt x="178" y="145"/>
                </a:cubicBezTo>
                <a:cubicBezTo>
                  <a:pt x="185" y="147"/>
                  <a:pt x="193" y="143"/>
                  <a:pt x="195" y="136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11"/>
                  <a:pt x="202" y="109"/>
                  <a:pt x="202" y="108"/>
                </a:cubicBezTo>
                <a:cubicBezTo>
                  <a:pt x="202" y="106"/>
                  <a:pt x="202" y="104"/>
                  <a:pt x="201" y="102"/>
                </a:cubicBezTo>
                <a:cubicBezTo>
                  <a:pt x="199" y="98"/>
                  <a:pt x="196" y="96"/>
                  <a:pt x="193" y="95"/>
                </a:cubicBezTo>
                <a:cubicBezTo>
                  <a:pt x="197" y="78"/>
                  <a:pt x="209" y="32"/>
                  <a:pt x="209" y="32"/>
                </a:cubicBezTo>
                <a:cubicBezTo>
                  <a:pt x="210" y="31"/>
                  <a:pt x="210" y="30"/>
                  <a:pt x="210" y="29"/>
                </a:cubicBezTo>
                <a:cubicBezTo>
                  <a:pt x="210" y="26"/>
                  <a:pt x="209" y="24"/>
                  <a:pt x="208" y="22"/>
                </a:cubicBezTo>
                <a:cubicBezTo>
                  <a:pt x="206" y="19"/>
                  <a:pt x="203" y="17"/>
                  <a:pt x="200" y="16"/>
                </a:cubicBezTo>
                <a:cubicBezTo>
                  <a:pt x="149" y="2"/>
                  <a:pt x="149" y="2"/>
                  <a:pt x="149" y="2"/>
                </a:cubicBezTo>
                <a:cubicBezTo>
                  <a:pt x="142" y="0"/>
                  <a:pt x="135" y="5"/>
                  <a:pt x="133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>
            <a:off x="2420029" y="3463579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Life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sciences</a:t>
            </a:r>
          </a:p>
        </p:txBody>
      </p:sp>
      <p:sp>
        <p:nvSpPr>
          <p:cNvPr id="143" name="Freeform 104"/>
          <p:cNvSpPr>
            <a:spLocks noChangeAspect="1"/>
          </p:cNvSpPr>
          <p:nvPr userDrawn="1"/>
        </p:nvSpPr>
        <p:spPr bwMode="auto">
          <a:xfrm>
            <a:off x="1644697" y="3733696"/>
            <a:ext cx="479233" cy="479229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3" y="55"/>
              </a:cxn>
              <a:cxn ang="0">
                <a:pos x="69" y="253"/>
              </a:cxn>
              <a:cxn ang="0">
                <a:pos x="95" y="253"/>
              </a:cxn>
              <a:cxn ang="0">
                <a:pos x="94" y="173"/>
              </a:cxn>
              <a:cxn ang="0">
                <a:pos x="26" y="38"/>
              </a:cxn>
              <a:cxn ang="0">
                <a:pos x="38" y="26"/>
              </a:cxn>
              <a:cxn ang="0">
                <a:pos x="50" y="34"/>
              </a:cxn>
              <a:cxn ang="0">
                <a:pos x="105" y="142"/>
              </a:cxn>
              <a:cxn ang="0">
                <a:pos x="338" y="305"/>
              </a:cxn>
              <a:cxn ang="0">
                <a:pos x="68" y="318"/>
              </a:cxn>
              <a:cxn ang="0">
                <a:pos x="82" y="386"/>
              </a:cxn>
              <a:cxn ang="0">
                <a:pos x="93" y="394"/>
              </a:cxn>
              <a:cxn ang="0">
                <a:pos x="131" y="433"/>
              </a:cxn>
              <a:cxn ang="0">
                <a:pos x="169" y="386"/>
              </a:cxn>
              <a:cxn ang="0">
                <a:pos x="281" y="394"/>
              </a:cxn>
              <a:cxn ang="0">
                <a:pos x="358" y="394"/>
              </a:cxn>
              <a:cxn ang="0">
                <a:pos x="323" y="364"/>
              </a:cxn>
              <a:cxn ang="0">
                <a:pos x="331" y="394"/>
              </a:cxn>
              <a:cxn ang="0">
                <a:pos x="319" y="406"/>
              </a:cxn>
              <a:cxn ang="0">
                <a:pos x="308" y="394"/>
              </a:cxn>
              <a:cxn ang="0">
                <a:pos x="311" y="365"/>
              </a:cxn>
              <a:cxn ang="0">
                <a:pos x="151" y="359"/>
              </a:cxn>
              <a:cxn ang="0">
                <a:pos x="139" y="377"/>
              </a:cxn>
              <a:cxn ang="0">
                <a:pos x="140" y="403"/>
              </a:cxn>
              <a:cxn ang="0">
                <a:pos x="123" y="403"/>
              </a:cxn>
              <a:cxn ang="0">
                <a:pos x="122" y="382"/>
              </a:cxn>
              <a:cxn ang="0">
                <a:pos x="114" y="359"/>
              </a:cxn>
              <a:cxn ang="0">
                <a:pos x="95" y="331"/>
              </a:cxn>
              <a:cxn ang="0">
                <a:pos x="359" y="323"/>
              </a:cxn>
              <a:cxn ang="0">
                <a:pos x="432" y="129"/>
              </a:cxn>
              <a:cxn ang="0">
                <a:pos x="418" y="115"/>
              </a:cxn>
              <a:cxn ang="0">
                <a:pos x="74" y="24"/>
              </a:cxn>
              <a:cxn ang="0">
                <a:pos x="38" y="0"/>
              </a:cxn>
            </a:cxnLst>
            <a:rect l="0" t="0" r="r" b="b"/>
            <a:pathLst>
              <a:path w="432" h="433">
                <a:moveTo>
                  <a:pt x="11" y="11"/>
                </a:moveTo>
                <a:cubicBezTo>
                  <a:pt x="4" y="18"/>
                  <a:pt x="0" y="28"/>
                  <a:pt x="0" y="38"/>
                </a:cubicBezTo>
                <a:cubicBezTo>
                  <a:pt x="0" y="44"/>
                  <a:pt x="1" y="49"/>
                  <a:pt x="3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5"/>
                  <a:pt x="66" y="177"/>
                  <a:pt x="69" y="182"/>
                </a:cubicBezTo>
                <a:cubicBezTo>
                  <a:pt x="69" y="188"/>
                  <a:pt x="69" y="253"/>
                  <a:pt x="69" y="253"/>
                </a:cubicBezTo>
                <a:cubicBezTo>
                  <a:pt x="69" y="261"/>
                  <a:pt x="74" y="267"/>
                  <a:pt x="82" y="267"/>
                </a:cubicBezTo>
                <a:cubicBezTo>
                  <a:pt x="89" y="267"/>
                  <a:pt x="95" y="261"/>
                  <a:pt x="95" y="253"/>
                </a:cubicBezTo>
                <a:cubicBezTo>
                  <a:pt x="95" y="179"/>
                  <a:pt x="95" y="179"/>
                  <a:pt x="95" y="179"/>
                </a:cubicBezTo>
                <a:cubicBezTo>
                  <a:pt x="95" y="177"/>
                  <a:pt x="95" y="175"/>
                  <a:pt x="94" y="173"/>
                </a:cubicBezTo>
                <a:cubicBezTo>
                  <a:pt x="94" y="173"/>
                  <a:pt x="28" y="44"/>
                  <a:pt x="27" y="43"/>
                </a:cubicBezTo>
                <a:cubicBezTo>
                  <a:pt x="27" y="42"/>
                  <a:pt x="26" y="40"/>
                  <a:pt x="26" y="38"/>
                </a:cubicBezTo>
                <a:cubicBezTo>
                  <a:pt x="26" y="35"/>
                  <a:pt x="28" y="32"/>
                  <a:pt x="30" y="30"/>
                </a:cubicBezTo>
                <a:cubicBezTo>
                  <a:pt x="32" y="28"/>
                  <a:pt x="35" y="26"/>
                  <a:pt x="38" y="26"/>
                </a:cubicBezTo>
                <a:cubicBezTo>
                  <a:pt x="43" y="26"/>
                  <a:pt x="48" y="29"/>
                  <a:pt x="49" y="34"/>
                </a:cubicBezTo>
                <a:cubicBezTo>
                  <a:pt x="49" y="34"/>
                  <a:pt x="50" y="34"/>
                  <a:pt x="50" y="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5" y="139"/>
                  <a:pt x="100" y="142"/>
                  <a:pt x="105" y="142"/>
                </a:cubicBezTo>
                <a:cubicBezTo>
                  <a:pt x="105" y="142"/>
                  <a:pt x="365" y="142"/>
                  <a:pt x="399" y="142"/>
                </a:cubicBezTo>
                <a:cubicBezTo>
                  <a:pt x="388" y="170"/>
                  <a:pt x="343" y="291"/>
                  <a:pt x="338" y="305"/>
                </a:cubicBezTo>
                <a:cubicBezTo>
                  <a:pt x="320" y="305"/>
                  <a:pt x="82" y="305"/>
                  <a:pt x="82" y="305"/>
                </a:cubicBezTo>
                <a:cubicBezTo>
                  <a:pt x="74" y="305"/>
                  <a:pt x="68" y="311"/>
                  <a:pt x="68" y="318"/>
                </a:cubicBezTo>
                <a:cubicBezTo>
                  <a:pt x="68" y="372"/>
                  <a:pt x="68" y="372"/>
                  <a:pt x="68" y="372"/>
                </a:cubicBezTo>
                <a:cubicBezTo>
                  <a:pt x="68" y="380"/>
                  <a:pt x="74" y="386"/>
                  <a:pt x="82" y="386"/>
                </a:cubicBezTo>
                <a:cubicBezTo>
                  <a:pt x="82" y="386"/>
                  <a:pt x="88" y="386"/>
                  <a:pt x="93" y="386"/>
                </a:cubicBezTo>
                <a:cubicBezTo>
                  <a:pt x="93" y="389"/>
                  <a:pt x="93" y="393"/>
                  <a:pt x="93" y="394"/>
                </a:cubicBezTo>
                <a:cubicBezTo>
                  <a:pt x="93" y="405"/>
                  <a:pt x="97" y="414"/>
                  <a:pt x="104" y="422"/>
                </a:cubicBezTo>
                <a:cubicBezTo>
                  <a:pt x="111" y="429"/>
                  <a:pt x="121" y="433"/>
                  <a:pt x="131" y="433"/>
                </a:cubicBezTo>
                <a:cubicBezTo>
                  <a:pt x="152" y="433"/>
                  <a:pt x="170" y="416"/>
                  <a:pt x="170" y="394"/>
                </a:cubicBezTo>
                <a:cubicBezTo>
                  <a:pt x="170" y="392"/>
                  <a:pt x="169" y="389"/>
                  <a:pt x="169" y="386"/>
                </a:cubicBezTo>
                <a:cubicBezTo>
                  <a:pt x="193" y="386"/>
                  <a:pt x="258" y="386"/>
                  <a:pt x="282" y="386"/>
                </a:cubicBezTo>
                <a:cubicBezTo>
                  <a:pt x="281" y="389"/>
                  <a:pt x="281" y="392"/>
                  <a:pt x="281" y="394"/>
                </a:cubicBezTo>
                <a:cubicBezTo>
                  <a:pt x="281" y="416"/>
                  <a:pt x="298" y="433"/>
                  <a:pt x="319" y="433"/>
                </a:cubicBezTo>
                <a:cubicBezTo>
                  <a:pt x="341" y="433"/>
                  <a:pt x="358" y="416"/>
                  <a:pt x="358" y="394"/>
                </a:cubicBezTo>
                <a:cubicBezTo>
                  <a:pt x="358" y="381"/>
                  <a:pt x="352" y="368"/>
                  <a:pt x="342" y="361"/>
                </a:cubicBezTo>
                <a:cubicBezTo>
                  <a:pt x="336" y="357"/>
                  <a:pt x="328" y="358"/>
                  <a:pt x="323" y="364"/>
                </a:cubicBezTo>
                <a:cubicBezTo>
                  <a:pt x="319" y="370"/>
                  <a:pt x="320" y="379"/>
                  <a:pt x="326" y="383"/>
                </a:cubicBezTo>
                <a:cubicBezTo>
                  <a:pt x="329" y="385"/>
                  <a:pt x="331" y="390"/>
                  <a:pt x="331" y="394"/>
                </a:cubicBezTo>
                <a:cubicBezTo>
                  <a:pt x="331" y="398"/>
                  <a:pt x="330" y="401"/>
                  <a:pt x="328" y="403"/>
                </a:cubicBezTo>
                <a:cubicBezTo>
                  <a:pt x="326" y="405"/>
                  <a:pt x="323" y="406"/>
                  <a:pt x="319" y="406"/>
                </a:cubicBezTo>
                <a:cubicBezTo>
                  <a:pt x="316" y="406"/>
                  <a:pt x="313" y="405"/>
                  <a:pt x="311" y="403"/>
                </a:cubicBezTo>
                <a:cubicBezTo>
                  <a:pt x="309" y="401"/>
                  <a:pt x="308" y="398"/>
                  <a:pt x="308" y="394"/>
                </a:cubicBezTo>
                <a:cubicBezTo>
                  <a:pt x="308" y="391"/>
                  <a:pt x="310" y="383"/>
                  <a:pt x="312" y="377"/>
                </a:cubicBezTo>
                <a:cubicBezTo>
                  <a:pt x="314" y="373"/>
                  <a:pt x="313" y="368"/>
                  <a:pt x="311" y="365"/>
                </a:cubicBezTo>
                <a:cubicBezTo>
                  <a:pt x="308" y="361"/>
                  <a:pt x="304" y="359"/>
                  <a:pt x="300" y="359"/>
                </a:cubicBezTo>
                <a:cubicBezTo>
                  <a:pt x="151" y="359"/>
                  <a:pt x="151" y="359"/>
                  <a:pt x="151" y="359"/>
                </a:cubicBezTo>
                <a:cubicBezTo>
                  <a:pt x="147" y="359"/>
                  <a:pt x="143" y="361"/>
                  <a:pt x="140" y="365"/>
                </a:cubicBezTo>
                <a:cubicBezTo>
                  <a:pt x="138" y="368"/>
                  <a:pt x="137" y="373"/>
                  <a:pt x="139" y="377"/>
                </a:cubicBezTo>
                <a:cubicBezTo>
                  <a:pt x="141" y="382"/>
                  <a:pt x="143" y="390"/>
                  <a:pt x="143" y="394"/>
                </a:cubicBezTo>
                <a:cubicBezTo>
                  <a:pt x="143" y="398"/>
                  <a:pt x="142" y="401"/>
                  <a:pt x="140" y="403"/>
                </a:cubicBezTo>
                <a:cubicBezTo>
                  <a:pt x="137" y="405"/>
                  <a:pt x="134" y="406"/>
                  <a:pt x="131" y="406"/>
                </a:cubicBezTo>
                <a:cubicBezTo>
                  <a:pt x="128" y="406"/>
                  <a:pt x="125" y="405"/>
                  <a:pt x="123" y="403"/>
                </a:cubicBezTo>
                <a:cubicBezTo>
                  <a:pt x="121" y="401"/>
                  <a:pt x="119" y="398"/>
                  <a:pt x="119" y="394"/>
                </a:cubicBezTo>
                <a:cubicBezTo>
                  <a:pt x="119" y="388"/>
                  <a:pt x="121" y="383"/>
                  <a:pt x="122" y="382"/>
                </a:cubicBezTo>
                <a:cubicBezTo>
                  <a:pt x="126" y="379"/>
                  <a:pt x="128" y="373"/>
                  <a:pt x="126" y="368"/>
                </a:cubicBezTo>
                <a:cubicBezTo>
                  <a:pt x="124" y="362"/>
                  <a:pt x="119" y="359"/>
                  <a:pt x="114" y="359"/>
                </a:cubicBezTo>
                <a:cubicBezTo>
                  <a:pt x="114" y="359"/>
                  <a:pt x="104" y="359"/>
                  <a:pt x="95" y="359"/>
                </a:cubicBezTo>
                <a:cubicBezTo>
                  <a:pt x="95" y="349"/>
                  <a:pt x="95" y="342"/>
                  <a:pt x="95" y="331"/>
                </a:cubicBezTo>
                <a:cubicBezTo>
                  <a:pt x="119" y="331"/>
                  <a:pt x="347" y="331"/>
                  <a:pt x="347" y="331"/>
                </a:cubicBezTo>
                <a:cubicBezTo>
                  <a:pt x="352" y="331"/>
                  <a:pt x="357" y="328"/>
                  <a:pt x="359" y="323"/>
                </a:cubicBezTo>
                <a:cubicBezTo>
                  <a:pt x="431" y="133"/>
                  <a:pt x="431" y="133"/>
                  <a:pt x="431" y="133"/>
                </a:cubicBezTo>
                <a:cubicBezTo>
                  <a:pt x="431" y="132"/>
                  <a:pt x="432" y="130"/>
                  <a:pt x="432" y="129"/>
                </a:cubicBezTo>
                <a:cubicBezTo>
                  <a:pt x="432" y="126"/>
                  <a:pt x="431" y="123"/>
                  <a:pt x="429" y="121"/>
                </a:cubicBezTo>
                <a:cubicBezTo>
                  <a:pt x="427" y="118"/>
                  <a:pt x="423" y="115"/>
                  <a:pt x="418" y="115"/>
                </a:cubicBezTo>
                <a:cubicBezTo>
                  <a:pt x="418" y="115"/>
                  <a:pt x="131" y="115"/>
                  <a:pt x="114" y="115"/>
                </a:cubicBezTo>
                <a:cubicBezTo>
                  <a:pt x="108" y="102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8" y="9"/>
                  <a:pt x="54" y="0"/>
                  <a:pt x="38" y="0"/>
                </a:cubicBezTo>
                <a:cubicBezTo>
                  <a:pt x="28" y="0"/>
                  <a:pt x="18" y="4"/>
                  <a:pt x="11" y="1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44" name="TextBox 143"/>
          <p:cNvSpPr txBox="1"/>
          <p:nvPr userDrawn="1"/>
        </p:nvSpPr>
        <p:spPr>
          <a:xfrm>
            <a:off x="1510837" y="4284674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Retail</a:t>
            </a:r>
          </a:p>
        </p:txBody>
      </p:sp>
      <p:sp>
        <p:nvSpPr>
          <p:cNvPr id="145" name="Freeform 56"/>
          <p:cNvSpPr>
            <a:spLocks noChangeAspect="1"/>
          </p:cNvSpPr>
          <p:nvPr userDrawn="1"/>
        </p:nvSpPr>
        <p:spPr bwMode="auto">
          <a:xfrm>
            <a:off x="4033384" y="2195360"/>
            <a:ext cx="379970" cy="393192"/>
          </a:xfrm>
          <a:custGeom>
            <a:avLst/>
            <a:gdLst/>
            <a:ahLst/>
            <a:cxnLst>
              <a:cxn ang="0">
                <a:pos x="427" y="4"/>
              </a:cxn>
              <a:cxn ang="0">
                <a:pos x="238" y="2"/>
              </a:cxn>
              <a:cxn ang="0">
                <a:pos x="119" y="27"/>
              </a:cxn>
              <a:cxn ang="0">
                <a:pos x="23" y="257"/>
              </a:cxn>
              <a:cxn ang="0">
                <a:pos x="97" y="324"/>
              </a:cxn>
              <a:cxn ang="0">
                <a:pos x="111" y="311"/>
              </a:cxn>
              <a:cxn ang="0">
                <a:pos x="123" y="199"/>
              </a:cxn>
              <a:cxn ang="0">
                <a:pos x="136" y="112"/>
              </a:cxn>
              <a:cxn ang="0">
                <a:pos x="181" y="241"/>
              </a:cxn>
              <a:cxn ang="0">
                <a:pos x="218" y="255"/>
              </a:cxn>
              <a:cxn ang="0">
                <a:pos x="231" y="305"/>
              </a:cxn>
              <a:cxn ang="0">
                <a:pos x="283" y="291"/>
              </a:cxn>
              <a:cxn ang="0">
                <a:pos x="298" y="154"/>
              </a:cxn>
              <a:cxn ang="0">
                <a:pos x="312" y="246"/>
              </a:cxn>
              <a:cxn ang="0">
                <a:pos x="325" y="141"/>
              </a:cxn>
              <a:cxn ang="0">
                <a:pos x="270" y="127"/>
              </a:cxn>
              <a:cxn ang="0">
                <a:pos x="257" y="278"/>
              </a:cxn>
              <a:cxn ang="0">
                <a:pos x="245" y="241"/>
              </a:cxn>
              <a:cxn ang="0">
                <a:pos x="208" y="228"/>
              </a:cxn>
              <a:cxn ang="0">
                <a:pos x="195" y="86"/>
              </a:cxn>
              <a:cxn ang="0">
                <a:pos x="110" y="99"/>
              </a:cxn>
              <a:cxn ang="0">
                <a:pos x="98" y="172"/>
              </a:cxn>
              <a:cxn ang="0">
                <a:pos x="84" y="289"/>
              </a:cxn>
              <a:cxn ang="0">
                <a:pos x="39" y="150"/>
              </a:cxn>
              <a:cxn ang="0">
                <a:pos x="240" y="28"/>
              </a:cxn>
              <a:cxn ang="0">
                <a:pos x="396" y="32"/>
              </a:cxn>
              <a:cxn ang="0">
                <a:pos x="342" y="262"/>
              </a:cxn>
              <a:cxn ang="0">
                <a:pos x="135" y="348"/>
              </a:cxn>
              <a:cxn ang="0">
                <a:pos x="134" y="348"/>
              </a:cxn>
              <a:cxn ang="0">
                <a:pos x="132" y="347"/>
              </a:cxn>
              <a:cxn ang="0">
                <a:pos x="131" y="347"/>
              </a:cxn>
              <a:cxn ang="0">
                <a:pos x="130" y="348"/>
              </a:cxn>
              <a:cxn ang="0">
                <a:pos x="128" y="348"/>
              </a:cxn>
              <a:cxn ang="0">
                <a:pos x="127" y="348"/>
              </a:cxn>
              <a:cxn ang="0">
                <a:pos x="126" y="349"/>
              </a:cxn>
              <a:cxn ang="0">
                <a:pos x="125" y="349"/>
              </a:cxn>
              <a:cxn ang="0">
                <a:pos x="124" y="350"/>
              </a:cxn>
              <a:cxn ang="0">
                <a:pos x="123" y="351"/>
              </a:cxn>
              <a:cxn ang="0">
                <a:pos x="122" y="352"/>
              </a:cxn>
              <a:cxn ang="0">
                <a:pos x="121" y="353"/>
              </a:cxn>
              <a:cxn ang="0">
                <a:pos x="112" y="412"/>
              </a:cxn>
              <a:cxn ang="0">
                <a:pos x="158" y="460"/>
              </a:cxn>
              <a:cxn ang="0">
                <a:pos x="162" y="434"/>
              </a:cxn>
              <a:cxn ang="0">
                <a:pos x="138" y="376"/>
              </a:cxn>
              <a:cxn ang="0">
                <a:pos x="366" y="273"/>
              </a:cxn>
              <a:cxn ang="0">
                <a:pos x="436" y="29"/>
              </a:cxn>
            </a:cxnLst>
            <a:rect l="0" t="0" r="r" b="b"/>
            <a:pathLst>
              <a:path w="443" h="460">
                <a:moveTo>
                  <a:pt x="441" y="13"/>
                </a:moveTo>
                <a:cubicBezTo>
                  <a:pt x="439" y="7"/>
                  <a:pt x="433" y="4"/>
                  <a:pt x="427" y="4"/>
                </a:cubicBezTo>
                <a:cubicBezTo>
                  <a:pt x="411" y="6"/>
                  <a:pt x="374" y="5"/>
                  <a:pt x="338" y="3"/>
                </a:cubicBezTo>
                <a:cubicBezTo>
                  <a:pt x="300" y="1"/>
                  <a:pt x="260" y="0"/>
                  <a:pt x="238" y="2"/>
                </a:cubicBezTo>
                <a:cubicBezTo>
                  <a:pt x="236" y="2"/>
                  <a:pt x="235" y="2"/>
                  <a:pt x="233" y="2"/>
                </a:cubicBezTo>
                <a:cubicBezTo>
                  <a:pt x="209" y="5"/>
                  <a:pt x="163" y="9"/>
                  <a:pt x="119" y="27"/>
                </a:cubicBezTo>
                <a:cubicBezTo>
                  <a:pt x="63" y="51"/>
                  <a:pt x="28" y="90"/>
                  <a:pt x="14" y="143"/>
                </a:cubicBezTo>
                <a:cubicBezTo>
                  <a:pt x="0" y="193"/>
                  <a:pt x="12" y="233"/>
                  <a:pt x="23" y="257"/>
                </a:cubicBezTo>
                <a:cubicBezTo>
                  <a:pt x="38" y="287"/>
                  <a:pt x="63" y="311"/>
                  <a:pt x="90" y="323"/>
                </a:cubicBezTo>
                <a:cubicBezTo>
                  <a:pt x="92" y="324"/>
                  <a:pt x="95" y="324"/>
                  <a:pt x="97" y="324"/>
                </a:cubicBezTo>
                <a:cubicBezTo>
                  <a:pt x="97" y="324"/>
                  <a:pt x="97" y="324"/>
                  <a:pt x="98" y="324"/>
                </a:cubicBezTo>
                <a:cubicBezTo>
                  <a:pt x="105" y="324"/>
                  <a:pt x="111" y="318"/>
                  <a:pt x="111" y="311"/>
                </a:cubicBezTo>
                <a:cubicBezTo>
                  <a:pt x="111" y="199"/>
                  <a:pt x="111" y="199"/>
                  <a:pt x="111" y="199"/>
                </a:cubicBezTo>
                <a:cubicBezTo>
                  <a:pt x="123" y="199"/>
                  <a:pt x="123" y="199"/>
                  <a:pt x="123" y="199"/>
                </a:cubicBezTo>
                <a:cubicBezTo>
                  <a:pt x="130" y="199"/>
                  <a:pt x="136" y="193"/>
                  <a:pt x="136" y="185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81" y="112"/>
                  <a:pt x="181" y="112"/>
                  <a:pt x="181" y="112"/>
                </a:cubicBezTo>
                <a:cubicBezTo>
                  <a:pt x="181" y="241"/>
                  <a:pt x="181" y="241"/>
                  <a:pt x="181" y="241"/>
                </a:cubicBezTo>
                <a:cubicBezTo>
                  <a:pt x="181" y="249"/>
                  <a:pt x="187" y="255"/>
                  <a:pt x="195" y="255"/>
                </a:cubicBezTo>
                <a:cubicBezTo>
                  <a:pt x="218" y="255"/>
                  <a:pt x="218" y="255"/>
                  <a:pt x="218" y="255"/>
                </a:cubicBezTo>
                <a:cubicBezTo>
                  <a:pt x="218" y="291"/>
                  <a:pt x="218" y="291"/>
                  <a:pt x="218" y="291"/>
                </a:cubicBezTo>
                <a:cubicBezTo>
                  <a:pt x="218" y="299"/>
                  <a:pt x="224" y="305"/>
                  <a:pt x="231" y="305"/>
                </a:cubicBezTo>
                <a:cubicBezTo>
                  <a:pt x="270" y="305"/>
                  <a:pt x="270" y="305"/>
                  <a:pt x="270" y="305"/>
                </a:cubicBezTo>
                <a:cubicBezTo>
                  <a:pt x="277" y="305"/>
                  <a:pt x="283" y="299"/>
                  <a:pt x="283" y="291"/>
                </a:cubicBezTo>
                <a:cubicBezTo>
                  <a:pt x="283" y="154"/>
                  <a:pt x="283" y="154"/>
                  <a:pt x="283" y="154"/>
                </a:cubicBezTo>
                <a:cubicBezTo>
                  <a:pt x="298" y="154"/>
                  <a:pt x="298" y="154"/>
                  <a:pt x="298" y="154"/>
                </a:cubicBezTo>
                <a:cubicBezTo>
                  <a:pt x="298" y="232"/>
                  <a:pt x="298" y="232"/>
                  <a:pt x="298" y="232"/>
                </a:cubicBezTo>
                <a:cubicBezTo>
                  <a:pt x="298" y="240"/>
                  <a:pt x="304" y="246"/>
                  <a:pt x="312" y="246"/>
                </a:cubicBezTo>
                <a:cubicBezTo>
                  <a:pt x="319" y="246"/>
                  <a:pt x="325" y="240"/>
                  <a:pt x="325" y="232"/>
                </a:cubicBezTo>
                <a:cubicBezTo>
                  <a:pt x="325" y="141"/>
                  <a:pt x="325" y="141"/>
                  <a:pt x="325" y="141"/>
                </a:cubicBezTo>
                <a:cubicBezTo>
                  <a:pt x="325" y="133"/>
                  <a:pt x="319" y="127"/>
                  <a:pt x="312" y="127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3" y="127"/>
                  <a:pt x="257" y="133"/>
                  <a:pt x="257" y="141"/>
                </a:cubicBezTo>
                <a:cubicBezTo>
                  <a:pt x="257" y="278"/>
                  <a:pt x="257" y="278"/>
                  <a:pt x="257" y="278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34"/>
                  <a:pt x="239" y="228"/>
                  <a:pt x="231" y="228"/>
                </a:cubicBezTo>
                <a:cubicBezTo>
                  <a:pt x="208" y="228"/>
                  <a:pt x="208" y="228"/>
                  <a:pt x="208" y="228"/>
                </a:cubicBezTo>
                <a:cubicBezTo>
                  <a:pt x="208" y="99"/>
                  <a:pt x="208" y="99"/>
                  <a:pt x="208" y="99"/>
                </a:cubicBezTo>
                <a:cubicBezTo>
                  <a:pt x="208" y="92"/>
                  <a:pt x="202" y="86"/>
                  <a:pt x="195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16" y="86"/>
                  <a:pt x="110" y="92"/>
                  <a:pt x="110" y="99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0" y="172"/>
                  <a:pt x="84" y="178"/>
                  <a:pt x="84" y="185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69" y="279"/>
                  <a:pt x="56" y="264"/>
                  <a:pt x="47" y="245"/>
                </a:cubicBezTo>
                <a:cubicBezTo>
                  <a:pt x="38" y="225"/>
                  <a:pt x="28" y="192"/>
                  <a:pt x="39" y="150"/>
                </a:cubicBezTo>
                <a:cubicBezTo>
                  <a:pt x="68" y="45"/>
                  <a:pt x="190" y="33"/>
                  <a:pt x="236" y="29"/>
                </a:cubicBezTo>
                <a:cubicBezTo>
                  <a:pt x="237" y="29"/>
                  <a:pt x="239" y="29"/>
                  <a:pt x="240" y="28"/>
                </a:cubicBezTo>
                <a:cubicBezTo>
                  <a:pt x="261" y="26"/>
                  <a:pt x="300" y="28"/>
                  <a:pt x="337" y="30"/>
                </a:cubicBezTo>
                <a:cubicBezTo>
                  <a:pt x="358" y="31"/>
                  <a:pt x="379" y="32"/>
                  <a:pt x="396" y="32"/>
                </a:cubicBezTo>
                <a:cubicBezTo>
                  <a:pt x="374" y="64"/>
                  <a:pt x="370" y="108"/>
                  <a:pt x="365" y="152"/>
                </a:cubicBezTo>
                <a:cubicBezTo>
                  <a:pt x="361" y="190"/>
                  <a:pt x="357" y="230"/>
                  <a:pt x="342" y="262"/>
                </a:cubicBezTo>
                <a:cubicBezTo>
                  <a:pt x="305" y="338"/>
                  <a:pt x="222" y="373"/>
                  <a:pt x="135" y="348"/>
                </a:cubicBezTo>
                <a:cubicBezTo>
                  <a:pt x="135" y="348"/>
                  <a:pt x="135" y="348"/>
                  <a:pt x="135" y="348"/>
                </a:cubicBezTo>
                <a:cubicBezTo>
                  <a:pt x="135" y="348"/>
                  <a:pt x="134" y="348"/>
                  <a:pt x="134" y="348"/>
                </a:cubicBezTo>
                <a:cubicBezTo>
                  <a:pt x="134" y="348"/>
                  <a:pt x="134" y="348"/>
                  <a:pt x="134" y="348"/>
                </a:cubicBezTo>
                <a:cubicBezTo>
                  <a:pt x="133" y="348"/>
                  <a:pt x="133" y="348"/>
                  <a:pt x="133" y="348"/>
                </a:cubicBezTo>
                <a:cubicBezTo>
                  <a:pt x="133" y="348"/>
                  <a:pt x="132" y="347"/>
                  <a:pt x="132" y="347"/>
                </a:cubicBezTo>
                <a:cubicBezTo>
                  <a:pt x="132" y="347"/>
                  <a:pt x="132" y="347"/>
                  <a:pt x="132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0" y="348"/>
                  <a:pt x="130" y="348"/>
                  <a:pt x="130" y="348"/>
                </a:cubicBezTo>
                <a:cubicBezTo>
                  <a:pt x="130" y="348"/>
                  <a:pt x="129" y="348"/>
                  <a:pt x="129" y="348"/>
                </a:cubicBezTo>
                <a:cubicBezTo>
                  <a:pt x="129" y="348"/>
                  <a:pt x="129" y="348"/>
                  <a:pt x="128" y="348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28" y="348"/>
                  <a:pt x="127" y="348"/>
                  <a:pt x="127" y="348"/>
                </a:cubicBezTo>
                <a:cubicBezTo>
                  <a:pt x="127" y="348"/>
                  <a:pt x="127" y="348"/>
                  <a:pt x="127" y="348"/>
                </a:cubicBezTo>
                <a:cubicBezTo>
                  <a:pt x="126" y="348"/>
                  <a:pt x="126" y="349"/>
                  <a:pt x="126" y="349"/>
                </a:cubicBezTo>
                <a:cubicBezTo>
                  <a:pt x="126" y="349"/>
                  <a:pt x="126" y="349"/>
                  <a:pt x="125" y="349"/>
                </a:cubicBezTo>
                <a:cubicBezTo>
                  <a:pt x="125" y="349"/>
                  <a:pt x="125" y="349"/>
                  <a:pt x="125" y="349"/>
                </a:cubicBezTo>
                <a:cubicBezTo>
                  <a:pt x="125" y="349"/>
                  <a:pt x="124" y="349"/>
                  <a:pt x="124" y="350"/>
                </a:cubicBezTo>
                <a:cubicBezTo>
                  <a:pt x="124" y="350"/>
                  <a:pt x="124" y="350"/>
                  <a:pt x="124" y="350"/>
                </a:cubicBezTo>
                <a:cubicBezTo>
                  <a:pt x="124" y="350"/>
                  <a:pt x="123" y="350"/>
                  <a:pt x="123" y="350"/>
                </a:cubicBezTo>
                <a:cubicBezTo>
                  <a:pt x="123" y="350"/>
                  <a:pt x="123" y="351"/>
                  <a:pt x="123" y="351"/>
                </a:cubicBezTo>
                <a:cubicBezTo>
                  <a:pt x="123" y="351"/>
                  <a:pt x="122" y="351"/>
                  <a:pt x="122" y="351"/>
                </a:cubicBezTo>
                <a:cubicBezTo>
                  <a:pt x="122" y="351"/>
                  <a:pt x="122" y="351"/>
                  <a:pt x="122" y="352"/>
                </a:cubicBezTo>
                <a:cubicBezTo>
                  <a:pt x="122" y="352"/>
                  <a:pt x="122" y="352"/>
                  <a:pt x="121" y="352"/>
                </a:cubicBezTo>
                <a:cubicBezTo>
                  <a:pt x="121" y="352"/>
                  <a:pt x="121" y="352"/>
                  <a:pt x="121" y="353"/>
                </a:cubicBezTo>
                <a:cubicBezTo>
                  <a:pt x="121" y="353"/>
                  <a:pt x="121" y="353"/>
                  <a:pt x="121" y="353"/>
                </a:cubicBezTo>
                <a:cubicBezTo>
                  <a:pt x="108" y="370"/>
                  <a:pt x="105" y="391"/>
                  <a:pt x="112" y="412"/>
                </a:cubicBezTo>
                <a:cubicBezTo>
                  <a:pt x="119" y="434"/>
                  <a:pt x="138" y="455"/>
                  <a:pt x="155" y="459"/>
                </a:cubicBezTo>
                <a:cubicBezTo>
                  <a:pt x="156" y="460"/>
                  <a:pt x="157" y="460"/>
                  <a:pt x="158" y="460"/>
                </a:cubicBezTo>
                <a:cubicBezTo>
                  <a:pt x="164" y="460"/>
                  <a:pt x="170" y="456"/>
                  <a:pt x="171" y="450"/>
                </a:cubicBezTo>
                <a:cubicBezTo>
                  <a:pt x="173" y="443"/>
                  <a:pt x="169" y="436"/>
                  <a:pt x="162" y="434"/>
                </a:cubicBezTo>
                <a:cubicBezTo>
                  <a:pt x="156" y="432"/>
                  <a:pt x="143" y="420"/>
                  <a:pt x="137" y="403"/>
                </a:cubicBezTo>
                <a:cubicBezTo>
                  <a:pt x="134" y="394"/>
                  <a:pt x="134" y="384"/>
                  <a:pt x="138" y="376"/>
                </a:cubicBezTo>
                <a:cubicBezTo>
                  <a:pt x="156" y="381"/>
                  <a:pt x="173" y="383"/>
                  <a:pt x="191" y="383"/>
                </a:cubicBezTo>
                <a:cubicBezTo>
                  <a:pt x="266" y="383"/>
                  <a:pt x="332" y="343"/>
                  <a:pt x="366" y="273"/>
                </a:cubicBezTo>
                <a:cubicBezTo>
                  <a:pt x="383" y="238"/>
                  <a:pt x="387" y="196"/>
                  <a:pt x="392" y="155"/>
                </a:cubicBezTo>
                <a:cubicBezTo>
                  <a:pt x="397" y="102"/>
                  <a:pt x="402" y="51"/>
                  <a:pt x="436" y="29"/>
                </a:cubicBezTo>
                <a:cubicBezTo>
                  <a:pt x="441" y="25"/>
                  <a:pt x="443" y="19"/>
                  <a:pt x="441" y="1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46" name="TextBox 145"/>
          <p:cNvSpPr txBox="1"/>
          <p:nvPr userDrawn="1"/>
        </p:nvSpPr>
        <p:spPr>
          <a:xfrm>
            <a:off x="3838405" y="2639106"/>
            <a:ext cx="76992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Green buildings</a:t>
            </a:r>
          </a:p>
        </p:txBody>
      </p:sp>
      <p:sp>
        <p:nvSpPr>
          <p:cNvPr id="147" name="Freeform 216"/>
          <p:cNvSpPr>
            <a:spLocks noChangeAspect="1"/>
          </p:cNvSpPr>
          <p:nvPr userDrawn="1"/>
        </p:nvSpPr>
        <p:spPr bwMode="auto">
          <a:xfrm>
            <a:off x="2461214" y="2195360"/>
            <a:ext cx="421382" cy="393192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48" name="TextBox 147"/>
          <p:cNvSpPr txBox="1"/>
          <p:nvPr userDrawn="1"/>
        </p:nvSpPr>
        <p:spPr>
          <a:xfrm>
            <a:off x="2363627" y="2639106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Finance</a:t>
            </a:r>
          </a:p>
        </p:txBody>
      </p:sp>
      <p:sp>
        <p:nvSpPr>
          <p:cNvPr id="149" name="Freeform 224"/>
          <p:cNvSpPr>
            <a:spLocks noChangeAspect="1"/>
          </p:cNvSpPr>
          <p:nvPr userDrawn="1"/>
        </p:nvSpPr>
        <p:spPr bwMode="auto">
          <a:xfrm>
            <a:off x="943033" y="2242598"/>
            <a:ext cx="525440" cy="345954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50" name="TextBox 149"/>
          <p:cNvSpPr txBox="1"/>
          <p:nvPr userDrawn="1"/>
        </p:nvSpPr>
        <p:spPr>
          <a:xfrm>
            <a:off x="847004" y="2639106"/>
            <a:ext cx="65270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Cloud and telecom</a:t>
            </a:r>
          </a:p>
        </p:txBody>
      </p:sp>
      <p:sp>
        <p:nvSpPr>
          <p:cNvPr id="151" name="TextBox 150"/>
          <p:cNvSpPr txBox="1"/>
          <p:nvPr userDrawn="1"/>
        </p:nvSpPr>
        <p:spPr>
          <a:xfrm>
            <a:off x="8044443" y="3463580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Management software</a:t>
            </a:r>
          </a:p>
        </p:txBody>
      </p:sp>
      <p:sp>
        <p:nvSpPr>
          <p:cNvPr id="152" name="TextBox 151"/>
          <p:cNvSpPr txBox="1"/>
          <p:nvPr userDrawn="1"/>
        </p:nvSpPr>
        <p:spPr>
          <a:xfrm>
            <a:off x="8126736" y="4284674"/>
            <a:ext cx="923938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Power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5363571" y="3463579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Intelligent power and motor control</a:t>
            </a:r>
          </a:p>
        </p:txBody>
      </p:sp>
      <p:sp>
        <p:nvSpPr>
          <p:cNvPr id="154" name="TextBox 153"/>
          <p:cNvSpPr txBox="1"/>
          <p:nvPr userDrawn="1"/>
        </p:nvSpPr>
        <p:spPr>
          <a:xfrm>
            <a:off x="6290810" y="5200289"/>
            <a:ext cx="1088520" cy="205184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Renewable energy conversion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6312157" y="2639106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Electric vehicle recharging</a:t>
            </a:r>
          </a:p>
        </p:txBody>
      </p:sp>
      <p:sp>
        <p:nvSpPr>
          <p:cNvPr id="156" name="TextBox 155"/>
          <p:cNvSpPr txBox="1"/>
          <p:nvPr userDrawn="1"/>
        </p:nvSpPr>
        <p:spPr>
          <a:xfrm>
            <a:off x="6269467" y="3463575"/>
            <a:ext cx="1131215" cy="369332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Lifts and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escalators 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57" name="TextBox 156"/>
          <p:cNvSpPr txBox="1"/>
          <p:nvPr userDrawn="1"/>
        </p:nvSpPr>
        <p:spPr>
          <a:xfrm>
            <a:off x="5385429" y="4312910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Material handling control</a:t>
            </a:r>
          </a:p>
        </p:txBody>
      </p:sp>
      <p:sp>
        <p:nvSpPr>
          <p:cNvPr id="158" name="TextBox 157"/>
          <p:cNvSpPr txBox="1"/>
          <p:nvPr userDrawn="1"/>
        </p:nvSpPr>
        <p:spPr>
          <a:xfrm>
            <a:off x="7156940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Hoisting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59" name="TextBox 158"/>
          <p:cNvSpPr txBox="1"/>
          <p:nvPr userDrawn="1"/>
        </p:nvSpPr>
        <p:spPr>
          <a:xfrm>
            <a:off x="8044443" y="5200289"/>
            <a:ext cx="1088520" cy="292388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Uninterruptable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power supply</a:t>
            </a:r>
          </a:p>
        </p:txBody>
      </p:sp>
      <p:sp>
        <p:nvSpPr>
          <p:cNvPr id="160" name="TextBox 159"/>
          <p:cNvSpPr txBox="1"/>
          <p:nvPr userDrawn="1"/>
        </p:nvSpPr>
        <p:spPr>
          <a:xfrm>
            <a:off x="7156940" y="5200297"/>
            <a:ext cx="1088520" cy="123111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Surveillance</a:t>
            </a:r>
          </a:p>
        </p:txBody>
      </p:sp>
      <p:sp>
        <p:nvSpPr>
          <p:cNvPr id="161" name="TextBox 160"/>
          <p:cNvSpPr txBox="1"/>
          <p:nvPr userDrawn="1"/>
        </p:nvSpPr>
        <p:spPr>
          <a:xfrm>
            <a:off x="8044443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HVAC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2" name="TextBox 161"/>
          <p:cNvSpPr txBox="1"/>
          <p:nvPr userDrawn="1"/>
        </p:nvSpPr>
        <p:spPr>
          <a:xfrm>
            <a:off x="7135597" y="3463579"/>
            <a:ext cx="1131215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Lighting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3" name="Freeform 196"/>
          <p:cNvSpPr>
            <a:spLocks noChangeAspect="1"/>
          </p:cNvSpPr>
          <p:nvPr userDrawn="1"/>
        </p:nvSpPr>
        <p:spPr bwMode="auto">
          <a:xfrm>
            <a:off x="5736498" y="2195360"/>
            <a:ext cx="327661" cy="393192"/>
          </a:xfrm>
          <a:custGeom>
            <a:avLst/>
            <a:gdLst/>
            <a:ahLst/>
            <a:cxnLst>
              <a:cxn ang="0">
                <a:pos x="47" y="131"/>
              </a:cxn>
              <a:cxn ang="0">
                <a:pos x="47" y="135"/>
              </a:cxn>
              <a:cxn ang="0">
                <a:pos x="86" y="174"/>
              </a:cxn>
              <a:cxn ang="0">
                <a:pos x="133" y="107"/>
              </a:cxn>
              <a:cxn ang="0">
                <a:pos x="226" y="133"/>
              </a:cxn>
              <a:cxn ang="0">
                <a:pos x="181" y="196"/>
              </a:cxn>
              <a:cxn ang="0">
                <a:pos x="167" y="240"/>
              </a:cxn>
              <a:cxn ang="0">
                <a:pos x="181" y="344"/>
              </a:cxn>
              <a:cxn ang="0">
                <a:pos x="231" y="275"/>
              </a:cxn>
              <a:cxn ang="0">
                <a:pos x="205" y="283"/>
              </a:cxn>
              <a:cxn ang="0">
                <a:pos x="181" y="317"/>
              </a:cxn>
              <a:cxn ang="0">
                <a:pos x="181" y="265"/>
              </a:cxn>
              <a:cxn ang="0">
                <a:pos x="194" y="223"/>
              </a:cxn>
              <a:cxn ang="0">
                <a:pos x="253" y="209"/>
              </a:cxn>
              <a:cxn ang="0">
                <a:pos x="175" y="55"/>
              </a:cxn>
              <a:cxn ang="0">
                <a:pos x="97" y="134"/>
              </a:cxn>
              <a:cxn ang="0">
                <a:pos x="86" y="147"/>
              </a:cxn>
              <a:cxn ang="0">
                <a:pos x="74" y="135"/>
              </a:cxn>
              <a:cxn ang="0">
                <a:pos x="73" y="130"/>
              </a:cxn>
              <a:cxn ang="0">
                <a:pos x="281" y="130"/>
              </a:cxn>
              <a:cxn ang="0">
                <a:pos x="281" y="206"/>
              </a:cxn>
              <a:cxn ang="0">
                <a:pos x="295" y="223"/>
              </a:cxn>
              <a:cxn ang="0">
                <a:pos x="346" y="370"/>
              </a:cxn>
              <a:cxn ang="0">
                <a:pos x="79" y="422"/>
              </a:cxn>
              <a:cxn ang="0">
                <a:pos x="26" y="276"/>
              </a:cxn>
              <a:cxn ang="0">
                <a:pos x="99" y="223"/>
              </a:cxn>
              <a:cxn ang="0">
                <a:pos x="99" y="197"/>
              </a:cxn>
              <a:cxn ang="0">
                <a:pos x="0" y="276"/>
              </a:cxn>
              <a:cxn ang="0">
                <a:pos x="79" y="449"/>
              </a:cxn>
              <a:cxn ang="0">
                <a:pos x="373" y="370"/>
              </a:cxn>
              <a:cxn ang="0">
                <a:pos x="308" y="198"/>
              </a:cxn>
              <a:cxn ang="0">
                <a:pos x="177" y="0"/>
              </a:cxn>
            </a:cxnLst>
            <a:rect l="0" t="0" r="r" b="b"/>
            <a:pathLst>
              <a:path w="373" h="449">
                <a:moveTo>
                  <a:pt x="47" y="130"/>
                </a:moveTo>
                <a:cubicBezTo>
                  <a:pt x="47" y="130"/>
                  <a:pt x="47" y="131"/>
                  <a:pt x="47" y="131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7" y="136"/>
                  <a:pt x="47" y="136"/>
                  <a:pt x="47" y="135"/>
                </a:cubicBezTo>
                <a:cubicBezTo>
                  <a:pt x="47" y="146"/>
                  <a:pt x="51" y="155"/>
                  <a:pt x="58" y="163"/>
                </a:cubicBezTo>
                <a:cubicBezTo>
                  <a:pt x="66" y="170"/>
                  <a:pt x="75" y="174"/>
                  <a:pt x="86" y="174"/>
                </a:cubicBezTo>
                <a:cubicBezTo>
                  <a:pt x="106" y="174"/>
                  <a:pt x="123" y="157"/>
                  <a:pt x="124" y="136"/>
                </a:cubicBezTo>
                <a:cubicBezTo>
                  <a:pt x="124" y="136"/>
                  <a:pt x="125" y="121"/>
                  <a:pt x="133" y="107"/>
                </a:cubicBezTo>
                <a:cubicBezTo>
                  <a:pt x="142" y="90"/>
                  <a:pt x="156" y="82"/>
                  <a:pt x="175" y="82"/>
                </a:cubicBezTo>
                <a:cubicBezTo>
                  <a:pt x="204" y="82"/>
                  <a:pt x="226" y="105"/>
                  <a:pt x="226" y="133"/>
                </a:cubicBezTo>
                <a:cubicBezTo>
                  <a:pt x="226" y="133"/>
                  <a:pt x="226" y="178"/>
                  <a:pt x="226" y="196"/>
                </a:cubicBezTo>
                <a:cubicBezTo>
                  <a:pt x="210" y="196"/>
                  <a:pt x="181" y="196"/>
                  <a:pt x="181" y="196"/>
                </a:cubicBezTo>
                <a:cubicBezTo>
                  <a:pt x="173" y="196"/>
                  <a:pt x="167" y="202"/>
                  <a:pt x="167" y="209"/>
                </a:cubicBezTo>
                <a:cubicBezTo>
                  <a:pt x="167" y="209"/>
                  <a:pt x="167" y="228"/>
                  <a:pt x="167" y="240"/>
                </a:cubicBezTo>
                <a:cubicBezTo>
                  <a:pt x="145" y="246"/>
                  <a:pt x="128" y="267"/>
                  <a:pt x="128" y="291"/>
                </a:cubicBezTo>
                <a:cubicBezTo>
                  <a:pt x="128" y="320"/>
                  <a:pt x="152" y="344"/>
                  <a:pt x="181" y="344"/>
                </a:cubicBezTo>
                <a:cubicBezTo>
                  <a:pt x="210" y="344"/>
                  <a:pt x="233" y="320"/>
                  <a:pt x="233" y="291"/>
                </a:cubicBezTo>
                <a:cubicBezTo>
                  <a:pt x="233" y="285"/>
                  <a:pt x="232" y="280"/>
                  <a:pt x="231" y="275"/>
                </a:cubicBezTo>
                <a:cubicBezTo>
                  <a:pt x="228" y="268"/>
                  <a:pt x="221" y="264"/>
                  <a:pt x="214" y="266"/>
                </a:cubicBezTo>
                <a:cubicBezTo>
                  <a:pt x="207" y="268"/>
                  <a:pt x="203" y="276"/>
                  <a:pt x="205" y="283"/>
                </a:cubicBezTo>
                <a:cubicBezTo>
                  <a:pt x="206" y="285"/>
                  <a:pt x="207" y="288"/>
                  <a:pt x="207" y="291"/>
                </a:cubicBezTo>
                <a:cubicBezTo>
                  <a:pt x="207" y="305"/>
                  <a:pt x="195" y="317"/>
                  <a:pt x="181" y="317"/>
                </a:cubicBezTo>
                <a:cubicBezTo>
                  <a:pt x="166" y="317"/>
                  <a:pt x="155" y="305"/>
                  <a:pt x="155" y="291"/>
                </a:cubicBezTo>
                <a:cubicBezTo>
                  <a:pt x="155" y="277"/>
                  <a:pt x="166" y="265"/>
                  <a:pt x="181" y="265"/>
                </a:cubicBezTo>
                <a:cubicBezTo>
                  <a:pt x="188" y="265"/>
                  <a:pt x="194" y="259"/>
                  <a:pt x="194" y="252"/>
                </a:cubicBezTo>
                <a:cubicBezTo>
                  <a:pt x="194" y="252"/>
                  <a:pt x="194" y="235"/>
                  <a:pt x="194" y="223"/>
                </a:cubicBezTo>
                <a:cubicBezTo>
                  <a:pt x="210" y="223"/>
                  <a:pt x="240" y="223"/>
                  <a:pt x="240" y="223"/>
                </a:cubicBezTo>
                <a:cubicBezTo>
                  <a:pt x="247" y="223"/>
                  <a:pt x="253" y="217"/>
                  <a:pt x="253" y="209"/>
                </a:cubicBezTo>
                <a:cubicBezTo>
                  <a:pt x="253" y="133"/>
                  <a:pt x="253" y="133"/>
                  <a:pt x="253" y="133"/>
                </a:cubicBezTo>
                <a:cubicBezTo>
                  <a:pt x="253" y="90"/>
                  <a:pt x="218" y="55"/>
                  <a:pt x="175" y="55"/>
                </a:cubicBezTo>
                <a:cubicBezTo>
                  <a:pt x="146" y="55"/>
                  <a:pt x="123" y="69"/>
                  <a:pt x="109" y="96"/>
                </a:cubicBezTo>
                <a:cubicBezTo>
                  <a:pt x="99" y="114"/>
                  <a:pt x="97" y="133"/>
                  <a:pt x="97" y="134"/>
                </a:cubicBezTo>
                <a:cubicBezTo>
                  <a:pt x="97" y="134"/>
                  <a:pt x="97" y="135"/>
                  <a:pt x="97" y="135"/>
                </a:cubicBezTo>
                <a:cubicBezTo>
                  <a:pt x="97" y="142"/>
                  <a:pt x="92" y="147"/>
                  <a:pt x="86" y="147"/>
                </a:cubicBezTo>
                <a:cubicBezTo>
                  <a:pt x="82" y="147"/>
                  <a:pt x="79" y="146"/>
                  <a:pt x="77" y="144"/>
                </a:cubicBezTo>
                <a:cubicBezTo>
                  <a:pt x="75" y="141"/>
                  <a:pt x="74" y="138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4" y="135"/>
                  <a:pt x="73" y="131"/>
                  <a:pt x="73" y="130"/>
                </a:cubicBezTo>
                <a:cubicBezTo>
                  <a:pt x="74" y="73"/>
                  <a:pt x="120" y="27"/>
                  <a:pt x="177" y="27"/>
                </a:cubicBezTo>
                <a:cubicBezTo>
                  <a:pt x="235" y="27"/>
                  <a:pt x="281" y="73"/>
                  <a:pt x="281" y="130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10"/>
                  <a:pt x="281" y="210"/>
                  <a:pt x="281" y="210"/>
                </a:cubicBezTo>
                <a:cubicBezTo>
                  <a:pt x="281" y="217"/>
                  <a:pt x="287" y="223"/>
                  <a:pt x="295" y="223"/>
                </a:cubicBezTo>
                <a:cubicBezTo>
                  <a:pt x="323" y="223"/>
                  <a:pt x="346" y="247"/>
                  <a:pt x="346" y="276"/>
                </a:cubicBezTo>
                <a:cubicBezTo>
                  <a:pt x="346" y="370"/>
                  <a:pt x="346" y="370"/>
                  <a:pt x="346" y="370"/>
                </a:cubicBezTo>
                <a:cubicBezTo>
                  <a:pt x="346" y="399"/>
                  <a:pt x="323" y="422"/>
                  <a:pt x="294" y="422"/>
                </a:cubicBezTo>
                <a:cubicBezTo>
                  <a:pt x="79" y="422"/>
                  <a:pt x="79" y="422"/>
                  <a:pt x="79" y="422"/>
                </a:cubicBezTo>
                <a:cubicBezTo>
                  <a:pt x="50" y="422"/>
                  <a:pt x="26" y="399"/>
                  <a:pt x="26" y="370"/>
                </a:cubicBezTo>
                <a:cubicBezTo>
                  <a:pt x="26" y="276"/>
                  <a:pt x="26" y="276"/>
                  <a:pt x="26" y="276"/>
                </a:cubicBezTo>
                <a:cubicBezTo>
                  <a:pt x="26" y="247"/>
                  <a:pt x="50" y="223"/>
                  <a:pt x="7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106" y="223"/>
                  <a:pt x="112" y="217"/>
                  <a:pt x="112" y="210"/>
                </a:cubicBezTo>
                <a:cubicBezTo>
                  <a:pt x="112" y="202"/>
                  <a:pt x="106" y="197"/>
                  <a:pt x="99" y="197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35" y="197"/>
                  <a:pt x="0" y="232"/>
                  <a:pt x="0" y="276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413"/>
                  <a:pt x="35" y="449"/>
                  <a:pt x="79" y="449"/>
                </a:cubicBezTo>
                <a:cubicBezTo>
                  <a:pt x="294" y="449"/>
                  <a:pt x="294" y="449"/>
                  <a:pt x="294" y="449"/>
                </a:cubicBezTo>
                <a:cubicBezTo>
                  <a:pt x="337" y="449"/>
                  <a:pt x="373" y="413"/>
                  <a:pt x="373" y="370"/>
                </a:cubicBezTo>
                <a:cubicBezTo>
                  <a:pt x="373" y="276"/>
                  <a:pt x="373" y="276"/>
                  <a:pt x="373" y="276"/>
                </a:cubicBezTo>
                <a:cubicBezTo>
                  <a:pt x="373" y="237"/>
                  <a:pt x="345" y="204"/>
                  <a:pt x="308" y="198"/>
                </a:cubicBezTo>
                <a:cubicBezTo>
                  <a:pt x="308" y="185"/>
                  <a:pt x="308" y="130"/>
                  <a:pt x="308" y="130"/>
                </a:cubicBezTo>
                <a:cubicBezTo>
                  <a:pt x="308" y="58"/>
                  <a:pt x="249" y="0"/>
                  <a:pt x="177" y="0"/>
                </a:cubicBezTo>
                <a:cubicBezTo>
                  <a:pt x="105" y="0"/>
                  <a:pt x="47" y="58"/>
                  <a:pt x="47" y="13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64" name="TextBox 163"/>
          <p:cNvSpPr txBox="1"/>
          <p:nvPr userDrawn="1"/>
        </p:nvSpPr>
        <p:spPr>
          <a:xfrm>
            <a:off x="5363571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Access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5" name="Freeform 164"/>
          <p:cNvSpPr>
            <a:spLocks noChangeAspect="1"/>
          </p:cNvSpPr>
          <p:nvPr userDrawn="1"/>
        </p:nvSpPr>
        <p:spPr bwMode="auto">
          <a:xfrm>
            <a:off x="6580387" y="3849421"/>
            <a:ext cx="509366" cy="393192"/>
          </a:xfrm>
          <a:custGeom>
            <a:avLst/>
            <a:gdLst/>
            <a:ahLst/>
            <a:cxnLst>
              <a:cxn ang="0">
                <a:pos x="197" y="14"/>
              </a:cxn>
              <a:cxn ang="0">
                <a:pos x="180" y="79"/>
              </a:cxn>
              <a:cxn ang="0">
                <a:pos x="167" y="92"/>
              </a:cxn>
              <a:cxn ang="0">
                <a:pos x="196" y="139"/>
              </a:cxn>
              <a:cxn ang="0">
                <a:pos x="220" y="175"/>
              </a:cxn>
              <a:cxn ang="0">
                <a:pos x="234" y="185"/>
              </a:cxn>
              <a:cxn ang="0">
                <a:pos x="233" y="291"/>
              </a:cxn>
              <a:cxn ang="0">
                <a:pos x="185" y="188"/>
              </a:cxn>
              <a:cxn ang="0">
                <a:pos x="194" y="168"/>
              </a:cxn>
              <a:cxn ang="0">
                <a:pos x="125" y="79"/>
              </a:cxn>
              <a:cxn ang="0">
                <a:pos x="69" y="89"/>
              </a:cxn>
              <a:cxn ang="0">
                <a:pos x="3" y="354"/>
              </a:cxn>
              <a:cxn ang="0">
                <a:pos x="450" y="359"/>
              </a:cxn>
              <a:cxn ang="0">
                <a:pos x="463" y="343"/>
              </a:cxn>
              <a:cxn ang="0">
                <a:pos x="385" y="79"/>
              </a:cxn>
              <a:cxn ang="0">
                <a:pos x="316" y="92"/>
              </a:cxn>
              <a:cxn ang="0">
                <a:pos x="375" y="106"/>
              </a:cxn>
              <a:cxn ang="0">
                <a:pos x="31" y="333"/>
              </a:cxn>
              <a:cxn ang="0">
                <a:pos x="118" y="106"/>
              </a:cxn>
              <a:cxn ang="0">
                <a:pos x="72" y="241"/>
              </a:cxn>
              <a:cxn ang="0">
                <a:pos x="341" y="300"/>
              </a:cxn>
              <a:cxn ang="0">
                <a:pos x="342" y="180"/>
              </a:cxn>
              <a:cxn ang="0">
                <a:pos x="205" y="106"/>
              </a:cxn>
              <a:cxn ang="0">
                <a:pos x="223" y="92"/>
              </a:cxn>
              <a:cxn ang="0">
                <a:pos x="244" y="27"/>
              </a:cxn>
              <a:cxn ang="0">
                <a:pos x="257" y="106"/>
              </a:cxn>
              <a:cxn ang="0">
                <a:pos x="245" y="131"/>
              </a:cxn>
              <a:cxn ang="0">
                <a:pos x="248" y="150"/>
              </a:cxn>
              <a:cxn ang="0">
                <a:pos x="298" y="100"/>
              </a:cxn>
              <a:cxn ang="0">
                <a:pos x="287" y="79"/>
              </a:cxn>
              <a:cxn ang="0">
                <a:pos x="270" y="14"/>
              </a:cxn>
              <a:cxn ang="0">
                <a:pos x="210" y="0"/>
              </a:cxn>
            </a:cxnLst>
            <a:rect l="0" t="0" r="r" b="b"/>
            <a:pathLst>
              <a:path w="464" h="359">
                <a:moveTo>
                  <a:pt x="210" y="0"/>
                </a:moveTo>
                <a:cubicBezTo>
                  <a:pt x="203" y="0"/>
                  <a:pt x="197" y="6"/>
                  <a:pt x="197" y="14"/>
                </a:cubicBezTo>
                <a:cubicBezTo>
                  <a:pt x="197" y="14"/>
                  <a:pt x="197" y="61"/>
                  <a:pt x="197" y="79"/>
                </a:cubicBezTo>
                <a:cubicBezTo>
                  <a:pt x="188" y="79"/>
                  <a:pt x="180" y="79"/>
                  <a:pt x="180" y="79"/>
                </a:cubicBezTo>
                <a:cubicBezTo>
                  <a:pt x="175" y="79"/>
                  <a:pt x="171" y="82"/>
                  <a:pt x="168" y="86"/>
                </a:cubicBezTo>
                <a:cubicBezTo>
                  <a:pt x="167" y="88"/>
                  <a:pt x="167" y="90"/>
                  <a:pt x="167" y="92"/>
                </a:cubicBezTo>
                <a:cubicBezTo>
                  <a:pt x="167" y="95"/>
                  <a:pt x="168" y="98"/>
                  <a:pt x="169" y="100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214" y="166"/>
                  <a:pt x="214" y="166"/>
                  <a:pt x="214" y="166"/>
                </a:cubicBezTo>
                <a:cubicBezTo>
                  <a:pt x="220" y="175"/>
                  <a:pt x="220" y="175"/>
                  <a:pt x="220" y="175"/>
                </a:cubicBezTo>
                <a:cubicBezTo>
                  <a:pt x="224" y="180"/>
                  <a:pt x="226" y="184"/>
                  <a:pt x="233" y="185"/>
                </a:cubicBezTo>
                <a:cubicBezTo>
                  <a:pt x="233" y="185"/>
                  <a:pt x="234" y="185"/>
                  <a:pt x="234" y="185"/>
                </a:cubicBezTo>
                <a:cubicBezTo>
                  <a:pt x="311" y="185"/>
                  <a:pt x="365" y="215"/>
                  <a:pt x="365" y="241"/>
                </a:cubicBezTo>
                <a:cubicBezTo>
                  <a:pt x="365" y="266"/>
                  <a:pt x="316" y="291"/>
                  <a:pt x="233" y="291"/>
                </a:cubicBezTo>
                <a:cubicBezTo>
                  <a:pt x="150" y="291"/>
                  <a:pt x="99" y="265"/>
                  <a:pt x="99" y="241"/>
                </a:cubicBezTo>
                <a:cubicBezTo>
                  <a:pt x="99" y="219"/>
                  <a:pt x="135" y="197"/>
                  <a:pt x="185" y="188"/>
                </a:cubicBezTo>
                <a:cubicBezTo>
                  <a:pt x="190" y="188"/>
                  <a:pt x="193" y="185"/>
                  <a:pt x="195" y="180"/>
                </a:cubicBezTo>
                <a:cubicBezTo>
                  <a:pt x="197" y="176"/>
                  <a:pt x="196" y="171"/>
                  <a:pt x="194" y="168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4" y="81"/>
                  <a:pt x="130" y="79"/>
                  <a:pt x="125" y="79"/>
                </a:cubicBezTo>
                <a:cubicBezTo>
                  <a:pt x="82" y="79"/>
                  <a:pt x="82" y="79"/>
                  <a:pt x="82" y="79"/>
                </a:cubicBezTo>
                <a:cubicBezTo>
                  <a:pt x="76" y="79"/>
                  <a:pt x="70" y="83"/>
                  <a:pt x="69" y="89"/>
                </a:cubicBezTo>
                <a:cubicBezTo>
                  <a:pt x="1" y="342"/>
                  <a:pt x="1" y="342"/>
                  <a:pt x="1" y="342"/>
                </a:cubicBezTo>
                <a:cubicBezTo>
                  <a:pt x="0" y="346"/>
                  <a:pt x="1" y="351"/>
                  <a:pt x="3" y="354"/>
                </a:cubicBezTo>
                <a:cubicBezTo>
                  <a:pt x="6" y="357"/>
                  <a:pt x="10" y="359"/>
                  <a:pt x="14" y="359"/>
                </a:cubicBezTo>
                <a:cubicBezTo>
                  <a:pt x="450" y="359"/>
                  <a:pt x="450" y="359"/>
                  <a:pt x="450" y="359"/>
                </a:cubicBezTo>
                <a:cubicBezTo>
                  <a:pt x="454" y="359"/>
                  <a:pt x="458" y="357"/>
                  <a:pt x="461" y="354"/>
                </a:cubicBezTo>
                <a:cubicBezTo>
                  <a:pt x="463" y="351"/>
                  <a:pt x="464" y="347"/>
                  <a:pt x="463" y="343"/>
                </a:cubicBezTo>
                <a:cubicBezTo>
                  <a:pt x="398" y="89"/>
                  <a:pt x="398" y="89"/>
                  <a:pt x="398" y="89"/>
                </a:cubicBezTo>
                <a:cubicBezTo>
                  <a:pt x="397" y="83"/>
                  <a:pt x="391" y="79"/>
                  <a:pt x="385" y="79"/>
                </a:cubicBezTo>
                <a:cubicBezTo>
                  <a:pt x="329" y="79"/>
                  <a:pt x="329" y="79"/>
                  <a:pt x="329" y="79"/>
                </a:cubicBezTo>
                <a:cubicBezTo>
                  <a:pt x="321" y="79"/>
                  <a:pt x="316" y="85"/>
                  <a:pt x="316" y="92"/>
                </a:cubicBezTo>
                <a:cubicBezTo>
                  <a:pt x="316" y="100"/>
                  <a:pt x="321" y="106"/>
                  <a:pt x="329" y="106"/>
                </a:cubicBezTo>
                <a:cubicBezTo>
                  <a:pt x="329" y="106"/>
                  <a:pt x="361" y="106"/>
                  <a:pt x="375" y="106"/>
                </a:cubicBezTo>
                <a:cubicBezTo>
                  <a:pt x="379" y="123"/>
                  <a:pt x="426" y="305"/>
                  <a:pt x="433" y="333"/>
                </a:cubicBezTo>
                <a:cubicBezTo>
                  <a:pt x="403" y="333"/>
                  <a:pt x="62" y="333"/>
                  <a:pt x="31" y="333"/>
                </a:cubicBezTo>
                <a:cubicBezTo>
                  <a:pt x="39" y="304"/>
                  <a:pt x="87" y="123"/>
                  <a:pt x="92" y="106"/>
                </a:cubicBezTo>
                <a:cubicBezTo>
                  <a:pt x="101" y="106"/>
                  <a:pt x="111" y="106"/>
                  <a:pt x="118" y="106"/>
                </a:cubicBezTo>
                <a:cubicBezTo>
                  <a:pt x="124" y="113"/>
                  <a:pt x="147" y="147"/>
                  <a:pt x="160" y="166"/>
                </a:cubicBezTo>
                <a:cubicBezTo>
                  <a:pt x="106" y="180"/>
                  <a:pt x="72" y="208"/>
                  <a:pt x="72" y="241"/>
                </a:cubicBezTo>
                <a:cubicBezTo>
                  <a:pt x="72" y="286"/>
                  <a:pt x="138" y="318"/>
                  <a:pt x="233" y="318"/>
                </a:cubicBezTo>
                <a:cubicBezTo>
                  <a:pt x="275" y="318"/>
                  <a:pt x="313" y="311"/>
                  <a:pt x="341" y="300"/>
                </a:cubicBezTo>
                <a:cubicBezTo>
                  <a:pt x="374" y="286"/>
                  <a:pt x="392" y="265"/>
                  <a:pt x="392" y="241"/>
                </a:cubicBezTo>
                <a:cubicBezTo>
                  <a:pt x="392" y="217"/>
                  <a:pt x="374" y="195"/>
                  <a:pt x="342" y="180"/>
                </a:cubicBezTo>
                <a:cubicBezTo>
                  <a:pt x="315" y="167"/>
                  <a:pt x="279" y="159"/>
                  <a:pt x="241" y="158"/>
                </a:cubicBezTo>
                <a:cubicBezTo>
                  <a:pt x="234" y="148"/>
                  <a:pt x="218" y="125"/>
                  <a:pt x="205" y="106"/>
                </a:cubicBezTo>
                <a:cubicBezTo>
                  <a:pt x="206" y="106"/>
                  <a:pt x="210" y="106"/>
                  <a:pt x="210" y="106"/>
                </a:cubicBezTo>
                <a:cubicBezTo>
                  <a:pt x="217" y="106"/>
                  <a:pt x="223" y="100"/>
                  <a:pt x="223" y="92"/>
                </a:cubicBezTo>
                <a:cubicBezTo>
                  <a:pt x="223" y="92"/>
                  <a:pt x="223" y="45"/>
                  <a:pt x="223" y="27"/>
                </a:cubicBezTo>
                <a:cubicBezTo>
                  <a:pt x="232" y="27"/>
                  <a:pt x="235" y="27"/>
                  <a:pt x="244" y="27"/>
                </a:cubicBezTo>
                <a:cubicBezTo>
                  <a:pt x="244" y="45"/>
                  <a:pt x="244" y="92"/>
                  <a:pt x="244" y="92"/>
                </a:cubicBezTo>
                <a:cubicBezTo>
                  <a:pt x="244" y="100"/>
                  <a:pt x="250" y="106"/>
                  <a:pt x="257" y="106"/>
                </a:cubicBezTo>
                <a:cubicBezTo>
                  <a:pt x="257" y="106"/>
                  <a:pt x="261" y="106"/>
                  <a:pt x="262" y="106"/>
                </a:cubicBezTo>
                <a:cubicBezTo>
                  <a:pt x="253" y="118"/>
                  <a:pt x="245" y="131"/>
                  <a:pt x="245" y="131"/>
                </a:cubicBezTo>
                <a:cubicBezTo>
                  <a:pt x="243" y="133"/>
                  <a:pt x="242" y="136"/>
                  <a:pt x="242" y="139"/>
                </a:cubicBezTo>
                <a:cubicBezTo>
                  <a:pt x="242" y="143"/>
                  <a:pt x="244" y="147"/>
                  <a:pt x="248" y="150"/>
                </a:cubicBezTo>
                <a:cubicBezTo>
                  <a:pt x="254" y="154"/>
                  <a:pt x="262" y="152"/>
                  <a:pt x="267" y="146"/>
                </a:cubicBezTo>
                <a:cubicBezTo>
                  <a:pt x="298" y="100"/>
                  <a:pt x="298" y="100"/>
                  <a:pt x="298" y="100"/>
                </a:cubicBezTo>
                <a:cubicBezTo>
                  <a:pt x="301" y="96"/>
                  <a:pt x="301" y="91"/>
                  <a:pt x="299" y="86"/>
                </a:cubicBezTo>
                <a:cubicBezTo>
                  <a:pt x="296" y="82"/>
                  <a:pt x="292" y="79"/>
                  <a:pt x="287" y="79"/>
                </a:cubicBezTo>
                <a:cubicBezTo>
                  <a:pt x="287" y="79"/>
                  <a:pt x="279" y="79"/>
                  <a:pt x="270" y="79"/>
                </a:cubicBezTo>
                <a:cubicBezTo>
                  <a:pt x="270" y="61"/>
                  <a:pt x="270" y="14"/>
                  <a:pt x="270" y="14"/>
                </a:cubicBezTo>
                <a:cubicBezTo>
                  <a:pt x="270" y="6"/>
                  <a:pt x="265" y="0"/>
                  <a:pt x="257" y="0"/>
                </a:cubicBezTo>
                <a:lnTo>
                  <a:pt x="210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66" name="Freeform 160"/>
          <p:cNvSpPr>
            <a:spLocks noChangeAspect="1" noEditPoints="1"/>
          </p:cNvSpPr>
          <p:nvPr userDrawn="1"/>
        </p:nvSpPr>
        <p:spPr bwMode="auto">
          <a:xfrm>
            <a:off x="7440361" y="3824021"/>
            <a:ext cx="521678" cy="393192"/>
          </a:xfrm>
          <a:custGeom>
            <a:avLst/>
            <a:gdLst/>
            <a:ahLst/>
            <a:cxnLst>
              <a:cxn ang="0">
                <a:pos x="457" y="83"/>
              </a:cxn>
              <a:cxn ang="0">
                <a:pos x="449" y="73"/>
              </a:cxn>
              <a:cxn ang="0">
                <a:pos x="277" y="2"/>
              </a:cxn>
              <a:cxn ang="0">
                <a:pos x="264" y="3"/>
              </a:cxn>
              <a:cxn ang="0">
                <a:pos x="191" y="57"/>
              </a:cxn>
              <a:cxn ang="0">
                <a:pos x="186" y="69"/>
              </a:cxn>
              <a:cxn ang="0">
                <a:pos x="194" y="80"/>
              </a:cxn>
              <a:cxn ang="0">
                <a:pos x="311" y="126"/>
              </a:cxn>
              <a:cxn ang="0">
                <a:pos x="214" y="153"/>
              </a:cxn>
              <a:cxn ang="0">
                <a:pos x="179" y="87"/>
              </a:cxn>
              <a:cxn ang="0">
                <a:pos x="173" y="81"/>
              </a:cxn>
              <a:cxn ang="0">
                <a:pos x="21" y="7"/>
              </a:cxn>
              <a:cxn ang="0">
                <a:pos x="5" y="10"/>
              </a:cxn>
              <a:cxn ang="0">
                <a:pos x="3" y="26"/>
              </a:cxn>
              <a:cxn ang="0">
                <a:pos x="44" y="98"/>
              </a:cxn>
              <a:cxn ang="0">
                <a:pos x="44" y="250"/>
              </a:cxn>
              <a:cxn ang="0">
                <a:pos x="50" y="261"/>
              </a:cxn>
              <a:cxn ang="0">
                <a:pos x="168" y="336"/>
              </a:cxn>
              <a:cxn ang="0">
                <a:pos x="186" y="332"/>
              </a:cxn>
              <a:cxn ang="0">
                <a:pos x="182" y="314"/>
              </a:cxn>
              <a:cxn ang="0">
                <a:pos x="70" y="243"/>
              </a:cxn>
              <a:cxn ang="0">
                <a:pos x="70" y="95"/>
              </a:cxn>
              <a:cxn ang="0">
                <a:pos x="69" y="88"/>
              </a:cxn>
              <a:cxn ang="0">
                <a:pos x="47" y="50"/>
              </a:cxn>
              <a:cxn ang="0">
                <a:pos x="157" y="103"/>
              </a:cxn>
              <a:cxn ang="0">
                <a:pos x="176" y="139"/>
              </a:cxn>
              <a:cxn ang="0">
                <a:pos x="99" y="98"/>
              </a:cxn>
              <a:cxn ang="0">
                <a:pos x="81" y="104"/>
              </a:cxn>
              <a:cxn ang="0">
                <a:pos x="87" y="122"/>
              </a:cxn>
              <a:cxn ang="0">
                <a:pos x="196" y="179"/>
              </a:cxn>
              <a:cxn ang="0">
                <a:pos x="196" y="331"/>
              </a:cxn>
              <a:cxn ang="0">
                <a:pos x="201" y="342"/>
              </a:cxn>
              <a:cxn ang="0">
                <a:pos x="213" y="343"/>
              </a:cxn>
              <a:cxn ang="0">
                <a:pos x="389" y="285"/>
              </a:cxn>
              <a:cxn ang="0">
                <a:pos x="398" y="273"/>
              </a:cxn>
              <a:cxn ang="0">
                <a:pos x="398" y="139"/>
              </a:cxn>
              <a:cxn ang="0">
                <a:pos x="452" y="95"/>
              </a:cxn>
              <a:cxn ang="0">
                <a:pos x="457" y="83"/>
              </a:cxn>
              <a:cxn ang="0">
                <a:pos x="376" y="122"/>
              </a:cxn>
              <a:cxn ang="0">
                <a:pos x="371" y="133"/>
              </a:cxn>
              <a:cxn ang="0">
                <a:pos x="371" y="263"/>
              </a:cxn>
              <a:cxn ang="0">
                <a:pos x="222" y="312"/>
              </a:cxn>
              <a:cxn ang="0">
                <a:pos x="222" y="178"/>
              </a:cxn>
              <a:cxn ang="0">
                <a:pos x="357" y="141"/>
              </a:cxn>
              <a:cxn ang="0">
                <a:pos x="367" y="129"/>
              </a:cxn>
              <a:cxn ang="0">
                <a:pos x="359" y="116"/>
              </a:cxn>
              <a:cxn ang="0">
                <a:pos x="226" y="64"/>
              </a:cxn>
              <a:cxn ang="0">
                <a:pos x="274" y="29"/>
              </a:cxn>
              <a:cxn ang="0">
                <a:pos x="418" y="89"/>
              </a:cxn>
              <a:cxn ang="0">
                <a:pos x="376" y="122"/>
              </a:cxn>
            </a:cxnLst>
            <a:rect l="0" t="0" r="r" b="b"/>
            <a:pathLst>
              <a:path w="458" h="345">
                <a:moveTo>
                  <a:pt x="457" y="83"/>
                </a:moveTo>
                <a:cubicBezTo>
                  <a:pt x="456" y="78"/>
                  <a:pt x="453" y="75"/>
                  <a:pt x="449" y="73"/>
                </a:cubicBezTo>
                <a:cubicBezTo>
                  <a:pt x="277" y="2"/>
                  <a:pt x="277" y="2"/>
                  <a:pt x="277" y="2"/>
                </a:cubicBezTo>
                <a:cubicBezTo>
                  <a:pt x="273" y="0"/>
                  <a:pt x="268" y="0"/>
                  <a:pt x="264" y="3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187" y="59"/>
                  <a:pt x="185" y="64"/>
                  <a:pt x="186" y="69"/>
                </a:cubicBezTo>
                <a:cubicBezTo>
                  <a:pt x="186" y="74"/>
                  <a:pt x="189" y="78"/>
                  <a:pt x="194" y="80"/>
                </a:cubicBezTo>
                <a:cubicBezTo>
                  <a:pt x="311" y="126"/>
                  <a:pt x="311" y="126"/>
                  <a:pt x="311" y="126"/>
                </a:cubicBezTo>
                <a:cubicBezTo>
                  <a:pt x="214" y="153"/>
                  <a:pt x="214" y="153"/>
                  <a:pt x="214" y="153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77" y="84"/>
                  <a:pt x="175" y="82"/>
                  <a:pt x="173" y="81"/>
                </a:cubicBezTo>
                <a:cubicBezTo>
                  <a:pt x="21" y="7"/>
                  <a:pt x="21" y="7"/>
                  <a:pt x="21" y="7"/>
                </a:cubicBezTo>
                <a:cubicBezTo>
                  <a:pt x="15" y="5"/>
                  <a:pt x="9" y="6"/>
                  <a:pt x="5" y="10"/>
                </a:cubicBezTo>
                <a:cubicBezTo>
                  <a:pt x="1" y="14"/>
                  <a:pt x="0" y="21"/>
                  <a:pt x="3" y="26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250"/>
                  <a:pt x="44" y="250"/>
                  <a:pt x="44" y="250"/>
                </a:cubicBezTo>
                <a:cubicBezTo>
                  <a:pt x="44" y="254"/>
                  <a:pt x="46" y="259"/>
                  <a:pt x="50" y="261"/>
                </a:cubicBezTo>
                <a:cubicBezTo>
                  <a:pt x="168" y="336"/>
                  <a:pt x="168" y="336"/>
                  <a:pt x="168" y="336"/>
                </a:cubicBezTo>
                <a:cubicBezTo>
                  <a:pt x="174" y="340"/>
                  <a:pt x="182" y="339"/>
                  <a:pt x="186" y="332"/>
                </a:cubicBezTo>
                <a:cubicBezTo>
                  <a:pt x="190" y="326"/>
                  <a:pt x="189" y="318"/>
                  <a:pt x="182" y="314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0" y="95"/>
                  <a:pt x="70" y="95"/>
                  <a:pt x="70" y="95"/>
                </a:cubicBezTo>
                <a:cubicBezTo>
                  <a:pt x="70" y="92"/>
                  <a:pt x="70" y="90"/>
                  <a:pt x="69" y="88"/>
                </a:cubicBezTo>
                <a:cubicBezTo>
                  <a:pt x="47" y="50"/>
                  <a:pt x="47" y="50"/>
                  <a:pt x="47" y="5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99" y="98"/>
                  <a:pt x="99" y="98"/>
                  <a:pt x="99" y="98"/>
                </a:cubicBezTo>
                <a:cubicBezTo>
                  <a:pt x="93" y="95"/>
                  <a:pt x="84" y="97"/>
                  <a:pt x="81" y="104"/>
                </a:cubicBezTo>
                <a:cubicBezTo>
                  <a:pt x="78" y="110"/>
                  <a:pt x="80" y="118"/>
                  <a:pt x="87" y="122"/>
                </a:cubicBezTo>
                <a:cubicBezTo>
                  <a:pt x="196" y="179"/>
                  <a:pt x="196" y="179"/>
                  <a:pt x="196" y="179"/>
                </a:cubicBezTo>
                <a:cubicBezTo>
                  <a:pt x="196" y="331"/>
                  <a:pt x="196" y="331"/>
                  <a:pt x="196" y="331"/>
                </a:cubicBezTo>
                <a:cubicBezTo>
                  <a:pt x="196" y="335"/>
                  <a:pt x="198" y="339"/>
                  <a:pt x="201" y="342"/>
                </a:cubicBezTo>
                <a:cubicBezTo>
                  <a:pt x="205" y="344"/>
                  <a:pt x="209" y="345"/>
                  <a:pt x="213" y="343"/>
                </a:cubicBezTo>
                <a:cubicBezTo>
                  <a:pt x="389" y="285"/>
                  <a:pt x="389" y="285"/>
                  <a:pt x="389" y="285"/>
                </a:cubicBezTo>
                <a:cubicBezTo>
                  <a:pt x="394" y="284"/>
                  <a:pt x="398" y="279"/>
                  <a:pt x="398" y="273"/>
                </a:cubicBezTo>
                <a:cubicBezTo>
                  <a:pt x="398" y="139"/>
                  <a:pt x="398" y="139"/>
                  <a:pt x="398" y="139"/>
                </a:cubicBezTo>
                <a:cubicBezTo>
                  <a:pt x="452" y="95"/>
                  <a:pt x="452" y="95"/>
                  <a:pt x="452" y="95"/>
                </a:cubicBezTo>
                <a:cubicBezTo>
                  <a:pt x="456" y="92"/>
                  <a:pt x="458" y="88"/>
                  <a:pt x="457" y="83"/>
                </a:cubicBezTo>
                <a:close/>
                <a:moveTo>
                  <a:pt x="376" y="122"/>
                </a:moveTo>
                <a:cubicBezTo>
                  <a:pt x="373" y="125"/>
                  <a:pt x="371" y="129"/>
                  <a:pt x="371" y="133"/>
                </a:cubicBezTo>
                <a:cubicBezTo>
                  <a:pt x="371" y="263"/>
                  <a:pt x="371" y="263"/>
                  <a:pt x="371" y="263"/>
                </a:cubicBezTo>
                <a:cubicBezTo>
                  <a:pt x="222" y="312"/>
                  <a:pt x="222" y="312"/>
                  <a:pt x="222" y="312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357" y="141"/>
                  <a:pt x="357" y="141"/>
                  <a:pt x="357" y="141"/>
                </a:cubicBezTo>
                <a:cubicBezTo>
                  <a:pt x="363" y="140"/>
                  <a:pt x="367" y="135"/>
                  <a:pt x="367" y="129"/>
                </a:cubicBezTo>
                <a:cubicBezTo>
                  <a:pt x="367" y="123"/>
                  <a:pt x="364" y="118"/>
                  <a:pt x="359" y="116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418" y="89"/>
                  <a:pt x="418" y="89"/>
                  <a:pt x="418" y="89"/>
                </a:cubicBezTo>
                <a:lnTo>
                  <a:pt x="376" y="122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67" name="Freeform 164"/>
          <p:cNvSpPr>
            <a:spLocks noChangeAspect="1"/>
          </p:cNvSpPr>
          <p:nvPr userDrawn="1"/>
        </p:nvSpPr>
        <p:spPr bwMode="auto">
          <a:xfrm>
            <a:off x="5736498" y="4684275"/>
            <a:ext cx="393193" cy="393192"/>
          </a:xfrm>
          <a:custGeom>
            <a:avLst/>
            <a:gdLst/>
            <a:ahLst/>
            <a:cxnLst>
              <a:cxn ang="0">
                <a:pos x="307" y="183"/>
              </a:cxn>
              <a:cxn ang="0">
                <a:pos x="256" y="269"/>
              </a:cxn>
              <a:cxn ang="0">
                <a:pos x="207" y="180"/>
              </a:cxn>
              <a:cxn ang="0">
                <a:pos x="141" y="85"/>
              </a:cxn>
              <a:cxn ang="0">
                <a:pos x="27" y="183"/>
              </a:cxn>
              <a:cxn ang="0">
                <a:pos x="331" y="101"/>
              </a:cxn>
              <a:cxn ang="0">
                <a:pos x="369" y="143"/>
              </a:cxn>
              <a:cxn ang="0">
                <a:pos x="369" y="143"/>
              </a:cxn>
              <a:cxn ang="0">
                <a:pos x="371" y="144"/>
              </a:cxn>
              <a:cxn ang="0">
                <a:pos x="373" y="144"/>
              </a:cxn>
              <a:cxn ang="0">
                <a:pos x="375" y="144"/>
              </a:cxn>
              <a:cxn ang="0">
                <a:pos x="377" y="143"/>
              </a:cxn>
              <a:cxn ang="0">
                <a:pos x="379" y="143"/>
              </a:cxn>
              <a:cxn ang="0">
                <a:pos x="380" y="142"/>
              </a:cxn>
              <a:cxn ang="0">
                <a:pos x="382" y="141"/>
              </a:cxn>
              <a:cxn ang="0">
                <a:pos x="383" y="139"/>
              </a:cxn>
              <a:cxn ang="0">
                <a:pos x="384" y="138"/>
              </a:cxn>
              <a:cxn ang="0">
                <a:pos x="385" y="137"/>
              </a:cxn>
              <a:cxn ang="0">
                <a:pos x="386" y="135"/>
              </a:cxn>
              <a:cxn ang="0">
                <a:pos x="386" y="134"/>
              </a:cxn>
              <a:cxn ang="0">
                <a:pos x="387" y="132"/>
              </a:cxn>
              <a:cxn ang="0">
                <a:pos x="387" y="131"/>
              </a:cxn>
              <a:cxn ang="0">
                <a:pos x="363" y="79"/>
              </a:cxn>
              <a:cxn ang="0">
                <a:pos x="197" y="0"/>
              </a:cxn>
              <a:cxn ang="0">
                <a:pos x="86" y="210"/>
              </a:cxn>
              <a:cxn ang="0">
                <a:pos x="141" y="111"/>
              </a:cxn>
              <a:cxn ang="0">
                <a:pos x="185" y="200"/>
              </a:cxn>
              <a:cxn ang="0">
                <a:pos x="307" y="244"/>
              </a:cxn>
              <a:cxn ang="0">
                <a:pos x="197" y="367"/>
              </a:cxn>
              <a:cxn ang="0">
                <a:pos x="69" y="297"/>
              </a:cxn>
              <a:cxn ang="0">
                <a:pos x="29" y="251"/>
              </a:cxn>
              <a:cxn ang="0">
                <a:pos x="27" y="250"/>
              </a:cxn>
              <a:cxn ang="0">
                <a:pos x="21" y="250"/>
              </a:cxn>
              <a:cxn ang="0">
                <a:pos x="19" y="250"/>
              </a:cxn>
              <a:cxn ang="0">
                <a:pos x="18" y="251"/>
              </a:cxn>
              <a:cxn ang="0">
                <a:pos x="16" y="252"/>
              </a:cxn>
              <a:cxn ang="0">
                <a:pos x="15" y="253"/>
              </a:cxn>
              <a:cxn ang="0">
                <a:pos x="13" y="254"/>
              </a:cxn>
              <a:cxn ang="0">
                <a:pos x="11" y="259"/>
              </a:cxn>
              <a:cxn ang="0">
                <a:pos x="4" y="312"/>
              </a:cxn>
              <a:cxn ang="0">
                <a:pos x="30" y="315"/>
              </a:cxn>
              <a:cxn ang="0">
                <a:pos x="197" y="394"/>
              </a:cxn>
            </a:cxnLst>
            <a:rect l="0" t="0" r="r" b="b"/>
            <a:pathLst>
              <a:path w="394" h="394">
                <a:moveTo>
                  <a:pt x="380" y="183"/>
                </a:moveTo>
                <a:cubicBezTo>
                  <a:pt x="307" y="183"/>
                  <a:pt x="307" y="183"/>
                  <a:pt x="307" y="18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01" y="183"/>
                  <a:pt x="295" y="188"/>
                  <a:pt x="294" y="194"/>
                </a:cubicBezTo>
                <a:cubicBezTo>
                  <a:pt x="294" y="194"/>
                  <a:pt x="290" y="215"/>
                  <a:pt x="282" y="235"/>
                </a:cubicBezTo>
                <a:cubicBezTo>
                  <a:pt x="274" y="256"/>
                  <a:pt x="264" y="269"/>
                  <a:pt x="256" y="269"/>
                </a:cubicBezTo>
                <a:cubicBezTo>
                  <a:pt x="232" y="269"/>
                  <a:pt x="219" y="222"/>
                  <a:pt x="212" y="197"/>
                </a:cubicBezTo>
                <a:cubicBezTo>
                  <a:pt x="211" y="193"/>
                  <a:pt x="211" y="193"/>
                  <a:pt x="211" y="193"/>
                </a:cubicBezTo>
                <a:cubicBezTo>
                  <a:pt x="210" y="189"/>
                  <a:pt x="209" y="185"/>
                  <a:pt x="207" y="180"/>
                </a:cubicBezTo>
                <a:cubicBezTo>
                  <a:pt x="203" y="163"/>
                  <a:pt x="197" y="141"/>
                  <a:pt x="188" y="122"/>
                </a:cubicBezTo>
                <a:cubicBezTo>
                  <a:pt x="176" y="97"/>
                  <a:pt x="160" y="85"/>
                  <a:pt x="141" y="8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19" y="85"/>
                  <a:pt x="102" y="104"/>
                  <a:pt x="87" y="143"/>
                </a:cubicBezTo>
                <a:cubicBezTo>
                  <a:pt x="81" y="158"/>
                  <a:pt x="77" y="174"/>
                  <a:pt x="75" y="183"/>
                </a:cubicBezTo>
                <a:cubicBezTo>
                  <a:pt x="27" y="183"/>
                  <a:pt x="27" y="183"/>
                  <a:pt x="27" y="183"/>
                </a:cubicBezTo>
                <a:cubicBezTo>
                  <a:pt x="34" y="96"/>
                  <a:pt x="107" y="26"/>
                  <a:pt x="197" y="26"/>
                </a:cubicBezTo>
                <a:cubicBezTo>
                  <a:pt x="256" y="26"/>
                  <a:pt x="309" y="56"/>
                  <a:pt x="340" y="105"/>
                </a:cubicBezTo>
                <a:cubicBezTo>
                  <a:pt x="331" y="101"/>
                  <a:pt x="331" y="101"/>
                  <a:pt x="331" y="101"/>
                </a:cubicBezTo>
                <a:cubicBezTo>
                  <a:pt x="324" y="99"/>
                  <a:pt x="316" y="102"/>
                  <a:pt x="314" y="109"/>
                </a:cubicBezTo>
                <a:cubicBezTo>
                  <a:pt x="311" y="116"/>
                  <a:pt x="315" y="124"/>
                  <a:pt x="322" y="126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70" y="143"/>
                  <a:pt x="370" y="143"/>
                  <a:pt x="370" y="144"/>
                </a:cubicBezTo>
                <a:cubicBezTo>
                  <a:pt x="370" y="144"/>
                  <a:pt x="371" y="144"/>
                  <a:pt x="371" y="144"/>
                </a:cubicBezTo>
                <a:cubicBezTo>
                  <a:pt x="371" y="144"/>
                  <a:pt x="371" y="144"/>
                  <a:pt x="371" y="144"/>
                </a:cubicBezTo>
                <a:cubicBezTo>
                  <a:pt x="372" y="144"/>
                  <a:pt x="372" y="144"/>
                  <a:pt x="372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4" y="144"/>
                  <a:pt x="374" y="144"/>
                  <a:pt x="375" y="144"/>
                </a:cubicBezTo>
                <a:cubicBezTo>
                  <a:pt x="375" y="144"/>
                  <a:pt x="375" y="144"/>
                  <a:pt x="375" y="144"/>
                </a:cubicBezTo>
                <a:cubicBezTo>
                  <a:pt x="375" y="144"/>
                  <a:pt x="375" y="144"/>
                  <a:pt x="376" y="144"/>
                </a:cubicBezTo>
                <a:cubicBezTo>
                  <a:pt x="376" y="144"/>
                  <a:pt x="376" y="144"/>
                  <a:pt x="376" y="144"/>
                </a:cubicBezTo>
                <a:cubicBezTo>
                  <a:pt x="376" y="144"/>
                  <a:pt x="377" y="144"/>
                  <a:pt x="377" y="143"/>
                </a:cubicBezTo>
                <a:cubicBezTo>
                  <a:pt x="377" y="143"/>
                  <a:pt x="377" y="143"/>
                  <a:pt x="377" y="143"/>
                </a:cubicBezTo>
                <a:cubicBezTo>
                  <a:pt x="378" y="143"/>
                  <a:pt x="378" y="143"/>
                  <a:pt x="378" y="143"/>
                </a:cubicBezTo>
                <a:cubicBezTo>
                  <a:pt x="378" y="143"/>
                  <a:pt x="378" y="143"/>
                  <a:pt x="379" y="143"/>
                </a:cubicBezTo>
                <a:cubicBezTo>
                  <a:pt x="379" y="143"/>
                  <a:pt x="379" y="143"/>
                  <a:pt x="379" y="143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1" y="142"/>
                  <a:pt x="381" y="142"/>
                  <a:pt x="381" y="142"/>
                </a:cubicBezTo>
                <a:cubicBezTo>
                  <a:pt x="381" y="142"/>
                  <a:pt x="381" y="141"/>
                  <a:pt x="381" y="141"/>
                </a:cubicBezTo>
                <a:cubicBezTo>
                  <a:pt x="381" y="141"/>
                  <a:pt x="382" y="141"/>
                  <a:pt x="382" y="141"/>
                </a:cubicBezTo>
                <a:cubicBezTo>
                  <a:pt x="382" y="141"/>
                  <a:pt x="382" y="141"/>
                  <a:pt x="382" y="140"/>
                </a:cubicBezTo>
                <a:cubicBezTo>
                  <a:pt x="383" y="140"/>
                  <a:pt x="383" y="140"/>
                  <a:pt x="383" y="140"/>
                </a:cubicBezTo>
                <a:cubicBezTo>
                  <a:pt x="383" y="140"/>
                  <a:pt x="383" y="140"/>
                  <a:pt x="383" y="139"/>
                </a:cubicBezTo>
                <a:cubicBezTo>
                  <a:pt x="383" y="139"/>
                  <a:pt x="383" y="139"/>
                  <a:pt x="383" y="139"/>
                </a:cubicBezTo>
                <a:cubicBezTo>
                  <a:pt x="384" y="139"/>
                  <a:pt x="384" y="139"/>
                  <a:pt x="384" y="139"/>
                </a:cubicBezTo>
                <a:cubicBezTo>
                  <a:pt x="384" y="139"/>
                  <a:pt x="384" y="138"/>
                  <a:pt x="384" y="138"/>
                </a:cubicBezTo>
                <a:cubicBezTo>
                  <a:pt x="384" y="138"/>
                  <a:pt x="385" y="138"/>
                  <a:pt x="385" y="138"/>
                </a:cubicBezTo>
                <a:cubicBezTo>
                  <a:pt x="385" y="138"/>
                  <a:pt x="385" y="137"/>
                  <a:pt x="385" y="137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5" y="137"/>
                  <a:pt x="385" y="136"/>
                  <a:pt x="385" y="136"/>
                </a:cubicBezTo>
                <a:cubicBezTo>
                  <a:pt x="386" y="136"/>
                  <a:pt x="386" y="136"/>
                  <a:pt x="386" y="136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4"/>
                  <a:pt x="386" y="134"/>
                </a:cubicBezTo>
                <a:cubicBezTo>
                  <a:pt x="386" y="134"/>
                  <a:pt x="386" y="134"/>
                  <a:pt x="386" y="133"/>
                </a:cubicBezTo>
                <a:cubicBezTo>
                  <a:pt x="386" y="133"/>
                  <a:pt x="387" y="133"/>
                  <a:pt x="387" y="133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87" y="132"/>
                  <a:pt x="387" y="132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90" y="81"/>
                  <a:pt x="390" y="81"/>
                  <a:pt x="390" y="81"/>
                </a:cubicBezTo>
                <a:cubicBezTo>
                  <a:pt x="390" y="73"/>
                  <a:pt x="385" y="67"/>
                  <a:pt x="377" y="66"/>
                </a:cubicBezTo>
                <a:cubicBezTo>
                  <a:pt x="370" y="66"/>
                  <a:pt x="364" y="72"/>
                  <a:pt x="363" y="79"/>
                </a:cubicBezTo>
                <a:cubicBezTo>
                  <a:pt x="363" y="90"/>
                  <a:pt x="363" y="90"/>
                  <a:pt x="363" y="90"/>
                </a:cubicBezTo>
                <a:cubicBezTo>
                  <a:pt x="347" y="66"/>
                  <a:pt x="327" y="46"/>
                  <a:pt x="303" y="30"/>
                </a:cubicBezTo>
                <a:cubicBezTo>
                  <a:pt x="271" y="10"/>
                  <a:pt x="234" y="0"/>
                  <a:pt x="197" y="0"/>
                </a:cubicBezTo>
                <a:cubicBezTo>
                  <a:pt x="88" y="0"/>
                  <a:pt x="0" y="88"/>
                  <a:pt x="0" y="197"/>
                </a:cubicBezTo>
                <a:cubicBezTo>
                  <a:pt x="0" y="204"/>
                  <a:pt x="6" y="210"/>
                  <a:pt x="13" y="210"/>
                </a:cubicBezTo>
                <a:cubicBezTo>
                  <a:pt x="86" y="210"/>
                  <a:pt x="86" y="210"/>
                  <a:pt x="86" y="210"/>
                </a:cubicBezTo>
                <a:cubicBezTo>
                  <a:pt x="92" y="210"/>
                  <a:pt x="97" y="206"/>
                  <a:pt x="99" y="199"/>
                </a:cubicBezTo>
                <a:cubicBezTo>
                  <a:pt x="99" y="199"/>
                  <a:pt x="103" y="175"/>
                  <a:pt x="112" y="152"/>
                </a:cubicBezTo>
                <a:cubicBezTo>
                  <a:pt x="124" y="122"/>
                  <a:pt x="135" y="111"/>
                  <a:pt x="141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62" y="111"/>
                  <a:pt x="175" y="161"/>
                  <a:pt x="182" y="187"/>
                </a:cubicBezTo>
                <a:cubicBezTo>
                  <a:pt x="183" y="192"/>
                  <a:pt x="184" y="196"/>
                  <a:pt x="185" y="200"/>
                </a:cubicBezTo>
                <a:cubicBezTo>
                  <a:pt x="186" y="205"/>
                  <a:pt x="186" y="205"/>
                  <a:pt x="186" y="205"/>
                </a:cubicBezTo>
                <a:cubicBezTo>
                  <a:pt x="196" y="239"/>
                  <a:pt x="212" y="295"/>
                  <a:pt x="256" y="295"/>
                </a:cubicBezTo>
                <a:cubicBezTo>
                  <a:pt x="277" y="295"/>
                  <a:pt x="294" y="278"/>
                  <a:pt x="307" y="244"/>
                </a:cubicBezTo>
                <a:cubicBezTo>
                  <a:pt x="312" y="231"/>
                  <a:pt x="316" y="219"/>
                  <a:pt x="318" y="210"/>
                </a:cubicBezTo>
                <a:cubicBezTo>
                  <a:pt x="367" y="210"/>
                  <a:pt x="367" y="210"/>
                  <a:pt x="367" y="210"/>
                </a:cubicBezTo>
                <a:cubicBezTo>
                  <a:pt x="360" y="298"/>
                  <a:pt x="286" y="367"/>
                  <a:pt x="197" y="367"/>
                </a:cubicBezTo>
                <a:cubicBezTo>
                  <a:pt x="140" y="367"/>
                  <a:pt x="87" y="338"/>
                  <a:pt x="55" y="292"/>
                </a:cubicBezTo>
                <a:cubicBezTo>
                  <a:pt x="63" y="295"/>
                  <a:pt x="63" y="295"/>
                  <a:pt x="63" y="295"/>
                </a:cubicBezTo>
                <a:cubicBezTo>
                  <a:pt x="65" y="296"/>
                  <a:pt x="67" y="297"/>
                  <a:pt x="69" y="297"/>
                </a:cubicBezTo>
                <a:cubicBezTo>
                  <a:pt x="74" y="297"/>
                  <a:pt x="78" y="294"/>
                  <a:pt x="81" y="289"/>
                </a:cubicBezTo>
                <a:cubicBezTo>
                  <a:pt x="84" y="282"/>
                  <a:pt x="81" y="274"/>
                  <a:pt x="74" y="27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9" y="250"/>
                  <a:pt x="28" y="250"/>
                  <a:pt x="28" y="250"/>
                </a:cubicBezTo>
                <a:cubicBezTo>
                  <a:pt x="28" y="250"/>
                  <a:pt x="28" y="250"/>
                  <a:pt x="27" y="250"/>
                </a:cubicBezTo>
                <a:cubicBezTo>
                  <a:pt x="27" y="250"/>
                  <a:pt x="27" y="250"/>
                  <a:pt x="27" y="250"/>
                </a:cubicBezTo>
                <a:cubicBezTo>
                  <a:pt x="25" y="249"/>
                  <a:pt x="24" y="249"/>
                  <a:pt x="23" y="249"/>
                </a:cubicBezTo>
                <a:cubicBezTo>
                  <a:pt x="22" y="249"/>
                  <a:pt x="22" y="250"/>
                  <a:pt x="22" y="250"/>
                </a:cubicBezTo>
                <a:cubicBezTo>
                  <a:pt x="22" y="250"/>
                  <a:pt x="21" y="250"/>
                  <a:pt x="21" y="250"/>
                </a:cubicBezTo>
                <a:cubicBezTo>
                  <a:pt x="21" y="250"/>
                  <a:pt x="21" y="250"/>
                  <a:pt x="20" y="250"/>
                </a:cubicBezTo>
                <a:cubicBezTo>
                  <a:pt x="20" y="250"/>
                  <a:pt x="20" y="250"/>
                  <a:pt x="20" y="250"/>
                </a:cubicBezTo>
                <a:cubicBezTo>
                  <a:pt x="20" y="250"/>
                  <a:pt x="19" y="250"/>
                  <a:pt x="19" y="250"/>
                </a:cubicBezTo>
                <a:cubicBezTo>
                  <a:pt x="19" y="250"/>
                  <a:pt x="19" y="250"/>
                  <a:pt x="19" y="250"/>
                </a:cubicBezTo>
                <a:cubicBezTo>
                  <a:pt x="19" y="250"/>
                  <a:pt x="18" y="250"/>
                  <a:pt x="18" y="251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18" y="251"/>
                  <a:pt x="17" y="251"/>
                  <a:pt x="17" y="251"/>
                </a:cubicBezTo>
                <a:cubicBezTo>
                  <a:pt x="17" y="251"/>
                  <a:pt x="17" y="251"/>
                  <a:pt x="17" y="251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16" y="252"/>
                  <a:pt x="16" y="252"/>
                  <a:pt x="15" y="252"/>
                </a:cubicBezTo>
                <a:cubicBezTo>
                  <a:pt x="15" y="252"/>
                  <a:pt x="15" y="252"/>
                  <a:pt x="15" y="252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4" y="253"/>
                  <a:pt x="14" y="253"/>
                  <a:pt x="14" y="253"/>
                </a:cubicBezTo>
                <a:cubicBezTo>
                  <a:pt x="14" y="253"/>
                  <a:pt x="14" y="254"/>
                  <a:pt x="14" y="254"/>
                </a:cubicBezTo>
                <a:cubicBezTo>
                  <a:pt x="14" y="254"/>
                  <a:pt x="14" y="254"/>
                  <a:pt x="13" y="254"/>
                </a:cubicBezTo>
                <a:cubicBezTo>
                  <a:pt x="13" y="254"/>
                  <a:pt x="13" y="255"/>
                  <a:pt x="13" y="255"/>
                </a:cubicBezTo>
                <a:cubicBezTo>
                  <a:pt x="12" y="256"/>
                  <a:pt x="11" y="257"/>
                  <a:pt x="11" y="258"/>
                </a:cubicBezTo>
                <a:cubicBezTo>
                  <a:pt x="11" y="259"/>
                  <a:pt x="11" y="259"/>
                  <a:pt x="11" y="259"/>
                </a:cubicBezTo>
                <a:cubicBezTo>
                  <a:pt x="11" y="259"/>
                  <a:pt x="11" y="260"/>
                  <a:pt x="11" y="260"/>
                </a:cubicBezTo>
                <a:cubicBezTo>
                  <a:pt x="11" y="260"/>
                  <a:pt x="10" y="261"/>
                  <a:pt x="10" y="261"/>
                </a:cubicBezTo>
                <a:cubicBezTo>
                  <a:pt x="4" y="312"/>
                  <a:pt x="4" y="312"/>
                  <a:pt x="4" y="312"/>
                </a:cubicBezTo>
                <a:cubicBezTo>
                  <a:pt x="3" y="319"/>
                  <a:pt x="8" y="326"/>
                  <a:pt x="15" y="327"/>
                </a:cubicBezTo>
                <a:cubicBezTo>
                  <a:pt x="16" y="327"/>
                  <a:pt x="16" y="327"/>
                  <a:pt x="17" y="327"/>
                </a:cubicBezTo>
                <a:cubicBezTo>
                  <a:pt x="24" y="327"/>
                  <a:pt x="29" y="322"/>
                  <a:pt x="30" y="315"/>
                </a:cubicBezTo>
                <a:cubicBezTo>
                  <a:pt x="32" y="304"/>
                  <a:pt x="32" y="304"/>
                  <a:pt x="32" y="304"/>
                </a:cubicBezTo>
                <a:cubicBezTo>
                  <a:pt x="47" y="328"/>
                  <a:pt x="67" y="347"/>
                  <a:pt x="90" y="363"/>
                </a:cubicBezTo>
                <a:cubicBezTo>
                  <a:pt x="122" y="383"/>
                  <a:pt x="159" y="394"/>
                  <a:pt x="197" y="394"/>
                </a:cubicBezTo>
                <a:cubicBezTo>
                  <a:pt x="305" y="394"/>
                  <a:pt x="394" y="305"/>
                  <a:pt x="394" y="197"/>
                </a:cubicBezTo>
                <a:cubicBezTo>
                  <a:pt x="394" y="189"/>
                  <a:pt x="388" y="183"/>
                  <a:pt x="380" y="18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68" name="TextBox 167"/>
          <p:cNvSpPr txBox="1"/>
          <p:nvPr userDrawn="1"/>
        </p:nvSpPr>
        <p:spPr>
          <a:xfrm>
            <a:off x="5410177" y="5200297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Prosumer</a:t>
            </a: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microgrid</a:t>
            </a:r>
            <a:endParaRPr lang="en-US" sz="800" b="1" dirty="0">
              <a:solidFill>
                <a:srgbClr val="6264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 userDrawn="1"/>
        </p:nvSpPr>
        <p:spPr>
          <a:xfrm>
            <a:off x="7178287" y="4284674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Packaging control</a:t>
            </a:r>
          </a:p>
        </p:txBody>
      </p:sp>
      <p:sp>
        <p:nvSpPr>
          <p:cNvPr id="170" name="TextBox 169"/>
          <p:cNvSpPr txBox="1"/>
          <p:nvPr userDrawn="1"/>
        </p:nvSpPr>
        <p:spPr>
          <a:xfrm>
            <a:off x="6312157" y="4312910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Material</a:t>
            </a:r>
            <a:b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working</a:t>
            </a:r>
          </a:p>
        </p:txBody>
      </p:sp>
      <p:sp>
        <p:nvSpPr>
          <p:cNvPr id="171" name="Freeform 673"/>
          <p:cNvSpPr>
            <a:spLocks noEditPoints="1"/>
          </p:cNvSpPr>
          <p:nvPr userDrawn="1"/>
        </p:nvSpPr>
        <p:spPr bwMode="auto">
          <a:xfrm>
            <a:off x="5752773" y="5579234"/>
            <a:ext cx="386320" cy="504066"/>
          </a:xfrm>
          <a:custGeom>
            <a:avLst/>
            <a:gdLst/>
            <a:ahLst/>
            <a:cxnLst>
              <a:cxn ang="0">
                <a:pos x="313" y="120"/>
              </a:cxn>
              <a:cxn ang="0">
                <a:pos x="299" y="120"/>
              </a:cxn>
              <a:cxn ang="0">
                <a:pos x="196" y="181"/>
              </a:cxn>
              <a:cxn ang="0">
                <a:pos x="191" y="199"/>
              </a:cxn>
              <a:cxn ang="0">
                <a:pos x="210" y="204"/>
              </a:cxn>
              <a:cxn ang="0">
                <a:pos x="291" y="156"/>
              </a:cxn>
              <a:cxn ang="0">
                <a:pos x="279" y="343"/>
              </a:cxn>
              <a:cxn ang="0">
                <a:pos x="179" y="421"/>
              </a:cxn>
              <a:cxn ang="0">
                <a:pos x="179" y="172"/>
              </a:cxn>
              <a:cxn ang="0">
                <a:pos x="313" y="94"/>
              </a:cxn>
              <a:cxn ang="0">
                <a:pos x="320" y="82"/>
              </a:cxn>
              <a:cxn ang="0">
                <a:pos x="320" y="82"/>
              </a:cxn>
              <a:cxn ang="0">
                <a:pos x="312" y="70"/>
              </a:cxn>
              <a:cxn ang="0">
                <a:pos x="157" y="2"/>
              </a:cxn>
              <a:cxn ang="0">
                <a:pos x="145" y="2"/>
              </a:cxn>
              <a:cxn ang="0">
                <a:pos x="8" y="69"/>
              </a:cxn>
              <a:cxn ang="0">
                <a:pos x="1" y="82"/>
              </a:cxn>
              <a:cxn ang="0">
                <a:pos x="18" y="362"/>
              </a:cxn>
              <a:cxn ang="0">
                <a:pos x="24" y="373"/>
              </a:cxn>
              <a:cxn ang="0">
                <a:pos x="115" y="437"/>
              </a:cxn>
              <a:cxn ang="0">
                <a:pos x="129" y="438"/>
              </a:cxn>
              <a:cxn ang="0">
                <a:pos x="136" y="426"/>
              </a:cxn>
              <a:cxn ang="0">
                <a:pos x="136" y="177"/>
              </a:cxn>
              <a:cxn ang="0">
                <a:pos x="123" y="163"/>
              </a:cxn>
              <a:cxn ang="0">
                <a:pos x="110" y="177"/>
              </a:cxn>
              <a:cxn ang="0">
                <a:pos x="110" y="400"/>
              </a:cxn>
              <a:cxn ang="0">
                <a:pos x="44" y="354"/>
              </a:cxn>
              <a:cxn ang="0">
                <a:pos x="28" y="89"/>
              </a:cxn>
              <a:cxn ang="0">
                <a:pos x="151" y="29"/>
              </a:cxn>
              <a:cxn ang="0">
                <a:pos x="277" y="84"/>
              </a:cxn>
              <a:cxn ang="0">
                <a:pos x="159" y="152"/>
              </a:cxn>
              <a:cxn ang="0">
                <a:pos x="153" y="164"/>
              </a:cxn>
              <a:cxn ang="0">
                <a:pos x="152" y="449"/>
              </a:cxn>
              <a:cxn ang="0">
                <a:pos x="160" y="461"/>
              </a:cxn>
              <a:cxn ang="0">
                <a:pos x="174" y="459"/>
              </a:cxn>
              <a:cxn ang="0">
                <a:pos x="300" y="360"/>
              </a:cxn>
              <a:cxn ang="0">
                <a:pos x="305" y="350"/>
              </a:cxn>
              <a:cxn ang="0">
                <a:pos x="319" y="132"/>
              </a:cxn>
              <a:cxn ang="0">
                <a:pos x="313" y="120"/>
              </a:cxn>
              <a:cxn ang="0">
                <a:pos x="274" y="279"/>
              </a:cxn>
              <a:cxn ang="0">
                <a:pos x="275" y="256"/>
              </a:cxn>
              <a:cxn ang="0">
                <a:pos x="262" y="242"/>
              </a:cxn>
              <a:cxn ang="0">
                <a:pos x="248" y="255"/>
              </a:cxn>
              <a:cxn ang="0">
                <a:pos x="247" y="278"/>
              </a:cxn>
              <a:cxn ang="0">
                <a:pos x="260" y="292"/>
              </a:cxn>
              <a:cxn ang="0">
                <a:pos x="274" y="279"/>
              </a:cxn>
            </a:cxnLst>
            <a:rect l="0" t="0" r="r" b="b"/>
            <a:pathLst>
              <a:path w="320" h="463">
                <a:moveTo>
                  <a:pt x="313" y="120"/>
                </a:moveTo>
                <a:cubicBezTo>
                  <a:pt x="309" y="117"/>
                  <a:pt x="303" y="117"/>
                  <a:pt x="299" y="120"/>
                </a:cubicBezTo>
                <a:cubicBezTo>
                  <a:pt x="196" y="181"/>
                  <a:pt x="196" y="181"/>
                  <a:pt x="196" y="181"/>
                </a:cubicBezTo>
                <a:cubicBezTo>
                  <a:pt x="190" y="185"/>
                  <a:pt x="188" y="193"/>
                  <a:pt x="191" y="199"/>
                </a:cubicBezTo>
                <a:cubicBezTo>
                  <a:pt x="195" y="206"/>
                  <a:pt x="203" y="208"/>
                  <a:pt x="210" y="204"/>
                </a:cubicBezTo>
                <a:cubicBezTo>
                  <a:pt x="210" y="204"/>
                  <a:pt x="264" y="172"/>
                  <a:pt x="291" y="156"/>
                </a:cubicBezTo>
                <a:cubicBezTo>
                  <a:pt x="288" y="194"/>
                  <a:pt x="279" y="333"/>
                  <a:pt x="279" y="343"/>
                </a:cubicBezTo>
                <a:cubicBezTo>
                  <a:pt x="271" y="348"/>
                  <a:pt x="207" y="399"/>
                  <a:pt x="179" y="421"/>
                </a:cubicBezTo>
                <a:cubicBezTo>
                  <a:pt x="179" y="378"/>
                  <a:pt x="179" y="185"/>
                  <a:pt x="179" y="172"/>
                </a:cubicBezTo>
                <a:cubicBezTo>
                  <a:pt x="191" y="165"/>
                  <a:pt x="313" y="94"/>
                  <a:pt x="313" y="94"/>
                </a:cubicBezTo>
                <a:cubicBezTo>
                  <a:pt x="317" y="91"/>
                  <a:pt x="320" y="87"/>
                  <a:pt x="320" y="82"/>
                </a:cubicBezTo>
                <a:cubicBezTo>
                  <a:pt x="320" y="82"/>
                  <a:pt x="320" y="82"/>
                  <a:pt x="320" y="82"/>
                </a:cubicBezTo>
                <a:cubicBezTo>
                  <a:pt x="320" y="77"/>
                  <a:pt x="317" y="72"/>
                  <a:pt x="312" y="70"/>
                </a:cubicBezTo>
                <a:cubicBezTo>
                  <a:pt x="157" y="2"/>
                  <a:pt x="157" y="2"/>
                  <a:pt x="157" y="2"/>
                </a:cubicBezTo>
                <a:cubicBezTo>
                  <a:pt x="153" y="0"/>
                  <a:pt x="149" y="0"/>
                  <a:pt x="145" y="2"/>
                </a:cubicBezTo>
                <a:cubicBezTo>
                  <a:pt x="8" y="69"/>
                  <a:pt x="8" y="69"/>
                  <a:pt x="8" y="69"/>
                </a:cubicBezTo>
                <a:cubicBezTo>
                  <a:pt x="3" y="71"/>
                  <a:pt x="0" y="77"/>
                  <a:pt x="1" y="82"/>
                </a:cubicBezTo>
                <a:cubicBezTo>
                  <a:pt x="18" y="362"/>
                  <a:pt x="18" y="362"/>
                  <a:pt x="18" y="362"/>
                </a:cubicBezTo>
                <a:cubicBezTo>
                  <a:pt x="19" y="367"/>
                  <a:pt x="21" y="370"/>
                  <a:pt x="24" y="373"/>
                </a:cubicBezTo>
                <a:cubicBezTo>
                  <a:pt x="115" y="437"/>
                  <a:pt x="115" y="437"/>
                  <a:pt x="115" y="437"/>
                </a:cubicBezTo>
                <a:cubicBezTo>
                  <a:pt x="119" y="439"/>
                  <a:pt x="125" y="440"/>
                  <a:pt x="129" y="438"/>
                </a:cubicBezTo>
                <a:cubicBezTo>
                  <a:pt x="134" y="435"/>
                  <a:pt x="136" y="431"/>
                  <a:pt x="136" y="42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6" y="169"/>
                  <a:pt x="130" y="163"/>
                  <a:pt x="123" y="163"/>
                </a:cubicBezTo>
                <a:cubicBezTo>
                  <a:pt x="116" y="163"/>
                  <a:pt x="110" y="169"/>
                  <a:pt x="110" y="177"/>
                </a:cubicBezTo>
                <a:cubicBezTo>
                  <a:pt x="110" y="177"/>
                  <a:pt x="110" y="359"/>
                  <a:pt x="110" y="400"/>
                </a:cubicBezTo>
                <a:cubicBezTo>
                  <a:pt x="87" y="384"/>
                  <a:pt x="52" y="359"/>
                  <a:pt x="44" y="354"/>
                </a:cubicBezTo>
                <a:cubicBezTo>
                  <a:pt x="44" y="343"/>
                  <a:pt x="29" y="105"/>
                  <a:pt x="28" y="89"/>
                </a:cubicBezTo>
                <a:cubicBezTo>
                  <a:pt x="41" y="83"/>
                  <a:pt x="142" y="33"/>
                  <a:pt x="151" y="29"/>
                </a:cubicBezTo>
                <a:cubicBezTo>
                  <a:pt x="160" y="32"/>
                  <a:pt x="244" y="69"/>
                  <a:pt x="277" y="84"/>
                </a:cubicBezTo>
                <a:cubicBezTo>
                  <a:pt x="245" y="102"/>
                  <a:pt x="159" y="152"/>
                  <a:pt x="159" y="152"/>
                </a:cubicBezTo>
                <a:cubicBezTo>
                  <a:pt x="155" y="155"/>
                  <a:pt x="153" y="159"/>
                  <a:pt x="153" y="164"/>
                </a:cubicBezTo>
                <a:cubicBezTo>
                  <a:pt x="153" y="164"/>
                  <a:pt x="152" y="449"/>
                  <a:pt x="152" y="449"/>
                </a:cubicBezTo>
                <a:cubicBezTo>
                  <a:pt x="152" y="454"/>
                  <a:pt x="155" y="459"/>
                  <a:pt x="160" y="461"/>
                </a:cubicBezTo>
                <a:cubicBezTo>
                  <a:pt x="164" y="463"/>
                  <a:pt x="170" y="462"/>
                  <a:pt x="174" y="459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03" y="358"/>
                  <a:pt x="304" y="354"/>
                  <a:pt x="305" y="350"/>
                </a:cubicBezTo>
                <a:cubicBezTo>
                  <a:pt x="319" y="132"/>
                  <a:pt x="319" y="132"/>
                  <a:pt x="319" y="132"/>
                </a:cubicBezTo>
                <a:cubicBezTo>
                  <a:pt x="320" y="127"/>
                  <a:pt x="317" y="122"/>
                  <a:pt x="313" y="120"/>
                </a:cubicBezTo>
                <a:close/>
                <a:moveTo>
                  <a:pt x="274" y="279"/>
                </a:moveTo>
                <a:cubicBezTo>
                  <a:pt x="275" y="256"/>
                  <a:pt x="275" y="256"/>
                  <a:pt x="275" y="256"/>
                </a:cubicBezTo>
                <a:cubicBezTo>
                  <a:pt x="275" y="249"/>
                  <a:pt x="270" y="242"/>
                  <a:pt x="262" y="242"/>
                </a:cubicBezTo>
                <a:cubicBezTo>
                  <a:pt x="255" y="242"/>
                  <a:pt x="249" y="247"/>
                  <a:pt x="248" y="255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47" y="285"/>
                  <a:pt x="253" y="291"/>
                  <a:pt x="260" y="292"/>
                </a:cubicBezTo>
                <a:cubicBezTo>
                  <a:pt x="267" y="292"/>
                  <a:pt x="273" y="286"/>
                  <a:pt x="274" y="27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72" name="TextBox 171"/>
          <p:cNvSpPr txBox="1"/>
          <p:nvPr userDrawn="1"/>
        </p:nvSpPr>
        <p:spPr>
          <a:xfrm>
            <a:off x="5491464" y="6054246"/>
            <a:ext cx="90893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Panel builders</a:t>
            </a:r>
          </a:p>
        </p:txBody>
      </p:sp>
      <p:sp>
        <p:nvSpPr>
          <p:cNvPr id="173" name="Rounded Rectangle 172"/>
          <p:cNvSpPr/>
          <p:nvPr userDrawn="1"/>
        </p:nvSpPr>
        <p:spPr>
          <a:xfrm>
            <a:off x="323693" y="4684275"/>
            <a:ext cx="4153059" cy="1611134"/>
          </a:xfrm>
          <a:prstGeom prst="roundRect">
            <a:avLst>
              <a:gd name="adj" fmla="val 9427"/>
            </a:avLst>
          </a:prstGeom>
          <a:solidFill>
            <a:srgbClr val="009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520700" indent="-292100" fontAlgn="auto">
              <a:spcBef>
                <a:spcPts val="0"/>
              </a:spcBef>
              <a:spcAft>
                <a:spcPts val="200"/>
              </a:spcAft>
              <a:tabLst>
                <a:tab pos="173038" algn="l"/>
                <a:tab pos="457200" algn="l"/>
              </a:tabLst>
            </a:pPr>
            <a:r>
              <a:rPr lang="en-US" sz="1400" b="1" dirty="0">
                <a:solidFill>
                  <a:prstClr val="white"/>
                </a:solidFill>
              </a:rPr>
              <a:t>To add a </a:t>
            </a:r>
            <a:r>
              <a:rPr lang="en-US" sz="1400" b="1" dirty="0" err="1">
                <a:solidFill>
                  <a:prstClr val="white"/>
                </a:solidFill>
              </a:rPr>
              <a:t>picto</a:t>
            </a:r>
            <a:r>
              <a:rPr lang="en-US" sz="1400" b="1" dirty="0">
                <a:solidFill>
                  <a:prstClr val="white"/>
                </a:solidFill>
              </a:rPr>
              <a:t> to your presentation: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prstClr val="white"/>
                </a:solidFill>
              </a:rPr>
              <a:t>Select view/slide master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prstClr val="white"/>
                </a:solidFill>
              </a:rPr>
              <a:t>Go to slide with </a:t>
            </a:r>
            <a:r>
              <a:rPr lang="en-US" sz="1200" dirty="0" err="1">
                <a:solidFill>
                  <a:prstClr val="white"/>
                </a:solidFill>
              </a:rPr>
              <a:t>pictos</a:t>
            </a:r>
            <a:endParaRPr lang="en-US" sz="1200" dirty="0">
              <a:solidFill>
                <a:prstClr val="white"/>
              </a:solidFill>
            </a:endParaRP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prstClr val="white"/>
                </a:solidFill>
              </a:rPr>
              <a:t>Select and copy the </a:t>
            </a:r>
            <a:r>
              <a:rPr lang="en-US" sz="1200" dirty="0" err="1">
                <a:solidFill>
                  <a:prstClr val="white"/>
                </a:solidFill>
              </a:rPr>
              <a:t>picto</a:t>
            </a:r>
            <a:r>
              <a:rPr lang="en-US" sz="1200" dirty="0">
                <a:solidFill>
                  <a:prstClr val="white"/>
                </a:solidFill>
              </a:rPr>
              <a:t> that you would like to add </a:t>
            </a:r>
            <a:br>
              <a:rPr lang="en-US" sz="1200" dirty="0">
                <a:solidFill>
                  <a:prstClr val="white"/>
                </a:solidFill>
              </a:rPr>
            </a:br>
            <a:r>
              <a:rPr lang="en-US" sz="1200" dirty="0">
                <a:solidFill>
                  <a:prstClr val="white"/>
                </a:solidFill>
              </a:rPr>
              <a:t>(ctrl-c)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prstClr val="white"/>
                </a:solidFill>
              </a:rPr>
              <a:t>Close master view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prstClr val="white"/>
                </a:solidFill>
              </a:rPr>
              <a:t>Paste </a:t>
            </a:r>
            <a:r>
              <a:rPr lang="en-US" sz="1200" dirty="0" err="1">
                <a:solidFill>
                  <a:prstClr val="white"/>
                </a:solidFill>
              </a:rPr>
              <a:t>picto</a:t>
            </a:r>
            <a:r>
              <a:rPr lang="en-US" sz="1200" dirty="0">
                <a:solidFill>
                  <a:prstClr val="white"/>
                </a:solidFill>
              </a:rPr>
              <a:t> onto your slide (ctrl-p)</a:t>
            </a:r>
          </a:p>
        </p:txBody>
      </p:sp>
      <p:sp>
        <p:nvSpPr>
          <p:cNvPr id="174" name="TextBox 173"/>
          <p:cNvSpPr txBox="1"/>
          <p:nvPr userDrawn="1"/>
        </p:nvSpPr>
        <p:spPr>
          <a:xfrm>
            <a:off x="119958" y="1235453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Markets</a:t>
            </a:r>
          </a:p>
        </p:txBody>
      </p:sp>
      <p:sp>
        <p:nvSpPr>
          <p:cNvPr id="175" name="TextBox 174"/>
          <p:cNvSpPr txBox="1"/>
          <p:nvPr userDrawn="1"/>
        </p:nvSpPr>
        <p:spPr>
          <a:xfrm>
            <a:off x="-11616" y="2195148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Market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Segments</a:t>
            </a:r>
          </a:p>
        </p:txBody>
      </p:sp>
      <p:sp>
        <p:nvSpPr>
          <p:cNvPr id="176" name="TextBox 175"/>
          <p:cNvSpPr txBox="1"/>
          <p:nvPr userDrawn="1"/>
        </p:nvSpPr>
        <p:spPr>
          <a:xfrm>
            <a:off x="4818157" y="123127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Domains</a:t>
            </a:r>
          </a:p>
        </p:txBody>
      </p:sp>
      <p:sp>
        <p:nvSpPr>
          <p:cNvPr id="177" name="TextBox 176"/>
          <p:cNvSpPr txBox="1"/>
          <p:nvPr userDrawn="1"/>
        </p:nvSpPr>
        <p:spPr>
          <a:xfrm>
            <a:off x="4596942" y="2187141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  <p:sp>
        <p:nvSpPr>
          <p:cNvPr id="178" name="TextBox 177"/>
          <p:cNvSpPr txBox="1"/>
          <p:nvPr userDrawn="1"/>
        </p:nvSpPr>
        <p:spPr>
          <a:xfrm>
            <a:off x="4451067" y="5723022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Intermediaries</a:t>
            </a:r>
          </a:p>
        </p:txBody>
      </p:sp>
      <p:sp>
        <p:nvSpPr>
          <p:cNvPr id="179" name="TextBox 178"/>
          <p:cNvSpPr txBox="1"/>
          <p:nvPr userDrawn="1"/>
        </p:nvSpPr>
        <p:spPr>
          <a:xfrm>
            <a:off x="322263" y="6345960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311718990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Pictos_White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1472"/>
            <a:ext cx="8229600" cy="109537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Market </a:t>
            </a:r>
            <a:r>
              <a:rPr lang="en-US" dirty="0" err="1"/>
              <a:t>Pictos</a:t>
            </a:r>
            <a:endParaRPr lang="en-US" noProof="0" dirty="0"/>
          </a:p>
        </p:txBody>
      </p:sp>
      <p:sp>
        <p:nvSpPr>
          <p:cNvPr id="92" name="Freeform 156"/>
          <p:cNvSpPr>
            <a:spLocks noChangeAspect="1"/>
          </p:cNvSpPr>
          <p:nvPr userDrawn="1"/>
        </p:nvSpPr>
        <p:spPr bwMode="auto">
          <a:xfrm>
            <a:off x="8392787" y="2195360"/>
            <a:ext cx="391833" cy="393192"/>
          </a:xfrm>
          <a:custGeom>
            <a:avLst/>
            <a:gdLst/>
            <a:ahLst/>
            <a:cxnLst>
              <a:cxn ang="0">
                <a:pos x="319" y="205"/>
              </a:cxn>
              <a:cxn ang="0">
                <a:pos x="264" y="194"/>
              </a:cxn>
              <a:cxn ang="0">
                <a:pos x="255" y="169"/>
              </a:cxn>
              <a:cxn ang="0">
                <a:pos x="369" y="136"/>
              </a:cxn>
              <a:cxn ang="0">
                <a:pos x="379" y="121"/>
              </a:cxn>
              <a:cxn ang="0">
                <a:pos x="362" y="62"/>
              </a:cxn>
              <a:cxn ang="0">
                <a:pos x="277" y="0"/>
              </a:cxn>
              <a:cxn ang="0">
                <a:pos x="184" y="135"/>
              </a:cxn>
              <a:cxn ang="0">
                <a:pos x="174" y="138"/>
              </a:cxn>
              <a:cxn ang="0">
                <a:pos x="136" y="16"/>
              </a:cxn>
              <a:cxn ang="0">
                <a:pos x="121" y="7"/>
              </a:cxn>
              <a:cxn ang="0">
                <a:pos x="62" y="24"/>
              </a:cxn>
              <a:cxn ang="0">
                <a:pos x="0" y="108"/>
              </a:cxn>
              <a:cxn ang="0">
                <a:pos x="75" y="190"/>
              </a:cxn>
              <a:cxn ang="0">
                <a:pos x="129" y="201"/>
              </a:cxn>
              <a:cxn ang="0">
                <a:pos x="135" y="228"/>
              </a:cxn>
              <a:cxn ang="0">
                <a:pos x="24" y="257"/>
              </a:cxn>
              <a:cxn ang="0">
                <a:pos x="14" y="271"/>
              </a:cxn>
              <a:cxn ang="0">
                <a:pos x="31" y="330"/>
              </a:cxn>
              <a:cxn ang="0">
                <a:pos x="115" y="393"/>
              </a:cxn>
              <a:cxn ang="0">
                <a:pos x="197" y="322"/>
              </a:cxn>
              <a:cxn ang="0">
                <a:pos x="210" y="257"/>
              </a:cxn>
              <a:cxn ang="0">
                <a:pos x="198" y="243"/>
              </a:cxn>
              <a:cxn ang="0">
                <a:pos x="184" y="256"/>
              </a:cxn>
              <a:cxn ang="0">
                <a:pos x="184" y="256"/>
              </a:cxn>
              <a:cxn ang="0">
                <a:pos x="115" y="366"/>
              </a:cxn>
              <a:cxn ang="0">
                <a:pos x="42" y="280"/>
              </a:cxn>
              <a:cxn ang="0">
                <a:pos x="158" y="250"/>
              </a:cxn>
              <a:cxn ang="0">
                <a:pos x="168" y="241"/>
              </a:cxn>
              <a:cxn ang="0">
                <a:pos x="165" y="228"/>
              </a:cxn>
              <a:cxn ang="0">
                <a:pos x="157" y="193"/>
              </a:cxn>
              <a:cxn ang="0">
                <a:pos x="155" y="181"/>
              </a:cxn>
              <a:cxn ang="0">
                <a:pos x="145" y="176"/>
              </a:cxn>
              <a:cxn ang="0">
                <a:pos x="26" y="108"/>
              </a:cxn>
              <a:cxn ang="0">
                <a:pos x="114" y="35"/>
              </a:cxn>
              <a:cxn ang="0">
                <a:pos x="153" y="162"/>
              </a:cxn>
              <a:cxn ang="0">
                <a:pos x="162" y="170"/>
              </a:cxn>
              <a:cxn ang="0">
                <a:pos x="174" y="168"/>
              </a:cxn>
              <a:cxn ang="0">
                <a:pos x="195" y="161"/>
              </a:cxn>
              <a:cxn ang="0">
                <a:pos x="205" y="158"/>
              </a:cxn>
              <a:cxn ang="0">
                <a:pos x="210" y="148"/>
              </a:cxn>
              <a:cxn ang="0">
                <a:pos x="277" y="26"/>
              </a:cxn>
              <a:cxn ang="0">
                <a:pos x="350" y="113"/>
              </a:cxn>
              <a:cxn ang="0">
                <a:pos x="229" y="148"/>
              </a:cxn>
              <a:cxn ang="0">
                <a:pos x="220" y="158"/>
              </a:cxn>
              <a:cxn ang="0">
                <a:pos x="224" y="171"/>
              </a:cxn>
              <a:cxn ang="0">
                <a:pos x="238" y="206"/>
              </a:cxn>
              <a:cxn ang="0">
                <a:pos x="241" y="216"/>
              </a:cxn>
              <a:cxn ang="0">
                <a:pos x="251" y="220"/>
              </a:cxn>
              <a:cxn ang="0">
                <a:pos x="366" y="284"/>
              </a:cxn>
              <a:cxn ang="0">
                <a:pos x="279" y="357"/>
              </a:cxn>
              <a:cxn ang="0">
                <a:pos x="247" y="238"/>
              </a:cxn>
              <a:cxn ang="0">
                <a:pos x="230" y="229"/>
              </a:cxn>
              <a:cxn ang="0">
                <a:pos x="221" y="245"/>
              </a:cxn>
              <a:cxn ang="0">
                <a:pos x="257" y="376"/>
              </a:cxn>
              <a:cxn ang="0">
                <a:pos x="271" y="386"/>
              </a:cxn>
              <a:cxn ang="0">
                <a:pos x="330" y="369"/>
              </a:cxn>
              <a:cxn ang="0">
                <a:pos x="393" y="284"/>
              </a:cxn>
              <a:cxn ang="0">
                <a:pos x="319" y="205"/>
              </a:cxn>
            </a:cxnLst>
            <a:rect l="0" t="0" r="r" b="b"/>
            <a:pathLst>
              <a:path w="393" h="393">
                <a:moveTo>
                  <a:pt x="319" y="205"/>
                </a:moveTo>
                <a:cubicBezTo>
                  <a:pt x="298" y="198"/>
                  <a:pt x="277" y="195"/>
                  <a:pt x="264" y="194"/>
                </a:cubicBezTo>
                <a:cubicBezTo>
                  <a:pt x="263" y="184"/>
                  <a:pt x="259" y="175"/>
                  <a:pt x="255" y="169"/>
                </a:cubicBezTo>
                <a:cubicBezTo>
                  <a:pt x="369" y="136"/>
                  <a:pt x="369" y="136"/>
                  <a:pt x="369" y="136"/>
                </a:cubicBezTo>
                <a:cubicBezTo>
                  <a:pt x="375" y="134"/>
                  <a:pt x="379" y="128"/>
                  <a:pt x="379" y="121"/>
                </a:cubicBezTo>
                <a:cubicBezTo>
                  <a:pt x="379" y="120"/>
                  <a:pt x="375" y="91"/>
                  <a:pt x="362" y="62"/>
                </a:cubicBezTo>
                <a:cubicBezTo>
                  <a:pt x="343" y="21"/>
                  <a:pt x="314" y="0"/>
                  <a:pt x="277" y="0"/>
                </a:cubicBezTo>
                <a:cubicBezTo>
                  <a:pt x="204" y="0"/>
                  <a:pt x="188" y="100"/>
                  <a:pt x="184" y="135"/>
                </a:cubicBezTo>
                <a:cubicBezTo>
                  <a:pt x="181" y="136"/>
                  <a:pt x="177" y="137"/>
                  <a:pt x="174" y="138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4" y="10"/>
                  <a:pt x="128" y="6"/>
                  <a:pt x="121" y="7"/>
                </a:cubicBezTo>
                <a:cubicBezTo>
                  <a:pt x="120" y="7"/>
                  <a:pt x="91" y="11"/>
                  <a:pt x="62" y="24"/>
                </a:cubicBezTo>
                <a:cubicBezTo>
                  <a:pt x="21" y="43"/>
                  <a:pt x="0" y="72"/>
                  <a:pt x="0" y="108"/>
                </a:cubicBezTo>
                <a:cubicBezTo>
                  <a:pt x="0" y="134"/>
                  <a:pt x="13" y="169"/>
                  <a:pt x="75" y="190"/>
                </a:cubicBezTo>
                <a:cubicBezTo>
                  <a:pt x="95" y="196"/>
                  <a:pt x="116" y="200"/>
                  <a:pt x="129" y="201"/>
                </a:cubicBezTo>
                <a:cubicBezTo>
                  <a:pt x="129" y="211"/>
                  <a:pt x="132" y="221"/>
                  <a:pt x="135" y="228"/>
                </a:cubicBezTo>
                <a:cubicBezTo>
                  <a:pt x="24" y="257"/>
                  <a:pt x="24" y="257"/>
                  <a:pt x="24" y="257"/>
                </a:cubicBezTo>
                <a:cubicBezTo>
                  <a:pt x="17" y="259"/>
                  <a:pt x="13" y="265"/>
                  <a:pt x="14" y="271"/>
                </a:cubicBezTo>
                <a:cubicBezTo>
                  <a:pt x="14" y="273"/>
                  <a:pt x="18" y="301"/>
                  <a:pt x="31" y="330"/>
                </a:cubicBezTo>
                <a:cubicBezTo>
                  <a:pt x="50" y="371"/>
                  <a:pt x="79" y="393"/>
                  <a:pt x="115" y="393"/>
                </a:cubicBezTo>
                <a:cubicBezTo>
                  <a:pt x="141" y="393"/>
                  <a:pt x="176" y="381"/>
                  <a:pt x="197" y="322"/>
                </a:cubicBezTo>
                <a:cubicBezTo>
                  <a:pt x="208" y="290"/>
                  <a:pt x="210" y="258"/>
                  <a:pt x="210" y="257"/>
                </a:cubicBezTo>
                <a:cubicBezTo>
                  <a:pt x="211" y="250"/>
                  <a:pt x="205" y="243"/>
                  <a:pt x="198" y="243"/>
                </a:cubicBezTo>
                <a:cubicBezTo>
                  <a:pt x="190" y="243"/>
                  <a:pt x="184" y="248"/>
                  <a:pt x="184" y="256"/>
                </a:cubicBezTo>
                <a:cubicBezTo>
                  <a:pt x="184" y="256"/>
                  <a:pt x="184" y="256"/>
                  <a:pt x="184" y="256"/>
                </a:cubicBezTo>
                <a:cubicBezTo>
                  <a:pt x="184" y="257"/>
                  <a:pt x="177" y="366"/>
                  <a:pt x="115" y="366"/>
                </a:cubicBezTo>
                <a:cubicBezTo>
                  <a:pt x="66" y="366"/>
                  <a:pt x="48" y="305"/>
                  <a:pt x="42" y="280"/>
                </a:cubicBezTo>
                <a:cubicBezTo>
                  <a:pt x="158" y="250"/>
                  <a:pt x="158" y="250"/>
                  <a:pt x="158" y="250"/>
                </a:cubicBezTo>
                <a:cubicBezTo>
                  <a:pt x="163" y="248"/>
                  <a:pt x="166" y="245"/>
                  <a:pt x="168" y="241"/>
                </a:cubicBezTo>
                <a:cubicBezTo>
                  <a:pt x="169" y="236"/>
                  <a:pt x="168" y="232"/>
                  <a:pt x="165" y="228"/>
                </a:cubicBezTo>
                <a:cubicBezTo>
                  <a:pt x="165" y="228"/>
                  <a:pt x="152" y="211"/>
                  <a:pt x="157" y="193"/>
                </a:cubicBezTo>
                <a:cubicBezTo>
                  <a:pt x="158" y="189"/>
                  <a:pt x="158" y="184"/>
                  <a:pt x="155" y="181"/>
                </a:cubicBezTo>
                <a:cubicBezTo>
                  <a:pt x="153" y="178"/>
                  <a:pt x="149" y="176"/>
                  <a:pt x="145" y="176"/>
                </a:cubicBezTo>
                <a:cubicBezTo>
                  <a:pt x="144" y="175"/>
                  <a:pt x="26" y="170"/>
                  <a:pt x="26" y="108"/>
                </a:cubicBezTo>
                <a:cubicBezTo>
                  <a:pt x="26" y="58"/>
                  <a:pt x="88" y="41"/>
                  <a:pt x="114" y="35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4" y="166"/>
                  <a:pt x="157" y="169"/>
                  <a:pt x="162" y="170"/>
                </a:cubicBezTo>
                <a:cubicBezTo>
                  <a:pt x="166" y="172"/>
                  <a:pt x="170" y="171"/>
                  <a:pt x="174" y="168"/>
                </a:cubicBezTo>
                <a:cubicBezTo>
                  <a:pt x="177" y="166"/>
                  <a:pt x="187" y="160"/>
                  <a:pt x="195" y="161"/>
                </a:cubicBezTo>
                <a:cubicBezTo>
                  <a:pt x="199" y="161"/>
                  <a:pt x="203" y="160"/>
                  <a:pt x="205" y="158"/>
                </a:cubicBezTo>
                <a:cubicBezTo>
                  <a:pt x="208" y="156"/>
                  <a:pt x="210" y="152"/>
                  <a:pt x="210" y="148"/>
                </a:cubicBezTo>
                <a:cubicBezTo>
                  <a:pt x="210" y="147"/>
                  <a:pt x="217" y="26"/>
                  <a:pt x="277" y="26"/>
                </a:cubicBezTo>
                <a:cubicBezTo>
                  <a:pt x="327" y="26"/>
                  <a:pt x="345" y="88"/>
                  <a:pt x="350" y="113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224" y="150"/>
                  <a:pt x="221" y="154"/>
                  <a:pt x="220" y="158"/>
                </a:cubicBezTo>
                <a:cubicBezTo>
                  <a:pt x="219" y="163"/>
                  <a:pt x="220" y="168"/>
                  <a:pt x="224" y="171"/>
                </a:cubicBezTo>
                <a:cubicBezTo>
                  <a:pt x="225" y="172"/>
                  <a:pt x="239" y="185"/>
                  <a:pt x="238" y="206"/>
                </a:cubicBezTo>
                <a:cubicBezTo>
                  <a:pt x="237" y="210"/>
                  <a:pt x="239" y="213"/>
                  <a:pt x="241" y="216"/>
                </a:cubicBezTo>
                <a:cubicBezTo>
                  <a:pt x="244" y="219"/>
                  <a:pt x="247" y="220"/>
                  <a:pt x="251" y="220"/>
                </a:cubicBezTo>
                <a:cubicBezTo>
                  <a:pt x="252" y="220"/>
                  <a:pt x="366" y="223"/>
                  <a:pt x="366" y="284"/>
                </a:cubicBezTo>
                <a:cubicBezTo>
                  <a:pt x="366" y="334"/>
                  <a:pt x="305" y="352"/>
                  <a:pt x="279" y="357"/>
                </a:cubicBezTo>
                <a:cubicBezTo>
                  <a:pt x="247" y="238"/>
                  <a:pt x="247" y="238"/>
                  <a:pt x="247" y="238"/>
                </a:cubicBezTo>
                <a:cubicBezTo>
                  <a:pt x="245" y="231"/>
                  <a:pt x="237" y="227"/>
                  <a:pt x="230" y="229"/>
                </a:cubicBezTo>
                <a:cubicBezTo>
                  <a:pt x="223" y="231"/>
                  <a:pt x="219" y="238"/>
                  <a:pt x="221" y="245"/>
                </a:cubicBezTo>
                <a:cubicBezTo>
                  <a:pt x="257" y="376"/>
                  <a:pt x="257" y="376"/>
                  <a:pt x="257" y="376"/>
                </a:cubicBezTo>
                <a:cubicBezTo>
                  <a:pt x="259" y="382"/>
                  <a:pt x="265" y="386"/>
                  <a:pt x="271" y="386"/>
                </a:cubicBezTo>
                <a:cubicBezTo>
                  <a:pt x="273" y="385"/>
                  <a:pt x="301" y="382"/>
                  <a:pt x="330" y="369"/>
                </a:cubicBezTo>
                <a:cubicBezTo>
                  <a:pt x="371" y="350"/>
                  <a:pt x="393" y="321"/>
                  <a:pt x="393" y="284"/>
                </a:cubicBezTo>
                <a:cubicBezTo>
                  <a:pt x="393" y="258"/>
                  <a:pt x="380" y="223"/>
                  <a:pt x="319" y="20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3" name="Freeform 188"/>
          <p:cNvSpPr>
            <a:spLocks noChangeAspect="1" noEditPoints="1"/>
          </p:cNvSpPr>
          <p:nvPr userDrawn="1"/>
        </p:nvSpPr>
        <p:spPr bwMode="auto">
          <a:xfrm>
            <a:off x="5718648" y="3849421"/>
            <a:ext cx="422086" cy="393192"/>
          </a:xfrm>
          <a:custGeom>
            <a:avLst/>
            <a:gdLst/>
            <a:ahLst/>
            <a:cxnLst>
              <a:cxn ang="0">
                <a:pos x="395" y="249"/>
              </a:cxn>
              <a:cxn ang="0">
                <a:pos x="228" y="249"/>
              </a:cxn>
              <a:cxn ang="0">
                <a:pos x="203" y="78"/>
              </a:cxn>
              <a:cxn ang="0">
                <a:pos x="188" y="4"/>
              </a:cxn>
              <a:cxn ang="0">
                <a:pos x="164" y="0"/>
              </a:cxn>
              <a:cxn ang="0">
                <a:pos x="126" y="29"/>
              </a:cxn>
              <a:cxn ang="0">
                <a:pos x="100" y="145"/>
              </a:cxn>
              <a:cxn ang="0">
                <a:pos x="62" y="249"/>
              </a:cxn>
              <a:cxn ang="0">
                <a:pos x="0" y="310"/>
              </a:cxn>
              <a:cxn ang="0">
                <a:pos x="151" y="372"/>
              </a:cxn>
              <a:cxn ang="0">
                <a:pos x="158" y="423"/>
              </a:cxn>
              <a:cxn ang="0">
                <a:pos x="238" y="369"/>
              </a:cxn>
              <a:cxn ang="0">
                <a:pos x="238" y="348"/>
              </a:cxn>
              <a:cxn ang="0">
                <a:pos x="154" y="298"/>
              </a:cxn>
              <a:cxn ang="0">
                <a:pos x="209" y="359"/>
              </a:cxn>
              <a:cxn ang="0">
                <a:pos x="177" y="359"/>
              </a:cxn>
              <a:cxn ang="0">
                <a:pos x="62" y="346"/>
              </a:cxn>
              <a:cxn ang="0">
                <a:pos x="37" y="286"/>
              </a:cxn>
              <a:cxn ang="0">
                <a:pos x="114" y="275"/>
              </a:cxn>
              <a:cxn ang="0">
                <a:pos x="127" y="145"/>
              </a:cxn>
              <a:cxn ang="0">
                <a:pos x="152" y="81"/>
              </a:cxn>
              <a:cxn ang="0">
                <a:pos x="152" y="28"/>
              </a:cxn>
              <a:cxn ang="0">
                <a:pos x="165" y="27"/>
              </a:cxn>
              <a:cxn ang="0">
                <a:pos x="176" y="29"/>
              </a:cxn>
              <a:cxn ang="0">
                <a:pos x="177" y="87"/>
              </a:cxn>
              <a:cxn ang="0">
                <a:pos x="201" y="262"/>
              </a:cxn>
              <a:cxn ang="0">
                <a:pos x="344" y="275"/>
              </a:cxn>
              <a:cxn ang="0">
                <a:pos x="351" y="354"/>
              </a:cxn>
              <a:cxn ang="0">
                <a:pos x="456" y="310"/>
              </a:cxn>
              <a:cxn ang="0">
                <a:pos x="395" y="346"/>
              </a:cxn>
              <a:cxn ang="0">
                <a:pos x="360" y="310"/>
              </a:cxn>
              <a:cxn ang="0">
                <a:pos x="395" y="275"/>
              </a:cxn>
              <a:cxn ang="0">
                <a:pos x="395" y="346"/>
              </a:cxn>
            </a:cxnLst>
            <a:rect l="0" t="0" r="r" b="b"/>
            <a:pathLst>
              <a:path w="456" h="426">
                <a:moveTo>
                  <a:pt x="395" y="249"/>
                </a:moveTo>
                <a:cubicBezTo>
                  <a:pt x="395" y="249"/>
                  <a:pt x="395" y="249"/>
                  <a:pt x="395" y="249"/>
                </a:cubicBezTo>
                <a:cubicBezTo>
                  <a:pt x="395" y="249"/>
                  <a:pt x="395" y="249"/>
                  <a:pt x="395" y="249"/>
                </a:cubicBezTo>
                <a:cubicBezTo>
                  <a:pt x="228" y="249"/>
                  <a:pt x="228" y="249"/>
                  <a:pt x="228" y="249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8" y="130"/>
                  <a:pt x="211" y="95"/>
                  <a:pt x="203" y="78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203" y="18"/>
                  <a:pt x="197" y="9"/>
                  <a:pt x="188" y="4"/>
                </a:cubicBezTo>
                <a:cubicBezTo>
                  <a:pt x="181" y="0"/>
                  <a:pt x="172" y="0"/>
                  <a:pt x="165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57" y="0"/>
                  <a:pt x="148" y="0"/>
                  <a:pt x="140" y="4"/>
                </a:cubicBezTo>
                <a:cubicBezTo>
                  <a:pt x="131" y="9"/>
                  <a:pt x="126" y="18"/>
                  <a:pt x="126" y="29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17" y="95"/>
                  <a:pt x="100" y="130"/>
                  <a:pt x="100" y="145"/>
                </a:cubicBezTo>
                <a:cubicBezTo>
                  <a:pt x="100" y="249"/>
                  <a:pt x="100" y="249"/>
                  <a:pt x="100" y="249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46" y="249"/>
                  <a:pt x="30" y="255"/>
                  <a:pt x="18" y="267"/>
                </a:cubicBezTo>
                <a:cubicBezTo>
                  <a:pt x="7" y="278"/>
                  <a:pt x="0" y="294"/>
                  <a:pt x="0" y="310"/>
                </a:cubicBezTo>
                <a:cubicBezTo>
                  <a:pt x="0" y="344"/>
                  <a:pt x="28" y="372"/>
                  <a:pt x="62" y="372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411"/>
                  <a:pt x="151" y="411"/>
                  <a:pt x="151" y="411"/>
                </a:cubicBezTo>
                <a:cubicBezTo>
                  <a:pt x="151" y="417"/>
                  <a:pt x="154" y="421"/>
                  <a:pt x="158" y="423"/>
                </a:cubicBezTo>
                <a:cubicBezTo>
                  <a:pt x="163" y="426"/>
                  <a:pt x="168" y="425"/>
                  <a:pt x="172" y="422"/>
                </a:cubicBezTo>
                <a:cubicBezTo>
                  <a:pt x="238" y="369"/>
                  <a:pt x="238" y="369"/>
                  <a:pt x="238" y="369"/>
                </a:cubicBezTo>
                <a:cubicBezTo>
                  <a:pt x="242" y="367"/>
                  <a:pt x="243" y="363"/>
                  <a:pt x="243" y="359"/>
                </a:cubicBezTo>
                <a:cubicBezTo>
                  <a:pt x="243" y="355"/>
                  <a:pt x="242" y="351"/>
                  <a:pt x="238" y="348"/>
                </a:cubicBezTo>
                <a:cubicBezTo>
                  <a:pt x="172" y="296"/>
                  <a:pt x="172" y="296"/>
                  <a:pt x="172" y="296"/>
                </a:cubicBezTo>
                <a:cubicBezTo>
                  <a:pt x="167" y="291"/>
                  <a:pt x="158" y="292"/>
                  <a:pt x="154" y="298"/>
                </a:cubicBezTo>
                <a:cubicBezTo>
                  <a:pt x="149" y="303"/>
                  <a:pt x="150" y="312"/>
                  <a:pt x="156" y="316"/>
                </a:cubicBezTo>
                <a:cubicBezTo>
                  <a:pt x="209" y="359"/>
                  <a:pt x="209" y="359"/>
                  <a:pt x="209" y="359"/>
                </a:cubicBezTo>
                <a:cubicBezTo>
                  <a:pt x="177" y="384"/>
                  <a:pt x="177" y="384"/>
                  <a:pt x="177" y="384"/>
                </a:cubicBezTo>
                <a:cubicBezTo>
                  <a:pt x="177" y="359"/>
                  <a:pt x="177" y="359"/>
                  <a:pt x="177" y="359"/>
                </a:cubicBezTo>
                <a:cubicBezTo>
                  <a:pt x="177" y="351"/>
                  <a:pt x="172" y="346"/>
                  <a:pt x="164" y="346"/>
                </a:cubicBezTo>
                <a:cubicBezTo>
                  <a:pt x="62" y="346"/>
                  <a:pt x="62" y="346"/>
                  <a:pt x="62" y="346"/>
                </a:cubicBezTo>
                <a:cubicBezTo>
                  <a:pt x="43" y="346"/>
                  <a:pt x="27" y="330"/>
                  <a:pt x="27" y="310"/>
                </a:cubicBezTo>
                <a:cubicBezTo>
                  <a:pt x="27" y="301"/>
                  <a:pt x="31" y="292"/>
                  <a:pt x="37" y="286"/>
                </a:cubicBezTo>
                <a:cubicBezTo>
                  <a:pt x="44" y="279"/>
                  <a:pt x="53" y="275"/>
                  <a:pt x="62" y="275"/>
                </a:cubicBezTo>
                <a:cubicBezTo>
                  <a:pt x="62" y="275"/>
                  <a:pt x="114" y="275"/>
                  <a:pt x="114" y="275"/>
                </a:cubicBezTo>
                <a:cubicBezTo>
                  <a:pt x="121" y="275"/>
                  <a:pt x="127" y="269"/>
                  <a:pt x="127" y="262"/>
                </a:cubicBezTo>
                <a:cubicBezTo>
                  <a:pt x="127" y="145"/>
                  <a:pt x="127" y="145"/>
                  <a:pt x="127" y="145"/>
                </a:cubicBezTo>
                <a:cubicBezTo>
                  <a:pt x="127" y="138"/>
                  <a:pt x="140" y="109"/>
                  <a:pt x="151" y="87"/>
                </a:cubicBezTo>
                <a:cubicBezTo>
                  <a:pt x="152" y="85"/>
                  <a:pt x="152" y="83"/>
                  <a:pt x="152" y="81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2" y="29"/>
                  <a:pt x="152" y="28"/>
                  <a:pt x="152" y="28"/>
                </a:cubicBezTo>
                <a:cubicBezTo>
                  <a:pt x="153" y="28"/>
                  <a:pt x="156" y="27"/>
                  <a:pt x="164" y="27"/>
                </a:cubicBezTo>
                <a:cubicBezTo>
                  <a:pt x="165" y="27"/>
                  <a:pt x="165" y="27"/>
                  <a:pt x="165" y="27"/>
                </a:cubicBezTo>
                <a:cubicBezTo>
                  <a:pt x="172" y="27"/>
                  <a:pt x="175" y="28"/>
                  <a:pt x="176" y="28"/>
                </a:cubicBezTo>
                <a:cubicBezTo>
                  <a:pt x="176" y="28"/>
                  <a:pt x="176" y="29"/>
                  <a:pt x="176" y="29"/>
                </a:cubicBezTo>
                <a:cubicBezTo>
                  <a:pt x="176" y="81"/>
                  <a:pt x="176" y="81"/>
                  <a:pt x="176" y="81"/>
                </a:cubicBezTo>
                <a:cubicBezTo>
                  <a:pt x="176" y="83"/>
                  <a:pt x="176" y="85"/>
                  <a:pt x="177" y="87"/>
                </a:cubicBezTo>
                <a:cubicBezTo>
                  <a:pt x="189" y="109"/>
                  <a:pt x="201" y="138"/>
                  <a:pt x="201" y="145"/>
                </a:cubicBezTo>
                <a:cubicBezTo>
                  <a:pt x="201" y="262"/>
                  <a:pt x="201" y="262"/>
                  <a:pt x="201" y="262"/>
                </a:cubicBezTo>
                <a:cubicBezTo>
                  <a:pt x="201" y="269"/>
                  <a:pt x="207" y="275"/>
                  <a:pt x="214" y="275"/>
                </a:cubicBezTo>
                <a:cubicBezTo>
                  <a:pt x="344" y="275"/>
                  <a:pt x="344" y="275"/>
                  <a:pt x="344" y="275"/>
                </a:cubicBezTo>
                <a:cubicBezTo>
                  <a:pt x="337" y="286"/>
                  <a:pt x="333" y="298"/>
                  <a:pt x="333" y="310"/>
                </a:cubicBezTo>
                <a:cubicBezTo>
                  <a:pt x="333" y="327"/>
                  <a:pt x="339" y="342"/>
                  <a:pt x="351" y="354"/>
                </a:cubicBezTo>
                <a:cubicBezTo>
                  <a:pt x="363" y="366"/>
                  <a:pt x="378" y="372"/>
                  <a:pt x="395" y="372"/>
                </a:cubicBezTo>
                <a:cubicBezTo>
                  <a:pt x="429" y="372"/>
                  <a:pt x="456" y="344"/>
                  <a:pt x="456" y="310"/>
                </a:cubicBezTo>
                <a:cubicBezTo>
                  <a:pt x="456" y="276"/>
                  <a:pt x="429" y="249"/>
                  <a:pt x="395" y="249"/>
                </a:cubicBezTo>
                <a:close/>
                <a:moveTo>
                  <a:pt x="395" y="346"/>
                </a:moveTo>
                <a:cubicBezTo>
                  <a:pt x="385" y="346"/>
                  <a:pt x="376" y="342"/>
                  <a:pt x="370" y="335"/>
                </a:cubicBezTo>
                <a:cubicBezTo>
                  <a:pt x="363" y="329"/>
                  <a:pt x="360" y="320"/>
                  <a:pt x="360" y="310"/>
                </a:cubicBezTo>
                <a:cubicBezTo>
                  <a:pt x="360" y="301"/>
                  <a:pt x="363" y="292"/>
                  <a:pt x="370" y="286"/>
                </a:cubicBezTo>
                <a:cubicBezTo>
                  <a:pt x="376" y="279"/>
                  <a:pt x="385" y="275"/>
                  <a:pt x="395" y="275"/>
                </a:cubicBezTo>
                <a:cubicBezTo>
                  <a:pt x="414" y="275"/>
                  <a:pt x="430" y="291"/>
                  <a:pt x="430" y="310"/>
                </a:cubicBezTo>
                <a:cubicBezTo>
                  <a:pt x="430" y="330"/>
                  <a:pt x="414" y="346"/>
                  <a:pt x="395" y="3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6" name="Freeform 192"/>
          <p:cNvSpPr>
            <a:spLocks noChangeAspect="1" noEditPoints="1"/>
          </p:cNvSpPr>
          <p:nvPr userDrawn="1"/>
        </p:nvSpPr>
        <p:spPr bwMode="auto">
          <a:xfrm>
            <a:off x="6637889" y="2195360"/>
            <a:ext cx="394362" cy="393192"/>
          </a:xfrm>
          <a:custGeom>
            <a:avLst/>
            <a:gdLst/>
            <a:ahLst/>
            <a:cxnLst>
              <a:cxn ang="0">
                <a:pos x="113" y="371"/>
              </a:cxn>
              <a:cxn ang="0">
                <a:pos x="33" y="399"/>
              </a:cxn>
              <a:cxn ang="0">
                <a:pos x="0" y="326"/>
              </a:cxn>
              <a:cxn ang="0">
                <a:pos x="54" y="183"/>
              </a:cxn>
              <a:cxn ang="0">
                <a:pos x="120" y="174"/>
              </a:cxn>
              <a:cxn ang="0">
                <a:pos x="128" y="247"/>
              </a:cxn>
              <a:cxn ang="0">
                <a:pos x="158" y="223"/>
              </a:cxn>
              <a:cxn ang="0">
                <a:pos x="129" y="210"/>
              </a:cxn>
              <a:cxn ang="0">
                <a:pos x="153" y="155"/>
              </a:cxn>
              <a:cxn ang="0">
                <a:pos x="316" y="221"/>
              </a:cxn>
              <a:cxn ang="0">
                <a:pos x="340" y="242"/>
              </a:cxn>
              <a:cxn ang="0">
                <a:pos x="398" y="288"/>
              </a:cxn>
              <a:cxn ang="0">
                <a:pos x="402" y="371"/>
              </a:cxn>
              <a:cxn ang="0">
                <a:pos x="308" y="406"/>
              </a:cxn>
              <a:cxn ang="0">
                <a:pos x="262" y="332"/>
              </a:cxn>
              <a:cxn ang="0">
                <a:pos x="324" y="376"/>
              </a:cxn>
              <a:cxn ang="0">
                <a:pos x="376" y="356"/>
              </a:cxn>
              <a:cxn ang="0">
                <a:pos x="373" y="296"/>
              </a:cxn>
              <a:cxn ang="0">
                <a:pos x="330" y="267"/>
              </a:cxn>
              <a:cxn ang="0">
                <a:pos x="279" y="224"/>
              </a:cxn>
              <a:cxn ang="0">
                <a:pos x="158" y="196"/>
              </a:cxn>
              <a:cxn ang="0">
                <a:pos x="290" y="266"/>
              </a:cxn>
              <a:cxn ang="0">
                <a:pos x="128" y="274"/>
              </a:cxn>
              <a:cxn ang="0">
                <a:pos x="93" y="191"/>
              </a:cxn>
              <a:cxn ang="0">
                <a:pos x="28" y="317"/>
              </a:cxn>
              <a:cxn ang="0">
                <a:pos x="27" y="318"/>
              </a:cxn>
              <a:cxn ang="0">
                <a:pos x="29" y="347"/>
              </a:cxn>
              <a:cxn ang="0">
                <a:pos x="62" y="379"/>
              </a:cxn>
              <a:cxn ang="0">
                <a:pos x="103" y="345"/>
              </a:cxn>
              <a:cxn ang="0">
                <a:pos x="230" y="354"/>
              </a:cxn>
              <a:cxn ang="0">
                <a:pos x="242" y="379"/>
              </a:cxn>
              <a:cxn ang="0">
                <a:pos x="379" y="423"/>
              </a:cxn>
              <a:cxn ang="0">
                <a:pos x="410" y="259"/>
              </a:cxn>
              <a:cxn ang="0">
                <a:pos x="355" y="168"/>
              </a:cxn>
              <a:cxn ang="0">
                <a:pos x="358" y="167"/>
              </a:cxn>
              <a:cxn ang="0">
                <a:pos x="391" y="148"/>
              </a:cxn>
              <a:cxn ang="0">
                <a:pos x="396" y="95"/>
              </a:cxn>
              <a:cxn ang="0">
                <a:pos x="391" y="95"/>
              </a:cxn>
              <a:cxn ang="0">
                <a:pos x="377" y="32"/>
              </a:cxn>
              <a:cxn ang="0">
                <a:pos x="369" y="28"/>
              </a:cxn>
              <a:cxn ang="0">
                <a:pos x="364" y="90"/>
              </a:cxn>
              <a:cxn ang="0">
                <a:pos x="312" y="90"/>
              </a:cxn>
              <a:cxn ang="0">
                <a:pos x="306" y="28"/>
              </a:cxn>
              <a:cxn ang="0">
                <a:pos x="299" y="32"/>
              </a:cxn>
              <a:cxn ang="0">
                <a:pos x="284" y="95"/>
              </a:cxn>
              <a:cxn ang="0">
                <a:pos x="280" y="106"/>
              </a:cxn>
              <a:cxn ang="0">
                <a:pos x="282" y="145"/>
              </a:cxn>
              <a:cxn ang="0">
                <a:pos x="318" y="167"/>
              </a:cxn>
              <a:cxn ang="0">
                <a:pos x="269" y="172"/>
              </a:cxn>
              <a:cxn ang="0">
                <a:pos x="255" y="145"/>
              </a:cxn>
              <a:cxn ang="0">
                <a:pos x="253" y="94"/>
              </a:cxn>
              <a:cxn ang="0">
                <a:pos x="272" y="70"/>
              </a:cxn>
              <a:cxn ang="0">
                <a:pos x="304" y="0"/>
              </a:cxn>
              <a:cxn ang="0">
                <a:pos x="334" y="68"/>
              </a:cxn>
              <a:cxn ang="0">
                <a:pos x="351" y="9"/>
              </a:cxn>
              <a:cxn ang="0">
                <a:pos x="403" y="32"/>
              </a:cxn>
              <a:cxn ang="0">
                <a:pos x="422" y="95"/>
              </a:cxn>
              <a:cxn ang="0">
                <a:pos x="415" y="160"/>
              </a:cxn>
              <a:cxn ang="0">
                <a:pos x="384" y="185"/>
              </a:cxn>
              <a:cxn ang="0">
                <a:pos x="444" y="395"/>
              </a:cxn>
              <a:cxn ang="0">
                <a:pos x="331" y="459"/>
              </a:cxn>
              <a:cxn ang="0">
                <a:pos x="294" y="122"/>
              </a:cxn>
            </a:cxnLst>
            <a:rect l="0" t="0" r="r" b="b"/>
            <a:pathLst>
              <a:path w="460" h="459">
                <a:moveTo>
                  <a:pt x="271" y="444"/>
                </a:moveTo>
                <a:cubicBezTo>
                  <a:pt x="254" y="434"/>
                  <a:pt x="242" y="422"/>
                  <a:pt x="232" y="410"/>
                </a:cubicBezTo>
                <a:cubicBezTo>
                  <a:pt x="232" y="410"/>
                  <a:pt x="232" y="410"/>
                  <a:pt x="232" y="410"/>
                </a:cubicBezTo>
                <a:cubicBezTo>
                  <a:pt x="220" y="395"/>
                  <a:pt x="212" y="380"/>
                  <a:pt x="208" y="371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113" y="371"/>
                  <a:pt x="113" y="371"/>
                  <a:pt x="113" y="371"/>
                </a:cubicBezTo>
                <a:cubicBezTo>
                  <a:pt x="109" y="381"/>
                  <a:pt x="103" y="389"/>
                  <a:pt x="95" y="395"/>
                </a:cubicBezTo>
                <a:cubicBezTo>
                  <a:pt x="95" y="395"/>
                  <a:pt x="95" y="395"/>
                  <a:pt x="95" y="395"/>
                </a:cubicBezTo>
                <a:cubicBezTo>
                  <a:pt x="85" y="403"/>
                  <a:pt x="73" y="406"/>
                  <a:pt x="62" y="40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52" y="406"/>
                  <a:pt x="42" y="404"/>
                  <a:pt x="33" y="399"/>
                </a:cubicBezTo>
                <a:cubicBezTo>
                  <a:pt x="33" y="399"/>
                  <a:pt x="33" y="399"/>
                  <a:pt x="33" y="399"/>
                </a:cubicBezTo>
                <a:cubicBezTo>
                  <a:pt x="25" y="395"/>
                  <a:pt x="19" y="389"/>
                  <a:pt x="15" y="382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1" y="376"/>
                  <a:pt x="8" y="369"/>
                  <a:pt x="5" y="362"/>
                </a:cubicBezTo>
                <a:cubicBezTo>
                  <a:pt x="5" y="362"/>
                  <a:pt x="5" y="362"/>
                  <a:pt x="5" y="362"/>
                </a:cubicBezTo>
                <a:cubicBezTo>
                  <a:pt x="1" y="349"/>
                  <a:pt x="1" y="335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1"/>
                  <a:pt x="1" y="317"/>
                  <a:pt x="1" y="315"/>
                </a:cubicBezTo>
                <a:cubicBezTo>
                  <a:pt x="1" y="315"/>
                  <a:pt x="1" y="315"/>
                  <a:pt x="1" y="315"/>
                </a:cubicBezTo>
                <a:cubicBezTo>
                  <a:pt x="3" y="280"/>
                  <a:pt x="9" y="252"/>
                  <a:pt x="19" y="230"/>
                </a:cubicBezTo>
                <a:cubicBezTo>
                  <a:pt x="19" y="230"/>
                  <a:pt x="19" y="230"/>
                  <a:pt x="19" y="230"/>
                </a:cubicBezTo>
                <a:cubicBezTo>
                  <a:pt x="29" y="209"/>
                  <a:pt x="41" y="193"/>
                  <a:pt x="54" y="183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79" y="162"/>
                  <a:pt x="104" y="161"/>
                  <a:pt x="106" y="160"/>
                </a:cubicBezTo>
                <a:cubicBezTo>
                  <a:pt x="106" y="160"/>
                  <a:pt x="106" y="160"/>
                  <a:pt x="106" y="160"/>
                </a:cubicBezTo>
                <a:cubicBezTo>
                  <a:pt x="109" y="160"/>
                  <a:pt x="113" y="162"/>
                  <a:pt x="115" y="164"/>
                </a:cubicBezTo>
                <a:cubicBezTo>
                  <a:pt x="115" y="164"/>
                  <a:pt x="115" y="164"/>
                  <a:pt x="115" y="164"/>
                </a:cubicBezTo>
                <a:cubicBezTo>
                  <a:pt x="118" y="167"/>
                  <a:pt x="120" y="170"/>
                  <a:pt x="120" y="174"/>
                </a:cubicBezTo>
                <a:cubicBezTo>
                  <a:pt x="120" y="174"/>
                  <a:pt x="120" y="174"/>
                  <a:pt x="120" y="174"/>
                </a:cubicBezTo>
                <a:cubicBezTo>
                  <a:pt x="120" y="182"/>
                  <a:pt x="119" y="233"/>
                  <a:pt x="119" y="239"/>
                </a:cubicBezTo>
                <a:cubicBezTo>
                  <a:pt x="119" y="239"/>
                  <a:pt x="119" y="239"/>
                  <a:pt x="119" y="239"/>
                </a:cubicBezTo>
                <a:cubicBezTo>
                  <a:pt x="119" y="240"/>
                  <a:pt x="120" y="243"/>
                  <a:pt x="122" y="245"/>
                </a:cubicBezTo>
                <a:cubicBezTo>
                  <a:pt x="122" y="245"/>
                  <a:pt x="122" y="245"/>
                  <a:pt x="122" y="245"/>
                </a:cubicBezTo>
                <a:cubicBezTo>
                  <a:pt x="124" y="246"/>
                  <a:pt x="126" y="247"/>
                  <a:pt x="128" y="247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36" y="247"/>
                  <a:pt x="199" y="248"/>
                  <a:pt x="240" y="248"/>
                </a:cubicBezTo>
                <a:cubicBezTo>
                  <a:pt x="240" y="248"/>
                  <a:pt x="240" y="248"/>
                  <a:pt x="240" y="248"/>
                </a:cubicBezTo>
                <a:cubicBezTo>
                  <a:pt x="228" y="240"/>
                  <a:pt x="217" y="235"/>
                  <a:pt x="206" y="231"/>
                </a:cubicBezTo>
                <a:cubicBezTo>
                  <a:pt x="206" y="231"/>
                  <a:pt x="206" y="231"/>
                  <a:pt x="206" y="231"/>
                </a:cubicBezTo>
                <a:cubicBezTo>
                  <a:pt x="186" y="224"/>
                  <a:pt x="169" y="223"/>
                  <a:pt x="158" y="223"/>
                </a:cubicBezTo>
                <a:cubicBezTo>
                  <a:pt x="158" y="223"/>
                  <a:pt x="158" y="223"/>
                  <a:pt x="158" y="223"/>
                </a:cubicBezTo>
                <a:cubicBezTo>
                  <a:pt x="150" y="223"/>
                  <a:pt x="146" y="223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1" y="224"/>
                  <a:pt x="137" y="223"/>
                  <a:pt x="134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1" y="218"/>
                  <a:pt x="129" y="214"/>
                  <a:pt x="129" y="210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29" y="162"/>
                  <a:pt x="135" y="156"/>
                  <a:pt x="142" y="155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46" y="155"/>
                  <a:pt x="150" y="155"/>
                  <a:pt x="153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83" y="155"/>
                  <a:pt x="212" y="162"/>
                  <a:pt x="236" y="171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61" y="180"/>
                  <a:pt x="282" y="192"/>
                  <a:pt x="296" y="203"/>
                </a:cubicBezTo>
                <a:cubicBezTo>
                  <a:pt x="296" y="203"/>
                  <a:pt x="296" y="203"/>
                  <a:pt x="296" y="203"/>
                </a:cubicBezTo>
                <a:cubicBezTo>
                  <a:pt x="302" y="208"/>
                  <a:pt x="309" y="214"/>
                  <a:pt x="316" y="221"/>
                </a:cubicBezTo>
                <a:cubicBezTo>
                  <a:pt x="316" y="221"/>
                  <a:pt x="316" y="221"/>
                  <a:pt x="316" y="221"/>
                </a:cubicBezTo>
                <a:cubicBezTo>
                  <a:pt x="322" y="227"/>
                  <a:pt x="329" y="233"/>
                  <a:pt x="334" y="237"/>
                </a:cubicBezTo>
                <a:cubicBezTo>
                  <a:pt x="334" y="237"/>
                  <a:pt x="334" y="237"/>
                  <a:pt x="334" y="237"/>
                </a:cubicBezTo>
                <a:cubicBezTo>
                  <a:pt x="337" y="240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0" y="242"/>
                  <a:pt x="340" y="242"/>
                  <a:pt x="340" y="242"/>
                </a:cubicBezTo>
                <a:cubicBezTo>
                  <a:pt x="343" y="243"/>
                  <a:pt x="351" y="246"/>
                  <a:pt x="359" y="249"/>
                </a:cubicBezTo>
                <a:cubicBezTo>
                  <a:pt x="359" y="249"/>
                  <a:pt x="359" y="249"/>
                  <a:pt x="359" y="249"/>
                </a:cubicBezTo>
                <a:cubicBezTo>
                  <a:pt x="367" y="253"/>
                  <a:pt x="377" y="259"/>
                  <a:pt x="385" y="267"/>
                </a:cubicBezTo>
                <a:cubicBezTo>
                  <a:pt x="385" y="267"/>
                  <a:pt x="385" y="267"/>
                  <a:pt x="385" y="267"/>
                </a:cubicBezTo>
                <a:cubicBezTo>
                  <a:pt x="390" y="272"/>
                  <a:pt x="395" y="279"/>
                  <a:pt x="398" y="288"/>
                </a:cubicBezTo>
                <a:cubicBezTo>
                  <a:pt x="398" y="288"/>
                  <a:pt x="398" y="288"/>
                  <a:pt x="398" y="288"/>
                </a:cubicBezTo>
                <a:cubicBezTo>
                  <a:pt x="400" y="295"/>
                  <a:pt x="402" y="303"/>
                  <a:pt x="402" y="311"/>
                </a:cubicBezTo>
                <a:cubicBezTo>
                  <a:pt x="402" y="311"/>
                  <a:pt x="402" y="311"/>
                  <a:pt x="402" y="311"/>
                </a:cubicBezTo>
                <a:cubicBezTo>
                  <a:pt x="403" y="319"/>
                  <a:pt x="404" y="327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54"/>
                  <a:pt x="402" y="371"/>
                  <a:pt x="402" y="371"/>
                </a:cubicBezTo>
                <a:cubicBezTo>
                  <a:pt x="402" y="371"/>
                  <a:pt x="402" y="371"/>
                  <a:pt x="402" y="371"/>
                </a:cubicBezTo>
                <a:cubicBezTo>
                  <a:pt x="401" y="378"/>
                  <a:pt x="395" y="383"/>
                  <a:pt x="389" y="383"/>
                </a:cubicBezTo>
                <a:cubicBezTo>
                  <a:pt x="389" y="383"/>
                  <a:pt x="389" y="383"/>
                  <a:pt x="389" y="383"/>
                </a:cubicBezTo>
                <a:cubicBezTo>
                  <a:pt x="355" y="383"/>
                  <a:pt x="355" y="383"/>
                  <a:pt x="355" y="383"/>
                </a:cubicBezTo>
                <a:cubicBezTo>
                  <a:pt x="349" y="391"/>
                  <a:pt x="342" y="396"/>
                  <a:pt x="335" y="400"/>
                </a:cubicBezTo>
                <a:cubicBezTo>
                  <a:pt x="335" y="400"/>
                  <a:pt x="335" y="400"/>
                  <a:pt x="335" y="400"/>
                </a:cubicBezTo>
                <a:cubicBezTo>
                  <a:pt x="326" y="404"/>
                  <a:pt x="316" y="406"/>
                  <a:pt x="308" y="406"/>
                </a:cubicBezTo>
                <a:cubicBezTo>
                  <a:pt x="308" y="406"/>
                  <a:pt x="308" y="406"/>
                  <a:pt x="308" y="406"/>
                </a:cubicBezTo>
                <a:cubicBezTo>
                  <a:pt x="292" y="406"/>
                  <a:pt x="278" y="398"/>
                  <a:pt x="268" y="388"/>
                </a:cubicBezTo>
                <a:cubicBezTo>
                  <a:pt x="268" y="388"/>
                  <a:pt x="268" y="388"/>
                  <a:pt x="268" y="388"/>
                </a:cubicBezTo>
                <a:cubicBezTo>
                  <a:pt x="258" y="378"/>
                  <a:pt x="252" y="364"/>
                  <a:pt x="252" y="349"/>
                </a:cubicBezTo>
                <a:cubicBezTo>
                  <a:pt x="252" y="349"/>
                  <a:pt x="252" y="349"/>
                  <a:pt x="252" y="349"/>
                </a:cubicBezTo>
                <a:cubicBezTo>
                  <a:pt x="251" y="338"/>
                  <a:pt x="256" y="332"/>
                  <a:pt x="262" y="332"/>
                </a:cubicBezTo>
                <a:cubicBezTo>
                  <a:pt x="274" y="331"/>
                  <a:pt x="277" y="339"/>
                  <a:pt x="280" y="356"/>
                </a:cubicBezTo>
                <a:cubicBezTo>
                  <a:pt x="281" y="362"/>
                  <a:pt x="283" y="366"/>
                  <a:pt x="287" y="370"/>
                </a:cubicBezTo>
                <a:cubicBezTo>
                  <a:pt x="287" y="370"/>
                  <a:pt x="287" y="370"/>
                  <a:pt x="287" y="370"/>
                </a:cubicBezTo>
                <a:cubicBezTo>
                  <a:pt x="293" y="376"/>
                  <a:pt x="300" y="379"/>
                  <a:pt x="308" y="379"/>
                </a:cubicBezTo>
                <a:cubicBezTo>
                  <a:pt x="308" y="379"/>
                  <a:pt x="308" y="379"/>
                  <a:pt x="308" y="379"/>
                </a:cubicBezTo>
                <a:cubicBezTo>
                  <a:pt x="313" y="379"/>
                  <a:pt x="319" y="378"/>
                  <a:pt x="324" y="376"/>
                </a:cubicBezTo>
                <a:cubicBezTo>
                  <a:pt x="324" y="376"/>
                  <a:pt x="324" y="376"/>
                  <a:pt x="324" y="376"/>
                </a:cubicBezTo>
                <a:cubicBezTo>
                  <a:pt x="328" y="373"/>
                  <a:pt x="332" y="370"/>
                  <a:pt x="336" y="364"/>
                </a:cubicBezTo>
                <a:cubicBezTo>
                  <a:pt x="336" y="364"/>
                  <a:pt x="336" y="364"/>
                  <a:pt x="336" y="364"/>
                </a:cubicBezTo>
                <a:cubicBezTo>
                  <a:pt x="338" y="359"/>
                  <a:pt x="342" y="357"/>
                  <a:pt x="347" y="357"/>
                </a:cubicBezTo>
                <a:cubicBezTo>
                  <a:pt x="347" y="357"/>
                  <a:pt x="347" y="357"/>
                  <a:pt x="347" y="357"/>
                </a:cubicBezTo>
                <a:cubicBezTo>
                  <a:pt x="376" y="356"/>
                  <a:pt x="376" y="356"/>
                  <a:pt x="376" y="356"/>
                </a:cubicBezTo>
                <a:cubicBezTo>
                  <a:pt x="377" y="351"/>
                  <a:pt x="377" y="343"/>
                  <a:pt x="377" y="335"/>
                </a:cubicBezTo>
                <a:cubicBezTo>
                  <a:pt x="377" y="335"/>
                  <a:pt x="377" y="335"/>
                  <a:pt x="377" y="335"/>
                </a:cubicBezTo>
                <a:cubicBezTo>
                  <a:pt x="377" y="328"/>
                  <a:pt x="377" y="320"/>
                  <a:pt x="376" y="313"/>
                </a:cubicBezTo>
                <a:cubicBezTo>
                  <a:pt x="376" y="313"/>
                  <a:pt x="376" y="313"/>
                  <a:pt x="376" y="313"/>
                </a:cubicBezTo>
                <a:cubicBezTo>
                  <a:pt x="375" y="307"/>
                  <a:pt x="374" y="300"/>
                  <a:pt x="373" y="296"/>
                </a:cubicBezTo>
                <a:cubicBezTo>
                  <a:pt x="373" y="296"/>
                  <a:pt x="373" y="296"/>
                  <a:pt x="373" y="296"/>
                </a:cubicBezTo>
                <a:cubicBezTo>
                  <a:pt x="371" y="290"/>
                  <a:pt x="366" y="285"/>
                  <a:pt x="360" y="281"/>
                </a:cubicBezTo>
                <a:cubicBezTo>
                  <a:pt x="360" y="281"/>
                  <a:pt x="360" y="281"/>
                  <a:pt x="360" y="281"/>
                </a:cubicBezTo>
                <a:cubicBezTo>
                  <a:pt x="354" y="277"/>
                  <a:pt x="347" y="273"/>
                  <a:pt x="341" y="271"/>
                </a:cubicBezTo>
                <a:cubicBezTo>
                  <a:pt x="341" y="271"/>
                  <a:pt x="341" y="271"/>
                  <a:pt x="341" y="271"/>
                </a:cubicBezTo>
                <a:cubicBezTo>
                  <a:pt x="337" y="269"/>
                  <a:pt x="333" y="268"/>
                  <a:pt x="330" y="267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25" y="265"/>
                  <a:pt x="322" y="262"/>
                  <a:pt x="317" y="258"/>
                </a:cubicBezTo>
                <a:cubicBezTo>
                  <a:pt x="317" y="258"/>
                  <a:pt x="317" y="258"/>
                  <a:pt x="317" y="258"/>
                </a:cubicBezTo>
                <a:cubicBezTo>
                  <a:pt x="313" y="255"/>
                  <a:pt x="309" y="251"/>
                  <a:pt x="305" y="247"/>
                </a:cubicBezTo>
                <a:cubicBezTo>
                  <a:pt x="305" y="247"/>
                  <a:pt x="305" y="247"/>
                  <a:pt x="305" y="247"/>
                </a:cubicBezTo>
                <a:cubicBezTo>
                  <a:pt x="296" y="238"/>
                  <a:pt x="287" y="229"/>
                  <a:pt x="279" y="224"/>
                </a:cubicBezTo>
                <a:cubicBezTo>
                  <a:pt x="279" y="224"/>
                  <a:pt x="279" y="224"/>
                  <a:pt x="279" y="224"/>
                </a:cubicBezTo>
                <a:cubicBezTo>
                  <a:pt x="268" y="215"/>
                  <a:pt x="249" y="204"/>
                  <a:pt x="227" y="196"/>
                </a:cubicBezTo>
                <a:cubicBezTo>
                  <a:pt x="227" y="196"/>
                  <a:pt x="227" y="196"/>
                  <a:pt x="227" y="196"/>
                </a:cubicBezTo>
                <a:cubicBezTo>
                  <a:pt x="205" y="188"/>
                  <a:pt x="180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96"/>
                  <a:pt x="156" y="196"/>
                  <a:pt x="156" y="196"/>
                </a:cubicBezTo>
                <a:cubicBezTo>
                  <a:pt x="157" y="196"/>
                  <a:pt x="157" y="196"/>
                  <a:pt x="158" y="196"/>
                </a:cubicBezTo>
                <a:cubicBezTo>
                  <a:pt x="158" y="196"/>
                  <a:pt x="158" y="196"/>
                  <a:pt x="158" y="196"/>
                </a:cubicBezTo>
                <a:cubicBezTo>
                  <a:pt x="171" y="196"/>
                  <a:pt x="191" y="198"/>
                  <a:pt x="214" y="20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37" y="213"/>
                  <a:pt x="263" y="227"/>
                  <a:pt x="287" y="252"/>
                </a:cubicBezTo>
                <a:cubicBezTo>
                  <a:pt x="287" y="252"/>
                  <a:pt x="287" y="252"/>
                  <a:pt x="287" y="252"/>
                </a:cubicBezTo>
                <a:cubicBezTo>
                  <a:pt x="291" y="255"/>
                  <a:pt x="292" y="261"/>
                  <a:pt x="290" y="266"/>
                </a:cubicBezTo>
                <a:cubicBezTo>
                  <a:pt x="290" y="266"/>
                  <a:pt x="290" y="266"/>
                  <a:pt x="290" y="266"/>
                </a:cubicBezTo>
                <a:cubicBezTo>
                  <a:pt x="288" y="271"/>
                  <a:pt x="283" y="274"/>
                  <a:pt x="278" y="274"/>
                </a:cubicBezTo>
                <a:cubicBezTo>
                  <a:pt x="278" y="274"/>
                  <a:pt x="278" y="274"/>
                  <a:pt x="278" y="274"/>
                </a:cubicBezTo>
                <a:cubicBezTo>
                  <a:pt x="278" y="274"/>
                  <a:pt x="243" y="274"/>
                  <a:pt x="207" y="274"/>
                </a:cubicBezTo>
                <a:cubicBezTo>
                  <a:pt x="207" y="274"/>
                  <a:pt x="207" y="274"/>
                  <a:pt x="207" y="274"/>
                </a:cubicBezTo>
                <a:cubicBezTo>
                  <a:pt x="172" y="274"/>
                  <a:pt x="134" y="274"/>
                  <a:pt x="128" y="274"/>
                </a:cubicBezTo>
                <a:cubicBezTo>
                  <a:pt x="128" y="274"/>
                  <a:pt x="128" y="274"/>
                  <a:pt x="128" y="274"/>
                </a:cubicBezTo>
                <a:cubicBezTo>
                  <a:pt x="118" y="274"/>
                  <a:pt x="109" y="269"/>
                  <a:pt x="103" y="263"/>
                </a:cubicBezTo>
                <a:cubicBezTo>
                  <a:pt x="103" y="263"/>
                  <a:pt x="103" y="263"/>
                  <a:pt x="103" y="263"/>
                </a:cubicBezTo>
                <a:cubicBezTo>
                  <a:pt x="97" y="257"/>
                  <a:pt x="93" y="249"/>
                  <a:pt x="93" y="239"/>
                </a:cubicBezTo>
                <a:cubicBezTo>
                  <a:pt x="93" y="239"/>
                  <a:pt x="93" y="239"/>
                  <a:pt x="93" y="239"/>
                </a:cubicBezTo>
                <a:cubicBezTo>
                  <a:pt x="93" y="235"/>
                  <a:pt x="93" y="209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0" y="192"/>
                  <a:pt x="88" y="193"/>
                  <a:pt x="85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72" y="201"/>
                  <a:pt x="56" y="214"/>
                  <a:pt x="43" y="241"/>
                </a:cubicBezTo>
                <a:cubicBezTo>
                  <a:pt x="43" y="241"/>
                  <a:pt x="43" y="241"/>
                  <a:pt x="43" y="241"/>
                </a:cubicBezTo>
                <a:cubicBezTo>
                  <a:pt x="35" y="259"/>
                  <a:pt x="29" y="284"/>
                  <a:pt x="28" y="317"/>
                </a:cubicBezTo>
                <a:cubicBezTo>
                  <a:pt x="28" y="317"/>
                  <a:pt x="28" y="317"/>
                  <a:pt x="28" y="317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27" y="319"/>
                  <a:pt x="27" y="319"/>
                  <a:pt x="27" y="320"/>
                </a:cubicBezTo>
                <a:cubicBezTo>
                  <a:pt x="27" y="320"/>
                  <a:pt x="27" y="320"/>
                  <a:pt x="27" y="320"/>
                </a:cubicBezTo>
                <a:cubicBezTo>
                  <a:pt x="27" y="321"/>
                  <a:pt x="27" y="324"/>
                  <a:pt x="27" y="326"/>
                </a:cubicBezTo>
                <a:cubicBezTo>
                  <a:pt x="27" y="326"/>
                  <a:pt x="27" y="326"/>
                  <a:pt x="27" y="326"/>
                </a:cubicBezTo>
                <a:cubicBezTo>
                  <a:pt x="27" y="332"/>
                  <a:pt x="28" y="339"/>
                  <a:pt x="29" y="347"/>
                </a:cubicBezTo>
                <a:cubicBezTo>
                  <a:pt x="29" y="347"/>
                  <a:pt x="29" y="347"/>
                  <a:pt x="29" y="347"/>
                </a:cubicBezTo>
                <a:cubicBezTo>
                  <a:pt x="31" y="354"/>
                  <a:pt x="33" y="362"/>
                  <a:pt x="37" y="367"/>
                </a:cubicBezTo>
                <a:cubicBezTo>
                  <a:pt x="37" y="367"/>
                  <a:pt x="37" y="367"/>
                  <a:pt x="37" y="367"/>
                </a:cubicBezTo>
                <a:cubicBezTo>
                  <a:pt x="39" y="371"/>
                  <a:pt x="42" y="374"/>
                  <a:pt x="46" y="376"/>
                </a:cubicBezTo>
                <a:cubicBezTo>
                  <a:pt x="46" y="376"/>
                  <a:pt x="46" y="376"/>
                  <a:pt x="46" y="376"/>
                </a:cubicBezTo>
                <a:cubicBezTo>
                  <a:pt x="50" y="378"/>
                  <a:pt x="56" y="379"/>
                  <a:pt x="62" y="379"/>
                </a:cubicBezTo>
                <a:cubicBezTo>
                  <a:pt x="62" y="379"/>
                  <a:pt x="62" y="379"/>
                  <a:pt x="62" y="379"/>
                </a:cubicBezTo>
                <a:cubicBezTo>
                  <a:pt x="68" y="379"/>
                  <a:pt x="74" y="378"/>
                  <a:pt x="79" y="374"/>
                </a:cubicBezTo>
                <a:cubicBezTo>
                  <a:pt x="79" y="374"/>
                  <a:pt x="79" y="374"/>
                  <a:pt x="79" y="374"/>
                </a:cubicBezTo>
                <a:cubicBezTo>
                  <a:pt x="84" y="370"/>
                  <a:pt x="88" y="364"/>
                  <a:pt x="90" y="355"/>
                </a:cubicBezTo>
                <a:cubicBezTo>
                  <a:pt x="90" y="355"/>
                  <a:pt x="90" y="355"/>
                  <a:pt x="90" y="355"/>
                </a:cubicBezTo>
                <a:cubicBezTo>
                  <a:pt x="92" y="349"/>
                  <a:pt x="97" y="345"/>
                  <a:pt x="103" y="345"/>
                </a:cubicBezTo>
                <a:cubicBezTo>
                  <a:pt x="103" y="345"/>
                  <a:pt x="103" y="345"/>
                  <a:pt x="103" y="345"/>
                </a:cubicBezTo>
                <a:cubicBezTo>
                  <a:pt x="217" y="345"/>
                  <a:pt x="217" y="345"/>
                  <a:pt x="217" y="345"/>
                </a:cubicBezTo>
                <a:cubicBezTo>
                  <a:pt x="223" y="345"/>
                  <a:pt x="228" y="348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4"/>
                  <a:pt x="230" y="354"/>
                </a:cubicBezTo>
                <a:cubicBezTo>
                  <a:pt x="230" y="354"/>
                  <a:pt x="230" y="355"/>
                  <a:pt x="230" y="355"/>
                </a:cubicBezTo>
                <a:cubicBezTo>
                  <a:pt x="230" y="355"/>
                  <a:pt x="230" y="355"/>
                  <a:pt x="230" y="355"/>
                </a:cubicBezTo>
                <a:cubicBezTo>
                  <a:pt x="231" y="357"/>
                  <a:pt x="232" y="358"/>
                  <a:pt x="233" y="361"/>
                </a:cubicBezTo>
                <a:cubicBezTo>
                  <a:pt x="233" y="361"/>
                  <a:pt x="233" y="361"/>
                  <a:pt x="233" y="361"/>
                </a:cubicBezTo>
                <a:cubicBezTo>
                  <a:pt x="235" y="365"/>
                  <a:pt x="238" y="372"/>
                  <a:pt x="242" y="379"/>
                </a:cubicBezTo>
                <a:cubicBezTo>
                  <a:pt x="242" y="379"/>
                  <a:pt x="242" y="379"/>
                  <a:pt x="242" y="379"/>
                </a:cubicBezTo>
                <a:cubicBezTo>
                  <a:pt x="251" y="393"/>
                  <a:pt x="265" y="410"/>
                  <a:pt x="284" y="42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297" y="428"/>
                  <a:pt x="312" y="432"/>
                  <a:pt x="331" y="432"/>
                </a:cubicBezTo>
                <a:cubicBezTo>
                  <a:pt x="331" y="432"/>
                  <a:pt x="331" y="432"/>
                  <a:pt x="331" y="432"/>
                </a:cubicBezTo>
                <a:cubicBezTo>
                  <a:pt x="350" y="432"/>
                  <a:pt x="366" y="429"/>
                  <a:pt x="379" y="423"/>
                </a:cubicBezTo>
                <a:cubicBezTo>
                  <a:pt x="379" y="423"/>
                  <a:pt x="379" y="423"/>
                  <a:pt x="379" y="423"/>
                </a:cubicBezTo>
                <a:cubicBezTo>
                  <a:pt x="392" y="416"/>
                  <a:pt x="402" y="408"/>
                  <a:pt x="410" y="398"/>
                </a:cubicBezTo>
                <a:cubicBezTo>
                  <a:pt x="410" y="398"/>
                  <a:pt x="410" y="398"/>
                  <a:pt x="410" y="398"/>
                </a:cubicBezTo>
                <a:cubicBezTo>
                  <a:pt x="426" y="378"/>
                  <a:pt x="434" y="352"/>
                  <a:pt x="434" y="330"/>
                </a:cubicBezTo>
                <a:cubicBezTo>
                  <a:pt x="434" y="330"/>
                  <a:pt x="434" y="330"/>
                  <a:pt x="434" y="330"/>
                </a:cubicBezTo>
                <a:cubicBezTo>
                  <a:pt x="434" y="309"/>
                  <a:pt x="425" y="284"/>
                  <a:pt x="410" y="259"/>
                </a:cubicBezTo>
                <a:cubicBezTo>
                  <a:pt x="410" y="259"/>
                  <a:pt x="410" y="259"/>
                  <a:pt x="410" y="259"/>
                </a:cubicBezTo>
                <a:cubicBezTo>
                  <a:pt x="395" y="235"/>
                  <a:pt x="374" y="211"/>
                  <a:pt x="351" y="191"/>
                </a:cubicBezTo>
                <a:cubicBezTo>
                  <a:pt x="351" y="191"/>
                  <a:pt x="351" y="191"/>
                  <a:pt x="351" y="191"/>
                </a:cubicBezTo>
                <a:cubicBezTo>
                  <a:pt x="347" y="188"/>
                  <a:pt x="345" y="183"/>
                  <a:pt x="346" y="179"/>
                </a:cubicBezTo>
                <a:cubicBezTo>
                  <a:pt x="346" y="179"/>
                  <a:pt x="346" y="179"/>
                  <a:pt x="346" y="179"/>
                </a:cubicBezTo>
                <a:cubicBezTo>
                  <a:pt x="347" y="174"/>
                  <a:pt x="350" y="170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5" y="168"/>
                </a:cubicBezTo>
                <a:cubicBezTo>
                  <a:pt x="355" y="168"/>
                  <a:pt x="355" y="168"/>
                  <a:pt x="356" y="168"/>
                </a:cubicBezTo>
                <a:cubicBezTo>
                  <a:pt x="356" y="168"/>
                  <a:pt x="356" y="168"/>
                  <a:pt x="356" y="168"/>
                </a:cubicBezTo>
                <a:cubicBezTo>
                  <a:pt x="356" y="168"/>
                  <a:pt x="357" y="168"/>
                  <a:pt x="358" y="167"/>
                </a:cubicBezTo>
                <a:cubicBezTo>
                  <a:pt x="358" y="167"/>
                  <a:pt x="358" y="167"/>
                  <a:pt x="358" y="167"/>
                </a:cubicBezTo>
                <a:cubicBezTo>
                  <a:pt x="360" y="167"/>
                  <a:pt x="363" y="165"/>
                  <a:pt x="366" y="164"/>
                </a:cubicBezTo>
                <a:cubicBezTo>
                  <a:pt x="366" y="164"/>
                  <a:pt x="366" y="164"/>
                  <a:pt x="366" y="164"/>
                </a:cubicBezTo>
                <a:cubicBezTo>
                  <a:pt x="372" y="161"/>
                  <a:pt x="380" y="157"/>
                  <a:pt x="385" y="153"/>
                </a:cubicBezTo>
                <a:cubicBezTo>
                  <a:pt x="385" y="153"/>
                  <a:pt x="385" y="153"/>
                  <a:pt x="385" y="153"/>
                </a:cubicBezTo>
                <a:cubicBezTo>
                  <a:pt x="389" y="151"/>
                  <a:pt x="391" y="148"/>
                  <a:pt x="391" y="148"/>
                </a:cubicBezTo>
                <a:cubicBezTo>
                  <a:pt x="391" y="148"/>
                  <a:pt x="391" y="148"/>
                  <a:pt x="391" y="148"/>
                </a:cubicBezTo>
                <a:cubicBezTo>
                  <a:pt x="392" y="145"/>
                  <a:pt x="394" y="139"/>
                  <a:pt x="395" y="132"/>
                </a:cubicBezTo>
                <a:cubicBezTo>
                  <a:pt x="395" y="132"/>
                  <a:pt x="395" y="132"/>
                  <a:pt x="395" y="132"/>
                </a:cubicBezTo>
                <a:cubicBezTo>
                  <a:pt x="396" y="125"/>
                  <a:pt x="396" y="118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4"/>
                  <a:pt x="396" y="99"/>
                  <a:pt x="396" y="95"/>
                </a:cubicBezTo>
                <a:cubicBezTo>
                  <a:pt x="396" y="95"/>
                  <a:pt x="396" y="95"/>
                  <a:pt x="396" y="95"/>
                </a:cubicBezTo>
                <a:cubicBezTo>
                  <a:pt x="395" y="95"/>
                  <a:pt x="393" y="95"/>
                  <a:pt x="392" y="95"/>
                </a:cubicBezTo>
                <a:cubicBezTo>
                  <a:pt x="392" y="95"/>
                  <a:pt x="392" y="95"/>
                  <a:pt x="392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87" y="95"/>
                  <a:pt x="384" y="94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78" y="89"/>
                  <a:pt x="377" y="85"/>
                  <a:pt x="377" y="81"/>
                </a:cubicBezTo>
                <a:cubicBezTo>
                  <a:pt x="377" y="81"/>
                  <a:pt x="377" y="81"/>
                  <a:pt x="377" y="81"/>
                </a:cubicBezTo>
                <a:cubicBezTo>
                  <a:pt x="377" y="81"/>
                  <a:pt x="377" y="40"/>
                  <a:pt x="377" y="32"/>
                </a:cubicBezTo>
                <a:cubicBezTo>
                  <a:pt x="377" y="32"/>
                  <a:pt x="377" y="32"/>
                  <a:pt x="377" y="32"/>
                </a:cubicBezTo>
                <a:cubicBezTo>
                  <a:pt x="377" y="30"/>
                  <a:pt x="376" y="28"/>
                  <a:pt x="375" y="28"/>
                </a:cubicBezTo>
                <a:cubicBezTo>
                  <a:pt x="375" y="28"/>
                  <a:pt x="375" y="28"/>
                  <a:pt x="375" y="28"/>
                </a:cubicBezTo>
                <a:cubicBezTo>
                  <a:pt x="375" y="27"/>
                  <a:pt x="374" y="27"/>
                  <a:pt x="373" y="27"/>
                </a:cubicBezTo>
                <a:cubicBezTo>
                  <a:pt x="373" y="27"/>
                  <a:pt x="373" y="27"/>
                  <a:pt x="373" y="27"/>
                </a:cubicBezTo>
                <a:cubicBezTo>
                  <a:pt x="371" y="27"/>
                  <a:pt x="370" y="27"/>
                  <a:pt x="369" y="28"/>
                </a:cubicBezTo>
                <a:cubicBezTo>
                  <a:pt x="369" y="28"/>
                  <a:pt x="369" y="28"/>
                  <a:pt x="369" y="28"/>
                </a:cubicBezTo>
                <a:cubicBezTo>
                  <a:pt x="369" y="28"/>
                  <a:pt x="368" y="29"/>
                  <a:pt x="368" y="32"/>
                </a:cubicBezTo>
                <a:cubicBezTo>
                  <a:pt x="368" y="32"/>
                  <a:pt x="368" y="32"/>
                  <a:pt x="368" y="32"/>
                </a:cubicBezTo>
                <a:cubicBezTo>
                  <a:pt x="368" y="41"/>
                  <a:pt x="368" y="76"/>
                  <a:pt x="368" y="81"/>
                </a:cubicBezTo>
                <a:cubicBezTo>
                  <a:pt x="368" y="81"/>
                  <a:pt x="368" y="81"/>
                  <a:pt x="368" y="81"/>
                </a:cubicBezTo>
                <a:cubicBezTo>
                  <a:pt x="368" y="85"/>
                  <a:pt x="367" y="88"/>
                  <a:pt x="364" y="90"/>
                </a:cubicBezTo>
                <a:cubicBezTo>
                  <a:pt x="364" y="90"/>
                  <a:pt x="364" y="90"/>
                  <a:pt x="364" y="90"/>
                </a:cubicBezTo>
                <a:cubicBezTo>
                  <a:pt x="362" y="93"/>
                  <a:pt x="358" y="94"/>
                  <a:pt x="355" y="94"/>
                </a:cubicBezTo>
                <a:cubicBezTo>
                  <a:pt x="355" y="94"/>
                  <a:pt x="355" y="94"/>
                  <a:pt x="355" y="94"/>
                </a:cubicBezTo>
                <a:cubicBezTo>
                  <a:pt x="321" y="94"/>
                  <a:pt x="321" y="94"/>
                  <a:pt x="321" y="94"/>
                </a:cubicBezTo>
                <a:cubicBezTo>
                  <a:pt x="317" y="94"/>
                  <a:pt x="314" y="93"/>
                  <a:pt x="312" y="90"/>
                </a:cubicBezTo>
                <a:cubicBezTo>
                  <a:pt x="312" y="90"/>
                  <a:pt x="312" y="90"/>
                  <a:pt x="312" y="90"/>
                </a:cubicBezTo>
                <a:cubicBezTo>
                  <a:pt x="309" y="88"/>
                  <a:pt x="308" y="85"/>
                  <a:pt x="308" y="81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8" y="81"/>
                  <a:pt x="308" y="42"/>
                  <a:pt x="308" y="32"/>
                </a:cubicBezTo>
                <a:cubicBezTo>
                  <a:pt x="308" y="32"/>
                  <a:pt x="308" y="32"/>
                  <a:pt x="308" y="32"/>
                </a:cubicBezTo>
                <a:cubicBezTo>
                  <a:pt x="308" y="29"/>
                  <a:pt x="307" y="28"/>
                  <a:pt x="306" y="28"/>
                </a:cubicBezTo>
                <a:cubicBezTo>
                  <a:pt x="306" y="28"/>
                  <a:pt x="306" y="28"/>
                  <a:pt x="306" y="28"/>
                </a:cubicBezTo>
                <a:cubicBezTo>
                  <a:pt x="306" y="27"/>
                  <a:pt x="305" y="27"/>
                  <a:pt x="304" y="27"/>
                </a:cubicBezTo>
                <a:cubicBezTo>
                  <a:pt x="304" y="27"/>
                  <a:pt x="304" y="27"/>
                  <a:pt x="304" y="27"/>
                </a:cubicBezTo>
                <a:cubicBezTo>
                  <a:pt x="302" y="27"/>
                  <a:pt x="301" y="27"/>
                  <a:pt x="300" y="28"/>
                </a:cubicBezTo>
                <a:cubicBezTo>
                  <a:pt x="300" y="28"/>
                  <a:pt x="300" y="28"/>
                  <a:pt x="300" y="28"/>
                </a:cubicBezTo>
                <a:cubicBezTo>
                  <a:pt x="300" y="28"/>
                  <a:pt x="299" y="29"/>
                  <a:pt x="299" y="32"/>
                </a:cubicBezTo>
                <a:cubicBezTo>
                  <a:pt x="299" y="32"/>
                  <a:pt x="299" y="32"/>
                  <a:pt x="299" y="32"/>
                </a:cubicBezTo>
                <a:cubicBezTo>
                  <a:pt x="299" y="41"/>
                  <a:pt x="299" y="74"/>
                  <a:pt x="299" y="82"/>
                </a:cubicBezTo>
                <a:cubicBezTo>
                  <a:pt x="299" y="82"/>
                  <a:pt x="299" y="82"/>
                  <a:pt x="299" y="82"/>
                </a:cubicBezTo>
                <a:cubicBezTo>
                  <a:pt x="299" y="86"/>
                  <a:pt x="297" y="89"/>
                  <a:pt x="294" y="92"/>
                </a:cubicBezTo>
                <a:cubicBezTo>
                  <a:pt x="294" y="92"/>
                  <a:pt x="294" y="92"/>
                  <a:pt x="294" y="92"/>
                </a:cubicBezTo>
                <a:cubicBezTo>
                  <a:pt x="291" y="94"/>
                  <a:pt x="288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3" y="95"/>
                  <a:pt x="283" y="95"/>
                </a:cubicBezTo>
                <a:cubicBezTo>
                  <a:pt x="283" y="95"/>
                  <a:pt x="283" y="95"/>
                  <a:pt x="283" y="95"/>
                </a:cubicBezTo>
                <a:cubicBezTo>
                  <a:pt x="282" y="95"/>
                  <a:pt x="281" y="95"/>
                  <a:pt x="280" y="95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80" y="98"/>
                  <a:pt x="280" y="102"/>
                  <a:pt x="280" y="106"/>
                </a:cubicBezTo>
                <a:cubicBezTo>
                  <a:pt x="280" y="106"/>
                  <a:pt x="280" y="106"/>
                  <a:pt x="280" y="106"/>
                </a:cubicBezTo>
                <a:cubicBezTo>
                  <a:pt x="280" y="116"/>
                  <a:pt x="280" y="130"/>
                  <a:pt x="281" y="139"/>
                </a:cubicBezTo>
                <a:cubicBezTo>
                  <a:pt x="281" y="139"/>
                  <a:pt x="281" y="139"/>
                  <a:pt x="281" y="139"/>
                </a:cubicBezTo>
                <a:cubicBezTo>
                  <a:pt x="281" y="142"/>
                  <a:pt x="282" y="144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3" y="148"/>
                  <a:pt x="285" y="150"/>
                  <a:pt x="287" y="152"/>
                </a:cubicBezTo>
                <a:cubicBezTo>
                  <a:pt x="287" y="152"/>
                  <a:pt x="287" y="152"/>
                  <a:pt x="287" y="152"/>
                </a:cubicBezTo>
                <a:cubicBezTo>
                  <a:pt x="289" y="154"/>
                  <a:pt x="293" y="156"/>
                  <a:pt x="296" y="158"/>
                </a:cubicBezTo>
                <a:cubicBezTo>
                  <a:pt x="296" y="158"/>
                  <a:pt x="296" y="158"/>
                  <a:pt x="296" y="158"/>
                </a:cubicBezTo>
                <a:cubicBezTo>
                  <a:pt x="303" y="162"/>
                  <a:pt x="312" y="165"/>
                  <a:pt x="318" y="167"/>
                </a:cubicBezTo>
                <a:cubicBezTo>
                  <a:pt x="318" y="167"/>
                  <a:pt x="318" y="167"/>
                  <a:pt x="318" y="167"/>
                </a:cubicBezTo>
                <a:cubicBezTo>
                  <a:pt x="325" y="169"/>
                  <a:pt x="330" y="176"/>
                  <a:pt x="328" y="183"/>
                </a:cubicBezTo>
                <a:cubicBezTo>
                  <a:pt x="328" y="183"/>
                  <a:pt x="328" y="183"/>
                  <a:pt x="328" y="183"/>
                </a:cubicBezTo>
                <a:cubicBezTo>
                  <a:pt x="326" y="190"/>
                  <a:pt x="318" y="194"/>
                  <a:pt x="311" y="192"/>
                </a:cubicBezTo>
                <a:cubicBezTo>
                  <a:pt x="311" y="192"/>
                  <a:pt x="311" y="192"/>
                  <a:pt x="311" y="192"/>
                </a:cubicBezTo>
                <a:cubicBezTo>
                  <a:pt x="300" y="189"/>
                  <a:pt x="283" y="184"/>
                  <a:pt x="269" y="172"/>
                </a:cubicBezTo>
                <a:cubicBezTo>
                  <a:pt x="269" y="172"/>
                  <a:pt x="269" y="172"/>
                  <a:pt x="269" y="172"/>
                </a:cubicBezTo>
                <a:cubicBezTo>
                  <a:pt x="264" y="167"/>
                  <a:pt x="260" y="162"/>
                  <a:pt x="257" y="156"/>
                </a:cubicBezTo>
                <a:cubicBezTo>
                  <a:pt x="257" y="156"/>
                  <a:pt x="257" y="156"/>
                  <a:pt x="257" y="156"/>
                </a:cubicBezTo>
                <a:cubicBezTo>
                  <a:pt x="256" y="154"/>
                  <a:pt x="256" y="152"/>
                  <a:pt x="256" y="150"/>
                </a:cubicBezTo>
                <a:cubicBezTo>
                  <a:pt x="256" y="150"/>
                  <a:pt x="256" y="150"/>
                  <a:pt x="256" y="150"/>
                </a:cubicBezTo>
                <a:cubicBezTo>
                  <a:pt x="255" y="148"/>
                  <a:pt x="255" y="147"/>
                  <a:pt x="255" y="145"/>
                </a:cubicBezTo>
                <a:cubicBezTo>
                  <a:pt x="255" y="145"/>
                  <a:pt x="255" y="145"/>
                  <a:pt x="255" y="145"/>
                </a:cubicBezTo>
                <a:cubicBezTo>
                  <a:pt x="254" y="141"/>
                  <a:pt x="254" y="137"/>
                  <a:pt x="254" y="132"/>
                </a:cubicBezTo>
                <a:cubicBezTo>
                  <a:pt x="254" y="132"/>
                  <a:pt x="254" y="132"/>
                  <a:pt x="254" y="132"/>
                </a:cubicBezTo>
                <a:cubicBezTo>
                  <a:pt x="253" y="124"/>
                  <a:pt x="253" y="114"/>
                  <a:pt x="253" y="106"/>
                </a:cubicBezTo>
                <a:cubicBezTo>
                  <a:pt x="253" y="106"/>
                  <a:pt x="253" y="106"/>
                  <a:pt x="253" y="106"/>
                </a:cubicBezTo>
                <a:cubicBezTo>
                  <a:pt x="253" y="101"/>
                  <a:pt x="253" y="97"/>
                  <a:pt x="253" y="94"/>
                </a:cubicBezTo>
                <a:cubicBezTo>
                  <a:pt x="253" y="94"/>
                  <a:pt x="253" y="94"/>
                  <a:pt x="253" y="94"/>
                </a:cubicBezTo>
                <a:cubicBezTo>
                  <a:pt x="253" y="89"/>
                  <a:pt x="255" y="84"/>
                  <a:pt x="257" y="81"/>
                </a:cubicBezTo>
                <a:cubicBezTo>
                  <a:pt x="257" y="81"/>
                  <a:pt x="257" y="81"/>
                  <a:pt x="257" y="81"/>
                </a:cubicBezTo>
                <a:cubicBezTo>
                  <a:pt x="260" y="77"/>
                  <a:pt x="263" y="74"/>
                  <a:pt x="266" y="72"/>
                </a:cubicBezTo>
                <a:cubicBezTo>
                  <a:pt x="266" y="72"/>
                  <a:pt x="266" y="72"/>
                  <a:pt x="266" y="72"/>
                </a:cubicBezTo>
                <a:cubicBezTo>
                  <a:pt x="268" y="71"/>
                  <a:pt x="270" y="70"/>
                  <a:pt x="272" y="70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2" y="57"/>
                  <a:pt x="272" y="38"/>
                  <a:pt x="272" y="32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23"/>
                  <a:pt x="276" y="14"/>
                  <a:pt x="282" y="8"/>
                </a:cubicBezTo>
                <a:cubicBezTo>
                  <a:pt x="282" y="8"/>
                  <a:pt x="282" y="8"/>
                  <a:pt x="282" y="8"/>
                </a:cubicBezTo>
                <a:cubicBezTo>
                  <a:pt x="289" y="2"/>
                  <a:pt x="296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12" y="0"/>
                  <a:pt x="320" y="3"/>
                  <a:pt x="325" y="9"/>
                </a:cubicBezTo>
                <a:cubicBezTo>
                  <a:pt x="325" y="9"/>
                  <a:pt x="325" y="9"/>
                  <a:pt x="325" y="9"/>
                </a:cubicBezTo>
                <a:cubicBezTo>
                  <a:pt x="331" y="15"/>
                  <a:pt x="334" y="23"/>
                  <a:pt x="334" y="32"/>
                </a:cubicBezTo>
                <a:cubicBezTo>
                  <a:pt x="334" y="32"/>
                  <a:pt x="334" y="32"/>
                  <a:pt x="334" y="32"/>
                </a:cubicBezTo>
                <a:cubicBezTo>
                  <a:pt x="334" y="38"/>
                  <a:pt x="334" y="55"/>
                  <a:pt x="334" y="68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42" y="55"/>
                  <a:pt x="342" y="38"/>
                  <a:pt x="342" y="32"/>
                </a:cubicBezTo>
                <a:cubicBezTo>
                  <a:pt x="342" y="32"/>
                  <a:pt x="342" y="32"/>
                  <a:pt x="342" y="32"/>
                </a:cubicBezTo>
                <a:cubicBezTo>
                  <a:pt x="342" y="23"/>
                  <a:pt x="345" y="15"/>
                  <a:pt x="351" y="9"/>
                </a:cubicBezTo>
                <a:cubicBezTo>
                  <a:pt x="351" y="9"/>
                  <a:pt x="351" y="9"/>
                  <a:pt x="351" y="9"/>
                </a:cubicBezTo>
                <a:cubicBezTo>
                  <a:pt x="356" y="3"/>
                  <a:pt x="365" y="0"/>
                  <a:pt x="373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81" y="0"/>
                  <a:pt x="389" y="4"/>
                  <a:pt x="395" y="1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00" y="16"/>
                  <a:pt x="403" y="24"/>
                  <a:pt x="403" y="32"/>
                </a:cubicBezTo>
                <a:cubicBezTo>
                  <a:pt x="403" y="32"/>
                  <a:pt x="403" y="32"/>
                  <a:pt x="403" y="32"/>
                </a:cubicBezTo>
                <a:cubicBezTo>
                  <a:pt x="403" y="37"/>
                  <a:pt x="403" y="57"/>
                  <a:pt x="403" y="70"/>
                </a:cubicBezTo>
                <a:cubicBezTo>
                  <a:pt x="403" y="70"/>
                  <a:pt x="403" y="70"/>
                  <a:pt x="403" y="70"/>
                </a:cubicBezTo>
                <a:cubicBezTo>
                  <a:pt x="408" y="71"/>
                  <a:pt x="414" y="74"/>
                  <a:pt x="418" y="80"/>
                </a:cubicBezTo>
                <a:cubicBezTo>
                  <a:pt x="418" y="80"/>
                  <a:pt x="418" y="80"/>
                  <a:pt x="418" y="80"/>
                </a:cubicBezTo>
                <a:cubicBezTo>
                  <a:pt x="421" y="84"/>
                  <a:pt x="422" y="89"/>
                  <a:pt x="422" y="95"/>
                </a:cubicBezTo>
                <a:cubicBezTo>
                  <a:pt x="422" y="95"/>
                  <a:pt x="422" y="95"/>
                  <a:pt x="422" y="95"/>
                </a:cubicBezTo>
                <a:cubicBezTo>
                  <a:pt x="422" y="98"/>
                  <a:pt x="422" y="104"/>
                  <a:pt x="422" y="111"/>
                </a:cubicBezTo>
                <a:cubicBezTo>
                  <a:pt x="422" y="111"/>
                  <a:pt x="422" y="111"/>
                  <a:pt x="422" y="111"/>
                </a:cubicBezTo>
                <a:cubicBezTo>
                  <a:pt x="422" y="118"/>
                  <a:pt x="422" y="127"/>
                  <a:pt x="421" y="135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20" y="144"/>
                  <a:pt x="419" y="152"/>
                  <a:pt x="415" y="160"/>
                </a:cubicBezTo>
                <a:cubicBezTo>
                  <a:pt x="415" y="160"/>
                  <a:pt x="415" y="160"/>
                  <a:pt x="415" y="160"/>
                </a:cubicBezTo>
                <a:cubicBezTo>
                  <a:pt x="411" y="167"/>
                  <a:pt x="406" y="171"/>
                  <a:pt x="401" y="175"/>
                </a:cubicBezTo>
                <a:cubicBezTo>
                  <a:pt x="401" y="175"/>
                  <a:pt x="401" y="175"/>
                  <a:pt x="401" y="175"/>
                </a:cubicBezTo>
                <a:cubicBezTo>
                  <a:pt x="395" y="179"/>
                  <a:pt x="390" y="182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403" y="203"/>
                  <a:pt x="420" y="224"/>
                  <a:pt x="433" y="245"/>
                </a:cubicBezTo>
                <a:cubicBezTo>
                  <a:pt x="433" y="245"/>
                  <a:pt x="433" y="245"/>
                  <a:pt x="433" y="245"/>
                </a:cubicBezTo>
                <a:cubicBezTo>
                  <a:pt x="449" y="273"/>
                  <a:pt x="460" y="302"/>
                  <a:pt x="460" y="330"/>
                </a:cubicBezTo>
                <a:cubicBezTo>
                  <a:pt x="460" y="330"/>
                  <a:pt x="460" y="330"/>
                  <a:pt x="460" y="330"/>
                </a:cubicBezTo>
                <a:cubicBezTo>
                  <a:pt x="460" y="351"/>
                  <a:pt x="455" y="373"/>
                  <a:pt x="444" y="395"/>
                </a:cubicBezTo>
                <a:cubicBezTo>
                  <a:pt x="444" y="395"/>
                  <a:pt x="444" y="395"/>
                  <a:pt x="444" y="395"/>
                </a:cubicBezTo>
                <a:cubicBezTo>
                  <a:pt x="433" y="416"/>
                  <a:pt x="416" y="435"/>
                  <a:pt x="390" y="447"/>
                </a:cubicBezTo>
                <a:cubicBezTo>
                  <a:pt x="390" y="447"/>
                  <a:pt x="390" y="447"/>
                  <a:pt x="390" y="447"/>
                </a:cubicBezTo>
                <a:cubicBezTo>
                  <a:pt x="374" y="455"/>
                  <a:pt x="354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31" y="459"/>
                  <a:pt x="331" y="459"/>
                  <a:pt x="331" y="459"/>
                </a:cubicBezTo>
                <a:cubicBezTo>
                  <a:pt x="307" y="459"/>
                  <a:pt x="287" y="453"/>
                  <a:pt x="271" y="444"/>
                </a:cubicBezTo>
                <a:close/>
                <a:moveTo>
                  <a:pt x="294" y="122"/>
                </a:move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22"/>
                  <a:pt x="294" y="122"/>
                  <a:pt x="294" y="1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7" name="Freeform 200"/>
          <p:cNvSpPr>
            <a:spLocks noChangeAspect="1"/>
          </p:cNvSpPr>
          <p:nvPr userDrawn="1"/>
        </p:nvSpPr>
        <p:spPr bwMode="auto">
          <a:xfrm>
            <a:off x="7564693" y="2195360"/>
            <a:ext cx="273023" cy="393192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101"/>
              </a:cxn>
              <a:cxn ang="0">
                <a:pos x="8" y="140"/>
              </a:cxn>
              <a:cxn ang="0">
                <a:pos x="9" y="143"/>
              </a:cxn>
              <a:cxn ang="0">
                <a:pos x="10" y="143"/>
              </a:cxn>
              <a:cxn ang="0">
                <a:pos x="31" y="193"/>
              </a:cxn>
              <a:cxn ang="0">
                <a:pos x="48" y="231"/>
              </a:cxn>
              <a:cxn ang="0">
                <a:pos x="90" y="263"/>
              </a:cxn>
              <a:cxn ang="0">
                <a:pos x="119" y="263"/>
              </a:cxn>
              <a:cxn ang="0">
                <a:pos x="68" y="367"/>
              </a:cxn>
              <a:cxn ang="0">
                <a:pos x="230" y="425"/>
              </a:cxn>
              <a:cxn ang="0">
                <a:pos x="168" y="373"/>
              </a:cxn>
              <a:cxn ang="0">
                <a:pos x="149" y="367"/>
              </a:cxn>
              <a:cxn ang="0">
                <a:pos x="200" y="315"/>
              </a:cxn>
              <a:cxn ang="0">
                <a:pos x="187" y="237"/>
              </a:cxn>
              <a:cxn ang="0">
                <a:pos x="174" y="315"/>
              </a:cxn>
              <a:cxn ang="0">
                <a:pos x="122" y="367"/>
              </a:cxn>
              <a:cxn ang="0">
                <a:pos x="188" y="390"/>
              </a:cxn>
              <a:cxn ang="0">
                <a:pos x="210" y="408"/>
              </a:cxn>
              <a:cxn ang="0">
                <a:pos x="114" y="413"/>
              </a:cxn>
              <a:cxn ang="0">
                <a:pos x="137" y="306"/>
              </a:cxn>
              <a:cxn ang="0">
                <a:pos x="146" y="250"/>
              </a:cxn>
              <a:cxn ang="0">
                <a:pos x="89" y="237"/>
              </a:cxn>
              <a:cxn ang="0">
                <a:pos x="72" y="220"/>
              </a:cxn>
              <a:cxn ang="0">
                <a:pos x="56" y="183"/>
              </a:cxn>
              <a:cxn ang="0">
                <a:pos x="36" y="137"/>
              </a:cxn>
              <a:cxn ang="0">
                <a:pos x="33" y="131"/>
              </a:cxn>
              <a:cxn ang="0">
                <a:pos x="26" y="63"/>
              </a:cxn>
              <a:cxn ang="0">
                <a:pos x="61" y="27"/>
              </a:cxn>
              <a:cxn ang="0">
                <a:pos x="259" y="27"/>
              </a:cxn>
              <a:cxn ang="0">
                <a:pos x="290" y="61"/>
              </a:cxn>
              <a:cxn ang="0">
                <a:pos x="283" y="132"/>
              </a:cxn>
              <a:cxn ang="0">
                <a:pos x="227" y="260"/>
              </a:cxn>
              <a:cxn ang="0">
                <a:pos x="307" y="143"/>
              </a:cxn>
              <a:cxn ang="0">
                <a:pos x="317" y="61"/>
              </a:cxn>
              <a:cxn ang="0">
                <a:pos x="258" y="0"/>
              </a:cxn>
              <a:cxn ang="0">
                <a:pos x="61" y="0"/>
              </a:cxn>
            </a:cxnLst>
            <a:rect l="0" t="0" r="r" b="b"/>
            <a:pathLst>
              <a:path w="317" h="458">
                <a:moveTo>
                  <a:pt x="61" y="0"/>
                </a:moveTo>
                <a:cubicBezTo>
                  <a:pt x="14" y="0"/>
                  <a:pt x="0" y="4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5"/>
                  <a:pt x="6" y="133"/>
                  <a:pt x="8" y="140"/>
                </a:cubicBezTo>
                <a:cubicBezTo>
                  <a:pt x="8" y="140"/>
                  <a:pt x="8" y="140"/>
                  <a:pt x="8" y="140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9" y="143"/>
                  <a:pt x="9" y="143"/>
                  <a:pt x="9" y="143"/>
                </a:cubicBezTo>
                <a:cubicBezTo>
                  <a:pt x="10" y="143"/>
                  <a:pt x="10" y="143"/>
                  <a:pt x="10" y="143"/>
                </a:cubicBezTo>
                <a:cubicBezTo>
                  <a:pt x="11" y="145"/>
                  <a:pt x="11" y="147"/>
                  <a:pt x="11" y="147"/>
                </a:cubicBezTo>
                <a:cubicBezTo>
                  <a:pt x="16" y="158"/>
                  <a:pt x="24" y="177"/>
                  <a:pt x="31" y="193"/>
                </a:cubicBezTo>
                <a:cubicBezTo>
                  <a:pt x="32" y="195"/>
                  <a:pt x="33" y="198"/>
                  <a:pt x="36" y="203"/>
                </a:cubicBezTo>
                <a:cubicBezTo>
                  <a:pt x="39" y="211"/>
                  <a:pt x="44" y="220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64" y="264"/>
                  <a:pt x="87" y="263"/>
                  <a:pt x="90" y="263"/>
                </a:cubicBezTo>
                <a:cubicBezTo>
                  <a:pt x="90" y="263"/>
                  <a:pt x="89" y="263"/>
                  <a:pt x="89" y="263"/>
                </a:cubicBezTo>
                <a:cubicBezTo>
                  <a:pt x="89" y="263"/>
                  <a:pt x="106" y="263"/>
                  <a:pt x="119" y="263"/>
                </a:cubicBezTo>
                <a:cubicBezTo>
                  <a:pt x="119" y="272"/>
                  <a:pt x="119" y="278"/>
                  <a:pt x="119" y="284"/>
                </a:cubicBezTo>
                <a:cubicBezTo>
                  <a:pt x="88" y="300"/>
                  <a:pt x="68" y="332"/>
                  <a:pt x="68" y="367"/>
                </a:cubicBezTo>
                <a:cubicBezTo>
                  <a:pt x="68" y="417"/>
                  <a:pt x="109" y="458"/>
                  <a:pt x="160" y="458"/>
                </a:cubicBezTo>
                <a:cubicBezTo>
                  <a:pt x="187" y="458"/>
                  <a:pt x="213" y="446"/>
                  <a:pt x="230" y="425"/>
                </a:cubicBezTo>
                <a:cubicBezTo>
                  <a:pt x="245" y="408"/>
                  <a:pt x="242" y="382"/>
                  <a:pt x="225" y="368"/>
                </a:cubicBezTo>
                <a:cubicBezTo>
                  <a:pt x="208" y="354"/>
                  <a:pt x="182" y="356"/>
                  <a:pt x="168" y="373"/>
                </a:cubicBezTo>
                <a:cubicBezTo>
                  <a:pt x="166" y="376"/>
                  <a:pt x="163" y="377"/>
                  <a:pt x="160" y="377"/>
                </a:cubicBezTo>
                <a:cubicBezTo>
                  <a:pt x="154" y="377"/>
                  <a:pt x="149" y="372"/>
                  <a:pt x="149" y="367"/>
                </a:cubicBezTo>
                <a:cubicBezTo>
                  <a:pt x="149" y="361"/>
                  <a:pt x="154" y="356"/>
                  <a:pt x="160" y="356"/>
                </a:cubicBezTo>
                <a:cubicBezTo>
                  <a:pt x="182" y="356"/>
                  <a:pt x="200" y="338"/>
                  <a:pt x="200" y="315"/>
                </a:cubicBezTo>
                <a:cubicBezTo>
                  <a:pt x="200" y="250"/>
                  <a:pt x="200" y="250"/>
                  <a:pt x="200" y="250"/>
                </a:cubicBezTo>
                <a:cubicBezTo>
                  <a:pt x="200" y="242"/>
                  <a:pt x="194" y="237"/>
                  <a:pt x="187" y="237"/>
                </a:cubicBezTo>
                <a:cubicBezTo>
                  <a:pt x="179" y="237"/>
                  <a:pt x="173" y="243"/>
                  <a:pt x="173" y="250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4" y="323"/>
                  <a:pt x="167" y="329"/>
                  <a:pt x="160" y="329"/>
                </a:cubicBezTo>
                <a:cubicBezTo>
                  <a:pt x="139" y="329"/>
                  <a:pt x="122" y="346"/>
                  <a:pt x="122" y="367"/>
                </a:cubicBezTo>
                <a:cubicBezTo>
                  <a:pt x="122" y="387"/>
                  <a:pt x="139" y="404"/>
                  <a:pt x="160" y="404"/>
                </a:cubicBezTo>
                <a:cubicBezTo>
                  <a:pt x="171" y="404"/>
                  <a:pt x="181" y="399"/>
                  <a:pt x="188" y="390"/>
                </a:cubicBezTo>
                <a:cubicBezTo>
                  <a:pt x="193" y="384"/>
                  <a:pt x="202" y="384"/>
                  <a:pt x="208" y="388"/>
                </a:cubicBezTo>
                <a:cubicBezTo>
                  <a:pt x="214" y="393"/>
                  <a:pt x="215" y="402"/>
                  <a:pt x="210" y="408"/>
                </a:cubicBezTo>
                <a:cubicBezTo>
                  <a:pt x="197" y="423"/>
                  <a:pt x="179" y="432"/>
                  <a:pt x="160" y="432"/>
                </a:cubicBezTo>
                <a:cubicBezTo>
                  <a:pt x="142" y="432"/>
                  <a:pt x="126" y="425"/>
                  <a:pt x="114" y="413"/>
                </a:cubicBezTo>
                <a:cubicBezTo>
                  <a:pt x="101" y="400"/>
                  <a:pt x="94" y="384"/>
                  <a:pt x="94" y="367"/>
                </a:cubicBezTo>
                <a:cubicBezTo>
                  <a:pt x="94" y="340"/>
                  <a:pt x="112" y="315"/>
                  <a:pt x="137" y="306"/>
                </a:cubicBezTo>
                <a:cubicBezTo>
                  <a:pt x="142" y="304"/>
                  <a:pt x="146" y="299"/>
                  <a:pt x="146" y="293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6" y="243"/>
                  <a:pt x="140" y="237"/>
                  <a:pt x="132" y="237"/>
                </a:cubicBezTo>
                <a:cubicBezTo>
                  <a:pt x="132" y="237"/>
                  <a:pt x="89" y="237"/>
                  <a:pt x="89" y="237"/>
                </a:cubicBezTo>
                <a:cubicBezTo>
                  <a:pt x="89" y="237"/>
                  <a:pt x="89" y="237"/>
                  <a:pt x="89" y="237"/>
                </a:cubicBezTo>
                <a:cubicBezTo>
                  <a:pt x="88" y="236"/>
                  <a:pt x="80" y="236"/>
                  <a:pt x="72" y="220"/>
                </a:cubicBezTo>
                <a:cubicBezTo>
                  <a:pt x="68" y="209"/>
                  <a:pt x="63" y="199"/>
                  <a:pt x="60" y="192"/>
                </a:cubicBezTo>
                <a:cubicBezTo>
                  <a:pt x="58" y="188"/>
                  <a:pt x="56" y="184"/>
                  <a:pt x="56" y="183"/>
                </a:cubicBezTo>
                <a:cubicBezTo>
                  <a:pt x="56" y="182"/>
                  <a:pt x="55" y="182"/>
                  <a:pt x="55" y="182"/>
                </a:cubicBezTo>
                <a:cubicBezTo>
                  <a:pt x="49" y="167"/>
                  <a:pt x="40" y="147"/>
                  <a:pt x="36" y="137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4" y="131"/>
                  <a:pt x="34" y="131"/>
                  <a:pt x="33" y="131"/>
                </a:cubicBezTo>
                <a:cubicBezTo>
                  <a:pt x="31" y="124"/>
                  <a:pt x="26" y="110"/>
                  <a:pt x="26" y="101"/>
                </a:cubicBezTo>
                <a:cubicBezTo>
                  <a:pt x="26" y="101"/>
                  <a:pt x="26" y="64"/>
                  <a:pt x="26" y="63"/>
                </a:cubicBezTo>
                <a:cubicBezTo>
                  <a:pt x="26" y="62"/>
                  <a:pt x="27" y="53"/>
                  <a:pt x="32" y="44"/>
                </a:cubicBezTo>
                <a:cubicBezTo>
                  <a:pt x="38" y="32"/>
                  <a:pt x="47" y="27"/>
                  <a:pt x="61" y="27"/>
                </a:cubicBezTo>
                <a:cubicBezTo>
                  <a:pt x="258" y="27"/>
                  <a:pt x="258" y="27"/>
                  <a:pt x="258" y="27"/>
                </a:cubicBezTo>
                <a:cubicBezTo>
                  <a:pt x="258" y="27"/>
                  <a:pt x="259" y="27"/>
                  <a:pt x="259" y="27"/>
                </a:cubicBezTo>
                <a:cubicBezTo>
                  <a:pt x="259" y="27"/>
                  <a:pt x="273" y="27"/>
                  <a:pt x="282" y="36"/>
                </a:cubicBezTo>
                <a:cubicBezTo>
                  <a:pt x="288" y="41"/>
                  <a:pt x="290" y="50"/>
                  <a:pt x="290" y="61"/>
                </a:cubicBezTo>
                <a:cubicBezTo>
                  <a:pt x="290" y="101"/>
                  <a:pt x="290" y="101"/>
                  <a:pt x="290" y="101"/>
                </a:cubicBezTo>
                <a:cubicBezTo>
                  <a:pt x="290" y="113"/>
                  <a:pt x="289" y="119"/>
                  <a:pt x="283" y="132"/>
                </a:cubicBezTo>
                <a:cubicBezTo>
                  <a:pt x="281" y="137"/>
                  <a:pt x="245" y="200"/>
                  <a:pt x="222" y="242"/>
                </a:cubicBezTo>
                <a:cubicBezTo>
                  <a:pt x="219" y="248"/>
                  <a:pt x="221" y="256"/>
                  <a:pt x="227" y="260"/>
                </a:cubicBezTo>
                <a:cubicBezTo>
                  <a:pt x="234" y="264"/>
                  <a:pt x="242" y="261"/>
                  <a:pt x="246" y="255"/>
                </a:cubicBezTo>
                <a:cubicBezTo>
                  <a:pt x="255" y="237"/>
                  <a:pt x="304" y="150"/>
                  <a:pt x="307" y="143"/>
                </a:cubicBezTo>
                <a:cubicBezTo>
                  <a:pt x="315" y="127"/>
                  <a:pt x="317" y="117"/>
                  <a:pt x="317" y="101"/>
                </a:cubicBezTo>
                <a:cubicBezTo>
                  <a:pt x="317" y="61"/>
                  <a:pt x="317" y="61"/>
                  <a:pt x="317" y="61"/>
                </a:cubicBezTo>
                <a:cubicBezTo>
                  <a:pt x="317" y="42"/>
                  <a:pt x="311" y="27"/>
                  <a:pt x="300" y="16"/>
                </a:cubicBezTo>
                <a:cubicBezTo>
                  <a:pt x="283" y="0"/>
                  <a:pt x="260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61" y="0"/>
                  <a:pt x="61" y="0"/>
                  <a:pt x="6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8" name="Freeform 204"/>
          <p:cNvSpPr>
            <a:spLocks noChangeAspect="1"/>
          </p:cNvSpPr>
          <p:nvPr userDrawn="1"/>
        </p:nvSpPr>
        <p:spPr bwMode="auto">
          <a:xfrm>
            <a:off x="6719241" y="3000094"/>
            <a:ext cx="231658" cy="393192"/>
          </a:xfrm>
          <a:custGeom>
            <a:avLst/>
            <a:gdLst/>
            <a:ahLst/>
            <a:cxnLst>
              <a:cxn ang="0">
                <a:pos x="128" y="136"/>
              </a:cxn>
              <a:cxn ang="0">
                <a:pos x="128" y="188"/>
              </a:cxn>
              <a:cxn ang="0">
                <a:pos x="141" y="201"/>
              </a:cxn>
              <a:cxn ang="0">
                <a:pos x="237" y="201"/>
              </a:cxn>
              <a:cxn ang="0">
                <a:pos x="251" y="188"/>
              </a:cxn>
              <a:cxn ang="0">
                <a:pos x="251" y="13"/>
              </a:cxn>
              <a:cxn ang="0">
                <a:pos x="237" y="0"/>
              </a:cxn>
              <a:cxn ang="0">
                <a:pos x="13" y="0"/>
              </a:cxn>
              <a:cxn ang="0">
                <a:pos x="0" y="13"/>
              </a:cxn>
              <a:cxn ang="0">
                <a:pos x="0" y="413"/>
              </a:cxn>
              <a:cxn ang="0">
                <a:pos x="13" y="427"/>
              </a:cxn>
              <a:cxn ang="0">
                <a:pos x="237" y="427"/>
              </a:cxn>
              <a:cxn ang="0">
                <a:pos x="251" y="413"/>
              </a:cxn>
              <a:cxn ang="0">
                <a:pos x="251" y="239"/>
              </a:cxn>
              <a:cxn ang="0">
                <a:pos x="237" y="226"/>
              </a:cxn>
              <a:cxn ang="0">
                <a:pos x="141" y="226"/>
              </a:cxn>
              <a:cxn ang="0">
                <a:pos x="128" y="239"/>
              </a:cxn>
              <a:cxn ang="0">
                <a:pos x="128" y="291"/>
              </a:cxn>
              <a:cxn ang="0">
                <a:pos x="141" y="304"/>
              </a:cxn>
              <a:cxn ang="0">
                <a:pos x="168" y="304"/>
              </a:cxn>
              <a:cxn ang="0">
                <a:pos x="128" y="354"/>
              </a:cxn>
              <a:cxn ang="0">
                <a:pos x="88" y="304"/>
              </a:cxn>
              <a:cxn ang="0">
                <a:pos x="104" y="304"/>
              </a:cxn>
              <a:cxn ang="0">
                <a:pos x="117" y="291"/>
              </a:cxn>
              <a:cxn ang="0">
                <a:pos x="104" y="278"/>
              </a:cxn>
              <a:cxn ang="0">
                <a:pos x="60" y="278"/>
              </a:cxn>
              <a:cxn ang="0">
                <a:pos x="48" y="285"/>
              </a:cxn>
              <a:cxn ang="0">
                <a:pos x="49" y="299"/>
              </a:cxn>
              <a:cxn ang="0">
                <a:pos x="117" y="384"/>
              </a:cxn>
              <a:cxn ang="0">
                <a:pos x="128" y="389"/>
              </a:cxn>
              <a:cxn ang="0">
                <a:pos x="138" y="384"/>
              </a:cxn>
              <a:cxn ang="0">
                <a:pos x="206" y="299"/>
              </a:cxn>
              <a:cxn ang="0">
                <a:pos x="208" y="285"/>
              </a:cxn>
              <a:cxn ang="0">
                <a:pos x="196" y="278"/>
              </a:cxn>
              <a:cxn ang="0">
                <a:pos x="155" y="278"/>
              </a:cxn>
              <a:cxn ang="0">
                <a:pos x="155" y="252"/>
              </a:cxn>
              <a:cxn ang="0">
                <a:pos x="224" y="252"/>
              </a:cxn>
              <a:cxn ang="0">
                <a:pos x="224" y="400"/>
              </a:cxn>
              <a:cxn ang="0">
                <a:pos x="27" y="400"/>
              </a:cxn>
              <a:cxn ang="0">
                <a:pos x="27" y="27"/>
              </a:cxn>
              <a:cxn ang="0">
                <a:pos x="224" y="27"/>
              </a:cxn>
              <a:cxn ang="0">
                <a:pos x="224" y="174"/>
              </a:cxn>
              <a:cxn ang="0">
                <a:pos x="155" y="174"/>
              </a:cxn>
              <a:cxn ang="0">
                <a:pos x="155" y="149"/>
              </a:cxn>
              <a:cxn ang="0">
                <a:pos x="196" y="149"/>
              </a:cxn>
              <a:cxn ang="0">
                <a:pos x="208" y="142"/>
              </a:cxn>
              <a:cxn ang="0">
                <a:pos x="206" y="127"/>
              </a:cxn>
              <a:cxn ang="0">
                <a:pos x="138" y="43"/>
              </a:cxn>
              <a:cxn ang="0">
                <a:pos x="128" y="38"/>
              </a:cxn>
              <a:cxn ang="0">
                <a:pos x="117" y="43"/>
              </a:cxn>
              <a:cxn ang="0">
                <a:pos x="49" y="127"/>
              </a:cxn>
              <a:cxn ang="0">
                <a:pos x="48" y="142"/>
              </a:cxn>
              <a:cxn ang="0">
                <a:pos x="60" y="149"/>
              </a:cxn>
              <a:cxn ang="0">
                <a:pos x="104" y="149"/>
              </a:cxn>
              <a:cxn ang="0">
                <a:pos x="117" y="136"/>
              </a:cxn>
              <a:cxn ang="0">
                <a:pos x="104" y="122"/>
              </a:cxn>
              <a:cxn ang="0">
                <a:pos x="88" y="122"/>
              </a:cxn>
              <a:cxn ang="0">
                <a:pos x="128" y="72"/>
              </a:cxn>
              <a:cxn ang="0">
                <a:pos x="168" y="122"/>
              </a:cxn>
              <a:cxn ang="0">
                <a:pos x="141" y="122"/>
              </a:cxn>
              <a:cxn ang="0">
                <a:pos x="128" y="136"/>
              </a:cxn>
            </a:cxnLst>
            <a:rect l="0" t="0" r="r" b="b"/>
            <a:pathLst>
              <a:path w="251" h="427">
                <a:moveTo>
                  <a:pt x="128" y="136"/>
                </a:moveTo>
                <a:cubicBezTo>
                  <a:pt x="128" y="188"/>
                  <a:pt x="128" y="188"/>
                  <a:pt x="128" y="188"/>
                </a:cubicBezTo>
                <a:cubicBezTo>
                  <a:pt x="128" y="195"/>
                  <a:pt x="134" y="201"/>
                  <a:pt x="141" y="201"/>
                </a:cubicBezTo>
                <a:cubicBezTo>
                  <a:pt x="237" y="201"/>
                  <a:pt x="237" y="201"/>
                  <a:pt x="237" y="201"/>
                </a:cubicBezTo>
                <a:cubicBezTo>
                  <a:pt x="245" y="201"/>
                  <a:pt x="251" y="195"/>
                  <a:pt x="251" y="188"/>
                </a:cubicBezTo>
                <a:cubicBezTo>
                  <a:pt x="251" y="13"/>
                  <a:pt x="251" y="13"/>
                  <a:pt x="251" y="13"/>
                </a:cubicBezTo>
                <a:cubicBezTo>
                  <a:pt x="251" y="6"/>
                  <a:pt x="245" y="0"/>
                  <a:pt x="23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421"/>
                  <a:pt x="6" y="427"/>
                  <a:pt x="13" y="427"/>
                </a:cubicBezTo>
                <a:cubicBezTo>
                  <a:pt x="237" y="427"/>
                  <a:pt x="237" y="427"/>
                  <a:pt x="237" y="427"/>
                </a:cubicBezTo>
                <a:cubicBezTo>
                  <a:pt x="245" y="427"/>
                  <a:pt x="251" y="421"/>
                  <a:pt x="251" y="413"/>
                </a:cubicBezTo>
                <a:cubicBezTo>
                  <a:pt x="251" y="239"/>
                  <a:pt x="251" y="239"/>
                  <a:pt x="251" y="239"/>
                </a:cubicBezTo>
                <a:cubicBezTo>
                  <a:pt x="251" y="232"/>
                  <a:pt x="245" y="226"/>
                  <a:pt x="237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34" y="226"/>
                  <a:pt x="128" y="232"/>
                  <a:pt x="128" y="239"/>
                </a:cubicBezTo>
                <a:cubicBezTo>
                  <a:pt x="128" y="291"/>
                  <a:pt x="128" y="291"/>
                  <a:pt x="128" y="291"/>
                </a:cubicBezTo>
                <a:cubicBezTo>
                  <a:pt x="128" y="298"/>
                  <a:pt x="134" y="304"/>
                  <a:pt x="141" y="304"/>
                </a:cubicBezTo>
                <a:cubicBezTo>
                  <a:pt x="168" y="304"/>
                  <a:pt x="168" y="304"/>
                  <a:pt x="168" y="304"/>
                </a:cubicBezTo>
                <a:cubicBezTo>
                  <a:pt x="128" y="354"/>
                  <a:pt x="128" y="354"/>
                  <a:pt x="128" y="354"/>
                </a:cubicBezTo>
                <a:cubicBezTo>
                  <a:pt x="88" y="304"/>
                  <a:pt x="88" y="304"/>
                  <a:pt x="88" y="304"/>
                </a:cubicBezTo>
                <a:cubicBezTo>
                  <a:pt x="104" y="304"/>
                  <a:pt x="104" y="304"/>
                  <a:pt x="104" y="304"/>
                </a:cubicBezTo>
                <a:cubicBezTo>
                  <a:pt x="111" y="304"/>
                  <a:pt x="117" y="298"/>
                  <a:pt x="117" y="291"/>
                </a:cubicBezTo>
                <a:cubicBezTo>
                  <a:pt x="117" y="283"/>
                  <a:pt x="111" y="278"/>
                  <a:pt x="104" y="278"/>
                </a:cubicBezTo>
                <a:cubicBezTo>
                  <a:pt x="60" y="278"/>
                  <a:pt x="60" y="278"/>
                  <a:pt x="60" y="278"/>
                </a:cubicBezTo>
                <a:cubicBezTo>
                  <a:pt x="55" y="278"/>
                  <a:pt x="50" y="280"/>
                  <a:pt x="48" y="285"/>
                </a:cubicBezTo>
                <a:cubicBezTo>
                  <a:pt x="46" y="290"/>
                  <a:pt x="46" y="295"/>
                  <a:pt x="49" y="299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20" y="387"/>
                  <a:pt x="124" y="389"/>
                  <a:pt x="128" y="389"/>
                </a:cubicBezTo>
                <a:cubicBezTo>
                  <a:pt x="132" y="389"/>
                  <a:pt x="136" y="387"/>
                  <a:pt x="138" y="384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9" y="295"/>
                  <a:pt x="210" y="290"/>
                  <a:pt x="208" y="285"/>
                </a:cubicBezTo>
                <a:cubicBezTo>
                  <a:pt x="206" y="280"/>
                  <a:pt x="201" y="278"/>
                  <a:pt x="196" y="278"/>
                </a:cubicBezTo>
                <a:cubicBezTo>
                  <a:pt x="155" y="278"/>
                  <a:pt x="155" y="278"/>
                  <a:pt x="155" y="278"/>
                </a:cubicBezTo>
                <a:cubicBezTo>
                  <a:pt x="155" y="252"/>
                  <a:pt x="155" y="252"/>
                  <a:pt x="155" y="252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7" y="400"/>
                  <a:pt x="27" y="400"/>
                  <a:pt x="27" y="400"/>
                </a:cubicBezTo>
                <a:cubicBezTo>
                  <a:pt x="27" y="27"/>
                  <a:pt x="27" y="27"/>
                  <a:pt x="27" y="27"/>
                </a:cubicBezTo>
                <a:cubicBezTo>
                  <a:pt x="224" y="27"/>
                  <a:pt x="224" y="27"/>
                  <a:pt x="224" y="27"/>
                </a:cubicBezTo>
                <a:cubicBezTo>
                  <a:pt x="224" y="174"/>
                  <a:pt x="224" y="174"/>
                  <a:pt x="224" y="174"/>
                </a:cubicBezTo>
                <a:cubicBezTo>
                  <a:pt x="155" y="174"/>
                  <a:pt x="155" y="174"/>
                  <a:pt x="155" y="174"/>
                </a:cubicBezTo>
                <a:cubicBezTo>
                  <a:pt x="155" y="149"/>
                  <a:pt x="155" y="149"/>
                  <a:pt x="155" y="149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201" y="149"/>
                  <a:pt x="206" y="146"/>
                  <a:pt x="208" y="142"/>
                </a:cubicBezTo>
                <a:cubicBezTo>
                  <a:pt x="210" y="137"/>
                  <a:pt x="209" y="131"/>
                  <a:pt x="206" y="127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6" y="39"/>
                  <a:pt x="132" y="38"/>
                  <a:pt x="128" y="38"/>
                </a:cubicBezTo>
                <a:cubicBezTo>
                  <a:pt x="124" y="38"/>
                  <a:pt x="120" y="39"/>
                  <a:pt x="117" y="43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6" y="131"/>
                  <a:pt x="46" y="137"/>
                  <a:pt x="48" y="142"/>
                </a:cubicBezTo>
                <a:cubicBezTo>
                  <a:pt x="50" y="146"/>
                  <a:pt x="55" y="149"/>
                  <a:pt x="60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11" y="149"/>
                  <a:pt x="117" y="143"/>
                  <a:pt x="117" y="136"/>
                </a:cubicBezTo>
                <a:cubicBezTo>
                  <a:pt x="117" y="128"/>
                  <a:pt x="111" y="122"/>
                  <a:pt x="104" y="122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34" y="122"/>
                  <a:pt x="128" y="128"/>
                  <a:pt x="128" y="1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9" name="Freeform 212"/>
          <p:cNvSpPr>
            <a:spLocks noChangeAspect="1"/>
          </p:cNvSpPr>
          <p:nvPr userDrawn="1"/>
        </p:nvSpPr>
        <p:spPr bwMode="auto">
          <a:xfrm>
            <a:off x="8487967" y="3838254"/>
            <a:ext cx="201481" cy="404361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0" name="Freeform 228"/>
          <p:cNvSpPr>
            <a:spLocks noChangeAspect="1"/>
          </p:cNvSpPr>
          <p:nvPr userDrawn="1"/>
        </p:nvSpPr>
        <p:spPr bwMode="auto">
          <a:xfrm>
            <a:off x="8402877" y="3000094"/>
            <a:ext cx="371652" cy="393192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1" name="Freeform 208"/>
          <p:cNvSpPr>
            <a:spLocks noChangeAspect="1"/>
          </p:cNvSpPr>
          <p:nvPr userDrawn="1"/>
        </p:nvSpPr>
        <p:spPr bwMode="auto">
          <a:xfrm>
            <a:off x="7574050" y="2941497"/>
            <a:ext cx="254309" cy="451797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3" y="202"/>
              </a:cxn>
              <a:cxn ang="0">
                <a:pos x="24" y="202"/>
              </a:cxn>
              <a:cxn ang="0">
                <a:pos x="32" y="212"/>
              </a:cxn>
              <a:cxn ang="0">
                <a:pos x="32" y="213"/>
              </a:cxn>
              <a:cxn ang="0">
                <a:pos x="62" y="284"/>
              </a:cxn>
              <a:cxn ang="0">
                <a:pos x="77" y="296"/>
              </a:cxn>
              <a:cxn ang="0">
                <a:pos x="89" y="283"/>
              </a:cxn>
              <a:cxn ang="0">
                <a:pos x="89" y="281"/>
              </a:cxn>
              <a:cxn ang="0">
                <a:pos x="51" y="194"/>
              </a:cxn>
              <a:cxn ang="0">
                <a:pos x="45" y="186"/>
              </a:cxn>
              <a:cxn ang="0">
                <a:pos x="27" y="128"/>
              </a:cxn>
              <a:cxn ang="0">
                <a:pos x="128" y="27"/>
              </a:cxn>
              <a:cxn ang="0">
                <a:pos x="230" y="128"/>
              </a:cxn>
              <a:cxn ang="0">
                <a:pos x="207" y="192"/>
              </a:cxn>
              <a:cxn ang="0">
                <a:pos x="201" y="199"/>
              </a:cxn>
              <a:cxn ang="0">
                <a:pos x="169" y="275"/>
              </a:cxn>
              <a:cxn ang="0">
                <a:pos x="170" y="285"/>
              </a:cxn>
              <a:cxn ang="0">
                <a:pos x="170" y="297"/>
              </a:cxn>
              <a:cxn ang="0">
                <a:pos x="170" y="301"/>
              </a:cxn>
              <a:cxn ang="0">
                <a:pos x="166" y="301"/>
              </a:cxn>
              <a:cxn ang="0">
                <a:pos x="165" y="301"/>
              </a:cxn>
              <a:cxn ang="0">
                <a:pos x="155" y="301"/>
              </a:cxn>
              <a:cxn ang="0">
                <a:pos x="98" y="301"/>
              </a:cxn>
              <a:cxn ang="0">
                <a:pos x="69" y="310"/>
              </a:cxn>
              <a:cxn ang="0">
                <a:pos x="59" y="333"/>
              </a:cxn>
              <a:cxn ang="0">
                <a:pos x="94" y="367"/>
              </a:cxn>
              <a:cxn ang="0">
                <a:pos x="159" y="367"/>
              </a:cxn>
              <a:cxn ang="0">
                <a:pos x="170" y="370"/>
              </a:cxn>
              <a:cxn ang="0">
                <a:pos x="171" y="373"/>
              </a:cxn>
              <a:cxn ang="0">
                <a:pos x="162" y="380"/>
              </a:cxn>
              <a:cxn ang="0">
                <a:pos x="121" y="379"/>
              </a:cxn>
              <a:cxn ang="0">
                <a:pos x="66" y="400"/>
              </a:cxn>
              <a:cxn ang="0">
                <a:pos x="80" y="438"/>
              </a:cxn>
              <a:cxn ang="0">
                <a:pos x="133" y="449"/>
              </a:cxn>
              <a:cxn ang="0">
                <a:pos x="144" y="434"/>
              </a:cxn>
              <a:cxn ang="0">
                <a:pos x="128" y="423"/>
              </a:cxn>
              <a:cxn ang="0">
                <a:pos x="99" y="418"/>
              </a:cxn>
              <a:cxn ang="0">
                <a:pos x="93" y="408"/>
              </a:cxn>
              <a:cxn ang="0">
                <a:pos x="161" y="406"/>
              </a:cxn>
              <a:cxn ang="0">
                <a:pos x="162" y="406"/>
              </a:cxn>
              <a:cxn ang="0">
                <a:pos x="162" y="406"/>
              </a:cxn>
              <a:cxn ang="0">
                <a:pos x="198" y="373"/>
              </a:cxn>
              <a:cxn ang="0">
                <a:pos x="187" y="349"/>
              </a:cxn>
              <a:cxn ang="0">
                <a:pos x="159" y="340"/>
              </a:cxn>
              <a:cxn ang="0">
                <a:pos x="94" y="340"/>
              </a:cxn>
              <a:cxn ang="0">
                <a:pos x="85" y="333"/>
              </a:cxn>
              <a:cxn ang="0">
                <a:pos x="87" y="330"/>
              </a:cxn>
              <a:cxn ang="0">
                <a:pos x="98" y="328"/>
              </a:cxn>
              <a:cxn ang="0">
                <a:pos x="155" y="327"/>
              </a:cxn>
              <a:cxn ang="0">
                <a:pos x="162" y="327"/>
              </a:cxn>
              <a:cxn ang="0">
                <a:pos x="164" y="328"/>
              </a:cxn>
              <a:cxn ang="0">
                <a:pos x="189" y="322"/>
              </a:cxn>
              <a:cxn ang="0">
                <a:pos x="196" y="283"/>
              </a:cxn>
              <a:cxn ang="0">
                <a:pos x="222" y="216"/>
              </a:cxn>
              <a:cxn ang="0">
                <a:pos x="228" y="209"/>
              </a:cxn>
              <a:cxn ang="0">
                <a:pos x="256" y="128"/>
              </a:cxn>
              <a:cxn ang="0">
                <a:pos x="128" y="0"/>
              </a:cxn>
              <a:cxn ang="0">
                <a:pos x="0" y="128"/>
              </a:cxn>
            </a:cxnLst>
            <a:rect l="0" t="0" r="r" b="b"/>
            <a:pathLst>
              <a:path w="256" h="454">
                <a:moveTo>
                  <a:pt x="0" y="128"/>
                </a:moveTo>
                <a:cubicBezTo>
                  <a:pt x="0" y="154"/>
                  <a:pt x="8" y="180"/>
                  <a:pt x="23" y="202"/>
                </a:cubicBezTo>
                <a:cubicBezTo>
                  <a:pt x="24" y="202"/>
                  <a:pt x="24" y="202"/>
                  <a:pt x="24" y="202"/>
                </a:cubicBezTo>
                <a:cubicBezTo>
                  <a:pt x="32" y="212"/>
                  <a:pt x="32" y="212"/>
                  <a:pt x="32" y="212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54" y="232"/>
                  <a:pt x="60" y="266"/>
                  <a:pt x="62" y="284"/>
                </a:cubicBezTo>
                <a:cubicBezTo>
                  <a:pt x="63" y="291"/>
                  <a:pt x="69" y="297"/>
                  <a:pt x="77" y="296"/>
                </a:cubicBezTo>
                <a:cubicBezTo>
                  <a:pt x="84" y="295"/>
                  <a:pt x="89" y="290"/>
                  <a:pt x="89" y="283"/>
                </a:cubicBezTo>
                <a:cubicBezTo>
                  <a:pt x="89" y="282"/>
                  <a:pt x="89" y="282"/>
                  <a:pt x="89" y="281"/>
                </a:cubicBezTo>
                <a:cubicBezTo>
                  <a:pt x="86" y="255"/>
                  <a:pt x="77" y="218"/>
                  <a:pt x="51" y="194"/>
                </a:cubicBezTo>
                <a:cubicBezTo>
                  <a:pt x="51" y="193"/>
                  <a:pt x="46" y="187"/>
                  <a:pt x="45" y="186"/>
                </a:cubicBezTo>
                <a:cubicBezTo>
                  <a:pt x="33" y="169"/>
                  <a:pt x="27" y="149"/>
                  <a:pt x="27" y="128"/>
                </a:cubicBezTo>
                <a:cubicBezTo>
                  <a:pt x="27" y="72"/>
                  <a:pt x="72" y="27"/>
                  <a:pt x="128" y="27"/>
                </a:cubicBezTo>
                <a:cubicBezTo>
                  <a:pt x="184" y="27"/>
                  <a:pt x="230" y="72"/>
                  <a:pt x="230" y="128"/>
                </a:cubicBezTo>
                <a:cubicBezTo>
                  <a:pt x="230" y="151"/>
                  <a:pt x="216" y="180"/>
                  <a:pt x="207" y="192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186" y="217"/>
                  <a:pt x="169" y="237"/>
                  <a:pt x="169" y="275"/>
                </a:cubicBezTo>
                <a:cubicBezTo>
                  <a:pt x="169" y="278"/>
                  <a:pt x="170" y="281"/>
                  <a:pt x="170" y="285"/>
                </a:cubicBezTo>
                <a:cubicBezTo>
                  <a:pt x="170" y="290"/>
                  <a:pt x="170" y="294"/>
                  <a:pt x="170" y="297"/>
                </a:cubicBezTo>
                <a:cubicBezTo>
                  <a:pt x="170" y="299"/>
                  <a:pt x="170" y="300"/>
                  <a:pt x="170" y="301"/>
                </a:cubicBezTo>
                <a:cubicBezTo>
                  <a:pt x="169" y="301"/>
                  <a:pt x="168" y="301"/>
                  <a:pt x="166" y="301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2" y="301"/>
                  <a:pt x="162" y="301"/>
                  <a:pt x="155" y="301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83" y="301"/>
                  <a:pt x="74" y="306"/>
                  <a:pt x="69" y="310"/>
                </a:cubicBezTo>
                <a:cubicBezTo>
                  <a:pt x="62" y="316"/>
                  <a:pt x="59" y="324"/>
                  <a:pt x="59" y="333"/>
                </a:cubicBezTo>
                <a:cubicBezTo>
                  <a:pt x="59" y="350"/>
                  <a:pt x="72" y="367"/>
                  <a:pt x="94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4" y="367"/>
                  <a:pt x="168" y="368"/>
                  <a:pt x="170" y="370"/>
                </a:cubicBezTo>
                <a:cubicBezTo>
                  <a:pt x="171" y="371"/>
                  <a:pt x="171" y="372"/>
                  <a:pt x="171" y="373"/>
                </a:cubicBezTo>
                <a:cubicBezTo>
                  <a:pt x="171" y="376"/>
                  <a:pt x="169" y="379"/>
                  <a:pt x="162" y="380"/>
                </a:cubicBezTo>
                <a:cubicBezTo>
                  <a:pt x="159" y="379"/>
                  <a:pt x="140" y="378"/>
                  <a:pt x="121" y="379"/>
                </a:cubicBezTo>
                <a:cubicBezTo>
                  <a:pt x="90" y="379"/>
                  <a:pt x="68" y="383"/>
                  <a:pt x="66" y="400"/>
                </a:cubicBezTo>
                <a:cubicBezTo>
                  <a:pt x="65" y="411"/>
                  <a:pt x="68" y="426"/>
                  <a:pt x="80" y="438"/>
                </a:cubicBezTo>
                <a:cubicBezTo>
                  <a:pt x="89" y="446"/>
                  <a:pt x="105" y="454"/>
                  <a:pt x="133" y="449"/>
                </a:cubicBezTo>
                <a:cubicBezTo>
                  <a:pt x="140" y="448"/>
                  <a:pt x="145" y="441"/>
                  <a:pt x="144" y="434"/>
                </a:cubicBezTo>
                <a:cubicBezTo>
                  <a:pt x="143" y="427"/>
                  <a:pt x="136" y="422"/>
                  <a:pt x="128" y="423"/>
                </a:cubicBezTo>
                <a:cubicBezTo>
                  <a:pt x="115" y="425"/>
                  <a:pt x="105" y="424"/>
                  <a:pt x="99" y="418"/>
                </a:cubicBezTo>
                <a:cubicBezTo>
                  <a:pt x="95" y="415"/>
                  <a:pt x="94" y="411"/>
                  <a:pt x="93" y="408"/>
                </a:cubicBezTo>
                <a:cubicBezTo>
                  <a:pt x="104" y="405"/>
                  <a:pt x="133" y="404"/>
                  <a:pt x="161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62" y="406"/>
                  <a:pt x="162" y="406"/>
                  <a:pt x="162" y="406"/>
                </a:cubicBezTo>
                <a:cubicBezTo>
                  <a:pt x="184" y="406"/>
                  <a:pt x="198" y="389"/>
                  <a:pt x="198" y="373"/>
                </a:cubicBezTo>
                <a:cubicBezTo>
                  <a:pt x="198" y="364"/>
                  <a:pt x="194" y="355"/>
                  <a:pt x="187" y="349"/>
                </a:cubicBezTo>
                <a:cubicBezTo>
                  <a:pt x="182" y="345"/>
                  <a:pt x="173" y="340"/>
                  <a:pt x="159" y="340"/>
                </a:cubicBezTo>
                <a:cubicBezTo>
                  <a:pt x="94" y="340"/>
                  <a:pt x="94" y="340"/>
                  <a:pt x="94" y="340"/>
                </a:cubicBezTo>
                <a:cubicBezTo>
                  <a:pt x="88" y="340"/>
                  <a:pt x="85" y="336"/>
                  <a:pt x="85" y="333"/>
                </a:cubicBezTo>
                <a:cubicBezTo>
                  <a:pt x="85" y="332"/>
                  <a:pt x="86" y="331"/>
                  <a:pt x="87" y="330"/>
                </a:cubicBezTo>
                <a:cubicBezTo>
                  <a:pt x="89" y="329"/>
                  <a:pt x="93" y="328"/>
                  <a:pt x="98" y="328"/>
                </a:cubicBezTo>
                <a:cubicBezTo>
                  <a:pt x="155" y="327"/>
                  <a:pt x="155" y="327"/>
                  <a:pt x="155" y="327"/>
                </a:cubicBezTo>
                <a:cubicBezTo>
                  <a:pt x="161" y="327"/>
                  <a:pt x="161" y="327"/>
                  <a:pt x="162" y="327"/>
                </a:cubicBezTo>
                <a:cubicBezTo>
                  <a:pt x="164" y="328"/>
                  <a:pt x="164" y="328"/>
                  <a:pt x="164" y="328"/>
                </a:cubicBezTo>
                <a:cubicBezTo>
                  <a:pt x="173" y="329"/>
                  <a:pt x="182" y="329"/>
                  <a:pt x="189" y="322"/>
                </a:cubicBezTo>
                <a:cubicBezTo>
                  <a:pt x="197" y="315"/>
                  <a:pt x="198" y="303"/>
                  <a:pt x="196" y="283"/>
                </a:cubicBezTo>
                <a:cubicBezTo>
                  <a:pt x="194" y="249"/>
                  <a:pt x="206" y="235"/>
                  <a:pt x="222" y="216"/>
                </a:cubicBezTo>
                <a:cubicBezTo>
                  <a:pt x="228" y="209"/>
                  <a:pt x="228" y="209"/>
                  <a:pt x="228" y="209"/>
                </a:cubicBezTo>
                <a:cubicBezTo>
                  <a:pt x="239" y="195"/>
                  <a:pt x="256" y="15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ubicBezTo>
                  <a:pt x="58" y="0"/>
                  <a:pt x="0" y="57"/>
                  <a:pt x="0" y="1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2" name="Freeform 152"/>
          <p:cNvSpPr>
            <a:spLocks noChangeAspect="1"/>
          </p:cNvSpPr>
          <p:nvPr userDrawn="1"/>
        </p:nvSpPr>
        <p:spPr bwMode="auto">
          <a:xfrm>
            <a:off x="8295362" y="4723069"/>
            <a:ext cx="586683" cy="351304"/>
          </a:xfrm>
          <a:custGeom>
            <a:avLst/>
            <a:gdLst/>
            <a:ahLst/>
            <a:cxnLst>
              <a:cxn ang="0">
                <a:pos x="230" y="1"/>
              </a:cxn>
              <a:cxn ang="0">
                <a:pos x="218" y="11"/>
              </a:cxn>
              <a:cxn ang="0">
                <a:pos x="169" y="208"/>
              </a:cxn>
              <a:cxn ang="0">
                <a:pos x="118" y="25"/>
              </a:cxn>
              <a:cxn ang="0">
                <a:pos x="105" y="15"/>
              </a:cxn>
              <a:cxn ang="0">
                <a:pos x="92" y="26"/>
              </a:cxn>
              <a:cxn ang="0">
                <a:pos x="65" y="188"/>
              </a:cxn>
              <a:cxn ang="0">
                <a:pos x="60" y="178"/>
              </a:cxn>
              <a:cxn ang="0">
                <a:pos x="11" y="116"/>
              </a:cxn>
              <a:cxn ang="0">
                <a:pos x="0" y="129"/>
              </a:cxn>
              <a:cxn ang="0">
                <a:pos x="1" y="132"/>
              </a:cxn>
              <a:cxn ang="0">
                <a:pos x="11" y="142"/>
              </a:cxn>
              <a:cxn ang="0">
                <a:pos x="57" y="244"/>
              </a:cxn>
              <a:cxn ang="0">
                <a:pos x="70" y="253"/>
              </a:cxn>
              <a:cxn ang="0">
                <a:pos x="83" y="242"/>
              </a:cxn>
              <a:cxn ang="0">
                <a:pos x="108" y="90"/>
              </a:cxn>
              <a:cxn ang="0">
                <a:pos x="124" y="147"/>
              </a:cxn>
              <a:cxn ang="0">
                <a:pos x="146" y="226"/>
              </a:cxn>
              <a:cxn ang="0">
                <a:pos x="154" y="252"/>
              </a:cxn>
              <a:cxn ang="0">
                <a:pos x="156" y="260"/>
              </a:cxn>
              <a:cxn ang="0">
                <a:pos x="170" y="272"/>
              </a:cxn>
              <a:cxn ang="0">
                <a:pos x="183" y="262"/>
              </a:cxn>
              <a:cxn ang="0">
                <a:pos x="234" y="58"/>
              </a:cxn>
              <a:cxn ang="0">
                <a:pos x="265" y="139"/>
              </a:cxn>
              <a:cxn ang="0">
                <a:pos x="277" y="147"/>
              </a:cxn>
              <a:cxn ang="0">
                <a:pos x="441" y="147"/>
              </a:cxn>
              <a:cxn ang="0">
                <a:pos x="454" y="134"/>
              </a:cxn>
              <a:cxn ang="0">
                <a:pos x="441" y="121"/>
              </a:cxn>
              <a:cxn ang="0">
                <a:pos x="286" y="121"/>
              </a:cxn>
              <a:cxn ang="0">
                <a:pos x="244" y="9"/>
              </a:cxn>
              <a:cxn ang="0">
                <a:pos x="230" y="1"/>
              </a:cxn>
            </a:cxnLst>
            <a:rect l="0" t="0" r="r" b="b"/>
            <a:pathLst>
              <a:path w="454" h="272">
                <a:moveTo>
                  <a:pt x="230" y="1"/>
                </a:moveTo>
                <a:cubicBezTo>
                  <a:pt x="224" y="1"/>
                  <a:pt x="220" y="5"/>
                  <a:pt x="218" y="11"/>
                </a:cubicBezTo>
                <a:cubicBezTo>
                  <a:pt x="218" y="11"/>
                  <a:pt x="184" y="146"/>
                  <a:pt x="169" y="208"/>
                </a:cubicBezTo>
                <a:cubicBezTo>
                  <a:pt x="155" y="159"/>
                  <a:pt x="134" y="82"/>
                  <a:pt x="118" y="25"/>
                </a:cubicBezTo>
                <a:cubicBezTo>
                  <a:pt x="116" y="18"/>
                  <a:pt x="111" y="14"/>
                  <a:pt x="105" y="15"/>
                </a:cubicBezTo>
                <a:cubicBezTo>
                  <a:pt x="98" y="15"/>
                  <a:pt x="93" y="20"/>
                  <a:pt x="92" y="26"/>
                </a:cubicBezTo>
                <a:cubicBezTo>
                  <a:pt x="92" y="26"/>
                  <a:pt x="74" y="131"/>
                  <a:pt x="65" y="188"/>
                </a:cubicBezTo>
                <a:cubicBezTo>
                  <a:pt x="63" y="185"/>
                  <a:pt x="62" y="181"/>
                  <a:pt x="60" y="178"/>
                </a:cubicBezTo>
                <a:cubicBezTo>
                  <a:pt x="40" y="129"/>
                  <a:pt x="27" y="113"/>
                  <a:pt x="11" y="116"/>
                </a:cubicBezTo>
                <a:cubicBezTo>
                  <a:pt x="5" y="117"/>
                  <a:pt x="0" y="123"/>
                  <a:pt x="0" y="129"/>
                </a:cubicBezTo>
                <a:cubicBezTo>
                  <a:pt x="0" y="130"/>
                  <a:pt x="0" y="131"/>
                  <a:pt x="1" y="132"/>
                </a:cubicBezTo>
                <a:cubicBezTo>
                  <a:pt x="2" y="137"/>
                  <a:pt x="6" y="141"/>
                  <a:pt x="11" y="142"/>
                </a:cubicBezTo>
                <a:cubicBezTo>
                  <a:pt x="20" y="151"/>
                  <a:pt x="40" y="196"/>
                  <a:pt x="57" y="244"/>
                </a:cubicBezTo>
                <a:cubicBezTo>
                  <a:pt x="59" y="250"/>
                  <a:pt x="64" y="253"/>
                  <a:pt x="70" y="253"/>
                </a:cubicBezTo>
                <a:cubicBezTo>
                  <a:pt x="77" y="252"/>
                  <a:pt x="82" y="248"/>
                  <a:pt x="83" y="242"/>
                </a:cubicBezTo>
                <a:cubicBezTo>
                  <a:pt x="83" y="242"/>
                  <a:pt x="98" y="151"/>
                  <a:pt x="108" y="90"/>
                </a:cubicBezTo>
                <a:cubicBezTo>
                  <a:pt x="116" y="118"/>
                  <a:pt x="124" y="147"/>
                  <a:pt x="124" y="147"/>
                </a:cubicBezTo>
                <a:cubicBezTo>
                  <a:pt x="146" y="226"/>
                  <a:pt x="146" y="226"/>
                  <a:pt x="146" y="226"/>
                </a:cubicBezTo>
                <a:cubicBezTo>
                  <a:pt x="154" y="252"/>
                  <a:pt x="154" y="252"/>
                  <a:pt x="154" y="252"/>
                </a:cubicBezTo>
                <a:cubicBezTo>
                  <a:pt x="156" y="260"/>
                  <a:pt x="156" y="260"/>
                  <a:pt x="156" y="260"/>
                </a:cubicBezTo>
                <a:cubicBezTo>
                  <a:pt x="157" y="263"/>
                  <a:pt x="160" y="272"/>
                  <a:pt x="170" y="272"/>
                </a:cubicBezTo>
                <a:cubicBezTo>
                  <a:pt x="176" y="272"/>
                  <a:pt x="181" y="268"/>
                  <a:pt x="183" y="262"/>
                </a:cubicBezTo>
                <a:cubicBezTo>
                  <a:pt x="183" y="262"/>
                  <a:pt x="219" y="115"/>
                  <a:pt x="234" y="58"/>
                </a:cubicBezTo>
                <a:cubicBezTo>
                  <a:pt x="247" y="94"/>
                  <a:pt x="265" y="139"/>
                  <a:pt x="265" y="139"/>
                </a:cubicBezTo>
                <a:cubicBezTo>
                  <a:pt x="267" y="144"/>
                  <a:pt x="272" y="147"/>
                  <a:pt x="277" y="147"/>
                </a:cubicBezTo>
                <a:cubicBezTo>
                  <a:pt x="441" y="147"/>
                  <a:pt x="441" y="147"/>
                  <a:pt x="441" y="147"/>
                </a:cubicBezTo>
                <a:cubicBezTo>
                  <a:pt x="448" y="147"/>
                  <a:pt x="454" y="141"/>
                  <a:pt x="454" y="134"/>
                </a:cubicBezTo>
                <a:cubicBezTo>
                  <a:pt x="454" y="127"/>
                  <a:pt x="448" y="121"/>
                  <a:pt x="441" y="121"/>
                </a:cubicBezTo>
                <a:cubicBezTo>
                  <a:pt x="441" y="121"/>
                  <a:pt x="303" y="121"/>
                  <a:pt x="286" y="121"/>
                </a:cubicBezTo>
                <a:cubicBezTo>
                  <a:pt x="281" y="106"/>
                  <a:pt x="244" y="9"/>
                  <a:pt x="244" y="9"/>
                </a:cubicBezTo>
                <a:cubicBezTo>
                  <a:pt x="241" y="4"/>
                  <a:pt x="236" y="0"/>
                  <a:pt x="230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3" name="Freeform 176"/>
          <p:cNvSpPr>
            <a:spLocks noChangeAspect="1"/>
          </p:cNvSpPr>
          <p:nvPr userDrawn="1"/>
        </p:nvSpPr>
        <p:spPr bwMode="auto">
          <a:xfrm>
            <a:off x="5707069" y="2974694"/>
            <a:ext cx="383945" cy="393192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59" y="23"/>
              </a:cxn>
              <a:cxn ang="0">
                <a:pos x="110" y="92"/>
              </a:cxn>
              <a:cxn ang="0">
                <a:pos x="58" y="71"/>
              </a:cxn>
              <a:cxn ang="0">
                <a:pos x="10" y="186"/>
              </a:cxn>
              <a:cxn ang="0">
                <a:pos x="77" y="196"/>
              </a:cxn>
              <a:cxn ang="0">
                <a:pos x="69" y="179"/>
              </a:cxn>
              <a:cxn ang="0">
                <a:pos x="69" y="98"/>
              </a:cxn>
              <a:cxn ang="0">
                <a:pos x="120" y="119"/>
              </a:cxn>
              <a:cxn ang="0">
                <a:pos x="192" y="72"/>
              </a:cxn>
              <a:cxn ang="0">
                <a:pos x="187" y="31"/>
              </a:cxn>
              <a:cxn ang="0">
                <a:pos x="262" y="71"/>
              </a:cxn>
              <a:cxn ang="0">
                <a:pos x="273" y="85"/>
              </a:cxn>
              <a:cxn ang="0">
                <a:pos x="341" y="125"/>
              </a:cxn>
              <a:cxn ang="0">
                <a:pos x="354" y="120"/>
              </a:cxn>
              <a:cxn ang="0">
                <a:pos x="421" y="165"/>
              </a:cxn>
              <a:cxn ang="0">
                <a:pos x="386" y="180"/>
              </a:cxn>
              <a:cxn ang="0">
                <a:pos x="378" y="193"/>
              </a:cxn>
              <a:cxn ang="0">
                <a:pos x="383" y="226"/>
              </a:cxn>
              <a:cxn ang="0">
                <a:pos x="377" y="274"/>
              </a:cxn>
              <a:cxn ang="0">
                <a:pos x="386" y="286"/>
              </a:cxn>
              <a:cxn ang="0">
                <a:pos x="407" y="335"/>
              </a:cxn>
              <a:cxn ang="0">
                <a:pos x="372" y="358"/>
              </a:cxn>
              <a:cxn ang="0">
                <a:pos x="351" y="345"/>
              </a:cxn>
              <a:cxn ang="0">
                <a:pos x="330" y="348"/>
              </a:cxn>
              <a:cxn ang="0">
                <a:pos x="274" y="378"/>
              </a:cxn>
              <a:cxn ang="0">
                <a:pos x="263" y="383"/>
              </a:cxn>
              <a:cxn ang="0">
                <a:pos x="260" y="395"/>
              </a:cxn>
              <a:cxn ang="0">
                <a:pos x="227" y="435"/>
              </a:cxn>
              <a:cxn ang="0">
                <a:pos x="188" y="393"/>
              </a:cxn>
              <a:cxn ang="0">
                <a:pos x="175" y="379"/>
              </a:cxn>
              <a:cxn ang="0">
                <a:pos x="120" y="346"/>
              </a:cxn>
              <a:cxn ang="0">
                <a:pos x="111" y="341"/>
              </a:cxn>
              <a:cxn ang="0">
                <a:pos x="71" y="368"/>
              </a:cxn>
              <a:cxn ang="0">
                <a:pos x="147" y="244"/>
              </a:cxn>
              <a:cxn ang="0">
                <a:pos x="227" y="160"/>
              </a:cxn>
              <a:cxn ang="0">
                <a:pos x="227" y="304"/>
              </a:cxn>
              <a:cxn ang="0">
                <a:pos x="154" y="279"/>
              </a:cxn>
              <a:cxn ang="0">
                <a:pos x="227" y="330"/>
              </a:cxn>
              <a:cxn ang="0">
                <a:pos x="325" y="232"/>
              </a:cxn>
              <a:cxn ang="0">
                <a:pos x="128" y="223"/>
              </a:cxn>
              <a:cxn ang="0">
                <a:pos x="4" y="292"/>
              </a:cxn>
              <a:cxn ang="0">
                <a:pos x="63" y="397"/>
              </a:cxn>
              <a:cxn ang="0">
                <a:pos x="109" y="371"/>
              </a:cxn>
              <a:cxn ang="0">
                <a:pos x="161" y="402"/>
              </a:cxn>
              <a:cxn ang="0">
                <a:pos x="159" y="440"/>
              </a:cxn>
              <a:cxn ang="0">
                <a:pos x="194" y="459"/>
              </a:cxn>
              <a:cxn ang="0">
                <a:pos x="292" y="447"/>
              </a:cxn>
              <a:cxn ang="0">
                <a:pos x="295" y="440"/>
              </a:cxn>
              <a:cxn ang="0">
                <a:pos x="288" y="403"/>
              </a:cxn>
              <a:cxn ang="0">
                <a:pos x="344" y="372"/>
              </a:cxn>
              <a:cxn ang="0">
                <a:pos x="379" y="394"/>
              </a:cxn>
              <a:cxn ang="0">
                <a:pos x="429" y="350"/>
              </a:cxn>
              <a:cxn ang="0">
                <a:pos x="450" y="289"/>
              </a:cxn>
              <a:cxn ang="0">
                <a:pos x="406" y="265"/>
              </a:cxn>
              <a:cxn ang="0">
                <a:pos x="407" y="200"/>
              </a:cxn>
              <a:cxn ang="0">
                <a:pos x="443" y="184"/>
              </a:cxn>
              <a:cxn ang="0">
                <a:pos x="451" y="169"/>
              </a:cxn>
              <a:cxn ang="0">
                <a:pos x="377" y="70"/>
              </a:cxn>
              <a:cxn ang="0">
                <a:pos x="289" y="62"/>
              </a:cxn>
              <a:cxn ang="0">
                <a:pos x="291" y="19"/>
              </a:cxn>
              <a:cxn ang="0">
                <a:pos x="228" y="1"/>
              </a:cxn>
            </a:cxnLst>
            <a:rect l="0" t="0" r="r" b="b"/>
            <a:pathLst>
              <a:path w="451" h="462">
                <a:moveTo>
                  <a:pt x="228" y="1"/>
                </a:moveTo>
                <a:cubicBezTo>
                  <a:pt x="218" y="1"/>
                  <a:pt x="184" y="2"/>
                  <a:pt x="167" y="10"/>
                </a:cubicBezTo>
                <a:cubicBezTo>
                  <a:pt x="162" y="12"/>
                  <a:pt x="159" y="17"/>
                  <a:pt x="159" y="22"/>
                </a:cubicBezTo>
                <a:cubicBezTo>
                  <a:pt x="159" y="22"/>
                  <a:pt x="159" y="23"/>
                  <a:pt x="159" y="23"/>
                </a:cubicBezTo>
                <a:cubicBezTo>
                  <a:pt x="159" y="23"/>
                  <a:pt x="162" y="49"/>
                  <a:pt x="164" y="62"/>
                </a:cubicBezTo>
                <a:cubicBezTo>
                  <a:pt x="143" y="70"/>
                  <a:pt x="123" y="83"/>
                  <a:pt x="110" y="92"/>
                </a:cubicBezTo>
                <a:cubicBezTo>
                  <a:pt x="100" y="86"/>
                  <a:pt x="74" y="70"/>
                  <a:pt x="74" y="70"/>
                </a:cubicBezTo>
                <a:cubicBezTo>
                  <a:pt x="69" y="67"/>
                  <a:pt x="63" y="67"/>
                  <a:pt x="58" y="71"/>
                </a:cubicBezTo>
                <a:cubicBezTo>
                  <a:pt x="46" y="80"/>
                  <a:pt x="10" y="131"/>
                  <a:pt x="1" y="170"/>
                </a:cubicBezTo>
                <a:cubicBezTo>
                  <a:pt x="0" y="177"/>
                  <a:pt x="4" y="183"/>
                  <a:pt x="10" y="186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6" y="207"/>
                  <a:pt x="74" y="203"/>
                  <a:pt x="77" y="196"/>
                </a:cubicBezTo>
                <a:cubicBezTo>
                  <a:pt x="77" y="195"/>
                  <a:pt x="78" y="193"/>
                  <a:pt x="78" y="192"/>
                </a:cubicBezTo>
                <a:cubicBezTo>
                  <a:pt x="78" y="186"/>
                  <a:pt x="74" y="181"/>
                  <a:pt x="69" y="179"/>
                </a:cubicBezTo>
                <a:cubicBezTo>
                  <a:pt x="69" y="179"/>
                  <a:pt x="44" y="170"/>
                  <a:pt x="31" y="165"/>
                </a:cubicBezTo>
                <a:cubicBezTo>
                  <a:pt x="39" y="139"/>
                  <a:pt x="58" y="111"/>
                  <a:pt x="69" y="98"/>
                </a:cubicBezTo>
                <a:cubicBezTo>
                  <a:pt x="80" y="105"/>
                  <a:pt x="104" y="120"/>
                  <a:pt x="104" y="120"/>
                </a:cubicBezTo>
                <a:cubicBezTo>
                  <a:pt x="109" y="123"/>
                  <a:pt x="115" y="123"/>
                  <a:pt x="120" y="119"/>
                </a:cubicBezTo>
                <a:cubicBezTo>
                  <a:pt x="137" y="105"/>
                  <a:pt x="162" y="89"/>
                  <a:pt x="181" y="85"/>
                </a:cubicBezTo>
                <a:cubicBezTo>
                  <a:pt x="187" y="84"/>
                  <a:pt x="192" y="78"/>
                  <a:pt x="192" y="72"/>
                </a:cubicBezTo>
                <a:cubicBezTo>
                  <a:pt x="192" y="72"/>
                  <a:pt x="192" y="71"/>
                  <a:pt x="191" y="71"/>
                </a:cubicBezTo>
                <a:cubicBezTo>
                  <a:pt x="191" y="71"/>
                  <a:pt x="189" y="45"/>
                  <a:pt x="187" y="31"/>
                </a:cubicBezTo>
                <a:cubicBezTo>
                  <a:pt x="208" y="27"/>
                  <a:pt x="247" y="26"/>
                  <a:pt x="264" y="29"/>
                </a:cubicBezTo>
                <a:cubicBezTo>
                  <a:pt x="264" y="40"/>
                  <a:pt x="263" y="60"/>
                  <a:pt x="262" y="71"/>
                </a:cubicBezTo>
                <a:cubicBezTo>
                  <a:pt x="262" y="71"/>
                  <a:pt x="262" y="72"/>
                  <a:pt x="262" y="72"/>
                </a:cubicBezTo>
                <a:cubicBezTo>
                  <a:pt x="262" y="79"/>
                  <a:pt x="266" y="84"/>
                  <a:pt x="273" y="85"/>
                </a:cubicBezTo>
                <a:cubicBezTo>
                  <a:pt x="289" y="88"/>
                  <a:pt x="327" y="112"/>
                  <a:pt x="332" y="119"/>
                </a:cubicBezTo>
                <a:cubicBezTo>
                  <a:pt x="334" y="122"/>
                  <a:pt x="337" y="124"/>
                  <a:pt x="341" y="125"/>
                </a:cubicBezTo>
                <a:cubicBezTo>
                  <a:pt x="344" y="126"/>
                  <a:pt x="348" y="125"/>
                  <a:pt x="351" y="122"/>
                </a:cubicBezTo>
                <a:cubicBezTo>
                  <a:pt x="354" y="120"/>
                  <a:pt x="354" y="120"/>
                  <a:pt x="354" y="120"/>
                </a:cubicBezTo>
                <a:cubicBezTo>
                  <a:pt x="362" y="114"/>
                  <a:pt x="373" y="105"/>
                  <a:pt x="382" y="99"/>
                </a:cubicBezTo>
                <a:cubicBezTo>
                  <a:pt x="395" y="116"/>
                  <a:pt x="413" y="148"/>
                  <a:pt x="421" y="165"/>
                </a:cubicBezTo>
                <a:cubicBezTo>
                  <a:pt x="417" y="167"/>
                  <a:pt x="412" y="169"/>
                  <a:pt x="412" y="169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2" y="182"/>
                  <a:pt x="379" y="185"/>
                  <a:pt x="378" y="189"/>
                </a:cubicBezTo>
                <a:cubicBezTo>
                  <a:pt x="378" y="190"/>
                  <a:pt x="378" y="191"/>
                  <a:pt x="378" y="193"/>
                </a:cubicBezTo>
                <a:cubicBezTo>
                  <a:pt x="378" y="195"/>
                  <a:pt x="378" y="198"/>
                  <a:pt x="379" y="200"/>
                </a:cubicBezTo>
                <a:cubicBezTo>
                  <a:pt x="382" y="203"/>
                  <a:pt x="383" y="214"/>
                  <a:pt x="383" y="226"/>
                </a:cubicBezTo>
                <a:cubicBezTo>
                  <a:pt x="383" y="243"/>
                  <a:pt x="381" y="262"/>
                  <a:pt x="378" y="268"/>
                </a:cubicBezTo>
                <a:cubicBezTo>
                  <a:pt x="377" y="270"/>
                  <a:pt x="377" y="272"/>
                  <a:pt x="377" y="274"/>
                </a:cubicBezTo>
                <a:cubicBezTo>
                  <a:pt x="377" y="276"/>
                  <a:pt x="377" y="277"/>
                  <a:pt x="378" y="279"/>
                </a:cubicBezTo>
                <a:cubicBezTo>
                  <a:pt x="379" y="283"/>
                  <a:pt x="382" y="285"/>
                  <a:pt x="386" y="286"/>
                </a:cubicBezTo>
                <a:cubicBezTo>
                  <a:pt x="401" y="291"/>
                  <a:pt x="410" y="294"/>
                  <a:pt x="423" y="300"/>
                </a:cubicBezTo>
                <a:cubicBezTo>
                  <a:pt x="421" y="307"/>
                  <a:pt x="416" y="319"/>
                  <a:pt x="407" y="335"/>
                </a:cubicBezTo>
                <a:cubicBezTo>
                  <a:pt x="398" y="350"/>
                  <a:pt x="391" y="360"/>
                  <a:pt x="385" y="366"/>
                </a:cubicBezTo>
                <a:cubicBezTo>
                  <a:pt x="381" y="364"/>
                  <a:pt x="376" y="361"/>
                  <a:pt x="372" y="358"/>
                </a:cubicBezTo>
                <a:cubicBezTo>
                  <a:pt x="364" y="353"/>
                  <a:pt x="352" y="346"/>
                  <a:pt x="350" y="344"/>
                </a:cubicBezTo>
                <a:cubicBezTo>
                  <a:pt x="351" y="345"/>
                  <a:pt x="351" y="345"/>
                  <a:pt x="351" y="345"/>
                </a:cubicBezTo>
                <a:cubicBezTo>
                  <a:pt x="348" y="342"/>
                  <a:pt x="344" y="341"/>
                  <a:pt x="340" y="342"/>
                </a:cubicBezTo>
                <a:cubicBezTo>
                  <a:pt x="336" y="342"/>
                  <a:pt x="332" y="345"/>
                  <a:pt x="330" y="348"/>
                </a:cubicBezTo>
                <a:cubicBezTo>
                  <a:pt x="330" y="348"/>
                  <a:pt x="330" y="348"/>
                  <a:pt x="330" y="348"/>
                </a:cubicBezTo>
                <a:cubicBezTo>
                  <a:pt x="324" y="357"/>
                  <a:pt x="284" y="379"/>
                  <a:pt x="274" y="378"/>
                </a:cubicBezTo>
                <a:cubicBezTo>
                  <a:pt x="275" y="378"/>
                  <a:pt x="275" y="378"/>
                  <a:pt x="275" y="378"/>
                </a:cubicBezTo>
                <a:cubicBezTo>
                  <a:pt x="270" y="378"/>
                  <a:pt x="266" y="380"/>
                  <a:pt x="263" y="383"/>
                </a:cubicBezTo>
                <a:cubicBezTo>
                  <a:pt x="260" y="387"/>
                  <a:pt x="259" y="392"/>
                  <a:pt x="260" y="396"/>
                </a:cubicBezTo>
                <a:cubicBezTo>
                  <a:pt x="260" y="395"/>
                  <a:pt x="260" y="395"/>
                  <a:pt x="260" y="395"/>
                </a:cubicBezTo>
                <a:cubicBezTo>
                  <a:pt x="260" y="397"/>
                  <a:pt x="264" y="420"/>
                  <a:pt x="267" y="432"/>
                </a:cubicBezTo>
                <a:cubicBezTo>
                  <a:pt x="261" y="434"/>
                  <a:pt x="248" y="436"/>
                  <a:pt x="227" y="435"/>
                </a:cubicBezTo>
                <a:cubicBezTo>
                  <a:pt x="209" y="435"/>
                  <a:pt x="194" y="432"/>
                  <a:pt x="186" y="431"/>
                </a:cubicBezTo>
                <a:cubicBezTo>
                  <a:pt x="187" y="418"/>
                  <a:pt x="188" y="393"/>
                  <a:pt x="188" y="393"/>
                </a:cubicBezTo>
                <a:cubicBezTo>
                  <a:pt x="188" y="393"/>
                  <a:pt x="188" y="393"/>
                  <a:pt x="188" y="392"/>
                </a:cubicBezTo>
                <a:cubicBezTo>
                  <a:pt x="188" y="385"/>
                  <a:pt x="182" y="379"/>
                  <a:pt x="175" y="379"/>
                </a:cubicBezTo>
                <a:cubicBezTo>
                  <a:pt x="175" y="379"/>
                  <a:pt x="175" y="379"/>
                  <a:pt x="175" y="379"/>
                </a:cubicBezTo>
                <a:cubicBezTo>
                  <a:pt x="166" y="378"/>
                  <a:pt x="126" y="353"/>
                  <a:pt x="120" y="346"/>
                </a:cubicBezTo>
                <a:cubicBezTo>
                  <a:pt x="121" y="347"/>
                  <a:pt x="121" y="347"/>
                  <a:pt x="121" y="347"/>
                </a:cubicBezTo>
                <a:cubicBezTo>
                  <a:pt x="119" y="344"/>
                  <a:pt x="115" y="342"/>
                  <a:pt x="111" y="341"/>
                </a:cubicBezTo>
                <a:cubicBezTo>
                  <a:pt x="108" y="340"/>
                  <a:pt x="103" y="341"/>
                  <a:pt x="101" y="343"/>
                </a:cubicBezTo>
                <a:cubicBezTo>
                  <a:pt x="101" y="343"/>
                  <a:pt x="81" y="359"/>
                  <a:pt x="71" y="368"/>
                </a:cubicBezTo>
                <a:cubicBezTo>
                  <a:pt x="59" y="355"/>
                  <a:pt x="38" y="326"/>
                  <a:pt x="32" y="300"/>
                </a:cubicBezTo>
                <a:cubicBezTo>
                  <a:pt x="47" y="292"/>
                  <a:pt x="147" y="244"/>
                  <a:pt x="147" y="244"/>
                </a:cubicBezTo>
                <a:cubicBezTo>
                  <a:pt x="152" y="241"/>
                  <a:pt x="155" y="237"/>
                  <a:pt x="155" y="232"/>
                </a:cubicBezTo>
                <a:cubicBezTo>
                  <a:pt x="155" y="192"/>
                  <a:pt x="187" y="160"/>
                  <a:pt x="227" y="160"/>
                </a:cubicBezTo>
                <a:cubicBezTo>
                  <a:pt x="266" y="160"/>
                  <a:pt x="299" y="192"/>
                  <a:pt x="299" y="232"/>
                </a:cubicBezTo>
                <a:cubicBezTo>
                  <a:pt x="299" y="271"/>
                  <a:pt x="266" y="304"/>
                  <a:pt x="227" y="304"/>
                </a:cubicBezTo>
                <a:cubicBezTo>
                  <a:pt x="206" y="304"/>
                  <a:pt x="187" y="295"/>
                  <a:pt x="173" y="280"/>
                </a:cubicBezTo>
                <a:cubicBezTo>
                  <a:pt x="168" y="274"/>
                  <a:pt x="160" y="274"/>
                  <a:pt x="154" y="279"/>
                </a:cubicBezTo>
                <a:cubicBezTo>
                  <a:pt x="149" y="284"/>
                  <a:pt x="148" y="292"/>
                  <a:pt x="153" y="298"/>
                </a:cubicBezTo>
                <a:cubicBezTo>
                  <a:pt x="172" y="318"/>
                  <a:pt x="199" y="330"/>
                  <a:pt x="227" y="330"/>
                </a:cubicBezTo>
                <a:cubicBezTo>
                  <a:pt x="253" y="330"/>
                  <a:pt x="278" y="320"/>
                  <a:pt x="296" y="302"/>
                </a:cubicBezTo>
                <a:cubicBezTo>
                  <a:pt x="315" y="283"/>
                  <a:pt x="325" y="258"/>
                  <a:pt x="325" y="232"/>
                </a:cubicBezTo>
                <a:cubicBezTo>
                  <a:pt x="325" y="177"/>
                  <a:pt x="281" y="133"/>
                  <a:pt x="227" y="133"/>
                </a:cubicBezTo>
                <a:cubicBezTo>
                  <a:pt x="175" y="133"/>
                  <a:pt x="133" y="173"/>
                  <a:pt x="128" y="223"/>
                </a:cubicBezTo>
                <a:cubicBezTo>
                  <a:pt x="116" y="229"/>
                  <a:pt x="11" y="280"/>
                  <a:pt x="11" y="280"/>
                </a:cubicBezTo>
                <a:cubicBezTo>
                  <a:pt x="7" y="282"/>
                  <a:pt x="4" y="287"/>
                  <a:pt x="4" y="292"/>
                </a:cubicBezTo>
                <a:cubicBezTo>
                  <a:pt x="4" y="292"/>
                  <a:pt x="4" y="293"/>
                  <a:pt x="4" y="293"/>
                </a:cubicBezTo>
                <a:cubicBezTo>
                  <a:pt x="7" y="336"/>
                  <a:pt x="50" y="389"/>
                  <a:pt x="63" y="397"/>
                </a:cubicBezTo>
                <a:cubicBezTo>
                  <a:pt x="68" y="400"/>
                  <a:pt x="74" y="400"/>
                  <a:pt x="78" y="396"/>
                </a:cubicBezTo>
                <a:cubicBezTo>
                  <a:pt x="78" y="396"/>
                  <a:pt x="98" y="380"/>
                  <a:pt x="109" y="371"/>
                </a:cubicBezTo>
                <a:cubicBezTo>
                  <a:pt x="115" y="377"/>
                  <a:pt x="124" y="382"/>
                  <a:pt x="131" y="387"/>
                </a:cubicBezTo>
                <a:cubicBezTo>
                  <a:pt x="145" y="395"/>
                  <a:pt x="154" y="400"/>
                  <a:pt x="161" y="402"/>
                </a:cubicBezTo>
                <a:cubicBezTo>
                  <a:pt x="160" y="415"/>
                  <a:pt x="159" y="439"/>
                  <a:pt x="159" y="439"/>
                </a:cubicBezTo>
                <a:cubicBezTo>
                  <a:pt x="159" y="439"/>
                  <a:pt x="159" y="439"/>
                  <a:pt x="159" y="440"/>
                </a:cubicBezTo>
                <a:cubicBezTo>
                  <a:pt x="159" y="443"/>
                  <a:pt x="160" y="446"/>
                  <a:pt x="162" y="448"/>
                </a:cubicBezTo>
                <a:cubicBezTo>
                  <a:pt x="165" y="452"/>
                  <a:pt x="170" y="456"/>
                  <a:pt x="194" y="459"/>
                </a:cubicBezTo>
                <a:cubicBezTo>
                  <a:pt x="209" y="461"/>
                  <a:pt x="226" y="462"/>
                  <a:pt x="240" y="462"/>
                </a:cubicBezTo>
                <a:cubicBezTo>
                  <a:pt x="276" y="462"/>
                  <a:pt x="287" y="453"/>
                  <a:pt x="292" y="447"/>
                </a:cubicBezTo>
                <a:cubicBezTo>
                  <a:pt x="293" y="446"/>
                  <a:pt x="294" y="444"/>
                  <a:pt x="294" y="443"/>
                </a:cubicBezTo>
                <a:cubicBezTo>
                  <a:pt x="294" y="442"/>
                  <a:pt x="295" y="441"/>
                  <a:pt x="295" y="440"/>
                </a:cubicBezTo>
                <a:cubicBezTo>
                  <a:pt x="295" y="437"/>
                  <a:pt x="294" y="431"/>
                  <a:pt x="290" y="413"/>
                </a:cubicBezTo>
                <a:cubicBezTo>
                  <a:pt x="289" y="409"/>
                  <a:pt x="289" y="406"/>
                  <a:pt x="288" y="403"/>
                </a:cubicBezTo>
                <a:cubicBezTo>
                  <a:pt x="296" y="400"/>
                  <a:pt x="306" y="396"/>
                  <a:pt x="317" y="390"/>
                </a:cubicBezTo>
                <a:cubicBezTo>
                  <a:pt x="324" y="386"/>
                  <a:pt x="335" y="379"/>
                  <a:pt x="344" y="372"/>
                </a:cubicBezTo>
                <a:cubicBezTo>
                  <a:pt x="347" y="374"/>
                  <a:pt x="352" y="377"/>
                  <a:pt x="358" y="381"/>
                </a:cubicBezTo>
                <a:cubicBezTo>
                  <a:pt x="366" y="386"/>
                  <a:pt x="375" y="391"/>
                  <a:pt x="379" y="394"/>
                </a:cubicBezTo>
                <a:cubicBezTo>
                  <a:pt x="384" y="397"/>
                  <a:pt x="389" y="397"/>
                  <a:pt x="393" y="395"/>
                </a:cubicBezTo>
                <a:cubicBezTo>
                  <a:pt x="406" y="388"/>
                  <a:pt x="426" y="356"/>
                  <a:pt x="429" y="350"/>
                </a:cubicBezTo>
                <a:cubicBezTo>
                  <a:pt x="439" y="333"/>
                  <a:pt x="450" y="310"/>
                  <a:pt x="450" y="294"/>
                </a:cubicBezTo>
                <a:cubicBezTo>
                  <a:pt x="450" y="292"/>
                  <a:pt x="450" y="291"/>
                  <a:pt x="450" y="289"/>
                </a:cubicBezTo>
                <a:cubicBezTo>
                  <a:pt x="449" y="285"/>
                  <a:pt x="446" y="281"/>
                  <a:pt x="442" y="279"/>
                </a:cubicBezTo>
                <a:cubicBezTo>
                  <a:pt x="427" y="273"/>
                  <a:pt x="418" y="269"/>
                  <a:pt x="406" y="265"/>
                </a:cubicBezTo>
                <a:cubicBezTo>
                  <a:pt x="408" y="254"/>
                  <a:pt x="409" y="241"/>
                  <a:pt x="409" y="227"/>
                </a:cubicBezTo>
                <a:cubicBezTo>
                  <a:pt x="409" y="217"/>
                  <a:pt x="409" y="208"/>
                  <a:pt x="407" y="200"/>
                </a:cubicBezTo>
                <a:cubicBezTo>
                  <a:pt x="415" y="197"/>
                  <a:pt x="423" y="193"/>
                  <a:pt x="423" y="193"/>
                </a:cubicBezTo>
                <a:cubicBezTo>
                  <a:pt x="443" y="184"/>
                  <a:pt x="443" y="184"/>
                  <a:pt x="443" y="184"/>
                </a:cubicBezTo>
                <a:cubicBezTo>
                  <a:pt x="448" y="182"/>
                  <a:pt x="451" y="177"/>
                  <a:pt x="451" y="172"/>
                </a:cubicBezTo>
                <a:cubicBezTo>
                  <a:pt x="451" y="171"/>
                  <a:pt x="451" y="170"/>
                  <a:pt x="451" y="169"/>
                </a:cubicBezTo>
                <a:cubicBezTo>
                  <a:pt x="448" y="156"/>
                  <a:pt x="413" y="89"/>
                  <a:pt x="393" y="71"/>
                </a:cubicBezTo>
                <a:cubicBezTo>
                  <a:pt x="388" y="67"/>
                  <a:pt x="382" y="67"/>
                  <a:pt x="377" y="70"/>
                </a:cubicBezTo>
                <a:cubicBezTo>
                  <a:pt x="368" y="76"/>
                  <a:pt x="355" y="86"/>
                  <a:pt x="344" y="94"/>
                </a:cubicBezTo>
                <a:cubicBezTo>
                  <a:pt x="330" y="83"/>
                  <a:pt x="307" y="69"/>
                  <a:pt x="289" y="62"/>
                </a:cubicBezTo>
                <a:cubicBezTo>
                  <a:pt x="290" y="44"/>
                  <a:pt x="291" y="21"/>
                  <a:pt x="291" y="20"/>
                </a:cubicBezTo>
                <a:cubicBezTo>
                  <a:pt x="291" y="20"/>
                  <a:pt x="291" y="19"/>
                  <a:pt x="291" y="19"/>
                </a:cubicBezTo>
                <a:cubicBezTo>
                  <a:pt x="291" y="15"/>
                  <a:pt x="289" y="11"/>
                  <a:pt x="286" y="9"/>
                </a:cubicBezTo>
                <a:cubicBezTo>
                  <a:pt x="277" y="2"/>
                  <a:pt x="258" y="0"/>
                  <a:pt x="228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4" name="Freeform 140"/>
          <p:cNvSpPr>
            <a:spLocks noChangeAspect="1"/>
          </p:cNvSpPr>
          <p:nvPr userDrawn="1"/>
        </p:nvSpPr>
        <p:spPr bwMode="auto">
          <a:xfrm>
            <a:off x="6638473" y="4684275"/>
            <a:ext cx="393194" cy="393192"/>
          </a:xfrm>
          <a:custGeom>
            <a:avLst/>
            <a:gdLst/>
            <a:ahLst/>
            <a:cxnLst>
              <a:cxn ang="0">
                <a:pos x="199" y="26"/>
              </a:cxn>
              <a:cxn ang="0">
                <a:pos x="185" y="99"/>
              </a:cxn>
              <a:cxn ang="0">
                <a:pos x="100" y="80"/>
              </a:cxn>
              <a:cxn ang="0">
                <a:pos x="44" y="43"/>
              </a:cxn>
              <a:cxn ang="0">
                <a:pos x="18" y="52"/>
              </a:cxn>
              <a:cxn ang="0">
                <a:pos x="33" y="80"/>
              </a:cxn>
              <a:cxn ang="0">
                <a:pos x="105" y="171"/>
              </a:cxn>
              <a:cxn ang="0">
                <a:pos x="56" y="215"/>
              </a:cxn>
              <a:cxn ang="0">
                <a:pos x="0" y="244"/>
              </a:cxn>
              <a:cxn ang="0">
                <a:pos x="26" y="262"/>
              </a:cxn>
              <a:cxn ang="0">
                <a:pos x="98" y="275"/>
              </a:cxn>
              <a:cxn ang="0">
                <a:pos x="80" y="361"/>
              </a:cxn>
              <a:cxn ang="0">
                <a:pos x="43" y="417"/>
              </a:cxn>
              <a:cxn ang="0">
                <a:pos x="43" y="439"/>
              </a:cxn>
              <a:cxn ang="0">
                <a:pos x="80" y="427"/>
              </a:cxn>
              <a:cxn ang="0">
                <a:pos x="171" y="356"/>
              </a:cxn>
              <a:cxn ang="0">
                <a:pos x="215" y="404"/>
              </a:cxn>
              <a:cxn ang="0">
                <a:pos x="245" y="461"/>
              </a:cxn>
              <a:cxn ang="0">
                <a:pos x="269" y="401"/>
              </a:cxn>
              <a:cxn ang="0">
                <a:pos x="309" y="346"/>
              </a:cxn>
              <a:cxn ang="0">
                <a:pos x="402" y="408"/>
              </a:cxn>
              <a:cxn ang="0">
                <a:pos x="439" y="418"/>
              </a:cxn>
              <a:cxn ang="0">
                <a:pos x="427" y="381"/>
              </a:cxn>
              <a:cxn ang="0">
                <a:pos x="351" y="283"/>
              </a:cxn>
              <a:cxn ang="0">
                <a:pos x="327" y="292"/>
              </a:cxn>
              <a:cxn ang="0">
                <a:pos x="378" y="361"/>
              </a:cxn>
              <a:cxn ang="0">
                <a:pos x="301" y="319"/>
              </a:cxn>
              <a:cxn ang="0">
                <a:pos x="251" y="349"/>
              </a:cxn>
              <a:cxn ang="0">
                <a:pos x="228" y="351"/>
              </a:cxn>
              <a:cxn ang="0">
                <a:pos x="175" y="329"/>
              </a:cxn>
              <a:cxn ang="0">
                <a:pos x="100" y="378"/>
              </a:cxn>
              <a:cxn ang="0">
                <a:pos x="144" y="309"/>
              </a:cxn>
              <a:cxn ang="0">
                <a:pos x="122" y="261"/>
              </a:cxn>
              <a:cxn ang="0">
                <a:pos x="60" y="242"/>
              </a:cxn>
              <a:cxn ang="0">
                <a:pos x="120" y="216"/>
              </a:cxn>
              <a:cxn ang="0">
                <a:pos x="134" y="169"/>
              </a:cxn>
              <a:cxn ang="0">
                <a:pos x="82" y="100"/>
              </a:cxn>
              <a:cxn ang="0">
                <a:pos x="160" y="141"/>
              </a:cxn>
              <a:cxn ang="0">
                <a:pos x="210" y="112"/>
              </a:cxn>
              <a:cxn ang="0">
                <a:pos x="233" y="110"/>
              </a:cxn>
              <a:cxn ang="0">
                <a:pos x="285" y="132"/>
              </a:cxn>
              <a:cxn ang="0">
                <a:pos x="361" y="82"/>
              </a:cxn>
              <a:cxn ang="0">
                <a:pos x="316" y="152"/>
              </a:cxn>
              <a:cxn ang="0">
                <a:pos x="338" y="200"/>
              </a:cxn>
              <a:cxn ang="0">
                <a:pos x="401" y="219"/>
              </a:cxn>
              <a:cxn ang="0">
                <a:pos x="341" y="246"/>
              </a:cxn>
              <a:cxn ang="0">
                <a:pos x="357" y="259"/>
              </a:cxn>
              <a:cxn ang="0">
                <a:pos x="437" y="236"/>
              </a:cxn>
              <a:cxn ang="0">
                <a:pos x="461" y="216"/>
              </a:cxn>
              <a:cxn ang="0">
                <a:pos x="401" y="192"/>
              </a:cxn>
              <a:cxn ang="0">
                <a:pos x="346" y="151"/>
              </a:cxn>
              <a:cxn ang="0">
                <a:pos x="408" y="59"/>
              </a:cxn>
              <a:cxn ang="0">
                <a:pos x="422" y="31"/>
              </a:cxn>
              <a:cxn ang="0">
                <a:pos x="395" y="23"/>
              </a:cxn>
              <a:cxn ang="0">
                <a:pos x="341" y="64"/>
              </a:cxn>
              <a:cxn ang="0">
                <a:pos x="256" y="95"/>
              </a:cxn>
              <a:cxn ang="0">
                <a:pos x="236" y="24"/>
              </a:cxn>
            </a:cxnLst>
            <a:rect l="0" t="0" r="r" b="b"/>
            <a:pathLst>
              <a:path w="461" h="461">
                <a:moveTo>
                  <a:pt x="216" y="0"/>
                </a:moveTo>
                <a:cubicBezTo>
                  <a:pt x="204" y="1"/>
                  <a:pt x="202" y="12"/>
                  <a:pt x="199" y="26"/>
                </a:cubicBezTo>
                <a:cubicBezTo>
                  <a:pt x="197" y="34"/>
                  <a:pt x="194" y="45"/>
                  <a:pt x="192" y="59"/>
                </a:cubicBezTo>
                <a:cubicBezTo>
                  <a:pt x="189" y="74"/>
                  <a:pt x="187" y="90"/>
                  <a:pt x="185" y="99"/>
                </a:cubicBezTo>
                <a:cubicBezTo>
                  <a:pt x="173" y="103"/>
                  <a:pt x="162" y="108"/>
                  <a:pt x="151" y="115"/>
                </a:cubicBezTo>
                <a:cubicBezTo>
                  <a:pt x="141" y="107"/>
                  <a:pt x="120" y="93"/>
                  <a:pt x="100" y="80"/>
                </a:cubicBezTo>
                <a:cubicBezTo>
                  <a:pt x="83" y="68"/>
                  <a:pt x="69" y="59"/>
                  <a:pt x="59" y="52"/>
                </a:cubicBezTo>
                <a:cubicBezTo>
                  <a:pt x="52" y="48"/>
                  <a:pt x="48" y="45"/>
                  <a:pt x="44" y="43"/>
                </a:cubicBezTo>
                <a:cubicBezTo>
                  <a:pt x="39" y="41"/>
                  <a:pt x="30" y="35"/>
                  <a:pt x="22" y="43"/>
                </a:cubicBezTo>
                <a:cubicBezTo>
                  <a:pt x="19" y="46"/>
                  <a:pt x="18" y="49"/>
                  <a:pt x="18" y="52"/>
                </a:cubicBezTo>
                <a:cubicBezTo>
                  <a:pt x="18" y="58"/>
                  <a:pt x="21" y="63"/>
                  <a:pt x="23" y="66"/>
                </a:cubicBezTo>
                <a:cubicBezTo>
                  <a:pt x="26" y="69"/>
                  <a:pt x="29" y="74"/>
                  <a:pt x="33" y="80"/>
                </a:cubicBezTo>
                <a:cubicBezTo>
                  <a:pt x="41" y="90"/>
                  <a:pt x="51" y="103"/>
                  <a:pt x="64" y="120"/>
                </a:cubicBezTo>
                <a:cubicBezTo>
                  <a:pt x="80" y="140"/>
                  <a:pt x="97" y="161"/>
                  <a:pt x="105" y="171"/>
                </a:cubicBezTo>
                <a:cubicBezTo>
                  <a:pt x="100" y="181"/>
                  <a:pt x="97" y="193"/>
                  <a:pt x="95" y="204"/>
                </a:cubicBezTo>
                <a:cubicBezTo>
                  <a:pt x="86" y="207"/>
                  <a:pt x="71" y="211"/>
                  <a:pt x="56" y="215"/>
                </a:cubicBezTo>
                <a:cubicBezTo>
                  <a:pt x="43" y="219"/>
                  <a:pt x="32" y="222"/>
                  <a:pt x="24" y="225"/>
                </a:cubicBezTo>
                <a:cubicBezTo>
                  <a:pt x="12" y="229"/>
                  <a:pt x="0" y="233"/>
                  <a:pt x="0" y="244"/>
                </a:cubicBezTo>
                <a:cubicBezTo>
                  <a:pt x="0" y="244"/>
                  <a:pt x="0" y="245"/>
                  <a:pt x="0" y="245"/>
                </a:cubicBezTo>
                <a:cubicBezTo>
                  <a:pt x="1" y="257"/>
                  <a:pt x="12" y="259"/>
                  <a:pt x="26" y="262"/>
                </a:cubicBezTo>
                <a:cubicBezTo>
                  <a:pt x="34" y="264"/>
                  <a:pt x="45" y="266"/>
                  <a:pt x="59" y="269"/>
                </a:cubicBezTo>
                <a:cubicBezTo>
                  <a:pt x="74" y="271"/>
                  <a:pt x="89" y="274"/>
                  <a:pt x="98" y="275"/>
                </a:cubicBezTo>
                <a:cubicBezTo>
                  <a:pt x="102" y="287"/>
                  <a:pt x="108" y="299"/>
                  <a:pt x="115" y="309"/>
                </a:cubicBezTo>
                <a:cubicBezTo>
                  <a:pt x="107" y="320"/>
                  <a:pt x="93" y="340"/>
                  <a:pt x="80" y="361"/>
                </a:cubicBezTo>
                <a:cubicBezTo>
                  <a:pt x="68" y="378"/>
                  <a:pt x="59" y="392"/>
                  <a:pt x="52" y="402"/>
                </a:cubicBezTo>
                <a:cubicBezTo>
                  <a:pt x="48" y="408"/>
                  <a:pt x="45" y="413"/>
                  <a:pt x="43" y="417"/>
                </a:cubicBezTo>
                <a:cubicBezTo>
                  <a:pt x="42" y="420"/>
                  <a:pt x="39" y="424"/>
                  <a:pt x="39" y="429"/>
                </a:cubicBezTo>
                <a:cubicBezTo>
                  <a:pt x="39" y="432"/>
                  <a:pt x="40" y="436"/>
                  <a:pt x="43" y="439"/>
                </a:cubicBezTo>
                <a:cubicBezTo>
                  <a:pt x="51" y="447"/>
                  <a:pt x="61" y="440"/>
                  <a:pt x="66" y="437"/>
                </a:cubicBezTo>
                <a:cubicBezTo>
                  <a:pt x="69" y="435"/>
                  <a:pt x="74" y="432"/>
                  <a:pt x="80" y="427"/>
                </a:cubicBezTo>
                <a:cubicBezTo>
                  <a:pt x="90" y="420"/>
                  <a:pt x="103" y="410"/>
                  <a:pt x="120" y="396"/>
                </a:cubicBezTo>
                <a:cubicBezTo>
                  <a:pt x="140" y="380"/>
                  <a:pt x="161" y="364"/>
                  <a:pt x="171" y="356"/>
                </a:cubicBezTo>
                <a:cubicBezTo>
                  <a:pt x="181" y="361"/>
                  <a:pt x="193" y="364"/>
                  <a:pt x="204" y="366"/>
                </a:cubicBezTo>
                <a:cubicBezTo>
                  <a:pt x="207" y="375"/>
                  <a:pt x="211" y="390"/>
                  <a:pt x="215" y="404"/>
                </a:cubicBezTo>
                <a:cubicBezTo>
                  <a:pt x="219" y="418"/>
                  <a:pt x="222" y="429"/>
                  <a:pt x="225" y="437"/>
                </a:cubicBezTo>
                <a:cubicBezTo>
                  <a:pt x="229" y="449"/>
                  <a:pt x="233" y="461"/>
                  <a:pt x="245" y="461"/>
                </a:cubicBezTo>
                <a:cubicBezTo>
                  <a:pt x="257" y="460"/>
                  <a:pt x="259" y="449"/>
                  <a:pt x="262" y="435"/>
                </a:cubicBezTo>
                <a:cubicBezTo>
                  <a:pt x="264" y="427"/>
                  <a:pt x="266" y="416"/>
                  <a:pt x="269" y="401"/>
                </a:cubicBezTo>
                <a:cubicBezTo>
                  <a:pt x="272" y="386"/>
                  <a:pt x="274" y="371"/>
                  <a:pt x="276" y="362"/>
                </a:cubicBezTo>
                <a:cubicBezTo>
                  <a:pt x="288" y="358"/>
                  <a:pt x="299" y="353"/>
                  <a:pt x="309" y="346"/>
                </a:cubicBezTo>
                <a:cubicBezTo>
                  <a:pt x="320" y="353"/>
                  <a:pt x="340" y="367"/>
                  <a:pt x="361" y="381"/>
                </a:cubicBezTo>
                <a:cubicBezTo>
                  <a:pt x="378" y="393"/>
                  <a:pt x="392" y="402"/>
                  <a:pt x="402" y="408"/>
                </a:cubicBezTo>
                <a:cubicBezTo>
                  <a:pt x="408" y="412"/>
                  <a:pt x="413" y="415"/>
                  <a:pt x="417" y="417"/>
                </a:cubicBezTo>
                <a:cubicBezTo>
                  <a:pt x="422" y="420"/>
                  <a:pt x="431" y="425"/>
                  <a:pt x="439" y="418"/>
                </a:cubicBezTo>
                <a:cubicBezTo>
                  <a:pt x="447" y="409"/>
                  <a:pt x="440" y="400"/>
                  <a:pt x="437" y="395"/>
                </a:cubicBezTo>
                <a:cubicBezTo>
                  <a:pt x="435" y="392"/>
                  <a:pt x="432" y="387"/>
                  <a:pt x="427" y="381"/>
                </a:cubicBezTo>
                <a:cubicBezTo>
                  <a:pt x="420" y="371"/>
                  <a:pt x="410" y="357"/>
                  <a:pt x="396" y="341"/>
                </a:cubicBezTo>
                <a:cubicBezTo>
                  <a:pt x="374" y="312"/>
                  <a:pt x="351" y="284"/>
                  <a:pt x="351" y="283"/>
                </a:cubicBezTo>
                <a:cubicBezTo>
                  <a:pt x="346" y="278"/>
                  <a:pt x="338" y="277"/>
                  <a:pt x="332" y="281"/>
                </a:cubicBezTo>
                <a:cubicBezTo>
                  <a:pt x="329" y="284"/>
                  <a:pt x="327" y="288"/>
                  <a:pt x="327" y="292"/>
                </a:cubicBezTo>
                <a:cubicBezTo>
                  <a:pt x="327" y="295"/>
                  <a:pt x="328" y="298"/>
                  <a:pt x="330" y="300"/>
                </a:cubicBezTo>
                <a:cubicBezTo>
                  <a:pt x="347" y="321"/>
                  <a:pt x="364" y="342"/>
                  <a:pt x="378" y="361"/>
                </a:cubicBezTo>
                <a:cubicBezTo>
                  <a:pt x="359" y="348"/>
                  <a:pt x="337" y="333"/>
                  <a:pt x="317" y="319"/>
                </a:cubicBezTo>
                <a:cubicBezTo>
                  <a:pt x="312" y="315"/>
                  <a:pt x="305" y="315"/>
                  <a:pt x="301" y="319"/>
                </a:cubicBezTo>
                <a:cubicBezTo>
                  <a:pt x="290" y="328"/>
                  <a:pt x="275" y="335"/>
                  <a:pt x="261" y="338"/>
                </a:cubicBezTo>
                <a:cubicBezTo>
                  <a:pt x="256" y="339"/>
                  <a:pt x="252" y="343"/>
                  <a:pt x="251" y="349"/>
                </a:cubicBezTo>
                <a:cubicBezTo>
                  <a:pt x="248" y="367"/>
                  <a:pt x="245" y="385"/>
                  <a:pt x="242" y="401"/>
                </a:cubicBezTo>
                <a:cubicBezTo>
                  <a:pt x="237" y="386"/>
                  <a:pt x="232" y="367"/>
                  <a:pt x="228" y="351"/>
                </a:cubicBezTo>
                <a:cubicBezTo>
                  <a:pt x="226" y="345"/>
                  <a:pt x="222" y="341"/>
                  <a:pt x="216" y="341"/>
                </a:cubicBezTo>
                <a:cubicBezTo>
                  <a:pt x="201" y="339"/>
                  <a:pt x="188" y="335"/>
                  <a:pt x="175" y="329"/>
                </a:cubicBezTo>
                <a:cubicBezTo>
                  <a:pt x="170" y="326"/>
                  <a:pt x="165" y="327"/>
                  <a:pt x="161" y="330"/>
                </a:cubicBezTo>
                <a:cubicBezTo>
                  <a:pt x="140" y="346"/>
                  <a:pt x="119" y="364"/>
                  <a:pt x="100" y="378"/>
                </a:cubicBezTo>
                <a:cubicBezTo>
                  <a:pt x="113" y="359"/>
                  <a:pt x="128" y="337"/>
                  <a:pt x="142" y="317"/>
                </a:cubicBezTo>
                <a:cubicBezTo>
                  <a:pt x="144" y="314"/>
                  <a:pt x="144" y="312"/>
                  <a:pt x="144" y="309"/>
                </a:cubicBezTo>
                <a:cubicBezTo>
                  <a:pt x="144" y="306"/>
                  <a:pt x="143" y="303"/>
                  <a:pt x="141" y="301"/>
                </a:cubicBezTo>
                <a:cubicBezTo>
                  <a:pt x="132" y="289"/>
                  <a:pt x="125" y="274"/>
                  <a:pt x="122" y="261"/>
                </a:cubicBezTo>
                <a:cubicBezTo>
                  <a:pt x="121" y="255"/>
                  <a:pt x="117" y="251"/>
                  <a:pt x="111" y="250"/>
                </a:cubicBezTo>
                <a:cubicBezTo>
                  <a:pt x="94" y="248"/>
                  <a:pt x="75" y="245"/>
                  <a:pt x="60" y="242"/>
                </a:cubicBezTo>
                <a:cubicBezTo>
                  <a:pt x="75" y="237"/>
                  <a:pt x="93" y="232"/>
                  <a:pt x="110" y="228"/>
                </a:cubicBezTo>
                <a:cubicBezTo>
                  <a:pt x="115" y="227"/>
                  <a:pt x="119" y="222"/>
                  <a:pt x="120" y="216"/>
                </a:cubicBezTo>
                <a:cubicBezTo>
                  <a:pt x="121" y="201"/>
                  <a:pt x="126" y="188"/>
                  <a:pt x="132" y="175"/>
                </a:cubicBezTo>
                <a:cubicBezTo>
                  <a:pt x="133" y="173"/>
                  <a:pt x="134" y="171"/>
                  <a:pt x="134" y="169"/>
                </a:cubicBezTo>
                <a:cubicBezTo>
                  <a:pt x="134" y="166"/>
                  <a:pt x="133" y="163"/>
                  <a:pt x="131" y="161"/>
                </a:cubicBezTo>
                <a:cubicBezTo>
                  <a:pt x="114" y="140"/>
                  <a:pt x="97" y="119"/>
                  <a:pt x="82" y="100"/>
                </a:cubicBezTo>
                <a:cubicBezTo>
                  <a:pt x="101" y="113"/>
                  <a:pt x="123" y="128"/>
                  <a:pt x="144" y="142"/>
                </a:cubicBezTo>
                <a:cubicBezTo>
                  <a:pt x="149" y="146"/>
                  <a:pt x="155" y="145"/>
                  <a:pt x="160" y="141"/>
                </a:cubicBezTo>
                <a:cubicBezTo>
                  <a:pt x="171" y="133"/>
                  <a:pt x="186" y="126"/>
                  <a:pt x="200" y="123"/>
                </a:cubicBezTo>
                <a:cubicBezTo>
                  <a:pt x="205" y="122"/>
                  <a:pt x="209" y="117"/>
                  <a:pt x="210" y="112"/>
                </a:cubicBezTo>
                <a:cubicBezTo>
                  <a:pt x="213" y="94"/>
                  <a:pt x="216" y="75"/>
                  <a:pt x="219" y="59"/>
                </a:cubicBezTo>
                <a:cubicBezTo>
                  <a:pt x="223" y="75"/>
                  <a:pt x="228" y="93"/>
                  <a:pt x="233" y="110"/>
                </a:cubicBezTo>
                <a:cubicBezTo>
                  <a:pt x="234" y="115"/>
                  <a:pt x="239" y="119"/>
                  <a:pt x="244" y="120"/>
                </a:cubicBezTo>
                <a:cubicBezTo>
                  <a:pt x="259" y="121"/>
                  <a:pt x="273" y="126"/>
                  <a:pt x="285" y="132"/>
                </a:cubicBezTo>
                <a:cubicBezTo>
                  <a:pt x="290" y="135"/>
                  <a:pt x="296" y="134"/>
                  <a:pt x="300" y="131"/>
                </a:cubicBezTo>
                <a:cubicBezTo>
                  <a:pt x="320" y="114"/>
                  <a:pt x="342" y="97"/>
                  <a:pt x="361" y="82"/>
                </a:cubicBezTo>
                <a:cubicBezTo>
                  <a:pt x="348" y="102"/>
                  <a:pt x="333" y="123"/>
                  <a:pt x="319" y="144"/>
                </a:cubicBezTo>
                <a:cubicBezTo>
                  <a:pt x="317" y="146"/>
                  <a:pt x="316" y="149"/>
                  <a:pt x="316" y="152"/>
                </a:cubicBezTo>
                <a:cubicBezTo>
                  <a:pt x="316" y="155"/>
                  <a:pt x="317" y="158"/>
                  <a:pt x="319" y="160"/>
                </a:cubicBezTo>
                <a:cubicBezTo>
                  <a:pt x="328" y="171"/>
                  <a:pt x="335" y="186"/>
                  <a:pt x="338" y="200"/>
                </a:cubicBezTo>
                <a:cubicBezTo>
                  <a:pt x="339" y="205"/>
                  <a:pt x="343" y="209"/>
                  <a:pt x="349" y="210"/>
                </a:cubicBezTo>
                <a:cubicBezTo>
                  <a:pt x="367" y="213"/>
                  <a:pt x="385" y="216"/>
                  <a:pt x="401" y="219"/>
                </a:cubicBezTo>
                <a:cubicBezTo>
                  <a:pt x="386" y="223"/>
                  <a:pt x="367" y="228"/>
                  <a:pt x="351" y="233"/>
                </a:cubicBezTo>
                <a:cubicBezTo>
                  <a:pt x="345" y="234"/>
                  <a:pt x="341" y="240"/>
                  <a:pt x="341" y="246"/>
                </a:cubicBezTo>
                <a:cubicBezTo>
                  <a:pt x="341" y="247"/>
                  <a:pt x="341" y="248"/>
                  <a:pt x="341" y="249"/>
                </a:cubicBezTo>
                <a:cubicBezTo>
                  <a:pt x="343" y="256"/>
                  <a:pt x="350" y="260"/>
                  <a:pt x="357" y="259"/>
                </a:cubicBezTo>
                <a:cubicBezTo>
                  <a:pt x="358" y="259"/>
                  <a:pt x="381" y="252"/>
                  <a:pt x="404" y="246"/>
                </a:cubicBezTo>
                <a:cubicBezTo>
                  <a:pt x="418" y="242"/>
                  <a:pt x="429" y="239"/>
                  <a:pt x="437" y="236"/>
                </a:cubicBezTo>
                <a:cubicBezTo>
                  <a:pt x="449" y="232"/>
                  <a:pt x="461" y="228"/>
                  <a:pt x="461" y="217"/>
                </a:cubicBezTo>
                <a:cubicBezTo>
                  <a:pt x="461" y="216"/>
                  <a:pt x="461" y="216"/>
                  <a:pt x="461" y="216"/>
                </a:cubicBezTo>
                <a:cubicBezTo>
                  <a:pt x="460" y="204"/>
                  <a:pt x="449" y="202"/>
                  <a:pt x="435" y="199"/>
                </a:cubicBezTo>
                <a:cubicBezTo>
                  <a:pt x="427" y="197"/>
                  <a:pt x="416" y="194"/>
                  <a:pt x="401" y="192"/>
                </a:cubicBezTo>
                <a:cubicBezTo>
                  <a:pt x="386" y="189"/>
                  <a:pt x="371" y="187"/>
                  <a:pt x="362" y="185"/>
                </a:cubicBezTo>
                <a:cubicBezTo>
                  <a:pt x="358" y="173"/>
                  <a:pt x="353" y="162"/>
                  <a:pt x="346" y="151"/>
                </a:cubicBezTo>
                <a:cubicBezTo>
                  <a:pt x="353" y="141"/>
                  <a:pt x="367" y="120"/>
                  <a:pt x="381" y="100"/>
                </a:cubicBezTo>
                <a:cubicBezTo>
                  <a:pt x="393" y="83"/>
                  <a:pt x="402" y="69"/>
                  <a:pt x="408" y="59"/>
                </a:cubicBezTo>
                <a:cubicBezTo>
                  <a:pt x="412" y="52"/>
                  <a:pt x="415" y="48"/>
                  <a:pt x="417" y="44"/>
                </a:cubicBezTo>
                <a:cubicBezTo>
                  <a:pt x="419" y="41"/>
                  <a:pt x="422" y="36"/>
                  <a:pt x="422" y="31"/>
                </a:cubicBezTo>
                <a:cubicBezTo>
                  <a:pt x="422" y="28"/>
                  <a:pt x="421" y="25"/>
                  <a:pt x="418" y="22"/>
                </a:cubicBezTo>
                <a:cubicBezTo>
                  <a:pt x="409" y="14"/>
                  <a:pt x="400" y="20"/>
                  <a:pt x="395" y="23"/>
                </a:cubicBezTo>
                <a:cubicBezTo>
                  <a:pt x="392" y="26"/>
                  <a:pt x="387" y="29"/>
                  <a:pt x="381" y="33"/>
                </a:cubicBezTo>
                <a:cubicBezTo>
                  <a:pt x="371" y="41"/>
                  <a:pt x="357" y="51"/>
                  <a:pt x="341" y="64"/>
                </a:cubicBezTo>
                <a:cubicBezTo>
                  <a:pt x="320" y="81"/>
                  <a:pt x="300" y="97"/>
                  <a:pt x="290" y="105"/>
                </a:cubicBezTo>
                <a:cubicBezTo>
                  <a:pt x="279" y="100"/>
                  <a:pt x="268" y="97"/>
                  <a:pt x="256" y="95"/>
                </a:cubicBezTo>
                <a:cubicBezTo>
                  <a:pt x="254" y="86"/>
                  <a:pt x="250" y="71"/>
                  <a:pt x="246" y="56"/>
                </a:cubicBezTo>
                <a:cubicBezTo>
                  <a:pt x="242" y="43"/>
                  <a:pt x="239" y="32"/>
                  <a:pt x="236" y="24"/>
                </a:cubicBezTo>
                <a:cubicBezTo>
                  <a:pt x="232" y="11"/>
                  <a:pt x="228" y="0"/>
                  <a:pt x="216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5" name="Freeform 172"/>
          <p:cNvSpPr>
            <a:spLocks noChangeAspect="1"/>
          </p:cNvSpPr>
          <p:nvPr userDrawn="1"/>
        </p:nvSpPr>
        <p:spPr bwMode="auto">
          <a:xfrm>
            <a:off x="7503419" y="4753648"/>
            <a:ext cx="395565" cy="393192"/>
          </a:xfrm>
          <a:custGeom>
            <a:avLst/>
            <a:gdLst/>
            <a:ahLst/>
            <a:cxnLst>
              <a:cxn ang="0">
                <a:pos x="428" y="13"/>
              </a:cxn>
              <a:cxn ang="0">
                <a:pos x="428" y="250"/>
              </a:cxn>
              <a:cxn ang="0">
                <a:pos x="346" y="251"/>
              </a:cxn>
              <a:cxn ang="0">
                <a:pos x="298" y="167"/>
              </a:cxn>
              <a:cxn ang="0">
                <a:pos x="337" y="159"/>
              </a:cxn>
              <a:cxn ang="0">
                <a:pos x="347" y="146"/>
              </a:cxn>
              <a:cxn ang="0">
                <a:pos x="347" y="144"/>
              </a:cxn>
              <a:cxn ang="0">
                <a:pos x="328" y="31"/>
              </a:cxn>
              <a:cxn ang="0">
                <a:pos x="323" y="22"/>
              </a:cxn>
              <a:cxn ang="0">
                <a:pos x="313" y="20"/>
              </a:cxn>
              <a:cxn ang="0">
                <a:pos x="11" y="73"/>
              </a:cxn>
              <a:cxn ang="0">
                <a:pos x="1" y="81"/>
              </a:cxn>
              <a:cxn ang="0">
                <a:pos x="3" y="93"/>
              </a:cxn>
              <a:cxn ang="0">
                <a:pos x="33" y="140"/>
              </a:cxn>
              <a:cxn ang="0">
                <a:pos x="47" y="145"/>
              </a:cxn>
              <a:cxn ang="0">
                <a:pos x="68" y="142"/>
              </a:cxn>
              <a:cxn ang="0">
                <a:pos x="75" y="182"/>
              </a:cxn>
              <a:cxn ang="0">
                <a:pos x="91" y="192"/>
              </a:cxn>
              <a:cxn ang="0">
                <a:pos x="203" y="173"/>
              </a:cxn>
              <a:cxn ang="0">
                <a:pos x="295" y="318"/>
              </a:cxn>
              <a:cxn ang="0">
                <a:pos x="306" y="324"/>
              </a:cxn>
              <a:cxn ang="0">
                <a:pos x="428" y="324"/>
              </a:cxn>
              <a:cxn ang="0">
                <a:pos x="428" y="438"/>
              </a:cxn>
              <a:cxn ang="0">
                <a:pos x="441" y="451"/>
              </a:cxn>
              <a:cxn ang="0">
                <a:pos x="454" y="438"/>
              </a:cxn>
              <a:cxn ang="0">
                <a:pos x="454" y="311"/>
              </a:cxn>
              <a:cxn ang="0">
                <a:pos x="441" y="297"/>
              </a:cxn>
              <a:cxn ang="0">
                <a:pos x="314" y="297"/>
              </a:cxn>
              <a:cxn ang="0">
                <a:pos x="221" y="151"/>
              </a:cxn>
              <a:cxn ang="0">
                <a:pos x="207" y="145"/>
              </a:cxn>
              <a:cxn ang="0">
                <a:pos x="99" y="164"/>
              </a:cxn>
              <a:cxn ang="0">
                <a:pos x="92" y="124"/>
              </a:cxn>
              <a:cxn ang="0">
                <a:pos x="77" y="113"/>
              </a:cxn>
              <a:cxn ang="0">
                <a:pos x="51" y="118"/>
              </a:cxn>
              <a:cxn ang="0">
                <a:pos x="36" y="96"/>
              </a:cxn>
              <a:cxn ang="0">
                <a:pos x="304" y="48"/>
              </a:cxn>
              <a:cxn ang="0">
                <a:pos x="319" y="136"/>
              </a:cxn>
              <a:cxn ang="0">
                <a:pos x="274" y="145"/>
              </a:cxn>
              <a:cxn ang="0">
                <a:pos x="265" y="152"/>
              </a:cxn>
              <a:cxn ang="0">
                <a:pos x="264" y="158"/>
              </a:cxn>
              <a:cxn ang="0">
                <a:pos x="265" y="165"/>
              </a:cxn>
              <a:cxn ang="0">
                <a:pos x="327" y="271"/>
              </a:cxn>
              <a:cxn ang="0">
                <a:pos x="338" y="278"/>
              </a:cxn>
              <a:cxn ang="0">
                <a:pos x="441" y="277"/>
              </a:cxn>
              <a:cxn ang="0">
                <a:pos x="454" y="264"/>
              </a:cxn>
              <a:cxn ang="0">
                <a:pos x="454" y="13"/>
              </a:cxn>
              <a:cxn ang="0">
                <a:pos x="441" y="0"/>
              </a:cxn>
              <a:cxn ang="0">
                <a:pos x="428" y="13"/>
              </a:cxn>
            </a:cxnLst>
            <a:rect l="0" t="0" r="r" b="b"/>
            <a:pathLst>
              <a:path w="454" h="451">
                <a:moveTo>
                  <a:pt x="428" y="13"/>
                </a:moveTo>
                <a:cubicBezTo>
                  <a:pt x="428" y="13"/>
                  <a:pt x="428" y="227"/>
                  <a:pt x="428" y="250"/>
                </a:cubicBezTo>
                <a:cubicBezTo>
                  <a:pt x="409" y="251"/>
                  <a:pt x="357" y="251"/>
                  <a:pt x="346" y="251"/>
                </a:cubicBezTo>
                <a:cubicBezTo>
                  <a:pt x="340" y="241"/>
                  <a:pt x="310" y="189"/>
                  <a:pt x="298" y="167"/>
                </a:cubicBezTo>
                <a:cubicBezTo>
                  <a:pt x="314" y="164"/>
                  <a:pt x="337" y="159"/>
                  <a:pt x="337" y="159"/>
                </a:cubicBezTo>
                <a:cubicBezTo>
                  <a:pt x="343" y="158"/>
                  <a:pt x="347" y="152"/>
                  <a:pt x="347" y="146"/>
                </a:cubicBezTo>
                <a:cubicBezTo>
                  <a:pt x="347" y="145"/>
                  <a:pt x="347" y="145"/>
                  <a:pt x="347" y="144"/>
                </a:cubicBezTo>
                <a:cubicBezTo>
                  <a:pt x="328" y="31"/>
                  <a:pt x="328" y="31"/>
                  <a:pt x="328" y="31"/>
                </a:cubicBezTo>
                <a:cubicBezTo>
                  <a:pt x="328" y="27"/>
                  <a:pt x="326" y="24"/>
                  <a:pt x="323" y="22"/>
                </a:cubicBezTo>
                <a:cubicBezTo>
                  <a:pt x="320" y="20"/>
                  <a:pt x="316" y="19"/>
                  <a:pt x="313" y="20"/>
                </a:cubicBezTo>
                <a:cubicBezTo>
                  <a:pt x="11" y="73"/>
                  <a:pt x="11" y="73"/>
                  <a:pt x="11" y="73"/>
                </a:cubicBezTo>
                <a:cubicBezTo>
                  <a:pt x="7" y="74"/>
                  <a:pt x="3" y="77"/>
                  <a:pt x="1" y="81"/>
                </a:cubicBezTo>
                <a:cubicBezTo>
                  <a:pt x="0" y="85"/>
                  <a:pt x="0" y="90"/>
                  <a:pt x="3" y="93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6" y="144"/>
                  <a:pt x="41" y="146"/>
                  <a:pt x="47" y="145"/>
                </a:cubicBezTo>
                <a:cubicBezTo>
                  <a:pt x="47" y="145"/>
                  <a:pt x="58" y="143"/>
                  <a:pt x="68" y="142"/>
                </a:cubicBezTo>
                <a:cubicBezTo>
                  <a:pt x="71" y="156"/>
                  <a:pt x="75" y="182"/>
                  <a:pt x="75" y="182"/>
                </a:cubicBezTo>
                <a:cubicBezTo>
                  <a:pt x="76" y="189"/>
                  <a:pt x="83" y="194"/>
                  <a:pt x="91" y="192"/>
                </a:cubicBezTo>
                <a:cubicBezTo>
                  <a:pt x="91" y="192"/>
                  <a:pt x="188" y="175"/>
                  <a:pt x="203" y="173"/>
                </a:cubicBezTo>
                <a:cubicBezTo>
                  <a:pt x="212" y="186"/>
                  <a:pt x="295" y="318"/>
                  <a:pt x="295" y="318"/>
                </a:cubicBezTo>
                <a:cubicBezTo>
                  <a:pt x="297" y="322"/>
                  <a:pt x="302" y="324"/>
                  <a:pt x="306" y="324"/>
                </a:cubicBezTo>
                <a:cubicBezTo>
                  <a:pt x="306" y="324"/>
                  <a:pt x="406" y="324"/>
                  <a:pt x="428" y="324"/>
                </a:cubicBezTo>
                <a:cubicBezTo>
                  <a:pt x="428" y="345"/>
                  <a:pt x="428" y="438"/>
                  <a:pt x="428" y="438"/>
                </a:cubicBezTo>
                <a:cubicBezTo>
                  <a:pt x="428" y="445"/>
                  <a:pt x="434" y="451"/>
                  <a:pt x="441" y="451"/>
                </a:cubicBezTo>
                <a:cubicBezTo>
                  <a:pt x="448" y="451"/>
                  <a:pt x="454" y="445"/>
                  <a:pt x="454" y="438"/>
                </a:cubicBezTo>
                <a:cubicBezTo>
                  <a:pt x="454" y="311"/>
                  <a:pt x="454" y="311"/>
                  <a:pt x="454" y="311"/>
                </a:cubicBezTo>
                <a:cubicBezTo>
                  <a:pt x="454" y="303"/>
                  <a:pt x="448" y="297"/>
                  <a:pt x="441" y="297"/>
                </a:cubicBezTo>
                <a:cubicBezTo>
                  <a:pt x="441" y="297"/>
                  <a:pt x="327" y="297"/>
                  <a:pt x="314" y="297"/>
                </a:cubicBezTo>
                <a:cubicBezTo>
                  <a:pt x="306" y="286"/>
                  <a:pt x="221" y="151"/>
                  <a:pt x="221" y="151"/>
                </a:cubicBezTo>
                <a:cubicBezTo>
                  <a:pt x="218" y="146"/>
                  <a:pt x="213" y="144"/>
                  <a:pt x="207" y="145"/>
                </a:cubicBezTo>
                <a:cubicBezTo>
                  <a:pt x="207" y="145"/>
                  <a:pt x="120" y="160"/>
                  <a:pt x="99" y="164"/>
                </a:cubicBezTo>
                <a:cubicBezTo>
                  <a:pt x="96" y="149"/>
                  <a:pt x="92" y="124"/>
                  <a:pt x="92" y="124"/>
                </a:cubicBezTo>
                <a:cubicBezTo>
                  <a:pt x="91" y="117"/>
                  <a:pt x="84" y="112"/>
                  <a:pt x="77" y="113"/>
                </a:cubicBezTo>
                <a:cubicBezTo>
                  <a:pt x="77" y="113"/>
                  <a:pt x="60" y="116"/>
                  <a:pt x="51" y="118"/>
                </a:cubicBezTo>
                <a:cubicBezTo>
                  <a:pt x="47" y="112"/>
                  <a:pt x="43" y="106"/>
                  <a:pt x="36" y="96"/>
                </a:cubicBezTo>
                <a:cubicBezTo>
                  <a:pt x="69" y="90"/>
                  <a:pt x="282" y="52"/>
                  <a:pt x="304" y="48"/>
                </a:cubicBezTo>
                <a:cubicBezTo>
                  <a:pt x="307" y="66"/>
                  <a:pt x="316" y="118"/>
                  <a:pt x="319" y="136"/>
                </a:cubicBezTo>
                <a:cubicBezTo>
                  <a:pt x="303" y="139"/>
                  <a:pt x="274" y="145"/>
                  <a:pt x="274" y="145"/>
                </a:cubicBezTo>
                <a:cubicBezTo>
                  <a:pt x="270" y="146"/>
                  <a:pt x="266" y="149"/>
                  <a:pt x="265" y="152"/>
                </a:cubicBezTo>
                <a:cubicBezTo>
                  <a:pt x="264" y="154"/>
                  <a:pt x="264" y="156"/>
                  <a:pt x="264" y="158"/>
                </a:cubicBezTo>
                <a:cubicBezTo>
                  <a:pt x="264" y="160"/>
                  <a:pt x="264" y="162"/>
                  <a:pt x="265" y="165"/>
                </a:cubicBezTo>
                <a:cubicBezTo>
                  <a:pt x="327" y="271"/>
                  <a:pt x="327" y="271"/>
                  <a:pt x="327" y="271"/>
                </a:cubicBezTo>
                <a:cubicBezTo>
                  <a:pt x="329" y="275"/>
                  <a:pt x="333" y="278"/>
                  <a:pt x="338" y="278"/>
                </a:cubicBezTo>
                <a:cubicBezTo>
                  <a:pt x="441" y="277"/>
                  <a:pt x="441" y="277"/>
                  <a:pt x="441" y="277"/>
                </a:cubicBezTo>
                <a:cubicBezTo>
                  <a:pt x="448" y="277"/>
                  <a:pt x="454" y="271"/>
                  <a:pt x="454" y="264"/>
                </a:cubicBezTo>
                <a:cubicBezTo>
                  <a:pt x="454" y="13"/>
                  <a:pt x="454" y="13"/>
                  <a:pt x="454" y="13"/>
                </a:cubicBezTo>
                <a:cubicBezTo>
                  <a:pt x="454" y="6"/>
                  <a:pt x="448" y="0"/>
                  <a:pt x="441" y="0"/>
                </a:cubicBezTo>
                <a:cubicBezTo>
                  <a:pt x="434" y="0"/>
                  <a:pt x="428" y="6"/>
                  <a:pt x="428" y="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6" name="Freeform 48"/>
          <p:cNvSpPr>
            <a:spLocks noChangeAspect="1"/>
          </p:cNvSpPr>
          <p:nvPr userDrawn="1"/>
        </p:nvSpPr>
        <p:spPr bwMode="auto">
          <a:xfrm>
            <a:off x="2557575" y="1185552"/>
            <a:ext cx="276964" cy="393192"/>
          </a:xfrm>
          <a:custGeom>
            <a:avLst/>
            <a:gdLst/>
            <a:ahLst/>
            <a:cxnLst>
              <a:cxn ang="0">
                <a:pos x="245" y="8"/>
              </a:cxn>
              <a:cxn ang="0">
                <a:pos x="208" y="64"/>
              </a:cxn>
              <a:cxn ang="0">
                <a:pos x="107" y="64"/>
              </a:cxn>
              <a:cxn ang="0">
                <a:pos x="70" y="8"/>
              </a:cxn>
              <a:cxn ang="0">
                <a:pos x="54" y="2"/>
              </a:cxn>
              <a:cxn ang="0">
                <a:pos x="45" y="15"/>
              </a:cxn>
              <a:cxn ang="0">
                <a:pos x="45" y="17"/>
              </a:cxn>
              <a:cxn ang="0">
                <a:pos x="52" y="71"/>
              </a:cxn>
              <a:cxn ang="0">
                <a:pos x="8" y="90"/>
              </a:cxn>
              <a:cxn ang="0">
                <a:pos x="0" y="102"/>
              </a:cxn>
              <a:cxn ang="0">
                <a:pos x="0" y="105"/>
              </a:cxn>
              <a:cxn ang="0">
                <a:pos x="13" y="116"/>
              </a:cxn>
              <a:cxn ang="0">
                <a:pos x="65" y="116"/>
              </a:cxn>
              <a:cxn ang="0">
                <a:pos x="99" y="215"/>
              </a:cxn>
              <a:cxn ang="0">
                <a:pos x="44" y="430"/>
              </a:cxn>
              <a:cxn ang="0">
                <a:pos x="44" y="434"/>
              </a:cxn>
              <a:cxn ang="0">
                <a:pos x="51" y="445"/>
              </a:cxn>
              <a:cxn ang="0">
                <a:pos x="67" y="443"/>
              </a:cxn>
              <a:cxn ang="0">
                <a:pos x="169" y="340"/>
              </a:cxn>
              <a:cxn ang="0">
                <a:pos x="169" y="321"/>
              </a:cxn>
              <a:cxn ang="0">
                <a:pos x="150" y="321"/>
              </a:cxn>
              <a:cxn ang="0">
                <a:pos x="82" y="390"/>
              </a:cxn>
              <a:cxn ang="0">
                <a:pos x="126" y="217"/>
              </a:cxn>
              <a:cxn ang="0">
                <a:pos x="126" y="214"/>
              </a:cxn>
              <a:cxn ang="0">
                <a:pos x="126" y="210"/>
              </a:cxn>
              <a:cxn ang="0">
                <a:pos x="87" y="99"/>
              </a:cxn>
              <a:cxn ang="0">
                <a:pos x="74" y="90"/>
              </a:cxn>
              <a:cxn ang="0">
                <a:pos x="80" y="79"/>
              </a:cxn>
              <a:cxn ang="0">
                <a:pos x="80" y="78"/>
              </a:cxn>
              <a:cxn ang="0">
                <a:pos x="78" y="69"/>
              </a:cxn>
              <a:cxn ang="0">
                <a:pos x="89" y="85"/>
              </a:cxn>
              <a:cxn ang="0">
                <a:pos x="100" y="91"/>
              </a:cxn>
              <a:cxn ang="0">
                <a:pos x="215" y="91"/>
              </a:cxn>
              <a:cxn ang="0">
                <a:pos x="226" y="85"/>
              </a:cxn>
              <a:cxn ang="0">
                <a:pos x="236" y="69"/>
              </a:cxn>
              <a:cxn ang="0">
                <a:pos x="235" y="78"/>
              </a:cxn>
              <a:cxn ang="0">
                <a:pos x="235" y="79"/>
              </a:cxn>
              <a:cxn ang="0">
                <a:pos x="240" y="90"/>
              </a:cxn>
              <a:cxn ang="0">
                <a:pos x="228" y="99"/>
              </a:cxn>
              <a:cxn ang="0">
                <a:pos x="189" y="210"/>
              </a:cxn>
              <a:cxn ang="0">
                <a:pos x="188" y="214"/>
              </a:cxn>
              <a:cxn ang="0">
                <a:pos x="189" y="217"/>
              </a:cxn>
              <a:cxn ang="0">
                <a:pos x="245" y="437"/>
              </a:cxn>
              <a:cxn ang="0">
                <a:pos x="261" y="447"/>
              </a:cxn>
              <a:cxn ang="0">
                <a:pos x="271" y="434"/>
              </a:cxn>
              <a:cxn ang="0">
                <a:pos x="270" y="430"/>
              </a:cxn>
              <a:cxn ang="0">
                <a:pos x="216" y="215"/>
              </a:cxn>
              <a:cxn ang="0">
                <a:pos x="250" y="116"/>
              </a:cxn>
              <a:cxn ang="0">
                <a:pos x="302" y="116"/>
              </a:cxn>
              <a:cxn ang="0">
                <a:pos x="315" y="105"/>
              </a:cxn>
              <a:cxn ang="0">
                <a:pos x="315" y="102"/>
              </a:cxn>
              <a:cxn ang="0">
                <a:pos x="307" y="90"/>
              </a:cxn>
              <a:cxn ang="0">
                <a:pos x="263" y="71"/>
              </a:cxn>
              <a:cxn ang="0">
                <a:pos x="269" y="17"/>
              </a:cxn>
              <a:cxn ang="0">
                <a:pos x="270" y="15"/>
              </a:cxn>
              <a:cxn ang="0">
                <a:pos x="261" y="2"/>
              </a:cxn>
              <a:cxn ang="0">
                <a:pos x="245" y="8"/>
              </a:cxn>
            </a:cxnLst>
            <a:rect l="0" t="0" r="r" b="b"/>
            <a:pathLst>
              <a:path w="315" h="448">
                <a:moveTo>
                  <a:pt x="245" y="8"/>
                </a:moveTo>
                <a:cubicBezTo>
                  <a:pt x="245" y="8"/>
                  <a:pt x="214" y="54"/>
                  <a:pt x="208" y="64"/>
                </a:cubicBezTo>
                <a:cubicBezTo>
                  <a:pt x="196" y="64"/>
                  <a:pt x="119" y="64"/>
                  <a:pt x="107" y="64"/>
                </a:cubicBezTo>
                <a:cubicBezTo>
                  <a:pt x="101" y="54"/>
                  <a:pt x="70" y="8"/>
                  <a:pt x="70" y="8"/>
                </a:cubicBezTo>
                <a:cubicBezTo>
                  <a:pt x="66" y="2"/>
                  <a:pt x="60" y="0"/>
                  <a:pt x="54" y="2"/>
                </a:cubicBezTo>
                <a:cubicBezTo>
                  <a:pt x="49" y="4"/>
                  <a:pt x="45" y="9"/>
                  <a:pt x="45" y="15"/>
                </a:cubicBezTo>
                <a:cubicBezTo>
                  <a:pt x="45" y="16"/>
                  <a:pt x="45" y="16"/>
                  <a:pt x="45" y="17"/>
                </a:cubicBezTo>
                <a:cubicBezTo>
                  <a:pt x="45" y="17"/>
                  <a:pt x="50" y="57"/>
                  <a:pt x="52" y="71"/>
                </a:cubicBezTo>
                <a:cubicBezTo>
                  <a:pt x="39" y="76"/>
                  <a:pt x="8" y="90"/>
                  <a:pt x="8" y="90"/>
                </a:cubicBezTo>
                <a:cubicBezTo>
                  <a:pt x="3" y="92"/>
                  <a:pt x="0" y="97"/>
                  <a:pt x="0" y="102"/>
                </a:cubicBezTo>
                <a:cubicBezTo>
                  <a:pt x="0" y="103"/>
                  <a:pt x="0" y="104"/>
                  <a:pt x="0" y="105"/>
                </a:cubicBezTo>
                <a:cubicBezTo>
                  <a:pt x="1" y="111"/>
                  <a:pt x="7" y="116"/>
                  <a:pt x="13" y="116"/>
                </a:cubicBezTo>
                <a:cubicBezTo>
                  <a:pt x="13" y="116"/>
                  <a:pt x="51" y="116"/>
                  <a:pt x="65" y="116"/>
                </a:cubicBezTo>
                <a:cubicBezTo>
                  <a:pt x="70" y="131"/>
                  <a:pt x="97" y="208"/>
                  <a:pt x="99" y="215"/>
                </a:cubicBezTo>
                <a:cubicBezTo>
                  <a:pt x="97" y="222"/>
                  <a:pt x="44" y="430"/>
                  <a:pt x="44" y="430"/>
                </a:cubicBezTo>
                <a:cubicBezTo>
                  <a:pt x="44" y="431"/>
                  <a:pt x="44" y="433"/>
                  <a:pt x="44" y="434"/>
                </a:cubicBezTo>
                <a:cubicBezTo>
                  <a:pt x="44" y="438"/>
                  <a:pt x="46" y="443"/>
                  <a:pt x="51" y="445"/>
                </a:cubicBezTo>
                <a:cubicBezTo>
                  <a:pt x="56" y="448"/>
                  <a:pt x="62" y="447"/>
                  <a:pt x="67" y="443"/>
                </a:cubicBezTo>
                <a:cubicBezTo>
                  <a:pt x="169" y="340"/>
                  <a:pt x="169" y="340"/>
                  <a:pt x="169" y="340"/>
                </a:cubicBezTo>
                <a:cubicBezTo>
                  <a:pt x="174" y="335"/>
                  <a:pt x="174" y="326"/>
                  <a:pt x="169" y="321"/>
                </a:cubicBezTo>
                <a:cubicBezTo>
                  <a:pt x="164" y="316"/>
                  <a:pt x="155" y="316"/>
                  <a:pt x="150" y="321"/>
                </a:cubicBezTo>
                <a:cubicBezTo>
                  <a:pt x="150" y="321"/>
                  <a:pt x="112" y="359"/>
                  <a:pt x="82" y="390"/>
                </a:cubicBezTo>
                <a:cubicBezTo>
                  <a:pt x="97" y="331"/>
                  <a:pt x="126" y="217"/>
                  <a:pt x="126" y="217"/>
                </a:cubicBezTo>
                <a:cubicBezTo>
                  <a:pt x="126" y="216"/>
                  <a:pt x="126" y="215"/>
                  <a:pt x="126" y="214"/>
                </a:cubicBezTo>
                <a:cubicBezTo>
                  <a:pt x="126" y="212"/>
                  <a:pt x="126" y="211"/>
                  <a:pt x="126" y="210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3"/>
                  <a:pt x="80" y="90"/>
                  <a:pt x="74" y="90"/>
                </a:cubicBezTo>
                <a:cubicBezTo>
                  <a:pt x="78" y="87"/>
                  <a:pt x="80" y="83"/>
                  <a:pt x="80" y="79"/>
                </a:cubicBezTo>
                <a:cubicBezTo>
                  <a:pt x="80" y="79"/>
                  <a:pt x="80" y="78"/>
                  <a:pt x="80" y="78"/>
                </a:cubicBezTo>
                <a:cubicBezTo>
                  <a:pt x="80" y="78"/>
                  <a:pt x="79" y="71"/>
                  <a:pt x="78" y="69"/>
                </a:cubicBezTo>
                <a:cubicBezTo>
                  <a:pt x="82" y="75"/>
                  <a:pt x="89" y="85"/>
                  <a:pt x="89" y="85"/>
                </a:cubicBezTo>
                <a:cubicBezTo>
                  <a:pt x="91" y="88"/>
                  <a:pt x="96" y="91"/>
                  <a:pt x="10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9" y="91"/>
                  <a:pt x="223" y="88"/>
                  <a:pt x="226" y="85"/>
                </a:cubicBezTo>
                <a:cubicBezTo>
                  <a:pt x="226" y="85"/>
                  <a:pt x="232" y="75"/>
                  <a:pt x="236" y="69"/>
                </a:cubicBezTo>
                <a:cubicBezTo>
                  <a:pt x="236" y="71"/>
                  <a:pt x="235" y="78"/>
                  <a:pt x="235" y="78"/>
                </a:cubicBezTo>
                <a:cubicBezTo>
                  <a:pt x="235" y="78"/>
                  <a:pt x="235" y="79"/>
                  <a:pt x="235" y="79"/>
                </a:cubicBezTo>
                <a:cubicBezTo>
                  <a:pt x="235" y="83"/>
                  <a:pt x="237" y="87"/>
                  <a:pt x="240" y="90"/>
                </a:cubicBezTo>
                <a:cubicBezTo>
                  <a:pt x="235" y="90"/>
                  <a:pt x="230" y="93"/>
                  <a:pt x="228" y="99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9" y="211"/>
                  <a:pt x="188" y="212"/>
                  <a:pt x="188" y="214"/>
                </a:cubicBezTo>
                <a:cubicBezTo>
                  <a:pt x="188" y="215"/>
                  <a:pt x="189" y="216"/>
                  <a:pt x="189" y="217"/>
                </a:cubicBezTo>
                <a:cubicBezTo>
                  <a:pt x="245" y="437"/>
                  <a:pt x="245" y="437"/>
                  <a:pt x="245" y="437"/>
                </a:cubicBezTo>
                <a:cubicBezTo>
                  <a:pt x="246" y="444"/>
                  <a:pt x="254" y="448"/>
                  <a:pt x="261" y="447"/>
                </a:cubicBezTo>
                <a:cubicBezTo>
                  <a:pt x="267" y="445"/>
                  <a:pt x="271" y="440"/>
                  <a:pt x="271" y="434"/>
                </a:cubicBezTo>
                <a:cubicBezTo>
                  <a:pt x="271" y="433"/>
                  <a:pt x="271" y="431"/>
                  <a:pt x="270" y="430"/>
                </a:cubicBezTo>
                <a:cubicBezTo>
                  <a:pt x="270" y="430"/>
                  <a:pt x="218" y="222"/>
                  <a:pt x="216" y="215"/>
                </a:cubicBezTo>
                <a:cubicBezTo>
                  <a:pt x="218" y="208"/>
                  <a:pt x="245" y="131"/>
                  <a:pt x="250" y="116"/>
                </a:cubicBezTo>
                <a:cubicBezTo>
                  <a:pt x="263" y="116"/>
                  <a:pt x="302" y="116"/>
                  <a:pt x="302" y="116"/>
                </a:cubicBezTo>
                <a:cubicBezTo>
                  <a:pt x="308" y="116"/>
                  <a:pt x="313" y="111"/>
                  <a:pt x="315" y="105"/>
                </a:cubicBezTo>
                <a:cubicBezTo>
                  <a:pt x="315" y="104"/>
                  <a:pt x="315" y="103"/>
                  <a:pt x="315" y="102"/>
                </a:cubicBezTo>
                <a:cubicBezTo>
                  <a:pt x="315" y="97"/>
                  <a:pt x="312" y="92"/>
                  <a:pt x="307" y="90"/>
                </a:cubicBezTo>
                <a:cubicBezTo>
                  <a:pt x="307" y="90"/>
                  <a:pt x="275" y="76"/>
                  <a:pt x="263" y="71"/>
                </a:cubicBezTo>
                <a:cubicBezTo>
                  <a:pt x="265" y="57"/>
                  <a:pt x="269" y="17"/>
                  <a:pt x="269" y="17"/>
                </a:cubicBezTo>
                <a:cubicBezTo>
                  <a:pt x="269" y="16"/>
                  <a:pt x="270" y="16"/>
                  <a:pt x="270" y="15"/>
                </a:cubicBezTo>
                <a:cubicBezTo>
                  <a:pt x="270" y="9"/>
                  <a:pt x="266" y="4"/>
                  <a:pt x="261" y="2"/>
                </a:cubicBezTo>
                <a:cubicBezTo>
                  <a:pt x="255" y="0"/>
                  <a:pt x="248" y="2"/>
                  <a:pt x="24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2276530" y="1669181"/>
            <a:ext cx="810056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&amp;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infrastructure</a:t>
            </a:r>
          </a:p>
        </p:txBody>
      </p:sp>
      <p:sp>
        <p:nvSpPr>
          <p:cNvPr id="108" name="Freeform 52"/>
          <p:cNvSpPr>
            <a:spLocks noChangeAspect="1"/>
          </p:cNvSpPr>
          <p:nvPr userDrawn="1"/>
        </p:nvSpPr>
        <p:spPr bwMode="auto">
          <a:xfrm>
            <a:off x="3282575" y="1185552"/>
            <a:ext cx="380589" cy="393192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335" y="12"/>
              </a:cxn>
              <a:cxn ang="0">
                <a:pos x="317" y="204"/>
              </a:cxn>
              <a:cxn ang="0">
                <a:pos x="233" y="119"/>
              </a:cxn>
              <a:cxn ang="0">
                <a:pos x="218" y="116"/>
              </a:cxn>
              <a:cxn ang="0">
                <a:pos x="210" y="128"/>
              </a:cxn>
              <a:cxn ang="0">
                <a:pos x="210" y="202"/>
              </a:cxn>
              <a:cxn ang="0">
                <a:pos x="128" y="119"/>
              </a:cxn>
              <a:cxn ang="0">
                <a:pos x="113" y="116"/>
              </a:cxn>
              <a:cxn ang="0">
                <a:pos x="105" y="128"/>
              </a:cxn>
              <a:cxn ang="0">
                <a:pos x="105" y="201"/>
              </a:cxn>
              <a:cxn ang="0">
                <a:pos x="23" y="119"/>
              </a:cxn>
              <a:cxn ang="0">
                <a:pos x="9" y="116"/>
              </a:cxn>
              <a:cxn ang="0">
                <a:pos x="0" y="128"/>
              </a:cxn>
              <a:cxn ang="0">
                <a:pos x="0" y="426"/>
              </a:cxn>
              <a:cxn ang="0">
                <a:pos x="14" y="439"/>
              </a:cxn>
              <a:cxn ang="0">
                <a:pos x="275" y="439"/>
              </a:cxn>
              <a:cxn ang="0">
                <a:pos x="288" y="426"/>
              </a:cxn>
              <a:cxn ang="0">
                <a:pos x="275" y="412"/>
              </a:cxn>
              <a:cxn ang="0">
                <a:pos x="27" y="412"/>
              </a:cxn>
              <a:cxn ang="0">
                <a:pos x="27" y="161"/>
              </a:cxn>
              <a:cxn ang="0">
                <a:pos x="109" y="243"/>
              </a:cxn>
              <a:cxn ang="0">
                <a:pos x="123" y="246"/>
              </a:cxn>
              <a:cxn ang="0">
                <a:pos x="132" y="234"/>
              </a:cxn>
              <a:cxn ang="0">
                <a:pos x="132" y="161"/>
              </a:cxn>
              <a:cxn ang="0">
                <a:pos x="214" y="243"/>
              </a:cxn>
              <a:cxn ang="0">
                <a:pos x="229" y="246"/>
              </a:cxn>
              <a:cxn ang="0">
                <a:pos x="237" y="234"/>
              </a:cxn>
              <a:cxn ang="0">
                <a:pos x="237" y="161"/>
              </a:cxn>
              <a:cxn ang="0">
                <a:pos x="318" y="243"/>
              </a:cxn>
              <a:cxn ang="0">
                <a:pos x="332" y="246"/>
              </a:cxn>
              <a:cxn ang="0">
                <a:pos x="341" y="235"/>
              </a:cxn>
              <a:cxn ang="0">
                <a:pos x="360" y="26"/>
              </a:cxn>
              <a:cxn ang="0">
                <a:pos x="375" y="26"/>
              </a:cxn>
              <a:cxn ang="0">
                <a:pos x="398" y="426"/>
              </a:cxn>
              <a:cxn ang="0">
                <a:pos x="412" y="439"/>
              </a:cxn>
              <a:cxn ang="0">
                <a:pos x="424" y="425"/>
              </a:cxn>
              <a:cxn ang="0">
                <a:pos x="401" y="12"/>
              </a:cxn>
              <a:cxn ang="0">
                <a:pos x="388" y="0"/>
              </a:cxn>
              <a:cxn ang="0">
                <a:pos x="348" y="0"/>
              </a:cxn>
            </a:cxnLst>
            <a:rect l="0" t="0" r="r" b="b"/>
            <a:pathLst>
              <a:path w="425" h="439">
                <a:moveTo>
                  <a:pt x="348" y="0"/>
                </a:moveTo>
                <a:cubicBezTo>
                  <a:pt x="341" y="0"/>
                  <a:pt x="336" y="5"/>
                  <a:pt x="335" y="12"/>
                </a:cubicBezTo>
                <a:cubicBezTo>
                  <a:pt x="335" y="12"/>
                  <a:pt x="321" y="161"/>
                  <a:pt x="317" y="204"/>
                </a:cubicBezTo>
                <a:cubicBezTo>
                  <a:pt x="291" y="178"/>
                  <a:pt x="233" y="119"/>
                  <a:pt x="233" y="119"/>
                </a:cubicBezTo>
                <a:cubicBezTo>
                  <a:pt x="229" y="115"/>
                  <a:pt x="223" y="114"/>
                  <a:pt x="218" y="116"/>
                </a:cubicBezTo>
                <a:cubicBezTo>
                  <a:pt x="213" y="118"/>
                  <a:pt x="210" y="123"/>
                  <a:pt x="210" y="128"/>
                </a:cubicBezTo>
                <a:cubicBezTo>
                  <a:pt x="210" y="128"/>
                  <a:pt x="210" y="171"/>
                  <a:pt x="210" y="202"/>
                </a:cubicBezTo>
                <a:cubicBezTo>
                  <a:pt x="182" y="174"/>
                  <a:pt x="128" y="119"/>
                  <a:pt x="128" y="119"/>
                </a:cubicBezTo>
                <a:cubicBezTo>
                  <a:pt x="124" y="115"/>
                  <a:pt x="118" y="114"/>
                  <a:pt x="113" y="116"/>
                </a:cubicBezTo>
                <a:cubicBezTo>
                  <a:pt x="108" y="118"/>
                  <a:pt x="105" y="123"/>
                  <a:pt x="105" y="128"/>
                </a:cubicBezTo>
                <a:cubicBezTo>
                  <a:pt x="105" y="128"/>
                  <a:pt x="105" y="170"/>
                  <a:pt x="105" y="201"/>
                </a:cubicBezTo>
                <a:cubicBezTo>
                  <a:pt x="77" y="173"/>
                  <a:pt x="23" y="119"/>
                  <a:pt x="23" y="119"/>
                </a:cubicBezTo>
                <a:cubicBezTo>
                  <a:pt x="19" y="115"/>
                  <a:pt x="14" y="114"/>
                  <a:pt x="9" y="116"/>
                </a:cubicBezTo>
                <a:cubicBezTo>
                  <a:pt x="4" y="118"/>
                  <a:pt x="0" y="123"/>
                  <a:pt x="0" y="128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33"/>
                  <a:pt x="6" y="439"/>
                  <a:pt x="14" y="439"/>
                </a:cubicBezTo>
                <a:cubicBezTo>
                  <a:pt x="275" y="439"/>
                  <a:pt x="275" y="439"/>
                  <a:pt x="275" y="439"/>
                </a:cubicBezTo>
                <a:cubicBezTo>
                  <a:pt x="282" y="439"/>
                  <a:pt x="288" y="433"/>
                  <a:pt x="288" y="426"/>
                </a:cubicBezTo>
                <a:cubicBezTo>
                  <a:pt x="288" y="418"/>
                  <a:pt x="282" y="412"/>
                  <a:pt x="275" y="412"/>
                </a:cubicBezTo>
                <a:cubicBezTo>
                  <a:pt x="275" y="412"/>
                  <a:pt x="51" y="412"/>
                  <a:pt x="27" y="412"/>
                </a:cubicBezTo>
                <a:cubicBezTo>
                  <a:pt x="27" y="391"/>
                  <a:pt x="27" y="210"/>
                  <a:pt x="27" y="161"/>
                </a:cubicBezTo>
                <a:cubicBezTo>
                  <a:pt x="55" y="189"/>
                  <a:pt x="109" y="243"/>
                  <a:pt x="109" y="243"/>
                </a:cubicBezTo>
                <a:cubicBezTo>
                  <a:pt x="113" y="247"/>
                  <a:pt x="118" y="248"/>
                  <a:pt x="123" y="246"/>
                </a:cubicBezTo>
                <a:cubicBezTo>
                  <a:pt x="128" y="244"/>
                  <a:pt x="132" y="239"/>
                  <a:pt x="132" y="234"/>
                </a:cubicBezTo>
                <a:cubicBezTo>
                  <a:pt x="132" y="234"/>
                  <a:pt x="132" y="192"/>
                  <a:pt x="132" y="161"/>
                </a:cubicBezTo>
                <a:cubicBezTo>
                  <a:pt x="159" y="189"/>
                  <a:pt x="214" y="243"/>
                  <a:pt x="214" y="243"/>
                </a:cubicBezTo>
                <a:cubicBezTo>
                  <a:pt x="218" y="247"/>
                  <a:pt x="224" y="248"/>
                  <a:pt x="229" y="246"/>
                </a:cubicBezTo>
                <a:cubicBezTo>
                  <a:pt x="234" y="244"/>
                  <a:pt x="237" y="239"/>
                  <a:pt x="237" y="234"/>
                </a:cubicBezTo>
                <a:cubicBezTo>
                  <a:pt x="237" y="234"/>
                  <a:pt x="237" y="192"/>
                  <a:pt x="237" y="161"/>
                </a:cubicBezTo>
                <a:cubicBezTo>
                  <a:pt x="265" y="189"/>
                  <a:pt x="318" y="243"/>
                  <a:pt x="318" y="243"/>
                </a:cubicBezTo>
                <a:cubicBezTo>
                  <a:pt x="322" y="247"/>
                  <a:pt x="327" y="248"/>
                  <a:pt x="332" y="246"/>
                </a:cubicBezTo>
                <a:cubicBezTo>
                  <a:pt x="337" y="245"/>
                  <a:pt x="340" y="240"/>
                  <a:pt x="341" y="235"/>
                </a:cubicBezTo>
                <a:cubicBezTo>
                  <a:pt x="341" y="235"/>
                  <a:pt x="358" y="48"/>
                  <a:pt x="360" y="26"/>
                </a:cubicBezTo>
                <a:cubicBezTo>
                  <a:pt x="367" y="26"/>
                  <a:pt x="369" y="26"/>
                  <a:pt x="375" y="26"/>
                </a:cubicBezTo>
                <a:cubicBezTo>
                  <a:pt x="376" y="50"/>
                  <a:pt x="398" y="426"/>
                  <a:pt x="398" y="426"/>
                </a:cubicBezTo>
                <a:cubicBezTo>
                  <a:pt x="398" y="434"/>
                  <a:pt x="404" y="439"/>
                  <a:pt x="412" y="439"/>
                </a:cubicBezTo>
                <a:cubicBezTo>
                  <a:pt x="419" y="439"/>
                  <a:pt x="425" y="432"/>
                  <a:pt x="424" y="425"/>
                </a:cubicBezTo>
                <a:cubicBezTo>
                  <a:pt x="401" y="12"/>
                  <a:pt x="401" y="12"/>
                  <a:pt x="401" y="12"/>
                </a:cubicBezTo>
                <a:cubicBezTo>
                  <a:pt x="400" y="5"/>
                  <a:pt x="395" y="0"/>
                  <a:pt x="388" y="0"/>
                </a:cubicBezTo>
                <a:lnTo>
                  <a:pt x="3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3177756" y="1669181"/>
            <a:ext cx="590226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Industry</a:t>
            </a:r>
          </a:p>
        </p:txBody>
      </p:sp>
      <p:sp>
        <p:nvSpPr>
          <p:cNvPr id="110" name="Freeform 68"/>
          <p:cNvSpPr>
            <a:spLocks noChangeAspect="1"/>
          </p:cNvSpPr>
          <p:nvPr userDrawn="1"/>
        </p:nvSpPr>
        <p:spPr bwMode="auto">
          <a:xfrm>
            <a:off x="943035" y="1185552"/>
            <a:ext cx="448619" cy="393192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86" y="14"/>
              </a:cxn>
              <a:cxn ang="0">
                <a:pos x="86" y="117"/>
              </a:cxn>
              <a:cxn ang="0">
                <a:pos x="68" y="117"/>
              </a:cxn>
              <a:cxn ang="0">
                <a:pos x="55" y="130"/>
              </a:cxn>
              <a:cxn ang="0">
                <a:pos x="55" y="293"/>
              </a:cxn>
              <a:cxn ang="0">
                <a:pos x="13" y="293"/>
              </a:cxn>
              <a:cxn ang="0">
                <a:pos x="0" y="306"/>
              </a:cxn>
              <a:cxn ang="0">
                <a:pos x="13" y="320"/>
              </a:cxn>
              <a:cxn ang="0">
                <a:pos x="68" y="320"/>
              </a:cxn>
              <a:cxn ang="0">
                <a:pos x="81" y="306"/>
              </a:cxn>
              <a:cxn ang="0">
                <a:pos x="81" y="143"/>
              </a:cxn>
              <a:cxn ang="0">
                <a:pos x="99" y="143"/>
              </a:cxn>
              <a:cxn ang="0">
                <a:pos x="112" y="130"/>
              </a:cxn>
              <a:cxn ang="0">
                <a:pos x="112" y="27"/>
              </a:cxn>
              <a:cxn ang="0">
                <a:pos x="184" y="27"/>
              </a:cxn>
              <a:cxn ang="0">
                <a:pos x="184" y="207"/>
              </a:cxn>
              <a:cxn ang="0">
                <a:pos x="198" y="220"/>
              </a:cxn>
              <a:cxn ang="0">
                <a:pos x="231" y="220"/>
              </a:cxn>
              <a:cxn ang="0">
                <a:pos x="231" y="270"/>
              </a:cxn>
              <a:cxn ang="0">
                <a:pos x="244" y="284"/>
              </a:cxn>
              <a:cxn ang="0">
                <a:pos x="298" y="284"/>
              </a:cxn>
              <a:cxn ang="0">
                <a:pos x="311" y="270"/>
              </a:cxn>
              <a:cxn ang="0">
                <a:pos x="311" y="83"/>
              </a:cxn>
              <a:cxn ang="0">
                <a:pos x="340" y="83"/>
              </a:cxn>
              <a:cxn ang="0">
                <a:pos x="340" y="307"/>
              </a:cxn>
              <a:cxn ang="0">
                <a:pos x="353" y="320"/>
              </a:cxn>
              <a:cxn ang="0">
                <a:pos x="366" y="307"/>
              </a:cxn>
              <a:cxn ang="0">
                <a:pos x="366" y="70"/>
              </a:cxn>
              <a:cxn ang="0">
                <a:pos x="353" y="57"/>
              </a:cxn>
              <a:cxn ang="0">
                <a:pos x="298" y="57"/>
              </a:cxn>
              <a:cxn ang="0">
                <a:pos x="285" y="70"/>
              </a:cxn>
              <a:cxn ang="0">
                <a:pos x="285" y="257"/>
              </a:cxn>
              <a:cxn ang="0">
                <a:pos x="257" y="257"/>
              </a:cxn>
              <a:cxn ang="0">
                <a:pos x="257" y="207"/>
              </a:cxn>
              <a:cxn ang="0">
                <a:pos x="244" y="193"/>
              </a:cxn>
              <a:cxn ang="0">
                <a:pos x="211" y="193"/>
              </a:cxn>
              <a:cxn ang="0">
                <a:pos x="211" y="14"/>
              </a:cxn>
              <a:cxn ang="0">
                <a:pos x="198" y="0"/>
              </a:cxn>
              <a:cxn ang="0">
                <a:pos x="99" y="0"/>
              </a:cxn>
            </a:cxnLst>
            <a:rect l="0" t="0" r="r" b="b"/>
            <a:pathLst>
              <a:path w="366" h="320">
                <a:moveTo>
                  <a:pt x="99" y="0"/>
                </a:moveTo>
                <a:cubicBezTo>
                  <a:pt x="92" y="0"/>
                  <a:pt x="86" y="6"/>
                  <a:pt x="86" y="14"/>
                </a:cubicBezTo>
                <a:cubicBezTo>
                  <a:pt x="86" y="14"/>
                  <a:pt x="86" y="96"/>
                  <a:pt x="86" y="117"/>
                </a:cubicBezTo>
                <a:cubicBezTo>
                  <a:pt x="77" y="117"/>
                  <a:pt x="68" y="117"/>
                  <a:pt x="68" y="117"/>
                </a:cubicBezTo>
                <a:cubicBezTo>
                  <a:pt x="61" y="117"/>
                  <a:pt x="55" y="123"/>
                  <a:pt x="55" y="130"/>
                </a:cubicBezTo>
                <a:cubicBezTo>
                  <a:pt x="55" y="130"/>
                  <a:pt x="55" y="271"/>
                  <a:pt x="55" y="293"/>
                </a:cubicBezTo>
                <a:cubicBezTo>
                  <a:pt x="40" y="293"/>
                  <a:pt x="13" y="293"/>
                  <a:pt x="13" y="293"/>
                </a:cubicBezTo>
                <a:cubicBezTo>
                  <a:pt x="6" y="293"/>
                  <a:pt x="0" y="299"/>
                  <a:pt x="0" y="306"/>
                </a:cubicBezTo>
                <a:cubicBezTo>
                  <a:pt x="0" y="314"/>
                  <a:pt x="6" y="320"/>
                  <a:pt x="13" y="320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75" y="320"/>
                  <a:pt x="81" y="314"/>
                  <a:pt x="81" y="306"/>
                </a:cubicBezTo>
                <a:cubicBezTo>
                  <a:pt x="81" y="306"/>
                  <a:pt x="81" y="165"/>
                  <a:pt x="81" y="143"/>
                </a:cubicBezTo>
                <a:cubicBezTo>
                  <a:pt x="90" y="143"/>
                  <a:pt x="99" y="143"/>
                  <a:pt x="99" y="143"/>
                </a:cubicBezTo>
                <a:cubicBezTo>
                  <a:pt x="106" y="143"/>
                  <a:pt x="112" y="137"/>
                  <a:pt x="112" y="130"/>
                </a:cubicBezTo>
                <a:cubicBezTo>
                  <a:pt x="112" y="130"/>
                  <a:pt x="112" y="47"/>
                  <a:pt x="112" y="27"/>
                </a:cubicBezTo>
                <a:cubicBezTo>
                  <a:pt x="129" y="27"/>
                  <a:pt x="168" y="27"/>
                  <a:pt x="184" y="27"/>
                </a:cubicBezTo>
                <a:cubicBezTo>
                  <a:pt x="184" y="49"/>
                  <a:pt x="184" y="207"/>
                  <a:pt x="184" y="207"/>
                </a:cubicBezTo>
                <a:cubicBezTo>
                  <a:pt x="184" y="214"/>
                  <a:pt x="190" y="220"/>
                  <a:pt x="198" y="220"/>
                </a:cubicBezTo>
                <a:cubicBezTo>
                  <a:pt x="198" y="220"/>
                  <a:pt x="217" y="220"/>
                  <a:pt x="231" y="220"/>
                </a:cubicBezTo>
                <a:cubicBezTo>
                  <a:pt x="231" y="236"/>
                  <a:pt x="231" y="270"/>
                  <a:pt x="231" y="270"/>
                </a:cubicBezTo>
                <a:cubicBezTo>
                  <a:pt x="231" y="278"/>
                  <a:pt x="237" y="284"/>
                  <a:pt x="244" y="284"/>
                </a:cubicBezTo>
                <a:cubicBezTo>
                  <a:pt x="298" y="284"/>
                  <a:pt x="298" y="284"/>
                  <a:pt x="298" y="284"/>
                </a:cubicBezTo>
                <a:cubicBezTo>
                  <a:pt x="305" y="284"/>
                  <a:pt x="311" y="278"/>
                  <a:pt x="311" y="270"/>
                </a:cubicBezTo>
                <a:cubicBezTo>
                  <a:pt x="311" y="270"/>
                  <a:pt x="311" y="106"/>
                  <a:pt x="311" y="83"/>
                </a:cubicBezTo>
                <a:cubicBezTo>
                  <a:pt x="322" y="83"/>
                  <a:pt x="330" y="83"/>
                  <a:pt x="340" y="83"/>
                </a:cubicBezTo>
                <a:cubicBezTo>
                  <a:pt x="340" y="107"/>
                  <a:pt x="340" y="307"/>
                  <a:pt x="340" y="307"/>
                </a:cubicBezTo>
                <a:cubicBezTo>
                  <a:pt x="340" y="314"/>
                  <a:pt x="346" y="320"/>
                  <a:pt x="353" y="320"/>
                </a:cubicBezTo>
                <a:cubicBezTo>
                  <a:pt x="361" y="320"/>
                  <a:pt x="366" y="314"/>
                  <a:pt x="366" y="307"/>
                </a:cubicBezTo>
                <a:cubicBezTo>
                  <a:pt x="366" y="70"/>
                  <a:pt x="366" y="70"/>
                  <a:pt x="366" y="70"/>
                </a:cubicBezTo>
                <a:cubicBezTo>
                  <a:pt x="366" y="63"/>
                  <a:pt x="361" y="57"/>
                  <a:pt x="353" y="57"/>
                </a:cubicBezTo>
                <a:cubicBezTo>
                  <a:pt x="298" y="57"/>
                  <a:pt x="298" y="57"/>
                  <a:pt x="298" y="57"/>
                </a:cubicBezTo>
                <a:cubicBezTo>
                  <a:pt x="291" y="57"/>
                  <a:pt x="285" y="63"/>
                  <a:pt x="285" y="70"/>
                </a:cubicBezTo>
                <a:cubicBezTo>
                  <a:pt x="285" y="70"/>
                  <a:pt x="285" y="234"/>
                  <a:pt x="285" y="257"/>
                </a:cubicBezTo>
                <a:cubicBezTo>
                  <a:pt x="275" y="257"/>
                  <a:pt x="267" y="257"/>
                  <a:pt x="257" y="257"/>
                </a:cubicBezTo>
                <a:cubicBezTo>
                  <a:pt x="257" y="241"/>
                  <a:pt x="257" y="207"/>
                  <a:pt x="257" y="207"/>
                </a:cubicBezTo>
                <a:cubicBezTo>
                  <a:pt x="257" y="199"/>
                  <a:pt x="251" y="193"/>
                  <a:pt x="244" y="193"/>
                </a:cubicBezTo>
                <a:cubicBezTo>
                  <a:pt x="244" y="193"/>
                  <a:pt x="224" y="193"/>
                  <a:pt x="211" y="193"/>
                </a:cubicBezTo>
                <a:cubicBezTo>
                  <a:pt x="211" y="171"/>
                  <a:pt x="211" y="14"/>
                  <a:pt x="211" y="14"/>
                </a:cubicBezTo>
                <a:cubicBezTo>
                  <a:pt x="211" y="6"/>
                  <a:pt x="205" y="0"/>
                  <a:pt x="198" y="0"/>
                </a:cubicBezTo>
                <a:lnTo>
                  <a:pt x="99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847004" y="1669181"/>
            <a:ext cx="652743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Buildings</a:t>
            </a:r>
          </a:p>
        </p:txBody>
      </p:sp>
      <p:sp>
        <p:nvSpPr>
          <p:cNvPr id="112" name="Freeform 60"/>
          <p:cNvSpPr>
            <a:spLocks noChangeAspect="1"/>
          </p:cNvSpPr>
          <p:nvPr userDrawn="1"/>
        </p:nvSpPr>
        <p:spPr bwMode="auto">
          <a:xfrm>
            <a:off x="1602979" y="1222072"/>
            <a:ext cx="493975" cy="353487"/>
          </a:xfrm>
          <a:custGeom>
            <a:avLst/>
            <a:gdLst/>
            <a:ahLst/>
            <a:cxnLst>
              <a:cxn ang="0">
                <a:pos x="318" y="316"/>
              </a:cxn>
              <a:cxn ang="0">
                <a:pos x="117" y="97"/>
              </a:cxn>
              <a:cxn ang="0">
                <a:pos x="148" y="254"/>
              </a:cxn>
              <a:cxn ang="0">
                <a:pos x="153" y="130"/>
              </a:cxn>
              <a:cxn ang="0">
                <a:pos x="214" y="140"/>
              </a:cxn>
              <a:cxn ang="0">
                <a:pos x="224" y="278"/>
              </a:cxn>
              <a:cxn ang="0">
                <a:pos x="255" y="164"/>
              </a:cxn>
              <a:cxn ang="0">
                <a:pos x="281" y="164"/>
              </a:cxn>
              <a:cxn ang="0">
                <a:pos x="276" y="315"/>
              </a:cxn>
              <a:cxn ang="0">
                <a:pos x="208" y="300"/>
              </a:cxn>
              <a:cxn ang="0">
                <a:pos x="198" y="163"/>
              </a:cxn>
              <a:cxn ang="0">
                <a:pos x="174" y="271"/>
              </a:cxn>
              <a:cxn ang="0">
                <a:pos x="157" y="283"/>
              </a:cxn>
              <a:cxn ang="0">
                <a:pos x="91" y="257"/>
              </a:cxn>
              <a:cxn ang="0">
                <a:pos x="96" y="71"/>
              </a:cxn>
              <a:cxn ang="0">
                <a:pos x="333" y="120"/>
              </a:cxn>
              <a:cxn ang="0">
                <a:pos x="343" y="290"/>
              </a:cxn>
              <a:cxn ang="0">
                <a:pos x="435" y="51"/>
              </a:cxn>
              <a:cxn ang="0">
                <a:pos x="222" y="33"/>
              </a:cxn>
              <a:cxn ang="0">
                <a:pos x="217" y="56"/>
              </a:cxn>
              <a:cxn ang="0">
                <a:pos x="160" y="52"/>
              </a:cxn>
              <a:cxn ang="0">
                <a:pos x="75" y="244"/>
              </a:cxn>
              <a:cxn ang="0">
                <a:pos x="62" y="257"/>
              </a:cxn>
              <a:cxn ang="0">
                <a:pos x="0" y="244"/>
              </a:cxn>
              <a:cxn ang="0">
                <a:pos x="49" y="232"/>
              </a:cxn>
              <a:cxn ang="0">
                <a:pos x="60" y="39"/>
              </a:cxn>
              <a:cxn ang="0">
                <a:pos x="163" y="26"/>
              </a:cxn>
              <a:cxn ang="0">
                <a:pos x="196" y="22"/>
              </a:cxn>
              <a:cxn ang="0">
                <a:pos x="299" y="0"/>
              </a:cxn>
              <a:cxn ang="0">
                <a:pos x="450" y="27"/>
              </a:cxn>
              <a:cxn ang="0">
                <a:pos x="461" y="228"/>
              </a:cxn>
              <a:cxn ang="0">
                <a:pos x="338" y="326"/>
              </a:cxn>
              <a:cxn ang="0">
                <a:pos x="325" y="328"/>
              </a:cxn>
            </a:cxnLst>
            <a:rect l="0" t="0" r="r" b="b"/>
            <a:pathLst>
              <a:path w="461" h="329">
                <a:moveTo>
                  <a:pt x="325" y="328"/>
                </a:moveTo>
                <a:cubicBezTo>
                  <a:pt x="320" y="325"/>
                  <a:pt x="318" y="321"/>
                  <a:pt x="318" y="316"/>
                </a:cubicBezTo>
                <a:cubicBezTo>
                  <a:pt x="318" y="143"/>
                  <a:pt x="318" y="143"/>
                  <a:pt x="318" y="143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246"/>
                  <a:pt x="117" y="246"/>
                  <a:pt x="117" y="246"/>
                </a:cubicBezTo>
                <a:cubicBezTo>
                  <a:pt x="148" y="254"/>
                  <a:pt x="148" y="254"/>
                  <a:pt x="148" y="254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37"/>
                  <a:pt x="149" y="133"/>
                  <a:pt x="153" y="130"/>
                </a:cubicBezTo>
                <a:cubicBezTo>
                  <a:pt x="156" y="128"/>
                  <a:pt x="160" y="127"/>
                  <a:pt x="164" y="128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20" y="141"/>
                  <a:pt x="224" y="147"/>
                  <a:pt x="224" y="153"/>
                </a:cubicBezTo>
                <a:cubicBezTo>
                  <a:pt x="224" y="278"/>
                  <a:pt x="224" y="278"/>
                  <a:pt x="224" y="278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164"/>
                  <a:pt x="255" y="164"/>
                  <a:pt x="255" y="164"/>
                </a:cubicBezTo>
                <a:cubicBezTo>
                  <a:pt x="255" y="157"/>
                  <a:pt x="261" y="151"/>
                  <a:pt x="268" y="151"/>
                </a:cubicBezTo>
                <a:cubicBezTo>
                  <a:pt x="275" y="151"/>
                  <a:pt x="281" y="157"/>
                  <a:pt x="281" y="164"/>
                </a:cubicBezTo>
                <a:cubicBezTo>
                  <a:pt x="281" y="304"/>
                  <a:pt x="281" y="304"/>
                  <a:pt x="281" y="304"/>
                </a:cubicBezTo>
                <a:cubicBezTo>
                  <a:pt x="281" y="308"/>
                  <a:pt x="280" y="312"/>
                  <a:pt x="276" y="315"/>
                </a:cubicBezTo>
                <a:cubicBezTo>
                  <a:pt x="273" y="317"/>
                  <a:pt x="269" y="318"/>
                  <a:pt x="265" y="317"/>
                </a:cubicBezTo>
                <a:cubicBezTo>
                  <a:pt x="208" y="300"/>
                  <a:pt x="208" y="300"/>
                  <a:pt x="208" y="300"/>
                </a:cubicBezTo>
                <a:cubicBezTo>
                  <a:pt x="202" y="298"/>
                  <a:pt x="198" y="293"/>
                  <a:pt x="198" y="287"/>
                </a:cubicBezTo>
                <a:cubicBezTo>
                  <a:pt x="198" y="163"/>
                  <a:pt x="198" y="163"/>
                  <a:pt x="198" y="163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4" y="271"/>
                  <a:pt x="174" y="271"/>
                  <a:pt x="174" y="271"/>
                </a:cubicBezTo>
                <a:cubicBezTo>
                  <a:pt x="174" y="275"/>
                  <a:pt x="172" y="278"/>
                  <a:pt x="169" y="281"/>
                </a:cubicBezTo>
                <a:cubicBezTo>
                  <a:pt x="165" y="283"/>
                  <a:pt x="161" y="284"/>
                  <a:pt x="157" y="283"/>
                </a:cubicBezTo>
                <a:cubicBezTo>
                  <a:pt x="101" y="269"/>
                  <a:pt x="101" y="269"/>
                  <a:pt x="101" y="269"/>
                </a:cubicBezTo>
                <a:cubicBezTo>
                  <a:pt x="95" y="268"/>
                  <a:pt x="91" y="262"/>
                  <a:pt x="91" y="257"/>
                </a:cubicBezTo>
                <a:cubicBezTo>
                  <a:pt x="91" y="81"/>
                  <a:pt x="91" y="81"/>
                  <a:pt x="91" y="81"/>
                </a:cubicBezTo>
                <a:cubicBezTo>
                  <a:pt x="91" y="77"/>
                  <a:pt x="93" y="73"/>
                  <a:pt x="96" y="71"/>
                </a:cubicBezTo>
                <a:cubicBezTo>
                  <a:pt x="99" y="68"/>
                  <a:pt x="103" y="68"/>
                  <a:pt x="107" y="68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9" y="121"/>
                  <a:pt x="343" y="126"/>
                  <a:pt x="343" y="132"/>
                </a:cubicBezTo>
                <a:cubicBezTo>
                  <a:pt x="343" y="290"/>
                  <a:pt x="343" y="290"/>
                  <a:pt x="343" y="290"/>
                </a:cubicBezTo>
                <a:cubicBezTo>
                  <a:pt x="435" y="221"/>
                  <a:pt x="435" y="221"/>
                  <a:pt x="435" y="221"/>
                </a:cubicBezTo>
                <a:cubicBezTo>
                  <a:pt x="435" y="51"/>
                  <a:pt x="435" y="51"/>
                  <a:pt x="435" y="51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2" y="50"/>
                  <a:pt x="220" y="54"/>
                  <a:pt x="217" y="56"/>
                </a:cubicBezTo>
                <a:cubicBezTo>
                  <a:pt x="214" y="59"/>
                  <a:pt x="211" y="60"/>
                  <a:pt x="207" y="5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244"/>
                  <a:pt x="75" y="244"/>
                  <a:pt x="75" y="244"/>
                </a:cubicBezTo>
                <a:cubicBezTo>
                  <a:pt x="75" y="248"/>
                  <a:pt x="73" y="251"/>
                  <a:pt x="71" y="254"/>
                </a:cubicBezTo>
                <a:cubicBezTo>
                  <a:pt x="68" y="256"/>
                  <a:pt x="65" y="257"/>
                  <a:pt x="62" y="257"/>
                </a:cubicBezTo>
                <a:cubicBezTo>
                  <a:pt x="13" y="257"/>
                  <a:pt x="13" y="257"/>
                  <a:pt x="13" y="257"/>
                </a:cubicBezTo>
                <a:cubicBezTo>
                  <a:pt x="5" y="257"/>
                  <a:pt x="0" y="252"/>
                  <a:pt x="0" y="244"/>
                </a:cubicBezTo>
                <a:cubicBezTo>
                  <a:pt x="0" y="237"/>
                  <a:pt x="5" y="232"/>
                  <a:pt x="13" y="232"/>
                </a:cubicBezTo>
                <a:cubicBezTo>
                  <a:pt x="49" y="232"/>
                  <a:pt x="49" y="232"/>
                  <a:pt x="49" y="23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53" y="40"/>
                  <a:pt x="60" y="39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60" y="26"/>
                  <a:pt x="161" y="26"/>
                  <a:pt x="163" y="26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2"/>
                  <a:pt x="196" y="22"/>
                  <a:pt x="196" y="22"/>
                </a:cubicBezTo>
                <a:cubicBezTo>
                  <a:pt x="196" y="15"/>
                  <a:pt x="201" y="9"/>
                  <a:pt x="208" y="9"/>
                </a:cubicBezTo>
                <a:cubicBezTo>
                  <a:pt x="299" y="0"/>
                  <a:pt x="299" y="0"/>
                  <a:pt x="299" y="0"/>
                </a:cubicBezTo>
                <a:cubicBezTo>
                  <a:pt x="300" y="0"/>
                  <a:pt x="302" y="0"/>
                  <a:pt x="303" y="0"/>
                </a:cubicBezTo>
                <a:cubicBezTo>
                  <a:pt x="450" y="27"/>
                  <a:pt x="450" y="27"/>
                  <a:pt x="450" y="27"/>
                </a:cubicBezTo>
                <a:cubicBezTo>
                  <a:pt x="457" y="28"/>
                  <a:pt x="461" y="34"/>
                  <a:pt x="461" y="40"/>
                </a:cubicBezTo>
                <a:cubicBezTo>
                  <a:pt x="461" y="228"/>
                  <a:pt x="461" y="228"/>
                  <a:pt x="461" y="228"/>
                </a:cubicBezTo>
                <a:cubicBezTo>
                  <a:pt x="461" y="232"/>
                  <a:pt x="459" y="236"/>
                  <a:pt x="456" y="238"/>
                </a:cubicBezTo>
                <a:cubicBezTo>
                  <a:pt x="338" y="326"/>
                  <a:pt x="338" y="326"/>
                  <a:pt x="338" y="326"/>
                </a:cubicBezTo>
                <a:cubicBezTo>
                  <a:pt x="336" y="328"/>
                  <a:pt x="333" y="329"/>
                  <a:pt x="330" y="329"/>
                </a:cubicBezTo>
                <a:cubicBezTo>
                  <a:pt x="328" y="329"/>
                  <a:pt x="327" y="329"/>
                  <a:pt x="325" y="32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3" name="TextBox 112"/>
          <p:cNvSpPr txBox="1"/>
          <p:nvPr userDrawn="1"/>
        </p:nvSpPr>
        <p:spPr>
          <a:xfrm>
            <a:off x="1571993" y="1669181"/>
            <a:ext cx="647613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&amp; networks</a:t>
            </a:r>
          </a:p>
        </p:txBody>
      </p:sp>
      <p:sp>
        <p:nvSpPr>
          <p:cNvPr id="114" name="Freeform 64"/>
          <p:cNvSpPr>
            <a:spLocks noChangeAspect="1"/>
          </p:cNvSpPr>
          <p:nvPr userDrawn="1"/>
        </p:nvSpPr>
        <p:spPr bwMode="auto">
          <a:xfrm>
            <a:off x="4043906" y="1185552"/>
            <a:ext cx="358929" cy="393192"/>
          </a:xfrm>
          <a:custGeom>
            <a:avLst/>
            <a:gdLst/>
            <a:ahLst/>
            <a:cxnLst>
              <a:cxn ang="0">
                <a:pos x="146" y="5"/>
              </a:cxn>
              <a:cxn ang="0">
                <a:pos x="6" y="132"/>
              </a:cxn>
              <a:cxn ang="0">
                <a:pos x="5" y="151"/>
              </a:cxn>
              <a:cxn ang="0">
                <a:pos x="23" y="152"/>
              </a:cxn>
              <a:cxn ang="0">
                <a:pos x="155" y="33"/>
              </a:cxn>
              <a:cxn ang="0">
                <a:pos x="283" y="149"/>
              </a:cxn>
              <a:cxn ang="0">
                <a:pos x="283" y="313"/>
              </a:cxn>
              <a:cxn ang="0">
                <a:pos x="45" y="313"/>
              </a:cxn>
              <a:cxn ang="0">
                <a:pos x="45" y="228"/>
              </a:cxn>
              <a:cxn ang="0">
                <a:pos x="56" y="202"/>
              </a:cxn>
              <a:cxn ang="0">
                <a:pos x="100" y="187"/>
              </a:cxn>
              <a:cxn ang="0">
                <a:pos x="152" y="229"/>
              </a:cxn>
              <a:cxn ang="0">
                <a:pos x="152" y="272"/>
              </a:cxn>
              <a:cxn ang="0">
                <a:pos x="165" y="285"/>
              </a:cxn>
              <a:cxn ang="0">
                <a:pos x="178" y="272"/>
              </a:cxn>
              <a:cxn ang="0">
                <a:pos x="178" y="229"/>
              </a:cxn>
              <a:cxn ang="0">
                <a:pos x="159" y="182"/>
              </a:cxn>
              <a:cxn ang="0">
                <a:pos x="100" y="161"/>
              </a:cxn>
              <a:cxn ang="0">
                <a:pos x="36" y="184"/>
              </a:cxn>
              <a:cxn ang="0">
                <a:pos x="18" y="229"/>
              </a:cxn>
              <a:cxn ang="0">
                <a:pos x="18" y="229"/>
              </a:cxn>
              <a:cxn ang="0">
                <a:pos x="18" y="326"/>
              </a:cxn>
              <a:cxn ang="0">
                <a:pos x="22" y="335"/>
              </a:cxn>
              <a:cxn ang="0">
                <a:pos x="32" y="339"/>
              </a:cxn>
              <a:cxn ang="0">
                <a:pos x="296" y="339"/>
              </a:cxn>
              <a:cxn ang="0">
                <a:pos x="309" y="326"/>
              </a:cxn>
              <a:cxn ang="0">
                <a:pos x="309" y="143"/>
              </a:cxn>
              <a:cxn ang="0">
                <a:pos x="305" y="133"/>
              </a:cxn>
              <a:cxn ang="0">
                <a:pos x="164" y="5"/>
              </a:cxn>
              <a:cxn ang="0">
                <a:pos x="146" y="5"/>
              </a:cxn>
            </a:cxnLst>
            <a:rect l="0" t="0" r="r" b="b"/>
            <a:pathLst>
              <a:path w="309" h="339">
                <a:moveTo>
                  <a:pt x="146" y="5"/>
                </a:moveTo>
                <a:cubicBezTo>
                  <a:pt x="6" y="132"/>
                  <a:pt x="6" y="132"/>
                  <a:pt x="6" y="132"/>
                </a:cubicBezTo>
                <a:cubicBezTo>
                  <a:pt x="0" y="137"/>
                  <a:pt x="0" y="146"/>
                  <a:pt x="5" y="151"/>
                </a:cubicBezTo>
                <a:cubicBezTo>
                  <a:pt x="10" y="156"/>
                  <a:pt x="18" y="157"/>
                  <a:pt x="23" y="152"/>
                </a:cubicBezTo>
                <a:cubicBezTo>
                  <a:pt x="23" y="152"/>
                  <a:pt x="139" y="47"/>
                  <a:pt x="155" y="33"/>
                </a:cubicBezTo>
                <a:cubicBezTo>
                  <a:pt x="170" y="46"/>
                  <a:pt x="275" y="142"/>
                  <a:pt x="283" y="149"/>
                </a:cubicBezTo>
                <a:cubicBezTo>
                  <a:pt x="283" y="159"/>
                  <a:pt x="283" y="291"/>
                  <a:pt x="283" y="313"/>
                </a:cubicBezTo>
                <a:cubicBezTo>
                  <a:pt x="260" y="313"/>
                  <a:pt x="68" y="313"/>
                  <a:pt x="45" y="313"/>
                </a:cubicBezTo>
                <a:cubicBezTo>
                  <a:pt x="45" y="293"/>
                  <a:pt x="45" y="229"/>
                  <a:pt x="45" y="228"/>
                </a:cubicBezTo>
                <a:cubicBezTo>
                  <a:pt x="45" y="226"/>
                  <a:pt x="45" y="212"/>
                  <a:pt x="56" y="202"/>
                </a:cubicBezTo>
                <a:cubicBezTo>
                  <a:pt x="65" y="192"/>
                  <a:pt x="80" y="187"/>
                  <a:pt x="100" y="187"/>
                </a:cubicBezTo>
                <a:cubicBezTo>
                  <a:pt x="150" y="187"/>
                  <a:pt x="152" y="224"/>
                  <a:pt x="152" y="229"/>
                </a:cubicBezTo>
                <a:cubicBezTo>
                  <a:pt x="152" y="272"/>
                  <a:pt x="152" y="272"/>
                  <a:pt x="152" y="272"/>
                </a:cubicBezTo>
                <a:cubicBezTo>
                  <a:pt x="152" y="279"/>
                  <a:pt x="158" y="285"/>
                  <a:pt x="165" y="285"/>
                </a:cubicBezTo>
                <a:cubicBezTo>
                  <a:pt x="172" y="285"/>
                  <a:pt x="178" y="279"/>
                  <a:pt x="178" y="272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8"/>
                  <a:pt x="178" y="202"/>
                  <a:pt x="159" y="182"/>
                </a:cubicBezTo>
                <a:cubicBezTo>
                  <a:pt x="145" y="168"/>
                  <a:pt x="125" y="161"/>
                  <a:pt x="100" y="161"/>
                </a:cubicBezTo>
                <a:cubicBezTo>
                  <a:pt x="72" y="161"/>
                  <a:pt x="51" y="169"/>
                  <a:pt x="36" y="184"/>
                </a:cubicBezTo>
                <a:cubicBezTo>
                  <a:pt x="18" y="203"/>
                  <a:pt x="18" y="228"/>
                  <a:pt x="18" y="229"/>
                </a:cubicBezTo>
                <a:cubicBezTo>
                  <a:pt x="18" y="229"/>
                  <a:pt x="18" y="229"/>
                  <a:pt x="18" y="229"/>
                </a:cubicBezTo>
                <a:cubicBezTo>
                  <a:pt x="18" y="326"/>
                  <a:pt x="18" y="326"/>
                  <a:pt x="18" y="326"/>
                </a:cubicBezTo>
                <a:cubicBezTo>
                  <a:pt x="18" y="329"/>
                  <a:pt x="20" y="333"/>
                  <a:pt x="22" y="335"/>
                </a:cubicBezTo>
                <a:cubicBezTo>
                  <a:pt x="25" y="338"/>
                  <a:pt x="28" y="339"/>
                  <a:pt x="32" y="339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304" y="339"/>
                  <a:pt x="309" y="333"/>
                  <a:pt x="309" y="326"/>
                </a:cubicBezTo>
                <a:cubicBezTo>
                  <a:pt x="309" y="143"/>
                  <a:pt x="309" y="143"/>
                  <a:pt x="309" y="143"/>
                </a:cubicBezTo>
                <a:cubicBezTo>
                  <a:pt x="309" y="139"/>
                  <a:pt x="308" y="135"/>
                  <a:pt x="305" y="133"/>
                </a:cubicBezTo>
                <a:cubicBezTo>
                  <a:pt x="164" y="5"/>
                  <a:pt x="164" y="5"/>
                  <a:pt x="164" y="5"/>
                </a:cubicBezTo>
                <a:cubicBezTo>
                  <a:pt x="159" y="0"/>
                  <a:pt x="151" y="0"/>
                  <a:pt x="146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5" name="TextBox 114"/>
          <p:cNvSpPr txBox="1"/>
          <p:nvPr userDrawn="1"/>
        </p:nvSpPr>
        <p:spPr>
          <a:xfrm>
            <a:off x="3948455" y="1669181"/>
            <a:ext cx="54983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116" name="Freeform 148"/>
          <p:cNvSpPr>
            <a:spLocks noChangeAspect="1"/>
          </p:cNvSpPr>
          <p:nvPr userDrawn="1"/>
        </p:nvSpPr>
        <p:spPr bwMode="auto">
          <a:xfrm>
            <a:off x="7477779" y="1260845"/>
            <a:ext cx="446842" cy="340106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0" y="91"/>
              </a:cxn>
              <a:cxn ang="0">
                <a:pos x="12" y="103"/>
              </a:cxn>
              <a:cxn ang="0">
                <a:pos x="36" y="127"/>
              </a:cxn>
              <a:cxn ang="0">
                <a:pos x="12" y="151"/>
              </a:cxn>
              <a:cxn ang="0">
                <a:pos x="0" y="163"/>
              </a:cxn>
              <a:cxn ang="0">
                <a:pos x="84" y="255"/>
              </a:cxn>
              <a:cxn ang="0">
                <a:pos x="180" y="255"/>
              </a:cxn>
              <a:cxn ang="0">
                <a:pos x="192" y="243"/>
              </a:cxn>
              <a:cxn ang="0">
                <a:pos x="192" y="209"/>
              </a:cxn>
              <a:cxn ang="0">
                <a:pos x="300" y="209"/>
              </a:cxn>
              <a:cxn ang="0">
                <a:pos x="301" y="209"/>
              </a:cxn>
              <a:cxn ang="0">
                <a:pos x="335" y="175"/>
              </a:cxn>
              <a:cxn ang="0">
                <a:pos x="302" y="142"/>
              </a:cxn>
              <a:cxn ang="0">
                <a:pos x="300" y="142"/>
              </a:cxn>
              <a:cxn ang="0">
                <a:pos x="184" y="142"/>
              </a:cxn>
              <a:cxn ang="0">
                <a:pos x="172" y="154"/>
              </a:cxn>
              <a:cxn ang="0">
                <a:pos x="184" y="166"/>
              </a:cxn>
              <a:cxn ang="0">
                <a:pos x="300" y="166"/>
              </a:cxn>
              <a:cxn ang="0">
                <a:pos x="301" y="166"/>
              </a:cxn>
              <a:cxn ang="0">
                <a:pos x="311" y="175"/>
              </a:cxn>
              <a:cxn ang="0">
                <a:pos x="302" y="184"/>
              </a:cxn>
              <a:cxn ang="0">
                <a:pos x="300" y="184"/>
              </a:cxn>
              <a:cxn ang="0">
                <a:pos x="180" y="184"/>
              </a:cxn>
              <a:cxn ang="0">
                <a:pos x="167" y="196"/>
              </a:cxn>
              <a:cxn ang="0">
                <a:pos x="167" y="230"/>
              </a:cxn>
              <a:cxn ang="0">
                <a:pos x="84" y="230"/>
              </a:cxn>
              <a:cxn ang="0">
                <a:pos x="25" y="174"/>
              </a:cxn>
              <a:cxn ang="0">
                <a:pos x="60" y="127"/>
              </a:cxn>
              <a:cxn ang="0">
                <a:pos x="25" y="81"/>
              </a:cxn>
              <a:cxn ang="0">
                <a:pos x="84" y="24"/>
              </a:cxn>
              <a:cxn ang="0">
                <a:pos x="167" y="24"/>
              </a:cxn>
              <a:cxn ang="0">
                <a:pos x="167" y="58"/>
              </a:cxn>
              <a:cxn ang="0">
                <a:pos x="180" y="71"/>
              </a:cxn>
              <a:cxn ang="0">
                <a:pos x="300" y="71"/>
              </a:cxn>
              <a:cxn ang="0">
                <a:pos x="302" y="71"/>
              </a:cxn>
              <a:cxn ang="0">
                <a:pos x="311" y="79"/>
              </a:cxn>
              <a:cxn ang="0">
                <a:pos x="302" y="88"/>
              </a:cxn>
              <a:cxn ang="0">
                <a:pos x="300" y="88"/>
              </a:cxn>
              <a:cxn ang="0">
                <a:pos x="184" y="88"/>
              </a:cxn>
              <a:cxn ang="0">
                <a:pos x="172" y="101"/>
              </a:cxn>
              <a:cxn ang="0">
                <a:pos x="184" y="113"/>
              </a:cxn>
              <a:cxn ang="0">
                <a:pos x="300" y="113"/>
              </a:cxn>
              <a:cxn ang="0">
                <a:pos x="302" y="113"/>
              </a:cxn>
              <a:cxn ang="0">
                <a:pos x="335" y="79"/>
              </a:cxn>
              <a:cxn ang="0">
                <a:pos x="302" y="46"/>
              </a:cxn>
              <a:cxn ang="0">
                <a:pos x="300" y="46"/>
              </a:cxn>
              <a:cxn ang="0">
                <a:pos x="192" y="46"/>
              </a:cxn>
              <a:cxn ang="0">
                <a:pos x="192" y="12"/>
              </a:cxn>
              <a:cxn ang="0">
                <a:pos x="180" y="0"/>
              </a:cxn>
              <a:cxn ang="0">
                <a:pos x="84" y="0"/>
              </a:cxn>
            </a:cxnLst>
            <a:rect l="0" t="0" r="r" b="b"/>
            <a:pathLst>
              <a:path w="335" h="255">
                <a:moveTo>
                  <a:pt x="84" y="0"/>
                </a:moveTo>
                <a:cubicBezTo>
                  <a:pt x="31" y="0"/>
                  <a:pt x="0" y="34"/>
                  <a:pt x="0" y="91"/>
                </a:cubicBezTo>
                <a:cubicBezTo>
                  <a:pt x="0" y="98"/>
                  <a:pt x="5" y="103"/>
                  <a:pt x="12" y="103"/>
                </a:cubicBezTo>
                <a:cubicBezTo>
                  <a:pt x="25" y="103"/>
                  <a:pt x="36" y="114"/>
                  <a:pt x="36" y="127"/>
                </a:cubicBezTo>
                <a:cubicBezTo>
                  <a:pt x="36" y="140"/>
                  <a:pt x="25" y="151"/>
                  <a:pt x="12" y="151"/>
                </a:cubicBezTo>
                <a:cubicBezTo>
                  <a:pt x="5" y="151"/>
                  <a:pt x="0" y="157"/>
                  <a:pt x="0" y="163"/>
                </a:cubicBezTo>
                <a:cubicBezTo>
                  <a:pt x="0" y="221"/>
                  <a:pt x="31" y="255"/>
                  <a:pt x="84" y="255"/>
                </a:cubicBezTo>
                <a:cubicBezTo>
                  <a:pt x="180" y="255"/>
                  <a:pt x="180" y="255"/>
                  <a:pt x="180" y="255"/>
                </a:cubicBezTo>
                <a:cubicBezTo>
                  <a:pt x="186" y="255"/>
                  <a:pt x="192" y="249"/>
                  <a:pt x="192" y="243"/>
                </a:cubicBezTo>
                <a:cubicBezTo>
                  <a:pt x="192" y="243"/>
                  <a:pt x="192" y="222"/>
                  <a:pt x="192" y="209"/>
                </a:cubicBezTo>
                <a:cubicBezTo>
                  <a:pt x="212" y="209"/>
                  <a:pt x="300" y="209"/>
                  <a:pt x="300" y="209"/>
                </a:cubicBezTo>
                <a:cubicBezTo>
                  <a:pt x="300" y="209"/>
                  <a:pt x="301" y="209"/>
                  <a:pt x="301" y="209"/>
                </a:cubicBezTo>
                <a:cubicBezTo>
                  <a:pt x="320" y="209"/>
                  <a:pt x="335" y="194"/>
                  <a:pt x="335" y="175"/>
                </a:cubicBezTo>
                <a:cubicBezTo>
                  <a:pt x="335" y="157"/>
                  <a:pt x="320" y="142"/>
                  <a:pt x="302" y="142"/>
                </a:cubicBezTo>
                <a:cubicBezTo>
                  <a:pt x="302" y="142"/>
                  <a:pt x="300" y="142"/>
                  <a:pt x="300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77" y="142"/>
                  <a:pt x="172" y="147"/>
                  <a:pt x="172" y="154"/>
                </a:cubicBezTo>
                <a:cubicBezTo>
                  <a:pt x="172" y="161"/>
                  <a:pt x="177" y="166"/>
                  <a:pt x="184" y="166"/>
                </a:cubicBezTo>
                <a:cubicBezTo>
                  <a:pt x="184" y="166"/>
                  <a:pt x="300" y="166"/>
                  <a:pt x="300" y="166"/>
                </a:cubicBezTo>
                <a:cubicBezTo>
                  <a:pt x="301" y="166"/>
                  <a:pt x="301" y="166"/>
                  <a:pt x="301" y="166"/>
                </a:cubicBezTo>
                <a:cubicBezTo>
                  <a:pt x="307" y="166"/>
                  <a:pt x="311" y="170"/>
                  <a:pt x="311" y="175"/>
                </a:cubicBezTo>
                <a:cubicBezTo>
                  <a:pt x="311" y="180"/>
                  <a:pt x="307" y="184"/>
                  <a:pt x="302" y="184"/>
                </a:cubicBezTo>
                <a:cubicBezTo>
                  <a:pt x="302" y="184"/>
                  <a:pt x="300" y="184"/>
                  <a:pt x="300" y="184"/>
                </a:cubicBezTo>
                <a:cubicBezTo>
                  <a:pt x="180" y="184"/>
                  <a:pt x="180" y="184"/>
                  <a:pt x="180" y="184"/>
                </a:cubicBezTo>
                <a:cubicBezTo>
                  <a:pt x="173" y="184"/>
                  <a:pt x="167" y="190"/>
                  <a:pt x="167" y="196"/>
                </a:cubicBezTo>
                <a:cubicBezTo>
                  <a:pt x="167" y="196"/>
                  <a:pt x="167" y="217"/>
                  <a:pt x="167" y="230"/>
                </a:cubicBezTo>
                <a:cubicBezTo>
                  <a:pt x="149" y="230"/>
                  <a:pt x="84" y="230"/>
                  <a:pt x="84" y="230"/>
                </a:cubicBezTo>
                <a:cubicBezTo>
                  <a:pt x="40" y="230"/>
                  <a:pt x="27" y="202"/>
                  <a:pt x="25" y="174"/>
                </a:cubicBezTo>
                <a:cubicBezTo>
                  <a:pt x="45" y="168"/>
                  <a:pt x="60" y="150"/>
                  <a:pt x="60" y="127"/>
                </a:cubicBezTo>
                <a:cubicBezTo>
                  <a:pt x="60" y="105"/>
                  <a:pt x="45" y="86"/>
                  <a:pt x="25" y="81"/>
                </a:cubicBezTo>
                <a:cubicBezTo>
                  <a:pt x="27" y="53"/>
                  <a:pt x="40" y="24"/>
                  <a:pt x="84" y="24"/>
                </a:cubicBezTo>
                <a:cubicBezTo>
                  <a:pt x="84" y="24"/>
                  <a:pt x="149" y="24"/>
                  <a:pt x="167" y="24"/>
                </a:cubicBezTo>
                <a:cubicBezTo>
                  <a:pt x="167" y="38"/>
                  <a:pt x="167" y="58"/>
                  <a:pt x="167" y="58"/>
                </a:cubicBezTo>
                <a:cubicBezTo>
                  <a:pt x="167" y="65"/>
                  <a:pt x="173" y="71"/>
                  <a:pt x="180" y="71"/>
                </a:cubicBezTo>
                <a:cubicBezTo>
                  <a:pt x="300" y="71"/>
                  <a:pt x="300" y="71"/>
                  <a:pt x="300" y="71"/>
                </a:cubicBezTo>
                <a:cubicBezTo>
                  <a:pt x="300" y="71"/>
                  <a:pt x="302" y="71"/>
                  <a:pt x="302" y="71"/>
                </a:cubicBezTo>
                <a:cubicBezTo>
                  <a:pt x="307" y="71"/>
                  <a:pt x="311" y="75"/>
                  <a:pt x="311" y="79"/>
                </a:cubicBezTo>
                <a:cubicBezTo>
                  <a:pt x="311" y="84"/>
                  <a:pt x="307" y="88"/>
                  <a:pt x="302" y="88"/>
                </a:cubicBezTo>
                <a:cubicBezTo>
                  <a:pt x="301" y="88"/>
                  <a:pt x="300" y="88"/>
                  <a:pt x="300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77" y="88"/>
                  <a:pt x="172" y="94"/>
                  <a:pt x="172" y="101"/>
                </a:cubicBezTo>
                <a:cubicBezTo>
                  <a:pt x="172" y="107"/>
                  <a:pt x="177" y="113"/>
                  <a:pt x="184" y="113"/>
                </a:cubicBezTo>
                <a:cubicBezTo>
                  <a:pt x="300" y="113"/>
                  <a:pt x="300" y="113"/>
                  <a:pt x="300" y="113"/>
                </a:cubicBezTo>
                <a:cubicBezTo>
                  <a:pt x="300" y="113"/>
                  <a:pt x="302" y="113"/>
                  <a:pt x="302" y="113"/>
                </a:cubicBezTo>
                <a:cubicBezTo>
                  <a:pt x="320" y="113"/>
                  <a:pt x="335" y="98"/>
                  <a:pt x="335" y="79"/>
                </a:cubicBezTo>
                <a:cubicBezTo>
                  <a:pt x="335" y="61"/>
                  <a:pt x="320" y="46"/>
                  <a:pt x="302" y="46"/>
                </a:cubicBezTo>
                <a:cubicBezTo>
                  <a:pt x="301" y="46"/>
                  <a:pt x="300" y="46"/>
                  <a:pt x="300" y="46"/>
                </a:cubicBezTo>
                <a:cubicBezTo>
                  <a:pt x="300" y="46"/>
                  <a:pt x="212" y="46"/>
                  <a:pt x="192" y="46"/>
                </a:cubicBezTo>
                <a:cubicBezTo>
                  <a:pt x="192" y="33"/>
                  <a:pt x="192" y="12"/>
                  <a:pt x="192" y="12"/>
                </a:cubicBezTo>
                <a:cubicBezTo>
                  <a:pt x="192" y="5"/>
                  <a:pt x="186" y="0"/>
                  <a:pt x="180" y="0"/>
                </a:cubicBez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7275486" y="1669186"/>
            <a:ext cx="851437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Power management</a:t>
            </a:r>
          </a:p>
        </p:txBody>
      </p:sp>
      <p:sp>
        <p:nvSpPr>
          <p:cNvPr id="118" name="Freeform 184"/>
          <p:cNvSpPr>
            <a:spLocks noChangeAspect="1"/>
          </p:cNvSpPr>
          <p:nvPr userDrawn="1"/>
        </p:nvSpPr>
        <p:spPr bwMode="auto">
          <a:xfrm>
            <a:off x="6590110" y="1207759"/>
            <a:ext cx="489929" cy="393192"/>
          </a:xfrm>
          <a:custGeom>
            <a:avLst/>
            <a:gdLst/>
            <a:ahLst/>
            <a:cxnLst>
              <a:cxn ang="0">
                <a:pos x="69" y="73"/>
              </a:cxn>
              <a:cxn ang="0">
                <a:pos x="95" y="73"/>
              </a:cxn>
              <a:cxn ang="0">
                <a:pos x="95" y="343"/>
              </a:cxn>
              <a:cxn ang="0">
                <a:pos x="0" y="343"/>
              </a:cxn>
              <a:cxn ang="0">
                <a:pos x="0" y="72"/>
              </a:cxn>
              <a:cxn ang="0">
                <a:pos x="31" y="72"/>
              </a:cxn>
              <a:cxn ang="0">
                <a:pos x="31" y="34"/>
              </a:cxn>
              <a:cxn ang="0">
                <a:pos x="82" y="0"/>
              </a:cxn>
              <a:cxn ang="0">
                <a:pos x="127" y="11"/>
              </a:cxn>
              <a:cxn ang="0">
                <a:pos x="139" y="48"/>
              </a:cxn>
              <a:cxn ang="0">
                <a:pos x="139" y="284"/>
              </a:cxn>
              <a:cxn ang="0">
                <a:pos x="207" y="284"/>
              </a:cxn>
              <a:cxn ang="0">
                <a:pos x="207" y="228"/>
              </a:cxn>
              <a:cxn ang="0">
                <a:pos x="181" y="207"/>
              </a:cxn>
              <a:cxn ang="0">
                <a:pos x="181" y="66"/>
              </a:cxn>
              <a:cxn ang="0">
                <a:pos x="278" y="67"/>
              </a:cxn>
              <a:cxn ang="0">
                <a:pos x="278" y="207"/>
              </a:cxn>
              <a:cxn ang="0">
                <a:pos x="254" y="229"/>
              </a:cxn>
              <a:cxn ang="0">
                <a:pos x="254" y="275"/>
              </a:cxn>
              <a:cxn ang="0">
                <a:pos x="254" y="283"/>
              </a:cxn>
              <a:cxn ang="0">
                <a:pos x="352" y="283"/>
              </a:cxn>
              <a:cxn ang="0">
                <a:pos x="316" y="340"/>
              </a:cxn>
              <a:cxn ang="0">
                <a:pos x="428" y="340"/>
              </a:cxn>
              <a:cxn ang="0">
                <a:pos x="385" y="281"/>
              </a:cxn>
              <a:cxn ang="0">
                <a:pos x="428" y="222"/>
              </a:cxn>
              <a:cxn ang="0">
                <a:pos x="316" y="222"/>
              </a:cxn>
              <a:cxn ang="0">
                <a:pos x="336" y="250"/>
              </a:cxn>
            </a:cxnLst>
            <a:rect l="0" t="0" r="r" b="b"/>
            <a:pathLst>
              <a:path w="428" h="343">
                <a:moveTo>
                  <a:pt x="69" y="73"/>
                </a:moveTo>
                <a:cubicBezTo>
                  <a:pt x="95" y="73"/>
                  <a:pt x="95" y="73"/>
                  <a:pt x="95" y="7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72"/>
                  <a:pt x="0" y="72"/>
                  <a:pt x="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3" y="0"/>
                  <a:pt x="82" y="0"/>
                </a:cubicBezTo>
                <a:cubicBezTo>
                  <a:pt x="106" y="0"/>
                  <a:pt x="118" y="4"/>
                  <a:pt x="127" y="11"/>
                </a:cubicBezTo>
                <a:cubicBezTo>
                  <a:pt x="135" y="18"/>
                  <a:pt x="139" y="28"/>
                  <a:pt x="139" y="48"/>
                </a:cubicBezTo>
                <a:cubicBezTo>
                  <a:pt x="139" y="284"/>
                  <a:pt x="139" y="284"/>
                  <a:pt x="139" y="284"/>
                </a:cubicBezTo>
                <a:cubicBezTo>
                  <a:pt x="207" y="284"/>
                  <a:pt x="207" y="284"/>
                  <a:pt x="207" y="284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181" y="207"/>
                  <a:pt x="181" y="207"/>
                  <a:pt x="181" y="207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1" y="66"/>
                  <a:pt x="226" y="28"/>
                  <a:pt x="278" y="6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254" y="229"/>
                  <a:pt x="254" y="229"/>
                  <a:pt x="254" y="229"/>
                </a:cubicBezTo>
                <a:cubicBezTo>
                  <a:pt x="254" y="275"/>
                  <a:pt x="254" y="275"/>
                  <a:pt x="254" y="275"/>
                </a:cubicBezTo>
                <a:cubicBezTo>
                  <a:pt x="254" y="283"/>
                  <a:pt x="254" y="283"/>
                  <a:pt x="254" y="283"/>
                </a:cubicBezTo>
                <a:cubicBezTo>
                  <a:pt x="352" y="283"/>
                  <a:pt x="352" y="283"/>
                  <a:pt x="352" y="283"/>
                </a:cubicBezTo>
                <a:cubicBezTo>
                  <a:pt x="316" y="340"/>
                  <a:pt x="316" y="340"/>
                  <a:pt x="316" y="340"/>
                </a:cubicBezTo>
                <a:cubicBezTo>
                  <a:pt x="428" y="340"/>
                  <a:pt x="428" y="340"/>
                  <a:pt x="428" y="340"/>
                </a:cubicBezTo>
                <a:cubicBezTo>
                  <a:pt x="385" y="281"/>
                  <a:pt x="385" y="281"/>
                  <a:pt x="385" y="281"/>
                </a:cubicBezTo>
                <a:cubicBezTo>
                  <a:pt x="428" y="222"/>
                  <a:pt x="428" y="222"/>
                  <a:pt x="428" y="222"/>
                </a:cubicBezTo>
                <a:cubicBezTo>
                  <a:pt x="316" y="222"/>
                  <a:pt x="316" y="222"/>
                  <a:pt x="316" y="222"/>
                </a:cubicBezTo>
                <a:cubicBezTo>
                  <a:pt x="336" y="250"/>
                  <a:pt x="336" y="250"/>
                  <a:pt x="336" y="250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9" name="TextBox 118"/>
          <p:cNvSpPr txBox="1"/>
          <p:nvPr userDrawn="1"/>
        </p:nvSpPr>
        <p:spPr>
          <a:xfrm>
            <a:off x="6145294" y="1669186"/>
            <a:ext cx="1379552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Process/machine management</a:t>
            </a:r>
          </a:p>
        </p:txBody>
      </p:sp>
      <p:sp>
        <p:nvSpPr>
          <p:cNvPr id="120" name="Freeform 132"/>
          <p:cNvSpPr>
            <a:spLocks noChangeAspect="1"/>
          </p:cNvSpPr>
          <p:nvPr userDrawn="1"/>
        </p:nvSpPr>
        <p:spPr bwMode="auto">
          <a:xfrm>
            <a:off x="5707693" y="1207759"/>
            <a:ext cx="386910" cy="393192"/>
          </a:xfrm>
          <a:custGeom>
            <a:avLst/>
            <a:gdLst/>
            <a:ahLst/>
            <a:cxnLst>
              <a:cxn ang="0">
                <a:pos x="283" y="18"/>
              </a:cxn>
              <a:cxn ang="0">
                <a:pos x="255" y="0"/>
              </a:cxn>
              <a:cxn ang="0">
                <a:pos x="0" y="0"/>
              </a:cxn>
              <a:cxn ang="0">
                <a:pos x="0" y="277"/>
              </a:cxn>
              <a:cxn ang="0">
                <a:pos x="56" y="313"/>
              </a:cxn>
              <a:cxn ang="0">
                <a:pos x="56" y="45"/>
              </a:cxn>
              <a:cxn ang="0">
                <a:pos x="308" y="45"/>
              </a:cxn>
              <a:cxn ang="0">
                <a:pos x="308" y="313"/>
              </a:cxn>
              <a:cxn ang="0">
                <a:pos x="229" y="313"/>
              </a:cxn>
              <a:cxn ang="0">
                <a:pos x="229" y="267"/>
              </a:cxn>
              <a:cxn ang="0">
                <a:pos x="278" y="267"/>
              </a:cxn>
              <a:cxn ang="0">
                <a:pos x="278" y="172"/>
              </a:cxn>
              <a:cxn ang="0">
                <a:pos x="142" y="172"/>
              </a:cxn>
              <a:cxn ang="0">
                <a:pos x="142" y="267"/>
              </a:cxn>
              <a:cxn ang="0">
                <a:pos x="197" y="267"/>
              </a:cxn>
              <a:cxn ang="0">
                <a:pos x="172" y="313"/>
              </a:cxn>
              <a:cxn ang="0">
                <a:pos x="97" y="313"/>
              </a:cxn>
            </a:cxnLst>
            <a:rect l="0" t="0" r="r" b="b"/>
            <a:pathLst>
              <a:path w="308" h="313">
                <a:moveTo>
                  <a:pt x="283" y="18"/>
                </a:moveTo>
                <a:lnTo>
                  <a:pt x="255" y="0"/>
                </a:lnTo>
                <a:lnTo>
                  <a:pt x="0" y="0"/>
                </a:lnTo>
                <a:lnTo>
                  <a:pt x="0" y="277"/>
                </a:lnTo>
                <a:lnTo>
                  <a:pt x="56" y="313"/>
                </a:lnTo>
                <a:lnTo>
                  <a:pt x="56" y="45"/>
                </a:lnTo>
                <a:lnTo>
                  <a:pt x="308" y="45"/>
                </a:lnTo>
                <a:lnTo>
                  <a:pt x="308" y="313"/>
                </a:lnTo>
                <a:lnTo>
                  <a:pt x="229" y="313"/>
                </a:lnTo>
                <a:lnTo>
                  <a:pt x="229" y="267"/>
                </a:lnTo>
                <a:lnTo>
                  <a:pt x="278" y="267"/>
                </a:lnTo>
                <a:lnTo>
                  <a:pt x="278" y="172"/>
                </a:lnTo>
                <a:lnTo>
                  <a:pt x="142" y="172"/>
                </a:lnTo>
                <a:lnTo>
                  <a:pt x="142" y="267"/>
                </a:lnTo>
                <a:lnTo>
                  <a:pt x="197" y="267"/>
                </a:lnTo>
                <a:lnTo>
                  <a:pt x="172" y="313"/>
                </a:lnTo>
                <a:lnTo>
                  <a:pt x="97" y="313"/>
                </a:ln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1" name="TextBox 120"/>
          <p:cNvSpPr txBox="1"/>
          <p:nvPr userDrawn="1"/>
        </p:nvSpPr>
        <p:spPr>
          <a:xfrm>
            <a:off x="5372664" y="1669181"/>
            <a:ext cx="1070334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IT room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22" name="Freeform 180"/>
          <p:cNvSpPr>
            <a:spLocks noChangeAspect="1"/>
          </p:cNvSpPr>
          <p:nvPr userDrawn="1"/>
        </p:nvSpPr>
        <p:spPr bwMode="auto">
          <a:xfrm>
            <a:off x="8413554" y="1207759"/>
            <a:ext cx="350298" cy="393192"/>
          </a:xfrm>
          <a:custGeom>
            <a:avLst/>
            <a:gdLst/>
            <a:ahLst/>
            <a:cxnLst>
              <a:cxn ang="0">
                <a:pos x="192" y="296"/>
              </a:cxn>
              <a:cxn ang="0">
                <a:pos x="152" y="369"/>
              </a:cxn>
              <a:cxn ang="0">
                <a:pos x="0" y="336"/>
              </a:cxn>
              <a:cxn ang="0">
                <a:pos x="112" y="300"/>
              </a:cxn>
              <a:cxn ang="0">
                <a:pos x="132" y="219"/>
              </a:cxn>
              <a:cxn ang="0">
                <a:pos x="138" y="150"/>
              </a:cxn>
              <a:cxn ang="0">
                <a:pos x="113" y="189"/>
              </a:cxn>
              <a:cxn ang="0">
                <a:pos x="66" y="198"/>
              </a:cxn>
              <a:cxn ang="0">
                <a:pos x="57" y="152"/>
              </a:cxn>
              <a:cxn ang="0">
                <a:pos x="103" y="84"/>
              </a:cxn>
              <a:cxn ang="0">
                <a:pos x="114" y="82"/>
              </a:cxn>
              <a:cxn ang="0">
                <a:pos x="227" y="99"/>
              </a:cxn>
              <a:cxn ang="0">
                <a:pos x="116" y="108"/>
              </a:cxn>
              <a:cxn ang="0">
                <a:pos x="79" y="166"/>
              </a:cxn>
              <a:cxn ang="0">
                <a:pos x="81" y="176"/>
              </a:cxn>
              <a:cxn ang="0">
                <a:pos x="91" y="174"/>
              </a:cxn>
              <a:cxn ang="0">
                <a:pos x="116" y="134"/>
              </a:cxn>
              <a:cxn ang="0">
                <a:pos x="130" y="124"/>
              </a:cxn>
              <a:cxn ang="0">
                <a:pos x="138" y="123"/>
              </a:cxn>
              <a:cxn ang="0">
                <a:pos x="185" y="126"/>
              </a:cxn>
              <a:cxn ang="0">
                <a:pos x="196" y="145"/>
              </a:cxn>
              <a:cxn ang="0">
                <a:pos x="135" y="316"/>
              </a:cxn>
              <a:cxn ang="0">
                <a:pos x="34" y="329"/>
              </a:cxn>
              <a:cxn ang="0">
                <a:pos x="27" y="336"/>
              </a:cxn>
              <a:cxn ang="0">
                <a:pos x="143" y="343"/>
              </a:cxn>
              <a:cxn ang="0">
                <a:pos x="190" y="251"/>
              </a:cxn>
              <a:cxn ang="0">
                <a:pos x="280" y="414"/>
              </a:cxn>
              <a:cxn ang="0">
                <a:pos x="287" y="420"/>
              </a:cxn>
              <a:cxn ang="0">
                <a:pos x="294" y="413"/>
              </a:cxn>
              <a:cxn ang="0">
                <a:pos x="215" y="234"/>
              </a:cxn>
              <a:cxn ang="0">
                <a:pos x="244" y="165"/>
              </a:cxn>
              <a:cxn ang="0">
                <a:pos x="266" y="163"/>
              </a:cxn>
              <a:cxn ang="0">
                <a:pos x="299" y="199"/>
              </a:cxn>
              <a:cxn ang="0">
                <a:pos x="310" y="205"/>
              </a:cxn>
              <a:cxn ang="0">
                <a:pos x="369" y="202"/>
              </a:cxn>
              <a:cxn ang="0">
                <a:pos x="365" y="191"/>
              </a:cxn>
              <a:cxn ang="0">
                <a:pos x="323" y="191"/>
              </a:cxn>
              <a:cxn ang="0">
                <a:pos x="262" y="127"/>
              </a:cxn>
              <a:cxn ang="0">
                <a:pos x="250" y="100"/>
              </a:cxn>
              <a:cxn ang="0">
                <a:pos x="271" y="77"/>
              </a:cxn>
              <a:cxn ang="0">
                <a:pos x="297" y="51"/>
              </a:cxn>
              <a:cxn ang="0">
                <a:pos x="249" y="51"/>
              </a:cxn>
              <a:cxn ang="0">
                <a:pos x="253" y="65"/>
              </a:cxn>
              <a:cxn ang="0">
                <a:pos x="231" y="79"/>
              </a:cxn>
              <a:cxn ang="0">
                <a:pos x="273" y="0"/>
              </a:cxn>
              <a:cxn ang="0">
                <a:pos x="309" y="87"/>
              </a:cxn>
              <a:cxn ang="0">
                <a:pos x="278" y="105"/>
              </a:cxn>
              <a:cxn ang="0">
                <a:pos x="282" y="110"/>
              </a:cxn>
              <a:cxn ang="0">
                <a:pos x="365" y="164"/>
              </a:cxn>
              <a:cxn ang="0">
                <a:pos x="365" y="231"/>
              </a:cxn>
              <a:cxn ang="0">
                <a:pos x="292" y="227"/>
              </a:cxn>
              <a:cxn ang="0">
                <a:pos x="273" y="210"/>
              </a:cxn>
              <a:cxn ang="0">
                <a:pos x="259" y="195"/>
              </a:cxn>
              <a:cxn ang="0">
                <a:pos x="318" y="400"/>
              </a:cxn>
              <a:cxn ang="0">
                <a:pos x="321" y="413"/>
              </a:cxn>
              <a:cxn ang="0">
                <a:pos x="287" y="447"/>
              </a:cxn>
              <a:cxn ang="0">
                <a:pos x="256" y="426"/>
              </a:cxn>
            </a:cxnLst>
            <a:rect l="0" t="0" r="r" b="b"/>
            <a:pathLst>
              <a:path w="398" h="447">
                <a:moveTo>
                  <a:pt x="256" y="426"/>
                </a:moveTo>
                <a:cubicBezTo>
                  <a:pt x="192" y="296"/>
                  <a:pt x="192" y="296"/>
                  <a:pt x="192" y="296"/>
                </a:cubicBezTo>
                <a:cubicBezTo>
                  <a:pt x="164" y="361"/>
                  <a:pt x="164" y="361"/>
                  <a:pt x="164" y="361"/>
                </a:cubicBezTo>
                <a:cubicBezTo>
                  <a:pt x="162" y="366"/>
                  <a:pt x="157" y="369"/>
                  <a:pt x="152" y="369"/>
                </a:cubicBezTo>
                <a:cubicBezTo>
                  <a:pt x="34" y="370"/>
                  <a:pt x="34" y="370"/>
                  <a:pt x="34" y="370"/>
                </a:cubicBezTo>
                <a:cubicBezTo>
                  <a:pt x="15" y="370"/>
                  <a:pt x="0" y="355"/>
                  <a:pt x="0" y="336"/>
                </a:cubicBezTo>
                <a:cubicBezTo>
                  <a:pt x="0" y="318"/>
                  <a:pt x="15" y="303"/>
                  <a:pt x="34" y="303"/>
                </a:cubicBezTo>
                <a:cubicBezTo>
                  <a:pt x="112" y="300"/>
                  <a:pt x="112" y="300"/>
                  <a:pt x="112" y="300"/>
                </a:cubicBezTo>
                <a:cubicBezTo>
                  <a:pt x="131" y="221"/>
                  <a:pt x="131" y="221"/>
                  <a:pt x="131" y="221"/>
                </a:cubicBezTo>
                <a:cubicBezTo>
                  <a:pt x="131" y="220"/>
                  <a:pt x="132" y="220"/>
                  <a:pt x="132" y="219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06" y="199"/>
                  <a:pt x="96" y="204"/>
                  <a:pt x="85" y="204"/>
                </a:cubicBezTo>
                <a:cubicBezTo>
                  <a:pt x="79" y="204"/>
                  <a:pt x="72" y="202"/>
                  <a:pt x="66" y="198"/>
                </a:cubicBezTo>
                <a:cubicBezTo>
                  <a:pt x="57" y="192"/>
                  <a:pt x="51" y="181"/>
                  <a:pt x="51" y="170"/>
                </a:cubicBezTo>
                <a:cubicBezTo>
                  <a:pt x="51" y="164"/>
                  <a:pt x="53" y="157"/>
                  <a:pt x="57" y="152"/>
                </a:cubicBezTo>
                <a:cubicBezTo>
                  <a:pt x="95" y="92"/>
                  <a:pt x="95" y="92"/>
                  <a:pt x="95" y="92"/>
                </a:cubicBezTo>
                <a:cubicBezTo>
                  <a:pt x="97" y="89"/>
                  <a:pt x="100" y="86"/>
                  <a:pt x="103" y="84"/>
                </a:cubicBezTo>
                <a:cubicBezTo>
                  <a:pt x="106" y="83"/>
                  <a:pt x="110" y="82"/>
                  <a:pt x="113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222" y="85"/>
                  <a:pt x="228" y="91"/>
                  <a:pt x="227" y="99"/>
                </a:cubicBezTo>
                <a:cubicBezTo>
                  <a:pt x="227" y="106"/>
                  <a:pt x="221" y="112"/>
                  <a:pt x="214" y="112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8" y="168"/>
                  <a:pt x="78" y="169"/>
                  <a:pt x="78" y="170"/>
                </a:cubicBezTo>
                <a:cubicBezTo>
                  <a:pt x="78" y="173"/>
                  <a:pt x="79" y="175"/>
                  <a:pt x="81" y="176"/>
                </a:cubicBezTo>
                <a:cubicBezTo>
                  <a:pt x="82" y="177"/>
                  <a:pt x="84" y="177"/>
                  <a:pt x="85" y="177"/>
                </a:cubicBezTo>
                <a:cubicBezTo>
                  <a:pt x="87" y="177"/>
                  <a:pt x="89" y="176"/>
                  <a:pt x="91" y="17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7" y="132"/>
                  <a:pt x="118" y="131"/>
                  <a:pt x="120" y="128"/>
                </a:cubicBezTo>
                <a:cubicBezTo>
                  <a:pt x="123" y="126"/>
                  <a:pt x="126" y="124"/>
                  <a:pt x="130" y="124"/>
                </a:cubicBezTo>
                <a:cubicBezTo>
                  <a:pt x="132" y="123"/>
                  <a:pt x="134" y="123"/>
                  <a:pt x="136" y="123"/>
                </a:cubicBezTo>
                <a:cubicBezTo>
                  <a:pt x="137" y="123"/>
                  <a:pt x="137" y="123"/>
                  <a:pt x="138" y="123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85" y="126"/>
                  <a:pt x="185" y="126"/>
                  <a:pt x="185" y="126"/>
                </a:cubicBezTo>
                <a:cubicBezTo>
                  <a:pt x="190" y="126"/>
                  <a:pt x="194" y="129"/>
                  <a:pt x="196" y="133"/>
                </a:cubicBezTo>
                <a:cubicBezTo>
                  <a:pt x="198" y="137"/>
                  <a:pt x="198" y="141"/>
                  <a:pt x="196" y="145"/>
                </a:cubicBezTo>
                <a:cubicBezTo>
                  <a:pt x="157" y="229"/>
                  <a:pt x="157" y="229"/>
                  <a:pt x="157" y="229"/>
                </a:cubicBezTo>
                <a:cubicBezTo>
                  <a:pt x="135" y="316"/>
                  <a:pt x="135" y="316"/>
                  <a:pt x="135" y="316"/>
                </a:cubicBezTo>
                <a:cubicBezTo>
                  <a:pt x="134" y="322"/>
                  <a:pt x="129" y="326"/>
                  <a:pt x="123" y="326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0" y="329"/>
                  <a:pt x="27" y="332"/>
                  <a:pt x="27" y="336"/>
                </a:cubicBezTo>
                <a:cubicBezTo>
                  <a:pt x="27" y="340"/>
                  <a:pt x="30" y="343"/>
                  <a:pt x="34" y="343"/>
                </a:cubicBezTo>
                <a:cubicBezTo>
                  <a:pt x="143" y="343"/>
                  <a:pt x="143" y="343"/>
                  <a:pt x="143" y="343"/>
                </a:cubicBezTo>
                <a:cubicBezTo>
                  <a:pt x="178" y="259"/>
                  <a:pt x="178" y="259"/>
                  <a:pt x="178" y="259"/>
                </a:cubicBezTo>
                <a:cubicBezTo>
                  <a:pt x="180" y="255"/>
                  <a:pt x="185" y="251"/>
                  <a:pt x="190" y="251"/>
                </a:cubicBezTo>
                <a:cubicBezTo>
                  <a:pt x="195" y="251"/>
                  <a:pt x="200" y="254"/>
                  <a:pt x="203" y="259"/>
                </a:cubicBezTo>
                <a:cubicBezTo>
                  <a:pt x="280" y="414"/>
                  <a:pt x="280" y="414"/>
                  <a:pt x="280" y="414"/>
                </a:cubicBezTo>
                <a:cubicBezTo>
                  <a:pt x="281" y="416"/>
                  <a:pt x="281" y="416"/>
                  <a:pt x="281" y="416"/>
                </a:cubicBezTo>
                <a:cubicBezTo>
                  <a:pt x="282" y="418"/>
                  <a:pt x="284" y="420"/>
                  <a:pt x="287" y="420"/>
                </a:cubicBezTo>
                <a:cubicBezTo>
                  <a:pt x="288" y="420"/>
                  <a:pt x="289" y="420"/>
                  <a:pt x="290" y="419"/>
                </a:cubicBezTo>
                <a:cubicBezTo>
                  <a:pt x="292" y="418"/>
                  <a:pt x="294" y="416"/>
                  <a:pt x="294" y="413"/>
                </a:cubicBezTo>
                <a:cubicBezTo>
                  <a:pt x="294" y="412"/>
                  <a:pt x="294" y="411"/>
                  <a:pt x="293" y="411"/>
                </a:cubicBezTo>
                <a:cubicBezTo>
                  <a:pt x="215" y="234"/>
                  <a:pt x="215" y="234"/>
                  <a:pt x="215" y="234"/>
                </a:cubicBezTo>
                <a:cubicBezTo>
                  <a:pt x="213" y="230"/>
                  <a:pt x="213" y="226"/>
                  <a:pt x="215" y="222"/>
                </a:cubicBezTo>
                <a:cubicBezTo>
                  <a:pt x="244" y="165"/>
                  <a:pt x="244" y="165"/>
                  <a:pt x="244" y="165"/>
                </a:cubicBezTo>
                <a:cubicBezTo>
                  <a:pt x="246" y="162"/>
                  <a:pt x="250" y="159"/>
                  <a:pt x="254" y="158"/>
                </a:cubicBezTo>
                <a:cubicBezTo>
                  <a:pt x="259" y="158"/>
                  <a:pt x="263" y="159"/>
                  <a:pt x="266" y="163"/>
                </a:cubicBezTo>
                <a:cubicBezTo>
                  <a:pt x="266" y="163"/>
                  <a:pt x="283" y="181"/>
                  <a:pt x="292" y="192"/>
                </a:cubicBezTo>
                <a:cubicBezTo>
                  <a:pt x="296" y="195"/>
                  <a:pt x="298" y="198"/>
                  <a:pt x="299" y="199"/>
                </a:cubicBezTo>
                <a:cubicBezTo>
                  <a:pt x="300" y="200"/>
                  <a:pt x="302" y="202"/>
                  <a:pt x="304" y="203"/>
                </a:cubicBezTo>
                <a:cubicBezTo>
                  <a:pt x="306" y="204"/>
                  <a:pt x="308" y="205"/>
                  <a:pt x="310" y="205"/>
                </a:cubicBezTo>
                <a:cubicBezTo>
                  <a:pt x="365" y="205"/>
                  <a:pt x="365" y="205"/>
                  <a:pt x="365" y="205"/>
                </a:cubicBezTo>
                <a:cubicBezTo>
                  <a:pt x="366" y="205"/>
                  <a:pt x="368" y="204"/>
                  <a:pt x="369" y="202"/>
                </a:cubicBezTo>
                <a:cubicBezTo>
                  <a:pt x="371" y="201"/>
                  <a:pt x="372" y="199"/>
                  <a:pt x="372" y="198"/>
                </a:cubicBezTo>
                <a:cubicBezTo>
                  <a:pt x="372" y="194"/>
                  <a:pt x="368" y="191"/>
                  <a:pt x="365" y="191"/>
                </a:cubicBezTo>
                <a:cubicBezTo>
                  <a:pt x="358" y="191"/>
                  <a:pt x="348" y="191"/>
                  <a:pt x="339" y="191"/>
                </a:cubicBezTo>
                <a:cubicBezTo>
                  <a:pt x="331" y="191"/>
                  <a:pt x="324" y="191"/>
                  <a:pt x="323" y="191"/>
                </a:cubicBezTo>
                <a:cubicBezTo>
                  <a:pt x="320" y="191"/>
                  <a:pt x="316" y="189"/>
                  <a:pt x="313" y="186"/>
                </a:cubicBezTo>
                <a:cubicBezTo>
                  <a:pt x="262" y="127"/>
                  <a:pt x="262" y="127"/>
                  <a:pt x="262" y="127"/>
                </a:cubicBezTo>
                <a:cubicBezTo>
                  <a:pt x="252" y="116"/>
                  <a:pt x="252" y="116"/>
                  <a:pt x="252" y="116"/>
                </a:cubicBezTo>
                <a:cubicBezTo>
                  <a:pt x="248" y="111"/>
                  <a:pt x="247" y="105"/>
                  <a:pt x="250" y="100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63" y="79"/>
                  <a:pt x="267" y="77"/>
                  <a:pt x="271" y="77"/>
                </a:cubicBezTo>
                <a:cubicBezTo>
                  <a:pt x="278" y="76"/>
                  <a:pt x="285" y="73"/>
                  <a:pt x="290" y="68"/>
                </a:cubicBezTo>
                <a:cubicBezTo>
                  <a:pt x="295" y="63"/>
                  <a:pt x="297" y="58"/>
                  <a:pt x="297" y="51"/>
                </a:cubicBezTo>
                <a:cubicBezTo>
                  <a:pt x="297" y="38"/>
                  <a:pt x="286" y="27"/>
                  <a:pt x="273" y="27"/>
                </a:cubicBezTo>
                <a:cubicBezTo>
                  <a:pt x="260" y="27"/>
                  <a:pt x="249" y="38"/>
                  <a:pt x="249" y="51"/>
                </a:cubicBezTo>
                <a:cubicBezTo>
                  <a:pt x="249" y="56"/>
                  <a:pt x="250" y="61"/>
                  <a:pt x="253" y="65"/>
                </a:cubicBezTo>
                <a:cubicBezTo>
                  <a:pt x="253" y="65"/>
                  <a:pt x="253" y="65"/>
                  <a:pt x="253" y="65"/>
                </a:cubicBezTo>
                <a:cubicBezTo>
                  <a:pt x="257" y="71"/>
                  <a:pt x="255" y="79"/>
                  <a:pt x="249" y="83"/>
                </a:cubicBezTo>
                <a:cubicBezTo>
                  <a:pt x="243" y="87"/>
                  <a:pt x="235" y="86"/>
                  <a:pt x="231" y="79"/>
                </a:cubicBezTo>
                <a:cubicBezTo>
                  <a:pt x="225" y="71"/>
                  <a:pt x="222" y="61"/>
                  <a:pt x="222" y="51"/>
                </a:cubicBezTo>
                <a:cubicBezTo>
                  <a:pt x="222" y="23"/>
                  <a:pt x="245" y="0"/>
                  <a:pt x="273" y="0"/>
                </a:cubicBezTo>
                <a:cubicBezTo>
                  <a:pt x="301" y="0"/>
                  <a:pt x="324" y="23"/>
                  <a:pt x="324" y="51"/>
                </a:cubicBezTo>
                <a:cubicBezTo>
                  <a:pt x="324" y="65"/>
                  <a:pt x="318" y="78"/>
                  <a:pt x="309" y="87"/>
                </a:cubicBezTo>
                <a:cubicBezTo>
                  <a:pt x="301" y="94"/>
                  <a:pt x="291" y="100"/>
                  <a:pt x="280" y="102"/>
                </a:cubicBezTo>
                <a:cubicBezTo>
                  <a:pt x="278" y="105"/>
                  <a:pt x="278" y="105"/>
                  <a:pt x="278" y="105"/>
                </a:cubicBezTo>
                <a:cubicBezTo>
                  <a:pt x="282" y="109"/>
                  <a:pt x="282" y="109"/>
                  <a:pt x="282" y="109"/>
                </a:cubicBezTo>
                <a:cubicBezTo>
                  <a:pt x="282" y="110"/>
                  <a:pt x="282" y="110"/>
                  <a:pt x="282" y="110"/>
                </a:cubicBezTo>
                <a:cubicBezTo>
                  <a:pt x="330" y="164"/>
                  <a:pt x="330" y="164"/>
                  <a:pt x="330" y="164"/>
                </a:cubicBezTo>
                <a:cubicBezTo>
                  <a:pt x="339" y="164"/>
                  <a:pt x="356" y="164"/>
                  <a:pt x="365" y="164"/>
                </a:cubicBezTo>
                <a:cubicBezTo>
                  <a:pt x="383" y="164"/>
                  <a:pt x="398" y="179"/>
                  <a:pt x="398" y="198"/>
                </a:cubicBezTo>
                <a:cubicBezTo>
                  <a:pt x="398" y="216"/>
                  <a:pt x="383" y="231"/>
                  <a:pt x="365" y="231"/>
                </a:cubicBezTo>
                <a:cubicBezTo>
                  <a:pt x="310" y="231"/>
                  <a:pt x="310" y="231"/>
                  <a:pt x="310" y="231"/>
                </a:cubicBezTo>
                <a:cubicBezTo>
                  <a:pt x="303" y="231"/>
                  <a:pt x="297" y="229"/>
                  <a:pt x="292" y="227"/>
                </a:cubicBezTo>
                <a:cubicBezTo>
                  <a:pt x="287" y="224"/>
                  <a:pt x="283" y="221"/>
                  <a:pt x="279" y="217"/>
                </a:cubicBezTo>
                <a:cubicBezTo>
                  <a:pt x="278" y="216"/>
                  <a:pt x="276" y="213"/>
                  <a:pt x="273" y="210"/>
                </a:cubicBezTo>
                <a:cubicBezTo>
                  <a:pt x="269" y="206"/>
                  <a:pt x="265" y="202"/>
                  <a:pt x="261" y="197"/>
                </a:cubicBezTo>
                <a:cubicBezTo>
                  <a:pt x="261" y="197"/>
                  <a:pt x="260" y="196"/>
                  <a:pt x="259" y="19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318" y="400"/>
                  <a:pt x="318" y="400"/>
                  <a:pt x="318" y="400"/>
                </a:cubicBezTo>
                <a:cubicBezTo>
                  <a:pt x="318" y="401"/>
                  <a:pt x="318" y="401"/>
                  <a:pt x="318" y="401"/>
                </a:cubicBezTo>
                <a:cubicBezTo>
                  <a:pt x="320" y="405"/>
                  <a:pt x="321" y="409"/>
                  <a:pt x="321" y="413"/>
                </a:cubicBezTo>
                <a:cubicBezTo>
                  <a:pt x="321" y="426"/>
                  <a:pt x="313" y="439"/>
                  <a:pt x="299" y="444"/>
                </a:cubicBezTo>
                <a:cubicBezTo>
                  <a:pt x="295" y="446"/>
                  <a:pt x="291" y="447"/>
                  <a:pt x="287" y="447"/>
                </a:cubicBezTo>
                <a:cubicBezTo>
                  <a:pt x="287" y="447"/>
                  <a:pt x="287" y="447"/>
                  <a:pt x="287" y="447"/>
                </a:cubicBezTo>
                <a:cubicBezTo>
                  <a:pt x="274" y="447"/>
                  <a:pt x="261" y="439"/>
                  <a:pt x="256" y="42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3" name="TextBox 122"/>
          <p:cNvSpPr txBox="1"/>
          <p:nvPr userDrawn="1"/>
        </p:nvSpPr>
        <p:spPr>
          <a:xfrm>
            <a:off x="8126733" y="1669181"/>
            <a:ext cx="92394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Security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24" name="Freeform 124"/>
          <p:cNvSpPr>
            <a:spLocks noChangeAspect="1"/>
          </p:cNvSpPr>
          <p:nvPr userDrawn="1"/>
        </p:nvSpPr>
        <p:spPr bwMode="auto">
          <a:xfrm>
            <a:off x="1703864" y="2195360"/>
            <a:ext cx="367063" cy="393192"/>
          </a:xfrm>
          <a:custGeom>
            <a:avLst/>
            <a:gdLst/>
            <a:ahLst/>
            <a:cxnLst>
              <a:cxn ang="0">
                <a:pos x="388" y="4"/>
              </a:cxn>
              <a:cxn ang="0">
                <a:pos x="312" y="62"/>
              </a:cxn>
              <a:cxn ang="0">
                <a:pos x="307" y="77"/>
              </a:cxn>
              <a:cxn ang="0">
                <a:pos x="320" y="86"/>
              </a:cxn>
              <a:cxn ang="0">
                <a:pos x="382" y="86"/>
              </a:cxn>
              <a:cxn ang="0">
                <a:pos x="239" y="194"/>
              </a:cxn>
              <a:cxn ang="0">
                <a:pos x="233" y="205"/>
              </a:cxn>
              <a:cxn ang="0">
                <a:pos x="234" y="209"/>
              </a:cxn>
              <a:cxn ang="0">
                <a:pos x="247" y="218"/>
              </a:cxn>
              <a:cxn ang="0">
                <a:pos x="321" y="218"/>
              </a:cxn>
              <a:cxn ang="0">
                <a:pos x="111" y="366"/>
              </a:cxn>
              <a:cxn ang="0">
                <a:pos x="210" y="260"/>
              </a:cxn>
              <a:cxn ang="0">
                <a:pos x="214" y="251"/>
              </a:cxn>
              <a:cxn ang="0">
                <a:pos x="213" y="246"/>
              </a:cxn>
              <a:cxn ang="0">
                <a:pos x="200" y="238"/>
              </a:cxn>
              <a:cxn ang="0">
                <a:pos x="124" y="238"/>
              </a:cxn>
              <a:cxn ang="0">
                <a:pos x="255" y="131"/>
              </a:cxn>
              <a:cxn ang="0">
                <a:pos x="260" y="120"/>
              </a:cxn>
              <a:cxn ang="0">
                <a:pos x="259" y="116"/>
              </a:cxn>
              <a:cxn ang="0">
                <a:pos x="247" y="107"/>
              </a:cxn>
              <a:cxn ang="0">
                <a:pos x="177" y="107"/>
              </a:cxn>
              <a:cxn ang="0">
                <a:pos x="279" y="29"/>
              </a:cxn>
              <a:cxn ang="0">
                <a:pos x="285" y="18"/>
              </a:cxn>
              <a:cxn ang="0">
                <a:pos x="282" y="10"/>
              </a:cxn>
              <a:cxn ang="0">
                <a:pos x="263" y="7"/>
              </a:cxn>
              <a:cxn ang="0">
                <a:pos x="130" y="110"/>
              </a:cxn>
              <a:cxn ang="0">
                <a:pos x="125" y="125"/>
              </a:cxn>
              <a:cxn ang="0">
                <a:pos x="138" y="134"/>
              </a:cxn>
              <a:cxn ang="0">
                <a:pos x="210" y="134"/>
              </a:cxn>
              <a:cxn ang="0">
                <a:pos x="79" y="241"/>
              </a:cxn>
              <a:cxn ang="0">
                <a:pos x="74" y="251"/>
              </a:cxn>
              <a:cxn ang="0">
                <a:pos x="74" y="256"/>
              </a:cxn>
              <a:cxn ang="0">
                <a:pos x="87" y="264"/>
              </a:cxn>
              <a:cxn ang="0">
                <a:pos x="170" y="264"/>
              </a:cxn>
              <a:cxn ang="0">
                <a:pos x="3" y="442"/>
              </a:cxn>
              <a:cxn ang="0">
                <a:pos x="0" y="452"/>
              </a:cxn>
              <a:cxn ang="0">
                <a:pos x="3" y="460"/>
              </a:cxn>
              <a:cxn ang="0">
                <a:pos x="21" y="462"/>
              </a:cxn>
              <a:cxn ang="0">
                <a:pos x="371" y="216"/>
              </a:cxn>
              <a:cxn ang="0">
                <a:pos x="376" y="201"/>
              </a:cxn>
              <a:cxn ang="0">
                <a:pos x="364" y="191"/>
              </a:cxn>
              <a:cxn ang="0">
                <a:pos x="287" y="191"/>
              </a:cxn>
              <a:cxn ang="0">
                <a:pos x="430" y="84"/>
              </a:cxn>
              <a:cxn ang="0">
                <a:pos x="435" y="73"/>
              </a:cxn>
              <a:cxn ang="0">
                <a:pos x="434" y="69"/>
              </a:cxn>
              <a:cxn ang="0">
                <a:pos x="422" y="60"/>
              </a:cxn>
              <a:cxn ang="0">
                <a:pos x="359" y="60"/>
              </a:cxn>
              <a:cxn ang="0">
                <a:pos x="404" y="26"/>
              </a:cxn>
              <a:cxn ang="0">
                <a:pos x="410" y="15"/>
              </a:cxn>
              <a:cxn ang="0">
                <a:pos x="407" y="7"/>
              </a:cxn>
              <a:cxn ang="0">
                <a:pos x="388" y="4"/>
              </a:cxn>
            </a:cxnLst>
            <a:rect l="0" t="0" r="r" b="b"/>
            <a:pathLst>
              <a:path w="435" h="466">
                <a:moveTo>
                  <a:pt x="388" y="4"/>
                </a:moveTo>
                <a:cubicBezTo>
                  <a:pt x="312" y="62"/>
                  <a:pt x="312" y="62"/>
                  <a:pt x="312" y="62"/>
                </a:cubicBezTo>
                <a:cubicBezTo>
                  <a:pt x="307" y="66"/>
                  <a:pt x="305" y="72"/>
                  <a:pt x="307" y="77"/>
                </a:cubicBezTo>
                <a:cubicBezTo>
                  <a:pt x="309" y="83"/>
                  <a:pt x="314" y="86"/>
                  <a:pt x="320" y="86"/>
                </a:cubicBezTo>
                <a:cubicBezTo>
                  <a:pt x="320" y="86"/>
                  <a:pt x="352" y="86"/>
                  <a:pt x="382" y="86"/>
                </a:cubicBezTo>
                <a:cubicBezTo>
                  <a:pt x="339" y="118"/>
                  <a:pt x="239" y="194"/>
                  <a:pt x="239" y="194"/>
                </a:cubicBezTo>
                <a:cubicBezTo>
                  <a:pt x="235" y="197"/>
                  <a:pt x="233" y="201"/>
                  <a:pt x="233" y="205"/>
                </a:cubicBezTo>
                <a:cubicBezTo>
                  <a:pt x="233" y="206"/>
                  <a:pt x="234" y="207"/>
                  <a:pt x="234" y="209"/>
                </a:cubicBezTo>
                <a:cubicBezTo>
                  <a:pt x="236" y="214"/>
                  <a:pt x="241" y="218"/>
                  <a:pt x="247" y="218"/>
                </a:cubicBezTo>
                <a:cubicBezTo>
                  <a:pt x="247" y="218"/>
                  <a:pt x="287" y="218"/>
                  <a:pt x="321" y="218"/>
                </a:cubicBezTo>
                <a:cubicBezTo>
                  <a:pt x="284" y="244"/>
                  <a:pt x="200" y="304"/>
                  <a:pt x="111" y="366"/>
                </a:cubicBezTo>
                <a:cubicBezTo>
                  <a:pt x="160" y="313"/>
                  <a:pt x="210" y="260"/>
                  <a:pt x="210" y="260"/>
                </a:cubicBezTo>
                <a:cubicBezTo>
                  <a:pt x="212" y="258"/>
                  <a:pt x="214" y="254"/>
                  <a:pt x="214" y="251"/>
                </a:cubicBezTo>
                <a:cubicBezTo>
                  <a:pt x="214" y="249"/>
                  <a:pt x="213" y="248"/>
                  <a:pt x="213" y="246"/>
                </a:cubicBezTo>
                <a:cubicBezTo>
                  <a:pt x="210" y="241"/>
                  <a:pt x="206" y="238"/>
                  <a:pt x="200" y="238"/>
                </a:cubicBezTo>
                <a:cubicBezTo>
                  <a:pt x="200" y="238"/>
                  <a:pt x="158" y="238"/>
                  <a:pt x="124" y="238"/>
                </a:cubicBezTo>
                <a:cubicBezTo>
                  <a:pt x="163" y="206"/>
                  <a:pt x="255" y="131"/>
                  <a:pt x="255" y="131"/>
                </a:cubicBezTo>
                <a:cubicBezTo>
                  <a:pt x="258" y="128"/>
                  <a:pt x="260" y="124"/>
                  <a:pt x="260" y="120"/>
                </a:cubicBezTo>
                <a:cubicBezTo>
                  <a:pt x="260" y="119"/>
                  <a:pt x="260" y="117"/>
                  <a:pt x="259" y="116"/>
                </a:cubicBezTo>
                <a:cubicBezTo>
                  <a:pt x="258" y="111"/>
                  <a:pt x="253" y="107"/>
                  <a:pt x="247" y="107"/>
                </a:cubicBezTo>
                <a:cubicBezTo>
                  <a:pt x="247" y="107"/>
                  <a:pt x="209" y="107"/>
                  <a:pt x="177" y="107"/>
                </a:cubicBezTo>
                <a:cubicBezTo>
                  <a:pt x="214" y="79"/>
                  <a:pt x="279" y="29"/>
                  <a:pt x="279" y="29"/>
                </a:cubicBezTo>
                <a:cubicBezTo>
                  <a:pt x="283" y="26"/>
                  <a:pt x="285" y="22"/>
                  <a:pt x="285" y="18"/>
                </a:cubicBezTo>
                <a:cubicBezTo>
                  <a:pt x="285" y="15"/>
                  <a:pt x="284" y="12"/>
                  <a:pt x="282" y="10"/>
                </a:cubicBezTo>
                <a:cubicBezTo>
                  <a:pt x="277" y="4"/>
                  <a:pt x="269" y="3"/>
                  <a:pt x="263" y="7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5" y="113"/>
                  <a:pt x="123" y="119"/>
                  <a:pt x="125" y="125"/>
                </a:cubicBezTo>
                <a:cubicBezTo>
                  <a:pt x="127" y="130"/>
                  <a:pt x="132" y="134"/>
                  <a:pt x="138" y="134"/>
                </a:cubicBezTo>
                <a:cubicBezTo>
                  <a:pt x="138" y="134"/>
                  <a:pt x="177" y="134"/>
                  <a:pt x="210" y="134"/>
                </a:cubicBezTo>
                <a:cubicBezTo>
                  <a:pt x="171" y="166"/>
                  <a:pt x="79" y="241"/>
                  <a:pt x="79" y="241"/>
                </a:cubicBezTo>
                <a:cubicBezTo>
                  <a:pt x="75" y="243"/>
                  <a:pt x="74" y="247"/>
                  <a:pt x="74" y="251"/>
                </a:cubicBezTo>
                <a:cubicBezTo>
                  <a:pt x="74" y="253"/>
                  <a:pt x="74" y="254"/>
                  <a:pt x="74" y="256"/>
                </a:cubicBezTo>
                <a:cubicBezTo>
                  <a:pt x="76" y="261"/>
                  <a:pt x="81" y="264"/>
                  <a:pt x="87" y="264"/>
                </a:cubicBezTo>
                <a:cubicBezTo>
                  <a:pt x="87" y="264"/>
                  <a:pt x="137" y="264"/>
                  <a:pt x="170" y="264"/>
                </a:cubicBezTo>
                <a:cubicBezTo>
                  <a:pt x="136" y="300"/>
                  <a:pt x="3" y="442"/>
                  <a:pt x="3" y="442"/>
                </a:cubicBezTo>
                <a:cubicBezTo>
                  <a:pt x="1" y="445"/>
                  <a:pt x="0" y="448"/>
                  <a:pt x="0" y="452"/>
                </a:cubicBezTo>
                <a:cubicBezTo>
                  <a:pt x="0" y="455"/>
                  <a:pt x="1" y="458"/>
                  <a:pt x="3" y="460"/>
                </a:cubicBezTo>
                <a:cubicBezTo>
                  <a:pt x="7" y="465"/>
                  <a:pt x="15" y="466"/>
                  <a:pt x="21" y="462"/>
                </a:cubicBezTo>
                <a:cubicBezTo>
                  <a:pt x="371" y="216"/>
                  <a:pt x="371" y="216"/>
                  <a:pt x="371" y="216"/>
                </a:cubicBezTo>
                <a:cubicBezTo>
                  <a:pt x="376" y="212"/>
                  <a:pt x="378" y="206"/>
                  <a:pt x="376" y="201"/>
                </a:cubicBezTo>
                <a:cubicBezTo>
                  <a:pt x="375" y="195"/>
                  <a:pt x="369" y="191"/>
                  <a:pt x="364" y="191"/>
                </a:cubicBezTo>
                <a:cubicBezTo>
                  <a:pt x="364" y="191"/>
                  <a:pt x="321" y="191"/>
                  <a:pt x="287" y="191"/>
                </a:cubicBezTo>
                <a:cubicBezTo>
                  <a:pt x="329" y="159"/>
                  <a:pt x="430" y="84"/>
                  <a:pt x="430" y="84"/>
                </a:cubicBezTo>
                <a:cubicBezTo>
                  <a:pt x="433" y="81"/>
                  <a:pt x="435" y="77"/>
                  <a:pt x="435" y="73"/>
                </a:cubicBezTo>
                <a:cubicBezTo>
                  <a:pt x="435" y="72"/>
                  <a:pt x="435" y="70"/>
                  <a:pt x="434" y="69"/>
                </a:cubicBezTo>
                <a:cubicBezTo>
                  <a:pt x="433" y="63"/>
                  <a:pt x="427" y="60"/>
                  <a:pt x="422" y="60"/>
                </a:cubicBezTo>
                <a:cubicBezTo>
                  <a:pt x="422" y="60"/>
                  <a:pt x="389" y="60"/>
                  <a:pt x="359" y="60"/>
                </a:cubicBezTo>
                <a:cubicBezTo>
                  <a:pt x="381" y="43"/>
                  <a:pt x="404" y="26"/>
                  <a:pt x="404" y="26"/>
                </a:cubicBezTo>
                <a:cubicBezTo>
                  <a:pt x="408" y="23"/>
                  <a:pt x="410" y="19"/>
                  <a:pt x="410" y="15"/>
                </a:cubicBezTo>
                <a:cubicBezTo>
                  <a:pt x="410" y="12"/>
                  <a:pt x="409" y="10"/>
                  <a:pt x="407" y="7"/>
                </a:cubicBezTo>
                <a:cubicBezTo>
                  <a:pt x="403" y="1"/>
                  <a:pt x="394" y="0"/>
                  <a:pt x="388" y="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5" name="TextBox 124"/>
          <p:cNvSpPr txBox="1"/>
          <p:nvPr userDrawn="1"/>
        </p:nvSpPr>
        <p:spPr>
          <a:xfrm>
            <a:off x="1577197" y="2639106"/>
            <a:ext cx="63720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Electric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utilities</a:t>
            </a:r>
          </a:p>
        </p:txBody>
      </p:sp>
      <p:sp>
        <p:nvSpPr>
          <p:cNvPr id="126" name="Freeform 116"/>
          <p:cNvSpPr>
            <a:spLocks noChangeAspect="1"/>
          </p:cNvSpPr>
          <p:nvPr userDrawn="1"/>
        </p:nvSpPr>
        <p:spPr bwMode="auto">
          <a:xfrm>
            <a:off x="999583" y="3831106"/>
            <a:ext cx="385913" cy="393192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200" y="5"/>
              </a:cxn>
              <a:cxn ang="0">
                <a:pos x="135" y="172"/>
              </a:cxn>
              <a:cxn ang="0">
                <a:pos x="158" y="290"/>
              </a:cxn>
              <a:cxn ang="0">
                <a:pos x="139" y="290"/>
              </a:cxn>
              <a:cxn ang="0">
                <a:pos x="126" y="303"/>
              </a:cxn>
              <a:cxn ang="0">
                <a:pos x="126" y="349"/>
              </a:cxn>
              <a:cxn ang="0">
                <a:pos x="14" y="349"/>
              </a:cxn>
              <a:cxn ang="0">
                <a:pos x="0" y="362"/>
              </a:cxn>
              <a:cxn ang="0">
                <a:pos x="0" y="442"/>
              </a:cxn>
              <a:cxn ang="0">
                <a:pos x="14" y="455"/>
              </a:cxn>
              <a:cxn ang="0">
                <a:pos x="376" y="455"/>
              </a:cxn>
              <a:cxn ang="0">
                <a:pos x="390" y="442"/>
              </a:cxn>
              <a:cxn ang="0">
                <a:pos x="376" y="428"/>
              </a:cxn>
              <a:cxn ang="0">
                <a:pos x="27" y="428"/>
              </a:cxn>
              <a:cxn ang="0">
                <a:pos x="27" y="376"/>
              </a:cxn>
              <a:cxn ang="0">
                <a:pos x="139" y="376"/>
              </a:cxn>
              <a:cxn ang="0">
                <a:pos x="153" y="362"/>
              </a:cxn>
              <a:cxn ang="0">
                <a:pos x="153" y="317"/>
              </a:cxn>
              <a:cxn ang="0">
                <a:pos x="185" y="317"/>
              </a:cxn>
              <a:cxn ang="0">
                <a:pos x="198" y="308"/>
              </a:cxn>
              <a:cxn ang="0">
                <a:pos x="199" y="303"/>
              </a:cxn>
              <a:cxn ang="0">
                <a:pos x="193" y="293"/>
              </a:cxn>
              <a:cxn ang="0">
                <a:pos x="162" y="172"/>
              </a:cxn>
              <a:cxn ang="0">
                <a:pos x="211" y="37"/>
              </a:cxn>
              <a:cxn ang="0">
                <a:pos x="260" y="172"/>
              </a:cxn>
              <a:cxn ang="0">
                <a:pos x="228" y="293"/>
              </a:cxn>
              <a:cxn ang="0">
                <a:pos x="223" y="303"/>
              </a:cxn>
              <a:cxn ang="0">
                <a:pos x="224" y="308"/>
              </a:cxn>
              <a:cxn ang="0">
                <a:pos x="236" y="317"/>
              </a:cxn>
              <a:cxn ang="0">
                <a:pos x="272" y="317"/>
              </a:cxn>
              <a:cxn ang="0">
                <a:pos x="272" y="362"/>
              </a:cxn>
              <a:cxn ang="0">
                <a:pos x="286" y="376"/>
              </a:cxn>
              <a:cxn ang="0">
                <a:pos x="421" y="376"/>
              </a:cxn>
              <a:cxn ang="0">
                <a:pos x="421" y="442"/>
              </a:cxn>
              <a:cxn ang="0">
                <a:pos x="434" y="455"/>
              </a:cxn>
              <a:cxn ang="0">
                <a:pos x="448" y="442"/>
              </a:cxn>
              <a:cxn ang="0">
                <a:pos x="448" y="362"/>
              </a:cxn>
              <a:cxn ang="0">
                <a:pos x="434" y="349"/>
              </a:cxn>
              <a:cxn ang="0">
                <a:pos x="299" y="349"/>
              </a:cxn>
              <a:cxn ang="0">
                <a:pos x="299" y="303"/>
              </a:cxn>
              <a:cxn ang="0">
                <a:pos x="286" y="290"/>
              </a:cxn>
              <a:cxn ang="0">
                <a:pos x="264" y="290"/>
              </a:cxn>
              <a:cxn ang="0">
                <a:pos x="286" y="172"/>
              </a:cxn>
              <a:cxn ang="0">
                <a:pos x="221" y="5"/>
              </a:cxn>
              <a:cxn ang="0">
                <a:pos x="211" y="0"/>
              </a:cxn>
            </a:cxnLst>
            <a:rect l="0" t="0" r="r" b="b"/>
            <a:pathLst>
              <a:path w="448" h="455">
                <a:moveTo>
                  <a:pt x="211" y="0"/>
                </a:moveTo>
                <a:cubicBezTo>
                  <a:pt x="207" y="0"/>
                  <a:pt x="203" y="2"/>
                  <a:pt x="200" y="5"/>
                </a:cubicBezTo>
                <a:cubicBezTo>
                  <a:pt x="197" y="8"/>
                  <a:pt x="135" y="91"/>
                  <a:pt x="135" y="172"/>
                </a:cubicBezTo>
                <a:cubicBezTo>
                  <a:pt x="135" y="222"/>
                  <a:pt x="143" y="263"/>
                  <a:pt x="158" y="290"/>
                </a:cubicBezTo>
                <a:cubicBezTo>
                  <a:pt x="149" y="290"/>
                  <a:pt x="139" y="290"/>
                  <a:pt x="139" y="290"/>
                </a:cubicBezTo>
                <a:cubicBezTo>
                  <a:pt x="132" y="290"/>
                  <a:pt x="126" y="296"/>
                  <a:pt x="126" y="303"/>
                </a:cubicBezTo>
                <a:cubicBezTo>
                  <a:pt x="126" y="303"/>
                  <a:pt x="126" y="333"/>
                  <a:pt x="126" y="349"/>
                </a:cubicBezTo>
                <a:cubicBezTo>
                  <a:pt x="105" y="349"/>
                  <a:pt x="14" y="349"/>
                  <a:pt x="14" y="349"/>
                </a:cubicBezTo>
                <a:cubicBezTo>
                  <a:pt x="6" y="349"/>
                  <a:pt x="0" y="355"/>
                  <a:pt x="0" y="362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9"/>
                  <a:pt x="6" y="455"/>
                  <a:pt x="14" y="455"/>
                </a:cubicBezTo>
                <a:cubicBezTo>
                  <a:pt x="376" y="455"/>
                  <a:pt x="376" y="455"/>
                  <a:pt x="376" y="455"/>
                </a:cubicBezTo>
                <a:cubicBezTo>
                  <a:pt x="384" y="455"/>
                  <a:pt x="390" y="449"/>
                  <a:pt x="390" y="442"/>
                </a:cubicBezTo>
                <a:cubicBezTo>
                  <a:pt x="390" y="434"/>
                  <a:pt x="384" y="428"/>
                  <a:pt x="376" y="428"/>
                </a:cubicBezTo>
                <a:cubicBezTo>
                  <a:pt x="376" y="428"/>
                  <a:pt x="52" y="428"/>
                  <a:pt x="27" y="428"/>
                </a:cubicBezTo>
                <a:cubicBezTo>
                  <a:pt x="27" y="414"/>
                  <a:pt x="27" y="390"/>
                  <a:pt x="27" y="376"/>
                </a:cubicBezTo>
                <a:cubicBezTo>
                  <a:pt x="48" y="376"/>
                  <a:pt x="139" y="376"/>
                  <a:pt x="139" y="376"/>
                </a:cubicBezTo>
                <a:cubicBezTo>
                  <a:pt x="147" y="376"/>
                  <a:pt x="153" y="370"/>
                  <a:pt x="153" y="362"/>
                </a:cubicBezTo>
                <a:cubicBezTo>
                  <a:pt x="153" y="362"/>
                  <a:pt x="153" y="333"/>
                  <a:pt x="153" y="317"/>
                </a:cubicBezTo>
                <a:cubicBezTo>
                  <a:pt x="166" y="317"/>
                  <a:pt x="185" y="317"/>
                  <a:pt x="185" y="317"/>
                </a:cubicBezTo>
                <a:cubicBezTo>
                  <a:pt x="191" y="317"/>
                  <a:pt x="196" y="313"/>
                  <a:pt x="198" y="308"/>
                </a:cubicBezTo>
                <a:cubicBezTo>
                  <a:pt x="198" y="306"/>
                  <a:pt x="199" y="305"/>
                  <a:pt x="199" y="303"/>
                </a:cubicBezTo>
                <a:cubicBezTo>
                  <a:pt x="199" y="299"/>
                  <a:pt x="197" y="295"/>
                  <a:pt x="193" y="293"/>
                </a:cubicBezTo>
                <a:cubicBezTo>
                  <a:pt x="174" y="278"/>
                  <a:pt x="162" y="231"/>
                  <a:pt x="162" y="172"/>
                </a:cubicBezTo>
                <a:cubicBezTo>
                  <a:pt x="162" y="119"/>
                  <a:pt x="194" y="63"/>
                  <a:pt x="211" y="37"/>
                </a:cubicBezTo>
                <a:cubicBezTo>
                  <a:pt x="228" y="63"/>
                  <a:pt x="260" y="119"/>
                  <a:pt x="260" y="172"/>
                </a:cubicBezTo>
                <a:cubicBezTo>
                  <a:pt x="260" y="231"/>
                  <a:pt x="248" y="278"/>
                  <a:pt x="228" y="293"/>
                </a:cubicBezTo>
                <a:cubicBezTo>
                  <a:pt x="225" y="295"/>
                  <a:pt x="223" y="299"/>
                  <a:pt x="223" y="303"/>
                </a:cubicBezTo>
                <a:cubicBezTo>
                  <a:pt x="223" y="305"/>
                  <a:pt x="223" y="306"/>
                  <a:pt x="224" y="308"/>
                </a:cubicBezTo>
                <a:cubicBezTo>
                  <a:pt x="225" y="313"/>
                  <a:pt x="230" y="317"/>
                  <a:pt x="236" y="317"/>
                </a:cubicBezTo>
                <a:cubicBezTo>
                  <a:pt x="236" y="317"/>
                  <a:pt x="258" y="317"/>
                  <a:pt x="272" y="317"/>
                </a:cubicBezTo>
                <a:cubicBezTo>
                  <a:pt x="272" y="333"/>
                  <a:pt x="272" y="362"/>
                  <a:pt x="272" y="362"/>
                </a:cubicBezTo>
                <a:cubicBezTo>
                  <a:pt x="272" y="370"/>
                  <a:pt x="278" y="376"/>
                  <a:pt x="286" y="376"/>
                </a:cubicBezTo>
                <a:cubicBezTo>
                  <a:pt x="286" y="376"/>
                  <a:pt x="399" y="376"/>
                  <a:pt x="421" y="376"/>
                </a:cubicBezTo>
                <a:cubicBezTo>
                  <a:pt x="421" y="394"/>
                  <a:pt x="421" y="442"/>
                  <a:pt x="421" y="442"/>
                </a:cubicBezTo>
                <a:cubicBezTo>
                  <a:pt x="421" y="449"/>
                  <a:pt x="427" y="455"/>
                  <a:pt x="434" y="455"/>
                </a:cubicBezTo>
                <a:cubicBezTo>
                  <a:pt x="442" y="455"/>
                  <a:pt x="448" y="449"/>
                  <a:pt x="448" y="442"/>
                </a:cubicBezTo>
                <a:cubicBezTo>
                  <a:pt x="448" y="362"/>
                  <a:pt x="448" y="362"/>
                  <a:pt x="448" y="362"/>
                </a:cubicBezTo>
                <a:cubicBezTo>
                  <a:pt x="448" y="355"/>
                  <a:pt x="442" y="349"/>
                  <a:pt x="434" y="349"/>
                </a:cubicBezTo>
                <a:cubicBezTo>
                  <a:pt x="434" y="349"/>
                  <a:pt x="321" y="349"/>
                  <a:pt x="299" y="349"/>
                </a:cubicBezTo>
                <a:cubicBezTo>
                  <a:pt x="299" y="333"/>
                  <a:pt x="299" y="303"/>
                  <a:pt x="299" y="303"/>
                </a:cubicBezTo>
                <a:cubicBezTo>
                  <a:pt x="299" y="296"/>
                  <a:pt x="293" y="290"/>
                  <a:pt x="286" y="290"/>
                </a:cubicBezTo>
                <a:cubicBezTo>
                  <a:pt x="286" y="290"/>
                  <a:pt x="274" y="290"/>
                  <a:pt x="264" y="290"/>
                </a:cubicBezTo>
                <a:cubicBezTo>
                  <a:pt x="278" y="263"/>
                  <a:pt x="286" y="222"/>
                  <a:pt x="286" y="172"/>
                </a:cubicBezTo>
                <a:cubicBezTo>
                  <a:pt x="286" y="91"/>
                  <a:pt x="224" y="8"/>
                  <a:pt x="221" y="5"/>
                </a:cubicBezTo>
                <a:cubicBezTo>
                  <a:pt x="219" y="2"/>
                  <a:pt x="215" y="0"/>
                  <a:pt x="21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7" name="TextBox 126"/>
          <p:cNvSpPr txBox="1"/>
          <p:nvPr userDrawn="1"/>
        </p:nvSpPr>
        <p:spPr>
          <a:xfrm>
            <a:off x="883445" y="4284674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Oil &amp; gas</a:t>
            </a:r>
          </a:p>
        </p:txBody>
      </p:sp>
      <p:sp>
        <p:nvSpPr>
          <p:cNvPr id="128" name="Freeform 88"/>
          <p:cNvSpPr>
            <a:spLocks noChangeAspect="1"/>
          </p:cNvSpPr>
          <p:nvPr userDrawn="1"/>
        </p:nvSpPr>
        <p:spPr bwMode="auto">
          <a:xfrm>
            <a:off x="3214494" y="3060564"/>
            <a:ext cx="516752" cy="337566"/>
          </a:xfrm>
          <a:custGeom>
            <a:avLst/>
            <a:gdLst/>
            <a:ahLst/>
            <a:cxnLst>
              <a:cxn ang="0">
                <a:pos x="224" y="5"/>
              </a:cxn>
              <a:cxn ang="0">
                <a:pos x="221" y="13"/>
              </a:cxn>
              <a:cxn ang="0">
                <a:pos x="221" y="16"/>
              </a:cxn>
              <a:cxn ang="0">
                <a:pos x="227" y="43"/>
              </a:cxn>
              <a:cxn ang="0">
                <a:pos x="225" y="43"/>
              </a:cxn>
              <a:cxn ang="0">
                <a:pos x="216" y="47"/>
              </a:cxn>
              <a:cxn ang="0">
                <a:pos x="212" y="56"/>
              </a:cxn>
              <a:cxn ang="0">
                <a:pos x="212" y="151"/>
              </a:cxn>
              <a:cxn ang="0">
                <a:pos x="173" y="151"/>
              </a:cxn>
              <a:cxn ang="0">
                <a:pos x="107" y="186"/>
              </a:cxn>
              <a:cxn ang="0">
                <a:pos x="106" y="193"/>
              </a:cxn>
              <a:cxn ang="0">
                <a:pos x="112" y="205"/>
              </a:cxn>
              <a:cxn ang="0">
                <a:pos x="130" y="200"/>
              </a:cxn>
              <a:cxn ang="0">
                <a:pos x="173" y="177"/>
              </a:cxn>
              <a:cxn ang="0">
                <a:pos x="226" y="177"/>
              </a:cxn>
              <a:cxn ang="0">
                <a:pos x="235" y="173"/>
              </a:cxn>
              <a:cxn ang="0">
                <a:pos x="239" y="164"/>
              </a:cxn>
              <a:cxn ang="0">
                <a:pos x="239" y="69"/>
              </a:cxn>
              <a:cxn ang="0">
                <a:pos x="244" y="69"/>
              </a:cxn>
              <a:cxn ang="0">
                <a:pos x="254" y="64"/>
              </a:cxn>
              <a:cxn ang="0">
                <a:pos x="257" y="56"/>
              </a:cxn>
              <a:cxn ang="0">
                <a:pos x="257" y="53"/>
              </a:cxn>
              <a:cxn ang="0">
                <a:pos x="251" y="27"/>
              </a:cxn>
              <a:cxn ang="0">
                <a:pos x="264" y="27"/>
              </a:cxn>
              <a:cxn ang="0">
                <a:pos x="275" y="57"/>
              </a:cxn>
              <a:cxn ang="0">
                <a:pos x="287" y="65"/>
              </a:cxn>
              <a:cxn ang="0">
                <a:pos x="298" y="66"/>
              </a:cxn>
              <a:cxn ang="0">
                <a:pos x="353" y="197"/>
              </a:cxn>
              <a:cxn ang="0">
                <a:pos x="365" y="205"/>
              </a:cxn>
              <a:cxn ang="0">
                <a:pos x="421" y="205"/>
              </a:cxn>
              <a:cxn ang="0">
                <a:pos x="390" y="270"/>
              </a:cxn>
              <a:cxn ang="0">
                <a:pos x="49" y="270"/>
              </a:cxn>
              <a:cxn ang="0">
                <a:pos x="29" y="252"/>
              </a:cxn>
              <a:cxn ang="0">
                <a:pos x="28" y="246"/>
              </a:cxn>
              <a:cxn ang="0">
                <a:pos x="28" y="245"/>
              </a:cxn>
              <a:cxn ang="0">
                <a:pos x="252" y="245"/>
              </a:cxn>
              <a:cxn ang="0">
                <a:pos x="323" y="190"/>
              </a:cxn>
              <a:cxn ang="0">
                <a:pos x="310" y="177"/>
              </a:cxn>
              <a:cxn ang="0">
                <a:pos x="297" y="190"/>
              </a:cxn>
              <a:cxn ang="0">
                <a:pos x="252" y="219"/>
              </a:cxn>
              <a:cxn ang="0">
                <a:pos x="18" y="219"/>
              </a:cxn>
              <a:cxn ang="0">
                <a:pos x="5" y="227"/>
              </a:cxn>
              <a:cxn ang="0">
                <a:pos x="4" y="262"/>
              </a:cxn>
              <a:cxn ang="0">
                <a:pos x="41" y="296"/>
              </a:cxn>
              <a:cxn ang="0">
                <a:pos x="46" y="297"/>
              </a:cxn>
              <a:cxn ang="0">
                <a:pos x="398" y="297"/>
              </a:cxn>
              <a:cxn ang="0">
                <a:pos x="410" y="289"/>
              </a:cxn>
              <a:cxn ang="0">
                <a:pos x="454" y="197"/>
              </a:cxn>
              <a:cxn ang="0">
                <a:pos x="453" y="185"/>
              </a:cxn>
              <a:cxn ang="0">
                <a:pos x="442" y="178"/>
              </a:cxn>
              <a:cxn ang="0">
                <a:pos x="374" y="178"/>
              </a:cxn>
              <a:cxn ang="0">
                <a:pos x="319" y="48"/>
              </a:cxn>
              <a:cxn ang="0">
                <a:pos x="308" y="40"/>
              </a:cxn>
              <a:cxn ang="0">
                <a:pos x="297" y="39"/>
              </a:cxn>
              <a:cxn ang="0">
                <a:pos x="286" y="9"/>
              </a:cxn>
              <a:cxn ang="0">
                <a:pos x="274" y="1"/>
              </a:cxn>
              <a:cxn ang="0">
                <a:pos x="234" y="0"/>
              </a:cxn>
              <a:cxn ang="0">
                <a:pos x="224" y="5"/>
              </a:cxn>
            </a:cxnLst>
            <a:rect l="0" t="0" r="r" b="b"/>
            <a:pathLst>
              <a:path w="456" h="297">
                <a:moveTo>
                  <a:pt x="224" y="5"/>
                </a:moveTo>
                <a:cubicBezTo>
                  <a:pt x="222" y="7"/>
                  <a:pt x="221" y="10"/>
                  <a:pt x="221" y="13"/>
                </a:cubicBezTo>
                <a:cubicBezTo>
                  <a:pt x="221" y="14"/>
                  <a:pt x="221" y="15"/>
                  <a:pt x="221" y="16"/>
                </a:cubicBezTo>
                <a:cubicBezTo>
                  <a:pt x="221" y="16"/>
                  <a:pt x="224" y="30"/>
                  <a:pt x="227" y="43"/>
                </a:cubicBezTo>
                <a:cubicBezTo>
                  <a:pt x="227" y="43"/>
                  <a:pt x="225" y="43"/>
                  <a:pt x="225" y="43"/>
                </a:cubicBezTo>
                <a:cubicBezTo>
                  <a:pt x="222" y="43"/>
                  <a:pt x="218" y="44"/>
                  <a:pt x="216" y="47"/>
                </a:cubicBezTo>
                <a:cubicBezTo>
                  <a:pt x="213" y="49"/>
                  <a:pt x="212" y="53"/>
                  <a:pt x="212" y="56"/>
                </a:cubicBezTo>
                <a:cubicBezTo>
                  <a:pt x="212" y="56"/>
                  <a:pt x="212" y="130"/>
                  <a:pt x="212" y="151"/>
                </a:cubicBezTo>
                <a:cubicBezTo>
                  <a:pt x="198" y="151"/>
                  <a:pt x="173" y="151"/>
                  <a:pt x="173" y="151"/>
                </a:cubicBezTo>
                <a:cubicBezTo>
                  <a:pt x="155" y="151"/>
                  <a:pt x="122" y="162"/>
                  <a:pt x="107" y="186"/>
                </a:cubicBezTo>
                <a:cubicBezTo>
                  <a:pt x="106" y="189"/>
                  <a:pt x="106" y="191"/>
                  <a:pt x="106" y="193"/>
                </a:cubicBezTo>
                <a:cubicBezTo>
                  <a:pt x="106" y="198"/>
                  <a:pt x="108" y="202"/>
                  <a:pt x="112" y="205"/>
                </a:cubicBezTo>
                <a:cubicBezTo>
                  <a:pt x="119" y="208"/>
                  <a:pt x="127" y="206"/>
                  <a:pt x="130" y="200"/>
                </a:cubicBezTo>
                <a:cubicBezTo>
                  <a:pt x="138" y="186"/>
                  <a:pt x="161" y="177"/>
                  <a:pt x="173" y="177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229" y="177"/>
                  <a:pt x="233" y="176"/>
                  <a:pt x="235" y="173"/>
                </a:cubicBezTo>
                <a:cubicBezTo>
                  <a:pt x="238" y="171"/>
                  <a:pt x="239" y="168"/>
                  <a:pt x="239" y="164"/>
                </a:cubicBezTo>
                <a:cubicBezTo>
                  <a:pt x="239" y="164"/>
                  <a:pt x="239" y="90"/>
                  <a:pt x="239" y="69"/>
                </a:cubicBezTo>
                <a:cubicBezTo>
                  <a:pt x="241" y="69"/>
                  <a:pt x="244" y="69"/>
                  <a:pt x="244" y="69"/>
                </a:cubicBezTo>
                <a:cubicBezTo>
                  <a:pt x="248" y="69"/>
                  <a:pt x="252" y="67"/>
                  <a:pt x="254" y="64"/>
                </a:cubicBezTo>
                <a:cubicBezTo>
                  <a:pt x="256" y="62"/>
                  <a:pt x="257" y="59"/>
                  <a:pt x="257" y="56"/>
                </a:cubicBezTo>
                <a:cubicBezTo>
                  <a:pt x="257" y="55"/>
                  <a:pt x="257" y="54"/>
                  <a:pt x="257" y="53"/>
                </a:cubicBezTo>
                <a:cubicBezTo>
                  <a:pt x="257" y="53"/>
                  <a:pt x="253" y="39"/>
                  <a:pt x="251" y="27"/>
                </a:cubicBezTo>
                <a:cubicBezTo>
                  <a:pt x="257" y="27"/>
                  <a:pt x="260" y="27"/>
                  <a:pt x="264" y="27"/>
                </a:cubicBezTo>
                <a:cubicBezTo>
                  <a:pt x="268" y="37"/>
                  <a:pt x="275" y="57"/>
                  <a:pt x="275" y="57"/>
                </a:cubicBezTo>
                <a:cubicBezTo>
                  <a:pt x="277" y="62"/>
                  <a:pt x="281" y="65"/>
                  <a:pt x="287" y="65"/>
                </a:cubicBezTo>
                <a:cubicBezTo>
                  <a:pt x="287" y="65"/>
                  <a:pt x="293" y="66"/>
                  <a:pt x="298" y="66"/>
                </a:cubicBezTo>
                <a:cubicBezTo>
                  <a:pt x="304" y="80"/>
                  <a:pt x="353" y="197"/>
                  <a:pt x="353" y="197"/>
                </a:cubicBezTo>
                <a:cubicBezTo>
                  <a:pt x="355" y="202"/>
                  <a:pt x="360" y="205"/>
                  <a:pt x="365" y="205"/>
                </a:cubicBezTo>
                <a:cubicBezTo>
                  <a:pt x="365" y="205"/>
                  <a:pt x="399" y="205"/>
                  <a:pt x="421" y="205"/>
                </a:cubicBezTo>
                <a:cubicBezTo>
                  <a:pt x="411" y="226"/>
                  <a:pt x="395" y="260"/>
                  <a:pt x="390" y="270"/>
                </a:cubicBezTo>
                <a:cubicBezTo>
                  <a:pt x="374" y="270"/>
                  <a:pt x="55" y="270"/>
                  <a:pt x="49" y="270"/>
                </a:cubicBezTo>
                <a:cubicBezTo>
                  <a:pt x="43" y="267"/>
                  <a:pt x="33" y="261"/>
                  <a:pt x="29" y="252"/>
                </a:cubicBezTo>
                <a:cubicBezTo>
                  <a:pt x="28" y="250"/>
                  <a:pt x="28" y="248"/>
                  <a:pt x="28" y="246"/>
                </a:cubicBezTo>
                <a:cubicBezTo>
                  <a:pt x="28" y="245"/>
                  <a:pt x="28" y="245"/>
                  <a:pt x="28" y="245"/>
                </a:cubicBezTo>
                <a:cubicBezTo>
                  <a:pt x="47" y="245"/>
                  <a:pt x="252" y="245"/>
                  <a:pt x="252" y="245"/>
                </a:cubicBezTo>
                <a:cubicBezTo>
                  <a:pt x="286" y="245"/>
                  <a:pt x="323" y="226"/>
                  <a:pt x="323" y="190"/>
                </a:cubicBezTo>
                <a:cubicBezTo>
                  <a:pt x="323" y="183"/>
                  <a:pt x="317" y="177"/>
                  <a:pt x="310" y="177"/>
                </a:cubicBezTo>
                <a:cubicBezTo>
                  <a:pt x="303" y="177"/>
                  <a:pt x="297" y="183"/>
                  <a:pt x="297" y="190"/>
                </a:cubicBezTo>
                <a:cubicBezTo>
                  <a:pt x="297" y="210"/>
                  <a:pt x="270" y="219"/>
                  <a:pt x="252" y="219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12" y="219"/>
                  <a:pt x="8" y="222"/>
                  <a:pt x="5" y="227"/>
                </a:cubicBezTo>
                <a:cubicBezTo>
                  <a:pt x="0" y="238"/>
                  <a:pt x="0" y="251"/>
                  <a:pt x="4" y="262"/>
                </a:cubicBezTo>
                <a:cubicBezTo>
                  <a:pt x="13" y="284"/>
                  <a:pt x="38" y="294"/>
                  <a:pt x="41" y="296"/>
                </a:cubicBezTo>
                <a:cubicBezTo>
                  <a:pt x="43" y="296"/>
                  <a:pt x="44" y="297"/>
                  <a:pt x="46" y="297"/>
                </a:cubicBezTo>
                <a:cubicBezTo>
                  <a:pt x="398" y="297"/>
                  <a:pt x="398" y="297"/>
                  <a:pt x="398" y="297"/>
                </a:cubicBezTo>
                <a:cubicBezTo>
                  <a:pt x="403" y="297"/>
                  <a:pt x="408" y="294"/>
                  <a:pt x="410" y="289"/>
                </a:cubicBezTo>
                <a:cubicBezTo>
                  <a:pt x="454" y="197"/>
                  <a:pt x="454" y="197"/>
                  <a:pt x="454" y="197"/>
                </a:cubicBezTo>
                <a:cubicBezTo>
                  <a:pt x="456" y="193"/>
                  <a:pt x="456" y="188"/>
                  <a:pt x="453" y="185"/>
                </a:cubicBezTo>
                <a:cubicBezTo>
                  <a:pt x="451" y="181"/>
                  <a:pt x="447" y="178"/>
                  <a:pt x="442" y="178"/>
                </a:cubicBezTo>
                <a:cubicBezTo>
                  <a:pt x="442" y="178"/>
                  <a:pt x="388" y="178"/>
                  <a:pt x="374" y="178"/>
                </a:cubicBezTo>
                <a:cubicBezTo>
                  <a:pt x="368" y="164"/>
                  <a:pt x="319" y="48"/>
                  <a:pt x="319" y="48"/>
                </a:cubicBezTo>
                <a:cubicBezTo>
                  <a:pt x="317" y="44"/>
                  <a:pt x="313" y="41"/>
                  <a:pt x="308" y="40"/>
                </a:cubicBezTo>
                <a:cubicBezTo>
                  <a:pt x="308" y="40"/>
                  <a:pt x="303" y="40"/>
                  <a:pt x="297" y="39"/>
                </a:cubicBezTo>
                <a:cubicBezTo>
                  <a:pt x="293" y="29"/>
                  <a:pt x="286" y="9"/>
                  <a:pt x="286" y="9"/>
                </a:cubicBezTo>
                <a:cubicBezTo>
                  <a:pt x="284" y="4"/>
                  <a:pt x="279" y="1"/>
                  <a:pt x="274" y="1"/>
                </a:cubicBezTo>
                <a:cubicBezTo>
                  <a:pt x="234" y="0"/>
                  <a:pt x="234" y="0"/>
                  <a:pt x="234" y="0"/>
                </a:cubicBezTo>
                <a:cubicBezTo>
                  <a:pt x="230" y="0"/>
                  <a:pt x="226" y="2"/>
                  <a:pt x="224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9" name="TextBox 128"/>
          <p:cNvSpPr txBox="1"/>
          <p:nvPr userDrawn="1"/>
        </p:nvSpPr>
        <p:spPr>
          <a:xfrm>
            <a:off x="3154939" y="3463579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Marine</a:t>
            </a:r>
          </a:p>
        </p:txBody>
      </p:sp>
      <p:sp>
        <p:nvSpPr>
          <p:cNvPr id="130" name="Freeform 220"/>
          <p:cNvSpPr>
            <a:spLocks noChangeAspect="1"/>
          </p:cNvSpPr>
          <p:nvPr userDrawn="1"/>
        </p:nvSpPr>
        <p:spPr bwMode="auto">
          <a:xfrm>
            <a:off x="2404024" y="3900220"/>
            <a:ext cx="586434" cy="324077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31" name="TextBox 130"/>
          <p:cNvSpPr txBox="1"/>
          <p:nvPr userDrawn="1"/>
        </p:nvSpPr>
        <p:spPr>
          <a:xfrm>
            <a:off x="2118402" y="4284674"/>
            <a:ext cx="112631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Transportation</a:t>
            </a:r>
          </a:p>
        </p:txBody>
      </p:sp>
      <p:sp>
        <p:nvSpPr>
          <p:cNvPr id="132" name="Freeform 76"/>
          <p:cNvSpPr>
            <a:spLocks noChangeAspect="1"/>
          </p:cNvSpPr>
          <p:nvPr userDrawn="1"/>
        </p:nvSpPr>
        <p:spPr bwMode="auto">
          <a:xfrm>
            <a:off x="3259016" y="3831106"/>
            <a:ext cx="427715" cy="393192"/>
          </a:xfrm>
          <a:custGeom>
            <a:avLst/>
            <a:gdLst/>
            <a:ahLst/>
            <a:cxnLst>
              <a:cxn ang="0">
                <a:pos x="34" y="40"/>
              </a:cxn>
              <a:cxn ang="0">
                <a:pos x="74" y="80"/>
              </a:cxn>
              <a:cxn ang="0">
                <a:pos x="101" y="80"/>
              </a:cxn>
              <a:cxn ang="0">
                <a:pos x="101" y="129"/>
              </a:cxn>
              <a:cxn ang="0">
                <a:pos x="12" y="129"/>
              </a:cxn>
              <a:cxn ang="0">
                <a:pos x="0" y="141"/>
              </a:cxn>
              <a:cxn ang="0">
                <a:pos x="12" y="154"/>
              </a:cxn>
              <a:cxn ang="0">
                <a:pos x="113" y="154"/>
              </a:cxn>
              <a:cxn ang="0">
                <a:pos x="125" y="141"/>
              </a:cxn>
              <a:cxn ang="0">
                <a:pos x="125" y="68"/>
              </a:cxn>
              <a:cxn ang="0">
                <a:pos x="121" y="59"/>
              </a:cxn>
              <a:cxn ang="0">
                <a:pos x="113" y="55"/>
              </a:cxn>
              <a:cxn ang="0">
                <a:pos x="74" y="56"/>
              </a:cxn>
              <a:cxn ang="0">
                <a:pos x="59" y="40"/>
              </a:cxn>
              <a:cxn ang="0">
                <a:pos x="74" y="25"/>
              </a:cxn>
              <a:cxn ang="0">
                <a:pos x="192" y="25"/>
              </a:cxn>
              <a:cxn ang="0">
                <a:pos x="207" y="40"/>
              </a:cxn>
              <a:cxn ang="0">
                <a:pos x="192" y="56"/>
              </a:cxn>
              <a:cxn ang="0">
                <a:pos x="153" y="56"/>
              </a:cxn>
              <a:cxn ang="0">
                <a:pos x="144" y="59"/>
              </a:cxn>
              <a:cxn ang="0">
                <a:pos x="141" y="68"/>
              </a:cxn>
              <a:cxn ang="0">
                <a:pos x="141" y="140"/>
              </a:cxn>
              <a:cxn ang="0">
                <a:pos x="153" y="153"/>
              </a:cxn>
              <a:cxn ang="0">
                <a:pos x="198" y="153"/>
              </a:cxn>
              <a:cxn ang="0">
                <a:pos x="288" y="243"/>
              </a:cxn>
              <a:cxn ang="0">
                <a:pos x="288" y="264"/>
              </a:cxn>
              <a:cxn ang="0">
                <a:pos x="234" y="264"/>
              </a:cxn>
              <a:cxn ang="0">
                <a:pos x="234" y="243"/>
              </a:cxn>
              <a:cxn ang="0">
                <a:pos x="198" y="207"/>
              </a:cxn>
              <a:cxn ang="0">
                <a:pos x="12" y="207"/>
              </a:cxn>
              <a:cxn ang="0">
                <a:pos x="0" y="220"/>
              </a:cxn>
              <a:cxn ang="0">
                <a:pos x="12" y="232"/>
              </a:cxn>
              <a:cxn ang="0">
                <a:pos x="198" y="232"/>
              </a:cxn>
              <a:cxn ang="0">
                <a:pos x="209" y="243"/>
              </a:cxn>
              <a:cxn ang="0">
                <a:pos x="209" y="276"/>
              </a:cxn>
              <a:cxn ang="0">
                <a:pos x="221" y="288"/>
              </a:cxn>
              <a:cxn ang="0">
                <a:pos x="301" y="288"/>
              </a:cxn>
              <a:cxn ang="0">
                <a:pos x="313" y="276"/>
              </a:cxn>
              <a:cxn ang="0">
                <a:pos x="313" y="243"/>
              </a:cxn>
              <a:cxn ang="0">
                <a:pos x="198" y="128"/>
              </a:cxn>
              <a:cxn ang="0">
                <a:pos x="165" y="128"/>
              </a:cxn>
              <a:cxn ang="0">
                <a:pos x="165" y="80"/>
              </a:cxn>
              <a:cxn ang="0">
                <a:pos x="192" y="80"/>
              </a:cxn>
              <a:cxn ang="0">
                <a:pos x="232" y="40"/>
              </a:cxn>
              <a:cxn ang="0">
                <a:pos x="192" y="0"/>
              </a:cxn>
              <a:cxn ang="0">
                <a:pos x="74" y="0"/>
              </a:cxn>
              <a:cxn ang="0">
                <a:pos x="34" y="40"/>
              </a:cxn>
            </a:cxnLst>
            <a:rect l="0" t="0" r="r" b="b"/>
            <a:pathLst>
              <a:path w="313" h="288">
                <a:moveTo>
                  <a:pt x="34" y="40"/>
                </a:moveTo>
                <a:cubicBezTo>
                  <a:pt x="34" y="62"/>
                  <a:pt x="52" y="80"/>
                  <a:pt x="74" y="80"/>
                </a:cubicBezTo>
                <a:cubicBezTo>
                  <a:pt x="74" y="80"/>
                  <a:pt x="89" y="80"/>
                  <a:pt x="101" y="80"/>
                </a:cubicBezTo>
                <a:cubicBezTo>
                  <a:pt x="101" y="94"/>
                  <a:pt x="101" y="115"/>
                  <a:pt x="101" y="129"/>
                </a:cubicBezTo>
                <a:cubicBezTo>
                  <a:pt x="82" y="129"/>
                  <a:pt x="12" y="129"/>
                  <a:pt x="12" y="129"/>
                </a:cubicBezTo>
                <a:cubicBezTo>
                  <a:pt x="5" y="129"/>
                  <a:pt x="0" y="135"/>
                  <a:pt x="0" y="141"/>
                </a:cubicBezTo>
                <a:cubicBezTo>
                  <a:pt x="0" y="148"/>
                  <a:pt x="5" y="154"/>
                  <a:pt x="12" y="154"/>
                </a:cubicBezTo>
                <a:cubicBezTo>
                  <a:pt x="113" y="154"/>
                  <a:pt x="113" y="154"/>
                  <a:pt x="113" y="154"/>
                </a:cubicBezTo>
                <a:cubicBezTo>
                  <a:pt x="120" y="154"/>
                  <a:pt x="125" y="148"/>
                  <a:pt x="125" y="141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4"/>
                  <a:pt x="124" y="61"/>
                  <a:pt x="121" y="59"/>
                </a:cubicBezTo>
                <a:cubicBezTo>
                  <a:pt x="119" y="57"/>
                  <a:pt x="116" y="55"/>
                  <a:pt x="113" y="55"/>
                </a:cubicBezTo>
                <a:cubicBezTo>
                  <a:pt x="74" y="56"/>
                  <a:pt x="74" y="56"/>
                  <a:pt x="74" y="56"/>
                </a:cubicBezTo>
                <a:cubicBezTo>
                  <a:pt x="66" y="56"/>
                  <a:pt x="59" y="49"/>
                  <a:pt x="59" y="40"/>
                </a:cubicBezTo>
                <a:cubicBezTo>
                  <a:pt x="59" y="32"/>
                  <a:pt x="66" y="25"/>
                  <a:pt x="74" y="25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200" y="25"/>
                  <a:pt x="207" y="32"/>
                  <a:pt x="207" y="40"/>
                </a:cubicBezTo>
                <a:cubicBezTo>
                  <a:pt x="207" y="49"/>
                  <a:pt x="200" y="56"/>
                  <a:pt x="192" y="56"/>
                </a:cubicBezTo>
                <a:cubicBezTo>
                  <a:pt x="192" y="56"/>
                  <a:pt x="153" y="56"/>
                  <a:pt x="153" y="56"/>
                </a:cubicBezTo>
                <a:cubicBezTo>
                  <a:pt x="150" y="56"/>
                  <a:pt x="147" y="57"/>
                  <a:pt x="144" y="59"/>
                </a:cubicBezTo>
                <a:cubicBezTo>
                  <a:pt x="142" y="62"/>
                  <a:pt x="141" y="65"/>
                  <a:pt x="141" y="68"/>
                </a:cubicBezTo>
                <a:cubicBezTo>
                  <a:pt x="141" y="140"/>
                  <a:pt x="141" y="140"/>
                  <a:pt x="141" y="140"/>
                </a:cubicBezTo>
                <a:cubicBezTo>
                  <a:pt x="141" y="147"/>
                  <a:pt x="146" y="153"/>
                  <a:pt x="153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248" y="153"/>
                  <a:pt x="288" y="193"/>
                  <a:pt x="288" y="243"/>
                </a:cubicBezTo>
                <a:cubicBezTo>
                  <a:pt x="288" y="243"/>
                  <a:pt x="288" y="254"/>
                  <a:pt x="288" y="264"/>
                </a:cubicBezTo>
                <a:cubicBezTo>
                  <a:pt x="274" y="264"/>
                  <a:pt x="248" y="264"/>
                  <a:pt x="234" y="264"/>
                </a:cubicBezTo>
                <a:cubicBezTo>
                  <a:pt x="234" y="254"/>
                  <a:pt x="234" y="243"/>
                  <a:pt x="234" y="243"/>
                </a:cubicBezTo>
                <a:cubicBezTo>
                  <a:pt x="234" y="223"/>
                  <a:pt x="218" y="207"/>
                  <a:pt x="198" y="207"/>
                </a:cubicBezTo>
                <a:cubicBezTo>
                  <a:pt x="12" y="207"/>
                  <a:pt x="12" y="207"/>
                  <a:pt x="12" y="207"/>
                </a:cubicBezTo>
                <a:cubicBezTo>
                  <a:pt x="5" y="207"/>
                  <a:pt x="0" y="213"/>
                  <a:pt x="0" y="220"/>
                </a:cubicBezTo>
                <a:cubicBezTo>
                  <a:pt x="0" y="227"/>
                  <a:pt x="5" y="232"/>
                  <a:pt x="12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204" y="232"/>
                  <a:pt x="209" y="237"/>
                  <a:pt x="209" y="243"/>
                </a:cubicBezTo>
                <a:cubicBezTo>
                  <a:pt x="209" y="243"/>
                  <a:pt x="209" y="276"/>
                  <a:pt x="209" y="276"/>
                </a:cubicBezTo>
                <a:cubicBezTo>
                  <a:pt x="209" y="283"/>
                  <a:pt x="215" y="288"/>
                  <a:pt x="221" y="288"/>
                </a:cubicBezTo>
                <a:cubicBezTo>
                  <a:pt x="301" y="288"/>
                  <a:pt x="301" y="288"/>
                  <a:pt x="301" y="288"/>
                </a:cubicBezTo>
                <a:cubicBezTo>
                  <a:pt x="307" y="288"/>
                  <a:pt x="313" y="283"/>
                  <a:pt x="313" y="276"/>
                </a:cubicBezTo>
                <a:cubicBezTo>
                  <a:pt x="313" y="243"/>
                  <a:pt x="313" y="243"/>
                  <a:pt x="313" y="243"/>
                </a:cubicBezTo>
                <a:cubicBezTo>
                  <a:pt x="313" y="180"/>
                  <a:pt x="261" y="128"/>
                  <a:pt x="198" y="128"/>
                </a:cubicBezTo>
                <a:cubicBezTo>
                  <a:pt x="198" y="128"/>
                  <a:pt x="179" y="128"/>
                  <a:pt x="165" y="128"/>
                </a:cubicBezTo>
                <a:cubicBezTo>
                  <a:pt x="165" y="115"/>
                  <a:pt x="165" y="94"/>
                  <a:pt x="165" y="80"/>
                </a:cubicBezTo>
                <a:cubicBezTo>
                  <a:pt x="177" y="80"/>
                  <a:pt x="192" y="80"/>
                  <a:pt x="192" y="80"/>
                </a:cubicBezTo>
                <a:cubicBezTo>
                  <a:pt x="214" y="80"/>
                  <a:pt x="232" y="63"/>
                  <a:pt x="232" y="40"/>
                </a:cubicBezTo>
                <a:cubicBezTo>
                  <a:pt x="232" y="18"/>
                  <a:pt x="214" y="0"/>
                  <a:pt x="192" y="0"/>
                </a:cubicBezTo>
                <a:cubicBezTo>
                  <a:pt x="192" y="0"/>
                  <a:pt x="74" y="0"/>
                  <a:pt x="74" y="0"/>
                </a:cubicBezTo>
                <a:cubicBezTo>
                  <a:pt x="52" y="0"/>
                  <a:pt x="34" y="18"/>
                  <a:pt x="34" y="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33" name="TextBox 132"/>
          <p:cNvSpPr txBox="1"/>
          <p:nvPr userDrawn="1"/>
        </p:nvSpPr>
        <p:spPr>
          <a:xfrm>
            <a:off x="2928609" y="4284674"/>
            <a:ext cx="108852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Water &amp; 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waste water</a:t>
            </a:r>
          </a:p>
        </p:txBody>
      </p:sp>
      <p:sp>
        <p:nvSpPr>
          <p:cNvPr id="134" name="Freeform 120"/>
          <p:cNvSpPr>
            <a:spLocks noChangeAspect="1"/>
          </p:cNvSpPr>
          <p:nvPr userDrawn="1"/>
        </p:nvSpPr>
        <p:spPr bwMode="auto">
          <a:xfrm>
            <a:off x="3986532" y="3004938"/>
            <a:ext cx="473683" cy="362948"/>
          </a:xfrm>
          <a:custGeom>
            <a:avLst/>
            <a:gdLst/>
            <a:ahLst/>
            <a:cxnLst>
              <a:cxn ang="0">
                <a:pos x="344" y="10"/>
              </a:cxn>
              <a:cxn ang="0">
                <a:pos x="334" y="27"/>
              </a:cxn>
              <a:cxn ang="0">
                <a:pos x="160" y="118"/>
              </a:cxn>
              <a:cxn ang="0">
                <a:pos x="55" y="128"/>
              </a:cxn>
              <a:cxn ang="0">
                <a:pos x="35" y="237"/>
              </a:cxn>
              <a:cxn ang="0">
                <a:pos x="97" y="259"/>
              </a:cxn>
              <a:cxn ang="0">
                <a:pos x="34" y="263"/>
              </a:cxn>
              <a:cxn ang="0">
                <a:pos x="34" y="333"/>
              </a:cxn>
              <a:cxn ang="0">
                <a:pos x="292" y="298"/>
              </a:cxn>
              <a:cxn ang="0">
                <a:pos x="201" y="263"/>
              </a:cxn>
              <a:cxn ang="0">
                <a:pos x="204" y="259"/>
              </a:cxn>
              <a:cxn ang="0">
                <a:pos x="217" y="167"/>
              </a:cxn>
              <a:cxn ang="0">
                <a:pos x="269" y="106"/>
              </a:cxn>
              <a:cxn ang="0">
                <a:pos x="350" y="73"/>
              </a:cxn>
              <a:cxn ang="0">
                <a:pos x="333" y="60"/>
              </a:cxn>
              <a:cxn ang="0">
                <a:pos x="259" y="81"/>
              </a:cxn>
              <a:cxn ang="0">
                <a:pos x="198" y="142"/>
              </a:cxn>
              <a:cxn ang="0">
                <a:pos x="189" y="166"/>
              </a:cxn>
              <a:cxn ang="0">
                <a:pos x="198" y="232"/>
              </a:cxn>
              <a:cxn ang="0">
                <a:pos x="175" y="246"/>
              </a:cxn>
              <a:cxn ang="0">
                <a:pos x="188" y="290"/>
              </a:cxn>
              <a:cxn ang="0">
                <a:pos x="265" y="298"/>
              </a:cxn>
              <a:cxn ang="0">
                <a:pos x="34" y="306"/>
              </a:cxn>
              <a:cxn ang="0">
                <a:pos x="34" y="290"/>
              </a:cxn>
              <a:cxn ang="0">
                <a:pos x="123" y="277"/>
              </a:cxn>
              <a:cxn ang="0">
                <a:pos x="110" y="232"/>
              </a:cxn>
              <a:cxn ang="0">
                <a:pos x="61" y="155"/>
              </a:cxn>
              <a:cxn ang="0">
                <a:pos x="181" y="145"/>
              </a:cxn>
              <a:cxn ang="0">
                <a:pos x="233" y="77"/>
              </a:cxn>
              <a:cxn ang="0">
                <a:pos x="348" y="50"/>
              </a:cxn>
              <a:cxn ang="0">
                <a:pos x="354" y="45"/>
              </a:cxn>
              <a:cxn ang="0">
                <a:pos x="371" y="41"/>
              </a:cxn>
              <a:cxn ang="0">
                <a:pos x="388" y="175"/>
              </a:cxn>
              <a:cxn ang="0">
                <a:pos x="405" y="190"/>
              </a:cxn>
              <a:cxn ang="0">
                <a:pos x="404" y="201"/>
              </a:cxn>
              <a:cxn ang="0">
                <a:pos x="394" y="209"/>
              </a:cxn>
              <a:cxn ang="0">
                <a:pos x="330" y="245"/>
              </a:cxn>
              <a:cxn ang="0">
                <a:pos x="348" y="257"/>
              </a:cxn>
              <a:cxn ang="0">
                <a:pos x="403" y="234"/>
              </a:cxn>
              <a:cxn ang="0">
                <a:pos x="433" y="194"/>
              </a:cxn>
              <a:cxn ang="0">
                <a:pos x="411" y="156"/>
              </a:cxn>
              <a:cxn ang="0">
                <a:pos x="406" y="154"/>
              </a:cxn>
              <a:cxn ang="0">
                <a:pos x="393" y="25"/>
              </a:cxn>
              <a:cxn ang="0">
                <a:pos x="374" y="6"/>
              </a:cxn>
            </a:cxnLst>
            <a:rect l="0" t="0" r="r" b="b"/>
            <a:pathLst>
              <a:path w="433" h="333">
                <a:moveTo>
                  <a:pt x="358" y="0"/>
                </a:moveTo>
                <a:cubicBezTo>
                  <a:pt x="351" y="1"/>
                  <a:pt x="346" y="6"/>
                  <a:pt x="344" y="10"/>
                </a:cubicBezTo>
                <a:cubicBezTo>
                  <a:pt x="344" y="10"/>
                  <a:pt x="345" y="9"/>
                  <a:pt x="345" y="9"/>
                </a:cubicBezTo>
                <a:cubicBezTo>
                  <a:pt x="345" y="9"/>
                  <a:pt x="337" y="21"/>
                  <a:pt x="334" y="27"/>
                </a:cubicBezTo>
                <a:cubicBezTo>
                  <a:pt x="325" y="29"/>
                  <a:pt x="227" y="51"/>
                  <a:pt x="227" y="51"/>
                </a:cubicBezTo>
                <a:cubicBezTo>
                  <a:pt x="192" y="60"/>
                  <a:pt x="169" y="82"/>
                  <a:pt x="160" y="118"/>
                </a:cubicBezTo>
                <a:cubicBezTo>
                  <a:pt x="160" y="118"/>
                  <a:pt x="159" y="123"/>
                  <a:pt x="157" y="128"/>
                </a:cubicBezTo>
                <a:cubicBezTo>
                  <a:pt x="140" y="128"/>
                  <a:pt x="55" y="128"/>
                  <a:pt x="55" y="128"/>
                </a:cubicBezTo>
                <a:cubicBezTo>
                  <a:pt x="44" y="128"/>
                  <a:pt x="35" y="137"/>
                  <a:pt x="35" y="148"/>
                </a:cubicBezTo>
                <a:cubicBezTo>
                  <a:pt x="35" y="148"/>
                  <a:pt x="35" y="237"/>
                  <a:pt x="35" y="237"/>
                </a:cubicBezTo>
                <a:cubicBezTo>
                  <a:pt x="35" y="249"/>
                  <a:pt x="44" y="259"/>
                  <a:pt x="56" y="259"/>
                </a:cubicBezTo>
                <a:cubicBezTo>
                  <a:pt x="56" y="259"/>
                  <a:pt x="82" y="259"/>
                  <a:pt x="97" y="259"/>
                </a:cubicBezTo>
                <a:cubicBezTo>
                  <a:pt x="97" y="261"/>
                  <a:pt x="97" y="261"/>
                  <a:pt x="97" y="263"/>
                </a:cubicBezTo>
                <a:cubicBezTo>
                  <a:pt x="78" y="263"/>
                  <a:pt x="34" y="263"/>
                  <a:pt x="34" y="263"/>
                </a:cubicBezTo>
                <a:cubicBezTo>
                  <a:pt x="15" y="263"/>
                  <a:pt x="0" y="279"/>
                  <a:pt x="0" y="298"/>
                </a:cubicBezTo>
                <a:cubicBezTo>
                  <a:pt x="0" y="317"/>
                  <a:pt x="15" y="333"/>
                  <a:pt x="34" y="333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77" y="333"/>
                  <a:pt x="292" y="317"/>
                  <a:pt x="292" y="298"/>
                </a:cubicBezTo>
                <a:cubicBezTo>
                  <a:pt x="292" y="279"/>
                  <a:pt x="277" y="263"/>
                  <a:pt x="257" y="263"/>
                </a:cubicBezTo>
                <a:cubicBezTo>
                  <a:pt x="257" y="263"/>
                  <a:pt x="219" y="263"/>
                  <a:pt x="201" y="263"/>
                </a:cubicBezTo>
                <a:cubicBezTo>
                  <a:pt x="201" y="261"/>
                  <a:pt x="201" y="261"/>
                  <a:pt x="201" y="259"/>
                </a:cubicBezTo>
                <a:cubicBezTo>
                  <a:pt x="202" y="259"/>
                  <a:pt x="204" y="259"/>
                  <a:pt x="204" y="259"/>
                </a:cubicBezTo>
                <a:cubicBezTo>
                  <a:pt x="216" y="259"/>
                  <a:pt x="225" y="250"/>
                  <a:pt x="225" y="239"/>
                </a:cubicBezTo>
                <a:cubicBezTo>
                  <a:pt x="225" y="209"/>
                  <a:pt x="222" y="185"/>
                  <a:pt x="217" y="167"/>
                </a:cubicBezTo>
                <a:cubicBezTo>
                  <a:pt x="219" y="162"/>
                  <a:pt x="223" y="151"/>
                  <a:pt x="223" y="151"/>
                </a:cubicBezTo>
                <a:cubicBezTo>
                  <a:pt x="230" y="130"/>
                  <a:pt x="246" y="115"/>
                  <a:pt x="269" y="106"/>
                </a:cubicBezTo>
                <a:cubicBezTo>
                  <a:pt x="270" y="105"/>
                  <a:pt x="341" y="85"/>
                  <a:pt x="341" y="85"/>
                </a:cubicBezTo>
                <a:cubicBezTo>
                  <a:pt x="347" y="84"/>
                  <a:pt x="350" y="78"/>
                  <a:pt x="350" y="73"/>
                </a:cubicBezTo>
                <a:cubicBezTo>
                  <a:pt x="350" y="71"/>
                  <a:pt x="350" y="70"/>
                  <a:pt x="350" y="69"/>
                </a:cubicBezTo>
                <a:cubicBezTo>
                  <a:pt x="348" y="62"/>
                  <a:pt x="341" y="58"/>
                  <a:pt x="333" y="6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80"/>
                  <a:pt x="260" y="81"/>
                  <a:pt x="259" y="81"/>
                </a:cubicBezTo>
                <a:cubicBezTo>
                  <a:pt x="229" y="93"/>
                  <a:pt x="208" y="114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3"/>
                  <a:pt x="189" y="165"/>
                  <a:pt x="189" y="166"/>
                </a:cubicBezTo>
                <a:cubicBezTo>
                  <a:pt x="189" y="168"/>
                  <a:pt x="190" y="169"/>
                  <a:pt x="190" y="171"/>
                </a:cubicBezTo>
                <a:cubicBezTo>
                  <a:pt x="195" y="185"/>
                  <a:pt x="197" y="206"/>
                  <a:pt x="198" y="232"/>
                </a:cubicBezTo>
                <a:cubicBezTo>
                  <a:pt x="193" y="232"/>
                  <a:pt x="188" y="232"/>
                  <a:pt x="188" y="232"/>
                </a:cubicBezTo>
                <a:cubicBezTo>
                  <a:pt x="181" y="232"/>
                  <a:pt x="175" y="238"/>
                  <a:pt x="175" y="246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84"/>
                  <a:pt x="181" y="290"/>
                  <a:pt x="188" y="290"/>
                </a:cubicBezTo>
                <a:cubicBezTo>
                  <a:pt x="257" y="290"/>
                  <a:pt x="257" y="290"/>
                  <a:pt x="257" y="290"/>
                </a:cubicBezTo>
                <a:cubicBezTo>
                  <a:pt x="262" y="290"/>
                  <a:pt x="265" y="294"/>
                  <a:pt x="265" y="298"/>
                </a:cubicBezTo>
                <a:cubicBezTo>
                  <a:pt x="265" y="303"/>
                  <a:pt x="262" y="306"/>
                  <a:pt x="257" y="306"/>
                </a:cubicBezTo>
                <a:cubicBezTo>
                  <a:pt x="34" y="306"/>
                  <a:pt x="34" y="306"/>
                  <a:pt x="34" y="306"/>
                </a:cubicBezTo>
                <a:cubicBezTo>
                  <a:pt x="30" y="306"/>
                  <a:pt x="26" y="303"/>
                  <a:pt x="26" y="298"/>
                </a:cubicBezTo>
                <a:cubicBezTo>
                  <a:pt x="26" y="294"/>
                  <a:pt x="30" y="290"/>
                  <a:pt x="34" y="290"/>
                </a:cubicBezTo>
                <a:cubicBezTo>
                  <a:pt x="110" y="290"/>
                  <a:pt x="110" y="290"/>
                  <a:pt x="110" y="290"/>
                </a:cubicBezTo>
                <a:cubicBezTo>
                  <a:pt x="117" y="290"/>
                  <a:pt x="123" y="284"/>
                  <a:pt x="123" y="277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23" y="238"/>
                  <a:pt x="117" y="232"/>
                  <a:pt x="110" y="232"/>
                </a:cubicBezTo>
                <a:cubicBezTo>
                  <a:pt x="110" y="232"/>
                  <a:pt x="69" y="232"/>
                  <a:pt x="61" y="232"/>
                </a:cubicBezTo>
                <a:cubicBezTo>
                  <a:pt x="61" y="218"/>
                  <a:pt x="61" y="172"/>
                  <a:pt x="61" y="155"/>
                </a:cubicBezTo>
                <a:cubicBezTo>
                  <a:pt x="73" y="155"/>
                  <a:pt x="168" y="155"/>
                  <a:pt x="168" y="155"/>
                </a:cubicBezTo>
                <a:cubicBezTo>
                  <a:pt x="174" y="155"/>
                  <a:pt x="179" y="151"/>
                  <a:pt x="181" y="14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3" y="98"/>
                  <a:pt x="208" y="83"/>
                  <a:pt x="233" y="77"/>
                </a:cubicBezTo>
                <a:cubicBezTo>
                  <a:pt x="233" y="77"/>
                  <a:pt x="345" y="51"/>
                  <a:pt x="345" y="51"/>
                </a:cubicBezTo>
                <a:cubicBezTo>
                  <a:pt x="346" y="51"/>
                  <a:pt x="347" y="51"/>
                  <a:pt x="348" y="50"/>
                </a:cubicBezTo>
                <a:cubicBezTo>
                  <a:pt x="349" y="49"/>
                  <a:pt x="349" y="49"/>
                  <a:pt x="349" y="49"/>
                </a:cubicBezTo>
                <a:cubicBezTo>
                  <a:pt x="351" y="48"/>
                  <a:pt x="352" y="47"/>
                  <a:pt x="354" y="45"/>
                </a:cubicBezTo>
                <a:cubicBezTo>
                  <a:pt x="354" y="45"/>
                  <a:pt x="358" y="38"/>
                  <a:pt x="362" y="32"/>
                </a:cubicBezTo>
                <a:cubicBezTo>
                  <a:pt x="366" y="36"/>
                  <a:pt x="368" y="38"/>
                  <a:pt x="371" y="41"/>
                </a:cubicBezTo>
                <a:cubicBezTo>
                  <a:pt x="372" y="50"/>
                  <a:pt x="380" y="164"/>
                  <a:pt x="380" y="164"/>
                </a:cubicBezTo>
                <a:cubicBezTo>
                  <a:pt x="381" y="169"/>
                  <a:pt x="384" y="173"/>
                  <a:pt x="388" y="175"/>
                </a:cubicBezTo>
                <a:cubicBezTo>
                  <a:pt x="388" y="175"/>
                  <a:pt x="399" y="180"/>
                  <a:pt x="400" y="180"/>
                </a:cubicBezTo>
                <a:cubicBezTo>
                  <a:pt x="402" y="181"/>
                  <a:pt x="403" y="184"/>
                  <a:pt x="405" y="190"/>
                </a:cubicBezTo>
                <a:cubicBezTo>
                  <a:pt x="406" y="191"/>
                  <a:pt x="406" y="193"/>
                  <a:pt x="406" y="194"/>
                </a:cubicBezTo>
                <a:cubicBezTo>
                  <a:pt x="406" y="196"/>
                  <a:pt x="405" y="199"/>
                  <a:pt x="404" y="201"/>
                </a:cubicBezTo>
                <a:cubicBezTo>
                  <a:pt x="402" y="205"/>
                  <a:pt x="399" y="208"/>
                  <a:pt x="395" y="209"/>
                </a:cubicBezTo>
                <a:cubicBezTo>
                  <a:pt x="395" y="209"/>
                  <a:pt x="394" y="209"/>
                  <a:pt x="394" y="209"/>
                </a:cubicBezTo>
                <a:cubicBezTo>
                  <a:pt x="338" y="232"/>
                  <a:pt x="338" y="232"/>
                  <a:pt x="338" y="232"/>
                </a:cubicBezTo>
                <a:cubicBezTo>
                  <a:pt x="333" y="234"/>
                  <a:pt x="330" y="239"/>
                  <a:pt x="330" y="245"/>
                </a:cubicBezTo>
                <a:cubicBezTo>
                  <a:pt x="330" y="246"/>
                  <a:pt x="330" y="248"/>
                  <a:pt x="331" y="250"/>
                </a:cubicBezTo>
                <a:cubicBezTo>
                  <a:pt x="334" y="256"/>
                  <a:pt x="341" y="260"/>
                  <a:pt x="348" y="257"/>
                </a:cubicBezTo>
                <a:cubicBezTo>
                  <a:pt x="404" y="234"/>
                  <a:pt x="404" y="234"/>
                  <a:pt x="404" y="234"/>
                </a:cubicBezTo>
                <a:cubicBezTo>
                  <a:pt x="404" y="234"/>
                  <a:pt x="404" y="234"/>
                  <a:pt x="403" y="234"/>
                </a:cubicBezTo>
                <a:cubicBezTo>
                  <a:pt x="414" y="231"/>
                  <a:pt x="423" y="223"/>
                  <a:pt x="428" y="213"/>
                </a:cubicBezTo>
                <a:cubicBezTo>
                  <a:pt x="431" y="207"/>
                  <a:pt x="433" y="200"/>
                  <a:pt x="433" y="194"/>
                </a:cubicBezTo>
                <a:cubicBezTo>
                  <a:pt x="433" y="190"/>
                  <a:pt x="432" y="186"/>
                  <a:pt x="431" y="182"/>
                </a:cubicBezTo>
                <a:cubicBezTo>
                  <a:pt x="428" y="173"/>
                  <a:pt x="423" y="162"/>
                  <a:pt x="411" y="156"/>
                </a:cubicBezTo>
                <a:cubicBezTo>
                  <a:pt x="411" y="156"/>
                  <a:pt x="411" y="156"/>
                  <a:pt x="411" y="156"/>
                </a:cubicBezTo>
                <a:cubicBezTo>
                  <a:pt x="411" y="156"/>
                  <a:pt x="408" y="155"/>
                  <a:pt x="406" y="154"/>
                </a:cubicBezTo>
                <a:cubicBezTo>
                  <a:pt x="405" y="140"/>
                  <a:pt x="398" y="33"/>
                  <a:pt x="398" y="33"/>
                </a:cubicBezTo>
                <a:cubicBezTo>
                  <a:pt x="397" y="30"/>
                  <a:pt x="396" y="27"/>
                  <a:pt x="393" y="25"/>
                </a:cubicBezTo>
                <a:cubicBezTo>
                  <a:pt x="374" y="6"/>
                  <a:pt x="374" y="6"/>
                  <a:pt x="374" y="6"/>
                </a:cubicBezTo>
                <a:cubicBezTo>
                  <a:pt x="374" y="6"/>
                  <a:pt x="374" y="6"/>
                  <a:pt x="374" y="6"/>
                </a:cubicBezTo>
                <a:cubicBezTo>
                  <a:pt x="368" y="0"/>
                  <a:pt x="361" y="0"/>
                  <a:pt x="358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>
            <a:off x="3692882" y="3463579"/>
            <a:ext cx="106097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Mining, minerals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&amp; metals</a:t>
            </a:r>
          </a:p>
        </p:txBody>
      </p:sp>
      <p:sp>
        <p:nvSpPr>
          <p:cNvPr id="136" name="Freeform 112"/>
          <p:cNvSpPr>
            <a:spLocks noChangeAspect="1"/>
          </p:cNvSpPr>
          <p:nvPr userDrawn="1"/>
        </p:nvSpPr>
        <p:spPr bwMode="auto">
          <a:xfrm>
            <a:off x="3222798" y="2195360"/>
            <a:ext cx="500144" cy="393192"/>
          </a:xfrm>
          <a:custGeom>
            <a:avLst/>
            <a:gdLst/>
            <a:ahLst/>
            <a:cxnLst>
              <a:cxn ang="0">
                <a:pos x="49" y="5"/>
              </a:cxn>
              <a:cxn ang="0">
                <a:pos x="32" y="98"/>
              </a:cxn>
              <a:cxn ang="0">
                <a:pos x="0" y="335"/>
              </a:cxn>
              <a:cxn ang="0">
                <a:pos x="26" y="335"/>
              </a:cxn>
              <a:cxn ang="0">
                <a:pos x="58" y="107"/>
              </a:cxn>
              <a:cxn ang="0">
                <a:pos x="59" y="34"/>
              </a:cxn>
              <a:cxn ang="0">
                <a:pos x="78" y="27"/>
              </a:cxn>
              <a:cxn ang="0">
                <a:pos x="95" y="29"/>
              </a:cxn>
              <a:cxn ang="0">
                <a:pos x="97" y="101"/>
              </a:cxn>
              <a:cxn ang="0">
                <a:pos x="130" y="183"/>
              </a:cxn>
              <a:cxn ang="0">
                <a:pos x="143" y="349"/>
              </a:cxn>
              <a:cxn ang="0">
                <a:pos x="283" y="338"/>
              </a:cxn>
              <a:cxn ang="0">
                <a:pos x="275" y="323"/>
              </a:cxn>
              <a:cxn ang="0">
                <a:pos x="235" y="256"/>
              </a:cxn>
              <a:cxn ang="0">
                <a:pos x="302" y="173"/>
              </a:cxn>
              <a:cxn ang="0">
                <a:pos x="302" y="163"/>
              </a:cxn>
              <a:cxn ang="0">
                <a:pos x="299" y="116"/>
              </a:cxn>
              <a:cxn ang="0">
                <a:pos x="322" y="154"/>
              </a:cxn>
              <a:cxn ang="0">
                <a:pos x="366" y="129"/>
              </a:cxn>
              <a:cxn ang="0">
                <a:pos x="378" y="151"/>
              </a:cxn>
              <a:cxn ang="0">
                <a:pos x="349" y="172"/>
              </a:cxn>
              <a:cxn ang="0">
                <a:pos x="357" y="184"/>
              </a:cxn>
              <a:cxn ang="0">
                <a:pos x="390" y="303"/>
              </a:cxn>
              <a:cxn ang="0">
                <a:pos x="358" y="335"/>
              </a:cxn>
              <a:cxn ang="0">
                <a:pos x="378" y="347"/>
              </a:cxn>
              <a:cxn ang="0">
                <a:pos x="433" y="256"/>
              </a:cxn>
              <a:cxn ang="0">
                <a:pos x="446" y="113"/>
              </a:cxn>
              <a:cxn ang="0">
                <a:pos x="445" y="102"/>
              </a:cxn>
              <a:cxn ang="0">
                <a:pos x="354" y="106"/>
              </a:cxn>
              <a:cxn ang="0">
                <a:pos x="314" y="92"/>
              </a:cxn>
              <a:cxn ang="0">
                <a:pos x="251" y="102"/>
              </a:cxn>
              <a:cxn ang="0">
                <a:pos x="242" y="115"/>
              </a:cxn>
              <a:cxn ang="0">
                <a:pos x="272" y="160"/>
              </a:cxn>
              <a:cxn ang="0">
                <a:pos x="208" y="256"/>
              </a:cxn>
              <a:cxn ang="0">
                <a:pos x="232" y="322"/>
              </a:cxn>
              <a:cxn ang="0">
                <a:pos x="157" y="183"/>
              </a:cxn>
              <a:cxn ang="0">
                <a:pos x="124" y="34"/>
              </a:cxn>
              <a:cxn ang="0">
                <a:pos x="79" y="0"/>
              </a:cxn>
            </a:cxnLst>
            <a:rect l="0" t="0" r="r" b="b"/>
            <a:pathLst>
              <a:path w="447" h="351">
                <a:moveTo>
                  <a:pt x="78" y="0"/>
                </a:moveTo>
                <a:cubicBezTo>
                  <a:pt x="69" y="0"/>
                  <a:pt x="58" y="1"/>
                  <a:pt x="49" y="5"/>
                </a:cubicBezTo>
                <a:cubicBezTo>
                  <a:pt x="38" y="11"/>
                  <a:pt x="32" y="21"/>
                  <a:pt x="32" y="34"/>
                </a:cubicBezTo>
                <a:cubicBezTo>
                  <a:pt x="32" y="34"/>
                  <a:pt x="32" y="92"/>
                  <a:pt x="32" y="98"/>
                </a:cubicBezTo>
                <a:cubicBezTo>
                  <a:pt x="23" y="116"/>
                  <a:pt x="0" y="165"/>
                  <a:pt x="0" y="183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3"/>
                  <a:pt x="6" y="349"/>
                  <a:pt x="13" y="349"/>
                </a:cubicBezTo>
                <a:cubicBezTo>
                  <a:pt x="20" y="349"/>
                  <a:pt x="26" y="343"/>
                  <a:pt x="26" y="335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26" y="175"/>
                  <a:pt x="42" y="137"/>
                  <a:pt x="58" y="107"/>
                </a:cubicBezTo>
                <a:cubicBezTo>
                  <a:pt x="58" y="105"/>
                  <a:pt x="59" y="103"/>
                  <a:pt x="59" y="101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0"/>
                  <a:pt x="60" y="29"/>
                  <a:pt x="61" y="29"/>
                </a:cubicBezTo>
                <a:cubicBezTo>
                  <a:pt x="64" y="27"/>
                  <a:pt x="70" y="27"/>
                  <a:pt x="78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87" y="27"/>
                  <a:pt x="92" y="27"/>
                  <a:pt x="95" y="29"/>
                </a:cubicBezTo>
                <a:cubicBezTo>
                  <a:pt x="96" y="29"/>
                  <a:pt x="97" y="30"/>
                  <a:pt x="97" y="34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7" y="103"/>
                  <a:pt x="98" y="105"/>
                  <a:pt x="99" y="107"/>
                </a:cubicBezTo>
                <a:cubicBezTo>
                  <a:pt x="114" y="137"/>
                  <a:pt x="130" y="175"/>
                  <a:pt x="130" y="183"/>
                </a:cubicBezTo>
                <a:cubicBezTo>
                  <a:pt x="130" y="335"/>
                  <a:pt x="130" y="335"/>
                  <a:pt x="130" y="335"/>
                </a:cubicBezTo>
                <a:cubicBezTo>
                  <a:pt x="130" y="343"/>
                  <a:pt x="136" y="349"/>
                  <a:pt x="143" y="349"/>
                </a:cubicBezTo>
                <a:cubicBezTo>
                  <a:pt x="270" y="349"/>
                  <a:pt x="270" y="349"/>
                  <a:pt x="270" y="349"/>
                </a:cubicBezTo>
                <a:cubicBezTo>
                  <a:pt x="276" y="349"/>
                  <a:pt x="282" y="344"/>
                  <a:pt x="283" y="338"/>
                </a:cubicBezTo>
                <a:cubicBezTo>
                  <a:pt x="283" y="337"/>
                  <a:pt x="283" y="336"/>
                  <a:pt x="283" y="335"/>
                </a:cubicBezTo>
                <a:cubicBezTo>
                  <a:pt x="283" y="330"/>
                  <a:pt x="280" y="325"/>
                  <a:pt x="275" y="323"/>
                </a:cubicBezTo>
                <a:cubicBezTo>
                  <a:pt x="274" y="323"/>
                  <a:pt x="253" y="314"/>
                  <a:pt x="241" y="286"/>
                </a:cubicBezTo>
                <a:cubicBezTo>
                  <a:pt x="237" y="276"/>
                  <a:pt x="235" y="266"/>
                  <a:pt x="235" y="256"/>
                </a:cubicBezTo>
                <a:cubicBezTo>
                  <a:pt x="235" y="221"/>
                  <a:pt x="259" y="191"/>
                  <a:pt x="294" y="180"/>
                </a:cubicBezTo>
                <a:cubicBezTo>
                  <a:pt x="297" y="179"/>
                  <a:pt x="300" y="177"/>
                  <a:pt x="302" y="173"/>
                </a:cubicBezTo>
                <a:cubicBezTo>
                  <a:pt x="303" y="172"/>
                  <a:pt x="303" y="170"/>
                  <a:pt x="303" y="168"/>
                </a:cubicBezTo>
                <a:cubicBezTo>
                  <a:pt x="303" y="166"/>
                  <a:pt x="303" y="164"/>
                  <a:pt x="302" y="163"/>
                </a:cubicBezTo>
                <a:cubicBezTo>
                  <a:pt x="295" y="144"/>
                  <a:pt x="288" y="133"/>
                  <a:pt x="279" y="122"/>
                </a:cubicBezTo>
                <a:cubicBezTo>
                  <a:pt x="289" y="119"/>
                  <a:pt x="293" y="118"/>
                  <a:pt x="299" y="116"/>
                </a:cubicBezTo>
                <a:cubicBezTo>
                  <a:pt x="303" y="123"/>
                  <a:pt x="309" y="133"/>
                  <a:pt x="313" y="145"/>
                </a:cubicBezTo>
                <a:cubicBezTo>
                  <a:pt x="314" y="150"/>
                  <a:pt x="317" y="153"/>
                  <a:pt x="322" y="154"/>
                </a:cubicBezTo>
                <a:cubicBezTo>
                  <a:pt x="326" y="156"/>
                  <a:pt x="331" y="155"/>
                  <a:pt x="335" y="151"/>
                </a:cubicBezTo>
                <a:cubicBezTo>
                  <a:pt x="343" y="144"/>
                  <a:pt x="354" y="136"/>
                  <a:pt x="366" y="129"/>
                </a:cubicBezTo>
                <a:cubicBezTo>
                  <a:pt x="382" y="121"/>
                  <a:pt x="399" y="119"/>
                  <a:pt x="412" y="119"/>
                </a:cubicBezTo>
                <a:cubicBezTo>
                  <a:pt x="404" y="130"/>
                  <a:pt x="393" y="143"/>
                  <a:pt x="378" y="151"/>
                </a:cubicBezTo>
                <a:cubicBezTo>
                  <a:pt x="371" y="154"/>
                  <a:pt x="365" y="157"/>
                  <a:pt x="358" y="159"/>
                </a:cubicBezTo>
                <a:cubicBezTo>
                  <a:pt x="353" y="161"/>
                  <a:pt x="350" y="166"/>
                  <a:pt x="349" y="172"/>
                </a:cubicBezTo>
                <a:cubicBezTo>
                  <a:pt x="349" y="172"/>
                  <a:pt x="349" y="172"/>
                  <a:pt x="349" y="172"/>
                </a:cubicBezTo>
                <a:cubicBezTo>
                  <a:pt x="349" y="177"/>
                  <a:pt x="353" y="182"/>
                  <a:pt x="357" y="184"/>
                </a:cubicBezTo>
                <a:cubicBezTo>
                  <a:pt x="387" y="197"/>
                  <a:pt x="406" y="225"/>
                  <a:pt x="406" y="256"/>
                </a:cubicBezTo>
                <a:cubicBezTo>
                  <a:pt x="406" y="273"/>
                  <a:pt x="401" y="289"/>
                  <a:pt x="390" y="303"/>
                </a:cubicBezTo>
                <a:cubicBezTo>
                  <a:pt x="383" y="311"/>
                  <a:pt x="375" y="318"/>
                  <a:pt x="365" y="324"/>
                </a:cubicBezTo>
                <a:cubicBezTo>
                  <a:pt x="361" y="326"/>
                  <a:pt x="358" y="331"/>
                  <a:pt x="358" y="335"/>
                </a:cubicBezTo>
                <a:cubicBezTo>
                  <a:pt x="358" y="338"/>
                  <a:pt x="359" y="340"/>
                  <a:pt x="360" y="342"/>
                </a:cubicBezTo>
                <a:cubicBezTo>
                  <a:pt x="364" y="348"/>
                  <a:pt x="372" y="351"/>
                  <a:pt x="378" y="347"/>
                </a:cubicBezTo>
                <a:cubicBezTo>
                  <a:pt x="391" y="340"/>
                  <a:pt x="402" y="330"/>
                  <a:pt x="411" y="319"/>
                </a:cubicBezTo>
                <a:cubicBezTo>
                  <a:pt x="425" y="301"/>
                  <a:pt x="433" y="279"/>
                  <a:pt x="433" y="256"/>
                </a:cubicBezTo>
                <a:cubicBezTo>
                  <a:pt x="433" y="224"/>
                  <a:pt x="417" y="194"/>
                  <a:pt x="391" y="174"/>
                </a:cubicBezTo>
                <a:cubicBezTo>
                  <a:pt x="428" y="154"/>
                  <a:pt x="445" y="115"/>
                  <a:pt x="446" y="113"/>
                </a:cubicBezTo>
                <a:cubicBezTo>
                  <a:pt x="447" y="112"/>
                  <a:pt x="447" y="110"/>
                  <a:pt x="447" y="108"/>
                </a:cubicBezTo>
                <a:cubicBezTo>
                  <a:pt x="447" y="106"/>
                  <a:pt x="446" y="104"/>
                  <a:pt x="445" y="102"/>
                </a:cubicBezTo>
                <a:cubicBezTo>
                  <a:pt x="444" y="98"/>
                  <a:pt x="440" y="96"/>
                  <a:pt x="436" y="95"/>
                </a:cubicBezTo>
                <a:cubicBezTo>
                  <a:pt x="435" y="95"/>
                  <a:pt x="392" y="86"/>
                  <a:pt x="354" y="106"/>
                </a:cubicBezTo>
                <a:cubicBezTo>
                  <a:pt x="346" y="110"/>
                  <a:pt x="338" y="115"/>
                  <a:pt x="331" y="120"/>
                </a:cubicBezTo>
                <a:cubicBezTo>
                  <a:pt x="324" y="104"/>
                  <a:pt x="315" y="93"/>
                  <a:pt x="314" y="92"/>
                </a:cubicBezTo>
                <a:cubicBezTo>
                  <a:pt x="311" y="88"/>
                  <a:pt x="305" y="86"/>
                  <a:pt x="300" y="88"/>
                </a:cubicBezTo>
                <a:cubicBezTo>
                  <a:pt x="251" y="102"/>
                  <a:pt x="251" y="102"/>
                  <a:pt x="251" y="102"/>
                </a:cubicBezTo>
                <a:cubicBezTo>
                  <a:pt x="247" y="104"/>
                  <a:pt x="243" y="107"/>
                  <a:pt x="242" y="112"/>
                </a:cubicBezTo>
                <a:cubicBezTo>
                  <a:pt x="242" y="113"/>
                  <a:pt x="242" y="114"/>
                  <a:pt x="242" y="115"/>
                </a:cubicBezTo>
                <a:cubicBezTo>
                  <a:pt x="242" y="119"/>
                  <a:pt x="243" y="122"/>
                  <a:pt x="245" y="124"/>
                </a:cubicBezTo>
                <a:cubicBezTo>
                  <a:pt x="258" y="138"/>
                  <a:pt x="265" y="145"/>
                  <a:pt x="272" y="160"/>
                </a:cubicBezTo>
                <a:cubicBezTo>
                  <a:pt x="233" y="178"/>
                  <a:pt x="208" y="214"/>
                  <a:pt x="208" y="256"/>
                </a:cubicBezTo>
                <a:cubicBezTo>
                  <a:pt x="208" y="256"/>
                  <a:pt x="208" y="256"/>
                  <a:pt x="208" y="256"/>
                </a:cubicBezTo>
                <a:cubicBezTo>
                  <a:pt x="208" y="269"/>
                  <a:pt x="211" y="283"/>
                  <a:pt x="216" y="296"/>
                </a:cubicBezTo>
                <a:cubicBezTo>
                  <a:pt x="221" y="307"/>
                  <a:pt x="226" y="315"/>
                  <a:pt x="232" y="322"/>
                </a:cubicBezTo>
                <a:cubicBezTo>
                  <a:pt x="206" y="322"/>
                  <a:pt x="172" y="322"/>
                  <a:pt x="157" y="322"/>
                </a:cubicBezTo>
                <a:cubicBezTo>
                  <a:pt x="157" y="300"/>
                  <a:pt x="157" y="183"/>
                  <a:pt x="157" y="183"/>
                </a:cubicBezTo>
                <a:cubicBezTo>
                  <a:pt x="157" y="165"/>
                  <a:pt x="133" y="116"/>
                  <a:pt x="124" y="98"/>
                </a:cubicBezTo>
                <a:cubicBezTo>
                  <a:pt x="124" y="92"/>
                  <a:pt x="124" y="34"/>
                  <a:pt x="124" y="34"/>
                </a:cubicBezTo>
                <a:cubicBezTo>
                  <a:pt x="124" y="21"/>
                  <a:pt x="118" y="11"/>
                  <a:pt x="107" y="5"/>
                </a:cubicBezTo>
                <a:cubicBezTo>
                  <a:pt x="98" y="1"/>
                  <a:pt x="87" y="0"/>
                  <a:pt x="79" y="0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37" name="TextBox 136"/>
          <p:cNvSpPr txBox="1"/>
          <p:nvPr userDrawn="1"/>
        </p:nvSpPr>
        <p:spPr>
          <a:xfrm>
            <a:off x="3211341" y="2639106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Food &amp;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beverage</a:t>
            </a:r>
          </a:p>
        </p:txBody>
      </p:sp>
      <p:sp>
        <p:nvSpPr>
          <p:cNvPr id="138" name="Freeform 108"/>
          <p:cNvSpPr>
            <a:spLocks noChangeAspect="1"/>
          </p:cNvSpPr>
          <p:nvPr userDrawn="1"/>
        </p:nvSpPr>
        <p:spPr bwMode="auto">
          <a:xfrm>
            <a:off x="1656141" y="3060615"/>
            <a:ext cx="479320" cy="337566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311"/>
              </a:cxn>
              <a:cxn ang="0">
                <a:pos x="13" y="325"/>
              </a:cxn>
              <a:cxn ang="0">
                <a:pos x="70" y="325"/>
              </a:cxn>
              <a:cxn ang="0">
                <a:pos x="84" y="311"/>
              </a:cxn>
              <a:cxn ang="0">
                <a:pos x="84" y="259"/>
              </a:cxn>
              <a:cxn ang="0">
                <a:pos x="377" y="259"/>
              </a:cxn>
              <a:cxn ang="0">
                <a:pos x="377" y="311"/>
              </a:cxn>
              <a:cxn ang="0">
                <a:pos x="390" y="325"/>
              </a:cxn>
              <a:cxn ang="0">
                <a:pos x="448" y="325"/>
              </a:cxn>
              <a:cxn ang="0">
                <a:pos x="461" y="311"/>
              </a:cxn>
              <a:cxn ang="0">
                <a:pos x="461" y="183"/>
              </a:cxn>
              <a:cxn ang="0">
                <a:pos x="461" y="182"/>
              </a:cxn>
              <a:cxn ang="0">
                <a:pos x="381" y="126"/>
              </a:cxn>
              <a:cxn ang="0">
                <a:pos x="199" y="126"/>
              </a:cxn>
              <a:cxn ang="0">
                <a:pos x="186" y="140"/>
              </a:cxn>
              <a:cxn ang="0">
                <a:pos x="186" y="193"/>
              </a:cxn>
              <a:cxn ang="0">
                <a:pos x="199" y="207"/>
              </a:cxn>
              <a:cxn ang="0">
                <a:pos x="213" y="193"/>
              </a:cxn>
              <a:cxn ang="0">
                <a:pos x="213" y="153"/>
              </a:cxn>
              <a:cxn ang="0">
                <a:pos x="381" y="153"/>
              </a:cxn>
              <a:cxn ang="0">
                <a:pos x="434" y="184"/>
              </a:cxn>
              <a:cxn ang="0">
                <a:pos x="434" y="298"/>
              </a:cxn>
              <a:cxn ang="0">
                <a:pos x="404" y="298"/>
              </a:cxn>
              <a:cxn ang="0">
                <a:pos x="404" y="246"/>
              </a:cxn>
              <a:cxn ang="0">
                <a:pos x="390" y="232"/>
              </a:cxn>
              <a:cxn ang="0">
                <a:pos x="70" y="232"/>
              </a:cxn>
              <a:cxn ang="0">
                <a:pos x="57" y="246"/>
              </a:cxn>
              <a:cxn ang="0">
                <a:pos x="57" y="298"/>
              </a:cxn>
              <a:cxn ang="0">
                <a:pos x="26" y="298"/>
              </a:cxn>
              <a:cxn ang="0">
                <a:pos x="26" y="27"/>
              </a:cxn>
              <a:cxn ang="0">
                <a:pos x="57" y="27"/>
              </a:cxn>
              <a:cxn ang="0">
                <a:pos x="57" y="140"/>
              </a:cxn>
              <a:cxn ang="0">
                <a:pos x="70" y="153"/>
              </a:cxn>
              <a:cxn ang="0">
                <a:pos x="160" y="153"/>
              </a:cxn>
              <a:cxn ang="0">
                <a:pos x="173" y="141"/>
              </a:cxn>
              <a:cxn ang="0">
                <a:pos x="155" y="81"/>
              </a:cxn>
              <a:cxn ang="0">
                <a:pos x="113" y="64"/>
              </a:cxn>
              <a:cxn ang="0">
                <a:pos x="100" y="77"/>
              </a:cxn>
              <a:cxn ang="0">
                <a:pos x="113" y="90"/>
              </a:cxn>
              <a:cxn ang="0">
                <a:pos x="135" y="99"/>
              </a:cxn>
              <a:cxn ang="0">
                <a:pos x="146" y="126"/>
              </a:cxn>
              <a:cxn ang="0">
                <a:pos x="84" y="126"/>
              </a:cxn>
              <a:cxn ang="0">
                <a:pos x="84" y="13"/>
              </a:cxn>
              <a:cxn ang="0">
                <a:pos x="70" y="0"/>
              </a:cxn>
              <a:cxn ang="0">
                <a:pos x="13" y="0"/>
              </a:cxn>
            </a:cxnLst>
            <a:rect l="0" t="0" r="r" b="b"/>
            <a:pathLst>
              <a:path w="461" h="325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9"/>
                  <a:pt x="6" y="325"/>
                  <a:pt x="13" y="325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8" y="325"/>
                  <a:pt x="84" y="319"/>
                  <a:pt x="84" y="311"/>
                </a:cubicBezTo>
                <a:cubicBezTo>
                  <a:pt x="84" y="311"/>
                  <a:pt x="84" y="276"/>
                  <a:pt x="84" y="259"/>
                </a:cubicBezTo>
                <a:cubicBezTo>
                  <a:pt x="107" y="259"/>
                  <a:pt x="354" y="259"/>
                  <a:pt x="377" y="259"/>
                </a:cubicBezTo>
                <a:cubicBezTo>
                  <a:pt x="377" y="276"/>
                  <a:pt x="377" y="311"/>
                  <a:pt x="377" y="311"/>
                </a:cubicBezTo>
                <a:cubicBezTo>
                  <a:pt x="377" y="319"/>
                  <a:pt x="383" y="325"/>
                  <a:pt x="390" y="325"/>
                </a:cubicBezTo>
                <a:cubicBezTo>
                  <a:pt x="448" y="325"/>
                  <a:pt x="448" y="325"/>
                  <a:pt x="448" y="325"/>
                </a:cubicBezTo>
                <a:cubicBezTo>
                  <a:pt x="455" y="325"/>
                  <a:pt x="461" y="319"/>
                  <a:pt x="461" y="311"/>
                </a:cubicBezTo>
                <a:cubicBezTo>
                  <a:pt x="461" y="183"/>
                  <a:pt x="461" y="183"/>
                  <a:pt x="461" y="183"/>
                </a:cubicBezTo>
                <a:cubicBezTo>
                  <a:pt x="461" y="182"/>
                  <a:pt x="461" y="182"/>
                  <a:pt x="461" y="182"/>
                </a:cubicBezTo>
                <a:cubicBezTo>
                  <a:pt x="460" y="163"/>
                  <a:pt x="441" y="126"/>
                  <a:pt x="381" y="126"/>
                </a:cubicBezTo>
                <a:cubicBezTo>
                  <a:pt x="199" y="126"/>
                  <a:pt x="199" y="126"/>
                  <a:pt x="199" y="126"/>
                </a:cubicBezTo>
                <a:cubicBezTo>
                  <a:pt x="192" y="126"/>
                  <a:pt x="186" y="132"/>
                  <a:pt x="186" y="140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186" y="201"/>
                  <a:pt x="192" y="207"/>
                  <a:pt x="199" y="207"/>
                </a:cubicBezTo>
                <a:cubicBezTo>
                  <a:pt x="207" y="207"/>
                  <a:pt x="213" y="201"/>
                  <a:pt x="213" y="193"/>
                </a:cubicBezTo>
                <a:cubicBezTo>
                  <a:pt x="213" y="193"/>
                  <a:pt x="213" y="168"/>
                  <a:pt x="213" y="153"/>
                </a:cubicBezTo>
                <a:cubicBezTo>
                  <a:pt x="231" y="153"/>
                  <a:pt x="381" y="153"/>
                  <a:pt x="381" y="153"/>
                </a:cubicBezTo>
                <a:cubicBezTo>
                  <a:pt x="428" y="153"/>
                  <a:pt x="434" y="179"/>
                  <a:pt x="434" y="184"/>
                </a:cubicBezTo>
                <a:cubicBezTo>
                  <a:pt x="434" y="185"/>
                  <a:pt x="434" y="277"/>
                  <a:pt x="434" y="298"/>
                </a:cubicBezTo>
                <a:cubicBezTo>
                  <a:pt x="423" y="298"/>
                  <a:pt x="415" y="298"/>
                  <a:pt x="404" y="298"/>
                </a:cubicBezTo>
                <a:cubicBezTo>
                  <a:pt x="404" y="281"/>
                  <a:pt x="404" y="246"/>
                  <a:pt x="404" y="246"/>
                </a:cubicBezTo>
                <a:cubicBezTo>
                  <a:pt x="404" y="238"/>
                  <a:pt x="398" y="232"/>
                  <a:pt x="390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63" y="232"/>
                  <a:pt x="57" y="238"/>
                  <a:pt x="57" y="246"/>
                </a:cubicBezTo>
                <a:cubicBezTo>
                  <a:pt x="57" y="246"/>
                  <a:pt x="57" y="281"/>
                  <a:pt x="57" y="298"/>
                </a:cubicBezTo>
                <a:cubicBezTo>
                  <a:pt x="46" y="298"/>
                  <a:pt x="37" y="298"/>
                  <a:pt x="26" y="298"/>
                </a:cubicBezTo>
                <a:cubicBezTo>
                  <a:pt x="26" y="275"/>
                  <a:pt x="26" y="50"/>
                  <a:pt x="26" y="27"/>
                </a:cubicBezTo>
                <a:cubicBezTo>
                  <a:pt x="37" y="27"/>
                  <a:pt x="46" y="27"/>
                  <a:pt x="57" y="27"/>
                </a:cubicBezTo>
                <a:cubicBezTo>
                  <a:pt x="57" y="48"/>
                  <a:pt x="57" y="140"/>
                  <a:pt x="57" y="140"/>
                </a:cubicBezTo>
                <a:cubicBezTo>
                  <a:pt x="57" y="147"/>
                  <a:pt x="63" y="153"/>
                  <a:pt x="70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7" y="153"/>
                  <a:pt x="172" y="148"/>
                  <a:pt x="173" y="141"/>
                </a:cubicBezTo>
                <a:cubicBezTo>
                  <a:pt x="173" y="139"/>
                  <a:pt x="175" y="103"/>
                  <a:pt x="155" y="81"/>
                </a:cubicBezTo>
                <a:cubicBezTo>
                  <a:pt x="144" y="70"/>
                  <a:pt x="130" y="64"/>
                  <a:pt x="113" y="64"/>
                </a:cubicBezTo>
                <a:cubicBezTo>
                  <a:pt x="106" y="64"/>
                  <a:pt x="100" y="70"/>
                  <a:pt x="100" y="77"/>
                </a:cubicBezTo>
                <a:cubicBezTo>
                  <a:pt x="100" y="84"/>
                  <a:pt x="106" y="90"/>
                  <a:pt x="113" y="90"/>
                </a:cubicBezTo>
                <a:cubicBezTo>
                  <a:pt x="123" y="90"/>
                  <a:pt x="130" y="93"/>
                  <a:pt x="135" y="99"/>
                </a:cubicBezTo>
                <a:cubicBezTo>
                  <a:pt x="142" y="106"/>
                  <a:pt x="145" y="117"/>
                  <a:pt x="146" y="126"/>
                </a:cubicBezTo>
                <a:cubicBezTo>
                  <a:pt x="129" y="126"/>
                  <a:pt x="99" y="126"/>
                  <a:pt x="84" y="126"/>
                </a:cubicBezTo>
                <a:cubicBezTo>
                  <a:pt x="84" y="105"/>
                  <a:pt x="84" y="13"/>
                  <a:pt x="84" y="13"/>
                </a:cubicBezTo>
                <a:cubicBezTo>
                  <a:pt x="84" y="6"/>
                  <a:pt x="78" y="0"/>
                  <a:pt x="70" y="0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39" name="TextBox 138"/>
          <p:cNvSpPr txBox="1"/>
          <p:nvPr userDrawn="1"/>
        </p:nvSpPr>
        <p:spPr>
          <a:xfrm>
            <a:off x="1577869" y="3463579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Hotels</a:t>
            </a:r>
          </a:p>
        </p:txBody>
      </p:sp>
      <p:sp>
        <p:nvSpPr>
          <p:cNvPr id="140" name="Freeform 80"/>
          <p:cNvSpPr>
            <a:spLocks noChangeAspect="1"/>
          </p:cNvSpPr>
          <p:nvPr userDrawn="1"/>
        </p:nvSpPr>
        <p:spPr bwMode="auto">
          <a:xfrm>
            <a:off x="999584" y="3004989"/>
            <a:ext cx="332363" cy="393192"/>
          </a:xfrm>
          <a:custGeom>
            <a:avLst/>
            <a:gdLst/>
            <a:ahLst/>
            <a:cxnLst>
              <a:cxn ang="0">
                <a:pos x="237" y="0"/>
              </a:cxn>
              <a:cxn ang="0">
                <a:pos x="200" y="37"/>
              </a:cxn>
              <a:cxn ang="0">
                <a:pos x="200" y="129"/>
              </a:cxn>
              <a:cxn ang="0">
                <a:pos x="199" y="132"/>
              </a:cxn>
              <a:cxn ang="0">
                <a:pos x="115" y="132"/>
              </a:cxn>
              <a:cxn ang="0">
                <a:pos x="115" y="130"/>
              </a:cxn>
              <a:cxn ang="0">
                <a:pos x="115" y="37"/>
              </a:cxn>
              <a:cxn ang="0">
                <a:pos x="78" y="1"/>
              </a:cxn>
              <a:cxn ang="0">
                <a:pos x="37" y="1"/>
              </a:cxn>
              <a:cxn ang="0">
                <a:pos x="0" y="37"/>
              </a:cxn>
              <a:cxn ang="0">
                <a:pos x="0" y="336"/>
              </a:cxn>
              <a:cxn ang="0">
                <a:pos x="11" y="362"/>
              </a:cxn>
              <a:cxn ang="0">
                <a:pos x="37" y="373"/>
              </a:cxn>
              <a:cxn ang="0">
                <a:pos x="78" y="373"/>
              </a:cxn>
              <a:cxn ang="0">
                <a:pos x="104" y="362"/>
              </a:cxn>
              <a:cxn ang="0">
                <a:pos x="115" y="337"/>
              </a:cxn>
              <a:cxn ang="0">
                <a:pos x="115" y="337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336"/>
              </a:cxn>
              <a:cxn ang="0">
                <a:pos x="115" y="233"/>
              </a:cxn>
              <a:cxn ang="0">
                <a:pos x="116" y="229"/>
              </a:cxn>
              <a:cxn ang="0">
                <a:pos x="199" y="229"/>
              </a:cxn>
              <a:cxn ang="0">
                <a:pos x="200" y="232"/>
              </a:cxn>
              <a:cxn ang="0">
                <a:pos x="200" y="336"/>
              </a:cxn>
              <a:cxn ang="0">
                <a:pos x="200" y="336"/>
              </a:cxn>
              <a:cxn ang="0">
                <a:pos x="237" y="372"/>
              </a:cxn>
              <a:cxn ang="0">
                <a:pos x="278" y="372"/>
              </a:cxn>
              <a:cxn ang="0">
                <a:pos x="315" y="335"/>
              </a:cxn>
              <a:cxn ang="0">
                <a:pos x="315" y="100"/>
              </a:cxn>
              <a:cxn ang="0">
                <a:pos x="301" y="86"/>
              </a:cxn>
              <a:cxn ang="0">
                <a:pos x="288" y="100"/>
              </a:cxn>
              <a:cxn ang="0">
                <a:pos x="288" y="335"/>
              </a:cxn>
              <a:cxn ang="0">
                <a:pos x="278" y="345"/>
              </a:cxn>
              <a:cxn ang="0">
                <a:pos x="237" y="345"/>
              </a:cxn>
              <a:cxn ang="0">
                <a:pos x="227" y="335"/>
              </a:cxn>
              <a:cxn ang="0">
                <a:pos x="227" y="335"/>
              </a:cxn>
              <a:cxn ang="0">
                <a:pos x="227" y="232"/>
              </a:cxn>
              <a:cxn ang="0">
                <a:pos x="201" y="202"/>
              </a:cxn>
              <a:cxn ang="0">
                <a:pos x="114" y="202"/>
              </a:cxn>
              <a:cxn ang="0">
                <a:pos x="88" y="233"/>
              </a:cxn>
              <a:cxn ang="0">
                <a:pos x="88" y="336"/>
              </a:cxn>
              <a:cxn ang="0">
                <a:pos x="78" y="346"/>
              </a:cxn>
              <a:cxn ang="0">
                <a:pos x="37" y="346"/>
              </a:cxn>
              <a:cxn ang="0">
                <a:pos x="27" y="336"/>
              </a:cxn>
              <a:cxn ang="0">
                <a:pos x="27" y="37"/>
              </a:cxn>
              <a:cxn ang="0">
                <a:pos x="37" y="27"/>
              </a:cxn>
              <a:cxn ang="0">
                <a:pos x="78" y="27"/>
              </a:cxn>
              <a:cxn ang="0">
                <a:pos x="88" y="37"/>
              </a:cxn>
              <a:cxn ang="0">
                <a:pos x="88" y="130"/>
              </a:cxn>
              <a:cxn ang="0">
                <a:pos x="114" y="158"/>
              </a:cxn>
              <a:cxn ang="0">
                <a:pos x="201" y="158"/>
              </a:cxn>
              <a:cxn ang="0">
                <a:pos x="227" y="129"/>
              </a:cxn>
              <a:cxn ang="0">
                <a:pos x="227" y="37"/>
              </a:cxn>
              <a:cxn ang="0">
                <a:pos x="237" y="27"/>
              </a:cxn>
              <a:cxn ang="0">
                <a:pos x="289" y="27"/>
              </a:cxn>
              <a:cxn ang="0">
                <a:pos x="302" y="13"/>
              </a:cxn>
              <a:cxn ang="0">
                <a:pos x="289" y="0"/>
              </a:cxn>
              <a:cxn ang="0">
                <a:pos x="237" y="0"/>
              </a:cxn>
            </a:cxnLst>
            <a:rect l="0" t="0" r="r" b="b"/>
            <a:pathLst>
              <a:path w="315" h="373">
                <a:moveTo>
                  <a:pt x="237" y="0"/>
                </a:moveTo>
                <a:cubicBezTo>
                  <a:pt x="217" y="0"/>
                  <a:pt x="200" y="16"/>
                  <a:pt x="200" y="37"/>
                </a:cubicBezTo>
                <a:cubicBezTo>
                  <a:pt x="200" y="37"/>
                  <a:pt x="200" y="129"/>
                  <a:pt x="200" y="129"/>
                </a:cubicBezTo>
                <a:cubicBezTo>
                  <a:pt x="200" y="130"/>
                  <a:pt x="200" y="131"/>
                  <a:pt x="199" y="132"/>
                </a:cubicBezTo>
                <a:cubicBezTo>
                  <a:pt x="197" y="132"/>
                  <a:pt x="117" y="132"/>
                  <a:pt x="115" y="132"/>
                </a:cubicBezTo>
                <a:cubicBezTo>
                  <a:pt x="115" y="131"/>
                  <a:pt x="115" y="130"/>
                  <a:pt x="115" y="130"/>
                </a:cubicBezTo>
                <a:cubicBezTo>
                  <a:pt x="115" y="129"/>
                  <a:pt x="115" y="37"/>
                  <a:pt x="115" y="37"/>
                </a:cubicBezTo>
                <a:cubicBezTo>
                  <a:pt x="115" y="17"/>
                  <a:pt x="98" y="1"/>
                  <a:pt x="78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17" y="1"/>
                  <a:pt x="0" y="17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46"/>
                  <a:pt x="4" y="355"/>
                  <a:pt x="11" y="362"/>
                </a:cubicBezTo>
                <a:cubicBezTo>
                  <a:pt x="18" y="369"/>
                  <a:pt x="27" y="373"/>
                  <a:pt x="37" y="373"/>
                </a:cubicBezTo>
                <a:cubicBezTo>
                  <a:pt x="78" y="373"/>
                  <a:pt x="78" y="373"/>
                  <a:pt x="78" y="373"/>
                </a:cubicBezTo>
                <a:cubicBezTo>
                  <a:pt x="87" y="373"/>
                  <a:pt x="97" y="369"/>
                  <a:pt x="104" y="362"/>
                </a:cubicBezTo>
                <a:cubicBezTo>
                  <a:pt x="111" y="355"/>
                  <a:pt x="114" y="346"/>
                  <a:pt x="115" y="337"/>
                </a:cubicBezTo>
                <a:cubicBezTo>
                  <a:pt x="115" y="337"/>
                  <a:pt x="115" y="337"/>
                  <a:pt x="115" y="337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5" y="335"/>
                  <a:pt x="115" y="233"/>
                  <a:pt x="115" y="233"/>
                </a:cubicBezTo>
                <a:cubicBezTo>
                  <a:pt x="115" y="232"/>
                  <a:pt x="115" y="230"/>
                  <a:pt x="116" y="229"/>
                </a:cubicBezTo>
                <a:cubicBezTo>
                  <a:pt x="118" y="229"/>
                  <a:pt x="197" y="229"/>
                  <a:pt x="199" y="229"/>
                </a:cubicBezTo>
                <a:cubicBezTo>
                  <a:pt x="200" y="230"/>
                  <a:pt x="200" y="231"/>
                  <a:pt x="200" y="232"/>
                </a:cubicBezTo>
                <a:cubicBezTo>
                  <a:pt x="200" y="232"/>
                  <a:pt x="200" y="336"/>
                  <a:pt x="200" y="336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200" y="356"/>
                  <a:pt x="217" y="372"/>
                  <a:pt x="237" y="372"/>
                </a:cubicBezTo>
                <a:cubicBezTo>
                  <a:pt x="278" y="372"/>
                  <a:pt x="278" y="372"/>
                  <a:pt x="278" y="372"/>
                </a:cubicBezTo>
                <a:cubicBezTo>
                  <a:pt x="298" y="372"/>
                  <a:pt x="315" y="356"/>
                  <a:pt x="315" y="335"/>
                </a:cubicBezTo>
                <a:cubicBezTo>
                  <a:pt x="315" y="100"/>
                  <a:pt x="315" y="100"/>
                  <a:pt x="315" y="100"/>
                </a:cubicBezTo>
                <a:cubicBezTo>
                  <a:pt x="315" y="92"/>
                  <a:pt x="309" y="86"/>
                  <a:pt x="301" y="86"/>
                </a:cubicBezTo>
                <a:cubicBezTo>
                  <a:pt x="294" y="86"/>
                  <a:pt x="288" y="92"/>
                  <a:pt x="288" y="100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41"/>
                  <a:pt x="283" y="345"/>
                  <a:pt x="278" y="345"/>
                </a:cubicBezTo>
                <a:cubicBezTo>
                  <a:pt x="237" y="345"/>
                  <a:pt x="237" y="345"/>
                  <a:pt x="237" y="345"/>
                </a:cubicBezTo>
                <a:cubicBezTo>
                  <a:pt x="231" y="345"/>
                  <a:pt x="227" y="341"/>
                  <a:pt x="227" y="335"/>
                </a:cubicBezTo>
                <a:cubicBezTo>
                  <a:pt x="227" y="335"/>
                  <a:pt x="227" y="335"/>
                  <a:pt x="227" y="335"/>
                </a:cubicBezTo>
                <a:cubicBezTo>
                  <a:pt x="227" y="334"/>
                  <a:pt x="227" y="232"/>
                  <a:pt x="227" y="232"/>
                </a:cubicBezTo>
                <a:cubicBezTo>
                  <a:pt x="227" y="217"/>
                  <a:pt x="218" y="202"/>
                  <a:pt x="201" y="202"/>
                </a:cubicBezTo>
                <a:cubicBezTo>
                  <a:pt x="114" y="202"/>
                  <a:pt x="114" y="202"/>
                  <a:pt x="114" y="202"/>
                </a:cubicBezTo>
                <a:cubicBezTo>
                  <a:pt x="97" y="202"/>
                  <a:pt x="88" y="217"/>
                  <a:pt x="88" y="233"/>
                </a:cubicBezTo>
                <a:cubicBezTo>
                  <a:pt x="88" y="233"/>
                  <a:pt x="88" y="335"/>
                  <a:pt x="88" y="336"/>
                </a:cubicBezTo>
                <a:cubicBezTo>
                  <a:pt x="88" y="342"/>
                  <a:pt x="83" y="346"/>
                  <a:pt x="78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1" y="346"/>
                  <a:pt x="27" y="342"/>
                  <a:pt x="27" y="336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2"/>
                  <a:pt x="31" y="27"/>
                  <a:pt x="37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83" y="27"/>
                  <a:pt x="88" y="32"/>
                  <a:pt x="88" y="37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44"/>
                  <a:pt x="97" y="158"/>
                  <a:pt x="114" y="158"/>
                </a:cubicBezTo>
                <a:cubicBezTo>
                  <a:pt x="201" y="158"/>
                  <a:pt x="201" y="158"/>
                  <a:pt x="201" y="158"/>
                </a:cubicBezTo>
                <a:cubicBezTo>
                  <a:pt x="218" y="158"/>
                  <a:pt x="227" y="144"/>
                  <a:pt x="227" y="129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1"/>
                  <a:pt x="231" y="27"/>
                  <a:pt x="237" y="27"/>
                </a:cubicBezTo>
                <a:cubicBezTo>
                  <a:pt x="289" y="27"/>
                  <a:pt x="289" y="27"/>
                  <a:pt x="289" y="27"/>
                </a:cubicBezTo>
                <a:cubicBezTo>
                  <a:pt x="296" y="27"/>
                  <a:pt x="302" y="21"/>
                  <a:pt x="302" y="13"/>
                </a:cubicBezTo>
                <a:cubicBezTo>
                  <a:pt x="302" y="6"/>
                  <a:pt x="296" y="0"/>
                  <a:pt x="289" y="0"/>
                </a:cubicBezTo>
                <a:lnTo>
                  <a:pt x="237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1" name="TextBox 140"/>
          <p:cNvSpPr txBox="1"/>
          <p:nvPr userDrawn="1"/>
        </p:nvSpPr>
        <p:spPr>
          <a:xfrm>
            <a:off x="788410" y="3463579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Healthcare</a:t>
            </a:r>
          </a:p>
        </p:txBody>
      </p:sp>
      <p:sp>
        <p:nvSpPr>
          <p:cNvPr id="142" name="Freeform 100"/>
          <p:cNvSpPr>
            <a:spLocks noChangeAspect="1"/>
          </p:cNvSpPr>
          <p:nvPr userDrawn="1"/>
        </p:nvSpPr>
        <p:spPr bwMode="auto">
          <a:xfrm>
            <a:off x="2551636" y="2874442"/>
            <a:ext cx="330960" cy="523747"/>
          </a:xfrm>
          <a:custGeom>
            <a:avLst/>
            <a:gdLst/>
            <a:ahLst/>
            <a:cxnLst>
              <a:cxn ang="0">
                <a:pos x="116" y="75"/>
              </a:cxn>
              <a:cxn ang="0">
                <a:pos x="46" y="287"/>
              </a:cxn>
              <a:cxn ang="0">
                <a:pos x="131" y="323"/>
              </a:cxn>
              <a:cxn ang="0">
                <a:pos x="148" y="314"/>
              </a:cxn>
              <a:cxn ang="0">
                <a:pos x="157" y="229"/>
              </a:cxn>
              <a:cxn ang="0">
                <a:pos x="144" y="189"/>
              </a:cxn>
              <a:cxn ang="0">
                <a:pos x="181" y="184"/>
              </a:cxn>
              <a:cxn ang="0">
                <a:pos x="185" y="220"/>
              </a:cxn>
              <a:cxn ang="0">
                <a:pos x="204" y="302"/>
              </a:cxn>
              <a:cxn ang="0">
                <a:pos x="125" y="348"/>
              </a:cxn>
              <a:cxn ang="0">
                <a:pos x="32" y="337"/>
              </a:cxn>
              <a:cxn ang="0">
                <a:pos x="4" y="453"/>
              </a:cxn>
              <a:cxn ang="0">
                <a:pos x="276" y="459"/>
              </a:cxn>
              <a:cxn ang="0">
                <a:pos x="276" y="432"/>
              </a:cxn>
              <a:cxn ang="0">
                <a:pos x="54" y="357"/>
              </a:cxn>
              <a:cxn ang="0">
                <a:pos x="187" y="365"/>
              </a:cxn>
              <a:cxn ang="0">
                <a:pos x="233" y="285"/>
              </a:cxn>
              <a:cxn ang="0">
                <a:pos x="217" y="205"/>
              </a:cxn>
              <a:cxn ang="0">
                <a:pos x="197" y="163"/>
              </a:cxn>
              <a:cxn ang="0">
                <a:pos x="123" y="173"/>
              </a:cxn>
              <a:cxn ang="0">
                <a:pos x="113" y="211"/>
              </a:cxn>
              <a:cxn ang="0">
                <a:pos x="125" y="294"/>
              </a:cxn>
              <a:cxn ang="0">
                <a:pos x="122" y="104"/>
              </a:cxn>
              <a:cxn ang="0">
                <a:pos x="155" y="32"/>
              </a:cxn>
              <a:cxn ang="0">
                <a:pos x="163" y="101"/>
              </a:cxn>
              <a:cxn ang="0">
                <a:pos x="172" y="117"/>
              </a:cxn>
              <a:cxn ang="0">
                <a:pos x="169" y="132"/>
              </a:cxn>
              <a:cxn ang="0">
                <a:pos x="195" y="136"/>
              </a:cxn>
              <a:cxn ang="0">
                <a:pos x="202" y="108"/>
              </a:cxn>
              <a:cxn ang="0">
                <a:pos x="193" y="95"/>
              </a:cxn>
              <a:cxn ang="0">
                <a:pos x="210" y="29"/>
              </a:cxn>
              <a:cxn ang="0">
                <a:pos x="200" y="16"/>
              </a:cxn>
              <a:cxn ang="0">
                <a:pos x="133" y="12"/>
              </a:cxn>
            </a:cxnLst>
            <a:rect l="0" t="0" r="r" b="b"/>
            <a:pathLst>
              <a:path w="290" h="459">
                <a:moveTo>
                  <a:pt x="133" y="12"/>
                </a:moveTo>
                <a:cubicBezTo>
                  <a:pt x="133" y="12"/>
                  <a:pt x="121" y="57"/>
                  <a:pt x="116" y="75"/>
                </a:cubicBezTo>
                <a:cubicBezTo>
                  <a:pt x="109" y="73"/>
                  <a:pt x="102" y="77"/>
                  <a:pt x="100" y="84"/>
                </a:cubicBezTo>
                <a:cubicBezTo>
                  <a:pt x="46" y="287"/>
                  <a:pt x="46" y="287"/>
                  <a:pt x="46" y="287"/>
                </a:cubicBezTo>
                <a:cubicBezTo>
                  <a:pt x="44" y="294"/>
                  <a:pt x="48" y="301"/>
                  <a:pt x="55" y="30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35" y="324"/>
                  <a:pt x="138" y="324"/>
                  <a:pt x="141" y="322"/>
                </a:cubicBezTo>
                <a:cubicBezTo>
                  <a:pt x="144" y="320"/>
                  <a:pt x="147" y="317"/>
                  <a:pt x="148" y="314"/>
                </a:cubicBezTo>
                <a:cubicBezTo>
                  <a:pt x="166" y="245"/>
                  <a:pt x="166" y="245"/>
                  <a:pt x="166" y="245"/>
                </a:cubicBezTo>
                <a:cubicBezTo>
                  <a:pt x="168" y="238"/>
                  <a:pt x="164" y="231"/>
                  <a:pt x="157" y="229"/>
                </a:cubicBezTo>
                <a:cubicBezTo>
                  <a:pt x="147" y="226"/>
                  <a:pt x="140" y="218"/>
                  <a:pt x="139" y="208"/>
                </a:cubicBezTo>
                <a:cubicBezTo>
                  <a:pt x="138" y="201"/>
                  <a:pt x="140" y="194"/>
                  <a:pt x="144" y="189"/>
                </a:cubicBezTo>
                <a:cubicBezTo>
                  <a:pt x="150" y="182"/>
                  <a:pt x="159" y="178"/>
                  <a:pt x="168" y="179"/>
                </a:cubicBezTo>
                <a:cubicBezTo>
                  <a:pt x="173" y="179"/>
                  <a:pt x="177" y="181"/>
                  <a:pt x="181" y="184"/>
                </a:cubicBezTo>
                <a:cubicBezTo>
                  <a:pt x="186" y="188"/>
                  <a:pt x="190" y="194"/>
                  <a:pt x="191" y="201"/>
                </a:cubicBezTo>
                <a:cubicBezTo>
                  <a:pt x="191" y="208"/>
                  <a:pt x="190" y="215"/>
                  <a:pt x="185" y="220"/>
                </a:cubicBezTo>
                <a:cubicBezTo>
                  <a:pt x="181" y="226"/>
                  <a:pt x="182" y="233"/>
                  <a:pt x="187" y="238"/>
                </a:cubicBezTo>
                <a:cubicBezTo>
                  <a:pt x="204" y="255"/>
                  <a:pt x="211" y="279"/>
                  <a:pt x="204" y="302"/>
                </a:cubicBezTo>
                <a:cubicBezTo>
                  <a:pt x="200" y="319"/>
                  <a:pt x="189" y="333"/>
                  <a:pt x="174" y="342"/>
                </a:cubicBezTo>
                <a:cubicBezTo>
                  <a:pt x="159" y="350"/>
                  <a:pt x="141" y="353"/>
                  <a:pt x="125" y="348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42" y="326"/>
                  <a:pt x="35" y="330"/>
                  <a:pt x="32" y="337"/>
                </a:cubicBezTo>
                <a:cubicBezTo>
                  <a:pt x="2" y="442"/>
                  <a:pt x="2" y="442"/>
                  <a:pt x="2" y="442"/>
                </a:cubicBezTo>
                <a:cubicBezTo>
                  <a:pt x="0" y="446"/>
                  <a:pt x="1" y="450"/>
                  <a:pt x="4" y="453"/>
                </a:cubicBezTo>
                <a:cubicBezTo>
                  <a:pt x="6" y="457"/>
                  <a:pt x="10" y="459"/>
                  <a:pt x="14" y="459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84" y="459"/>
                  <a:pt x="290" y="453"/>
                  <a:pt x="290" y="445"/>
                </a:cubicBezTo>
                <a:cubicBezTo>
                  <a:pt x="290" y="438"/>
                  <a:pt x="284" y="432"/>
                  <a:pt x="276" y="432"/>
                </a:cubicBezTo>
                <a:cubicBezTo>
                  <a:pt x="276" y="432"/>
                  <a:pt x="63" y="432"/>
                  <a:pt x="32" y="432"/>
                </a:cubicBezTo>
                <a:cubicBezTo>
                  <a:pt x="38" y="412"/>
                  <a:pt x="50" y="373"/>
                  <a:pt x="54" y="357"/>
                </a:cubicBezTo>
                <a:cubicBezTo>
                  <a:pt x="72" y="362"/>
                  <a:pt x="118" y="374"/>
                  <a:pt x="118" y="374"/>
                </a:cubicBezTo>
                <a:cubicBezTo>
                  <a:pt x="141" y="380"/>
                  <a:pt x="166" y="377"/>
                  <a:pt x="187" y="365"/>
                </a:cubicBezTo>
                <a:cubicBezTo>
                  <a:pt x="209" y="352"/>
                  <a:pt x="224" y="333"/>
                  <a:pt x="230" y="309"/>
                </a:cubicBezTo>
                <a:cubicBezTo>
                  <a:pt x="232" y="301"/>
                  <a:pt x="233" y="293"/>
                  <a:pt x="233" y="285"/>
                </a:cubicBezTo>
                <a:cubicBezTo>
                  <a:pt x="233" y="264"/>
                  <a:pt x="226" y="243"/>
                  <a:pt x="213" y="227"/>
                </a:cubicBezTo>
                <a:cubicBezTo>
                  <a:pt x="216" y="220"/>
                  <a:pt x="217" y="212"/>
                  <a:pt x="217" y="205"/>
                </a:cubicBezTo>
                <a:cubicBezTo>
                  <a:pt x="217" y="202"/>
                  <a:pt x="217" y="200"/>
                  <a:pt x="217" y="198"/>
                </a:cubicBezTo>
                <a:cubicBezTo>
                  <a:pt x="215" y="184"/>
                  <a:pt x="208" y="171"/>
                  <a:pt x="197" y="163"/>
                </a:cubicBezTo>
                <a:cubicBezTo>
                  <a:pt x="189" y="157"/>
                  <a:pt x="181" y="154"/>
                  <a:pt x="171" y="152"/>
                </a:cubicBezTo>
                <a:cubicBezTo>
                  <a:pt x="153" y="150"/>
                  <a:pt x="134" y="158"/>
                  <a:pt x="123" y="173"/>
                </a:cubicBezTo>
                <a:cubicBezTo>
                  <a:pt x="116" y="182"/>
                  <a:pt x="112" y="193"/>
                  <a:pt x="112" y="205"/>
                </a:cubicBezTo>
                <a:cubicBezTo>
                  <a:pt x="112" y="207"/>
                  <a:pt x="112" y="209"/>
                  <a:pt x="113" y="211"/>
                </a:cubicBezTo>
                <a:cubicBezTo>
                  <a:pt x="115" y="227"/>
                  <a:pt x="124" y="241"/>
                  <a:pt x="137" y="249"/>
                </a:cubicBezTo>
                <a:cubicBezTo>
                  <a:pt x="134" y="261"/>
                  <a:pt x="129" y="280"/>
                  <a:pt x="125" y="294"/>
                </a:cubicBezTo>
                <a:cubicBezTo>
                  <a:pt x="111" y="290"/>
                  <a:pt x="89" y="284"/>
                  <a:pt x="75" y="281"/>
                </a:cubicBezTo>
                <a:cubicBezTo>
                  <a:pt x="81" y="260"/>
                  <a:pt x="117" y="125"/>
                  <a:pt x="122" y="104"/>
                </a:cubicBezTo>
                <a:cubicBezTo>
                  <a:pt x="130" y="106"/>
                  <a:pt x="137" y="102"/>
                  <a:pt x="139" y="95"/>
                </a:cubicBezTo>
                <a:cubicBezTo>
                  <a:pt x="139" y="95"/>
                  <a:pt x="151" y="49"/>
                  <a:pt x="155" y="32"/>
                </a:cubicBezTo>
                <a:cubicBezTo>
                  <a:pt x="165" y="34"/>
                  <a:pt x="171" y="36"/>
                  <a:pt x="180" y="38"/>
                </a:cubicBezTo>
                <a:cubicBezTo>
                  <a:pt x="176" y="56"/>
                  <a:pt x="163" y="101"/>
                  <a:pt x="163" y="101"/>
                </a:cubicBezTo>
                <a:cubicBezTo>
                  <a:pt x="163" y="102"/>
                  <a:pt x="163" y="104"/>
                  <a:pt x="163" y="105"/>
                </a:cubicBezTo>
                <a:cubicBezTo>
                  <a:pt x="163" y="110"/>
                  <a:pt x="167" y="116"/>
                  <a:pt x="172" y="117"/>
                </a:cubicBezTo>
                <a:cubicBezTo>
                  <a:pt x="171" y="123"/>
                  <a:pt x="169" y="128"/>
                  <a:pt x="169" y="128"/>
                </a:cubicBezTo>
                <a:cubicBezTo>
                  <a:pt x="169" y="130"/>
                  <a:pt x="169" y="131"/>
                  <a:pt x="169" y="132"/>
                </a:cubicBezTo>
                <a:cubicBezTo>
                  <a:pt x="169" y="138"/>
                  <a:pt x="172" y="143"/>
                  <a:pt x="178" y="145"/>
                </a:cubicBezTo>
                <a:cubicBezTo>
                  <a:pt x="185" y="147"/>
                  <a:pt x="193" y="143"/>
                  <a:pt x="195" y="136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11"/>
                  <a:pt x="202" y="109"/>
                  <a:pt x="202" y="108"/>
                </a:cubicBezTo>
                <a:cubicBezTo>
                  <a:pt x="202" y="106"/>
                  <a:pt x="202" y="104"/>
                  <a:pt x="201" y="102"/>
                </a:cubicBezTo>
                <a:cubicBezTo>
                  <a:pt x="199" y="98"/>
                  <a:pt x="196" y="96"/>
                  <a:pt x="193" y="95"/>
                </a:cubicBezTo>
                <a:cubicBezTo>
                  <a:pt x="197" y="78"/>
                  <a:pt x="209" y="32"/>
                  <a:pt x="209" y="32"/>
                </a:cubicBezTo>
                <a:cubicBezTo>
                  <a:pt x="210" y="31"/>
                  <a:pt x="210" y="30"/>
                  <a:pt x="210" y="29"/>
                </a:cubicBezTo>
                <a:cubicBezTo>
                  <a:pt x="210" y="26"/>
                  <a:pt x="209" y="24"/>
                  <a:pt x="208" y="22"/>
                </a:cubicBezTo>
                <a:cubicBezTo>
                  <a:pt x="206" y="19"/>
                  <a:pt x="203" y="17"/>
                  <a:pt x="200" y="16"/>
                </a:cubicBezTo>
                <a:cubicBezTo>
                  <a:pt x="149" y="2"/>
                  <a:pt x="149" y="2"/>
                  <a:pt x="149" y="2"/>
                </a:cubicBezTo>
                <a:cubicBezTo>
                  <a:pt x="142" y="0"/>
                  <a:pt x="135" y="5"/>
                  <a:pt x="133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3" name="TextBox 142"/>
          <p:cNvSpPr txBox="1"/>
          <p:nvPr userDrawn="1"/>
        </p:nvSpPr>
        <p:spPr>
          <a:xfrm>
            <a:off x="2420029" y="3463579"/>
            <a:ext cx="52305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Life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sciences</a:t>
            </a:r>
          </a:p>
        </p:txBody>
      </p:sp>
      <p:sp>
        <p:nvSpPr>
          <p:cNvPr id="144" name="Freeform 104"/>
          <p:cNvSpPr>
            <a:spLocks noChangeAspect="1"/>
          </p:cNvSpPr>
          <p:nvPr userDrawn="1"/>
        </p:nvSpPr>
        <p:spPr bwMode="auto">
          <a:xfrm>
            <a:off x="1644697" y="3733696"/>
            <a:ext cx="479233" cy="479229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3" y="55"/>
              </a:cxn>
              <a:cxn ang="0">
                <a:pos x="69" y="253"/>
              </a:cxn>
              <a:cxn ang="0">
                <a:pos x="95" y="253"/>
              </a:cxn>
              <a:cxn ang="0">
                <a:pos x="94" y="173"/>
              </a:cxn>
              <a:cxn ang="0">
                <a:pos x="26" y="38"/>
              </a:cxn>
              <a:cxn ang="0">
                <a:pos x="38" y="26"/>
              </a:cxn>
              <a:cxn ang="0">
                <a:pos x="50" y="34"/>
              </a:cxn>
              <a:cxn ang="0">
                <a:pos x="105" y="142"/>
              </a:cxn>
              <a:cxn ang="0">
                <a:pos x="338" y="305"/>
              </a:cxn>
              <a:cxn ang="0">
                <a:pos x="68" y="318"/>
              </a:cxn>
              <a:cxn ang="0">
                <a:pos x="82" y="386"/>
              </a:cxn>
              <a:cxn ang="0">
                <a:pos x="93" y="394"/>
              </a:cxn>
              <a:cxn ang="0">
                <a:pos x="131" y="433"/>
              </a:cxn>
              <a:cxn ang="0">
                <a:pos x="169" y="386"/>
              </a:cxn>
              <a:cxn ang="0">
                <a:pos x="281" y="394"/>
              </a:cxn>
              <a:cxn ang="0">
                <a:pos x="358" y="394"/>
              </a:cxn>
              <a:cxn ang="0">
                <a:pos x="323" y="364"/>
              </a:cxn>
              <a:cxn ang="0">
                <a:pos x="331" y="394"/>
              </a:cxn>
              <a:cxn ang="0">
                <a:pos x="319" y="406"/>
              </a:cxn>
              <a:cxn ang="0">
                <a:pos x="308" y="394"/>
              </a:cxn>
              <a:cxn ang="0">
                <a:pos x="311" y="365"/>
              </a:cxn>
              <a:cxn ang="0">
                <a:pos x="151" y="359"/>
              </a:cxn>
              <a:cxn ang="0">
                <a:pos x="139" y="377"/>
              </a:cxn>
              <a:cxn ang="0">
                <a:pos x="140" y="403"/>
              </a:cxn>
              <a:cxn ang="0">
                <a:pos x="123" y="403"/>
              </a:cxn>
              <a:cxn ang="0">
                <a:pos x="122" y="382"/>
              </a:cxn>
              <a:cxn ang="0">
                <a:pos x="114" y="359"/>
              </a:cxn>
              <a:cxn ang="0">
                <a:pos x="95" y="331"/>
              </a:cxn>
              <a:cxn ang="0">
                <a:pos x="359" y="323"/>
              </a:cxn>
              <a:cxn ang="0">
                <a:pos x="432" y="129"/>
              </a:cxn>
              <a:cxn ang="0">
                <a:pos x="418" y="115"/>
              </a:cxn>
              <a:cxn ang="0">
                <a:pos x="74" y="24"/>
              </a:cxn>
              <a:cxn ang="0">
                <a:pos x="38" y="0"/>
              </a:cxn>
            </a:cxnLst>
            <a:rect l="0" t="0" r="r" b="b"/>
            <a:pathLst>
              <a:path w="432" h="433">
                <a:moveTo>
                  <a:pt x="11" y="11"/>
                </a:moveTo>
                <a:cubicBezTo>
                  <a:pt x="4" y="18"/>
                  <a:pt x="0" y="28"/>
                  <a:pt x="0" y="38"/>
                </a:cubicBezTo>
                <a:cubicBezTo>
                  <a:pt x="0" y="44"/>
                  <a:pt x="1" y="49"/>
                  <a:pt x="3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5"/>
                  <a:pt x="66" y="177"/>
                  <a:pt x="69" y="182"/>
                </a:cubicBezTo>
                <a:cubicBezTo>
                  <a:pt x="69" y="188"/>
                  <a:pt x="69" y="253"/>
                  <a:pt x="69" y="253"/>
                </a:cubicBezTo>
                <a:cubicBezTo>
                  <a:pt x="69" y="261"/>
                  <a:pt x="74" y="267"/>
                  <a:pt x="82" y="267"/>
                </a:cubicBezTo>
                <a:cubicBezTo>
                  <a:pt x="89" y="267"/>
                  <a:pt x="95" y="261"/>
                  <a:pt x="95" y="253"/>
                </a:cubicBezTo>
                <a:cubicBezTo>
                  <a:pt x="95" y="179"/>
                  <a:pt x="95" y="179"/>
                  <a:pt x="95" y="179"/>
                </a:cubicBezTo>
                <a:cubicBezTo>
                  <a:pt x="95" y="177"/>
                  <a:pt x="95" y="175"/>
                  <a:pt x="94" y="173"/>
                </a:cubicBezTo>
                <a:cubicBezTo>
                  <a:pt x="94" y="173"/>
                  <a:pt x="28" y="44"/>
                  <a:pt x="27" y="43"/>
                </a:cubicBezTo>
                <a:cubicBezTo>
                  <a:pt x="27" y="42"/>
                  <a:pt x="26" y="40"/>
                  <a:pt x="26" y="38"/>
                </a:cubicBezTo>
                <a:cubicBezTo>
                  <a:pt x="26" y="35"/>
                  <a:pt x="28" y="32"/>
                  <a:pt x="30" y="30"/>
                </a:cubicBezTo>
                <a:cubicBezTo>
                  <a:pt x="32" y="28"/>
                  <a:pt x="35" y="26"/>
                  <a:pt x="38" y="26"/>
                </a:cubicBezTo>
                <a:cubicBezTo>
                  <a:pt x="43" y="26"/>
                  <a:pt x="48" y="29"/>
                  <a:pt x="49" y="34"/>
                </a:cubicBezTo>
                <a:cubicBezTo>
                  <a:pt x="49" y="34"/>
                  <a:pt x="50" y="34"/>
                  <a:pt x="50" y="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5" y="139"/>
                  <a:pt x="100" y="142"/>
                  <a:pt x="105" y="142"/>
                </a:cubicBezTo>
                <a:cubicBezTo>
                  <a:pt x="105" y="142"/>
                  <a:pt x="365" y="142"/>
                  <a:pt x="399" y="142"/>
                </a:cubicBezTo>
                <a:cubicBezTo>
                  <a:pt x="388" y="170"/>
                  <a:pt x="343" y="291"/>
                  <a:pt x="338" y="305"/>
                </a:cubicBezTo>
                <a:cubicBezTo>
                  <a:pt x="320" y="305"/>
                  <a:pt x="82" y="305"/>
                  <a:pt x="82" y="305"/>
                </a:cubicBezTo>
                <a:cubicBezTo>
                  <a:pt x="74" y="305"/>
                  <a:pt x="68" y="311"/>
                  <a:pt x="68" y="318"/>
                </a:cubicBezTo>
                <a:cubicBezTo>
                  <a:pt x="68" y="372"/>
                  <a:pt x="68" y="372"/>
                  <a:pt x="68" y="372"/>
                </a:cubicBezTo>
                <a:cubicBezTo>
                  <a:pt x="68" y="380"/>
                  <a:pt x="74" y="386"/>
                  <a:pt x="82" y="386"/>
                </a:cubicBezTo>
                <a:cubicBezTo>
                  <a:pt x="82" y="386"/>
                  <a:pt x="88" y="386"/>
                  <a:pt x="93" y="386"/>
                </a:cubicBezTo>
                <a:cubicBezTo>
                  <a:pt x="93" y="389"/>
                  <a:pt x="93" y="393"/>
                  <a:pt x="93" y="394"/>
                </a:cubicBezTo>
                <a:cubicBezTo>
                  <a:pt x="93" y="405"/>
                  <a:pt x="97" y="414"/>
                  <a:pt x="104" y="422"/>
                </a:cubicBezTo>
                <a:cubicBezTo>
                  <a:pt x="111" y="429"/>
                  <a:pt x="121" y="433"/>
                  <a:pt x="131" y="433"/>
                </a:cubicBezTo>
                <a:cubicBezTo>
                  <a:pt x="152" y="433"/>
                  <a:pt x="170" y="416"/>
                  <a:pt x="170" y="394"/>
                </a:cubicBezTo>
                <a:cubicBezTo>
                  <a:pt x="170" y="392"/>
                  <a:pt x="169" y="389"/>
                  <a:pt x="169" y="386"/>
                </a:cubicBezTo>
                <a:cubicBezTo>
                  <a:pt x="193" y="386"/>
                  <a:pt x="258" y="386"/>
                  <a:pt x="282" y="386"/>
                </a:cubicBezTo>
                <a:cubicBezTo>
                  <a:pt x="281" y="389"/>
                  <a:pt x="281" y="392"/>
                  <a:pt x="281" y="394"/>
                </a:cubicBezTo>
                <a:cubicBezTo>
                  <a:pt x="281" y="416"/>
                  <a:pt x="298" y="433"/>
                  <a:pt x="319" y="433"/>
                </a:cubicBezTo>
                <a:cubicBezTo>
                  <a:pt x="341" y="433"/>
                  <a:pt x="358" y="416"/>
                  <a:pt x="358" y="394"/>
                </a:cubicBezTo>
                <a:cubicBezTo>
                  <a:pt x="358" y="381"/>
                  <a:pt x="352" y="368"/>
                  <a:pt x="342" y="361"/>
                </a:cubicBezTo>
                <a:cubicBezTo>
                  <a:pt x="336" y="357"/>
                  <a:pt x="328" y="358"/>
                  <a:pt x="323" y="364"/>
                </a:cubicBezTo>
                <a:cubicBezTo>
                  <a:pt x="319" y="370"/>
                  <a:pt x="320" y="379"/>
                  <a:pt x="326" y="383"/>
                </a:cubicBezTo>
                <a:cubicBezTo>
                  <a:pt x="329" y="385"/>
                  <a:pt x="331" y="390"/>
                  <a:pt x="331" y="394"/>
                </a:cubicBezTo>
                <a:cubicBezTo>
                  <a:pt x="331" y="398"/>
                  <a:pt x="330" y="401"/>
                  <a:pt x="328" y="403"/>
                </a:cubicBezTo>
                <a:cubicBezTo>
                  <a:pt x="326" y="405"/>
                  <a:pt x="323" y="406"/>
                  <a:pt x="319" y="406"/>
                </a:cubicBezTo>
                <a:cubicBezTo>
                  <a:pt x="316" y="406"/>
                  <a:pt x="313" y="405"/>
                  <a:pt x="311" y="403"/>
                </a:cubicBezTo>
                <a:cubicBezTo>
                  <a:pt x="309" y="401"/>
                  <a:pt x="308" y="398"/>
                  <a:pt x="308" y="394"/>
                </a:cubicBezTo>
                <a:cubicBezTo>
                  <a:pt x="308" y="391"/>
                  <a:pt x="310" y="383"/>
                  <a:pt x="312" y="377"/>
                </a:cubicBezTo>
                <a:cubicBezTo>
                  <a:pt x="314" y="373"/>
                  <a:pt x="313" y="368"/>
                  <a:pt x="311" y="365"/>
                </a:cubicBezTo>
                <a:cubicBezTo>
                  <a:pt x="308" y="361"/>
                  <a:pt x="304" y="359"/>
                  <a:pt x="300" y="359"/>
                </a:cubicBezTo>
                <a:cubicBezTo>
                  <a:pt x="151" y="359"/>
                  <a:pt x="151" y="359"/>
                  <a:pt x="151" y="359"/>
                </a:cubicBezTo>
                <a:cubicBezTo>
                  <a:pt x="147" y="359"/>
                  <a:pt x="143" y="361"/>
                  <a:pt x="140" y="365"/>
                </a:cubicBezTo>
                <a:cubicBezTo>
                  <a:pt x="138" y="368"/>
                  <a:pt x="137" y="373"/>
                  <a:pt x="139" y="377"/>
                </a:cubicBezTo>
                <a:cubicBezTo>
                  <a:pt x="141" y="382"/>
                  <a:pt x="143" y="390"/>
                  <a:pt x="143" y="394"/>
                </a:cubicBezTo>
                <a:cubicBezTo>
                  <a:pt x="143" y="398"/>
                  <a:pt x="142" y="401"/>
                  <a:pt x="140" y="403"/>
                </a:cubicBezTo>
                <a:cubicBezTo>
                  <a:pt x="137" y="405"/>
                  <a:pt x="134" y="406"/>
                  <a:pt x="131" y="406"/>
                </a:cubicBezTo>
                <a:cubicBezTo>
                  <a:pt x="128" y="406"/>
                  <a:pt x="125" y="405"/>
                  <a:pt x="123" y="403"/>
                </a:cubicBezTo>
                <a:cubicBezTo>
                  <a:pt x="121" y="401"/>
                  <a:pt x="119" y="398"/>
                  <a:pt x="119" y="394"/>
                </a:cubicBezTo>
                <a:cubicBezTo>
                  <a:pt x="119" y="388"/>
                  <a:pt x="121" y="383"/>
                  <a:pt x="122" y="382"/>
                </a:cubicBezTo>
                <a:cubicBezTo>
                  <a:pt x="126" y="379"/>
                  <a:pt x="128" y="373"/>
                  <a:pt x="126" y="368"/>
                </a:cubicBezTo>
                <a:cubicBezTo>
                  <a:pt x="124" y="362"/>
                  <a:pt x="119" y="359"/>
                  <a:pt x="114" y="359"/>
                </a:cubicBezTo>
                <a:cubicBezTo>
                  <a:pt x="114" y="359"/>
                  <a:pt x="104" y="359"/>
                  <a:pt x="95" y="359"/>
                </a:cubicBezTo>
                <a:cubicBezTo>
                  <a:pt x="95" y="349"/>
                  <a:pt x="95" y="342"/>
                  <a:pt x="95" y="331"/>
                </a:cubicBezTo>
                <a:cubicBezTo>
                  <a:pt x="119" y="331"/>
                  <a:pt x="347" y="331"/>
                  <a:pt x="347" y="331"/>
                </a:cubicBezTo>
                <a:cubicBezTo>
                  <a:pt x="352" y="331"/>
                  <a:pt x="357" y="328"/>
                  <a:pt x="359" y="323"/>
                </a:cubicBezTo>
                <a:cubicBezTo>
                  <a:pt x="431" y="133"/>
                  <a:pt x="431" y="133"/>
                  <a:pt x="431" y="133"/>
                </a:cubicBezTo>
                <a:cubicBezTo>
                  <a:pt x="431" y="132"/>
                  <a:pt x="432" y="130"/>
                  <a:pt x="432" y="129"/>
                </a:cubicBezTo>
                <a:cubicBezTo>
                  <a:pt x="432" y="126"/>
                  <a:pt x="431" y="123"/>
                  <a:pt x="429" y="121"/>
                </a:cubicBezTo>
                <a:cubicBezTo>
                  <a:pt x="427" y="118"/>
                  <a:pt x="423" y="115"/>
                  <a:pt x="418" y="115"/>
                </a:cubicBezTo>
                <a:cubicBezTo>
                  <a:pt x="418" y="115"/>
                  <a:pt x="131" y="115"/>
                  <a:pt x="114" y="115"/>
                </a:cubicBezTo>
                <a:cubicBezTo>
                  <a:pt x="108" y="102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8" y="9"/>
                  <a:pt x="54" y="0"/>
                  <a:pt x="38" y="0"/>
                </a:cubicBezTo>
                <a:cubicBezTo>
                  <a:pt x="28" y="0"/>
                  <a:pt x="18" y="4"/>
                  <a:pt x="11" y="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5" name="TextBox 144"/>
          <p:cNvSpPr txBox="1"/>
          <p:nvPr userDrawn="1"/>
        </p:nvSpPr>
        <p:spPr>
          <a:xfrm>
            <a:off x="1510837" y="4284674"/>
            <a:ext cx="769928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Retail</a:t>
            </a:r>
          </a:p>
        </p:txBody>
      </p:sp>
      <p:sp>
        <p:nvSpPr>
          <p:cNvPr id="146" name="Freeform 56"/>
          <p:cNvSpPr>
            <a:spLocks noChangeAspect="1"/>
          </p:cNvSpPr>
          <p:nvPr userDrawn="1"/>
        </p:nvSpPr>
        <p:spPr bwMode="auto">
          <a:xfrm>
            <a:off x="4033384" y="2195360"/>
            <a:ext cx="379970" cy="393192"/>
          </a:xfrm>
          <a:custGeom>
            <a:avLst/>
            <a:gdLst/>
            <a:ahLst/>
            <a:cxnLst>
              <a:cxn ang="0">
                <a:pos x="427" y="4"/>
              </a:cxn>
              <a:cxn ang="0">
                <a:pos x="238" y="2"/>
              </a:cxn>
              <a:cxn ang="0">
                <a:pos x="119" y="27"/>
              </a:cxn>
              <a:cxn ang="0">
                <a:pos x="23" y="257"/>
              </a:cxn>
              <a:cxn ang="0">
                <a:pos x="97" y="324"/>
              </a:cxn>
              <a:cxn ang="0">
                <a:pos x="111" y="311"/>
              </a:cxn>
              <a:cxn ang="0">
                <a:pos x="123" y="199"/>
              </a:cxn>
              <a:cxn ang="0">
                <a:pos x="136" y="112"/>
              </a:cxn>
              <a:cxn ang="0">
                <a:pos x="181" y="241"/>
              </a:cxn>
              <a:cxn ang="0">
                <a:pos x="218" y="255"/>
              </a:cxn>
              <a:cxn ang="0">
                <a:pos x="231" y="305"/>
              </a:cxn>
              <a:cxn ang="0">
                <a:pos x="283" y="291"/>
              </a:cxn>
              <a:cxn ang="0">
                <a:pos x="298" y="154"/>
              </a:cxn>
              <a:cxn ang="0">
                <a:pos x="312" y="246"/>
              </a:cxn>
              <a:cxn ang="0">
                <a:pos x="325" y="141"/>
              </a:cxn>
              <a:cxn ang="0">
                <a:pos x="270" y="127"/>
              </a:cxn>
              <a:cxn ang="0">
                <a:pos x="257" y="278"/>
              </a:cxn>
              <a:cxn ang="0">
                <a:pos x="245" y="241"/>
              </a:cxn>
              <a:cxn ang="0">
                <a:pos x="208" y="228"/>
              </a:cxn>
              <a:cxn ang="0">
                <a:pos x="195" y="86"/>
              </a:cxn>
              <a:cxn ang="0">
                <a:pos x="110" y="99"/>
              </a:cxn>
              <a:cxn ang="0">
                <a:pos x="98" y="172"/>
              </a:cxn>
              <a:cxn ang="0">
                <a:pos x="84" y="289"/>
              </a:cxn>
              <a:cxn ang="0">
                <a:pos x="39" y="150"/>
              </a:cxn>
              <a:cxn ang="0">
                <a:pos x="240" y="28"/>
              </a:cxn>
              <a:cxn ang="0">
                <a:pos x="396" y="32"/>
              </a:cxn>
              <a:cxn ang="0">
                <a:pos x="342" y="262"/>
              </a:cxn>
              <a:cxn ang="0">
                <a:pos x="135" y="348"/>
              </a:cxn>
              <a:cxn ang="0">
                <a:pos x="134" y="348"/>
              </a:cxn>
              <a:cxn ang="0">
                <a:pos x="132" y="347"/>
              </a:cxn>
              <a:cxn ang="0">
                <a:pos x="131" y="347"/>
              </a:cxn>
              <a:cxn ang="0">
                <a:pos x="130" y="348"/>
              </a:cxn>
              <a:cxn ang="0">
                <a:pos x="128" y="348"/>
              </a:cxn>
              <a:cxn ang="0">
                <a:pos x="127" y="348"/>
              </a:cxn>
              <a:cxn ang="0">
                <a:pos x="126" y="349"/>
              </a:cxn>
              <a:cxn ang="0">
                <a:pos x="125" y="349"/>
              </a:cxn>
              <a:cxn ang="0">
                <a:pos x="124" y="350"/>
              </a:cxn>
              <a:cxn ang="0">
                <a:pos x="123" y="351"/>
              </a:cxn>
              <a:cxn ang="0">
                <a:pos x="122" y="352"/>
              </a:cxn>
              <a:cxn ang="0">
                <a:pos x="121" y="353"/>
              </a:cxn>
              <a:cxn ang="0">
                <a:pos x="112" y="412"/>
              </a:cxn>
              <a:cxn ang="0">
                <a:pos x="158" y="460"/>
              </a:cxn>
              <a:cxn ang="0">
                <a:pos x="162" y="434"/>
              </a:cxn>
              <a:cxn ang="0">
                <a:pos x="138" y="376"/>
              </a:cxn>
              <a:cxn ang="0">
                <a:pos x="366" y="273"/>
              </a:cxn>
              <a:cxn ang="0">
                <a:pos x="436" y="29"/>
              </a:cxn>
            </a:cxnLst>
            <a:rect l="0" t="0" r="r" b="b"/>
            <a:pathLst>
              <a:path w="443" h="460">
                <a:moveTo>
                  <a:pt x="441" y="13"/>
                </a:moveTo>
                <a:cubicBezTo>
                  <a:pt x="439" y="7"/>
                  <a:pt x="433" y="4"/>
                  <a:pt x="427" y="4"/>
                </a:cubicBezTo>
                <a:cubicBezTo>
                  <a:pt x="411" y="6"/>
                  <a:pt x="374" y="5"/>
                  <a:pt x="338" y="3"/>
                </a:cubicBezTo>
                <a:cubicBezTo>
                  <a:pt x="300" y="1"/>
                  <a:pt x="260" y="0"/>
                  <a:pt x="238" y="2"/>
                </a:cubicBezTo>
                <a:cubicBezTo>
                  <a:pt x="236" y="2"/>
                  <a:pt x="235" y="2"/>
                  <a:pt x="233" y="2"/>
                </a:cubicBezTo>
                <a:cubicBezTo>
                  <a:pt x="209" y="5"/>
                  <a:pt x="163" y="9"/>
                  <a:pt x="119" y="27"/>
                </a:cubicBezTo>
                <a:cubicBezTo>
                  <a:pt x="63" y="51"/>
                  <a:pt x="28" y="90"/>
                  <a:pt x="14" y="143"/>
                </a:cubicBezTo>
                <a:cubicBezTo>
                  <a:pt x="0" y="193"/>
                  <a:pt x="12" y="233"/>
                  <a:pt x="23" y="257"/>
                </a:cubicBezTo>
                <a:cubicBezTo>
                  <a:pt x="38" y="287"/>
                  <a:pt x="63" y="311"/>
                  <a:pt x="90" y="323"/>
                </a:cubicBezTo>
                <a:cubicBezTo>
                  <a:pt x="92" y="324"/>
                  <a:pt x="95" y="324"/>
                  <a:pt x="97" y="324"/>
                </a:cubicBezTo>
                <a:cubicBezTo>
                  <a:pt x="97" y="324"/>
                  <a:pt x="97" y="324"/>
                  <a:pt x="98" y="324"/>
                </a:cubicBezTo>
                <a:cubicBezTo>
                  <a:pt x="105" y="324"/>
                  <a:pt x="111" y="318"/>
                  <a:pt x="111" y="311"/>
                </a:cubicBezTo>
                <a:cubicBezTo>
                  <a:pt x="111" y="199"/>
                  <a:pt x="111" y="199"/>
                  <a:pt x="111" y="199"/>
                </a:cubicBezTo>
                <a:cubicBezTo>
                  <a:pt x="123" y="199"/>
                  <a:pt x="123" y="199"/>
                  <a:pt x="123" y="199"/>
                </a:cubicBezTo>
                <a:cubicBezTo>
                  <a:pt x="130" y="199"/>
                  <a:pt x="136" y="193"/>
                  <a:pt x="136" y="185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81" y="112"/>
                  <a:pt x="181" y="112"/>
                  <a:pt x="181" y="112"/>
                </a:cubicBezTo>
                <a:cubicBezTo>
                  <a:pt x="181" y="241"/>
                  <a:pt x="181" y="241"/>
                  <a:pt x="181" y="241"/>
                </a:cubicBezTo>
                <a:cubicBezTo>
                  <a:pt x="181" y="249"/>
                  <a:pt x="187" y="255"/>
                  <a:pt x="195" y="255"/>
                </a:cubicBezTo>
                <a:cubicBezTo>
                  <a:pt x="218" y="255"/>
                  <a:pt x="218" y="255"/>
                  <a:pt x="218" y="255"/>
                </a:cubicBezTo>
                <a:cubicBezTo>
                  <a:pt x="218" y="291"/>
                  <a:pt x="218" y="291"/>
                  <a:pt x="218" y="291"/>
                </a:cubicBezTo>
                <a:cubicBezTo>
                  <a:pt x="218" y="299"/>
                  <a:pt x="224" y="305"/>
                  <a:pt x="231" y="305"/>
                </a:cubicBezTo>
                <a:cubicBezTo>
                  <a:pt x="270" y="305"/>
                  <a:pt x="270" y="305"/>
                  <a:pt x="270" y="305"/>
                </a:cubicBezTo>
                <a:cubicBezTo>
                  <a:pt x="277" y="305"/>
                  <a:pt x="283" y="299"/>
                  <a:pt x="283" y="291"/>
                </a:cubicBezTo>
                <a:cubicBezTo>
                  <a:pt x="283" y="154"/>
                  <a:pt x="283" y="154"/>
                  <a:pt x="283" y="154"/>
                </a:cubicBezTo>
                <a:cubicBezTo>
                  <a:pt x="298" y="154"/>
                  <a:pt x="298" y="154"/>
                  <a:pt x="298" y="154"/>
                </a:cubicBezTo>
                <a:cubicBezTo>
                  <a:pt x="298" y="232"/>
                  <a:pt x="298" y="232"/>
                  <a:pt x="298" y="232"/>
                </a:cubicBezTo>
                <a:cubicBezTo>
                  <a:pt x="298" y="240"/>
                  <a:pt x="304" y="246"/>
                  <a:pt x="312" y="246"/>
                </a:cubicBezTo>
                <a:cubicBezTo>
                  <a:pt x="319" y="246"/>
                  <a:pt x="325" y="240"/>
                  <a:pt x="325" y="232"/>
                </a:cubicBezTo>
                <a:cubicBezTo>
                  <a:pt x="325" y="141"/>
                  <a:pt x="325" y="141"/>
                  <a:pt x="325" y="141"/>
                </a:cubicBezTo>
                <a:cubicBezTo>
                  <a:pt x="325" y="133"/>
                  <a:pt x="319" y="127"/>
                  <a:pt x="312" y="127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3" y="127"/>
                  <a:pt x="257" y="133"/>
                  <a:pt x="257" y="141"/>
                </a:cubicBezTo>
                <a:cubicBezTo>
                  <a:pt x="257" y="278"/>
                  <a:pt x="257" y="278"/>
                  <a:pt x="257" y="278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245" y="241"/>
                  <a:pt x="245" y="241"/>
                  <a:pt x="245" y="241"/>
                </a:cubicBezTo>
                <a:cubicBezTo>
                  <a:pt x="245" y="234"/>
                  <a:pt x="239" y="228"/>
                  <a:pt x="231" y="228"/>
                </a:cubicBezTo>
                <a:cubicBezTo>
                  <a:pt x="208" y="228"/>
                  <a:pt x="208" y="228"/>
                  <a:pt x="208" y="228"/>
                </a:cubicBezTo>
                <a:cubicBezTo>
                  <a:pt x="208" y="99"/>
                  <a:pt x="208" y="99"/>
                  <a:pt x="208" y="99"/>
                </a:cubicBezTo>
                <a:cubicBezTo>
                  <a:pt x="208" y="92"/>
                  <a:pt x="202" y="86"/>
                  <a:pt x="195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16" y="86"/>
                  <a:pt x="110" y="92"/>
                  <a:pt x="110" y="99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0" y="172"/>
                  <a:pt x="84" y="178"/>
                  <a:pt x="84" y="185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69" y="279"/>
                  <a:pt x="56" y="264"/>
                  <a:pt x="47" y="245"/>
                </a:cubicBezTo>
                <a:cubicBezTo>
                  <a:pt x="38" y="225"/>
                  <a:pt x="28" y="192"/>
                  <a:pt x="39" y="150"/>
                </a:cubicBezTo>
                <a:cubicBezTo>
                  <a:pt x="68" y="45"/>
                  <a:pt x="190" y="33"/>
                  <a:pt x="236" y="29"/>
                </a:cubicBezTo>
                <a:cubicBezTo>
                  <a:pt x="237" y="29"/>
                  <a:pt x="239" y="29"/>
                  <a:pt x="240" y="28"/>
                </a:cubicBezTo>
                <a:cubicBezTo>
                  <a:pt x="261" y="26"/>
                  <a:pt x="300" y="28"/>
                  <a:pt x="337" y="30"/>
                </a:cubicBezTo>
                <a:cubicBezTo>
                  <a:pt x="358" y="31"/>
                  <a:pt x="379" y="32"/>
                  <a:pt x="396" y="32"/>
                </a:cubicBezTo>
                <a:cubicBezTo>
                  <a:pt x="374" y="64"/>
                  <a:pt x="370" y="108"/>
                  <a:pt x="365" y="152"/>
                </a:cubicBezTo>
                <a:cubicBezTo>
                  <a:pt x="361" y="190"/>
                  <a:pt x="357" y="230"/>
                  <a:pt x="342" y="262"/>
                </a:cubicBezTo>
                <a:cubicBezTo>
                  <a:pt x="305" y="338"/>
                  <a:pt x="222" y="373"/>
                  <a:pt x="135" y="348"/>
                </a:cubicBezTo>
                <a:cubicBezTo>
                  <a:pt x="135" y="348"/>
                  <a:pt x="135" y="348"/>
                  <a:pt x="135" y="348"/>
                </a:cubicBezTo>
                <a:cubicBezTo>
                  <a:pt x="135" y="348"/>
                  <a:pt x="134" y="348"/>
                  <a:pt x="134" y="348"/>
                </a:cubicBezTo>
                <a:cubicBezTo>
                  <a:pt x="134" y="348"/>
                  <a:pt x="134" y="348"/>
                  <a:pt x="134" y="348"/>
                </a:cubicBezTo>
                <a:cubicBezTo>
                  <a:pt x="133" y="348"/>
                  <a:pt x="133" y="348"/>
                  <a:pt x="133" y="348"/>
                </a:cubicBezTo>
                <a:cubicBezTo>
                  <a:pt x="133" y="348"/>
                  <a:pt x="132" y="347"/>
                  <a:pt x="132" y="347"/>
                </a:cubicBezTo>
                <a:cubicBezTo>
                  <a:pt x="132" y="347"/>
                  <a:pt x="132" y="347"/>
                  <a:pt x="132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1" y="347"/>
                  <a:pt x="131" y="347"/>
                  <a:pt x="131" y="347"/>
                </a:cubicBezTo>
                <a:cubicBezTo>
                  <a:pt x="130" y="348"/>
                  <a:pt x="130" y="348"/>
                  <a:pt x="130" y="348"/>
                </a:cubicBezTo>
                <a:cubicBezTo>
                  <a:pt x="130" y="348"/>
                  <a:pt x="129" y="348"/>
                  <a:pt x="129" y="348"/>
                </a:cubicBezTo>
                <a:cubicBezTo>
                  <a:pt x="129" y="348"/>
                  <a:pt x="129" y="348"/>
                  <a:pt x="128" y="348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28" y="348"/>
                  <a:pt x="127" y="348"/>
                  <a:pt x="127" y="348"/>
                </a:cubicBezTo>
                <a:cubicBezTo>
                  <a:pt x="127" y="348"/>
                  <a:pt x="127" y="348"/>
                  <a:pt x="127" y="348"/>
                </a:cubicBezTo>
                <a:cubicBezTo>
                  <a:pt x="126" y="348"/>
                  <a:pt x="126" y="349"/>
                  <a:pt x="126" y="349"/>
                </a:cubicBezTo>
                <a:cubicBezTo>
                  <a:pt x="126" y="349"/>
                  <a:pt x="126" y="349"/>
                  <a:pt x="125" y="349"/>
                </a:cubicBezTo>
                <a:cubicBezTo>
                  <a:pt x="125" y="349"/>
                  <a:pt x="125" y="349"/>
                  <a:pt x="125" y="349"/>
                </a:cubicBezTo>
                <a:cubicBezTo>
                  <a:pt x="125" y="349"/>
                  <a:pt x="124" y="349"/>
                  <a:pt x="124" y="350"/>
                </a:cubicBezTo>
                <a:cubicBezTo>
                  <a:pt x="124" y="350"/>
                  <a:pt x="124" y="350"/>
                  <a:pt x="124" y="350"/>
                </a:cubicBezTo>
                <a:cubicBezTo>
                  <a:pt x="124" y="350"/>
                  <a:pt x="123" y="350"/>
                  <a:pt x="123" y="350"/>
                </a:cubicBezTo>
                <a:cubicBezTo>
                  <a:pt x="123" y="350"/>
                  <a:pt x="123" y="351"/>
                  <a:pt x="123" y="351"/>
                </a:cubicBezTo>
                <a:cubicBezTo>
                  <a:pt x="123" y="351"/>
                  <a:pt x="122" y="351"/>
                  <a:pt x="122" y="351"/>
                </a:cubicBezTo>
                <a:cubicBezTo>
                  <a:pt x="122" y="351"/>
                  <a:pt x="122" y="351"/>
                  <a:pt x="122" y="352"/>
                </a:cubicBezTo>
                <a:cubicBezTo>
                  <a:pt x="122" y="352"/>
                  <a:pt x="122" y="352"/>
                  <a:pt x="121" y="352"/>
                </a:cubicBezTo>
                <a:cubicBezTo>
                  <a:pt x="121" y="352"/>
                  <a:pt x="121" y="352"/>
                  <a:pt x="121" y="353"/>
                </a:cubicBezTo>
                <a:cubicBezTo>
                  <a:pt x="121" y="353"/>
                  <a:pt x="121" y="353"/>
                  <a:pt x="121" y="353"/>
                </a:cubicBezTo>
                <a:cubicBezTo>
                  <a:pt x="108" y="370"/>
                  <a:pt x="105" y="391"/>
                  <a:pt x="112" y="412"/>
                </a:cubicBezTo>
                <a:cubicBezTo>
                  <a:pt x="119" y="434"/>
                  <a:pt x="138" y="455"/>
                  <a:pt x="155" y="459"/>
                </a:cubicBezTo>
                <a:cubicBezTo>
                  <a:pt x="156" y="460"/>
                  <a:pt x="157" y="460"/>
                  <a:pt x="158" y="460"/>
                </a:cubicBezTo>
                <a:cubicBezTo>
                  <a:pt x="164" y="460"/>
                  <a:pt x="170" y="456"/>
                  <a:pt x="171" y="450"/>
                </a:cubicBezTo>
                <a:cubicBezTo>
                  <a:pt x="173" y="443"/>
                  <a:pt x="169" y="436"/>
                  <a:pt x="162" y="434"/>
                </a:cubicBezTo>
                <a:cubicBezTo>
                  <a:pt x="156" y="432"/>
                  <a:pt x="143" y="420"/>
                  <a:pt x="137" y="403"/>
                </a:cubicBezTo>
                <a:cubicBezTo>
                  <a:pt x="134" y="394"/>
                  <a:pt x="134" y="384"/>
                  <a:pt x="138" y="376"/>
                </a:cubicBezTo>
                <a:cubicBezTo>
                  <a:pt x="156" y="381"/>
                  <a:pt x="173" y="383"/>
                  <a:pt x="191" y="383"/>
                </a:cubicBezTo>
                <a:cubicBezTo>
                  <a:pt x="266" y="383"/>
                  <a:pt x="332" y="343"/>
                  <a:pt x="366" y="273"/>
                </a:cubicBezTo>
                <a:cubicBezTo>
                  <a:pt x="383" y="238"/>
                  <a:pt x="387" y="196"/>
                  <a:pt x="392" y="155"/>
                </a:cubicBezTo>
                <a:cubicBezTo>
                  <a:pt x="397" y="102"/>
                  <a:pt x="402" y="51"/>
                  <a:pt x="436" y="29"/>
                </a:cubicBezTo>
                <a:cubicBezTo>
                  <a:pt x="441" y="25"/>
                  <a:pt x="443" y="19"/>
                  <a:pt x="441" y="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7" name="TextBox 146"/>
          <p:cNvSpPr txBox="1"/>
          <p:nvPr userDrawn="1"/>
        </p:nvSpPr>
        <p:spPr>
          <a:xfrm>
            <a:off x="3838405" y="2639106"/>
            <a:ext cx="769928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Green buildings</a:t>
            </a:r>
          </a:p>
        </p:txBody>
      </p:sp>
      <p:sp>
        <p:nvSpPr>
          <p:cNvPr id="148" name="Freeform 216"/>
          <p:cNvSpPr>
            <a:spLocks noChangeAspect="1"/>
          </p:cNvSpPr>
          <p:nvPr userDrawn="1"/>
        </p:nvSpPr>
        <p:spPr bwMode="auto">
          <a:xfrm>
            <a:off x="2461214" y="2195360"/>
            <a:ext cx="421382" cy="393192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9" name="TextBox 148"/>
          <p:cNvSpPr txBox="1"/>
          <p:nvPr userDrawn="1"/>
        </p:nvSpPr>
        <p:spPr>
          <a:xfrm>
            <a:off x="2363627" y="2639106"/>
            <a:ext cx="6358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Finance</a:t>
            </a:r>
          </a:p>
        </p:txBody>
      </p:sp>
      <p:sp>
        <p:nvSpPr>
          <p:cNvPr id="150" name="Freeform 224"/>
          <p:cNvSpPr>
            <a:spLocks noChangeAspect="1"/>
          </p:cNvSpPr>
          <p:nvPr userDrawn="1"/>
        </p:nvSpPr>
        <p:spPr bwMode="auto">
          <a:xfrm>
            <a:off x="943033" y="2242598"/>
            <a:ext cx="525440" cy="345954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51" name="TextBox 150"/>
          <p:cNvSpPr txBox="1"/>
          <p:nvPr userDrawn="1"/>
        </p:nvSpPr>
        <p:spPr>
          <a:xfrm>
            <a:off x="847004" y="2639106"/>
            <a:ext cx="65270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Cloud and telecom</a:t>
            </a:r>
          </a:p>
        </p:txBody>
      </p:sp>
      <p:sp>
        <p:nvSpPr>
          <p:cNvPr id="152" name="TextBox 151"/>
          <p:cNvSpPr txBox="1"/>
          <p:nvPr userDrawn="1"/>
        </p:nvSpPr>
        <p:spPr>
          <a:xfrm>
            <a:off x="8044443" y="3463580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Management software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8126736" y="4284674"/>
            <a:ext cx="923938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Power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154" name="TextBox 153"/>
          <p:cNvSpPr txBox="1"/>
          <p:nvPr userDrawn="1"/>
        </p:nvSpPr>
        <p:spPr>
          <a:xfrm>
            <a:off x="5363571" y="3463579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Intelligent power and motor control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6290810" y="5200289"/>
            <a:ext cx="1088520" cy="205184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Renewable energy conversion</a:t>
            </a:r>
          </a:p>
        </p:txBody>
      </p:sp>
      <p:sp>
        <p:nvSpPr>
          <p:cNvPr id="156" name="TextBox 155"/>
          <p:cNvSpPr txBox="1"/>
          <p:nvPr userDrawn="1"/>
        </p:nvSpPr>
        <p:spPr>
          <a:xfrm>
            <a:off x="6312157" y="2639106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Electric vehicle recharging</a:t>
            </a:r>
          </a:p>
        </p:txBody>
      </p:sp>
      <p:sp>
        <p:nvSpPr>
          <p:cNvPr id="157" name="TextBox 156"/>
          <p:cNvSpPr txBox="1"/>
          <p:nvPr userDrawn="1"/>
        </p:nvSpPr>
        <p:spPr>
          <a:xfrm>
            <a:off x="6269467" y="3463575"/>
            <a:ext cx="1131215" cy="369332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Lifts and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escalators 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58" name="TextBox 157"/>
          <p:cNvSpPr txBox="1"/>
          <p:nvPr userDrawn="1"/>
        </p:nvSpPr>
        <p:spPr>
          <a:xfrm>
            <a:off x="5385429" y="4312910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Material handling control</a:t>
            </a:r>
          </a:p>
        </p:txBody>
      </p:sp>
      <p:sp>
        <p:nvSpPr>
          <p:cNvPr id="159" name="TextBox 158"/>
          <p:cNvSpPr txBox="1"/>
          <p:nvPr userDrawn="1"/>
        </p:nvSpPr>
        <p:spPr>
          <a:xfrm>
            <a:off x="7156940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Hoisting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0" name="TextBox 159"/>
          <p:cNvSpPr txBox="1"/>
          <p:nvPr userDrawn="1"/>
        </p:nvSpPr>
        <p:spPr>
          <a:xfrm>
            <a:off x="8044443" y="5200289"/>
            <a:ext cx="1088520" cy="292388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Uninterruptable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power supply</a:t>
            </a:r>
          </a:p>
        </p:txBody>
      </p:sp>
      <p:sp>
        <p:nvSpPr>
          <p:cNvPr id="161" name="TextBox 160"/>
          <p:cNvSpPr txBox="1"/>
          <p:nvPr userDrawn="1"/>
        </p:nvSpPr>
        <p:spPr>
          <a:xfrm>
            <a:off x="7156940" y="5200297"/>
            <a:ext cx="1088520" cy="123111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Surveillance</a:t>
            </a:r>
          </a:p>
        </p:txBody>
      </p:sp>
      <p:sp>
        <p:nvSpPr>
          <p:cNvPr id="162" name="TextBox 161"/>
          <p:cNvSpPr txBox="1"/>
          <p:nvPr userDrawn="1"/>
        </p:nvSpPr>
        <p:spPr>
          <a:xfrm>
            <a:off x="8044443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HVAC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3" name="TextBox 162"/>
          <p:cNvSpPr txBox="1"/>
          <p:nvPr userDrawn="1"/>
        </p:nvSpPr>
        <p:spPr>
          <a:xfrm>
            <a:off x="7135597" y="3463579"/>
            <a:ext cx="1131215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Lighting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4" name="Freeform 196"/>
          <p:cNvSpPr>
            <a:spLocks noChangeAspect="1"/>
          </p:cNvSpPr>
          <p:nvPr userDrawn="1"/>
        </p:nvSpPr>
        <p:spPr bwMode="auto">
          <a:xfrm>
            <a:off x="5736498" y="2195360"/>
            <a:ext cx="327661" cy="393192"/>
          </a:xfrm>
          <a:custGeom>
            <a:avLst/>
            <a:gdLst/>
            <a:ahLst/>
            <a:cxnLst>
              <a:cxn ang="0">
                <a:pos x="47" y="131"/>
              </a:cxn>
              <a:cxn ang="0">
                <a:pos x="47" y="135"/>
              </a:cxn>
              <a:cxn ang="0">
                <a:pos x="86" y="174"/>
              </a:cxn>
              <a:cxn ang="0">
                <a:pos x="133" y="107"/>
              </a:cxn>
              <a:cxn ang="0">
                <a:pos x="226" y="133"/>
              </a:cxn>
              <a:cxn ang="0">
                <a:pos x="181" y="196"/>
              </a:cxn>
              <a:cxn ang="0">
                <a:pos x="167" y="240"/>
              </a:cxn>
              <a:cxn ang="0">
                <a:pos x="181" y="344"/>
              </a:cxn>
              <a:cxn ang="0">
                <a:pos x="231" y="275"/>
              </a:cxn>
              <a:cxn ang="0">
                <a:pos x="205" y="283"/>
              </a:cxn>
              <a:cxn ang="0">
                <a:pos x="181" y="317"/>
              </a:cxn>
              <a:cxn ang="0">
                <a:pos x="181" y="265"/>
              </a:cxn>
              <a:cxn ang="0">
                <a:pos x="194" y="223"/>
              </a:cxn>
              <a:cxn ang="0">
                <a:pos x="253" y="209"/>
              </a:cxn>
              <a:cxn ang="0">
                <a:pos x="175" y="55"/>
              </a:cxn>
              <a:cxn ang="0">
                <a:pos x="97" y="134"/>
              </a:cxn>
              <a:cxn ang="0">
                <a:pos x="86" y="147"/>
              </a:cxn>
              <a:cxn ang="0">
                <a:pos x="74" y="135"/>
              </a:cxn>
              <a:cxn ang="0">
                <a:pos x="73" y="130"/>
              </a:cxn>
              <a:cxn ang="0">
                <a:pos x="281" y="130"/>
              </a:cxn>
              <a:cxn ang="0">
                <a:pos x="281" y="206"/>
              </a:cxn>
              <a:cxn ang="0">
                <a:pos x="295" y="223"/>
              </a:cxn>
              <a:cxn ang="0">
                <a:pos x="346" y="370"/>
              </a:cxn>
              <a:cxn ang="0">
                <a:pos x="79" y="422"/>
              </a:cxn>
              <a:cxn ang="0">
                <a:pos x="26" y="276"/>
              </a:cxn>
              <a:cxn ang="0">
                <a:pos x="99" y="223"/>
              </a:cxn>
              <a:cxn ang="0">
                <a:pos x="99" y="197"/>
              </a:cxn>
              <a:cxn ang="0">
                <a:pos x="0" y="276"/>
              </a:cxn>
              <a:cxn ang="0">
                <a:pos x="79" y="449"/>
              </a:cxn>
              <a:cxn ang="0">
                <a:pos x="373" y="370"/>
              </a:cxn>
              <a:cxn ang="0">
                <a:pos x="308" y="198"/>
              </a:cxn>
              <a:cxn ang="0">
                <a:pos x="177" y="0"/>
              </a:cxn>
            </a:cxnLst>
            <a:rect l="0" t="0" r="r" b="b"/>
            <a:pathLst>
              <a:path w="373" h="449">
                <a:moveTo>
                  <a:pt x="47" y="130"/>
                </a:moveTo>
                <a:cubicBezTo>
                  <a:pt x="47" y="130"/>
                  <a:pt x="47" y="131"/>
                  <a:pt x="47" y="131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7" y="136"/>
                  <a:pt x="47" y="136"/>
                  <a:pt x="47" y="135"/>
                </a:cubicBezTo>
                <a:cubicBezTo>
                  <a:pt x="47" y="146"/>
                  <a:pt x="51" y="155"/>
                  <a:pt x="58" y="163"/>
                </a:cubicBezTo>
                <a:cubicBezTo>
                  <a:pt x="66" y="170"/>
                  <a:pt x="75" y="174"/>
                  <a:pt x="86" y="174"/>
                </a:cubicBezTo>
                <a:cubicBezTo>
                  <a:pt x="106" y="174"/>
                  <a:pt x="123" y="157"/>
                  <a:pt x="124" y="136"/>
                </a:cubicBezTo>
                <a:cubicBezTo>
                  <a:pt x="124" y="136"/>
                  <a:pt x="125" y="121"/>
                  <a:pt x="133" y="107"/>
                </a:cubicBezTo>
                <a:cubicBezTo>
                  <a:pt x="142" y="90"/>
                  <a:pt x="156" y="82"/>
                  <a:pt x="175" y="82"/>
                </a:cubicBezTo>
                <a:cubicBezTo>
                  <a:pt x="204" y="82"/>
                  <a:pt x="226" y="105"/>
                  <a:pt x="226" y="133"/>
                </a:cubicBezTo>
                <a:cubicBezTo>
                  <a:pt x="226" y="133"/>
                  <a:pt x="226" y="178"/>
                  <a:pt x="226" y="196"/>
                </a:cubicBezTo>
                <a:cubicBezTo>
                  <a:pt x="210" y="196"/>
                  <a:pt x="181" y="196"/>
                  <a:pt x="181" y="196"/>
                </a:cubicBezTo>
                <a:cubicBezTo>
                  <a:pt x="173" y="196"/>
                  <a:pt x="167" y="202"/>
                  <a:pt x="167" y="209"/>
                </a:cubicBezTo>
                <a:cubicBezTo>
                  <a:pt x="167" y="209"/>
                  <a:pt x="167" y="228"/>
                  <a:pt x="167" y="240"/>
                </a:cubicBezTo>
                <a:cubicBezTo>
                  <a:pt x="145" y="246"/>
                  <a:pt x="128" y="267"/>
                  <a:pt x="128" y="291"/>
                </a:cubicBezTo>
                <a:cubicBezTo>
                  <a:pt x="128" y="320"/>
                  <a:pt x="152" y="344"/>
                  <a:pt x="181" y="344"/>
                </a:cubicBezTo>
                <a:cubicBezTo>
                  <a:pt x="210" y="344"/>
                  <a:pt x="233" y="320"/>
                  <a:pt x="233" y="291"/>
                </a:cubicBezTo>
                <a:cubicBezTo>
                  <a:pt x="233" y="285"/>
                  <a:pt x="232" y="280"/>
                  <a:pt x="231" y="275"/>
                </a:cubicBezTo>
                <a:cubicBezTo>
                  <a:pt x="228" y="268"/>
                  <a:pt x="221" y="264"/>
                  <a:pt x="214" y="266"/>
                </a:cubicBezTo>
                <a:cubicBezTo>
                  <a:pt x="207" y="268"/>
                  <a:pt x="203" y="276"/>
                  <a:pt x="205" y="283"/>
                </a:cubicBezTo>
                <a:cubicBezTo>
                  <a:pt x="206" y="285"/>
                  <a:pt x="207" y="288"/>
                  <a:pt x="207" y="291"/>
                </a:cubicBezTo>
                <a:cubicBezTo>
                  <a:pt x="207" y="305"/>
                  <a:pt x="195" y="317"/>
                  <a:pt x="181" y="317"/>
                </a:cubicBezTo>
                <a:cubicBezTo>
                  <a:pt x="166" y="317"/>
                  <a:pt x="155" y="305"/>
                  <a:pt x="155" y="291"/>
                </a:cubicBezTo>
                <a:cubicBezTo>
                  <a:pt x="155" y="277"/>
                  <a:pt x="166" y="265"/>
                  <a:pt x="181" y="265"/>
                </a:cubicBezTo>
                <a:cubicBezTo>
                  <a:pt x="188" y="265"/>
                  <a:pt x="194" y="259"/>
                  <a:pt x="194" y="252"/>
                </a:cubicBezTo>
                <a:cubicBezTo>
                  <a:pt x="194" y="252"/>
                  <a:pt x="194" y="235"/>
                  <a:pt x="194" y="223"/>
                </a:cubicBezTo>
                <a:cubicBezTo>
                  <a:pt x="210" y="223"/>
                  <a:pt x="240" y="223"/>
                  <a:pt x="240" y="223"/>
                </a:cubicBezTo>
                <a:cubicBezTo>
                  <a:pt x="247" y="223"/>
                  <a:pt x="253" y="217"/>
                  <a:pt x="253" y="209"/>
                </a:cubicBezTo>
                <a:cubicBezTo>
                  <a:pt x="253" y="133"/>
                  <a:pt x="253" y="133"/>
                  <a:pt x="253" y="133"/>
                </a:cubicBezTo>
                <a:cubicBezTo>
                  <a:pt x="253" y="90"/>
                  <a:pt x="218" y="55"/>
                  <a:pt x="175" y="55"/>
                </a:cubicBezTo>
                <a:cubicBezTo>
                  <a:pt x="146" y="55"/>
                  <a:pt x="123" y="69"/>
                  <a:pt x="109" y="96"/>
                </a:cubicBezTo>
                <a:cubicBezTo>
                  <a:pt x="99" y="114"/>
                  <a:pt x="97" y="133"/>
                  <a:pt x="97" y="134"/>
                </a:cubicBezTo>
                <a:cubicBezTo>
                  <a:pt x="97" y="134"/>
                  <a:pt x="97" y="135"/>
                  <a:pt x="97" y="135"/>
                </a:cubicBezTo>
                <a:cubicBezTo>
                  <a:pt x="97" y="142"/>
                  <a:pt x="92" y="147"/>
                  <a:pt x="86" y="147"/>
                </a:cubicBezTo>
                <a:cubicBezTo>
                  <a:pt x="82" y="147"/>
                  <a:pt x="79" y="146"/>
                  <a:pt x="77" y="144"/>
                </a:cubicBezTo>
                <a:cubicBezTo>
                  <a:pt x="75" y="141"/>
                  <a:pt x="74" y="138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4" y="135"/>
                  <a:pt x="73" y="131"/>
                  <a:pt x="73" y="130"/>
                </a:cubicBezTo>
                <a:cubicBezTo>
                  <a:pt x="74" y="73"/>
                  <a:pt x="120" y="27"/>
                  <a:pt x="177" y="27"/>
                </a:cubicBezTo>
                <a:cubicBezTo>
                  <a:pt x="235" y="27"/>
                  <a:pt x="281" y="73"/>
                  <a:pt x="281" y="130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10"/>
                  <a:pt x="281" y="210"/>
                  <a:pt x="281" y="210"/>
                </a:cubicBezTo>
                <a:cubicBezTo>
                  <a:pt x="281" y="217"/>
                  <a:pt x="287" y="223"/>
                  <a:pt x="295" y="223"/>
                </a:cubicBezTo>
                <a:cubicBezTo>
                  <a:pt x="323" y="223"/>
                  <a:pt x="346" y="247"/>
                  <a:pt x="346" y="276"/>
                </a:cubicBezTo>
                <a:cubicBezTo>
                  <a:pt x="346" y="370"/>
                  <a:pt x="346" y="370"/>
                  <a:pt x="346" y="370"/>
                </a:cubicBezTo>
                <a:cubicBezTo>
                  <a:pt x="346" y="399"/>
                  <a:pt x="323" y="422"/>
                  <a:pt x="294" y="422"/>
                </a:cubicBezTo>
                <a:cubicBezTo>
                  <a:pt x="79" y="422"/>
                  <a:pt x="79" y="422"/>
                  <a:pt x="79" y="422"/>
                </a:cubicBezTo>
                <a:cubicBezTo>
                  <a:pt x="50" y="422"/>
                  <a:pt x="26" y="399"/>
                  <a:pt x="26" y="370"/>
                </a:cubicBezTo>
                <a:cubicBezTo>
                  <a:pt x="26" y="276"/>
                  <a:pt x="26" y="276"/>
                  <a:pt x="26" y="276"/>
                </a:cubicBezTo>
                <a:cubicBezTo>
                  <a:pt x="26" y="247"/>
                  <a:pt x="50" y="223"/>
                  <a:pt x="7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106" y="223"/>
                  <a:pt x="112" y="217"/>
                  <a:pt x="112" y="210"/>
                </a:cubicBezTo>
                <a:cubicBezTo>
                  <a:pt x="112" y="202"/>
                  <a:pt x="106" y="197"/>
                  <a:pt x="99" y="197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35" y="197"/>
                  <a:pt x="0" y="232"/>
                  <a:pt x="0" y="276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413"/>
                  <a:pt x="35" y="449"/>
                  <a:pt x="79" y="449"/>
                </a:cubicBezTo>
                <a:cubicBezTo>
                  <a:pt x="294" y="449"/>
                  <a:pt x="294" y="449"/>
                  <a:pt x="294" y="449"/>
                </a:cubicBezTo>
                <a:cubicBezTo>
                  <a:pt x="337" y="449"/>
                  <a:pt x="373" y="413"/>
                  <a:pt x="373" y="370"/>
                </a:cubicBezTo>
                <a:cubicBezTo>
                  <a:pt x="373" y="276"/>
                  <a:pt x="373" y="276"/>
                  <a:pt x="373" y="276"/>
                </a:cubicBezTo>
                <a:cubicBezTo>
                  <a:pt x="373" y="237"/>
                  <a:pt x="345" y="204"/>
                  <a:pt x="308" y="198"/>
                </a:cubicBezTo>
                <a:cubicBezTo>
                  <a:pt x="308" y="185"/>
                  <a:pt x="308" y="130"/>
                  <a:pt x="308" y="130"/>
                </a:cubicBezTo>
                <a:cubicBezTo>
                  <a:pt x="308" y="58"/>
                  <a:pt x="249" y="0"/>
                  <a:pt x="177" y="0"/>
                </a:cubicBezTo>
                <a:cubicBezTo>
                  <a:pt x="105" y="0"/>
                  <a:pt x="47" y="58"/>
                  <a:pt x="47" y="1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5" name="TextBox 164"/>
          <p:cNvSpPr txBox="1"/>
          <p:nvPr userDrawn="1"/>
        </p:nvSpPr>
        <p:spPr>
          <a:xfrm>
            <a:off x="5363571" y="2639106"/>
            <a:ext cx="1088520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Access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66" name="Freeform 165"/>
          <p:cNvSpPr>
            <a:spLocks noChangeAspect="1"/>
          </p:cNvSpPr>
          <p:nvPr userDrawn="1"/>
        </p:nvSpPr>
        <p:spPr bwMode="auto">
          <a:xfrm>
            <a:off x="6580387" y="3849421"/>
            <a:ext cx="509366" cy="393192"/>
          </a:xfrm>
          <a:custGeom>
            <a:avLst/>
            <a:gdLst/>
            <a:ahLst/>
            <a:cxnLst>
              <a:cxn ang="0">
                <a:pos x="197" y="14"/>
              </a:cxn>
              <a:cxn ang="0">
                <a:pos x="180" y="79"/>
              </a:cxn>
              <a:cxn ang="0">
                <a:pos x="167" y="92"/>
              </a:cxn>
              <a:cxn ang="0">
                <a:pos x="196" y="139"/>
              </a:cxn>
              <a:cxn ang="0">
                <a:pos x="220" y="175"/>
              </a:cxn>
              <a:cxn ang="0">
                <a:pos x="234" y="185"/>
              </a:cxn>
              <a:cxn ang="0">
                <a:pos x="233" y="291"/>
              </a:cxn>
              <a:cxn ang="0">
                <a:pos x="185" y="188"/>
              </a:cxn>
              <a:cxn ang="0">
                <a:pos x="194" y="168"/>
              </a:cxn>
              <a:cxn ang="0">
                <a:pos x="125" y="79"/>
              </a:cxn>
              <a:cxn ang="0">
                <a:pos x="69" y="89"/>
              </a:cxn>
              <a:cxn ang="0">
                <a:pos x="3" y="354"/>
              </a:cxn>
              <a:cxn ang="0">
                <a:pos x="450" y="359"/>
              </a:cxn>
              <a:cxn ang="0">
                <a:pos x="463" y="343"/>
              </a:cxn>
              <a:cxn ang="0">
                <a:pos x="385" y="79"/>
              </a:cxn>
              <a:cxn ang="0">
                <a:pos x="316" y="92"/>
              </a:cxn>
              <a:cxn ang="0">
                <a:pos x="375" y="106"/>
              </a:cxn>
              <a:cxn ang="0">
                <a:pos x="31" y="333"/>
              </a:cxn>
              <a:cxn ang="0">
                <a:pos x="118" y="106"/>
              </a:cxn>
              <a:cxn ang="0">
                <a:pos x="72" y="241"/>
              </a:cxn>
              <a:cxn ang="0">
                <a:pos x="341" y="300"/>
              </a:cxn>
              <a:cxn ang="0">
                <a:pos x="342" y="180"/>
              </a:cxn>
              <a:cxn ang="0">
                <a:pos x="205" y="106"/>
              </a:cxn>
              <a:cxn ang="0">
                <a:pos x="223" y="92"/>
              </a:cxn>
              <a:cxn ang="0">
                <a:pos x="244" y="27"/>
              </a:cxn>
              <a:cxn ang="0">
                <a:pos x="257" y="106"/>
              </a:cxn>
              <a:cxn ang="0">
                <a:pos x="245" y="131"/>
              </a:cxn>
              <a:cxn ang="0">
                <a:pos x="248" y="150"/>
              </a:cxn>
              <a:cxn ang="0">
                <a:pos x="298" y="100"/>
              </a:cxn>
              <a:cxn ang="0">
                <a:pos x="287" y="79"/>
              </a:cxn>
              <a:cxn ang="0">
                <a:pos x="270" y="14"/>
              </a:cxn>
              <a:cxn ang="0">
                <a:pos x="210" y="0"/>
              </a:cxn>
            </a:cxnLst>
            <a:rect l="0" t="0" r="r" b="b"/>
            <a:pathLst>
              <a:path w="464" h="359">
                <a:moveTo>
                  <a:pt x="210" y="0"/>
                </a:moveTo>
                <a:cubicBezTo>
                  <a:pt x="203" y="0"/>
                  <a:pt x="197" y="6"/>
                  <a:pt x="197" y="14"/>
                </a:cubicBezTo>
                <a:cubicBezTo>
                  <a:pt x="197" y="14"/>
                  <a:pt x="197" y="61"/>
                  <a:pt x="197" y="79"/>
                </a:cubicBezTo>
                <a:cubicBezTo>
                  <a:pt x="188" y="79"/>
                  <a:pt x="180" y="79"/>
                  <a:pt x="180" y="79"/>
                </a:cubicBezTo>
                <a:cubicBezTo>
                  <a:pt x="175" y="79"/>
                  <a:pt x="171" y="82"/>
                  <a:pt x="168" y="86"/>
                </a:cubicBezTo>
                <a:cubicBezTo>
                  <a:pt x="167" y="88"/>
                  <a:pt x="167" y="90"/>
                  <a:pt x="167" y="92"/>
                </a:cubicBezTo>
                <a:cubicBezTo>
                  <a:pt x="167" y="95"/>
                  <a:pt x="168" y="98"/>
                  <a:pt x="169" y="100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214" y="166"/>
                  <a:pt x="214" y="166"/>
                  <a:pt x="214" y="166"/>
                </a:cubicBezTo>
                <a:cubicBezTo>
                  <a:pt x="220" y="175"/>
                  <a:pt x="220" y="175"/>
                  <a:pt x="220" y="175"/>
                </a:cubicBezTo>
                <a:cubicBezTo>
                  <a:pt x="224" y="180"/>
                  <a:pt x="226" y="184"/>
                  <a:pt x="233" y="185"/>
                </a:cubicBezTo>
                <a:cubicBezTo>
                  <a:pt x="233" y="185"/>
                  <a:pt x="234" y="185"/>
                  <a:pt x="234" y="185"/>
                </a:cubicBezTo>
                <a:cubicBezTo>
                  <a:pt x="311" y="185"/>
                  <a:pt x="365" y="215"/>
                  <a:pt x="365" y="241"/>
                </a:cubicBezTo>
                <a:cubicBezTo>
                  <a:pt x="365" y="266"/>
                  <a:pt x="316" y="291"/>
                  <a:pt x="233" y="291"/>
                </a:cubicBezTo>
                <a:cubicBezTo>
                  <a:pt x="150" y="291"/>
                  <a:pt x="99" y="265"/>
                  <a:pt x="99" y="241"/>
                </a:cubicBezTo>
                <a:cubicBezTo>
                  <a:pt x="99" y="219"/>
                  <a:pt x="135" y="197"/>
                  <a:pt x="185" y="188"/>
                </a:cubicBezTo>
                <a:cubicBezTo>
                  <a:pt x="190" y="188"/>
                  <a:pt x="193" y="185"/>
                  <a:pt x="195" y="180"/>
                </a:cubicBezTo>
                <a:cubicBezTo>
                  <a:pt x="197" y="176"/>
                  <a:pt x="196" y="171"/>
                  <a:pt x="194" y="168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4" y="81"/>
                  <a:pt x="130" y="79"/>
                  <a:pt x="125" y="79"/>
                </a:cubicBezTo>
                <a:cubicBezTo>
                  <a:pt x="82" y="79"/>
                  <a:pt x="82" y="79"/>
                  <a:pt x="82" y="79"/>
                </a:cubicBezTo>
                <a:cubicBezTo>
                  <a:pt x="76" y="79"/>
                  <a:pt x="70" y="83"/>
                  <a:pt x="69" y="89"/>
                </a:cubicBezTo>
                <a:cubicBezTo>
                  <a:pt x="1" y="342"/>
                  <a:pt x="1" y="342"/>
                  <a:pt x="1" y="342"/>
                </a:cubicBezTo>
                <a:cubicBezTo>
                  <a:pt x="0" y="346"/>
                  <a:pt x="1" y="351"/>
                  <a:pt x="3" y="354"/>
                </a:cubicBezTo>
                <a:cubicBezTo>
                  <a:pt x="6" y="357"/>
                  <a:pt x="10" y="359"/>
                  <a:pt x="14" y="359"/>
                </a:cubicBezTo>
                <a:cubicBezTo>
                  <a:pt x="450" y="359"/>
                  <a:pt x="450" y="359"/>
                  <a:pt x="450" y="359"/>
                </a:cubicBezTo>
                <a:cubicBezTo>
                  <a:pt x="454" y="359"/>
                  <a:pt x="458" y="357"/>
                  <a:pt x="461" y="354"/>
                </a:cubicBezTo>
                <a:cubicBezTo>
                  <a:pt x="463" y="351"/>
                  <a:pt x="464" y="347"/>
                  <a:pt x="463" y="343"/>
                </a:cubicBezTo>
                <a:cubicBezTo>
                  <a:pt x="398" y="89"/>
                  <a:pt x="398" y="89"/>
                  <a:pt x="398" y="89"/>
                </a:cubicBezTo>
                <a:cubicBezTo>
                  <a:pt x="397" y="83"/>
                  <a:pt x="391" y="79"/>
                  <a:pt x="385" y="79"/>
                </a:cubicBezTo>
                <a:cubicBezTo>
                  <a:pt x="329" y="79"/>
                  <a:pt x="329" y="79"/>
                  <a:pt x="329" y="79"/>
                </a:cubicBezTo>
                <a:cubicBezTo>
                  <a:pt x="321" y="79"/>
                  <a:pt x="316" y="85"/>
                  <a:pt x="316" y="92"/>
                </a:cubicBezTo>
                <a:cubicBezTo>
                  <a:pt x="316" y="100"/>
                  <a:pt x="321" y="106"/>
                  <a:pt x="329" y="106"/>
                </a:cubicBezTo>
                <a:cubicBezTo>
                  <a:pt x="329" y="106"/>
                  <a:pt x="361" y="106"/>
                  <a:pt x="375" y="106"/>
                </a:cubicBezTo>
                <a:cubicBezTo>
                  <a:pt x="379" y="123"/>
                  <a:pt x="426" y="305"/>
                  <a:pt x="433" y="333"/>
                </a:cubicBezTo>
                <a:cubicBezTo>
                  <a:pt x="403" y="333"/>
                  <a:pt x="62" y="333"/>
                  <a:pt x="31" y="333"/>
                </a:cubicBezTo>
                <a:cubicBezTo>
                  <a:pt x="39" y="304"/>
                  <a:pt x="87" y="123"/>
                  <a:pt x="92" y="106"/>
                </a:cubicBezTo>
                <a:cubicBezTo>
                  <a:pt x="101" y="106"/>
                  <a:pt x="111" y="106"/>
                  <a:pt x="118" y="106"/>
                </a:cubicBezTo>
                <a:cubicBezTo>
                  <a:pt x="124" y="113"/>
                  <a:pt x="147" y="147"/>
                  <a:pt x="160" y="166"/>
                </a:cubicBezTo>
                <a:cubicBezTo>
                  <a:pt x="106" y="180"/>
                  <a:pt x="72" y="208"/>
                  <a:pt x="72" y="241"/>
                </a:cubicBezTo>
                <a:cubicBezTo>
                  <a:pt x="72" y="286"/>
                  <a:pt x="138" y="318"/>
                  <a:pt x="233" y="318"/>
                </a:cubicBezTo>
                <a:cubicBezTo>
                  <a:pt x="275" y="318"/>
                  <a:pt x="313" y="311"/>
                  <a:pt x="341" y="300"/>
                </a:cubicBezTo>
                <a:cubicBezTo>
                  <a:pt x="374" y="286"/>
                  <a:pt x="392" y="265"/>
                  <a:pt x="392" y="241"/>
                </a:cubicBezTo>
                <a:cubicBezTo>
                  <a:pt x="392" y="217"/>
                  <a:pt x="374" y="195"/>
                  <a:pt x="342" y="180"/>
                </a:cubicBezTo>
                <a:cubicBezTo>
                  <a:pt x="315" y="167"/>
                  <a:pt x="279" y="159"/>
                  <a:pt x="241" y="158"/>
                </a:cubicBezTo>
                <a:cubicBezTo>
                  <a:pt x="234" y="148"/>
                  <a:pt x="218" y="125"/>
                  <a:pt x="205" y="106"/>
                </a:cubicBezTo>
                <a:cubicBezTo>
                  <a:pt x="206" y="106"/>
                  <a:pt x="210" y="106"/>
                  <a:pt x="210" y="106"/>
                </a:cubicBezTo>
                <a:cubicBezTo>
                  <a:pt x="217" y="106"/>
                  <a:pt x="223" y="100"/>
                  <a:pt x="223" y="92"/>
                </a:cubicBezTo>
                <a:cubicBezTo>
                  <a:pt x="223" y="92"/>
                  <a:pt x="223" y="45"/>
                  <a:pt x="223" y="27"/>
                </a:cubicBezTo>
                <a:cubicBezTo>
                  <a:pt x="232" y="27"/>
                  <a:pt x="235" y="27"/>
                  <a:pt x="244" y="27"/>
                </a:cubicBezTo>
                <a:cubicBezTo>
                  <a:pt x="244" y="45"/>
                  <a:pt x="244" y="92"/>
                  <a:pt x="244" y="92"/>
                </a:cubicBezTo>
                <a:cubicBezTo>
                  <a:pt x="244" y="100"/>
                  <a:pt x="250" y="106"/>
                  <a:pt x="257" y="106"/>
                </a:cubicBezTo>
                <a:cubicBezTo>
                  <a:pt x="257" y="106"/>
                  <a:pt x="261" y="106"/>
                  <a:pt x="262" y="106"/>
                </a:cubicBezTo>
                <a:cubicBezTo>
                  <a:pt x="253" y="118"/>
                  <a:pt x="245" y="131"/>
                  <a:pt x="245" y="131"/>
                </a:cubicBezTo>
                <a:cubicBezTo>
                  <a:pt x="243" y="133"/>
                  <a:pt x="242" y="136"/>
                  <a:pt x="242" y="139"/>
                </a:cubicBezTo>
                <a:cubicBezTo>
                  <a:pt x="242" y="143"/>
                  <a:pt x="244" y="147"/>
                  <a:pt x="248" y="150"/>
                </a:cubicBezTo>
                <a:cubicBezTo>
                  <a:pt x="254" y="154"/>
                  <a:pt x="262" y="152"/>
                  <a:pt x="267" y="146"/>
                </a:cubicBezTo>
                <a:cubicBezTo>
                  <a:pt x="298" y="100"/>
                  <a:pt x="298" y="100"/>
                  <a:pt x="298" y="100"/>
                </a:cubicBezTo>
                <a:cubicBezTo>
                  <a:pt x="301" y="96"/>
                  <a:pt x="301" y="91"/>
                  <a:pt x="299" y="86"/>
                </a:cubicBezTo>
                <a:cubicBezTo>
                  <a:pt x="296" y="82"/>
                  <a:pt x="292" y="79"/>
                  <a:pt x="287" y="79"/>
                </a:cubicBezTo>
                <a:cubicBezTo>
                  <a:pt x="287" y="79"/>
                  <a:pt x="279" y="79"/>
                  <a:pt x="270" y="79"/>
                </a:cubicBezTo>
                <a:cubicBezTo>
                  <a:pt x="270" y="61"/>
                  <a:pt x="270" y="14"/>
                  <a:pt x="270" y="14"/>
                </a:cubicBezTo>
                <a:cubicBezTo>
                  <a:pt x="270" y="6"/>
                  <a:pt x="265" y="0"/>
                  <a:pt x="257" y="0"/>
                </a:cubicBezTo>
                <a:lnTo>
                  <a:pt x="21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7" name="Freeform 160"/>
          <p:cNvSpPr>
            <a:spLocks noChangeAspect="1" noEditPoints="1"/>
          </p:cNvSpPr>
          <p:nvPr userDrawn="1"/>
        </p:nvSpPr>
        <p:spPr bwMode="auto">
          <a:xfrm>
            <a:off x="7440361" y="3824021"/>
            <a:ext cx="521678" cy="393192"/>
          </a:xfrm>
          <a:custGeom>
            <a:avLst/>
            <a:gdLst/>
            <a:ahLst/>
            <a:cxnLst>
              <a:cxn ang="0">
                <a:pos x="457" y="83"/>
              </a:cxn>
              <a:cxn ang="0">
                <a:pos x="449" y="73"/>
              </a:cxn>
              <a:cxn ang="0">
                <a:pos x="277" y="2"/>
              </a:cxn>
              <a:cxn ang="0">
                <a:pos x="264" y="3"/>
              </a:cxn>
              <a:cxn ang="0">
                <a:pos x="191" y="57"/>
              </a:cxn>
              <a:cxn ang="0">
                <a:pos x="186" y="69"/>
              </a:cxn>
              <a:cxn ang="0">
                <a:pos x="194" y="80"/>
              </a:cxn>
              <a:cxn ang="0">
                <a:pos x="311" y="126"/>
              </a:cxn>
              <a:cxn ang="0">
                <a:pos x="214" y="153"/>
              </a:cxn>
              <a:cxn ang="0">
                <a:pos x="179" y="87"/>
              </a:cxn>
              <a:cxn ang="0">
                <a:pos x="173" y="81"/>
              </a:cxn>
              <a:cxn ang="0">
                <a:pos x="21" y="7"/>
              </a:cxn>
              <a:cxn ang="0">
                <a:pos x="5" y="10"/>
              </a:cxn>
              <a:cxn ang="0">
                <a:pos x="3" y="26"/>
              </a:cxn>
              <a:cxn ang="0">
                <a:pos x="44" y="98"/>
              </a:cxn>
              <a:cxn ang="0">
                <a:pos x="44" y="250"/>
              </a:cxn>
              <a:cxn ang="0">
                <a:pos x="50" y="261"/>
              </a:cxn>
              <a:cxn ang="0">
                <a:pos x="168" y="336"/>
              </a:cxn>
              <a:cxn ang="0">
                <a:pos x="186" y="332"/>
              </a:cxn>
              <a:cxn ang="0">
                <a:pos x="182" y="314"/>
              </a:cxn>
              <a:cxn ang="0">
                <a:pos x="70" y="243"/>
              </a:cxn>
              <a:cxn ang="0">
                <a:pos x="70" y="95"/>
              </a:cxn>
              <a:cxn ang="0">
                <a:pos x="69" y="88"/>
              </a:cxn>
              <a:cxn ang="0">
                <a:pos x="47" y="50"/>
              </a:cxn>
              <a:cxn ang="0">
                <a:pos x="157" y="103"/>
              </a:cxn>
              <a:cxn ang="0">
                <a:pos x="176" y="139"/>
              </a:cxn>
              <a:cxn ang="0">
                <a:pos x="99" y="98"/>
              </a:cxn>
              <a:cxn ang="0">
                <a:pos x="81" y="104"/>
              </a:cxn>
              <a:cxn ang="0">
                <a:pos x="87" y="122"/>
              </a:cxn>
              <a:cxn ang="0">
                <a:pos x="196" y="179"/>
              </a:cxn>
              <a:cxn ang="0">
                <a:pos x="196" y="331"/>
              </a:cxn>
              <a:cxn ang="0">
                <a:pos x="201" y="342"/>
              </a:cxn>
              <a:cxn ang="0">
                <a:pos x="213" y="343"/>
              </a:cxn>
              <a:cxn ang="0">
                <a:pos x="389" y="285"/>
              </a:cxn>
              <a:cxn ang="0">
                <a:pos x="398" y="273"/>
              </a:cxn>
              <a:cxn ang="0">
                <a:pos x="398" y="139"/>
              </a:cxn>
              <a:cxn ang="0">
                <a:pos x="452" y="95"/>
              </a:cxn>
              <a:cxn ang="0">
                <a:pos x="457" y="83"/>
              </a:cxn>
              <a:cxn ang="0">
                <a:pos x="376" y="122"/>
              </a:cxn>
              <a:cxn ang="0">
                <a:pos x="371" y="133"/>
              </a:cxn>
              <a:cxn ang="0">
                <a:pos x="371" y="263"/>
              </a:cxn>
              <a:cxn ang="0">
                <a:pos x="222" y="312"/>
              </a:cxn>
              <a:cxn ang="0">
                <a:pos x="222" y="178"/>
              </a:cxn>
              <a:cxn ang="0">
                <a:pos x="357" y="141"/>
              </a:cxn>
              <a:cxn ang="0">
                <a:pos x="367" y="129"/>
              </a:cxn>
              <a:cxn ang="0">
                <a:pos x="359" y="116"/>
              </a:cxn>
              <a:cxn ang="0">
                <a:pos x="226" y="64"/>
              </a:cxn>
              <a:cxn ang="0">
                <a:pos x="274" y="29"/>
              </a:cxn>
              <a:cxn ang="0">
                <a:pos x="418" y="89"/>
              </a:cxn>
              <a:cxn ang="0">
                <a:pos x="376" y="122"/>
              </a:cxn>
            </a:cxnLst>
            <a:rect l="0" t="0" r="r" b="b"/>
            <a:pathLst>
              <a:path w="458" h="345">
                <a:moveTo>
                  <a:pt x="457" y="83"/>
                </a:moveTo>
                <a:cubicBezTo>
                  <a:pt x="456" y="78"/>
                  <a:pt x="453" y="75"/>
                  <a:pt x="449" y="73"/>
                </a:cubicBezTo>
                <a:cubicBezTo>
                  <a:pt x="277" y="2"/>
                  <a:pt x="277" y="2"/>
                  <a:pt x="277" y="2"/>
                </a:cubicBezTo>
                <a:cubicBezTo>
                  <a:pt x="273" y="0"/>
                  <a:pt x="268" y="0"/>
                  <a:pt x="264" y="3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187" y="59"/>
                  <a:pt x="185" y="64"/>
                  <a:pt x="186" y="69"/>
                </a:cubicBezTo>
                <a:cubicBezTo>
                  <a:pt x="186" y="74"/>
                  <a:pt x="189" y="78"/>
                  <a:pt x="194" y="80"/>
                </a:cubicBezTo>
                <a:cubicBezTo>
                  <a:pt x="311" y="126"/>
                  <a:pt x="311" y="126"/>
                  <a:pt x="311" y="126"/>
                </a:cubicBezTo>
                <a:cubicBezTo>
                  <a:pt x="214" y="153"/>
                  <a:pt x="214" y="153"/>
                  <a:pt x="214" y="153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77" y="84"/>
                  <a:pt x="175" y="82"/>
                  <a:pt x="173" y="81"/>
                </a:cubicBezTo>
                <a:cubicBezTo>
                  <a:pt x="21" y="7"/>
                  <a:pt x="21" y="7"/>
                  <a:pt x="21" y="7"/>
                </a:cubicBezTo>
                <a:cubicBezTo>
                  <a:pt x="15" y="5"/>
                  <a:pt x="9" y="6"/>
                  <a:pt x="5" y="10"/>
                </a:cubicBezTo>
                <a:cubicBezTo>
                  <a:pt x="1" y="14"/>
                  <a:pt x="0" y="21"/>
                  <a:pt x="3" y="26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250"/>
                  <a:pt x="44" y="250"/>
                  <a:pt x="44" y="250"/>
                </a:cubicBezTo>
                <a:cubicBezTo>
                  <a:pt x="44" y="254"/>
                  <a:pt x="46" y="259"/>
                  <a:pt x="50" y="261"/>
                </a:cubicBezTo>
                <a:cubicBezTo>
                  <a:pt x="168" y="336"/>
                  <a:pt x="168" y="336"/>
                  <a:pt x="168" y="336"/>
                </a:cubicBezTo>
                <a:cubicBezTo>
                  <a:pt x="174" y="340"/>
                  <a:pt x="182" y="339"/>
                  <a:pt x="186" y="332"/>
                </a:cubicBezTo>
                <a:cubicBezTo>
                  <a:pt x="190" y="326"/>
                  <a:pt x="189" y="318"/>
                  <a:pt x="182" y="314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0" y="95"/>
                  <a:pt x="70" y="95"/>
                  <a:pt x="70" y="95"/>
                </a:cubicBezTo>
                <a:cubicBezTo>
                  <a:pt x="70" y="92"/>
                  <a:pt x="70" y="90"/>
                  <a:pt x="69" y="88"/>
                </a:cubicBezTo>
                <a:cubicBezTo>
                  <a:pt x="47" y="50"/>
                  <a:pt x="47" y="50"/>
                  <a:pt x="47" y="50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99" y="98"/>
                  <a:pt x="99" y="98"/>
                  <a:pt x="99" y="98"/>
                </a:cubicBezTo>
                <a:cubicBezTo>
                  <a:pt x="93" y="95"/>
                  <a:pt x="84" y="97"/>
                  <a:pt x="81" y="104"/>
                </a:cubicBezTo>
                <a:cubicBezTo>
                  <a:pt x="78" y="110"/>
                  <a:pt x="80" y="118"/>
                  <a:pt x="87" y="122"/>
                </a:cubicBezTo>
                <a:cubicBezTo>
                  <a:pt x="196" y="179"/>
                  <a:pt x="196" y="179"/>
                  <a:pt x="196" y="179"/>
                </a:cubicBezTo>
                <a:cubicBezTo>
                  <a:pt x="196" y="331"/>
                  <a:pt x="196" y="331"/>
                  <a:pt x="196" y="331"/>
                </a:cubicBezTo>
                <a:cubicBezTo>
                  <a:pt x="196" y="335"/>
                  <a:pt x="198" y="339"/>
                  <a:pt x="201" y="342"/>
                </a:cubicBezTo>
                <a:cubicBezTo>
                  <a:pt x="205" y="344"/>
                  <a:pt x="209" y="345"/>
                  <a:pt x="213" y="343"/>
                </a:cubicBezTo>
                <a:cubicBezTo>
                  <a:pt x="389" y="285"/>
                  <a:pt x="389" y="285"/>
                  <a:pt x="389" y="285"/>
                </a:cubicBezTo>
                <a:cubicBezTo>
                  <a:pt x="394" y="284"/>
                  <a:pt x="398" y="279"/>
                  <a:pt x="398" y="273"/>
                </a:cubicBezTo>
                <a:cubicBezTo>
                  <a:pt x="398" y="139"/>
                  <a:pt x="398" y="139"/>
                  <a:pt x="398" y="139"/>
                </a:cubicBezTo>
                <a:cubicBezTo>
                  <a:pt x="452" y="95"/>
                  <a:pt x="452" y="95"/>
                  <a:pt x="452" y="95"/>
                </a:cubicBezTo>
                <a:cubicBezTo>
                  <a:pt x="456" y="92"/>
                  <a:pt x="458" y="88"/>
                  <a:pt x="457" y="83"/>
                </a:cubicBezTo>
                <a:close/>
                <a:moveTo>
                  <a:pt x="376" y="122"/>
                </a:moveTo>
                <a:cubicBezTo>
                  <a:pt x="373" y="125"/>
                  <a:pt x="371" y="129"/>
                  <a:pt x="371" y="133"/>
                </a:cubicBezTo>
                <a:cubicBezTo>
                  <a:pt x="371" y="263"/>
                  <a:pt x="371" y="263"/>
                  <a:pt x="371" y="263"/>
                </a:cubicBezTo>
                <a:cubicBezTo>
                  <a:pt x="222" y="312"/>
                  <a:pt x="222" y="312"/>
                  <a:pt x="222" y="312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357" y="141"/>
                  <a:pt x="357" y="141"/>
                  <a:pt x="357" y="141"/>
                </a:cubicBezTo>
                <a:cubicBezTo>
                  <a:pt x="363" y="140"/>
                  <a:pt x="367" y="135"/>
                  <a:pt x="367" y="129"/>
                </a:cubicBezTo>
                <a:cubicBezTo>
                  <a:pt x="367" y="123"/>
                  <a:pt x="364" y="118"/>
                  <a:pt x="359" y="116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74" y="29"/>
                  <a:pt x="274" y="29"/>
                  <a:pt x="274" y="29"/>
                </a:cubicBezTo>
                <a:cubicBezTo>
                  <a:pt x="418" y="89"/>
                  <a:pt x="418" y="89"/>
                  <a:pt x="418" y="89"/>
                </a:cubicBezTo>
                <a:lnTo>
                  <a:pt x="376" y="1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8" name="Freeform 164"/>
          <p:cNvSpPr>
            <a:spLocks noChangeAspect="1"/>
          </p:cNvSpPr>
          <p:nvPr userDrawn="1"/>
        </p:nvSpPr>
        <p:spPr bwMode="auto">
          <a:xfrm>
            <a:off x="5736498" y="4684275"/>
            <a:ext cx="393193" cy="393192"/>
          </a:xfrm>
          <a:custGeom>
            <a:avLst/>
            <a:gdLst/>
            <a:ahLst/>
            <a:cxnLst>
              <a:cxn ang="0">
                <a:pos x="307" y="183"/>
              </a:cxn>
              <a:cxn ang="0">
                <a:pos x="256" y="269"/>
              </a:cxn>
              <a:cxn ang="0">
                <a:pos x="207" y="180"/>
              </a:cxn>
              <a:cxn ang="0">
                <a:pos x="141" y="85"/>
              </a:cxn>
              <a:cxn ang="0">
                <a:pos x="27" y="183"/>
              </a:cxn>
              <a:cxn ang="0">
                <a:pos x="331" y="101"/>
              </a:cxn>
              <a:cxn ang="0">
                <a:pos x="369" y="143"/>
              </a:cxn>
              <a:cxn ang="0">
                <a:pos x="369" y="143"/>
              </a:cxn>
              <a:cxn ang="0">
                <a:pos x="371" y="144"/>
              </a:cxn>
              <a:cxn ang="0">
                <a:pos x="373" y="144"/>
              </a:cxn>
              <a:cxn ang="0">
                <a:pos x="375" y="144"/>
              </a:cxn>
              <a:cxn ang="0">
                <a:pos x="377" y="143"/>
              </a:cxn>
              <a:cxn ang="0">
                <a:pos x="379" y="143"/>
              </a:cxn>
              <a:cxn ang="0">
                <a:pos x="380" y="142"/>
              </a:cxn>
              <a:cxn ang="0">
                <a:pos x="382" y="141"/>
              </a:cxn>
              <a:cxn ang="0">
                <a:pos x="383" y="139"/>
              </a:cxn>
              <a:cxn ang="0">
                <a:pos x="384" y="138"/>
              </a:cxn>
              <a:cxn ang="0">
                <a:pos x="385" y="137"/>
              </a:cxn>
              <a:cxn ang="0">
                <a:pos x="386" y="135"/>
              </a:cxn>
              <a:cxn ang="0">
                <a:pos x="386" y="134"/>
              </a:cxn>
              <a:cxn ang="0">
                <a:pos x="387" y="132"/>
              </a:cxn>
              <a:cxn ang="0">
                <a:pos x="387" y="131"/>
              </a:cxn>
              <a:cxn ang="0">
                <a:pos x="363" y="79"/>
              </a:cxn>
              <a:cxn ang="0">
                <a:pos x="197" y="0"/>
              </a:cxn>
              <a:cxn ang="0">
                <a:pos x="86" y="210"/>
              </a:cxn>
              <a:cxn ang="0">
                <a:pos x="141" y="111"/>
              </a:cxn>
              <a:cxn ang="0">
                <a:pos x="185" y="200"/>
              </a:cxn>
              <a:cxn ang="0">
                <a:pos x="307" y="244"/>
              </a:cxn>
              <a:cxn ang="0">
                <a:pos x="197" y="367"/>
              </a:cxn>
              <a:cxn ang="0">
                <a:pos x="69" y="297"/>
              </a:cxn>
              <a:cxn ang="0">
                <a:pos x="29" y="251"/>
              </a:cxn>
              <a:cxn ang="0">
                <a:pos x="27" y="250"/>
              </a:cxn>
              <a:cxn ang="0">
                <a:pos x="21" y="250"/>
              </a:cxn>
              <a:cxn ang="0">
                <a:pos x="19" y="250"/>
              </a:cxn>
              <a:cxn ang="0">
                <a:pos x="18" y="251"/>
              </a:cxn>
              <a:cxn ang="0">
                <a:pos x="16" y="252"/>
              </a:cxn>
              <a:cxn ang="0">
                <a:pos x="15" y="253"/>
              </a:cxn>
              <a:cxn ang="0">
                <a:pos x="13" y="254"/>
              </a:cxn>
              <a:cxn ang="0">
                <a:pos x="11" y="259"/>
              </a:cxn>
              <a:cxn ang="0">
                <a:pos x="4" y="312"/>
              </a:cxn>
              <a:cxn ang="0">
                <a:pos x="30" y="315"/>
              </a:cxn>
              <a:cxn ang="0">
                <a:pos x="197" y="394"/>
              </a:cxn>
            </a:cxnLst>
            <a:rect l="0" t="0" r="r" b="b"/>
            <a:pathLst>
              <a:path w="394" h="394">
                <a:moveTo>
                  <a:pt x="380" y="183"/>
                </a:moveTo>
                <a:cubicBezTo>
                  <a:pt x="307" y="183"/>
                  <a:pt x="307" y="183"/>
                  <a:pt x="307" y="18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01" y="183"/>
                  <a:pt x="295" y="188"/>
                  <a:pt x="294" y="194"/>
                </a:cubicBezTo>
                <a:cubicBezTo>
                  <a:pt x="294" y="194"/>
                  <a:pt x="290" y="215"/>
                  <a:pt x="282" y="235"/>
                </a:cubicBezTo>
                <a:cubicBezTo>
                  <a:pt x="274" y="256"/>
                  <a:pt x="264" y="269"/>
                  <a:pt x="256" y="269"/>
                </a:cubicBezTo>
                <a:cubicBezTo>
                  <a:pt x="232" y="269"/>
                  <a:pt x="219" y="222"/>
                  <a:pt x="212" y="197"/>
                </a:cubicBezTo>
                <a:cubicBezTo>
                  <a:pt x="211" y="193"/>
                  <a:pt x="211" y="193"/>
                  <a:pt x="211" y="193"/>
                </a:cubicBezTo>
                <a:cubicBezTo>
                  <a:pt x="210" y="189"/>
                  <a:pt x="209" y="185"/>
                  <a:pt x="207" y="180"/>
                </a:cubicBezTo>
                <a:cubicBezTo>
                  <a:pt x="203" y="163"/>
                  <a:pt x="197" y="141"/>
                  <a:pt x="188" y="122"/>
                </a:cubicBezTo>
                <a:cubicBezTo>
                  <a:pt x="176" y="97"/>
                  <a:pt x="160" y="85"/>
                  <a:pt x="141" y="8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19" y="85"/>
                  <a:pt x="102" y="104"/>
                  <a:pt x="87" y="143"/>
                </a:cubicBezTo>
                <a:cubicBezTo>
                  <a:pt x="81" y="158"/>
                  <a:pt x="77" y="174"/>
                  <a:pt x="75" y="183"/>
                </a:cubicBezTo>
                <a:cubicBezTo>
                  <a:pt x="27" y="183"/>
                  <a:pt x="27" y="183"/>
                  <a:pt x="27" y="183"/>
                </a:cubicBezTo>
                <a:cubicBezTo>
                  <a:pt x="34" y="96"/>
                  <a:pt x="107" y="26"/>
                  <a:pt x="197" y="26"/>
                </a:cubicBezTo>
                <a:cubicBezTo>
                  <a:pt x="256" y="26"/>
                  <a:pt x="309" y="56"/>
                  <a:pt x="340" y="105"/>
                </a:cubicBezTo>
                <a:cubicBezTo>
                  <a:pt x="331" y="101"/>
                  <a:pt x="331" y="101"/>
                  <a:pt x="331" y="101"/>
                </a:cubicBezTo>
                <a:cubicBezTo>
                  <a:pt x="324" y="99"/>
                  <a:pt x="316" y="102"/>
                  <a:pt x="314" y="109"/>
                </a:cubicBezTo>
                <a:cubicBezTo>
                  <a:pt x="311" y="116"/>
                  <a:pt x="315" y="124"/>
                  <a:pt x="322" y="126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70" y="143"/>
                  <a:pt x="370" y="143"/>
                  <a:pt x="370" y="144"/>
                </a:cubicBezTo>
                <a:cubicBezTo>
                  <a:pt x="370" y="144"/>
                  <a:pt x="371" y="144"/>
                  <a:pt x="371" y="144"/>
                </a:cubicBezTo>
                <a:cubicBezTo>
                  <a:pt x="371" y="144"/>
                  <a:pt x="371" y="144"/>
                  <a:pt x="371" y="144"/>
                </a:cubicBezTo>
                <a:cubicBezTo>
                  <a:pt x="372" y="144"/>
                  <a:pt x="372" y="144"/>
                  <a:pt x="372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4" y="144"/>
                  <a:pt x="374" y="144"/>
                  <a:pt x="375" y="144"/>
                </a:cubicBezTo>
                <a:cubicBezTo>
                  <a:pt x="375" y="144"/>
                  <a:pt x="375" y="144"/>
                  <a:pt x="375" y="144"/>
                </a:cubicBezTo>
                <a:cubicBezTo>
                  <a:pt x="375" y="144"/>
                  <a:pt x="375" y="144"/>
                  <a:pt x="376" y="144"/>
                </a:cubicBezTo>
                <a:cubicBezTo>
                  <a:pt x="376" y="144"/>
                  <a:pt x="376" y="144"/>
                  <a:pt x="376" y="144"/>
                </a:cubicBezTo>
                <a:cubicBezTo>
                  <a:pt x="376" y="144"/>
                  <a:pt x="377" y="144"/>
                  <a:pt x="377" y="143"/>
                </a:cubicBezTo>
                <a:cubicBezTo>
                  <a:pt x="377" y="143"/>
                  <a:pt x="377" y="143"/>
                  <a:pt x="377" y="143"/>
                </a:cubicBezTo>
                <a:cubicBezTo>
                  <a:pt x="378" y="143"/>
                  <a:pt x="378" y="143"/>
                  <a:pt x="378" y="143"/>
                </a:cubicBezTo>
                <a:cubicBezTo>
                  <a:pt x="378" y="143"/>
                  <a:pt x="378" y="143"/>
                  <a:pt x="379" y="143"/>
                </a:cubicBezTo>
                <a:cubicBezTo>
                  <a:pt x="379" y="143"/>
                  <a:pt x="379" y="143"/>
                  <a:pt x="379" y="143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1" y="142"/>
                  <a:pt x="381" y="142"/>
                  <a:pt x="381" y="142"/>
                </a:cubicBezTo>
                <a:cubicBezTo>
                  <a:pt x="381" y="142"/>
                  <a:pt x="381" y="141"/>
                  <a:pt x="381" y="141"/>
                </a:cubicBezTo>
                <a:cubicBezTo>
                  <a:pt x="381" y="141"/>
                  <a:pt x="382" y="141"/>
                  <a:pt x="382" y="141"/>
                </a:cubicBezTo>
                <a:cubicBezTo>
                  <a:pt x="382" y="141"/>
                  <a:pt x="382" y="141"/>
                  <a:pt x="382" y="140"/>
                </a:cubicBezTo>
                <a:cubicBezTo>
                  <a:pt x="383" y="140"/>
                  <a:pt x="383" y="140"/>
                  <a:pt x="383" y="140"/>
                </a:cubicBezTo>
                <a:cubicBezTo>
                  <a:pt x="383" y="140"/>
                  <a:pt x="383" y="140"/>
                  <a:pt x="383" y="139"/>
                </a:cubicBezTo>
                <a:cubicBezTo>
                  <a:pt x="383" y="139"/>
                  <a:pt x="383" y="139"/>
                  <a:pt x="383" y="139"/>
                </a:cubicBezTo>
                <a:cubicBezTo>
                  <a:pt x="384" y="139"/>
                  <a:pt x="384" y="139"/>
                  <a:pt x="384" y="139"/>
                </a:cubicBezTo>
                <a:cubicBezTo>
                  <a:pt x="384" y="139"/>
                  <a:pt x="384" y="138"/>
                  <a:pt x="384" y="138"/>
                </a:cubicBezTo>
                <a:cubicBezTo>
                  <a:pt x="384" y="138"/>
                  <a:pt x="385" y="138"/>
                  <a:pt x="385" y="138"/>
                </a:cubicBezTo>
                <a:cubicBezTo>
                  <a:pt x="385" y="138"/>
                  <a:pt x="385" y="137"/>
                  <a:pt x="385" y="137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5" y="137"/>
                  <a:pt x="385" y="136"/>
                  <a:pt x="385" y="136"/>
                </a:cubicBezTo>
                <a:cubicBezTo>
                  <a:pt x="386" y="136"/>
                  <a:pt x="386" y="136"/>
                  <a:pt x="386" y="136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5"/>
                  <a:pt x="386" y="135"/>
                </a:cubicBezTo>
                <a:cubicBezTo>
                  <a:pt x="386" y="135"/>
                  <a:pt x="386" y="134"/>
                  <a:pt x="386" y="134"/>
                </a:cubicBezTo>
                <a:cubicBezTo>
                  <a:pt x="386" y="134"/>
                  <a:pt x="386" y="134"/>
                  <a:pt x="386" y="133"/>
                </a:cubicBezTo>
                <a:cubicBezTo>
                  <a:pt x="386" y="133"/>
                  <a:pt x="387" y="133"/>
                  <a:pt x="387" y="133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87" y="132"/>
                  <a:pt x="387" y="132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90" y="81"/>
                  <a:pt x="390" y="81"/>
                  <a:pt x="390" y="81"/>
                </a:cubicBezTo>
                <a:cubicBezTo>
                  <a:pt x="390" y="73"/>
                  <a:pt x="385" y="67"/>
                  <a:pt x="377" y="66"/>
                </a:cubicBezTo>
                <a:cubicBezTo>
                  <a:pt x="370" y="66"/>
                  <a:pt x="364" y="72"/>
                  <a:pt x="363" y="79"/>
                </a:cubicBezTo>
                <a:cubicBezTo>
                  <a:pt x="363" y="90"/>
                  <a:pt x="363" y="90"/>
                  <a:pt x="363" y="90"/>
                </a:cubicBezTo>
                <a:cubicBezTo>
                  <a:pt x="347" y="66"/>
                  <a:pt x="327" y="46"/>
                  <a:pt x="303" y="30"/>
                </a:cubicBezTo>
                <a:cubicBezTo>
                  <a:pt x="271" y="10"/>
                  <a:pt x="234" y="0"/>
                  <a:pt x="197" y="0"/>
                </a:cubicBezTo>
                <a:cubicBezTo>
                  <a:pt x="88" y="0"/>
                  <a:pt x="0" y="88"/>
                  <a:pt x="0" y="197"/>
                </a:cubicBezTo>
                <a:cubicBezTo>
                  <a:pt x="0" y="204"/>
                  <a:pt x="6" y="210"/>
                  <a:pt x="13" y="210"/>
                </a:cubicBezTo>
                <a:cubicBezTo>
                  <a:pt x="86" y="210"/>
                  <a:pt x="86" y="210"/>
                  <a:pt x="86" y="210"/>
                </a:cubicBezTo>
                <a:cubicBezTo>
                  <a:pt x="92" y="210"/>
                  <a:pt x="97" y="206"/>
                  <a:pt x="99" y="199"/>
                </a:cubicBezTo>
                <a:cubicBezTo>
                  <a:pt x="99" y="199"/>
                  <a:pt x="103" y="175"/>
                  <a:pt x="112" y="152"/>
                </a:cubicBezTo>
                <a:cubicBezTo>
                  <a:pt x="124" y="122"/>
                  <a:pt x="135" y="111"/>
                  <a:pt x="141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62" y="111"/>
                  <a:pt x="175" y="161"/>
                  <a:pt x="182" y="187"/>
                </a:cubicBezTo>
                <a:cubicBezTo>
                  <a:pt x="183" y="192"/>
                  <a:pt x="184" y="196"/>
                  <a:pt x="185" y="200"/>
                </a:cubicBezTo>
                <a:cubicBezTo>
                  <a:pt x="186" y="205"/>
                  <a:pt x="186" y="205"/>
                  <a:pt x="186" y="205"/>
                </a:cubicBezTo>
                <a:cubicBezTo>
                  <a:pt x="196" y="239"/>
                  <a:pt x="212" y="295"/>
                  <a:pt x="256" y="295"/>
                </a:cubicBezTo>
                <a:cubicBezTo>
                  <a:pt x="277" y="295"/>
                  <a:pt x="294" y="278"/>
                  <a:pt x="307" y="244"/>
                </a:cubicBezTo>
                <a:cubicBezTo>
                  <a:pt x="312" y="231"/>
                  <a:pt x="316" y="219"/>
                  <a:pt x="318" y="210"/>
                </a:cubicBezTo>
                <a:cubicBezTo>
                  <a:pt x="367" y="210"/>
                  <a:pt x="367" y="210"/>
                  <a:pt x="367" y="210"/>
                </a:cubicBezTo>
                <a:cubicBezTo>
                  <a:pt x="360" y="298"/>
                  <a:pt x="286" y="367"/>
                  <a:pt x="197" y="367"/>
                </a:cubicBezTo>
                <a:cubicBezTo>
                  <a:pt x="140" y="367"/>
                  <a:pt x="87" y="338"/>
                  <a:pt x="55" y="292"/>
                </a:cubicBezTo>
                <a:cubicBezTo>
                  <a:pt x="63" y="295"/>
                  <a:pt x="63" y="295"/>
                  <a:pt x="63" y="295"/>
                </a:cubicBezTo>
                <a:cubicBezTo>
                  <a:pt x="65" y="296"/>
                  <a:pt x="67" y="297"/>
                  <a:pt x="69" y="297"/>
                </a:cubicBezTo>
                <a:cubicBezTo>
                  <a:pt x="74" y="297"/>
                  <a:pt x="78" y="294"/>
                  <a:pt x="81" y="289"/>
                </a:cubicBezTo>
                <a:cubicBezTo>
                  <a:pt x="84" y="282"/>
                  <a:pt x="81" y="274"/>
                  <a:pt x="74" y="27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9" y="250"/>
                  <a:pt x="28" y="250"/>
                  <a:pt x="28" y="250"/>
                </a:cubicBezTo>
                <a:cubicBezTo>
                  <a:pt x="28" y="250"/>
                  <a:pt x="28" y="250"/>
                  <a:pt x="27" y="250"/>
                </a:cubicBezTo>
                <a:cubicBezTo>
                  <a:pt x="27" y="250"/>
                  <a:pt x="27" y="250"/>
                  <a:pt x="27" y="250"/>
                </a:cubicBezTo>
                <a:cubicBezTo>
                  <a:pt x="25" y="249"/>
                  <a:pt x="24" y="249"/>
                  <a:pt x="23" y="249"/>
                </a:cubicBezTo>
                <a:cubicBezTo>
                  <a:pt x="22" y="249"/>
                  <a:pt x="22" y="250"/>
                  <a:pt x="22" y="250"/>
                </a:cubicBezTo>
                <a:cubicBezTo>
                  <a:pt x="22" y="250"/>
                  <a:pt x="21" y="250"/>
                  <a:pt x="21" y="250"/>
                </a:cubicBezTo>
                <a:cubicBezTo>
                  <a:pt x="21" y="250"/>
                  <a:pt x="21" y="250"/>
                  <a:pt x="20" y="250"/>
                </a:cubicBezTo>
                <a:cubicBezTo>
                  <a:pt x="20" y="250"/>
                  <a:pt x="20" y="250"/>
                  <a:pt x="20" y="250"/>
                </a:cubicBezTo>
                <a:cubicBezTo>
                  <a:pt x="20" y="250"/>
                  <a:pt x="19" y="250"/>
                  <a:pt x="19" y="250"/>
                </a:cubicBezTo>
                <a:cubicBezTo>
                  <a:pt x="19" y="250"/>
                  <a:pt x="19" y="250"/>
                  <a:pt x="19" y="250"/>
                </a:cubicBezTo>
                <a:cubicBezTo>
                  <a:pt x="19" y="250"/>
                  <a:pt x="18" y="250"/>
                  <a:pt x="18" y="251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18" y="251"/>
                  <a:pt x="17" y="251"/>
                  <a:pt x="17" y="251"/>
                </a:cubicBezTo>
                <a:cubicBezTo>
                  <a:pt x="17" y="251"/>
                  <a:pt x="17" y="251"/>
                  <a:pt x="17" y="251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16" y="252"/>
                  <a:pt x="16" y="252"/>
                  <a:pt x="15" y="252"/>
                </a:cubicBezTo>
                <a:cubicBezTo>
                  <a:pt x="15" y="252"/>
                  <a:pt x="15" y="252"/>
                  <a:pt x="15" y="252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4" y="253"/>
                  <a:pt x="14" y="253"/>
                  <a:pt x="14" y="253"/>
                </a:cubicBezTo>
                <a:cubicBezTo>
                  <a:pt x="14" y="253"/>
                  <a:pt x="14" y="254"/>
                  <a:pt x="14" y="254"/>
                </a:cubicBezTo>
                <a:cubicBezTo>
                  <a:pt x="14" y="254"/>
                  <a:pt x="14" y="254"/>
                  <a:pt x="13" y="254"/>
                </a:cubicBezTo>
                <a:cubicBezTo>
                  <a:pt x="13" y="254"/>
                  <a:pt x="13" y="255"/>
                  <a:pt x="13" y="255"/>
                </a:cubicBezTo>
                <a:cubicBezTo>
                  <a:pt x="12" y="256"/>
                  <a:pt x="11" y="257"/>
                  <a:pt x="11" y="258"/>
                </a:cubicBezTo>
                <a:cubicBezTo>
                  <a:pt x="11" y="259"/>
                  <a:pt x="11" y="259"/>
                  <a:pt x="11" y="259"/>
                </a:cubicBezTo>
                <a:cubicBezTo>
                  <a:pt x="11" y="259"/>
                  <a:pt x="11" y="260"/>
                  <a:pt x="11" y="260"/>
                </a:cubicBezTo>
                <a:cubicBezTo>
                  <a:pt x="11" y="260"/>
                  <a:pt x="10" y="261"/>
                  <a:pt x="10" y="261"/>
                </a:cubicBezTo>
                <a:cubicBezTo>
                  <a:pt x="4" y="312"/>
                  <a:pt x="4" y="312"/>
                  <a:pt x="4" y="312"/>
                </a:cubicBezTo>
                <a:cubicBezTo>
                  <a:pt x="3" y="319"/>
                  <a:pt x="8" y="326"/>
                  <a:pt x="15" y="327"/>
                </a:cubicBezTo>
                <a:cubicBezTo>
                  <a:pt x="16" y="327"/>
                  <a:pt x="16" y="327"/>
                  <a:pt x="17" y="327"/>
                </a:cubicBezTo>
                <a:cubicBezTo>
                  <a:pt x="24" y="327"/>
                  <a:pt x="29" y="322"/>
                  <a:pt x="30" y="315"/>
                </a:cubicBezTo>
                <a:cubicBezTo>
                  <a:pt x="32" y="304"/>
                  <a:pt x="32" y="304"/>
                  <a:pt x="32" y="304"/>
                </a:cubicBezTo>
                <a:cubicBezTo>
                  <a:pt x="47" y="328"/>
                  <a:pt x="67" y="347"/>
                  <a:pt x="90" y="363"/>
                </a:cubicBezTo>
                <a:cubicBezTo>
                  <a:pt x="122" y="383"/>
                  <a:pt x="159" y="394"/>
                  <a:pt x="197" y="394"/>
                </a:cubicBezTo>
                <a:cubicBezTo>
                  <a:pt x="305" y="394"/>
                  <a:pt x="394" y="305"/>
                  <a:pt x="394" y="197"/>
                </a:cubicBezTo>
                <a:cubicBezTo>
                  <a:pt x="394" y="189"/>
                  <a:pt x="388" y="183"/>
                  <a:pt x="380" y="18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9" name="TextBox 168"/>
          <p:cNvSpPr txBox="1"/>
          <p:nvPr userDrawn="1"/>
        </p:nvSpPr>
        <p:spPr>
          <a:xfrm>
            <a:off x="5410177" y="5200297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Prosumer</a:t>
            </a: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microgrid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 userDrawn="1"/>
        </p:nvSpPr>
        <p:spPr>
          <a:xfrm>
            <a:off x="7178287" y="4284674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Packaging control</a:t>
            </a:r>
          </a:p>
        </p:txBody>
      </p:sp>
      <p:sp>
        <p:nvSpPr>
          <p:cNvPr id="171" name="TextBox 170"/>
          <p:cNvSpPr txBox="1"/>
          <p:nvPr userDrawn="1"/>
        </p:nvSpPr>
        <p:spPr>
          <a:xfrm>
            <a:off x="6312157" y="4312910"/>
            <a:ext cx="1045826" cy="246221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Material</a:t>
            </a:r>
            <a:b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working</a:t>
            </a:r>
          </a:p>
        </p:txBody>
      </p:sp>
      <p:sp>
        <p:nvSpPr>
          <p:cNvPr id="172" name="Freeform 673"/>
          <p:cNvSpPr>
            <a:spLocks noEditPoints="1"/>
          </p:cNvSpPr>
          <p:nvPr userDrawn="1"/>
        </p:nvSpPr>
        <p:spPr bwMode="auto">
          <a:xfrm>
            <a:off x="5752773" y="5579234"/>
            <a:ext cx="386320" cy="504066"/>
          </a:xfrm>
          <a:custGeom>
            <a:avLst/>
            <a:gdLst/>
            <a:ahLst/>
            <a:cxnLst>
              <a:cxn ang="0">
                <a:pos x="313" y="120"/>
              </a:cxn>
              <a:cxn ang="0">
                <a:pos x="299" y="120"/>
              </a:cxn>
              <a:cxn ang="0">
                <a:pos x="196" y="181"/>
              </a:cxn>
              <a:cxn ang="0">
                <a:pos x="191" y="199"/>
              </a:cxn>
              <a:cxn ang="0">
                <a:pos x="210" y="204"/>
              </a:cxn>
              <a:cxn ang="0">
                <a:pos x="291" y="156"/>
              </a:cxn>
              <a:cxn ang="0">
                <a:pos x="279" y="343"/>
              </a:cxn>
              <a:cxn ang="0">
                <a:pos x="179" y="421"/>
              </a:cxn>
              <a:cxn ang="0">
                <a:pos x="179" y="172"/>
              </a:cxn>
              <a:cxn ang="0">
                <a:pos x="313" y="94"/>
              </a:cxn>
              <a:cxn ang="0">
                <a:pos x="320" y="82"/>
              </a:cxn>
              <a:cxn ang="0">
                <a:pos x="320" y="82"/>
              </a:cxn>
              <a:cxn ang="0">
                <a:pos x="312" y="70"/>
              </a:cxn>
              <a:cxn ang="0">
                <a:pos x="157" y="2"/>
              </a:cxn>
              <a:cxn ang="0">
                <a:pos x="145" y="2"/>
              </a:cxn>
              <a:cxn ang="0">
                <a:pos x="8" y="69"/>
              </a:cxn>
              <a:cxn ang="0">
                <a:pos x="1" y="82"/>
              </a:cxn>
              <a:cxn ang="0">
                <a:pos x="18" y="362"/>
              </a:cxn>
              <a:cxn ang="0">
                <a:pos x="24" y="373"/>
              </a:cxn>
              <a:cxn ang="0">
                <a:pos x="115" y="437"/>
              </a:cxn>
              <a:cxn ang="0">
                <a:pos x="129" y="438"/>
              </a:cxn>
              <a:cxn ang="0">
                <a:pos x="136" y="426"/>
              </a:cxn>
              <a:cxn ang="0">
                <a:pos x="136" y="177"/>
              </a:cxn>
              <a:cxn ang="0">
                <a:pos x="123" y="163"/>
              </a:cxn>
              <a:cxn ang="0">
                <a:pos x="110" y="177"/>
              </a:cxn>
              <a:cxn ang="0">
                <a:pos x="110" y="400"/>
              </a:cxn>
              <a:cxn ang="0">
                <a:pos x="44" y="354"/>
              </a:cxn>
              <a:cxn ang="0">
                <a:pos x="28" y="89"/>
              </a:cxn>
              <a:cxn ang="0">
                <a:pos x="151" y="29"/>
              </a:cxn>
              <a:cxn ang="0">
                <a:pos x="277" y="84"/>
              </a:cxn>
              <a:cxn ang="0">
                <a:pos x="159" y="152"/>
              </a:cxn>
              <a:cxn ang="0">
                <a:pos x="153" y="164"/>
              </a:cxn>
              <a:cxn ang="0">
                <a:pos x="152" y="449"/>
              </a:cxn>
              <a:cxn ang="0">
                <a:pos x="160" y="461"/>
              </a:cxn>
              <a:cxn ang="0">
                <a:pos x="174" y="459"/>
              </a:cxn>
              <a:cxn ang="0">
                <a:pos x="300" y="360"/>
              </a:cxn>
              <a:cxn ang="0">
                <a:pos x="305" y="350"/>
              </a:cxn>
              <a:cxn ang="0">
                <a:pos x="319" y="132"/>
              </a:cxn>
              <a:cxn ang="0">
                <a:pos x="313" y="120"/>
              </a:cxn>
              <a:cxn ang="0">
                <a:pos x="274" y="279"/>
              </a:cxn>
              <a:cxn ang="0">
                <a:pos x="275" y="256"/>
              </a:cxn>
              <a:cxn ang="0">
                <a:pos x="262" y="242"/>
              </a:cxn>
              <a:cxn ang="0">
                <a:pos x="248" y="255"/>
              </a:cxn>
              <a:cxn ang="0">
                <a:pos x="247" y="278"/>
              </a:cxn>
              <a:cxn ang="0">
                <a:pos x="260" y="292"/>
              </a:cxn>
              <a:cxn ang="0">
                <a:pos x="274" y="279"/>
              </a:cxn>
            </a:cxnLst>
            <a:rect l="0" t="0" r="r" b="b"/>
            <a:pathLst>
              <a:path w="320" h="463">
                <a:moveTo>
                  <a:pt x="313" y="120"/>
                </a:moveTo>
                <a:cubicBezTo>
                  <a:pt x="309" y="117"/>
                  <a:pt x="303" y="117"/>
                  <a:pt x="299" y="120"/>
                </a:cubicBezTo>
                <a:cubicBezTo>
                  <a:pt x="196" y="181"/>
                  <a:pt x="196" y="181"/>
                  <a:pt x="196" y="181"/>
                </a:cubicBezTo>
                <a:cubicBezTo>
                  <a:pt x="190" y="185"/>
                  <a:pt x="188" y="193"/>
                  <a:pt x="191" y="199"/>
                </a:cubicBezTo>
                <a:cubicBezTo>
                  <a:pt x="195" y="206"/>
                  <a:pt x="203" y="208"/>
                  <a:pt x="210" y="204"/>
                </a:cubicBezTo>
                <a:cubicBezTo>
                  <a:pt x="210" y="204"/>
                  <a:pt x="264" y="172"/>
                  <a:pt x="291" y="156"/>
                </a:cubicBezTo>
                <a:cubicBezTo>
                  <a:pt x="288" y="194"/>
                  <a:pt x="279" y="333"/>
                  <a:pt x="279" y="343"/>
                </a:cubicBezTo>
                <a:cubicBezTo>
                  <a:pt x="271" y="348"/>
                  <a:pt x="207" y="399"/>
                  <a:pt x="179" y="421"/>
                </a:cubicBezTo>
                <a:cubicBezTo>
                  <a:pt x="179" y="378"/>
                  <a:pt x="179" y="185"/>
                  <a:pt x="179" y="172"/>
                </a:cubicBezTo>
                <a:cubicBezTo>
                  <a:pt x="191" y="165"/>
                  <a:pt x="313" y="94"/>
                  <a:pt x="313" y="94"/>
                </a:cubicBezTo>
                <a:cubicBezTo>
                  <a:pt x="317" y="91"/>
                  <a:pt x="320" y="87"/>
                  <a:pt x="320" y="82"/>
                </a:cubicBezTo>
                <a:cubicBezTo>
                  <a:pt x="320" y="82"/>
                  <a:pt x="320" y="82"/>
                  <a:pt x="320" y="82"/>
                </a:cubicBezTo>
                <a:cubicBezTo>
                  <a:pt x="320" y="77"/>
                  <a:pt x="317" y="72"/>
                  <a:pt x="312" y="70"/>
                </a:cubicBezTo>
                <a:cubicBezTo>
                  <a:pt x="157" y="2"/>
                  <a:pt x="157" y="2"/>
                  <a:pt x="157" y="2"/>
                </a:cubicBezTo>
                <a:cubicBezTo>
                  <a:pt x="153" y="0"/>
                  <a:pt x="149" y="0"/>
                  <a:pt x="145" y="2"/>
                </a:cubicBezTo>
                <a:cubicBezTo>
                  <a:pt x="8" y="69"/>
                  <a:pt x="8" y="69"/>
                  <a:pt x="8" y="69"/>
                </a:cubicBezTo>
                <a:cubicBezTo>
                  <a:pt x="3" y="71"/>
                  <a:pt x="0" y="77"/>
                  <a:pt x="1" y="82"/>
                </a:cubicBezTo>
                <a:cubicBezTo>
                  <a:pt x="18" y="362"/>
                  <a:pt x="18" y="362"/>
                  <a:pt x="18" y="362"/>
                </a:cubicBezTo>
                <a:cubicBezTo>
                  <a:pt x="19" y="367"/>
                  <a:pt x="21" y="370"/>
                  <a:pt x="24" y="373"/>
                </a:cubicBezTo>
                <a:cubicBezTo>
                  <a:pt x="115" y="437"/>
                  <a:pt x="115" y="437"/>
                  <a:pt x="115" y="437"/>
                </a:cubicBezTo>
                <a:cubicBezTo>
                  <a:pt x="119" y="439"/>
                  <a:pt x="125" y="440"/>
                  <a:pt x="129" y="438"/>
                </a:cubicBezTo>
                <a:cubicBezTo>
                  <a:pt x="134" y="435"/>
                  <a:pt x="136" y="431"/>
                  <a:pt x="136" y="42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6" y="169"/>
                  <a:pt x="130" y="163"/>
                  <a:pt x="123" y="163"/>
                </a:cubicBezTo>
                <a:cubicBezTo>
                  <a:pt x="116" y="163"/>
                  <a:pt x="110" y="169"/>
                  <a:pt x="110" y="177"/>
                </a:cubicBezTo>
                <a:cubicBezTo>
                  <a:pt x="110" y="177"/>
                  <a:pt x="110" y="359"/>
                  <a:pt x="110" y="400"/>
                </a:cubicBezTo>
                <a:cubicBezTo>
                  <a:pt x="87" y="384"/>
                  <a:pt x="52" y="359"/>
                  <a:pt x="44" y="354"/>
                </a:cubicBezTo>
                <a:cubicBezTo>
                  <a:pt x="44" y="343"/>
                  <a:pt x="29" y="105"/>
                  <a:pt x="28" y="89"/>
                </a:cubicBezTo>
                <a:cubicBezTo>
                  <a:pt x="41" y="83"/>
                  <a:pt x="142" y="33"/>
                  <a:pt x="151" y="29"/>
                </a:cubicBezTo>
                <a:cubicBezTo>
                  <a:pt x="160" y="32"/>
                  <a:pt x="244" y="69"/>
                  <a:pt x="277" y="84"/>
                </a:cubicBezTo>
                <a:cubicBezTo>
                  <a:pt x="245" y="102"/>
                  <a:pt x="159" y="152"/>
                  <a:pt x="159" y="152"/>
                </a:cubicBezTo>
                <a:cubicBezTo>
                  <a:pt x="155" y="155"/>
                  <a:pt x="153" y="159"/>
                  <a:pt x="153" y="164"/>
                </a:cubicBezTo>
                <a:cubicBezTo>
                  <a:pt x="153" y="164"/>
                  <a:pt x="152" y="449"/>
                  <a:pt x="152" y="449"/>
                </a:cubicBezTo>
                <a:cubicBezTo>
                  <a:pt x="152" y="454"/>
                  <a:pt x="155" y="459"/>
                  <a:pt x="160" y="461"/>
                </a:cubicBezTo>
                <a:cubicBezTo>
                  <a:pt x="164" y="463"/>
                  <a:pt x="170" y="462"/>
                  <a:pt x="174" y="459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03" y="358"/>
                  <a:pt x="304" y="354"/>
                  <a:pt x="305" y="350"/>
                </a:cubicBezTo>
                <a:cubicBezTo>
                  <a:pt x="319" y="132"/>
                  <a:pt x="319" y="132"/>
                  <a:pt x="319" y="132"/>
                </a:cubicBezTo>
                <a:cubicBezTo>
                  <a:pt x="320" y="127"/>
                  <a:pt x="317" y="122"/>
                  <a:pt x="313" y="120"/>
                </a:cubicBezTo>
                <a:close/>
                <a:moveTo>
                  <a:pt x="274" y="279"/>
                </a:moveTo>
                <a:cubicBezTo>
                  <a:pt x="275" y="256"/>
                  <a:pt x="275" y="256"/>
                  <a:pt x="275" y="256"/>
                </a:cubicBezTo>
                <a:cubicBezTo>
                  <a:pt x="275" y="249"/>
                  <a:pt x="270" y="242"/>
                  <a:pt x="262" y="242"/>
                </a:cubicBezTo>
                <a:cubicBezTo>
                  <a:pt x="255" y="242"/>
                  <a:pt x="249" y="247"/>
                  <a:pt x="248" y="255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47" y="285"/>
                  <a:pt x="253" y="291"/>
                  <a:pt x="260" y="292"/>
                </a:cubicBezTo>
                <a:cubicBezTo>
                  <a:pt x="267" y="292"/>
                  <a:pt x="273" y="286"/>
                  <a:pt x="274" y="27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73" name="TextBox 172"/>
          <p:cNvSpPr txBox="1"/>
          <p:nvPr userDrawn="1"/>
        </p:nvSpPr>
        <p:spPr>
          <a:xfrm>
            <a:off x="5491464" y="6054246"/>
            <a:ext cx="90893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Panel builders</a:t>
            </a:r>
          </a:p>
        </p:txBody>
      </p:sp>
      <p:sp>
        <p:nvSpPr>
          <p:cNvPr id="174" name="Rounded Rectangle 173"/>
          <p:cNvSpPr/>
          <p:nvPr userDrawn="1"/>
        </p:nvSpPr>
        <p:spPr>
          <a:xfrm>
            <a:off x="323693" y="4684275"/>
            <a:ext cx="4153059" cy="1611134"/>
          </a:xfrm>
          <a:prstGeom prst="roundRect">
            <a:avLst>
              <a:gd name="adj" fmla="val 9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520700" indent="-292100" fontAlgn="auto">
              <a:spcBef>
                <a:spcPts val="0"/>
              </a:spcBef>
              <a:spcAft>
                <a:spcPts val="200"/>
              </a:spcAft>
              <a:tabLst>
                <a:tab pos="173038" algn="l"/>
                <a:tab pos="457200" algn="l"/>
              </a:tabLst>
            </a:pPr>
            <a:r>
              <a:rPr lang="en-US" sz="1400" b="1" dirty="0">
                <a:solidFill>
                  <a:srgbClr val="009530"/>
                </a:solidFill>
              </a:rPr>
              <a:t>To add a </a:t>
            </a:r>
            <a:r>
              <a:rPr lang="en-US" sz="1400" b="1" dirty="0" err="1">
                <a:solidFill>
                  <a:srgbClr val="009530"/>
                </a:solidFill>
              </a:rPr>
              <a:t>picto</a:t>
            </a:r>
            <a:r>
              <a:rPr lang="en-US" sz="1400" b="1" dirty="0">
                <a:solidFill>
                  <a:srgbClr val="009530"/>
                </a:solidFill>
              </a:rPr>
              <a:t> to your presentation: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srgbClr val="009530"/>
                </a:solidFill>
              </a:rPr>
              <a:t>Select view/slide master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srgbClr val="009530"/>
                </a:solidFill>
              </a:rPr>
              <a:t>Go to slide with </a:t>
            </a:r>
            <a:r>
              <a:rPr lang="en-US" sz="1200" dirty="0" err="1">
                <a:solidFill>
                  <a:srgbClr val="009530"/>
                </a:solidFill>
              </a:rPr>
              <a:t>pictos</a:t>
            </a:r>
            <a:endParaRPr lang="en-US" sz="1200" dirty="0">
              <a:solidFill>
                <a:srgbClr val="009530"/>
              </a:solidFill>
            </a:endParaRP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srgbClr val="009530"/>
                </a:solidFill>
              </a:rPr>
              <a:t>Select and copy the </a:t>
            </a:r>
            <a:r>
              <a:rPr lang="en-US" sz="1200" dirty="0" err="1">
                <a:solidFill>
                  <a:srgbClr val="009530"/>
                </a:solidFill>
              </a:rPr>
              <a:t>picto</a:t>
            </a:r>
            <a:r>
              <a:rPr lang="en-US" sz="1200" dirty="0">
                <a:solidFill>
                  <a:srgbClr val="009530"/>
                </a:solidFill>
              </a:rPr>
              <a:t> that you would like to add </a:t>
            </a:r>
            <a:br>
              <a:rPr lang="en-US" sz="1200" dirty="0">
                <a:solidFill>
                  <a:srgbClr val="009530"/>
                </a:solidFill>
              </a:rPr>
            </a:br>
            <a:r>
              <a:rPr lang="en-US" sz="1200" dirty="0">
                <a:solidFill>
                  <a:srgbClr val="009530"/>
                </a:solidFill>
              </a:rPr>
              <a:t>(ctrl-c)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srgbClr val="009530"/>
                </a:solidFill>
              </a:rPr>
              <a:t>Close master view</a:t>
            </a:r>
          </a:p>
          <a:p>
            <a:pPr marL="520700" indent="-292100" fontAlgn="auto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173038" algn="l"/>
                <a:tab pos="457200" algn="l"/>
              </a:tabLst>
            </a:pPr>
            <a:r>
              <a:rPr lang="en-US" sz="1200" dirty="0">
                <a:solidFill>
                  <a:srgbClr val="009530"/>
                </a:solidFill>
              </a:rPr>
              <a:t>Paste </a:t>
            </a:r>
            <a:r>
              <a:rPr lang="en-US" sz="1200" dirty="0" err="1">
                <a:solidFill>
                  <a:srgbClr val="009530"/>
                </a:solidFill>
              </a:rPr>
              <a:t>picto</a:t>
            </a:r>
            <a:r>
              <a:rPr lang="en-US" sz="1200" dirty="0">
                <a:solidFill>
                  <a:srgbClr val="009530"/>
                </a:solidFill>
              </a:rPr>
              <a:t> onto your slide (ctrl-p)</a:t>
            </a:r>
          </a:p>
        </p:txBody>
      </p:sp>
      <p:sp>
        <p:nvSpPr>
          <p:cNvPr id="175" name="TextBox 174"/>
          <p:cNvSpPr txBox="1"/>
          <p:nvPr userDrawn="1"/>
        </p:nvSpPr>
        <p:spPr>
          <a:xfrm>
            <a:off x="119958" y="1235453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Markets</a:t>
            </a:r>
          </a:p>
        </p:txBody>
      </p:sp>
      <p:sp>
        <p:nvSpPr>
          <p:cNvPr id="176" name="TextBox 175"/>
          <p:cNvSpPr txBox="1"/>
          <p:nvPr userDrawn="1"/>
        </p:nvSpPr>
        <p:spPr>
          <a:xfrm>
            <a:off x="-11616" y="2195148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Market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Segments</a:t>
            </a:r>
          </a:p>
        </p:txBody>
      </p:sp>
      <p:sp>
        <p:nvSpPr>
          <p:cNvPr id="177" name="TextBox 176"/>
          <p:cNvSpPr txBox="1"/>
          <p:nvPr userDrawn="1"/>
        </p:nvSpPr>
        <p:spPr>
          <a:xfrm>
            <a:off x="4818157" y="123127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Domains</a:t>
            </a:r>
          </a:p>
        </p:txBody>
      </p:sp>
      <p:sp>
        <p:nvSpPr>
          <p:cNvPr id="178" name="TextBox 177"/>
          <p:cNvSpPr txBox="1"/>
          <p:nvPr userDrawn="1"/>
        </p:nvSpPr>
        <p:spPr>
          <a:xfrm>
            <a:off x="4596942" y="2187141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  <p:sp>
        <p:nvSpPr>
          <p:cNvPr id="179" name="TextBox 178"/>
          <p:cNvSpPr txBox="1"/>
          <p:nvPr userDrawn="1"/>
        </p:nvSpPr>
        <p:spPr>
          <a:xfrm>
            <a:off x="4451067" y="5723022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Intermediaries</a:t>
            </a:r>
          </a:p>
        </p:txBody>
      </p:sp>
      <p:sp>
        <p:nvSpPr>
          <p:cNvPr id="180" name="TextBox 179"/>
          <p:cNvSpPr txBox="1"/>
          <p:nvPr userDrawn="1"/>
        </p:nvSpPr>
        <p:spPr>
          <a:xfrm>
            <a:off x="322263" y="6345960"/>
            <a:ext cx="28399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182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9977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icto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Generic Pictograms and Symbols</a:t>
            </a:r>
            <a:endParaRPr lang="en-US" noProof="0" dirty="0"/>
          </a:p>
        </p:txBody>
      </p:sp>
      <p:sp>
        <p:nvSpPr>
          <p:cNvPr id="194" name="TextBox 193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01" name="Freeform 207"/>
          <p:cNvSpPr>
            <a:spLocks/>
          </p:cNvSpPr>
          <p:nvPr userDrawn="1"/>
        </p:nvSpPr>
        <p:spPr bwMode="auto">
          <a:xfrm>
            <a:off x="335568" y="4514227"/>
            <a:ext cx="363202" cy="373018"/>
          </a:xfrm>
          <a:custGeom>
            <a:avLst/>
            <a:gdLst/>
            <a:ahLst/>
            <a:cxnLst>
              <a:cxn ang="0">
                <a:pos x="199" y="31"/>
              </a:cxn>
              <a:cxn ang="0">
                <a:pos x="197" y="40"/>
              </a:cxn>
              <a:cxn ang="0">
                <a:pos x="194" y="53"/>
              </a:cxn>
              <a:cxn ang="0">
                <a:pos x="183" y="63"/>
              </a:cxn>
              <a:cxn ang="0">
                <a:pos x="117" y="123"/>
              </a:cxn>
              <a:cxn ang="0">
                <a:pos x="99" y="197"/>
              </a:cxn>
              <a:cxn ang="0">
                <a:pos x="91" y="286"/>
              </a:cxn>
              <a:cxn ang="0">
                <a:pos x="53" y="351"/>
              </a:cxn>
              <a:cxn ang="0">
                <a:pos x="31" y="363"/>
              </a:cxn>
              <a:cxn ang="0">
                <a:pos x="31" y="376"/>
              </a:cxn>
              <a:cxn ang="0">
                <a:pos x="117" y="376"/>
              </a:cxn>
              <a:cxn ang="0">
                <a:pos x="154" y="376"/>
              </a:cxn>
              <a:cxn ang="0">
                <a:pos x="157" y="377"/>
              </a:cxn>
              <a:cxn ang="0">
                <a:pos x="163" y="380"/>
              </a:cxn>
              <a:cxn ang="0">
                <a:pos x="202" y="397"/>
              </a:cxn>
              <a:cxn ang="0">
                <a:pos x="233" y="381"/>
              </a:cxn>
              <a:cxn ang="0">
                <a:pos x="233" y="381"/>
              </a:cxn>
              <a:cxn ang="0">
                <a:pos x="255" y="378"/>
              </a:cxn>
              <a:cxn ang="0">
                <a:pos x="258" y="399"/>
              </a:cxn>
              <a:cxn ang="0">
                <a:pos x="244" y="414"/>
              </a:cxn>
              <a:cxn ang="0">
                <a:pos x="202" y="428"/>
              </a:cxn>
              <a:cxn ang="0">
                <a:pos x="202" y="428"/>
              </a:cxn>
              <a:cxn ang="0">
                <a:pos x="148" y="407"/>
              </a:cxn>
              <a:cxn ang="0">
                <a:pos x="143" y="407"/>
              </a:cxn>
              <a:cxn ang="0">
                <a:pos x="117" y="407"/>
              </a:cxn>
              <a:cxn ang="0">
                <a:pos x="16" y="407"/>
              </a:cxn>
              <a:cxn ang="0">
                <a:pos x="5" y="403"/>
              </a:cxn>
              <a:cxn ang="0">
                <a:pos x="0" y="392"/>
              </a:cxn>
              <a:cxn ang="0">
                <a:pos x="0" y="352"/>
              </a:cxn>
              <a:cxn ang="0">
                <a:pos x="12" y="337"/>
              </a:cxn>
              <a:cxn ang="0">
                <a:pos x="12" y="337"/>
              </a:cxn>
              <a:cxn ang="0">
                <a:pos x="14" y="336"/>
              </a:cxn>
              <a:cxn ang="0">
                <a:pos x="19" y="335"/>
              </a:cxn>
              <a:cxn ang="0">
                <a:pos x="36" y="326"/>
              </a:cxn>
              <a:cxn ang="0">
                <a:pos x="60" y="284"/>
              </a:cxn>
              <a:cxn ang="0">
                <a:pos x="68" y="193"/>
              </a:cxn>
              <a:cxn ang="0">
                <a:pos x="90" y="108"/>
              </a:cxn>
              <a:cxn ang="0">
                <a:pos x="166" y="37"/>
              </a:cxn>
              <a:cxn ang="0">
                <a:pos x="167" y="35"/>
              </a:cxn>
              <a:cxn ang="0">
                <a:pos x="177" y="9"/>
              </a:cxn>
              <a:cxn ang="0">
                <a:pos x="202" y="0"/>
              </a:cxn>
              <a:cxn ang="0">
                <a:pos x="235" y="11"/>
              </a:cxn>
              <a:cxn ang="0">
                <a:pos x="247" y="39"/>
              </a:cxn>
              <a:cxn ang="0">
                <a:pos x="267" y="47"/>
              </a:cxn>
              <a:cxn ang="0">
                <a:pos x="324" y="110"/>
              </a:cxn>
              <a:cxn ang="0">
                <a:pos x="355" y="282"/>
              </a:cxn>
              <a:cxn ang="0">
                <a:pos x="376" y="322"/>
              </a:cxn>
              <a:cxn ang="0">
                <a:pos x="402" y="335"/>
              </a:cxn>
              <a:cxn ang="0">
                <a:pos x="404" y="335"/>
              </a:cxn>
              <a:cxn ang="0">
                <a:pos x="417" y="350"/>
              </a:cxn>
              <a:cxn ang="0">
                <a:pos x="412" y="402"/>
              </a:cxn>
              <a:cxn ang="0">
                <a:pos x="401" y="406"/>
              </a:cxn>
              <a:cxn ang="0">
                <a:pos x="301" y="406"/>
              </a:cxn>
              <a:cxn ang="0">
                <a:pos x="285" y="391"/>
              </a:cxn>
              <a:cxn ang="0">
                <a:pos x="301" y="376"/>
              </a:cxn>
              <a:cxn ang="0">
                <a:pos x="386" y="362"/>
              </a:cxn>
              <a:cxn ang="0">
                <a:pos x="364" y="352"/>
              </a:cxn>
              <a:cxn ang="0">
                <a:pos x="324" y="285"/>
              </a:cxn>
              <a:cxn ang="0">
                <a:pos x="296" y="123"/>
              </a:cxn>
              <a:cxn ang="0">
                <a:pos x="260" y="78"/>
              </a:cxn>
              <a:cxn ang="0">
                <a:pos x="231" y="66"/>
              </a:cxn>
              <a:cxn ang="0">
                <a:pos x="222" y="61"/>
              </a:cxn>
              <a:cxn ang="0">
                <a:pos x="216" y="49"/>
              </a:cxn>
            </a:cxnLst>
            <a:rect l="0" t="0" r="r" b="b"/>
            <a:pathLst>
              <a:path w="417" h="428">
                <a:moveTo>
                  <a:pt x="214" y="32"/>
                </a:moveTo>
                <a:cubicBezTo>
                  <a:pt x="214" y="32"/>
                  <a:pt x="208" y="30"/>
                  <a:pt x="199" y="31"/>
                </a:cubicBezTo>
                <a:cubicBezTo>
                  <a:pt x="199" y="31"/>
                  <a:pt x="199" y="31"/>
                  <a:pt x="199" y="31"/>
                </a:cubicBezTo>
                <a:cubicBezTo>
                  <a:pt x="198" y="32"/>
                  <a:pt x="197" y="35"/>
                  <a:pt x="197" y="40"/>
                </a:cubicBezTo>
                <a:cubicBezTo>
                  <a:pt x="197" y="40"/>
                  <a:pt x="197" y="40"/>
                  <a:pt x="197" y="40"/>
                </a:cubicBezTo>
                <a:cubicBezTo>
                  <a:pt x="196" y="44"/>
                  <a:pt x="196" y="47"/>
                  <a:pt x="194" y="53"/>
                </a:cubicBezTo>
                <a:cubicBezTo>
                  <a:pt x="194" y="53"/>
                  <a:pt x="194" y="53"/>
                  <a:pt x="194" y="53"/>
                </a:cubicBezTo>
                <a:cubicBezTo>
                  <a:pt x="192" y="56"/>
                  <a:pt x="189" y="61"/>
                  <a:pt x="183" y="63"/>
                </a:cubicBezTo>
                <a:cubicBezTo>
                  <a:pt x="183" y="63"/>
                  <a:pt x="183" y="63"/>
                  <a:pt x="183" y="63"/>
                </a:cubicBezTo>
                <a:cubicBezTo>
                  <a:pt x="150" y="77"/>
                  <a:pt x="137" y="86"/>
                  <a:pt x="117" y="123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109" y="139"/>
                  <a:pt x="102" y="167"/>
                  <a:pt x="99" y="197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5" y="227"/>
                  <a:pt x="93" y="259"/>
                  <a:pt x="91" y="286"/>
                </a:cubicBezTo>
                <a:cubicBezTo>
                  <a:pt x="91" y="286"/>
                  <a:pt x="91" y="286"/>
                  <a:pt x="91" y="286"/>
                </a:cubicBezTo>
                <a:cubicBezTo>
                  <a:pt x="89" y="319"/>
                  <a:pt x="70" y="340"/>
                  <a:pt x="53" y="351"/>
                </a:cubicBezTo>
                <a:cubicBezTo>
                  <a:pt x="53" y="351"/>
                  <a:pt x="53" y="351"/>
                  <a:pt x="53" y="351"/>
                </a:cubicBezTo>
                <a:cubicBezTo>
                  <a:pt x="45" y="357"/>
                  <a:pt x="37" y="361"/>
                  <a:pt x="31" y="363"/>
                </a:cubicBezTo>
                <a:cubicBezTo>
                  <a:pt x="31" y="363"/>
                  <a:pt x="31" y="363"/>
                  <a:pt x="31" y="363"/>
                </a:cubicBezTo>
                <a:cubicBezTo>
                  <a:pt x="31" y="376"/>
                  <a:pt x="31" y="376"/>
                  <a:pt x="31" y="376"/>
                </a:cubicBezTo>
                <a:cubicBezTo>
                  <a:pt x="52" y="376"/>
                  <a:pt x="89" y="376"/>
                  <a:pt x="117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137" y="376"/>
                  <a:pt x="150" y="376"/>
                  <a:pt x="154" y="376"/>
                </a:cubicBezTo>
                <a:cubicBezTo>
                  <a:pt x="154" y="376"/>
                  <a:pt x="154" y="376"/>
                  <a:pt x="154" y="376"/>
                </a:cubicBezTo>
                <a:cubicBezTo>
                  <a:pt x="155" y="376"/>
                  <a:pt x="154" y="376"/>
                  <a:pt x="157" y="377"/>
                </a:cubicBezTo>
                <a:cubicBezTo>
                  <a:pt x="157" y="377"/>
                  <a:pt x="157" y="377"/>
                  <a:pt x="157" y="377"/>
                </a:cubicBezTo>
                <a:cubicBezTo>
                  <a:pt x="158" y="377"/>
                  <a:pt x="159" y="377"/>
                  <a:pt x="163" y="380"/>
                </a:cubicBezTo>
                <a:cubicBezTo>
                  <a:pt x="163" y="380"/>
                  <a:pt x="163" y="380"/>
                  <a:pt x="163" y="380"/>
                </a:cubicBezTo>
                <a:cubicBezTo>
                  <a:pt x="180" y="394"/>
                  <a:pt x="193" y="397"/>
                  <a:pt x="202" y="397"/>
                </a:cubicBezTo>
                <a:cubicBezTo>
                  <a:pt x="202" y="397"/>
                  <a:pt x="202" y="397"/>
                  <a:pt x="202" y="397"/>
                </a:cubicBezTo>
                <a:cubicBezTo>
                  <a:pt x="220" y="397"/>
                  <a:pt x="232" y="383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8" y="374"/>
                  <a:pt x="248" y="373"/>
                  <a:pt x="255" y="378"/>
                </a:cubicBezTo>
                <a:cubicBezTo>
                  <a:pt x="255" y="378"/>
                  <a:pt x="255" y="378"/>
                  <a:pt x="255" y="378"/>
                </a:cubicBezTo>
                <a:cubicBezTo>
                  <a:pt x="262" y="383"/>
                  <a:pt x="263" y="392"/>
                  <a:pt x="258" y="399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8" y="400"/>
                  <a:pt x="253" y="407"/>
                  <a:pt x="244" y="414"/>
                </a:cubicBezTo>
                <a:cubicBezTo>
                  <a:pt x="244" y="414"/>
                  <a:pt x="244" y="414"/>
                  <a:pt x="244" y="414"/>
                </a:cubicBezTo>
                <a:cubicBezTo>
                  <a:pt x="234" y="421"/>
                  <a:pt x="220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185" y="428"/>
                  <a:pt x="167" y="422"/>
                  <a:pt x="148" y="407"/>
                </a:cubicBezTo>
                <a:cubicBezTo>
                  <a:pt x="148" y="407"/>
                  <a:pt x="148" y="407"/>
                  <a:pt x="148" y="407"/>
                </a:cubicBezTo>
                <a:cubicBezTo>
                  <a:pt x="146" y="407"/>
                  <a:pt x="145" y="407"/>
                  <a:pt x="143" y="407"/>
                </a:cubicBezTo>
                <a:cubicBezTo>
                  <a:pt x="143" y="407"/>
                  <a:pt x="143" y="407"/>
                  <a:pt x="143" y="407"/>
                </a:cubicBezTo>
                <a:cubicBezTo>
                  <a:pt x="136" y="407"/>
                  <a:pt x="128" y="407"/>
                  <a:pt x="117" y="407"/>
                </a:cubicBezTo>
                <a:cubicBezTo>
                  <a:pt x="117" y="407"/>
                  <a:pt x="117" y="407"/>
                  <a:pt x="117" y="407"/>
                </a:cubicBezTo>
                <a:cubicBezTo>
                  <a:pt x="77" y="407"/>
                  <a:pt x="16" y="407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2" y="407"/>
                  <a:pt x="8" y="406"/>
                  <a:pt x="5" y="403"/>
                </a:cubicBezTo>
                <a:cubicBezTo>
                  <a:pt x="5" y="403"/>
                  <a:pt x="5" y="403"/>
                  <a:pt x="5" y="403"/>
                </a:cubicBezTo>
                <a:cubicBezTo>
                  <a:pt x="2" y="400"/>
                  <a:pt x="0" y="396"/>
                  <a:pt x="0" y="392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45"/>
                  <a:pt x="5" y="338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3" y="337"/>
                  <a:pt x="13" y="337"/>
                  <a:pt x="14" y="336"/>
                </a:cubicBezTo>
                <a:cubicBezTo>
                  <a:pt x="14" y="336"/>
                  <a:pt x="14" y="336"/>
                  <a:pt x="14" y="336"/>
                </a:cubicBezTo>
                <a:cubicBezTo>
                  <a:pt x="15" y="336"/>
                  <a:pt x="17" y="335"/>
                  <a:pt x="19" y="335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24" y="333"/>
                  <a:pt x="30" y="330"/>
                  <a:pt x="36" y="326"/>
                </a:cubicBezTo>
                <a:cubicBezTo>
                  <a:pt x="36" y="326"/>
                  <a:pt x="36" y="326"/>
                  <a:pt x="36" y="326"/>
                </a:cubicBezTo>
                <a:cubicBezTo>
                  <a:pt x="48" y="317"/>
                  <a:pt x="59" y="305"/>
                  <a:pt x="60" y="284"/>
                </a:cubicBezTo>
                <a:cubicBezTo>
                  <a:pt x="60" y="284"/>
                  <a:pt x="60" y="284"/>
                  <a:pt x="60" y="284"/>
                </a:cubicBezTo>
                <a:cubicBezTo>
                  <a:pt x="62" y="257"/>
                  <a:pt x="64" y="224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2" y="161"/>
                  <a:pt x="78" y="131"/>
                  <a:pt x="90" y="108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110" y="69"/>
                  <a:pt x="133" y="50"/>
                  <a:pt x="166" y="37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66" y="36"/>
                  <a:pt x="166" y="35"/>
                  <a:pt x="167" y="35"/>
                </a:cubicBezTo>
                <a:cubicBezTo>
                  <a:pt x="167" y="35"/>
                  <a:pt x="167" y="35"/>
                  <a:pt x="167" y="35"/>
                </a:cubicBezTo>
                <a:cubicBezTo>
                  <a:pt x="168" y="29"/>
                  <a:pt x="168" y="18"/>
                  <a:pt x="177" y="9"/>
                </a:cubicBezTo>
                <a:cubicBezTo>
                  <a:pt x="177" y="9"/>
                  <a:pt x="177" y="9"/>
                  <a:pt x="177" y="9"/>
                </a:cubicBezTo>
                <a:cubicBezTo>
                  <a:pt x="184" y="3"/>
                  <a:pt x="193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15" y="0"/>
                  <a:pt x="225" y="1"/>
                  <a:pt x="235" y="11"/>
                </a:cubicBezTo>
                <a:cubicBezTo>
                  <a:pt x="235" y="11"/>
                  <a:pt x="235" y="11"/>
                  <a:pt x="235" y="11"/>
                </a:cubicBezTo>
                <a:cubicBezTo>
                  <a:pt x="243" y="18"/>
                  <a:pt x="246" y="28"/>
                  <a:pt x="247" y="39"/>
                </a:cubicBezTo>
                <a:cubicBezTo>
                  <a:pt x="247" y="39"/>
                  <a:pt x="247" y="39"/>
                  <a:pt x="247" y="39"/>
                </a:cubicBezTo>
                <a:cubicBezTo>
                  <a:pt x="252" y="40"/>
                  <a:pt x="259" y="43"/>
                  <a:pt x="267" y="47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85" y="56"/>
                  <a:pt x="308" y="74"/>
                  <a:pt x="324" y="110"/>
                </a:cubicBezTo>
                <a:cubicBezTo>
                  <a:pt x="324" y="110"/>
                  <a:pt x="324" y="110"/>
                  <a:pt x="324" y="110"/>
                </a:cubicBezTo>
                <a:cubicBezTo>
                  <a:pt x="359" y="184"/>
                  <a:pt x="352" y="249"/>
                  <a:pt x="355" y="282"/>
                </a:cubicBezTo>
                <a:cubicBezTo>
                  <a:pt x="355" y="282"/>
                  <a:pt x="355" y="282"/>
                  <a:pt x="355" y="282"/>
                </a:cubicBezTo>
                <a:cubicBezTo>
                  <a:pt x="356" y="303"/>
                  <a:pt x="365" y="314"/>
                  <a:pt x="376" y="322"/>
                </a:cubicBezTo>
                <a:cubicBezTo>
                  <a:pt x="376" y="322"/>
                  <a:pt x="376" y="322"/>
                  <a:pt x="376" y="322"/>
                </a:cubicBezTo>
                <a:cubicBezTo>
                  <a:pt x="386" y="330"/>
                  <a:pt x="398" y="334"/>
                  <a:pt x="402" y="335"/>
                </a:cubicBezTo>
                <a:cubicBezTo>
                  <a:pt x="402" y="335"/>
                  <a:pt x="402" y="335"/>
                  <a:pt x="402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11" y="336"/>
                  <a:pt x="417" y="343"/>
                  <a:pt x="417" y="350"/>
                </a:cubicBezTo>
                <a:cubicBezTo>
                  <a:pt x="417" y="350"/>
                  <a:pt x="417" y="350"/>
                  <a:pt x="417" y="350"/>
                </a:cubicBezTo>
                <a:cubicBezTo>
                  <a:pt x="417" y="391"/>
                  <a:pt x="417" y="391"/>
                  <a:pt x="417" y="391"/>
                </a:cubicBezTo>
                <a:cubicBezTo>
                  <a:pt x="417" y="395"/>
                  <a:pt x="415" y="399"/>
                  <a:pt x="412" y="402"/>
                </a:cubicBezTo>
                <a:cubicBezTo>
                  <a:pt x="412" y="402"/>
                  <a:pt x="412" y="402"/>
                  <a:pt x="412" y="402"/>
                </a:cubicBezTo>
                <a:cubicBezTo>
                  <a:pt x="409" y="405"/>
                  <a:pt x="405" y="406"/>
                  <a:pt x="401" y="406"/>
                </a:cubicBezTo>
                <a:cubicBezTo>
                  <a:pt x="401" y="406"/>
                  <a:pt x="401" y="406"/>
                  <a:pt x="401" y="406"/>
                </a:cubicBezTo>
                <a:cubicBezTo>
                  <a:pt x="301" y="406"/>
                  <a:pt x="301" y="406"/>
                  <a:pt x="301" y="406"/>
                </a:cubicBezTo>
                <a:cubicBezTo>
                  <a:pt x="292" y="406"/>
                  <a:pt x="285" y="399"/>
                  <a:pt x="285" y="391"/>
                </a:cubicBezTo>
                <a:cubicBezTo>
                  <a:pt x="285" y="391"/>
                  <a:pt x="285" y="391"/>
                  <a:pt x="285" y="391"/>
                </a:cubicBezTo>
                <a:cubicBezTo>
                  <a:pt x="285" y="382"/>
                  <a:pt x="292" y="376"/>
                  <a:pt x="301" y="376"/>
                </a:cubicBezTo>
                <a:cubicBezTo>
                  <a:pt x="301" y="376"/>
                  <a:pt x="301" y="376"/>
                  <a:pt x="301" y="376"/>
                </a:cubicBezTo>
                <a:cubicBezTo>
                  <a:pt x="386" y="376"/>
                  <a:pt x="386" y="376"/>
                  <a:pt x="386" y="376"/>
                </a:cubicBezTo>
                <a:cubicBezTo>
                  <a:pt x="386" y="362"/>
                  <a:pt x="386" y="362"/>
                  <a:pt x="386" y="362"/>
                </a:cubicBezTo>
                <a:cubicBezTo>
                  <a:pt x="380" y="360"/>
                  <a:pt x="372" y="357"/>
                  <a:pt x="364" y="352"/>
                </a:cubicBezTo>
                <a:cubicBezTo>
                  <a:pt x="364" y="352"/>
                  <a:pt x="364" y="352"/>
                  <a:pt x="364" y="352"/>
                </a:cubicBezTo>
                <a:cubicBezTo>
                  <a:pt x="346" y="341"/>
                  <a:pt x="326" y="319"/>
                  <a:pt x="324" y="285"/>
                </a:cubicBezTo>
                <a:cubicBezTo>
                  <a:pt x="324" y="285"/>
                  <a:pt x="324" y="285"/>
                  <a:pt x="324" y="285"/>
                </a:cubicBezTo>
                <a:cubicBezTo>
                  <a:pt x="321" y="246"/>
                  <a:pt x="327" y="190"/>
                  <a:pt x="296" y="123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85" y="99"/>
                  <a:pt x="271" y="86"/>
                  <a:pt x="260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8" y="71"/>
                  <a:pt x="239" y="69"/>
                  <a:pt x="231" y="66"/>
                </a:cubicBezTo>
                <a:cubicBezTo>
                  <a:pt x="231" y="66"/>
                  <a:pt x="231" y="66"/>
                  <a:pt x="231" y="66"/>
                </a:cubicBezTo>
                <a:cubicBezTo>
                  <a:pt x="229" y="65"/>
                  <a:pt x="227" y="65"/>
                  <a:pt x="222" y="61"/>
                </a:cubicBezTo>
                <a:cubicBezTo>
                  <a:pt x="222" y="61"/>
                  <a:pt x="222" y="61"/>
                  <a:pt x="222" y="61"/>
                </a:cubicBezTo>
                <a:cubicBezTo>
                  <a:pt x="220" y="60"/>
                  <a:pt x="217" y="55"/>
                  <a:pt x="216" y="49"/>
                </a:cubicBezTo>
                <a:cubicBezTo>
                  <a:pt x="216" y="49"/>
                  <a:pt x="216" y="49"/>
                  <a:pt x="216" y="49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8" name="Freeform 203"/>
          <p:cNvSpPr>
            <a:spLocks/>
          </p:cNvSpPr>
          <p:nvPr userDrawn="1"/>
        </p:nvSpPr>
        <p:spPr bwMode="auto">
          <a:xfrm>
            <a:off x="783400" y="4501957"/>
            <a:ext cx="408602" cy="397558"/>
          </a:xfrm>
          <a:custGeom>
            <a:avLst/>
            <a:gdLst/>
            <a:ahLst/>
            <a:cxnLst>
              <a:cxn ang="0">
                <a:pos x="217" y="41"/>
              </a:cxn>
              <a:cxn ang="0">
                <a:pos x="184" y="188"/>
              </a:cxn>
              <a:cxn ang="0">
                <a:pos x="0" y="389"/>
              </a:cxn>
              <a:cxn ang="0">
                <a:pos x="5" y="453"/>
              </a:cxn>
              <a:cxn ang="0">
                <a:pos x="14" y="457"/>
              </a:cxn>
              <a:cxn ang="0">
                <a:pos x="88" y="453"/>
              </a:cxn>
              <a:cxn ang="0">
                <a:pos x="112" y="429"/>
              </a:cxn>
              <a:cxn ang="0">
                <a:pos x="113" y="410"/>
              </a:cxn>
              <a:cxn ang="0">
                <a:pos x="132" y="391"/>
              </a:cxn>
              <a:cxn ang="0">
                <a:pos x="172" y="370"/>
              </a:cxn>
              <a:cxn ang="0">
                <a:pos x="175" y="365"/>
              </a:cxn>
              <a:cxn ang="0">
                <a:pos x="172" y="339"/>
              </a:cxn>
              <a:cxn ang="0">
                <a:pos x="184" y="339"/>
              </a:cxn>
              <a:cxn ang="0">
                <a:pos x="203" y="339"/>
              </a:cxn>
              <a:cxn ang="0">
                <a:pos x="416" y="240"/>
              </a:cxn>
              <a:cxn ang="0">
                <a:pos x="425" y="73"/>
              </a:cxn>
              <a:cxn ang="0">
                <a:pos x="397" y="221"/>
              </a:cxn>
              <a:cxn ang="0">
                <a:pos x="266" y="244"/>
              </a:cxn>
              <a:cxn ang="0">
                <a:pos x="255" y="248"/>
              </a:cxn>
              <a:cxn ang="0">
                <a:pos x="178" y="310"/>
              </a:cxn>
              <a:cxn ang="0">
                <a:pos x="143" y="345"/>
              </a:cxn>
              <a:cxn ang="0">
                <a:pos x="140" y="364"/>
              </a:cxn>
              <a:cxn ang="0">
                <a:pos x="82" y="400"/>
              </a:cxn>
              <a:cxn ang="0">
                <a:pos x="73" y="430"/>
              </a:cxn>
              <a:cxn ang="0">
                <a:pos x="26" y="394"/>
              </a:cxn>
              <a:cxn ang="0">
                <a:pos x="212" y="194"/>
              </a:cxn>
              <a:cxn ang="0">
                <a:pos x="213" y="190"/>
              </a:cxn>
              <a:cxn ang="0">
                <a:pos x="202" y="140"/>
              </a:cxn>
              <a:cxn ang="0">
                <a:pos x="316" y="27"/>
              </a:cxn>
              <a:cxn ang="0">
                <a:pos x="373" y="65"/>
              </a:cxn>
              <a:cxn ang="0">
                <a:pos x="334" y="123"/>
              </a:cxn>
              <a:cxn ang="0">
                <a:pos x="383" y="109"/>
              </a:cxn>
              <a:cxn ang="0">
                <a:pos x="352" y="104"/>
              </a:cxn>
              <a:cxn ang="0">
                <a:pos x="365" y="91"/>
              </a:cxn>
              <a:cxn ang="0">
                <a:pos x="384" y="92"/>
              </a:cxn>
              <a:cxn ang="0">
                <a:pos x="418" y="46"/>
              </a:cxn>
              <a:cxn ang="0">
                <a:pos x="414" y="40"/>
              </a:cxn>
            </a:cxnLst>
            <a:rect l="0" t="0" r="r" b="b"/>
            <a:pathLst>
              <a:path w="469" h="457">
                <a:moveTo>
                  <a:pt x="315" y="0"/>
                </a:moveTo>
                <a:cubicBezTo>
                  <a:pt x="278" y="0"/>
                  <a:pt x="243" y="15"/>
                  <a:pt x="217" y="41"/>
                </a:cubicBezTo>
                <a:cubicBezTo>
                  <a:pt x="190" y="68"/>
                  <a:pt x="176" y="104"/>
                  <a:pt x="176" y="140"/>
                </a:cubicBezTo>
                <a:cubicBezTo>
                  <a:pt x="176" y="156"/>
                  <a:pt x="179" y="173"/>
                  <a:pt x="184" y="188"/>
                </a:cubicBezTo>
                <a:cubicBezTo>
                  <a:pt x="175" y="198"/>
                  <a:pt x="3" y="380"/>
                  <a:pt x="3" y="380"/>
                </a:cubicBezTo>
                <a:cubicBezTo>
                  <a:pt x="1" y="382"/>
                  <a:pt x="0" y="385"/>
                  <a:pt x="0" y="389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47"/>
                  <a:pt x="2" y="451"/>
                  <a:pt x="5" y="453"/>
                </a:cubicBezTo>
                <a:cubicBezTo>
                  <a:pt x="6" y="454"/>
                  <a:pt x="6" y="454"/>
                  <a:pt x="6" y="454"/>
                </a:cubicBezTo>
                <a:cubicBezTo>
                  <a:pt x="8" y="456"/>
                  <a:pt x="11" y="457"/>
                  <a:pt x="14" y="457"/>
                </a:cubicBezTo>
                <a:cubicBezTo>
                  <a:pt x="78" y="457"/>
                  <a:pt x="78" y="457"/>
                  <a:pt x="78" y="457"/>
                </a:cubicBezTo>
                <a:cubicBezTo>
                  <a:pt x="82" y="457"/>
                  <a:pt x="85" y="455"/>
                  <a:pt x="88" y="453"/>
                </a:cubicBezTo>
                <a:cubicBezTo>
                  <a:pt x="112" y="430"/>
                  <a:pt x="112" y="430"/>
                  <a:pt x="112" y="430"/>
                </a:cubicBezTo>
                <a:cubicBezTo>
                  <a:pt x="112" y="430"/>
                  <a:pt x="112" y="429"/>
                  <a:pt x="112" y="429"/>
                </a:cubicBezTo>
                <a:cubicBezTo>
                  <a:pt x="113" y="429"/>
                  <a:pt x="113" y="429"/>
                  <a:pt x="113" y="429"/>
                </a:cubicBezTo>
                <a:cubicBezTo>
                  <a:pt x="118" y="423"/>
                  <a:pt x="118" y="415"/>
                  <a:pt x="113" y="410"/>
                </a:cubicBezTo>
                <a:cubicBezTo>
                  <a:pt x="107" y="405"/>
                  <a:pt x="107" y="396"/>
                  <a:pt x="113" y="391"/>
                </a:cubicBezTo>
                <a:cubicBezTo>
                  <a:pt x="118" y="385"/>
                  <a:pt x="127" y="385"/>
                  <a:pt x="132" y="391"/>
                </a:cubicBezTo>
                <a:cubicBezTo>
                  <a:pt x="137" y="396"/>
                  <a:pt x="146" y="396"/>
                  <a:pt x="151" y="391"/>
                </a:cubicBezTo>
                <a:cubicBezTo>
                  <a:pt x="172" y="370"/>
                  <a:pt x="172" y="370"/>
                  <a:pt x="172" y="370"/>
                </a:cubicBezTo>
                <a:cubicBezTo>
                  <a:pt x="173" y="368"/>
                  <a:pt x="174" y="367"/>
                  <a:pt x="175" y="365"/>
                </a:cubicBezTo>
                <a:cubicBezTo>
                  <a:pt x="175" y="365"/>
                  <a:pt x="175" y="365"/>
                  <a:pt x="175" y="365"/>
                </a:cubicBezTo>
                <a:cubicBezTo>
                  <a:pt x="177" y="360"/>
                  <a:pt x="176" y="354"/>
                  <a:pt x="172" y="350"/>
                </a:cubicBezTo>
                <a:cubicBezTo>
                  <a:pt x="169" y="347"/>
                  <a:pt x="169" y="342"/>
                  <a:pt x="172" y="339"/>
                </a:cubicBezTo>
                <a:cubicBezTo>
                  <a:pt x="174" y="337"/>
                  <a:pt x="176" y="336"/>
                  <a:pt x="178" y="336"/>
                </a:cubicBezTo>
                <a:cubicBezTo>
                  <a:pt x="180" y="336"/>
                  <a:pt x="182" y="337"/>
                  <a:pt x="184" y="339"/>
                </a:cubicBezTo>
                <a:cubicBezTo>
                  <a:pt x="186" y="341"/>
                  <a:pt x="190" y="343"/>
                  <a:pt x="193" y="343"/>
                </a:cubicBezTo>
                <a:cubicBezTo>
                  <a:pt x="197" y="343"/>
                  <a:pt x="200" y="341"/>
                  <a:pt x="203" y="339"/>
                </a:cubicBezTo>
                <a:cubicBezTo>
                  <a:pt x="203" y="339"/>
                  <a:pt x="260" y="282"/>
                  <a:pt x="269" y="273"/>
                </a:cubicBezTo>
                <a:cubicBezTo>
                  <a:pt x="320" y="291"/>
                  <a:pt x="377" y="279"/>
                  <a:pt x="416" y="240"/>
                </a:cubicBezTo>
                <a:cubicBezTo>
                  <a:pt x="458" y="197"/>
                  <a:pt x="469" y="133"/>
                  <a:pt x="443" y="79"/>
                </a:cubicBezTo>
                <a:cubicBezTo>
                  <a:pt x="440" y="72"/>
                  <a:pt x="432" y="70"/>
                  <a:pt x="425" y="73"/>
                </a:cubicBezTo>
                <a:cubicBezTo>
                  <a:pt x="418" y="76"/>
                  <a:pt x="416" y="84"/>
                  <a:pt x="419" y="91"/>
                </a:cubicBezTo>
                <a:cubicBezTo>
                  <a:pt x="440" y="134"/>
                  <a:pt x="431" y="187"/>
                  <a:pt x="397" y="221"/>
                </a:cubicBezTo>
                <a:cubicBezTo>
                  <a:pt x="364" y="254"/>
                  <a:pt x="315" y="263"/>
                  <a:pt x="272" y="245"/>
                </a:cubicBezTo>
                <a:cubicBezTo>
                  <a:pt x="270" y="244"/>
                  <a:pt x="268" y="244"/>
                  <a:pt x="266" y="244"/>
                </a:cubicBezTo>
                <a:cubicBezTo>
                  <a:pt x="263" y="245"/>
                  <a:pt x="263" y="245"/>
                  <a:pt x="263" y="245"/>
                </a:cubicBezTo>
                <a:cubicBezTo>
                  <a:pt x="260" y="245"/>
                  <a:pt x="258" y="246"/>
                  <a:pt x="255" y="248"/>
                </a:cubicBezTo>
                <a:cubicBezTo>
                  <a:pt x="255" y="248"/>
                  <a:pt x="203" y="301"/>
                  <a:pt x="191" y="312"/>
                </a:cubicBezTo>
                <a:cubicBezTo>
                  <a:pt x="187" y="311"/>
                  <a:pt x="183" y="310"/>
                  <a:pt x="178" y="310"/>
                </a:cubicBezTo>
                <a:cubicBezTo>
                  <a:pt x="169" y="310"/>
                  <a:pt x="160" y="313"/>
                  <a:pt x="153" y="320"/>
                </a:cubicBezTo>
                <a:cubicBezTo>
                  <a:pt x="147" y="327"/>
                  <a:pt x="143" y="336"/>
                  <a:pt x="143" y="345"/>
                </a:cubicBezTo>
                <a:cubicBezTo>
                  <a:pt x="143" y="349"/>
                  <a:pt x="144" y="354"/>
                  <a:pt x="146" y="358"/>
                </a:cubicBezTo>
                <a:cubicBezTo>
                  <a:pt x="143" y="361"/>
                  <a:pt x="143" y="361"/>
                  <a:pt x="140" y="364"/>
                </a:cubicBezTo>
                <a:cubicBezTo>
                  <a:pt x="125" y="357"/>
                  <a:pt x="106" y="359"/>
                  <a:pt x="94" y="372"/>
                </a:cubicBezTo>
                <a:cubicBezTo>
                  <a:pt x="86" y="380"/>
                  <a:pt x="82" y="390"/>
                  <a:pt x="82" y="400"/>
                </a:cubicBezTo>
                <a:cubicBezTo>
                  <a:pt x="82" y="406"/>
                  <a:pt x="83" y="412"/>
                  <a:pt x="86" y="417"/>
                </a:cubicBezTo>
                <a:cubicBezTo>
                  <a:pt x="80" y="423"/>
                  <a:pt x="76" y="427"/>
                  <a:pt x="73" y="430"/>
                </a:cubicBezTo>
                <a:cubicBezTo>
                  <a:pt x="66" y="430"/>
                  <a:pt x="41" y="430"/>
                  <a:pt x="26" y="430"/>
                </a:cubicBezTo>
                <a:cubicBezTo>
                  <a:pt x="26" y="417"/>
                  <a:pt x="26" y="400"/>
                  <a:pt x="26" y="394"/>
                </a:cubicBezTo>
                <a:cubicBezTo>
                  <a:pt x="33" y="387"/>
                  <a:pt x="209" y="201"/>
                  <a:pt x="209" y="201"/>
                </a:cubicBezTo>
                <a:cubicBezTo>
                  <a:pt x="210" y="199"/>
                  <a:pt x="212" y="197"/>
                  <a:pt x="212" y="194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13" y="191"/>
                  <a:pt x="213" y="191"/>
                  <a:pt x="213" y="190"/>
                </a:cubicBezTo>
                <a:cubicBezTo>
                  <a:pt x="213" y="188"/>
                  <a:pt x="212" y="187"/>
                  <a:pt x="212" y="185"/>
                </a:cubicBezTo>
                <a:cubicBezTo>
                  <a:pt x="205" y="170"/>
                  <a:pt x="202" y="155"/>
                  <a:pt x="202" y="140"/>
                </a:cubicBezTo>
                <a:cubicBezTo>
                  <a:pt x="202" y="111"/>
                  <a:pt x="214" y="82"/>
                  <a:pt x="236" y="60"/>
                </a:cubicBezTo>
                <a:cubicBezTo>
                  <a:pt x="257" y="39"/>
                  <a:pt x="285" y="27"/>
                  <a:pt x="316" y="27"/>
                </a:cubicBezTo>
                <a:cubicBezTo>
                  <a:pt x="342" y="26"/>
                  <a:pt x="367" y="35"/>
                  <a:pt x="387" y="51"/>
                </a:cubicBezTo>
                <a:cubicBezTo>
                  <a:pt x="381" y="57"/>
                  <a:pt x="378" y="60"/>
                  <a:pt x="373" y="65"/>
                </a:cubicBezTo>
                <a:cubicBezTo>
                  <a:pt x="360" y="60"/>
                  <a:pt x="344" y="62"/>
                  <a:pt x="334" y="73"/>
                </a:cubicBezTo>
                <a:cubicBezTo>
                  <a:pt x="320" y="87"/>
                  <a:pt x="320" y="109"/>
                  <a:pt x="334" y="123"/>
                </a:cubicBezTo>
                <a:cubicBezTo>
                  <a:pt x="346" y="136"/>
                  <a:pt x="365" y="137"/>
                  <a:pt x="379" y="127"/>
                </a:cubicBezTo>
                <a:cubicBezTo>
                  <a:pt x="385" y="123"/>
                  <a:pt x="387" y="115"/>
                  <a:pt x="383" y="109"/>
                </a:cubicBezTo>
                <a:cubicBezTo>
                  <a:pt x="378" y="103"/>
                  <a:pt x="370" y="101"/>
                  <a:pt x="364" y="105"/>
                </a:cubicBezTo>
                <a:cubicBezTo>
                  <a:pt x="360" y="108"/>
                  <a:pt x="356" y="108"/>
                  <a:pt x="352" y="104"/>
                </a:cubicBezTo>
                <a:cubicBezTo>
                  <a:pt x="349" y="101"/>
                  <a:pt x="349" y="95"/>
                  <a:pt x="352" y="92"/>
                </a:cubicBezTo>
                <a:cubicBezTo>
                  <a:pt x="356" y="88"/>
                  <a:pt x="361" y="88"/>
                  <a:pt x="365" y="91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71" y="97"/>
                  <a:pt x="379" y="97"/>
                  <a:pt x="384" y="92"/>
                </a:cubicBezTo>
                <a:cubicBezTo>
                  <a:pt x="415" y="61"/>
                  <a:pt x="415" y="61"/>
                  <a:pt x="415" y="61"/>
                </a:cubicBezTo>
                <a:cubicBezTo>
                  <a:pt x="419" y="57"/>
                  <a:pt x="420" y="51"/>
                  <a:pt x="418" y="46"/>
                </a:cubicBezTo>
                <a:cubicBezTo>
                  <a:pt x="417" y="44"/>
                  <a:pt x="417" y="44"/>
                  <a:pt x="417" y="44"/>
                </a:cubicBezTo>
                <a:cubicBezTo>
                  <a:pt x="417" y="43"/>
                  <a:pt x="416" y="41"/>
                  <a:pt x="414" y="40"/>
                </a:cubicBezTo>
                <a:cubicBezTo>
                  <a:pt x="388" y="14"/>
                  <a:pt x="353" y="0"/>
                  <a:pt x="315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3" name="Freeform 221"/>
          <p:cNvSpPr>
            <a:spLocks/>
          </p:cNvSpPr>
          <p:nvPr userDrawn="1"/>
        </p:nvSpPr>
        <p:spPr bwMode="auto">
          <a:xfrm>
            <a:off x="1889505" y="4535095"/>
            <a:ext cx="376699" cy="331299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61" y="126"/>
              </a:cxn>
              <a:cxn ang="0">
                <a:pos x="59" y="133"/>
              </a:cxn>
              <a:cxn ang="0">
                <a:pos x="67" y="146"/>
              </a:cxn>
              <a:cxn ang="0">
                <a:pos x="107" y="158"/>
              </a:cxn>
              <a:cxn ang="0">
                <a:pos x="55" y="178"/>
              </a:cxn>
              <a:cxn ang="0">
                <a:pos x="26" y="105"/>
              </a:cxn>
              <a:cxn ang="0">
                <a:pos x="8" y="95"/>
              </a:cxn>
              <a:cxn ang="0">
                <a:pos x="3" y="113"/>
              </a:cxn>
              <a:cxn ang="0">
                <a:pos x="3" y="113"/>
              </a:cxn>
              <a:cxn ang="0">
                <a:pos x="37" y="199"/>
              </a:cxn>
              <a:cxn ang="0">
                <a:pos x="52" y="203"/>
              </a:cxn>
              <a:cxn ang="0">
                <a:pos x="141" y="167"/>
              </a:cxn>
              <a:cxn ang="0">
                <a:pos x="149" y="156"/>
              </a:cxn>
              <a:cxn ang="0">
                <a:pos x="140" y="144"/>
              </a:cxn>
              <a:cxn ang="0">
                <a:pos x="85" y="127"/>
              </a:cxn>
              <a:cxn ang="0">
                <a:pos x="85" y="126"/>
              </a:cxn>
              <a:cxn ang="0">
                <a:pos x="122" y="72"/>
              </a:cxn>
              <a:cxn ang="0">
                <a:pos x="240" y="23"/>
              </a:cxn>
              <a:cxn ang="0">
                <a:pos x="359" y="72"/>
              </a:cxn>
              <a:cxn ang="0">
                <a:pos x="408" y="191"/>
              </a:cxn>
              <a:cxn ang="0">
                <a:pos x="359" y="309"/>
              </a:cxn>
              <a:cxn ang="0">
                <a:pos x="240" y="358"/>
              </a:cxn>
              <a:cxn ang="0">
                <a:pos x="122" y="309"/>
              </a:cxn>
              <a:cxn ang="0">
                <a:pos x="92" y="268"/>
              </a:cxn>
              <a:cxn ang="0">
                <a:pos x="198" y="224"/>
              </a:cxn>
              <a:cxn ang="0">
                <a:pos x="199" y="224"/>
              </a:cxn>
              <a:cxn ang="0">
                <a:pos x="207" y="209"/>
              </a:cxn>
              <a:cxn ang="0">
                <a:pos x="203" y="192"/>
              </a:cxn>
              <a:cxn ang="0">
                <a:pos x="241" y="154"/>
              </a:cxn>
              <a:cxn ang="0">
                <a:pos x="278" y="192"/>
              </a:cxn>
              <a:cxn ang="0">
                <a:pos x="241" y="230"/>
              </a:cxn>
              <a:cxn ang="0">
                <a:pos x="235" y="229"/>
              </a:cxn>
              <a:cxn ang="0">
                <a:pos x="233" y="229"/>
              </a:cxn>
              <a:cxn ang="0">
                <a:pos x="233" y="229"/>
              </a:cxn>
              <a:cxn ang="0">
                <a:pos x="231" y="229"/>
              </a:cxn>
              <a:cxn ang="0">
                <a:pos x="219" y="239"/>
              </a:cxn>
              <a:cxn ang="0">
                <a:pos x="219" y="240"/>
              </a:cxn>
              <a:cxn ang="0">
                <a:pos x="230" y="253"/>
              </a:cxn>
              <a:cxn ang="0">
                <a:pos x="230" y="253"/>
              </a:cxn>
              <a:cxn ang="0">
                <a:pos x="230" y="253"/>
              </a:cxn>
              <a:cxn ang="0">
                <a:pos x="241" y="254"/>
              </a:cxn>
              <a:cxn ang="0">
                <a:pos x="302" y="192"/>
              </a:cxn>
              <a:cxn ang="0">
                <a:pos x="241" y="130"/>
              </a:cxn>
              <a:cxn ang="0">
                <a:pos x="179" y="192"/>
              </a:cxn>
              <a:cxn ang="0">
                <a:pos x="180" y="206"/>
              </a:cxn>
              <a:cxn ang="0">
                <a:pos x="74" y="250"/>
              </a:cxn>
              <a:cxn ang="0">
                <a:pos x="66" y="268"/>
              </a:cxn>
              <a:cxn ang="0">
                <a:pos x="71" y="277"/>
              </a:cxn>
              <a:cxn ang="0">
                <a:pos x="240" y="381"/>
              </a:cxn>
              <a:cxn ang="0">
                <a:pos x="431" y="191"/>
              </a:cxn>
              <a:cxn ang="0">
                <a:pos x="240" y="0"/>
              </a:cxn>
            </a:cxnLst>
            <a:rect l="0" t="0" r="r" b="b"/>
            <a:pathLst>
              <a:path w="431" h="381">
                <a:moveTo>
                  <a:pt x="240" y="0"/>
                </a:moveTo>
                <a:cubicBezTo>
                  <a:pt x="158" y="0"/>
                  <a:pt x="88" y="53"/>
                  <a:pt x="61" y="126"/>
                </a:cubicBezTo>
                <a:cubicBezTo>
                  <a:pt x="60" y="129"/>
                  <a:pt x="60" y="130"/>
                  <a:pt x="59" y="133"/>
                </a:cubicBezTo>
                <a:cubicBezTo>
                  <a:pt x="57" y="140"/>
                  <a:pt x="60" y="144"/>
                  <a:pt x="67" y="146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3" y="95"/>
                  <a:pt x="15" y="92"/>
                  <a:pt x="8" y="95"/>
                </a:cubicBezTo>
                <a:cubicBezTo>
                  <a:pt x="0" y="97"/>
                  <a:pt x="0" y="106"/>
                  <a:pt x="3" y="113"/>
                </a:cubicBezTo>
                <a:cubicBezTo>
                  <a:pt x="3" y="113"/>
                  <a:pt x="3" y="113"/>
                  <a:pt x="3" y="113"/>
                </a:cubicBezTo>
                <a:cubicBezTo>
                  <a:pt x="37" y="199"/>
                  <a:pt x="37" y="199"/>
                  <a:pt x="37" y="199"/>
                </a:cubicBezTo>
                <a:cubicBezTo>
                  <a:pt x="40" y="205"/>
                  <a:pt x="47" y="205"/>
                  <a:pt x="52" y="203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7" y="164"/>
                  <a:pt x="149" y="162"/>
                  <a:pt x="149" y="156"/>
                </a:cubicBezTo>
                <a:cubicBezTo>
                  <a:pt x="148" y="150"/>
                  <a:pt x="146" y="146"/>
                  <a:pt x="140" y="14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6"/>
                  <a:pt x="85" y="126"/>
                  <a:pt x="85" y="126"/>
                </a:cubicBezTo>
                <a:cubicBezTo>
                  <a:pt x="94" y="106"/>
                  <a:pt x="107" y="87"/>
                  <a:pt x="122" y="72"/>
                </a:cubicBezTo>
                <a:cubicBezTo>
                  <a:pt x="152" y="42"/>
                  <a:pt x="194" y="23"/>
                  <a:pt x="240" y="23"/>
                </a:cubicBezTo>
                <a:cubicBezTo>
                  <a:pt x="287" y="23"/>
                  <a:pt x="329" y="42"/>
                  <a:pt x="359" y="72"/>
                </a:cubicBezTo>
                <a:cubicBezTo>
                  <a:pt x="389" y="103"/>
                  <a:pt x="408" y="144"/>
                  <a:pt x="408" y="191"/>
                </a:cubicBezTo>
                <a:cubicBezTo>
                  <a:pt x="408" y="237"/>
                  <a:pt x="389" y="279"/>
                  <a:pt x="359" y="309"/>
                </a:cubicBezTo>
                <a:cubicBezTo>
                  <a:pt x="329" y="339"/>
                  <a:pt x="287" y="358"/>
                  <a:pt x="240" y="358"/>
                </a:cubicBezTo>
                <a:cubicBezTo>
                  <a:pt x="194" y="358"/>
                  <a:pt x="152" y="339"/>
                  <a:pt x="122" y="309"/>
                </a:cubicBezTo>
                <a:cubicBezTo>
                  <a:pt x="110" y="297"/>
                  <a:pt x="100" y="283"/>
                  <a:pt x="92" y="268"/>
                </a:cubicBezTo>
                <a:cubicBezTo>
                  <a:pt x="92" y="268"/>
                  <a:pt x="165" y="238"/>
                  <a:pt x="198" y="224"/>
                </a:cubicBezTo>
                <a:cubicBezTo>
                  <a:pt x="198" y="224"/>
                  <a:pt x="198" y="224"/>
                  <a:pt x="199" y="224"/>
                </a:cubicBezTo>
                <a:cubicBezTo>
                  <a:pt x="209" y="219"/>
                  <a:pt x="207" y="209"/>
                  <a:pt x="207" y="209"/>
                </a:cubicBezTo>
                <a:cubicBezTo>
                  <a:pt x="204" y="204"/>
                  <a:pt x="203" y="198"/>
                  <a:pt x="203" y="192"/>
                </a:cubicBezTo>
                <a:cubicBezTo>
                  <a:pt x="203" y="171"/>
                  <a:pt x="220" y="154"/>
                  <a:pt x="241" y="154"/>
                </a:cubicBezTo>
                <a:cubicBezTo>
                  <a:pt x="261" y="154"/>
                  <a:pt x="278" y="171"/>
                  <a:pt x="278" y="192"/>
                </a:cubicBezTo>
                <a:cubicBezTo>
                  <a:pt x="278" y="213"/>
                  <a:pt x="261" y="230"/>
                  <a:pt x="241" y="230"/>
                </a:cubicBezTo>
                <a:cubicBezTo>
                  <a:pt x="239" y="230"/>
                  <a:pt x="237" y="230"/>
                  <a:pt x="235" y="229"/>
                </a:cubicBezTo>
                <a:cubicBezTo>
                  <a:pt x="235" y="229"/>
                  <a:pt x="234" y="229"/>
                  <a:pt x="233" y="229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232" y="229"/>
                  <a:pt x="232" y="229"/>
                  <a:pt x="231" y="229"/>
                </a:cubicBezTo>
                <a:cubicBezTo>
                  <a:pt x="225" y="229"/>
                  <a:pt x="220" y="233"/>
                  <a:pt x="219" y="239"/>
                </a:cubicBezTo>
                <a:cubicBezTo>
                  <a:pt x="219" y="239"/>
                  <a:pt x="219" y="240"/>
                  <a:pt x="219" y="240"/>
                </a:cubicBezTo>
                <a:cubicBezTo>
                  <a:pt x="219" y="246"/>
                  <a:pt x="224" y="251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4" y="253"/>
                  <a:pt x="237" y="254"/>
                  <a:pt x="241" y="254"/>
                </a:cubicBezTo>
                <a:cubicBezTo>
                  <a:pt x="275" y="254"/>
                  <a:pt x="302" y="226"/>
                  <a:pt x="302" y="192"/>
                </a:cubicBezTo>
                <a:cubicBezTo>
                  <a:pt x="302" y="158"/>
                  <a:pt x="275" y="130"/>
                  <a:pt x="241" y="130"/>
                </a:cubicBezTo>
                <a:cubicBezTo>
                  <a:pt x="206" y="130"/>
                  <a:pt x="179" y="158"/>
                  <a:pt x="179" y="192"/>
                </a:cubicBezTo>
                <a:cubicBezTo>
                  <a:pt x="179" y="197"/>
                  <a:pt x="179" y="201"/>
                  <a:pt x="180" y="206"/>
                </a:cubicBezTo>
                <a:cubicBezTo>
                  <a:pt x="74" y="250"/>
                  <a:pt x="74" y="250"/>
                  <a:pt x="74" y="250"/>
                </a:cubicBezTo>
                <a:cubicBezTo>
                  <a:pt x="68" y="253"/>
                  <a:pt x="62" y="257"/>
                  <a:pt x="66" y="268"/>
                </a:cubicBezTo>
                <a:cubicBezTo>
                  <a:pt x="71" y="277"/>
                  <a:pt x="71" y="277"/>
                  <a:pt x="71" y="277"/>
                </a:cubicBezTo>
                <a:cubicBezTo>
                  <a:pt x="102" y="339"/>
                  <a:pt x="166" y="381"/>
                  <a:pt x="240" y="381"/>
                </a:cubicBezTo>
                <a:cubicBezTo>
                  <a:pt x="346" y="381"/>
                  <a:pt x="431" y="296"/>
                  <a:pt x="431" y="191"/>
                </a:cubicBezTo>
                <a:cubicBezTo>
                  <a:pt x="431" y="86"/>
                  <a:pt x="346" y="0"/>
                  <a:pt x="240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0" name="Freeform 238"/>
          <p:cNvSpPr>
            <a:spLocks/>
          </p:cNvSpPr>
          <p:nvPr userDrawn="1"/>
        </p:nvSpPr>
        <p:spPr bwMode="auto">
          <a:xfrm>
            <a:off x="2347767" y="4516690"/>
            <a:ext cx="407375" cy="368109"/>
          </a:xfrm>
          <a:custGeom>
            <a:avLst/>
            <a:gdLst/>
            <a:ahLst/>
            <a:cxnLst>
              <a:cxn ang="0">
                <a:pos x="162" y="286"/>
              </a:cxn>
              <a:cxn ang="0">
                <a:pos x="162" y="268"/>
              </a:cxn>
              <a:cxn ang="0">
                <a:pos x="181" y="48"/>
              </a:cxn>
              <a:cxn ang="0">
                <a:pos x="177" y="118"/>
              </a:cxn>
              <a:cxn ang="0">
                <a:pos x="168" y="122"/>
              </a:cxn>
              <a:cxn ang="0">
                <a:pos x="27" y="122"/>
              </a:cxn>
              <a:cxn ang="0">
                <a:pos x="168" y="171"/>
              </a:cxn>
              <a:cxn ang="0">
                <a:pos x="182" y="184"/>
              </a:cxn>
              <a:cxn ang="0">
                <a:pos x="168" y="198"/>
              </a:cxn>
              <a:cxn ang="0">
                <a:pos x="13" y="198"/>
              </a:cxn>
              <a:cxn ang="0">
                <a:pos x="4" y="194"/>
              </a:cxn>
              <a:cxn ang="0">
                <a:pos x="0" y="184"/>
              </a:cxn>
              <a:cxn ang="0">
                <a:pos x="4" y="100"/>
              </a:cxn>
              <a:cxn ang="0">
                <a:pos x="13" y="96"/>
              </a:cxn>
              <a:cxn ang="0">
                <a:pos x="155" y="96"/>
              </a:cxn>
              <a:cxn ang="0">
                <a:pos x="163" y="2"/>
              </a:cxn>
              <a:cxn ang="0">
                <a:pos x="178" y="6"/>
              </a:cxn>
              <a:cxn ang="0">
                <a:pos x="304" y="138"/>
              </a:cxn>
              <a:cxn ang="0">
                <a:pos x="304" y="156"/>
              </a:cxn>
              <a:cxn ang="0">
                <a:pos x="286" y="376"/>
              </a:cxn>
              <a:cxn ang="0">
                <a:pos x="289" y="305"/>
              </a:cxn>
              <a:cxn ang="0">
                <a:pos x="299" y="301"/>
              </a:cxn>
              <a:cxn ang="0">
                <a:pos x="440" y="301"/>
              </a:cxn>
              <a:cxn ang="0">
                <a:pos x="298" y="252"/>
              </a:cxn>
              <a:cxn ang="0">
                <a:pos x="285" y="239"/>
              </a:cxn>
              <a:cxn ang="0">
                <a:pos x="298" y="226"/>
              </a:cxn>
              <a:cxn ang="0">
                <a:pos x="463" y="229"/>
              </a:cxn>
              <a:cxn ang="0">
                <a:pos x="467" y="239"/>
              </a:cxn>
              <a:cxn ang="0">
                <a:pos x="467" y="314"/>
              </a:cxn>
              <a:cxn ang="0">
                <a:pos x="463" y="324"/>
              </a:cxn>
              <a:cxn ang="0">
                <a:pos x="453" y="328"/>
              </a:cxn>
              <a:cxn ang="0">
                <a:pos x="312" y="409"/>
              </a:cxn>
              <a:cxn ang="0">
                <a:pos x="304" y="421"/>
              </a:cxn>
              <a:cxn ang="0">
                <a:pos x="299" y="422"/>
              </a:cxn>
            </a:cxnLst>
            <a:rect l="0" t="0" r="r" b="b"/>
            <a:pathLst>
              <a:path w="467" h="422">
                <a:moveTo>
                  <a:pt x="289" y="418"/>
                </a:moveTo>
                <a:cubicBezTo>
                  <a:pt x="162" y="286"/>
                  <a:pt x="162" y="286"/>
                  <a:pt x="162" y="286"/>
                </a:cubicBezTo>
                <a:cubicBezTo>
                  <a:pt x="157" y="281"/>
                  <a:pt x="157" y="273"/>
                  <a:pt x="162" y="268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276" y="147"/>
                  <a:pt x="276" y="147"/>
                  <a:pt x="276" y="147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109"/>
                  <a:pt x="181" y="109"/>
                  <a:pt x="181" y="109"/>
                </a:cubicBezTo>
                <a:cubicBezTo>
                  <a:pt x="181" y="113"/>
                  <a:pt x="180" y="116"/>
                  <a:pt x="177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75" y="121"/>
                  <a:pt x="171" y="122"/>
                  <a:pt x="168" y="12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76" y="171"/>
                  <a:pt x="182" y="177"/>
                  <a:pt x="182" y="184"/>
                </a:cubicBezTo>
                <a:cubicBezTo>
                  <a:pt x="182" y="184"/>
                  <a:pt x="182" y="184"/>
                  <a:pt x="182" y="184"/>
                </a:cubicBezTo>
                <a:cubicBezTo>
                  <a:pt x="182" y="192"/>
                  <a:pt x="176" y="198"/>
                  <a:pt x="168" y="198"/>
                </a:cubicBezTo>
                <a:cubicBezTo>
                  <a:pt x="168" y="198"/>
                  <a:pt x="168" y="198"/>
                  <a:pt x="168" y="198"/>
                </a:cubicBezTo>
                <a:cubicBezTo>
                  <a:pt x="13" y="198"/>
                  <a:pt x="13" y="198"/>
                  <a:pt x="13" y="198"/>
                </a:cubicBezTo>
                <a:cubicBezTo>
                  <a:pt x="10" y="198"/>
                  <a:pt x="6" y="196"/>
                  <a:pt x="4" y="194"/>
                </a:cubicBezTo>
                <a:cubicBezTo>
                  <a:pt x="4" y="194"/>
                  <a:pt x="4" y="194"/>
                  <a:pt x="4" y="194"/>
                </a:cubicBezTo>
                <a:cubicBezTo>
                  <a:pt x="2" y="191"/>
                  <a:pt x="0" y="188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6"/>
                  <a:pt x="2" y="102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6" y="97"/>
                  <a:pt x="10" y="96"/>
                  <a:pt x="13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9"/>
                  <a:pt x="158" y="4"/>
                  <a:pt x="163" y="2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4" y="2"/>
                  <a:pt x="178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304" y="138"/>
                  <a:pt x="304" y="138"/>
                  <a:pt x="304" y="138"/>
                </a:cubicBezTo>
                <a:cubicBezTo>
                  <a:pt x="309" y="143"/>
                  <a:pt x="309" y="151"/>
                  <a:pt x="304" y="156"/>
                </a:cubicBezTo>
                <a:cubicBezTo>
                  <a:pt x="304" y="156"/>
                  <a:pt x="304" y="156"/>
                  <a:pt x="304" y="156"/>
                </a:cubicBezTo>
                <a:cubicBezTo>
                  <a:pt x="190" y="277"/>
                  <a:pt x="190" y="277"/>
                  <a:pt x="190" y="277"/>
                </a:cubicBezTo>
                <a:cubicBezTo>
                  <a:pt x="286" y="376"/>
                  <a:pt x="286" y="376"/>
                  <a:pt x="286" y="376"/>
                </a:cubicBezTo>
                <a:cubicBezTo>
                  <a:pt x="286" y="314"/>
                  <a:pt x="286" y="314"/>
                  <a:pt x="286" y="314"/>
                </a:cubicBezTo>
                <a:cubicBezTo>
                  <a:pt x="286" y="311"/>
                  <a:pt x="287" y="307"/>
                  <a:pt x="289" y="305"/>
                </a:cubicBezTo>
                <a:cubicBezTo>
                  <a:pt x="289" y="305"/>
                  <a:pt x="289" y="305"/>
                  <a:pt x="289" y="305"/>
                </a:cubicBezTo>
                <a:cubicBezTo>
                  <a:pt x="292" y="302"/>
                  <a:pt x="295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440" y="301"/>
                  <a:pt x="440" y="301"/>
                  <a:pt x="440" y="301"/>
                </a:cubicBezTo>
                <a:cubicBezTo>
                  <a:pt x="440" y="252"/>
                  <a:pt x="440" y="252"/>
                  <a:pt x="440" y="252"/>
                </a:cubicBezTo>
                <a:cubicBezTo>
                  <a:pt x="298" y="252"/>
                  <a:pt x="298" y="252"/>
                  <a:pt x="298" y="252"/>
                </a:cubicBezTo>
                <a:cubicBezTo>
                  <a:pt x="291" y="252"/>
                  <a:pt x="285" y="246"/>
                  <a:pt x="285" y="239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5" y="231"/>
                  <a:pt x="291" y="226"/>
                  <a:pt x="298" y="226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453" y="226"/>
                  <a:pt x="453" y="226"/>
                  <a:pt x="453" y="226"/>
                </a:cubicBezTo>
                <a:cubicBezTo>
                  <a:pt x="457" y="226"/>
                  <a:pt x="460" y="227"/>
                  <a:pt x="463" y="229"/>
                </a:cubicBezTo>
                <a:cubicBezTo>
                  <a:pt x="463" y="229"/>
                  <a:pt x="463" y="229"/>
                  <a:pt x="463" y="229"/>
                </a:cubicBezTo>
                <a:cubicBezTo>
                  <a:pt x="465" y="232"/>
                  <a:pt x="467" y="235"/>
                  <a:pt x="467" y="239"/>
                </a:cubicBezTo>
                <a:cubicBezTo>
                  <a:pt x="467" y="239"/>
                  <a:pt x="467" y="239"/>
                  <a:pt x="467" y="239"/>
                </a:cubicBezTo>
                <a:cubicBezTo>
                  <a:pt x="467" y="314"/>
                  <a:pt x="467" y="314"/>
                  <a:pt x="467" y="314"/>
                </a:cubicBezTo>
                <a:cubicBezTo>
                  <a:pt x="467" y="318"/>
                  <a:pt x="465" y="321"/>
                  <a:pt x="463" y="324"/>
                </a:cubicBezTo>
                <a:cubicBezTo>
                  <a:pt x="463" y="324"/>
                  <a:pt x="463" y="324"/>
                  <a:pt x="463" y="324"/>
                </a:cubicBezTo>
                <a:cubicBezTo>
                  <a:pt x="460" y="326"/>
                  <a:pt x="457" y="328"/>
                  <a:pt x="453" y="328"/>
                </a:cubicBezTo>
                <a:cubicBezTo>
                  <a:pt x="453" y="328"/>
                  <a:pt x="453" y="328"/>
                  <a:pt x="453" y="328"/>
                </a:cubicBezTo>
                <a:cubicBezTo>
                  <a:pt x="312" y="328"/>
                  <a:pt x="312" y="328"/>
                  <a:pt x="312" y="328"/>
                </a:cubicBezTo>
                <a:cubicBezTo>
                  <a:pt x="312" y="409"/>
                  <a:pt x="312" y="409"/>
                  <a:pt x="312" y="409"/>
                </a:cubicBezTo>
                <a:cubicBezTo>
                  <a:pt x="312" y="414"/>
                  <a:pt x="309" y="419"/>
                  <a:pt x="304" y="421"/>
                </a:cubicBezTo>
                <a:cubicBezTo>
                  <a:pt x="304" y="421"/>
                  <a:pt x="304" y="421"/>
                  <a:pt x="304" y="421"/>
                </a:cubicBezTo>
                <a:cubicBezTo>
                  <a:pt x="302" y="422"/>
                  <a:pt x="301" y="422"/>
                  <a:pt x="299" y="422"/>
                </a:cubicBezTo>
                <a:cubicBezTo>
                  <a:pt x="299" y="422"/>
                  <a:pt x="299" y="422"/>
                  <a:pt x="299" y="422"/>
                </a:cubicBezTo>
                <a:cubicBezTo>
                  <a:pt x="295" y="422"/>
                  <a:pt x="292" y="420"/>
                  <a:pt x="289" y="41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27" name="Group 214"/>
          <p:cNvGrpSpPr>
            <a:grpSpLocks noChangeAspect="1"/>
          </p:cNvGrpSpPr>
          <p:nvPr userDrawn="1"/>
        </p:nvGrpSpPr>
        <p:grpSpPr bwMode="auto">
          <a:xfrm>
            <a:off x="2874225" y="4486745"/>
            <a:ext cx="301661" cy="427982"/>
            <a:chOff x="1257" y="2375"/>
            <a:chExt cx="320" cy="454"/>
          </a:xfrm>
          <a:solidFill>
            <a:srgbClr val="009530"/>
          </a:solidFill>
        </p:grpSpPr>
        <p:sp>
          <p:nvSpPr>
            <p:cNvPr id="228" name="Freeform 215"/>
            <p:cNvSpPr>
              <a:spLocks/>
            </p:cNvSpPr>
            <p:nvPr/>
          </p:nvSpPr>
          <p:spPr bwMode="auto">
            <a:xfrm>
              <a:off x="1257" y="2375"/>
              <a:ext cx="320" cy="45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40"/>
                </a:cxn>
                <a:cxn ang="0">
                  <a:pos x="40" y="240"/>
                </a:cxn>
                <a:cxn ang="0">
                  <a:pos x="55" y="38"/>
                </a:cxn>
                <a:cxn ang="0">
                  <a:pos x="412" y="54"/>
                </a:cxn>
                <a:cxn ang="0">
                  <a:pos x="396" y="601"/>
                </a:cxn>
                <a:cxn ang="0">
                  <a:pos x="281" y="581"/>
                </a:cxn>
                <a:cxn ang="0">
                  <a:pos x="169" y="581"/>
                </a:cxn>
                <a:cxn ang="0">
                  <a:pos x="54" y="601"/>
                </a:cxn>
                <a:cxn ang="0">
                  <a:pos x="39" y="337"/>
                </a:cxn>
                <a:cxn ang="0">
                  <a:pos x="98" y="277"/>
                </a:cxn>
                <a:cxn ang="0">
                  <a:pos x="346" y="105"/>
                </a:cxn>
                <a:cxn ang="0">
                  <a:pos x="99" y="475"/>
                </a:cxn>
                <a:cxn ang="0">
                  <a:pos x="80" y="334"/>
                </a:cxn>
                <a:cxn ang="0">
                  <a:pos x="61" y="494"/>
                </a:cxn>
                <a:cxn ang="0">
                  <a:pos x="80" y="513"/>
                </a:cxn>
                <a:cxn ang="0">
                  <a:pos x="385" y="494"/>
                </a:cxn>
                <a:cxn ang="0">
                  <a:pos x="366" y="66"/>
                </a:cxn>
                <a:cxn ang="0">
                  <a:pos x="60" y="86"/>
                </a:cxn>
                <a:cxn ang="0">
                  <a:pos x="60" y="268"/>
                </a:cxn>
                <a:cxn ang="0">
                  <a:pos x="0" y="330"/>
                </a:cxn>
                <a:cxn ang="0">
                  <a:pos x="0" y="586"/>
                </a:cxn>
                <a:cxn ang="0">
                  <a:pos x="193" y="640"/>
                </a:cxn>
                <a:cxn ang="0">
                  <a:pos x="198" y="640"/>
                </a:cxn>
                <a:cxn ang="0">
                  <a:pos x="216" y="603"/>
                </a:cxn>
                <a:cxn ang="0">
                  <a:pos x="210" y="588"/>
                </a:cxn>
                <a:cxn ang="0">
                  <a:pos x="225" y="563"/>
                </a:cxn>
                <a:cxn ang="0">
                  <a:pos x="241" y="588"/>
                </a:cxn>
                <a:cxn ang="0">
                  <a:pos x="237" y="602"/>
                </a:cxn>
                <a:cxn ang="0">
                  <a:pos x="254" y="639"/>
                </a:cxn>
                <a:cxn ang="0">
                  <a:pos x="259" y="640"/>
                </a:cxn>
                <a:cxn ang="0">
                  <a:pos x="450" y="585"/>
                </a:cxn>
                <a:cxn ang="0">
                  <a:pos x="396" y="0"/>
                </a:cxn>
              </a:cxnLst>
              <a:rect l="0" t="0" r="r" b="b"/>
              <a:pathLst>
                <a:path w="450" h="640">
                  <a:moveTo>
                    <a:pt x="39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1" y="24"/>
                    <a:pt x="0" y="54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50"/>
                    <a:pt x="9" y="259"/>
                    <a:pt x="20" y="259"/>
                  </a:cubicBezTo>
                  <a:cubicBezTo>
                    <a:pt x="30" y="259"/>
                    <a:pt x="40" y="250"/>
                    <a:pt x="40" y="240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5"/>
                    <a:pt x="46" y="38"/>
                    <a:pt x="55" y="38"/>
                  </a:cubicBezTo>
                  <a:cubicBezTo>
                    <a:pt x="396" y="38"/>
                    <a:pt x="396" y="38"/>
                    <a:pt x="396" y="38"/>
                  </a:cubicBezTo>
                  <a:cubicBezTo>
                    <a:pt x="405" y="38"/>
                    <a:pt x="412" y="45"/>
                    <a:pt x="412" y="54"/>
                  </a:cubicBezTo>
                  <a:cubicBezTo>
                    <a:pt x="412" y="585"/>
                    <a:pt x="412" y="585"/>
                    <a:pt x="412" y="585"/>
                  </a:cubicBezTo>
                  <a:cubicBezTo>
                    <a:pt x="412" y="593"/>
                    <a:pt x="405" y="601"/>
                    <a:pt x="396" y="601"/>
                  </a:cubicBezTo>
                  <a:cubicBezTo>
                    <a:pt x="278" y="601"/>
                    <a:pt x="278" y="601"/>
                    <a:pt x="278" y="601"/>
                  </a:cubicBezTo>
                  <a:cubicBezTo>
                    <a:pt x="280" y="594"/>
                    <a:pt x="281" y="588"/>
                    <a:pt x="281" y="581"/>
                  </a:cubicBezTo>
                  <a:cubicBezTo>
                    <a:pt x="281" y="550"/>
                    <a:pt x="256" y="525"/>
                    <a:pt x="225" y="525"/>
                  </a:cubicBezTo>
                  <a:cubicBezTo>
                    <a:pt x="195" y="525"/>
                    <a:pt x="169" y="550"/>
                    <a:pt x="169" y="581"/>
                  </a:cubicBezTo>
                  <a:cubicBezTo>
                    <a:pt x="169" y="588"/>
                    <a:pt x="171" y="595"/>
                    <a:pt x="17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6" y="601"/>
                    <a:pt x="39" y="594"/>
                    <a:pt x="39" y="586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96" y="289"/>
                    <a:pt x="98" y="283"/>
                    <a:pt x="98" y="277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6" y="475"/>
                    <a:pt x="346" y="475"/>
                    <a:pt x="346" y="475"/>
                  </a:cubicBezTo>
                  <a:cubicBezTo>
                    <a:pt x="99" y="475"/>
                    <a:pt x="99" y="475"/>
                    <a:pt x="99" y="475"/>
                  </a:cubicBezTo>
                  <a:cubicBezTo>
                    <a:pt x="100" y="353"/>
                    <a:pt x="100" y="353"/>
                    <a:pt x="100" y="353"/>
                  </a:cubicBezTo>
                  <a:cubicBezTo>
                    <a:pt x="100" y="343"/>
                    <a:pt x="91" y="334"/>
                    <a:pt x="80" y="334"/>
                  </a:cubicBezTo>
                  <a:cubicBezTo>
                    <a:pt x="70" y="334"/>
                    <a:pt x="61" y="343"/>
                    <a:pt x="61" y="353"/>
                  </a:cubicBezTo>
                  <a:cubicBezTo>
                    <a:pt x="61" y="494"/>
                    <a:pt x="61" y="494"/>
                    <a:pt x="61" y="494"/>
                  </a:cubicBezTo>
                  <a:cubicBezTo>
                    <a:pt x="61" y="499"/>
                    <a:pt x="63" y="504"/>
                    <a:pt x="67" y="508"/>
                  </a:cubicBezTo>
                  <a:cubicBezTo>
                    <a:pt x="70" y="511"/>
                    <a:pt x="75" y="513"/>
                    <a:pt x="80" y="513"/>
                  </a:cubicBezTo>
                  <a:cubicBezTo>
                    <a:pt x="366" y="513"/>
                    <a:pt x="366" y="513"/>
                    <a:pt x="366" y="513"/>
                  </a:cubicBezTo>
                  <a:cubicBezTo>
                    <a:pt x="377" y="513"/>
                    <a:pt x="385" y="505"/>
                    <a:pt x="385" y="494"/>
                  </a:cubicBezTo>
                  <a:cubicBezTo>
                    <a:pt x="385" y="86"/>
                    <a:pt x="385" y="86"/>
                    <a:pt x="385" y="86"/>
                  </a:cubicBezTo>
                  <a:cubicBezTo>
                    <a:pt x="385" y="75"/>
                    <a:pt x="377" y="66"/>
                    <a:pt x="366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68" y="66"/>
                    <a:pt x="60" y="75"/>
                    <a:pt x="60" y="86"/>
                  </a:cubicBezTo>
                  <a:cubicBezTo>
                    <a:pt x="60" y="86"/>
                    <a:pt x="60" y="87"/>
                    <a:pt x="60" y="87"/>
                  </a:cubicBezTo>
                  <a:cubicBezTo>
                    <a:pt x="60" y="268"/>
                    <a:pt x="60" y="268"/>
                    <a:pt x="60" y="268"/>
                  </a:cubicBezTo>
                  <a:cubicBezTo>
                    <a:pt x="7" y="313"/>
                    <a:pt x="7" y="313"/>
                    <a:pt x="7" y="313"/>
                  </a:cubicBezTo>
                  <a:cubicBezTo>
                    <a:pt x="2" y="317"/>
                    <a:pt x="0" y="324"/>
                    <a:pt x="0" y="330"/>
                  </a:cubicBezTo>
                  <a:cubicBezTo>
                    <a:pt x="0" y="331"/>
                    <a:pt x="0" y="331"/>
                    <a:pt x="0" y="332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615"/>
                    <a:pt x="25" y="640"/>
                    <a:pt x="54" y="640"/>
                  </a:cubicBezTo>
                  <a:cubicBezTo>
                    <a:pt x="193" y="640"/>
                    <a:pt x="193" y="640"/>
                    <a:pt x="193" y="640"/>
                  </a:cubicBezTo>
                  <a:cubicBezTo>
                    <a:pt x="194" y="640"/>
                    <a:pt x="194" y="640"/>
                    <a:pt x="195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208" y="639"/>
                    <a:pt x="216" y="630"/>
                    <a:pt x="216" y="620"/>
                  </a:cubicBezTo>
                  <a:cubicBezTo>
                    <a:pt x="216" y="603"/>
                    <a:pt x="216" y="603"/>
                    <a:pt x="216" y="603"/>
                  </a:cubicBezTo>
                  <a:cubicBezTo>
                    <a:pt x="216" y="598"/>
                    <a:pt x="215" y="596"/>
                    <a:pt x="213" y="593"/>
                  </a:cubicBezTo>
                  <a:cubicBezTo>
                    <a:pt x="210" y="588"/>
                    <a:pt x="210" y="588"/>
                    <a:pt x="210" y="588"/>
                  </a:cubicBezTo>
                  <a:cubicBezTo>
                    <a:pt x="209" y="586"/>
                    <a:pt x="208" y="583"/>
                    <a:pt x="208" y="581"/>
                  </a:cubicBezTo>
                  <a:cubicBezTo>
                    <a:pt x="208" y="569"/>
                    <a:pt x="216" y="563"/>
                    <a:pt x="225" y="563"/>
                  </a:cubicBezTo>
                  <a:cubicBezTo>
                    <a:pt x="236" y="563"/>
                    <a:pt x="243" y="570"/>
                    <a:pt x="243" y="581"/>
                  </a:cubicBezTo>
                  <a:cubicBezTo>
                    <a:pt x="243" y="583"/>
                    <a:pt x="242" y="586"/>
                    <a:pt x="241" y="588"/>
                  </a:cubicBezTo>
                  <a:cubicBezTo>
                    <a:pt x="239" y="593"/>
                    <a:pt x="239" y="593"/>
                    <a:pt x="239" y="593"/>
                  </a:cubicBezTo>
                  <a:cubicBezTo>
                    <a:pt x="237" y="595"/>
                    <a:pt x="237" y="599"/>
                    <a:pt x="237" y="602"/>
                  </a:cubicBezTo>
                  <a:cubicBezTo>
                    <a:pt x="237" y="619"/>
                    <a:pt x="237" y="619"/>
                    <a:pt x="237" y="619"/>
                  </a:cubicBezTo>
                  <a:cubicBezTo>
                    <a:pt x="237" y="630"/>
                    <a:pt x="244" y="638"/>
                    <a:pt x="254" y="639"/>
                  </a:cubicBezTo>
                  <a:cubicBezTo>
                    <a:pt x="258" y="639"/>
                    <a:pt x="258" y="639"/>
                    <a:pt x="258" y="639"/>
                  </a:cubicBezTo>
                  <a:cubicBezTo>
                    <a:pt x="258" y="639"/>
                    <a:pt x="259" y="640"/>
                    <a:pt x="259" y="640"/>
                  </a:cubicBezTo>
                  <a:cubicBezTo>
                    <a:pt x="396" y="640"/>
                    <a:pt x="396" y="640"/>
                    <a:pt x="396" y="640"/>
                  </a:cubicBezTo>
                  <a:cubicBezTo>
                    <a:pt x="426" y="640"/>
                    <a:pt x="450" y="615"/>
                    <a:pt x="450" y="585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24"/>
                    <a:pt x="426" y="0"/>
                    <a:pt x="39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29" name="Line 216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30" name="Line 217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38" name="Freeform 312"/>
          <p:cNvSpPr>
            <a:spLocks/>
          </p:cNvSpPr>
          <p:nvPr userDrawn="1"/>
        </p:nvSpPr>
        <p:spPr bwMode="auto">
          <a:xfrm>
            <a:off x="3352026" y="4525279"/>
            <a:ext cx="352159" cy="350931"/>
          </a:xfrm>
          <a:custGeom>
            <a:avLst/>
            <a:gdLst/>
            <a:ahLst/>
            <a:cxnLst>
              <a:cxn ang="0">
                <a:pos x="398" y="125"/>
              </a:cxn>
              <a:cxn ang="0">
                <a:pos x="277" y="4"/>
              </a:cxn>
              <a:cxn ang="0">
                <a:pos x="268" y="0"/>
              </a:cxn>
              <a:cxn ang="0">
                <a:pos x="259" y="4"/>
              </a:cxn>
              <a:cxn ang="0">
                <a:pos x="171" y="92"/>
              </a:cxn>
              <a:cxn ang="0">
                <a:pos x="171" y="111"/>
              </a:cxn>
              <a:cxn ang="0">
                <a:pos x="189" y="111"/>
              </a:cxn>
              <a:cxn ang="0">
                <a:pos x="268" y="32"/>
              </a:cxn>
              <a:cxn ang="0">
                <a:pos x="370" y="134"/>
              </a:cxn>
              <a:cxn ang="0">
                <a:pos x="293" y="212"/>
              </a:cxn>
              <a:cxn ang="0">
                <a:pos x="271" y="202"/>
              </a:cxn>
              <a:cxn ang="0">
                <a:pos x="254" y="205"/>
              </a:cxn>
              <a:cxn ang="0">
                <a:pos x="253" y="207"/>
              </a:cxn>
              <a:cxn ang="0">
                <a:pos x="153" y="326"/>
              </a:cxn>
              <a:cxn ang="0">
                <a:pos x="122" y="333"/>
              </a:cxn>
              <a:cxn ang="0">
                <a:pos x="97" y="337"/>
              </a:cxn>
              <a:cxn ang="0">
                <a:pos x="82" y="341"/>
              </a:cxn>
              <a:cxn ang="0">
                <a:pos x="152" y="270"/>
              </a:cxn>
              <a:cxn ang="0">
                <a:pos x="152" y="251"/>
              </a:cxn>
              <a:cxn ang="0">
                <a:pos x="133" y="251"/>
              </a:cxn>
              <a:cxn ang="0">
                <a:pos x="62" y="323"/>
              </a:cxn>
              <a:cxn ang="0">
                <a:pos x="66" y="306"/>
              </a:cxn>
              <a:cxn ang="0">
                <a:pos x="70" y="281"/>
              </a:cxn>
              <a:cxn ang="0">
                <a:pos x="77" y="250"/>
              </a:cxn>
              <a:cxn ang="0">
                <a:pos x="197" y="151"/>
              </a:cxn>
              <a:cxn ang="0">
                <a:pos x="201" y="140"/>
              </a:cxn>
              <a:cxn ang="0">
                <a:pos x="198" y="132"/>
              </a:cxn>
              <a:cxn ang="0">
                <a:pos x="180" y="130"/>
              </a:cxn>
              <a:cxn ang="0">
                <a:pos x="59" y="230"/>
              </a:cxn>
              <a:cxn ang="0">
                <a:pos x="44" y="277"/>
              </a:cxn>
              <a:cxn ang="0">
                <a:pos x="40" y="301"/>
              </a:cxn>
              <a:cxn ang="0">
                <a:pos x="7" y="371"/>
              </a:cxn>
              <a:cxn ang="0">
                <a:pos x="6" y="372"/>
              </a:cxn>
              <a:cxn ang="0">
                <a:pos x="8" y="395"/>
              </a:cxn>
              <a:cxn ang="0">
                <a:pos x="31" y="397"/>
              </a:cxn>
              <a:cxn ang="0">
                <a:pos x="32" y="396"/>
              </a:cxn>
              <a:cxn ang="0">
                <a:pos x="102" y="363"/>
              </a:cxn>
              <a:cxn ang="0">
                <a:pos x="126" y="359"/>
              </a:cxn>
              <a:cxn ang="0">
                <a:pos x="173" y="344"/>
              </a:cxn>
              <a:cxn ang="0">
                <a:pos x="267" y="231"/>
              </a:cxn>
              <a:cxn ang="0">
                <a:pos x="310" y="232"/>
              </a:cxn>
              <a:cxn ang="0">
                <a:pos x="398" y="144"/>
              </a:cxn>
              <a:cxn ang="0">
                <a:pos x="398" y="125"/>
              </a:cxn>
            </a:cxnLst>
            <a:rect l="0" t="0" r="r" b="b"/>
            <a:pathLst>
              <a:path w="404" h="403">
                <a:moveTo>
                  <a:pt x="398" y="125"/>
                </a:moveTo>
                <a:cubicBezTo>
                  <a:pt x="277" y="4"/>
                  <a:pt x="277" y="4"/>
                  <a:pt x="277" y="4"/>
                </a:cubicBezTo>
                <a:cubicBezTo>
                  <a:pt x="275" y="1"/>
                  <a:pt x="272" y="0"/>
                  <a:pt x="268" y="0"/>
                </a:cubicBezTo>
                <a:cubicBezTo>
                  <a:pt x="264" y="0"/>
                  <a:pt x="261" y="1"/>
                  <a:pt x="259" y="4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65" y="97"/>
                  <a:pt x="165" y="105"/>
                  <a:pt x="171" y="111"/>
                </a:cubicBezTo>
                <a:cubicBezTo>
                  <a:pt x="176" y="116"/>
                  <a:pt x="184" y="116"/>
                  <a:pt x="189" y="111"/>
                </a:cubicBezTo>
                <a:cubicBezTo>
                  <a:pt x="189" y="111"/>
                  <a:pt x="253" y="47"/>
                  <a:pt x="268" y="32"/>
                </a:cubicBezTo>
                <a:cubicBezTo>
                  <a:pt x="283" y="47"/>
                  <a:pt x="355" y="120"/>
                  <a:pt x="370" y="134"/>
                </a:cubicBezTo>
                <a:cubicBezTo>
                  <a:pt x="355" y="149"/>
                  <a:pt x="295" y="209"/>
                  <a:pt x="293" y="212"/>
                </a:cubicBezTo>
                <a:cubicBezTo>
                  <a:pt x="290" y="211"/>
                  <a:pt x="283" y="210"/>
                  <a:pt x="271" y="202"/>
                </a:cubicBezTo>
                <a:cubicBezTo>
                  <a:pt x="265" y="199"/>
                  <a:pt x="258" y="200"/>
                  <a:pt x="254" y="205"/>
                </a:cubicBezTo>
                <a:cubicBezTo>
                  <a:pt x="253" y="207"/>
                  <a:pt x="253" y="207"/>
                  <a:pt x="253" y="207"/>
                </a:cubicBezTo>
                <a:cubicBezTo>
                  <a:pt x="220" y="246"/>
                  <a:pt x="159" y="320"/>
                  <a:pt x="153" y="326"/>
                </a:cubicBezTo>
                <a:cubicBezTo>
                  <a:pt x="151" y="328"/>
                  <a:pt x="137" y="330"/>
                  <a:pt x="122" y="333"/>
                </a:cubicBezTo>
                <a:cubicBezTo>
                  <a:pt x="97" y="337"/>
                  <a:pt x="97" y="337"/>
                  <a:pt x="97" y="337"/>
                </a:cubicBezTo>
                <a:cubicBezTo>
                  <a:pt x="92" y="338"/>
                  <a:pt x="87" y="339"/>
                  <a:pt x="82" y="341"/>
                </a:cubicBezTo>
                <a:cubicBezTo>
                  <a:pt x="152" y="270"/>
                  <a:pt x="152" y="270"/>
                  <a:pt x="152" y="270"/>
                </a:cubicBezTo>
                <a:cubicBezTo>
                  <a:pt x="157" y="265"/>
                  <a:pt x="157" y="257"/>
                  <a:pt x="152" y="251"/>
                </a:cubicBezTo>
                <a:cubicBezTo>
                  <a:pt x="147" y="246"/>
                  <a:pt x="139" y="246"/>
                  <a:pt x="133" y="251"/>
                </a:cubicBezTo>
                <a:cubicBezTo>
                  <a:pt x="62" y="323"/>
                  <a:pt x="62" y="323"/>
                  <a:pt x="62" y="323"/>
                </a:cubicBezTo>
                <a:cubicBezTo>
                  <a:pt x="64" y="317"/>
                  <a:pt x="65" y="312"/>
                  <a:pt x="66" y="306"/>
                </a:cubicBezTo>
                <a:cubicBezTo>
                  <a:pt x="70" y="281"/>
                  <a:pt x="70" y="281"/>
                  <a:pt x="70" y="281"/>
                </a:cubicBezTo>
                <a:cubicBezTo>
                  <a:pt x="73" y="266"/>
                  <a:pt x="75" y="253"/>
                  <a:pt x="77" y="250"/>
                </a:cubicBezTo>
                <a:cubicBezTo>
                  <a:pt x="83" y="245"/>
                  <a:pt x="158" y="183"/>
                  <a:pt x="197" y="151"/>
                </a:cubicBezTo>
                <a:cubicBezTo>
                  <a:pt x="200" y="148"/>
                  <a:pt x="201" y="144"/>
                  <a:pt x="201" y="140"/>
                </a:cubicBezTo>
                <a:cubicBezTo>
                  <a:pt x="201" y="137"/>
                  <a:pt x="200" y="134"/>
                  <a:pt x="198" y="132"/>
                </a:cubicBezTo>
                <a:cubicBezTo>
                  <a:pt x="194" y="126"/>
                  <a:pt x="185" y="125"/>
                  <a:pt x="180" y="130"/>
                </a:cubicBezTo>
                <a:cubicBezTo>
                  <a:pt x="175" y="134"/>
                  <a:pt x="66" y="224"/>
                  <a:pt x="59" y="230"/>
                </a:cubicBezTo>
                <a:cubicBezTo>
                  <a:pt x="50" y="238"/>
                  <a:pt x="49" y="248"/>
                  <a:pt x="44" y="277"/>
                </a:cubicBezTo>
                <a:cubicBezTo>
                  <a:pt x="40" y="301"/>
                  <a:pt x="40" y="301"/>
                  <a:pt x="40" y="301"/>
                </a:cubicBezTo>
                <a:cubicBezTo>
                  <a:pt x="33" y="341"/>
                  <a:pt x="7" y="371"/>
                  <a:pt x="7" y="371"/>
                </a:cubicBezTo>
                <a:cubicBezTo>
                  <a:pt x="6" y="371"/>
                  <a:pt x="6" y="372"/>
                  <a:pt x="6" y="372"/>
                </a:cubicBezTo>
                <a:cubicBezTo>
                  <a:pt x="2" y="378"/>
                  <a:pt x="0" y="388"/>
                  <a:pt x="8" y="395"/>
                </a:cubicBezTo>
                <a:cubicBezTo>
                  <a:pt x="15" y="403"/>
                  <a:pt x="25" y="402"/>
                  <a:pt x="31" y="397"/>
                </a:cubicBezTo>
                <a:cubicBezTo>
                  <a:pt x="31" y="397"/>
                  <a:pt x="32" y="397"/>
                  <a:pt x="32" y="396"/>
                </a:cubicBezTo>
                <a:cubicBezTo>
                  <a:pt x="33" y="396"/>
                  <a:pt x="63" y="370"/>
                  <a:pt x="102" y="363"/>
                </a:cubicBezTo>
                <a:cubicBezTo>
                  <a:pt x="102" y="363"/>
                  <a:pt x="126" y="359"/>
                  <a:pt x="126" y="359"/>
                </a:cubicBezTo>
                <a:cubicBezTo>
                  <a:pt x="155" y="354"/>
                  <a:pt x="166" y="353"/>
                  <a:pt x="173" y="344"/>
                </a:cubicBezTo>
                <a:cubicBezTo>
                  <a:pt x="178" y="338"/>
                  <a:pt x="246" y="256"/>
                  <a:pt x="267" y="231"/>
                </a:cubicBezTo>
                <a:cubicBezTo>
                  <a:pt x="287" y="240"/>
                  <a:pt x="301" y="241"/>
                  <a:pt x="310" y="232"/>
                </a:cubicBezTo>
                <a:cubicBezTo>
                  <a:pt x="398" y="144"/>
                  <a:pt x="398" y="144"/>
                  <a:pt x="398" y="144"/>
                </a:cubicBezTo>
                <a:cubicBezTo>
                  <a:pt x="404" y="138"/>
                  <a:pt x="404" y="130"/>
                  <a:pt x="398" y="12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6" name="Freeform 349"/>
          <p:cNvSpPr>
            <a:spLocks/>
          </p:cNvSpPr>
          <p:nvPr userDrawn="1"/>
        </p:nvSpPr>
        <p:spPr bwMode="auto">
          <a:xfrm>
            <a:off x="3879002" y="4497671"/>
            <a:ext cx="295715" cy="406147"/>
          </a:xfrm>
          <a:custGeom>
            <a:avLst/>
            <a:gdLst/>
            <a:ahLst/>
            <a:cxnLst>
              <a:cxn ang="0">
                <a:pos x="299" y="75"/>
              </a:cxn>
              <a:cxn ang="0">
                <a:pos x="227" y="20"/>
              </a:cxn>
              <a:cxn ang="0">
                <a:pos x="170" y="0"/>
              </a:cxn>
              <a:cxn ang="0">
                <a:pos x="102" y="30"/>
              </a:cxn>
              <a:cxn ang="0">
                <a:pos x="56" y="67"/>
              </a:cxn>
              <a:cxn ang="0">
                <a:pos x="0" y="151"/>
              </a:cxn>
              <a:cxn ang="0">
                <a:pos x="35" y="222"/>
              </a:cxn>
              <a:cxn ang="0">
                <a:pos x="39" y="274"/>
              </a:cxn>
              <a:cxn ang="0">
                <a:pos x="116" y="325"/>
              </a:cxn>
              <a:cxn ang="0">
                <a:pos x="130" y="323"/>
              </a:cxn>
              <a:cxn ang="0">
                <a:pos x="95" y="440"/>
              </a:cxn>
              <a:cxn ang="0">
                <a:pos x="95" y="466"/>
              </a:cxn>
              <a:cxn ang="0">
                <a:pos x="152" y="462"/>
              </a:cxn>
              <a:cxn ang="0">
                <a:pos x="156" y="306"/>
              </a:cxn>
              <a:cxn ang="0">
                <a:pos x="139" y="293"/>
              </a:cxn>
              <a:cxn ang="0">
                <a:pos x="130" y="296"/>
              </a:cxn>
              <a:cxn ang="0">
                <a:pos x="118" y="298"/>
              </a:cxn>
              <a:cxn ang="0">
                <a:pos x="94" y="293"/>
              </a:cxn>
              <a:cxn ang="0">
                <a:pos x="59" y="241"/>
              </a:cxn>
              <a:cxn ang="0">
                <a:pos x="57" y="206"/>
              </a:cxn>
              <a:cxn ang="0">
                <a:pos x="27" y="151"/>
              </a:cxn>
              <a:cxn ang="0">
                <a:pos x="55" y="97"/>
              </a:cxn>
              <a:cxn ang="0">
                <a:pos x="93" y="86"/>
              </a:cxn>
              <a:cxn ang="0">
                <a:pos x="129" y="41"/>
              </a:cxn>
              <a:cxn ang="0">
                <a:pos x="170" y="26"/>
              </a:cxn>
              <a:cxn ang="0">
                <a:pos x="218" y="48"/>
              </a:cxn>
              <a:cxn ang="0">
                <a:pos x="246" y="86"/>
              </a:cxn>
              <a:cxn ang="0">
                <a:pos x="273" y="91"/>
              </a:cxn>
              <a:cxn ang="0">
                <a:pos x="313" y="151"/>
              </a:cxn>
              <a:cxn ang="0">
                <a:pos x="282" y="206"/>
              </a:cxn>
              <a:cxn ang="0">
                <a:pos x="280" y="241"/>
              </a:cxn>
              <a:cxn ang="0">
                <a:pos x="255" y="288"/>
              </a:cxn>
              <a:cxn ang="0">
                <a:pos x="221" y="298"/>
              </a:cxn>
              <a:cxn ang="0">
                <a:pos x="205" y="294"/>
              </a:cxn>
              <a:cxn ang="0">
                <a:pos x="201" y="293"/>
              </a:cxn>
              <a:cxn ang="0">
                <a:pos x="200" y="293"/>
              </a:cxn>
              <a:cxn ang="0">
                <a:pos x="189" y="296"/>
              </a:cxn>
              <a:cxn ang="0">
                <a:pos x="183" y="453"/>
              </a:cxn>
              <a:cxn ang="0">
                <a:pos x="197" y="466"/>
              </a:cxn>
              <a:cxn ang="0">
                <a:pos x="258" y="453"/>
              </a:cxn>
              <a:cxn ang="0">
                <a:pos x="210" y="440"/>
              </a:cxn>
              <a:cxn ang="0">
                <a:pos x="213" y="324"/>
              </a:cxn>
              <a:cxn ang="0">
                <a:pos x="224" y="324"/>
              </a:cxn>
              <a:cxn ang="0">
                <a:pos x="293" y="288"/>
              </a:cxn>
              <a:cxn ang="0">
                <a:pos x="305" y="222"/>
              </a:cxn>
              <a:cxn ang="0">
                <a:pos x="339" y="151"/>
              </a:cxn>
            </a:cxnLst>
            <a:rect l="0" t="0" r="r" b="b"/>
            <a:pathLst>
              <a:path w="339" h="466">
                <a:moveTo>
                  <a:pt x="332" y="115"/>
                </a:moveTo>
                <a:cubicBezTo>
                  <a:pt x="325" y="99"/>
                  <a:pt x="314" y="85"/>
                  <a:pt x="299" y="75"/>
                </a:cubicBezTo>
                <a:cubicBezTo>
                  <a:pt x="287" y="67"/>
                  <a:pt x="272" y="61"/>
                  <a:pt x="255" y="60"/>
                </a:cubicBezTo>
                <a:cubicBezTo>
                  <a:pt x="250" y="44"/>
                  <a:pt x="240" y="30"/>
                  <a:pt x="227" y="20"/>
                </a:cubicBezTo>
                <a:cubicBezTo>
                  <a:pt x="219" y="14"/>
                  <a:pt x="210" y="9"/>
                  <a:pt x="200" y="5"/>
                </a:cubicBezTo>
                <a:cubicBezTo>
                  <a:pt x="191" y="2"/>
                  <a:pt x="180" y="0"/>
                  <a:pt x="170" y="0"/>
                </a:cubicBezTo>
                <a:cubicBezTo>
                  <a:pt x="159" y="0"/>
                  <a:pt x="149" y="2"/>
                  <a:pt x="139" y="5"/>
                </a:cubicBezTo>
                <a:cubicBezTo>
                  <a:pt x="125" y="10"/>
                  <a:pt x="112" y="19"/>
                  <a:pt x="102" y="30"/>
                </a:cubicBezTo>
                <a:cubicBezTo>
                  <a:pt x="94" y="39"/>
                  <a:pt x="88" y="49"/>
                  <a:pt x="84" y="60"/>
                </a:cubicBezTo>
                <a:cubicBezTo>
                  <a:pt x="74" y="61"/>
                  <a:pt x="65" y="63"/>
                  <a:pt x="56" y="67"/>
                </a:cubicBezTo>
                <a:cubicBezTo>
                  <a:pt x="39" y="74"/>
                  <a:pt x="25" y="85"/>
                  <a:pt x="16" y="100"/>
                </a:cubicBezTo>
                <a:cubicBezTo>
                  <a:pt x="6" y="114"/>
                  <a:pt x="0" y="132"/>
                  <a:pt x="0" y="151"/>
                </a:cubicBezTo>
                <a:cubicBezTo>
                  <a:pt x="0" y="167"/>
                  <a:pt x="4" y="182"/>
                  <a:pt x="12" y="196"/>
                </a:cubicBezTo>
                <a:cubicBezTo>
                  <a:pt x="18" y="206"/>
                  <a:pt x="25" y="215"/>
                  <a:pt x="35" y="222"/>
                </a:cubicBezTo>
                <a:cubicBezTo>
                  <a:pt x="33" y="228"/>
                  <a:pt x="32" y="235"/>
                  <a:pt x="32" y="241"/>
                </a:cubicBezTo>
                <a:cubicBezTo>
                  <a:pt x="32" y="253"/>
                  <a:pt x="35" y="264"/>
                  <a:pt x="39" y="274"/>
                </a:cubicBezTo>
                <a:cubicBezTo>
                  <a:pt x="45" y="289"/>
                  <a:pt x="56" y="301"/>
                  <a:pt x="69" y="310"/>
                </a:cubicBezTo>
                <a:cubicBezTo>
                  <a:pt x="82" y="319"/>
                  <a:pt x="99" y="325"/>
                  <a:pt x="116" y="325"/>
                </a:cubicBezTo>
                <a:cubicBezTo>
                  <a:pt x="118" y="325"/>
                  <a:pt x="119" y="324"/>
                  <a:pt x="121" y="324"/>
                </a:cubicBezTo>
                <a:cubicBezTo>
                  <a:pt x="124" y="324"/>
                  <a:pt x="127" y="324"/>
                  <a:pt x="130" y="323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95" y="440"/>
                  <a:pt x="95" y="440"/>
                  <a:pt x="95" y="440"/>
                </a:cubicBezTo>
                <a:cubicBezTo>
                  <a:pt x="88" y="440"/>
                  <a:pt x="82" y="446"/>
                  <a:pt x="82" y="453"/>
                </a:cubicBezTo>
                <a:cubicBezTo>
                  <a:pt x="82" y="460"/>
                  <a:pt x="88" y="466"/>
                  <a:pt x="95" y="466"/>
                </a:cubicBezTo>
                <a:cubicBezTo>
                  <a:pt x="143" y="466"/>
                  <a:pt x="143" y="466"/>
                  <a:pt x="143" y="466"/>
                </a:cubicBezTo>
                <a:cubicBezTo>
                  <a:pt x="146" y="466"/>
                  <a:pt x="150" y="465"/>
                  <a:pt x="152" y="462"/>
                </a:cubicBezTo>
                <a:cubicBezTo>
                  <a:pt x="155" y="460"/>
                  <a:pt x="156" y="456"/>
                  <a:pt x="156" y="453"/>
                </a:cubicBezTo>
                <a:cubicBezTo>
                  <a:pt x="156" y="306"/>
                  <a:pt x="156" y="306"/>
                  <a:pt x="156" y="306"/>
                </a:cubicBezTo>
                <a:cubicBezTo>
                  <a:pt x="156" y="302"/>
                  <a:pt x="154" y="298"/>
                  <a:pt x="151" y="296"/>
                </a:cubicBezTo>
                <a:cubicBezTo>
                  <a:pt x="148" y="293"/>
                  <a:pt x="143" y="292"/>
                  <a:pt x="139" y="293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3"/>
                  <a:pt x="135" y="295"/>
                  <a:pt x="130" y="296"/>
                </a:cubicBezTo>
                <a:cubicBezTo>
                  <a:pt x="127" y="296"/>
                  <a:pt x="124" y="297"/>
                  <a:pt x="122" y="297"/>
                </a:cubicBezTo>
                <a:cubicBezTo>
                  <a:pt x="121" y="297"/>
                  <a:pt x="119" y="298"/>
                  <a:pt x="118" y="298"/>
                </a:cubicBezTo>
                <a:cubicBezTo>
                  <a:pt x="117" y="298"/>
                  <a:pt x="116" y="298"/>
                  <a:pt x="116" y="298"/>
                </a:cubicBezTo>
                <a:cubicBezTo>
                  <a:pt x="108" y="298"/>
                  <a:pt x="100" y="296"/>
                  <a:pt x="94" y="293"/>
                </a:cubicBezTo>
                <a:cubicBezTo>
                  <a:pt x="84" y="289"/>
                  <a:pt x="75" y="282"/>
                  <a:pt x="69" y="273"/>
                </a:cubicBezTo>
                <a:cubicBezTo>
                  <a:pt x="63" y="264"/>
                  <a:pt x="59" y="253"/>
                  <a:pt x="59" y="241"/>
                </a:cubicBezTo>
                <a:cubicBezTo>
                  <a:pt x="59" y="234"/>
                  <a:pt x="60" y="228"/>
                  <a:pt x="63" y="221"/>
                </a:cubicBezTo>
                <a:cubicBezTo>
                  <a:pt x="65" y="216"/>
                  <a:pt x="62" y="209"/>
                  <a:pt x="57" y="206"/>
                </a:cubicBezTo>
                <a:cubicBezTo>
                  <a:pt x="48" y="200"/>
                  <a:pt x="40" y="192"/>
                  <a:pt x="35" y="183"/>
                </a:cubicBezTo>
                <a:cubicBezTo>
                  <a:pt x="30" y="173"/>
                  <a:pt x="27" y="162"/>
                  <a:pt x="27" y="151"/>
                </a:cubicBezTo>
                <a:cubicBezTo>
                  <a:pt x="27" y="142"/>
                  <a:pt x="29" y="133"/>
                  <a:pt x="32" y="126"/>
                </a:cubicBezTo>
                <a:cubicBezTo>
                  <a:pt x="37" y="114"/>
                  <a:pt x="45" y="104"/>
                  <a:pt x="55" y="97"/>
                </a:cubicBezTo>
                <a:cubicBezTo>
                  <a:pt x="65" y="90"/>
                  <a:pt x="78" y="86"/>
                  <a:pt x="91" y="86"/>
                </a:cubicBezTo>
                <a:cubicBezTo>
                  <a:pt x="92" y="86"/>
                  <a:pt x="93" y="86"/>
                  <a:pt x="93" y="86"/>
                </a:cubicBezTo>
                <a:cubicBezTo>
                  <a:pt x="100" y="87"/>
                  <a:pt x="105" y="82"/>
                  <a:pt x="107" y="76"/>
                </a:cubicBezTo>
                <a:cubicBezTo>
                  <a:pt x="110" y="62"/>
                  <a:pt x="118" y="49"/>
                  <a:pt x="129" y="41"/>
                </a:cubicBezTo>
                <a:cubicBezTo>
                  <a:pt x="135" y="36"/>
                  <a:pt x="141" y="33"/>
                  <a:pt x="148" y="30"/>
                </a:cubicBezTo>
                <a:cubicBezTo>
                  <a:pt x="155" y="28"/>
                  <a:pt x="162" y="26"/>
                  <a:pt x="170" y="26"/>
                </a:cubicBezTo>
                <a:cubicBezTo>
                  <a:pt x="177" y="26"/>
                  <a:pt x="185" y="28"/>
                  <a:pt x="191" y="30"/>
                </a:cubicBezTo>
                <a:cubicBezTo>
                  <a:pt x="202" y="34"/>
                  <a:pt x="211" y="40"/>
                  <a:pt x="218" y="48"/>
                </a:cubicBezTo>
                <a:cubicBezTo>
                  <a:pt x="225" y="56"/>
                  <a:pt x="230" y="65"/>
                  <a:pt x="232" y="76"/>
                </a:cubicBezTo>
                <a:cubicBezTo>
                  <a:pt x="234" y="82"/>
                  <a:pt x="240" y="87"/>
                  <a:pt x="246" y="86"/>
                </a:cubicBezTo>
                <a:cubicBezTo>
                  <a:pt x="247" y="86"/>
                  <a:pt x="248" y="86"/>
                  <a:pt x="248" y="86"/>
                </a:cubicBezTo>
                <a:cubicBezTo>
                  <a:pt x="257" y="86"/>
                  <a:pt x="266" y="88"/>
                  <a:pt x="273" y="91"/>
                </a:cubicBezTo>
                <a:cubicBezTo>
                  <a:pt x="285" y="96"/>
                  <a:pt x="295" y="104"/>
                  <a:pt x="302" y="115"/>
                </a:cubicBezTo>
                <a:cubicBezTo>
                  <a:pt x="309" y="125"/>
                  <a:pt x="313" y="137"/>
                  <a:pt x="313" y="151"/>
                </a:cubicBezTo>
                <a:cubicBezTo>
                  <a:pt x="313" y="162"/>
                  <a:pt x="310" y="173"/>
                  <a:pt x="304" y="183"/>
                </a:cubicBezTo>
                <a:cubicBezTo>
                  <a:pt x="299" y="192"/>
                  <a:pt x="292" y="200"/>
                  <a:pt x="282" y="206"/>
                </a:cubicBezTo>
                <a:cubicBezTo>
                  <a:pt x="277" y="209"/>
                  <a:pt x="275" y="216"/>
                  <a:pt x="277" y="221"/>
                </a:cubicBezTo>
                <a:cubicBezTo>
                  <a:pt x="279" y="228"/>
                  <a:pt x="280" y="234"/>
                  <a:pt x="280" y="241"/>
                </a:cubicBezTo>
                <a:cubicBezTo>
                  <a:pt x="280" y="249"/>
                  <a:pt x="279" y="256"/>
                  <a:pt x="276" y="263"/>
                </a:cubicBezTo>
                <a:cubicBezTo>
                  <a:pt x="272" y="273"/>
                  <a:pt x="265" y="282"/>
                  <a:pt x="255" y="288"/>
                </a:cubicBezTo>
                <a:cubicBezTo>
                  <a:pt x="246" y="294"/>
                  <a:pt x="236" y="298"/>
                  <a:pt x="224" y="298"/>
                </a:cubicBezTo>
                <a:cubicBezTo>
                  <a:pt x="223" y="298"/>
                  <a:pt x="222" y="298"/>
                  <a:pt x="221" y="298"/>
                </a:cubicBezTo>
                <a:cubicBezTo>
                  <a:pt x="219" y="297"/>
                  <a:pt x="217" y="297"/>
                  <a:pt x="215" y="297"/>
                </a:cubicBezTo>
                <a:cubicBezTo>
                  <a:pt x="211" y="296"/>
                  <a:pt x="207" y="295"/>
                  <a:pt x="205" y="294"/>
                </a:cubicBezTo>
                <a:cubicBezTo>
                  <a:pt x="203" y="294"/>
                  <a:pt x="202" y="294"/>
                  <a:pt x="202" y="294"/>
                </a:cubicBezTo>
                <a:cubicBezTo>
                  <a:pt x="201" y="294"/>
                  <a:pt x="201" y="293"/>
                  <a:pt x="201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196" y="292"/>
                  <a:pt x="192" y="293"/>
                  <a:pt x="189" y="296"/>
                </a:cubicBezTo>
                <a:cubicBezTo>
                  <a:pt x="185" y="298"/>
                  <a:pt x="183" y="302"/>
                  <a:pt x="183" y="306"/>
                </a:cubicBezTo>
                <a:cubicBezTo>
                  <a:pt x="183" y="453"/>
                  <a:pt x="183" y="453"/>
                  <a:pt x="183" y="453"/>
                </a:cubicBezTo>
                <a:cubicBezTo>
                  <a:pt x="183" y="456"/>
                  <a:pt x="185" y="460"/>
                  <a:pt x="187" y="462"/>
                </a:cubicBezTo>
                <a:cubicBezTo>
                  <a:pt x="190" y="465"/>
                  <a:pt x="193" y="466"/>
                  <a:pt x="197" y="466"/>
                </a:cubicBezTo>
                <a:cubicBezTo>
                  <a:pt x="244" y="466"/>
                  <a:pt x="244" y="466"/>
                  <a:pt x="244" y="466"/>
                </a:cubicBezTo>
                <a:cubicBezTo>
                  <a:pt x="252" y="466"/>
                  <a:pt x="258" y="460"/>
                  <a:pt x="258" y="453"/>
                </a:cubicBezTo>
                <a:cubicBezTo>
                  <a:pt x="258" y="446"/>
                  <a:pt x="252" y="440"/>
                  <a:pt x="244" y="440"/>
                </a:cubicBezTo>
                <a:cubicBezTo>
                  <a:pt x="210" y="440"/>
                  <a:pt x="210" y="440"/>
                  <a:pt x="210" y="440"/>
                </a:cubicBezTo>
                <a:cubicBezTo>
                  <a:pt x="210" y="323"/>
                  <a:pt x="210" y="323"/>
                  <a:pt x="210" y="323"/>
                </a:cubicBezTo>
                <a:cubicBezTo>
                  <a:pt x="211" y="323"/>
                  <a:pt x="212" y="323"/>
                  <a:pt x="213" y="324"/>
                </a:cubicBezTo>
                <a:cubicBezTo>
                  <a:pt x="215" y="324"/>
                  <a:pt x="217" y="324"/>
                  <a:pt x="219" y="324"/>
                </a:cubicBezTo>
                <a:cubicBezTo>
                  <a:pt x="220" y="324"/>
                  <a:pt x="222" y="324"/>
                  <a:pt x="224" y="324"/>
                </a:cubicBezTo>
                <a:cubicBezTo>
                  <a:pt x="235" y="324"/>
                  <a:pt x="246" y="322"/>
                  <a:pt x="256" y="318"/>
                </a:cubicBezTo>
                <a:cubicBezTo>
                  <a:pt x="271" y="312"/>
                  <a:pt x="284" y="301"/>
                  <a:pt x="293" y="288"/>
                </a:cubicBezTo>
                <a:cubicBezTo>
                  <a:pt x="302" y="274"/>
                  <a:pt x="307" y="258"/>
                  <a:pt x="307" y="241"/>
                </a:cubicBezTo>
                <a:cubicBezTo>
                  <a:pt x="307" y="235"/>
                  <a:pt x="306" y="228"/>
                  <a:pt x="305" y="222"/>
                </a:cubicBezTo>
                <a:cubicBezTo>
                  <a:pt x="314" y="215"/>
                  <a:pt x="322" y="206"/>
                  <a:pt x="328" y="196"/>
                </a:cubicBezTo>
                <a:cubicBezTo>
                  <a:pt x="335" y="182"/>
                  <a:pt x="339" y="167"/>
                  <a:pt x="339" y="151"/>
                </a:cubicBezTo>
                <a:cubicBezTo>
                  <a:pt x="339" y="138"/>
                  <a:pt x="337" y="126"/>
                  <a:pt x="332" y="11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7" name="Freeform 357"/>
          <p:cNvSpPr>
            <a:spLocks/>
          </p:cNvSpPr>
          <p:nvPr userDrawn="1"/>
        </p:nvSpPr>
        <p:spPr bwMode="auto">
          <a:xfrm>
            <a:off x="4292478" y="4490922"/>
            <a:ext cx="412283" cy="419645"/>
          </a:xfrm>
          <a:custGeom>
            <a:avLst/>
            <a:gdLst/>
            <a:ahLst/>
            <a:cxnLst>
              <a:cxn ang="0">
                <a:pos x="470" y="225"/>
              </a:cxn>
              <a:cxn ang="0">
                <a:pos x="376" y="221"/>
              </a:cxn>
              <a:cxn ang="0">
                <a:pos x="392" y="271"/>
              </a:cxn>
              <a:cxn ang="0">
                <a:pos x="404" y="280"/>
              </a:cxn>
              <a:cxn ang="0">
                <a:pos x="362" y="365"/>
              </a:cxn>
              <a:cxn ang="0">
                <a:pos x="349" y="345"/>
              </a:cxn>
              <a:cxn ang="0">
                <a:pos x="302" y="280"/>
              </a:cxn>
              <a:cxn ang="0">
                <a:pos x="320" y="245"/>
              </a:cxn>
              <a:cxn ang="0">
                <a:pos x="361" y="188"/>
              </a:cxn>
              <a:cxn ang="0">
                <a:pos x="293" y="188"/>
              </a:cxn>
              <a:cxn ang="0">
                <a:pos x="320" y="146"/>
              </a:cxn>
              <a:cxn ang="0">
                <a:pos x="362" y="161"/>
              </a:cxn>
              <a:cxn ang="0">
                <a:pos x="404" y="143"/>
              </a:cxn>
              <a:cxn ang="0">
                <a:pos x="377" y="138"/>
              </a:cxn>
              <a:cxn ang="0">
                <a:pos x="354" y="129"/>
              </a:cxn>
              <a:cxn ang="0">
                <a:pos x="266" y="187"/>
              </a:cxn>
              <a:cxn ang="0">
                <a:pos x="340" y="205"/>
              </a:cxn>
              <a:cxn ang="0">
                <a:pos x="336" y="218"/>
              </a:cxn>
              <a:cxn ang="0">
                <a:pos x="261" y="260"/>
              </a:cxn>
              <a:cxn ang="0">
                <a:pos x="321" y="338"/>
              </a:cxn>
              <a:cxn ang="0">
                <a:pos x="353" y="394"/>
              </a:cxn>
              <a:cxn ang="0">
                <a:pos x="427" y="295"/>
              </a:cxn>
              <a:cxn ang="0">
                <a:pos x="409" y="251"/>
              </a:cxn>
              <a:cxn ang="0">
                <a:pos x="440" y="221"/>
              </a:cxn>
              <a:cxn ang="0">
                <a:pos x="445" y="245"/>
              </a:cxn>
              <a:cxn ang="0">
                <a:pos x="215" y="448"/>
              </a:cxn>
              <a:cxn ang="0">
                <a:pos x="266" y="335"/>
              </a:cxn>
              <a:cxn ang="0">
                <a:pos x="191" y="271"/>
              </a:cxn>
              <a:cxn ang="0">
                <a:pos x="148" y="236"/>
              </a:cxn>
              <a:cxn ang="0">
                <a:pos x="216" y="176"/>
              </a:cxn>
              <a:cxn ang="0">
                <a:pos x="102" y="117"/>
              </a:cxn>
              <a:cxn ang="0">
                <a:pos x="55" y="221"/>
              </a:cxn>
              <a:cxn ang="0">
                <a:pos x="126" y="313"/>
              </a:cxn>
              <a:cxn ang="0">
                <a:pos x="133" y="366"/>
              </a:cxn>
              <a:cxn ang="0">
                <a:pos x="127" y="416"/>
              </a:cxn>
              <a:cxn ang="0">
                <a:pos x="266" y="42"/>
              </a:cxn>
              <a:cxn ang="0">
                <a:pos x="316" y="86"/>
              </a:cxn>
              <a:cxn ang="0">
                <a:pos x="383" y="90"/>
              </a:cxn>
              <a:cxn ang="0">
                <a:pos x="384" y="24"/>
              </a:cxn>
              <a:cxn ang="0">
                <a:pos x="358" y="29"/>
              </a:cxn>
              <a:cxn ang="0">
                <a:pos x="269" y="16"/>
              </a:cxn>
              <a:cxn ang="0">
                <a:pos x="138" y="443"/>
              </a:cxn>
              <a:cxn ang="0">
                <a:pos x="144" y="334"/>
              </a:cxn>
              <a:cxn ang="0">
                <a:pos x="142" y="292"/>
              </a:cxn>
              <a:cxn ang="0">
                <a:pos x="85" y="194"/>
              </a:cxn>
              <a:cxn ang="0">
                <a:pos x="131" y="142"/>
              </a:cxn>
              <a:cxn ang="0">
                <a:pos x="186" y="188"/>
              </a:cxn>
              <a:cxn ang="0">
                <a:pos x="112" y="230"/>
              </a:cxn>
              <a:cxn ang="0">
                <a:pos x="176" y="294"/>
              </a:cxn>
              <a:cxn ang="0">
                <a:pos x="239" y="334"/>
              </a:cxn>
              <a:cxn ang="0">
                <a:pos x="184" y="393"/>
              </a:cxn>
              <a:cxn ang="0">
                <a:pos x="164" y="463"/>
              </a:cxn>
              <a:cxn ang="0">
                <a:pos x="470" y="274"/>
              </a:cxn>
            </a:cxnLst>
            <a:rect l="0" t="0" r="r" b="b"/>
            <a:pathLst>
              <a:path w="472" h="481">
                <a:moveTo>
                  <a:pt x="471" y="235"/>
                </a:moveTo>
                <a:cubicBezTo>
                  <a:pt x="471" y="234"/>
                  <a:pt x="471" y="234"/>
                  <a:pt x="471" y="234"/>
                </a:cubicBezTo>
                <a:cubicBezTo>
                  <a:pt x="470" y="225"/>
                  <a:pt x="470" y="225"/>
                  <a:pt x="470" y="225"/>
                </a:cubicBezTo>
                <a:cubicBezTo>
                  <a:pt x="470" y="224"/>
                  <a:pt x="470" y="224"/>
                  <a:pt x="470" y="224"/>
                </a:cubicBezTo>
                <a:cubicBezTo>
                  <a:pt x="467" y="207"/>
                  <a:pt x="458" y="200"/>
                  <a:pt x="450" y="197"/>
                </a:cubicBezTo>
                <a:cubicBezTo>
                  <a:pt x="426" y="187"/>
                  <a:pt x="390" y="210"/>
                  <a:pt x="376" y="221"/>
                </a:cubicBezTo>
                <a:cubicBezTo>
                  <a:pt x="370" y="225"/>
                  <a:pt x="367" y="231"/>
                  <a:pt x="367" y="238"/>
                </a:cubicBezTo>
                <a:cubicBezTo>
                  <a:pt x="367" y="238"/>
                  <a:pt x="367" y="238"/>
                  <a:pt x="367" y="238"/>
                </a:cubicBezTo>
                <a:cubicBezTo>
                  <a:pt x="367" y="252"/>
                  <a:pt x="380" y="262"/>
                  <a:pt x="392" y="271"/>
                </a:cubicBezTo>
                <a:cubicBezTo>
                  <a:pt x="393" y="272"/>
                  <a:pt x="393" y="272"/>
                  <a:pt x="393" y="272"/>
                </a:cubicBezTo>
                <a:cubicBezTo>
                  <a:pt x="393" y="272"/>
                  <a:pt x="400" y="277"/>
                  <a:pt x="400" y="277"/>
                </a:cubicBezTo>
                <a:cubicBezTo>
                  <a:pt x="401" y="278"/>
                  <a:pt x="403" y="279"/>
                  <a:pt x="404" y="280"/>
                </a:cubicBezTo>
                <a:cubicBezTo>
                  <a:pt x="404" y="280"/>
                  <a:pt x="404" y="281"/>
                  <a:pt x="403" y="282"/>
                </a:cubicBezTo>
                <a:cubicBezTo>
                  <a:pt x="397" y="293"/>
                  <a:pt x="393" y="305"/>
                  <a:pt x="388" y="316"/>
                </a:cubicBezTo>
                <a:cubicBezTo>
                  <a:pt x="381" y="334"/>
                  <a:pt x="374" y="352"/>
                  <a:pt x="362" y="365"/>
                </a:cubicBezTo>
                <a:cubicBezTo>
                  <a:pt x="360" y="367"/>
                  <a:pt x="357" y="368"/>
                  <a:pt x="356" y="368"/>
                </a:cubicBezTo>
                <a:cubicBezTo>
                  <a:pt x="355" y="368"/>
                  <a:pt x="355" y="367"/>
                  <a:pt x="354" y="366"/>
                </a:cubicBezTo>
                <a:cubicBezTo>
                  <a:pt x="351" y="361"/>
                  <a:pt x="350" y="353"/>
                  <a:pt x="349" y="345"/>
                </a:cubicBezTo>
                <a:cubicBezTo>
                  <a:pt x="348" y="341"/>
                  <a:pt x="348" y="337"/>
                  <a:pt x="347" y="333"/>
                </a:cubicBezTo>
                <a:cubicBezTo>
                  <a:pt x="342" y="305"/>
                  <a:pt x="323" y="294"/>
                  <a:pt x="305" y="282"/>
                </a:cubicBezTo>
                <a:cubicBezTo>
                  <a:pt x="302" y="280"/>
                  <a:pt x="302" y="280"/>
                  <a:pt x="302" y="280"/>
                </a:cubicBezTo>
                <a:cubicBezTo>
                  <a:pt x="294" y="275"/>
                  <a:pt x="288" y="266"/>
                  <a:pt x="287" y="259"/>
                </a:cubicBezTo>
                <a:cubicBezTo>
                  <a:pt x="287" y="255"/>
                  <a:pt x="289" y="252"/>
                  <a:pt x="292" y="250"/>
                </a:cubicBezTo>
                <a:cubicBezTo>
                  <a:pt x="299" y="245"/>
                  <a:pt x="307" y="245"/>
                  <a:pt x="320" y="245"/>
                </a:cubicBezTo>
                <a:cubicBezTo>
                  <a:pt x="326" y="245"/>
                  <a:pt x="333" y="245"/>
                  <a:pt x="340" y="245"/>
                </a:cubicBezTo>
                <a:cubicBezTo>
                  <a:pt x="350" y="243"/>
                  <a:pt x="359" y="235"/>
                  <a:pt x="364" y="224"/>
                </a:cubicBezTo>
                <a:cubicBezTo>
                  <a:pt x="370" y="211"/>
                  <a:pt x="368" y="197"/>
                  <a:pt x="361" y="188"/>
                </a:cubicBezTo>
                <a:cubicBezTo>
                  <a:pt x="349" y="172"/>
                  <a:pt x="327" y="179"/>
                  <a:pt x="312" y="184"/>
                </a:cubicBezTo>
                <a:cubicBezTo>
                  <a:pt x="306" y="186"/>
                  <a:pt x="298" y="188"/>
                  <a:pt x="296" y="188"/>
                </a:cubicBezTo>
                <a:cubicBezTo>
                  <a:pt x="294" y="188"/>
                  <a:pt x="293" y="188"/>
                  <a:pt x="293" y="188"/>
                </a:cubicBezTo>
                <a:cubicBezTo>
                  <a:pt x="293" y="187"/>
                  <a:pt x="293" y="187"/>
                  <a:pt x="293" y="186"/>
                </a:cubicBezTo>
                <a:cubicBezTo>
                  <a:pt x="293" y="184"/>
                  <a:pt x="294" y="179"/>
                  <a:pt x="297" y="173"/>
                </a:cubicBezTo>
                <a:cubicBezTo>
                  <a:pt x="304" y="158"/>
                  <a:pt x="316" y="147"/>
                  <a:pt x="320" y="146"/>
                </a:cubicBezTo>
                <a:cubicBezTo>
                  <a:pt x="325" y="145"/>
                  <a:pt x="332" y="148"/>
                  <a:pt x="339" y="152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8" y="156"/>
                  <a:pt x="355" y="159"/>
                  <a:pt x="362" y="161"/>
                </a:cubicBezTo>
                <a:cubicBezTo>
                  <a:pt x="362" y="161"/>
                  <a:pt x="365" y="162"/>
                  <a:pt x="365" y="162"/>
                </a:cubicBezTo>
                <a:cubicBezTo>
                  <a:pt x="371" y="164"/>
                  <a:pt x="382" y="168"/>
                  <a:pt x="391" y="162"/>
                </a:cubicBezTo>
                <a:cubicBezTo>
                  <a:pt x="398" y="157"/>
                  <a:pt x="401" y="150"/>
                  <a:pt x="404" y="143"/>
                </a:cubicBezTo>
                <a:cubicBezTo>
                  <a:pt x="406" y="136"/>
                  <a:pt x="403" y="129"/>
                  <a:pt x="396" y="126"/>
                </a:cubicBezTo>
                <a:cubicBezTo>
                  <a:pt x="389" y="123"/>
                  <a:pt x="381" y="127"/>
                  <a:pt x="379" y="134"/>
                </a:cubicBezTo>
                <a:cubicBezTo>
                  <a:pt x="378" y="136"/>
                  <a:pt x="377" y="137"/>
                  <a:pt x="377" y="138"/>
                </a:cubicBezTo>
                <a:cubicBezTo>
                  <a:pt x="376" y="138"/>
                  <a:pt x="375" y="137"/>
                  <a:pt x="374" y="137"/>
                </a:cubicBezTo>
                <a:cubicBezTo>
                  <a:pt x="371" y="136"/>
                  <a:pt x="371" y="136"/>
                  <a:pt x="371" y="136"/>
                </a:cubicBezTo>
                <a:cubicBezTo>
                  <a:pt x="364" y="134"/>
                  <a:pt x="359" y="131"/>
                  <a:pt x="354" y="129"/>
                </a:cubicBezTo>
                <a:cubicBezTo>
                  <a:pt x="350" y="128"/>
                  <a:pt x="350" y="128"/>
                  <a:pt x="350" y="128"/>
                </a:cubicBezTo>
                <a:cubicBezTo>
                  <a:pt x="341" y="123"/>
                  <a:pt x="329" y="117"/>
                  <a:pt x="314" y="120"/>
                </a:cubicBezTo>
                <a:cubicBezTo>
                  <a:pt x="293" y="125"/>
                  <a:pt x="266" y="162"/>
                  <a:pt x="266" y="187"/>
                </a:cubicBezTo>
                <a:cubicBezTo>
                  <a:pt x="267" y="202"/>
                  <a:pt x="276" y="212"/>
                  <a:pt x="292" y="215"/>
                </a:cubicBezTo>
                <a:cubicBezTo>
                  <a:pt x="300" y="216"/>
                  <a:pt x="310" y="213"/>
                  <a:pt x="320" y="209"/>
                </a:cubicBezTo>
                <a:cubicBezTo>
                  <a:pt x="326" y="208"/>
                  <a:pt x="337" y="204"/>
                  <a:pt x="340" y="205"/>
                </a:cubicBezTo>
                <a:cubicBezTo>
                  <a:pt x="341" y="205"/>
                  <a:pt x="341" y="206"/>
                  <a:pt x="341" y="207"/>
                </a:cubicBezTo>
                <a:cubicBezTo>
                  <a:pt x="341" y="209"/>
                  <a:pt x="341" y="212"/>
                  <a:pt x="340" y="214"/>
                </a:cubicBezTo>
                <a:cubicBezTo>
                  <a:pt x="338" y="217"/>
                  <a:pt x="337" y="218"/>
                  <a:pt x="336" y="218"/>
                </a:cubicBezTo>
                <a:cubicBezTo>
                  <a:pt x="332" y="219"/>
                  <a:pt x="326" y="218"/>
                  <a:pt x="321" y="218"/>
                </a:cubicBezTo>
                <a:cubicBezTo>
                  <a:pt x="307" y="218"/>
                  <a:pt x="290" y="217"/>
                  <a:pt x="276" y="229"/>
                </a:cubicBezTo>
                <a:cubicBezTo>
                  <a:pt x="265" y="237"/>
                  <a:pt x="260" y="248"/>
                  <a:pt x="261" y="260"/>
                </a:cubicBezTo>
                <a:cubicBezTo>
                  <a:pt x="262" y="279"/>
                  <a:pt x="275" y="295"/>
                  <a:pt x="288" y="303"/>
                </a:cubicBezTo>
                <a:cubicBezTo>
                  <a:pt x="290" y="305"/>
                  <a:pt x="290" y="305"/>
                  <a:pt x="290" y="305"/>
                </a:cubicBezTo>
                <a:cubicBezTo>
                  <a:pt x="308" y="316"/>
                  <a:pt x="318" y="323"/>
                  <a:pt x="321" y="338"/>
                </a:cubicBezTo>
                <a:cubicBezTo>
                  <a:pt x="321" y="341"/>
                  <a:pt x="322" y="345"/>
                  <a:pt x="322" y="348"/>
                </a:cubicBezTo>
                <a:cubicBezTo>
                  <a:pt x="324" y="358"/>
                  <a:pt x="325" y="370"/>
                  <a:pt x="331" y="380"/>
                </a:cubicBezTo>
                <a:cubicBezTo>
                  <a:pt x="336" y="388"/>
                  <a:pt x="344" y="393"/>
                  <a:pt x="353" y="394"/>
                </a:cubicBezTo>
                <a:cubicBezTo>
                  <a:pt x="363" y="395"/>
                  <a:pt x="374" y="391"/>
                  <a:pt x="381" y="383"/>
                </a:cubicBezTo>
                <a:cubicBezTo>
                  <a:pt x="397" y="366"/>
                  <a:pt x="405" y="345"/>
                  <a:pt x="413" y="325"/>
                </a:cubicBezTo>
                <a:cubicBezTo>
                  <a:pt x="418" y="315"/>
                  <a:pt x="422" y="304"/>
                  <a:pt x="427" y="295"/>
                </a:cubicBezTo>
                <a:cubicBezTo>
                  <a:pt x="430" y="288"/>
                  <a:pt x="432" y="283"/>
                  <a:pt x="432" y="279"/>
                </a:cubicBezTo>
                <a:cubicBezTo>
                  <a:pt x="432" y="266"/>
                  <a:pt x="421" y="259"/>
                  <a:pt x="415" y="254"/>
                </a:cubicBezTo>
                <a:cubicBezTo>
                  <a:pt x="409" y="251"/>
                  <a:pt x="409" y="251"/>
                  <a:pt x="409" y="251"/>
                </a:cubicBezTo>
                <a:cubicBezTo>
                  <a:pt x="407" y="249"/>
                  <a:pt x="407" y="249"/>
                  <a:pt x="407" y="249"/>
                </a:cubicBezTo>
                <a:cubicBezTo>
                  <a:pt x="401" y="245"/>
                  <a:pt x="398" y="242"/>
                  <a:pt x="396" y="240"/>
                </a:cubicBezTo>
                <a:cubicBezTo>
                  <a:pt x="414" y="227"/>
                  <a:pt x="434" y="219"/>
                  <a:pt x="440" y="221"/>
                </a:cubicBezTo>
                <a:cubicBezTo>
                  <a:pt x="442" y="222"/>
                  <a:pt x="443" y="225"/>
                  <a:pt x="444" y="228"/>
                </a:cubicBezTo>
                <a:cubicBezTo>
                  <a:pt x="444" y="229"/>
                  <a:pt x="445" y="235"/>
                  <a:pt x="445" y="236"/>
                </a:cubicBezTo>
                <a:cubicBezTo>
                  <a:pt x="445" y="239"/>
                  <a:pt x="445" y="242"/>
                  <a:pt x="445" y="245"/>
                </a:cubicBezTo>
                <a:cubicBezTo>
                  <a:pt x="445" y="254"/>
                  <a:pt x="444" y="262"/>
                  <a:pt x="443" y="271"/>
                </a:cubicBezTo>
                <a:cubicBezTo>
                  <a:pt x="436" y="325"/>
                  <a:pt x="409" y="373"/>
                  <a:pt x="366" y="406"/>
                </a:cubicBezTo>
                <a:cubicBezTo>
                  <a:pt x="323" y="439"/>
                  <a:pt x="269" y="454"/>
                  <a:pt x="215" y="448"/>
                </a:cubicBezTo>
                <a:cubicBezTo>
                  <a:pt x="201" y="447"/>
                  <a:pt x="188" y="443"/>
                  <a:pt x="180" y="440"/>
                </a:cubicBezTo>
                <a:cubicBezTo>
                  <a:pt x="185" y="431"/>
                  <a:pt x="203" y="409"/>
                  <a:pt x="246" y="372"/>
                </a:cubicBezTo>
                <a:cubicBezTo>
                  <a:pt x="259" y="360"/>
                  <a:pt x="266" y="347"/>
                  <a:pt x="266" y="335"/>
                </a:cubicBezTo>
                <a:cubicBezTo>
                  <a:pt x="266" y="333"/>
                  <a:pt x="266" y="332"/>
                  <a:pt x="266" y="330"/>
                </a:cubicBezTo>
                <a:cubicBezTo>
                  <a:pt x="262" y="304"/>
                  <a:pt x="229" y="289"/>
                  <a:pt x="202" y="276"/>
                </a:cubicBezTo>
                <a:cubicBezTo>
                  <a:pt x="191" y="271"/>
                  <a:pt x="191" y="271"/>
                  <a:pt x="191" y="271"/>
                </a:cubicBezTo>
                <a:cubicBezTo>
                  <a:pt x="185" y="269"/>
                  <a:pt x="185" y="269"/>
                  <a:pt x="185" y="269"/>
                </a:cubicBezTo>
                <a:cubicBezTo>
                  <a:pt x="147" y="255"/>
                  <a:pt x="137" y="247"/>
                  <a:pt x="135" y="244"/>
                </a:cubicBezTo>
                <a:cubicBezTo>
                  <a:pt x="137" y="242"/>
                  <a:pt x="140" y="239"/>
                  <a:pt x="148" y="236"/>
                </a:cubicBezTo>
                <a:cubicBezTo>
                  <a:pt x="152" y="235"/>
                  <a:pt x="157" y="233"/>
                  <a:pt x="161" y="232"/>
                </a:cubicBezTo>
                <a:cubicBezTo>
                  <a:pt x="178" y="227"/>
                  <a:pt x="199" y="220"/>
                  <a:pt x="210" y="200"/>
                </a:cubicBezTo>
                <a:cubicBezTo>
                  <a:pt x="214" y="192"/>
                  <a:pt x="216" y="184"/>
                  <a:pt x="216" y="176"/>
                </a:cubicBezTo>
                <a:cubicBezTo>
                  <a:pt x="216" y="161"/>
                  <a:pt x="209" y="147"/>
                  <a:pt x="196" y="138"/>
                </a:cubicBezTo>
                <a:cubicBezTo>
                  <a:pt x="178" y="126"/>
                  <a:pt x="157" y="118"/>
                  <a:pt x="134" y="115"/>
                </a:cubicBezTo>
                <a:cubicBezTo>
                  <a:pt x="122" y="114"/>
                  <a:pt x="111" y="114"/>
                  <a:pt x="102" y="117"/>
                </a:cubicBezTo>
                <a:cubicBezTo>
                  <a:pt x="74" y="123"/>
                  <a:pt x="65" y="161"/>
                  <a:pt x="60" y="184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56" y="200"/>
                  <a:pt x="55" y="211"/>
                  <a:pt x="55" y="221"/>
                </a:cubicBezTo>
                <a:cubicBezTo>
                  <a:pt x="55" y="237"/>
                  <a:pt x="58" y="250"/>
                  <a:pt x="65" y="261"/>
                </a:cubicBezTo>
                <a:cubicBezTo>
                  <a:pt x="77" y="281"/>
                  <a:pt x="97" y="294"/>
                  <a:pt x="114" y="306"/>
                </a:cubicBezTo>
                <a:cubicBezTo>
                  <a:pt x="114" y="306"/>
                  <a:pt x="125" y="313"/>
                  <a:pt x="126" y="313"/>
                </a:cubicBezTo>
                <a:cubicBezTo>
                  <a:pt x="122" y="318"/>
                  <a:pt x="118" y="324"/>
                  <a:pt x="118" y="334"/>
                </a:cubicBezTo>
                <a:cubicBezTo>
                  <a:pt x="118" y="334"/>
                  <a:pt x="118" y="334"/>
                  <a:pt x="118" y="335"/>
                </a:cubicBezTo>
                <a:cubicBezTo>
                  <a:pt x="118" y="349"/>
                  <a:pt x="126" y="358"/>
                  <a:pt x="133" y="366"/>
                </a:cubicBezTo>
                <a:cubicBezTo>
                  <a:pt x="139" y="373"/>
                  <a:pt x="142" y="377"/>
                  <a:pt x="142" y="384"/>
                </a:cubicBezTo>
                <a:cubicBezTo>
                  <a:pt x="142" y="385"/>
                  <a:pt x="142" y="385"/>
                  <a:pt x="142" y="386"/>
                </a:cubicBezTo>
                <a:cubicBezTo>
                  <a:pt x="142" y="397"/>
                  <a:pt x="134" y="408"/>
                  <a:pt x="127" y="416"/>
                </a:cubicBezTo>
                <a:cubicBezTo>
                  <a:pt x="70" y="377"/>
                  <a:pt x="36" y="313"/>
                  <a:pt x="36" y="245"/>
                </a:cubicBezTo>
                <a:cubicBezTo>
                  <a:pt x="36" y="237"/>
                  <a:pt x="36" y="228"/>
                  <a:pt x="37" y="220"/>
                </a:cubicBezTo>
                <a:cubicBezTo>
                  <a:pt x="52" y="108"/>
                  <a:pt x="154" y="28"/>
                  <a:pt x="266" y="42"/>
                </a:cubicBezTo>
                <a:cubicBezTo>
                  <a:pt x="294" y="46"/>
                  <a:pt x="321" y="55"/>
                  <a:pt x="345" y="70"/>
                </a:cubicBezTo>
                <a:cubicBezTo>
                  <a:pt x="335" y="72"/>
                  <a:pt x="327" y="73"/>
                  <a:pt x="327" y="73"/>
                </a:cubicBezTo>
                <a:cubicBezTo>
                  <a:pt x="320" y="74"/>
                  <a:pt x="316" y="80"/>
                  <a:pt x="316" y="86"/>
                </a:cubicBezTo>
                <a:cubicBezTo>
                  <a:pt x="316" y="87"/>
                  <a:pt x="316" y="88"/>
                  <a:pt x="316" y="89"/>
                </a:cubicBezTo>
                <a:cubicBezTo>
                  <a:pt x="317" y="96"/>
                  <a:pt x="324" y="101"/>
                  <a:pt x="332" y="99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6" y="89"/>
                  <a:pt x="389" y="87"/>
                  <a:pt x="391" y="84"/>
                </a:cubicBezTo>
                <a:cubicBezTo>
                  <a:pt x="393" y="81"/>
                  <a:pt x="394" y="78"/>
                  <a:pt x="394" y="74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3" y="16"/>
                  <a:pt x="376" y="12"/>
                  <a:pt x="368" y="13"/>
                </a:cubicBezTo>
                <a:cubicBezTo>
                  <a:pt x="362" y="14"/>
                  <a:pt x="357" y="20"/>
                  <a:pt x="357" y="26"/>
                </a:cubicBezTo>
                <a:cubicBezTo>
                  <a:pt x="357" y="27"/>
                  <a:pt x="358" y="28"/>
                  <a:pt x="358" y="29"/>
                </a:cubicBezTo>
                <a:cubicBezTo>
                  <a:pt x="358" y="29"/>
                  <a:pt x="360" y="38"/>
                  <a:pt x="362" y="48"/>
                </a:cubicBezTo>
                <a:cubicBezTo>
                  <a:pt x="361" y="48"/>
                  <a:pt x="361" y="48"/>
                  <a:pt x="361" y="48"/>
                </a:cubicBezTo>
                <a:cubicBezTo>
                  <a:pt x="333" y="31"/>
                  <a:pt x="302" y="20"/>
                  <a:pt x="269" y="16"/>
                </a:cubicBezTo>
                <a:cubicBezTo>
                  <a:pt x="143" y="0"/>
                  <a:pt x="27" y="90"/>
                  <a:pt x="11" y="216"/>
                </a:cubicBezTo>
                <a:cubicBezTo>
                  <a:pt x="0" y="307"/>
                  <a:pt x="43" y="397"/>
                  <a:pt x="122" y="444"/>
                </a:cubicBezTo>
                <a:cubicBezTo>
                  <a:pt x="127" y="447"/>
                  <a:pt x="133" y="447"/>
                  <a:pt x="138" y="443"/>
                </a:cubicBezTo>
                <a:cubicBezTo>
                  <a:pt x="141" y="440"/>
                  <a:pt x="167" y="417"/>
                  <a:pt x="169" y="388"/>
                </a:cubicBezTo>
                <a:cubicBezTo>
                  <a:pt x="171" y="368"/>
                  <a:pt x="160" y="356"/>
                  <a:pt x="153" y="348"/>
                </a:cubicBezTo>
                <a:cubicBezTo>
                  <a:pt x="147" y="342"/>
                  <a:pt x="144" y="339"/>
                  <a:pt x="144" y="334"/>
                </a:cubicBezTo>
                <a:cubicBezTo>
                  <a:pt x="144" y="333"/>
                  <a:pt x="145" y="332"/>
                  <a:pt x="148" y="329"/>
                </a:cubicBezTo>
                <a:cubicBezTo>
                  <a:pt x="151" y="325"/>
                  <a:pt x="156" y="319"/>
                  <a:pt x="155" y="310"/>
                </a:cubicBezTo>
                <a:cubicBezTo>
                  <a:pt x="154" y="302"/>
                  <a:pt x="147" y="296"/>
                  <a:pt x="142" y="292"/>
                </a:cubicBezTo>
                <a:cubicBezTo>
                  <a:pt x="142" y="292"/>
                  <a:pt x="129" y="283"/>
                  <a:pt x="129" y="283"/>
                </a:cubicBezTo>
                <a:cubicBezTo>
                  <a:pt x="113" y="273"/>
                  <a:pt x="97" y="262"/>
                  <a:pt x="88" y="248"/>
                </a:cubicBezTo>
                <a:cubicBezTo>
                  <a:pt x="81" y="235"/>
                  <a:pt x="80" y="218"/>
                  <a:pt x="85" y="194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89" y="178"/>
                  <a:pt x="96" y="145"/>
                  <a:pt x="108" y="142"/>
                </a:cubicBezTo>
                <a:cubicBezTo>
                  <a:pt x="115" y="141"/>
                  <a:pt x="122" y="141"/>
                  <a:pt x="131" y="142"/>
                </a:cubicBezTo>
                <a:cubicBezTo>
                  <a:pt x="150" y="144"/>
                  <a:pt x="166" y="150"/>
                  <a:pt x="181" y="160"/>
                </a:cubicBezTo>
                <a:cubicBezTo>
                  <a:pt x="188" y="165"/>
                  <a:pt x="190" y="170"/>
                  <a:pt x="190" y="175"/>
                </a:cubicBezTo>
                <a:cubicBezTo>
                  <a:pt x="190" y="180"/>
                  <a:pt x="188" y="185"/>
                  <a:pt x="186" y="188"/>
                </a:cubicBezTo>
                <a:cubicBezTo>
                  <a:pt x="181" y="198"/>
                  <a:pt x="168" y="202"/>
                  <a:pt x="153" y="206"/>
                </a:cubicBezTo>
                <a:cubicBezTo>
                  <a:pt x="148" y="208"/>
                  <a:pt x="143" y="210"/>
                  <a:pt x="138" y="211"/>
                </a:cubicBezTo>
                <a:cubicBezTo>
                  <a:pt x="125" y="217"/>
                  <a:pt x="117" y="222"/>
                  <a:pt x="112" y="230"/>
                </a:cubicBezTo>
                <a:cubicBezTo>
                  <a:pt x="109" y="234"/>
                  <a:pt x="108" y="239"/>
                  <a:pt x="108" y="243"/>
                </a:cubicBezTo>
                <a:cubicBezTo>
                  <a:pt x="108" y="246"/>
                  <a:pt x="108" y="248"/>
                  <a:pt x="109" y="251"/>
                </a:cubicBezTo>
                <a:cubicBezTo>
                  <a:pt x="114" y="266"/>
                  <a:pt x="134" y="279"/>
                  <a:pt x="176" y="294"/>
                </a:cubicBezTo>
                <a:cubicBezTo>
                  <a:pt x="176" y="294"/>
                  <a:pt x="179" y="295"/>
                  <a:pt x="179" y="295"/>
                </a:cubicBezTo>
                <a:cubicBezTo>
                  <a:pt x="181" y="296"/>
                  <a:pt x="191" y="301"/>
                  <a:pt x="191" y="301"/>
                </a:cubicBezTo>
                <a:cubicBezTo>
                  <a:pt x="208" y="309"/>
                  <a:pt x="238" y="322"/>
                  <a:pt x="239" y="334"/>
                </a:cubicBezTo>
                <a:cubicBezTo>
                  <a:pt x="239" y="334"/>
                  <a:pt x="239" y="335"/>
                  <a:pt x="239" y="335"/>
                </a:cubicBezTo>
                <a:cubicBezTo>
                  <a:pt x="239" y="339"/>
                  <a:pt x="235" y="345"/>
                  <a:pt x="228" y="352"/>
                </a:cubicBezTo>
                <a:cubicBezTo>
                  <a:pt x="211" y="367"/>
                  <a:pt x="196" y="381"/>
                  <a:pt x="184" y="393"/>
                </a:cubicBezTo>
                <a:cubicBezTo>
                  <a:pt x="157" y="422"/>
                  <a:pt x="151" y="435"/>
                  <a:pt x="151" y="444"/>
                </a:cubicBezTo>
                <a:cubicBezTo>
                  <a:pt x="151" y="446"/>
                  <a:pt x="151" y="447"/>
                  <a:pt x="151" y="448"/>
                </a:cubicBezTo>
                <a:cubicBezTo>
                  <a:pt x="152" y="455"/>
                  <a:pt x="157" y="461"/>
                  <a:pt x="164" y="463"/>
                </a:cubicBezTo>
                <a:cubicBezTo>
                  <a:pt x="165" y="464"/>
                  <a:pt x="189" y="472"/>
                  <a:pt x="212" y="475"/>
                </a:cubicBezTo>
                <a:cubicBezTo>
                  <a:pt x="273" y="481"/>
                  <a:pt x="334" y="464"/>
                  <a:pt x="382" y="427"/>
                </a:cubicBezTo>
                <a:cubicBezTo>
                  <a:pt x="431" y="389"/>
                  <a:pt x="462" y="335"/>
                  <a:pt x="470" y="274"/>
                </a:cubicBezTo>
                <a:cubicBezTo>
                  <a:pt x="471" y="261"/>
                  <a:pt x="472" y="248"/>
                  <a:pt x="471" y="23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4" name="Freeform 385"/>
          <p:cNvSpPr>
            <a:spLocks noEditPoints="1"/>
          </p:cNvSpPr>
          <p:nvPr userDrawn="1"/>
        </p:nvSpPr>
        <p:spPr bwMode="auto">
          <a:xfrm>
            <a:off x="4772824" y="4519749"/>
            <a:ext cx="396332" cy="361974"/>
          </a:xfrm>
          <a:custGeom>
            <a:avLst/>
            <a:gdLst/>
            <a:ahLst/>
            <a:cxnLst>
              <a:cxn ang="0">
                <a:pos x="67" y="59"/>
              </a:cxn>
              <a:cxn ang="0">
                <a:pos x="67" y="61"/>
              </a:cxn>
              <a:cxn ang="0">
                <a:pos x="79" y="147"/>
              </a:cxn>
              <a:cxn ang="0">
                <a:pos x="23" y="157"/>
              </a:cxn>
              <a:cxn ang="0">
                <a:pos x="0" y="192"/>
              </a:cxn>
              <a:cxn ang="0">
                <a:pos x="0" y="202"/>
              </a:cxn>
              <a:cxn ang="0">
                <a:pos x="53" y="280"/>
              </a:cxn>
              <a:cxn ang="0">
                <a:pos x="103" y="308"/>
              </a:cxn>
              <a:cxn ang="0">
                <a:pos x="108" y="347"/>
              </a:cxn>
              <a:cxn ang="0">
                <a:pos x="157" y="398"/>
              </a:cxn>
              <a:cxn ang="0">
                <a:pos x="261" y="415"/>
              </a:cxn>
              <a:cxn ang="0">
                <a:pos x="365" y="398"/>
              </a:cxn>
              <a:cxn ang="0">
                <a:pos x="415" y="347"/>
              </a:cxn>
              <a:cxn ang="0">
                <a:pos x="455" y="64"/>
              </a:cxn>
              <a:cxn ang="0">
                <a:pos x="455" y="62"/>
              </a:cxn>
              <a:cxn ang="0">
                <a:pos x="449" y="51"/>
              </a:cxn>
              <a:cxn ang="0">
                <a:pos x="434" y="51"/>
              </a:cxn>
              <a:cxn ang="0">
                <a:pos x="261" y="92"/>
              </a:cxn>
              <a:cxn ang="0">
                <a:pos x="141" y="80"/>
              </a:cxn>
              <a:cxn ang="0">
                <a:pos x="93" y="59"/>
              </a:cxn>
              <a:cxn ang="0">
                <a:pos x="93" y="59"/>
              </a:cxn>
              <a:cxn ang="0">
                <a:pos x="141" y="39"/>
              </a:cxn>
              <a:cxn ang="0">
                <a:pos x="261" y="27"/>
              </a:cxn>
              <a:cxn ang="0">
                <a:pos x="367" y="36"/>
              </a:cxn>
              <a:cxn ang="0">
                <a:pos x="383" y="25"/>
              </a:cxn>
              <a:cxn ang="0">
                <a:pos x="372" y="9"/>
              </a:cxn>
              <a:cxn ang="0">
                <a:pos x="261" y="0"/>
              </a:cxn>
              <a:cxn ang="0">
                <a:pos x="67" y="59"/>
              </a:cxn>
              <a:cxn ang="0">
                <a:pos x="425" y="86"/>
              </a:cxn>
              <a:cxn ang="0">
                <a:pos x="388" y="344"/>
              </a:cxn>
              <a:cxn ang="0">
                <a:pos x="388" y="346"/>
              </a:cxn>
              <a:cxn ang="0">
                <a:pos x="261" y="388"/>
              </a:cxn>
              <a:cxn ang="0">
                <a:pos x="134" y="346"/>
              </a:cxn>
              <a:cxn ang="0">
                <a:pos x="134" y="344"/>
              </a:cxn>
              <a:cxn ang="0">
                <a:pos x="128" y="297"/>
              </a:cxn>
              <a:cxn ang="0">
                <a:pos x="120" y="287"/>
              </a:cxn>
              <a:cxn ang="0">
                <a:pos x="27" y="196"/>
              </a:cxn>
              <a:cxn ang="0">
                <a:pos x="37" y="179"/>
              </a:cxn>
              <a:cxn ang="0">
                <a:pos x="91" y="176"/>
              </a:cxn>
              <a:cxn ang="0">
                <a:pos x="104" y="173"/>
              </a:cxn>
              <a:cxn ang="0">
                <a:pos x="108" y="163"/>
              </a:cxn>
              <a:cxn ang="0">
                <a:pos x="108" y="161"/>
              </a:cxn>
              <a:cxn ang="0">
                <a:pos x="98" y="94"/>
              </a:cxn>
              <a:cxn ang="0">
                <a:pos x="261" y="119"/>
              </a:cxn>
              <a:cxn ang="0">
                <a:pos x="425" y="86"/>
              </a:cxn>
            </a:cxnLst>
            <a:rect l="0" t="0" r="r" b="b"/>
            <a:pathLst>
              <a:path w="455" h="415">
                <a:moveTo>
                  <a:pt x="67" y="59"/>
                </a:moveTo>
                <a:cubicBezTo>
                  <a:pt x="67" y="60"/>
                  <a:pt x="67" y="61"/>
                  <a:pt x="67" y="61"/>
                </a:cubicBezTo>
                <a:cubicBezTo>
                  <a:pt x="67" y="61"/>
                  <a:pt x="75" y="122"/>
                  <a:pt x="79" y="147"/>
                </a:cubicBezTo>
                <a:cubicBezTo>
                  <a:pt x="63" y="145"/>
                  <a:pt x="40" y="146"/>
                  <a:pt x="23" y="157"/>
                </a:cubicBezTo>
                <a:cubicBezTo>
                  <a:pt x="11" y="165"/>
                  <a:pt x="3" y="177"/>
                  <a:pt x="0" y="192"/>
                </a:cubicBezTo>
                <a:cubicBezTo>
                  <a:pt x="0" y="195"/>
                  <a:pt x="0" y="198"/>
                  <a:pt x="0" y="202"/>
                </a:cubicBezTo>
                <a:cubicBezTo>
                  <a:pt x="0" y="222"/>
                  <a:pt x="10" y="250"/>
                  <a:pt x="53" y="280"/>
                </a:cubicBezTo>
                <a:cubicBezTo>
                  <a:pt x="72" y="294"/>
                  <a:pt x="92" y="304"/>
                  <a:pt x="103" y="308"/>
                </a:cubicBezTo>
                <a:cubicBezTo>
                  <a:pt x="104" y="319"/>
                  <a:pt x="108" y="347"/>
                  <a:pt x="108" y="347"/>
                </a:cubicBezTo>
                <a:cubicBezTo>
                  <a:pt x="108" y="367"/>
                  <a:pt x="126" y="385"/>
                  <a:pt x="157" y="398"/>
                </a:cubicBezTo>
                <a:cubicBezTo>
                  <a:pt x="185" y="409"/>
                  <a:pt x="222" y="415"/>
                  <a:pt x="261" y="415"/>
                </a:cubicBezTo>
                <a:cubicBezTo>
                  <a:pt x="300" y="415"/>
                  <a:pt x="337" y="409"/>
                  <a:pt x="365" y="398"/>
                </a:cubicBezTo>
                <a:cubicBezTo>
                  <a:pt x="396" y="385"/>
                  <a:pt x="414" y="367"/>
                  <a:pt x="415" y="347"/>
                </a:cubicBezTo>
                <a:cubicBezTo>
                  <a:pt x="415" y="347"/>
                  <a:pt x="455" y="64"/>
                  <a:pt x="455" y="64"/>
                </a:cubicBezTo>
                <a:cubicBezTo>
                  <a:pt x="455" y="64"/>
                  <a:pt x="455" y="63"/>
                  <a:pt x="455" y="62"/>
                </a:cubicBezTo>
                <a:cubicBezTo>
                  <a:pt x="455" y="58"/>
                  <a:pt x="453" y="53"/>
                  <a:pt x="449" y="51"/>
                </a:cubicBezTo>
                <a:cubicBezTo>
                  <a:pt x="445" y="48"/>
                  <a:pt x="439" y="48"/>
                  <a:pt x="434" y="51"/>
                </a:cubicBezTo>
                <a:cubicBezTo>
                  <a:pt x="434" y="52"/>
                  <a:pt x="372" y="92"/>
                  <a:pt x="261" y="92"/>
                </a:cubicBezTo>
                <a:cubicBezTo>
                  <a:pt x="216" y="92"/>
                  <a:pt x="173" y="88"/>
                  <a:pt x="141" y="80"/>
                </a:cubicBezTo>
                <a:cubicBezTo>
                  <a:pt x="106" y="72"/>
                  <a:pt x="95" y="62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5" y="56"/>
                  <a:pt x="106" y="47"/>
                  <a:pt x="141" y="39"/>
                </a:cubicBezTo>
                <a:cubicBezTo>
                  <a:pt x="173" y="31"/>
                  <a:pt x="216" y="27"/>
                  <a:pt x="261" y="27"/>
                </a:cubicBezTo>
                <a:cubicBezTo>
                  <a:pt x="300" y="27"/>
                  <a:pt x="337" y="30"/>
                  <a:pt x="367" y="36"/>
                </a:cubicBezTo>
                <a:cubicBezTo>
                  <a:pt x="375" y="37"/>
                  <a:pt x="382" y="32"/>
                  <a:pt x="383" y="25"/>
                </a:cubicBezTo>
                <a:cubicBezTo>
                  <a:pt x="384" y="18"/>
                  <a:pt x="380" y="11"/>
                  <a:pt x="372" y="9"/>
                </a:cubicBezTo>
                <a:cubicBezTo>
                  <a:pt x="340" y="3"/>
                  <a:pt x="302" y="0"/>
                  <a:pt x="261" y="0"/>
                </a:cubicBezTo>
                <a:cubicBezTo>
                  <a:pt x="189" y="0"/>
                  <a:pt x="67" y="12"/>
                  <a:pt x="67" y="59"/>
                </a:cubicBezTo>
                <a:close/>
                <a:moveTo>
                  <a:pt x="425" y="86"/>
                </a:moveTo>
                <a:cubicBezTo>
                  <a:pt x="419" y="129"/>
                  <a:pt x="388" y="344"/>
                  <a:pt x="388" y="344"/>
                </a:cubicBezTo>
                <a:cubicBezTo>
                  <a:pt x="388" y="345"/>
                  <a:pt x="388" y="345"/>
                  <a:pt x="388" y="346"/>
                </a:cubicBezTo>
                <a:cubicBezTo>
                  <a:pt x="388" y="363"/>
                  <a:pt x="339" y="388"/>
                  <a:pt x="261" y="388"/>
                </a:cubicBezTo>
                <a:cubicBezTo>
                  <a:pt x="184" y="388"/>
                  <a:pt x="134" y="363"/>
                  <a:pt x="134" y="346"/>
                </a:cubicBezTo>
                <a:cubicBezTo>
                  <a:pt x="134" y="345"/>
                  <a:pt x="134" y="345"/>
                  <a:pt x="134" y="344"/>
                </a:cubicBezTo>
                <a:cubicBezTo>
                  <a:pt x="128" y="297"/>
                  <a:pt x="128" y="297"/>
                  <a:pt x="128" y="297"/>
                </a:cubicBezTo>
                <a:cubicBezTo>
                  <a:pt x="128" y="293"/>
                  <a:pt x="125" y="289"/>
                  <a:pt x="120" y="287"/>
                </a:cubicBezTo>
                <a:cubicBezTo>
                  <a:pt x="92" y="275"/>
                  <a:pt x="20" y="236"/>
                  <a:pt x="27" y="196"/>
                </a:cubicBezTo>
                <a:cubicBezTo>
                  <a:pt x="28" y="189"/>
                  <a:pt x="31" y="183"/>
                  <a:pt x="37" y="179"/>
                </a:cubicBezTo>
                <a:cubicBezTo>
                  <a:pt x="53" y="169"/>
                  <a:pt x="82" y="173"/>
                  <a:pt x="91" y="176"/>
                </a:cubicBezTo>
                <a:cubicBezTo>
                  <a:pt x="96" y="177"/>
                  <a:pt x="100" y="175"/>
                  <a:pt x="104" y="173"/>
                </a:cubicBezTo>
                <a:cubicBezTo>
                  <a:pt x="106" y="170"/>
                  <a:pt x="108" y="166"/>
                  <a:pt x="108" y="163"/>
                </a:cubicBezTo>
                <a:cubicBezTo>
                  <a:pt x="108" y="162"/>
                  <a:pt x="108" y="161"/>
                  <a:pt x="108" y="161"/>
                </a:cubicBezTo>
                <a:cubicBezTo>
                  <a:pt x="108" y="161"/>
                  <a:pt x="103" y="124"/>
                  <a:pt x="98" y="94"/>
                </a:cubicBezTo>
                <a:cubicBezTo>
                  <a:pt x="140" y="113"/>
                  <a:pt x="213" y="119"/>
                  <a:pt x="261" y="119"/>
                </a:cubicBezTo>
                <a:cubicBezTo>
                  <a:pt x="340" y="119"/>
                  <a:pt x="395" y="100"/>
                  <a:pt x="425" y="8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1" name="Freeform 397"/>
          <p:cNvSpPr>
            <a:spLocks noEditPoints="1"/>
          </p:cNvSpPr>
          <p:nvPr userDrawn="1"/>
        </p:nvSpPr>
        <p:spPr bwMode="auto">
          <a:xfrm>
            <a:off x="5291824" y="4498889"/>
            <a:ext cx="296942" cy="403694"/>
          </a:xfrm>
          <a:custGeom>
            <a:avLst/>
            <a:gdLst/>
            <a:ahLst/>
            <a:cxnLst>
              <a:cxn ang="0">
                <a:pos x="58" y="26"/>
              </a:cxn>
              <a:cxn ang="0">
                <a:pos x="35" y="72"/>
              </a:cxn>
              <a:cxn ang="0">
                <a:pos x="39" y="96"/>
              </a:cxn>
              <a:cxn ang="0">
                <a:pos x="130" y="182"/>
              </a:cxn>
              <a:cxn ang="0">
                <a:pos x="15" y="202"/>
              </a:cxn>
              <a:cxn ang="0">
                <a:pos x="4" y="205"/>
              </a:cxn>
              <a:cxn ang="0">
                <a:pos x="0" y="215"/>
              </a:cxn>
              <a:cxn ang="0">
                <a:pos x="0" y="379"/>
              </a:cxn>
              <a:cxn ang="0">
                <a:pos x="8" y="392"/>
              </a:cxn>
              <a:cxn ang="0">
                <a:pos x="170" y="461"/>
              </a:cxn>
              <a:cxn ang="0">
                <a:pos x="183" y="460"/>
              </a:cxn>
              <a:cxn ang="0">
                <a:pos x="189" y="449"/>
              </a:cxn>
              <a:cxn ang="0">
                <a:pos x="189" y="286"/>
              </a:cxn>
              <a:cxn ang="0">
                <a:pos x="175" y="273"/>
              </a:cxn>
              <a:cxn ang="0">
                <a:pos x="162" y="286"/>
              </a:cxn>
              <a:cxn ang="0">
                <a:pos x="162" y="428"/>
              </a:cxn>
              <a:cxn ang="0">
                <a:pos x="27" y="371"/>
              </a:cxn>
              <a:cxn ang="0">
                <a:pos x="27" y="228"/>
              </a:cxn>
              <a:cxn ang="0">
                <a:pos x="163" y="201"/>
              </a:cxn>
              <a:cxn ang="0">
                <a:pos x="171" y="199"/>
              </a:cxn>
              <a:cxn ang="0">
                <a:pos x="312" y="220"/>
              </a:cxn>
              <a:cxn ang="0">
                <a:pos x="312" y="358"/>
              </a:cxn>
              <a:cxn ang="0">
                <a:pos x="218" y="413"/>
              </a:cxn>
              <a:cxn ang="0">
                <a:pos x="211" y="424"/>
              </a:cxn>
              <a:cxn ang="0">
                <a:pos x="213" y="431"/>
              </a:cxn>
              <a:cxn ang="0">
                <a:pos x="231" y="436"/>
              </a:cxn>
              <a:cxn ang="0">
                <a:pos x="332" y="378"/>
              </a:cxn>
              <a:cxn ang="0">
                <a:pos x="339" y="366"/>
              </a:cxn>
              <a:cxn ang="0">
                <a:pos x="339" y="206"/>
              </a:cxn>
              <a:cxn ang="0">
                <a:pos x="335" y="197"/>
              </a:cxn>
              <a:cxn ang="0">
                <a:pos x="325" y="193"/>
              </a:cxn>
              <a:cxn ang="0">
                <a:pos x="216" y="184"/>
              </a:cxn>
              <a:cxn ang="0">
                <a:pos x="304" y="121"/>
              </a:cxn>
              <a:cxn ang="0">
                <a:pos x="307" y="107"/>
              </a:cxn>
              <a:cxn ang="0">
                <a:pos x="285" y="69"/>
              </a:cxn>
              <a:cxn ang="0">
                <a:pos x="225" y="56"/>
              </a:cxn>
              <a:cxn ang="0">
                <a:pos x="187" y="103"/>
              </a:cxn>
              <a:cxn ang="0">
                <a:pos x="131" y="9"/>
              </a:cxn>
              <a:cxn ang="0">
                <a:pos x="58" y="26"/>
              </a:cxn>
              <a:cxn ang="0">
                <a:pos x="64" y="87"/>
              </a:cxn>
              <a:cxn ang="0">
                <a:pos x="61" y="72"/>
              </a:cxn>
              <a:cxn ang="0">
                <a:pos x="74" y="47"/>
              </a:cxn>
              <a:cxn ang="0">
                <a:pos x="120" y="34"/>
              </a:cxn>
              <a:cxn ang="0">
                <a:pos x="170" y="170"/>
              </a:cxn>
              <a:cxn ang="0">
                <a:pos x="64" y="87"/>
              </a:cxn>
              <a:cxn ang="0">
                <a:pos x="236" y="81"/>
              </a:cxn>
              <a:cxn ang="0">
                <a:pos x="268" y="90"/>
              </a:cxn>
              <a:cxn ang="0">
                <a:pos x="281" y="107"/>
              </a:cxn>
              <a:cxn ang="0">
                <a:pos x="280" y="112"/>
              </a:cxn>
              <a:cxn ang="0">
                <a:pos x="199" y="161"/>
              </a:cxn>
              <a:cxn ang="0">
                <a:pos x="236" y="81"/>
              </a:cxn>
            </a:cxnLst>
            <a:rect l="0" t="0" r="r" b="b"/>
            <a:pathLst>
              <a:path w="339" h="463">
                <a:moveTo>
                  <a:pt x="58" y="26"/>
                </a:moveTo>
                <a:cubicBezTo>
                  <a:pt x="43" y="38"/>
                  <a:pt x="35" y="54"/>
                  <a:pt x="35" y="72"/>
                </a:cubicBezTo>
                <a:cubicBezTo>
                  <a:pt x="35" y="79"/>
                  <a:pt x="36" y="88"/>
                  <a:pt x="39" y="96"/>
                </a:cubicBezTo>
                <a:cubicBezTo>
                  <a:pt x="50" y="127"/>
                  <a:pt x="82" y="159"/>
                  <a:pt x="130" y="182"/>
                </a:cubicBezTo>
                <a:cubicBezTo>
                  <a:pt x="77" y="196"/>
                  <a:pt x="29" y="203"/>
                  <a:pt x="15" y="202"/>
                </a:cubicBezTo>
                <a:cubicBezTo>
                  <a:pt x="11" y="201"/>
                  <a:pt x="7" y="203"/>
                  <a:pt x="4" y="205"/>
                </a:cubicBezTo>
                <a:cubicBezTo>
                  <a:pt x="2" y="208"/>
                  <a:pt x="0" y="211"/>
                  <a:pt x="0" y="215"/>
                </a:cubicBezTo>
                <a:cubicBezTo>
                  <a:pt x="0" y="379"/>
                  <a:pt x="0" y="379"/>
                  <a:pt x="0" y="379"/>
                </a:cubicBezTo>
                <a:cubicBezTo>
                  <a:pt x="0" y="385"/>
                  <a:pt x="3" y="390"/>
                  <a:pt x="8" y="392"/>
                </a:cubicBezTo>
                <a:cubicBezTo>
                  <a:pt x="170" y="461"/>
                  <a:pt x="170" y="461"/>
                  <a:pt x="170" y="461"/>
                </a:cubicBezTo>
                <a:cubicBezTo>
                  <a:pt x="174" y="463"/>
                  <a:pt x="179" y="462"/>
                  <a:pt x="183" y="460"/>
                </a:cubicBezTo>
                <a:cubicBezTo>
                  <a:pt x="187" y="457"/>
                  <a:pt x="189" y="453"/>
                  <a:pt x="189" y="449"/>
                </a:cubicBezTo>
                <a:cubicBezTo>
                  <a:pt x="189" y="286"/>
                  <a:pt x="189" y="286"/>
                  <a:pt x="189" y="286"/>
                </a:cubicBezTo>
                <a:cubicBezTo>
                  <a:pt x="189" y="279"/>
                  <a:pt x="183" y="273"/>
                  <a:pt x="175" y="273"/>
                </a:cubicBezTo>
                <a:cubicBezTo>
                  <a:pt x="168" y="273"/>
                  <a:pt x="162" y="279"/>
                  <a:pt x="162" y="286"/>
                </a:cubicBezTo>
                <a:cubicBezTo>
                  <a:pt x="162" y="286"/>
                  <a:pt x="162" y="397"/>
                  <a:pt x="162" y="428"/>
                </a:cubicBezTo>
                <a:cubicBezTo>
                  <a:pt x="135" y="417"/>
                  <a:pt x="40" y="376"/>
                  <a:pt x="27" y="371"/>
                </a:cubicBezTo>
                <a:cubicBezTo>
                  <a:pt x="27" y="356"/>
                  <a:pt x="27" y="249"/>
                  <a:pt x="27" y="228"/>
                </a:cubicBezTo>
                <a:cubicBezTo>
                  <a:pt x="57" y="227"/>
                  <a:pt x="113" y="216"/>
                  <a:pt x="163" y="201"/>
                </a:cubicBezTo>
                <a:cubicBezTo>
                  <a:pt x="166" y="200"/>
                  <a:pt x="168" y="200"/>
                  <a:pt x="171" y="199"/>
                </a:cubicBezTo>
                <a:cubicBezTo>
                  <a:pt x="211" y="212"/>
                  <a:pt x="258" y="220"/>
                  <a:pt x="312" y="220"/>
                </a:cubicBezTo>
                <a:cubicBezTo>
                  <a:pt x="312" y="241"/>
                  <a:pt x="312" y="346"/>
                  <a:pt x="312" y="358"/>
                </a:cubicBezTo>
                <a:cubicBezTo>
                  <a:pt x="300" y="365"/>
                  <a:pt x="218" y="413"/>
                  <a:pt x="218" y="413"/>
                </a:cubicBezTo>
                <a:cubicBezTo>
                  <a:pt x="214" y="415"/>
                  <a:pt x="211" y="420"/>
                  <a:pt x="211" y="424"/>
                </a:cubicBezTo>
                <a:cubicBezTo>
                  <a:pt x="211" y="426"/>
                  <a:pt x="212" y="429"/>
                  <a:pt x="213" y="431"/>
                </a:cubicBezTo>
                <a:cubicBezTo>
                  <a:pt x="217" y="437"/>
                  <a:pt x="225" y="439"/>
                  <a:pt x="231" y="436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6" y="375"/>
                  <a:pt x="339" y="371"/>
                  <a:pt x="339" y="366"/>
                </a:cubicBezTo>
                <a:cubicBezTo>
                  <a:pt x="339" y="206"/>
                  <a:pt x="339" y="206"/>
                  <a:pt x="339" y="206"/>
                </a:cubicBezTo>
                <a:cubicBezTo>
                  <a:pt x="339" y="203"/>
                  <a:pt x="337" y="199"/>
                  <a:pt x="335" y="197"/>
                </a:cubicBezTo>
                <a:cubicBezTo>
                  <a:pt x="332" y="194"/>
                  <a:pt x="328" y="193"/>
                  <a:pt x="325" y="193"/>
                </a:cubicBezTo>
                <a:cubicBezTo>
                  <a:pt x="284" y="194"/>
                  <a:pt x="247" y="191"/>
                  <a:pt x="216" y="184"/>
                </a:cubicBezTo>
                <a:cubicBezTo>
                  <a:pt x="266" y="164"/>
                  <a:pt x="296" y="143"/>
                  <a:pt x="304" y="121"/>
                </a:cubicBezTo>
                <a:cubicBezTo>
                  <a:pt x="306" y="118"/>
                  <a:pt x="307" y="113"/>
                  <a:pt x="307" y="107"/>
                </a:cubicBezTo>
                <a:cubicBezTo>
                  <a:pt x="307" y="97"/>
                  <a:pt x="302" y="83"/>
                  <a:pt x="285" y="69"/>
                </a:cubicBezTo>
                <a:cubicBezTo>
                  <a:pt x="263" y="53"/>
                  <a:pt x="243" y="48"/>
                  <a:pt x="225" y="56"/>
                </a:cubicBezTo>
                <a:cubicBezTo>
                  <a:pt x="207" y="64"/>
                  <a:pt x="195" y="83"/>
                  <a:pt x="187" y="103"/>
                </a:cubicBezTo>
                <a:cubicBezTo>
                  <a:pt x="177" y="63"/>
                  <a:pt x="161" y="22"/>
                  <a:pt x="131" y="9"/>
                </a:cubicBezTo>
                <a:cubicBezTo>
                  <a:pt x="109" y="0"/>
                  <a:pt x="85" y="5"/>
                  <a:pt x="58" y="26"/>
                </a:cubicBezTo>
                <a:close/>
                <a:moveTo>
                  <a:pt x="64" y="87"/>
                </a:moveTo>
                <a:cubicBezTo>
                  <a:pt x="62" y="81"/>
                  <a:pt x="61" y="76"/>
                  <a:pt x="61" y="72"/>
                </a:cubicBezTo>
                <a:cubicBezTo>
                  <a:pt x="61" y="62"/>
                  <a:pt x="66" y="53"/>
                  <a:pt x="74" y="47"/>
                </a:cubicBezTo>
                <a:cubicBezTo>
                  <a:pt x="93" y="33"/>
                  <a:pt x="108" y="28"/>
                  <a:pt x="120" y="34"/>
                </a:cubicBezTo>
                <a:cubicBezTo>
                  <a:pt x="144" y="45"/>
                  <a:pt x="163" y="97"/>
                  <a:pt x="170" y="170"/>
                </a:cubicBezTo>
                <a:cubicBezTo>
                  <a:pt x="111" y="148"/>
                  <a:pt x="74" y="115"/>
                  <a:pt x="64" y="87"/>
                </a:cubicBezTo>
                <a:close/>
                <a:moveTo>
                  <a:pt x="236" y="81"/>
                </a:moveTo>
                <a:cubicBezTo>
                  <a:pt x="244" y="77"/>
                  <a:pt x="255" y="80"/>
                  <a:pt x="268" y="90"/>
                </a:cubicBezTo>
                <a:cubicBezTo>
                  <a:pt x="278" y="98"/>
                  <a:pt x="281" y="104"/>
                  <a:pt x="281" y="107"/>
                </a:cubicBezTo>
                <a:cubicBezTo>
                  <a:pt x="281" y="109"/>
                  <a:pt x="280" y="111"/>
                  <a:pt x="280" y="112"/>
                </a:cubicBezTo>
                <a:cubicBezTo>
                  <a:pt x="275" y="124"/>
                  <a:pt x="251" y="142"/>
                  <a:pt x="199" y="161"/>
                </a:cubicBezTo>
                <a:cubicBezTo>
                  <a:pt x="204" y="130"/>
                  <a:pt x="216" y="89"/>
                  <a:pt x="236" y="8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9" name="Freeform 389"/>
          <p:cNvSpPr>
            <a:spLocks/>
          </p:cNvSpPr>
          <p:nvPr userDrawn="1"/>
        </p:nvSpPr>
        <p:spPr bwMode="auto">
          <a:xfrm>
            <a:off x="5744565" y="4585395"/>
            <a:ext cx="332526" cy="230682"/>
          </a:xfrm>
          <a:custGeom>
            <a:avLst/>
            <a:gdLst/>
            <a:ahLst/>
            <a:cxnLst>
              <a:cxn ang="0">
                <a:pos x="274" y="19"/>
              </a:cxn>
              <a:cxn ang="0">
                <a:pos x="255" y="64"/>
              </a:cxn>
              <a:cxn ang="0">
                <a:pos x="256" y="75"/>
              </a:cxn>
              <a:cxn ang="0">
                <a:pos x="151" y="181"/>
              </a:cxn>
              <a:cxn ang="0">
                <a:pos x="142" y="202"/>
              </a:cxn>
              <a:cxn ang="0">
                <a:pos x="142" y="202"/>
              </a:cxn>
              <a:cxn ang="0">
                <a:pos x="147" y="220"/>
              </a:cxn>
              <a:cxn ang="0">
                <a:pos x="123" y="235"/>
              </a:cxn>
              <a:cxn ang="0">
                <a:pos x="104" y="233"/>
              </a:cxn>
              <a:cxn ang="0">
                <a:pos x="100" y="213"/>
              </a:cxn>
              <a:cxn ang="0">
                <a:pos x="81" y="170"/>
              </a:cxn>
              <a:cxn ang="0">
                <a:pos x="32" y="182"/>
              </a:cxn>
              <a:cxn ang="0">
                <a:pos x="7" y="218"/>
              </a:cxn>
              <a:cxn ang="0">
                <a:pos x="5" y="221"/>
              </a:cxn>
              <a:cxn ang="0">
                <a:pos x="6" y="221"/>
              </a:cxn>
              <a:cxn ang="0">
                <a:pos x="5" y="239"/>
              </a:cxn>
              <a:cxn ang="0">
                <a:pos x="23" y="241"/>
              </a:cxn>
              <a:cxn ang="0">
                <a:pos x="30" y="231"/>
              </a:cxn>
              <a:cxn ang="0">
                <a:pos x="31" y="231"/>
              </a:cxn>
              <a:cxn ang="0">
                <a:pos x="70" y="194"/>
              </a:cxn>
              <a:cxn ang="0">
                <a:pos x="73" y="211"/>
              </a:cxn>
              <a:cxn ang="0">
                <a:pos x="89" y="255"/>
              </a:cxn>
              <a:cxn ang="0">
                <a:pos x="129" y="261"/>
              </a:cxn>
              <a:cxn ang="0">
                <a:pos x="176" y="225"/>
              </a:cxn>
              <a:cxn ang="0">
                <a:pos x="178" y="219"/>
              </a:cxn>
              <a:cxn ang="0">
                <a:pos x="174" y="209"/>
              </a:cxn>
              <a:cxn ang="0">
                <a:pos x="170" y="205"/>
              </a:cxn>
              <a:cxn ang="0">
                <a:pos x="168" y="202"/>
              </a:cxn>
              <a:cxn ang="0">
                <a:pos x="170" y="200"/>
              </a:cxn>
              <a:cxn ang="0">
                <a:pos x="280" y="89"/>
              </a:cxn>
              <a:cxn ang="0">
                <a:pos x="284" y="76"/>
              </a:cxn>
              <a:cxn ang="0">
                <a:pos x="293" y="38"/>
              </a:cxn>
              <a:cxn ang="0">
                <a:pos x="319" y="27"/>
              </a:cxn>
              <a:cxn ang="0">
                <a:pos x="346" y="38"/>
              </a:cxn>
              <a:cxn ang="0">
                <a:pos x="357" y="65"/>
              </a:cxn>
              <a:cxn ang="0">
                <a:pos x="346" y="91"/>
              </a:cxn>
              <a:cxn ang="0">
                <a:pos x="308" y="100"/>
              </a:cxn>
              <a:cxn ang="0">
                <a:pos x="295" y="104"/>
              </a:cxn>
              <a:cxn ang="0">
                <a:pos x="193" y="206"/>
              </a:cxn>
              <a:cxn ang="0">
                <a:pos x="193" y="225"/>
              </a:cxn>
              <a:cxn ang="0">
                <a:pos x="212" y="225"/>
              </a:cxn>
              <a:cxn ang="0">
                <a:pos x="308" y="128"/>
              </a:cxn>
              <a:cxn ang="0">
                <a:pos x="365" y="110"/>
              </a:cxn>
              <a:cxn ang="0">
                <a:pos x="383" y="65"/>
              </a:cxn>
              <a:cxn ang="0">
                <a:pos x="365" y="19"/>
              </a:cxn>
              <a:cxn ang="0">
                <a:pos x="319" y="0"/>
              </a:cxn>
              <a:cxn ang="0">
                <a:pos x="274" y="19"/>
              </a:cxn>
            </a:cxnLst>
            <a:rect l="0" t="0" r="r" b="b"/>
            <a:pathLst>
              <a:path w="383" h="264">
                <a:moveTo>
                  <a:pt x="274" y="19"/>
                </a:moveTo>
                <a:cubicBezTo>
                  <a:pt x="262" y="31"/>
                  <a:pt x="255" y="48"/>
                  <a:pt x="255" y="64"/>
                </a:cubicBezTo>
                <a:cubicBezTo>
                  <a:pt x="255" y="68"/>
                  <a:pt x="256" y="72"/>
                  <a:pt x="256" y="75"/>
                </a:cubicBezTo>
                <a:cubicBezTo>
                  <a:pt x="247" y="85"/>
                  <a:pt x="151" y="181"/>
                  <a:pt x="151" y="181"/>
                </a:cubicBezTo>
                <a:cubicBezTo>
                  <a:pt x="145" y="187"/>
                  <a:pt x="142" y="194"/>
                  <a:pt x="142" y="202"/>
                </a:cubicBezTo>
                <a:cubicBezTo>
                  <a:pt x="142" y="202"/>
                  <a:pt x="142" y="202"/>
                  <a:pt x="142" y="202"/>
                </a:cubicBezTo>
                <a:cubicBezTo>
                  <a:pt x="142" y="209"/>
                  <a:pt x="144" y="215"/>
                  <a:pt x="147" y="220"/>
                </a:cubicBezTo>
                <a:cubicBezTo>
                  <a:pt x="141" y="227"/>
                  <a:pt x="132" y="232"/>
                  <a:pt x="123" y="235"/>
                </a:cubicBezTo>
                <a:cubicBezTo>
                  <a:pt x="117" y="236"/>
                  <a:pt x="110" y="237"/>
                  <a:pt x="104" y="233"/>
                </a:cubicBezTo>
                <a:cubicBezTo>
                  <a:pt x="99" y="229"/>
                  <a:pt x="99" y="225"/>
                  <a:pt x="100" y="213"/>
                </a:cubicBezTo>
                <a:cubicBezTo>
                  <a:pt x="101" y="201"/>
                  <a:pt x="103" y="180"/>
                  <a:pt x="81" y="170"/>
                </a:cubicBezTo>
                <a:cubicBezTo>
                  <a:pt x="71" y="165"/>
                  <a:pt x="52" y="161"/>
                  <a:pt x="32" y="182"/>
                </a:cubicBezTo>
                <a:cubicBezTo>
                  <a:pt x="21" y="193"/>
                  <a:pt x="13" y="208"/>
                  <a:pt x="7" y="218"/>
                </a:cubicBezTo>
                <a:cubicBezTo>
                  <a:pt x="6" y="221"/>
                  <a:pt x="5" y="221"/>
                  <a:pt x="5" y="221"/>
                </a:cubicBezTo>
                <a:cubicBezTo>
                  <a:pt x="6" y="221"/>
                  <a:pt x="6" y="221"/>
                  <a:pt x="6" y="221"/>
                </a:cubicBezTo>
                <a:cubicBezTo>
                  <a:pt x="1" y="225"/>
                  <a:pt x="0" y="234"/>
                  <a:pt x="5" y="239"/>
                </a:cubicBezTo>
                <a:cubicBezTo>
                  <a:pt x="10" y="245"/>
                  <a:pt x="17" y="246"/>
                  <a:pt x="23" y="241"/>
                </a:cubicBezTo>
                <a:cubicBezTo>
                  <a:pt x="25" y="239"/>
                  <a:pt x="28" y="236"/>
                  <a:pt x="30" y="231"/>
                </a:cubicBezTo>
                <a:cubicBezTo>
                  <a:pt x="30" y="231"/>
                  <a:pt x="31" y="231"/>
                  <a:pt x="31" y="231"/>
                </a:cubicBezTo>
                <a:cubicBezTo>
                  <a:pt x="45" y="204"/>
                  <a:pt x="57" y="188"/>
                  <a:pt x="70" y="194"/>
                </a:cubicBezTo>
                <a:cubicBezTo>
                  <a:pt x="74" y="196"/>
                  <a:pt x="75" y="197"/>
                  <a:pt x="73" y="211"/>
                </a:cubicBezTo>
                <a:cubicBezTo>
                  <a:pt x="72" y="223"/>
                  <a:pt x="71" y="242"/>
                  <a:pt x="89" y="255"/>
                </a:cubicBezTo>
                <a:cubicBezTo>
                  <a:pt x="100" y="262"/>
                  <a:pt x="114" y="264"/>
                  <a:pt x="129" y="261"/>
                </a:cubicBezTo>
                <a:cubicBezTo>
                  <a:pt x="148" y="256"/>
                  <a:pt x="167" y="242"/>
                  <a:pt x="176" y="225"/>
                </a:cubicBezTo>
                <a:cubicBezTo>
                  <a:pt x="176" y="225"/>
                  <a:pt x="178" y="219"/>
                  <a:pt x="178" y="219"/>
                </a:cubicBezTo>
                <a:cubicBezTo>
                  <a:pt x="179" y="215"/>
                  <a:pt x="177" y="213"/>
                  <a:pt x="174" y="209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69" y="204"/>
                  <a:pt x="168" y="203"/>
                  <a:pt x="168" y="202"/>
                </a:cubicBezTo>
                <a:cubicBezTo>
                  <a:pt x="168" y="202"/>
                  <a:pt x="169" y="201"/>
                  <a:pt x="170" y="200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284" y="86"/>
                  <a:pt x="285" y="80"/>
                  <a:pt x="284" y="76"/>
                </a:cubicBezTo>
                <a:cubicBezTo>
                  <a:pt x="279" y="62"/>
                  <a:pt x="283" y="48"/>
                  <a:pt x="293" y="38"/>
                </a:cubicBezTo>
                <a:cubicBezTo>
                  <a:pt x="300" y="31"/>
                  <a:pt x="309" y="27"/>
                  <a:pt x="319" y="27"/>
                </a:cubicBezTo>
                <a:cubicBezTo>
                  <a:pt x="329" y="27"/>
                  <a:pt x="339" y="31"/>
                  <a:pt x="346" y="38"/>
                </a:cubicBezTo>
                <a:cubicBezTo>
                  <a:pt x="353" y="45"/>
                  <a:pt x="357" y="55"/>
                  <a:pt x="357" y="65"/>
                </a:cubicBezTo>
                <a:cubicBezTo>
                  <a:pt x="357" y="75"/>
                  <a:pt x="353" y="84"/>
                  <a:pt x="346" y="91"/>
                </a:cubicBezTo>
                <a:cubicBezTo>
                  <a:pt x="336" y="101"/>
                  <a:pt x="322" y="104"/>
                  <a:pt x="308" y="100"/>
                </a:cubicBezTo>
                <a:cubicBezTo>
                  <a:pt x="304" y="99"/>
                  <a:pt x="298" y="100"/>
                  <a:pt x="295" y="104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88" y="211"/>
                  <a:pt x="188" y="219"/>
                  <a:pt x="193" y="225"/>
                </a:cubicBezTo>
                <a:cubicBezTo>
                  <a:pt x="198" y="230"/>
                  <a:pt x="206" y="230"/>
                  <a:pt x="212" y="225"/>
                </a:cubicBezTo>
                <a:cubicBezTo>
                  <a:pt x="212" y="225"/>
                  <a:pt x="299" y="137"/>
                  <a:pt x="308" y="128"/>
                </a:cubicBezTo>
                <a:cubicBezTo>
                  <a:pt x="329" y="131"/>
                  <a:pt x="350" y="125"/>
                  <a:pt x="365" y="110"/>
                </a:cubicBezTo>
                <a:cubicBezTo>
                  <a:pt x="377" y="98"/>
                  <a:pt x="383" y="82"/>
                  <a:pt x="383" y="65"/>
                </a:cubicBezTo>
                <a:cubicBezTo>
                  <a:pt x="383" y="47"/>
                  <a:pt x="377" y="31"/>
                  <a:pt x="365" y="19"/>
                </a:cubicBezTo>
                <a:cubicBezTo>
                  <a:pt x="353" y="7"/>
                  <a:pt x="336" y="0"/>
                  <a:pt x="319" y="0"/>
                </a:cubicBezTo>
                <a:cubicBezTo>
                  <a:pt x="302" y="0"/>
                  <a:pt x="286" y="7"/>
                  <a:pt x="274" y="1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6" name="Freeform 425"/>
          <p:cNvSpPr>
            <a:spLocks/>
          </p:cNvSpPr>
          <p:nvPr userDrawn="1"/>
        </p:nvSpPr>
        <p:spPr bwMode="auto">
          <a:xfrm>
            <a:off x="6224914" y="4567603"/>
            <a:ext cx="311666" cy="266266"/>
          </a:xfrm>
          <a:custGeom>
            <a:avLst/>
            <a:gdLst/>
            <a:ahLst/>
            <a:cxnLst>
              <a:cxn ang="0">
                <a:pos x="144" y="305"/>
              </a:cxn>
              <a:cxn ang="0">
                <a:pos x="23" y="305"/>
              </a:cxn>
              <a:cxn ang="0">
                <a:pos x="0" y="273"/>
              </a:cxn>
              <a:cxn ang="0">
                <a:pos x="0" y="102"/>
              </a:cxn>
              <a:cxn ang="0">
                <a:pos x="72" y="42"/>
              </a:cxn>
              <a:cxn ang="0">
                <a:pos x="100" y="42"/>
              </a:cxn>
              <a:cxn ang="0">
                <a:pos x="179" y="0"/>
              </a:cxn>
              <a:cxn ang="0">
                <a:pos x="265" y="42"/>
              </a:cxn>
              <a:cxn ang="0">
                <a:pos x="301" y="42"/>
              </a:cxn>
              <a:cxn ang="0">
                <a:pos x="358" y="102"/>
              </a:cxn>
              <a:cxn ang="0">
                <a:pos x="358" y="275"/>
              </a:cxn>
              <a:cxn ang="0">
                <a:pos x="331" y="305"/>
              </a:cxn>
              <a:cxn ang="0">
                <a:pos x="205" y="305"/>
              </a:cxn>
              <a:cxn ang="0">
                <a:pos x="170" y="269"/>
              </a:cxn>
              <a:cxn ang="0">
                <a:pos x="90" y="178"/>
              </a:cxn>
              <a:cxn ang="0">
                <a:pos x="175" y="88"/>
              </a:cxn>
              <a:cxn ang="0">
                <a:pos x="269" y="172"/>
              </a:cxn>
              <a:cxn ang="0">
                <a:pos x="218" y="257"/>
              </a:cxn>
            </a:cxnLst>
            <a:rect l="0" t="0" r="r" b="b"/>
            <a:pathLst>
              <a:path w="358" h="305">
                <a:moveTo>
                  <a:pt x="144" y="305"/>
                </a:moveTo>
                <a:cubicBezTo>
                  <a:pt x="144" y="305"/>
                  <a:pt x="45" y="305"/>
                  <a:pt x="23" y="305"/>
                </a:cubicBezTo>
                <a:cubicBezTo>
                  <a:pt x="1" y="305"/>
                  <a:pt x="0" y="304"/>
                  <a:pt x="0" y="273"/>
                </a:cubicBezTo>
                <a:cubicBezTo>
                  <a:pt x="0" y="242"/>
                  <a:pt x="0" y="114"/>
                  <a:pt x="0" y="102"/>
                </a:cubicBezTo>
                <a:cubicBezTo>
                  <a:pt x="0" y="60"/>
                  <a:pt x="24" y="42"/>
                  <a:pt x="72" y="42"/>
                </a:cubicBezTo>
                <a:cubicBezTo>
                  <a:pt x="80" y="42"/>
                  <a:pt x="89" y="42"/>
                  <a:pt x="100" y="42"/>
                </a:cubicBezTo>
                <a:cubicBezTo>
                  <a:pt x="153" y="42"/>
                  <a:pt x="112" y="0"/>
                  <a:pt x="179" y="0"/>
                </a:cubicBezTo>
                <a:cubicBezTo>
                  <a:pt x="251" y="0"/>
                  <a:pt x="208" y="42"/>
                  <a:pt x="265" y="42"/>
                </a:cubicBezTo>
                <a:cubicBezTo>
                  <a:pt x="274" y="42"/>
                  <a:pt x="279" y="42"/>
                  <a:pt x="301" y="42"/>
                </a:cubicBezTo>
                <a:cubicBezTo>
                  <a:pt x="338" y="42"/>
                  <a:pt x="358" y="70"/>
                  <a:pt x="358" y="102"/>
                </a:cubicBezTo>
                <a:cubicBezTo>
                  <a:pt x="358" y="117"/>
                  <a:pt x="358" y="245"/>
                  <a:pt x="358" y="275"/>
                </a:cubicBezTo>
                <a:cubicBezTo>
                  <a:pt x="358" y="304"/>
                  <a:pt x="358" y="305"/>
                  <a:pt x="331" y="305"/>
                </a:cubicBezTo>
                <a:cubicBezTo>
                  <a:pt x="305" y="305"/>
                  <a:pt x="205" y="305"/>
                  <a:pt x="205" y="305"/>
                </a:cubicBezTo>
                <a:cubicBezTo>
                  <a:pt x="205" y="305"/>
                  <a:pt x="184" y="283"/>
                  <a:pt x="170" y="269"/>
                </a:cubicBezTo>
                <a:cubicBezTo>
                  <a:pt x="127" y="260"/>
                  <a:pt x="90" y="230"/>
                  <a:pt x="90" y="178"/>
                </a:cubicBezTo>
                <a:cubicBezTo>
                  <a:pt x="90" y="121"/>
                  <a:pt x="133" y="88"/>
                  <a:pt x="175" y="88"/>
                </a:cubicBezTo>
                <a:cubicBezTo>
                  <a:pt x="227" y="88"/>
                  <a:pt x="269" y="126"/>
                  <a:pt x="269" y="172"/>
                </a:cubicBezTo>
                <a:cubicBezTo>
                  <a:pt x="269" y="239"/>
                  <a:pt x="218" y="257"/>
                  <a:pt x="218" y="257"/>
                </a:cubicBezTo>
              </a:path>
            </a:pathLst>
          </a:custGeom>
          <a:noFill/>
          <a:ln w="31750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3" name="Freeform 226"/>
          <p:cNvSpPr>
            <a:spLocks/>
          </p:cNvSpPr>
          <p:nvPr userDrawn="1"/>
        </p:nvSpPr>
        <p:spPr bwMode="auto">
          <a:xfrm>
            <a:off x="1335531" y="4500116"/>
            <a:ext cx="395104" cy="401240"/>
          </a:xfrm>
          <a:custGeom>
            <a:avLst/>
            <a:gdLst/>
            <a:ahLst/>
            <a:cxnLst>
              <a:cxn ang="0">
                <a:pos x="167" y="32"/>
              </a:cxn>
              <a:cxn ang="0">
                <a:pos x="110" y="81"/>
              </a:cxn>
              <a:cxn ang="0">
                <a:pos x="42" y="119"/>
              </a:cxn>
              <a:cxn ang="0">
                <a:pos x="68" y="178"/>
              </a:cxn>
              <a:cxn ang="0">
                <a:pos x="38" y="206"/>
              </a:cxn>
              <a:cxn ang="0">
                <a:pos x="7" y="267"/>
              </a:cxn>
              <a:cxn ang="0">
                <a:pos x="79" y="305"/>
              </a:cxn>
              <a:cxn ang="0">
                <a:pos x="89" y="337"/>
              </a:cxn>
              <a:cxn ang="0">
                <a:pos x="68" y="386"/>
              </a:cxn>
              <a:cxn ang="0">
                <a:pos x="127" y="412"/>
              </a:cxn>
              <a:cxn ang="0">
                <a:pos x="205" y="402"/>
              </a:cxn>
              <a:cxn ang="0">
                <a:pos x="262" y="449"/>
              </a:cxn>
              <a:cxn ang="0">
                <a:pos x="300" y="378"/>
              </a:cxn>
              <a:cxn ang="0">
                <a:pos x="349" y="390"/>
              </a:cxn>
              <a:cxn ang="0">
                <a:pos x="407" y="329"/>
              </a:cxn>
              <a:cxn ang="0">
                <a:pos x="383" y="260"/>
              </a:cxn>
              <a:cxn ang="0">
                <a:pos x="444" y="194"/>
              </a:cxn>
              <a:cxn ang="0">
                <a:pos x="276" y="171"/>
              </a:cxn>
              <a:cxn ang="0">
                <a:pos x="271" y="190"/>
              </a:cxn>
              <a:cxn ang="0">
                <a:pos x="235" y="291"/>
              </a:cxn>
              <a:cxn ang="0">
                <a:pos x="227" y="155"/>
              </a:cxn>
              <a:cxn ang="0">
                <a:pos x="239" y="317"/>
              </a:cxn>
              <a:cxn ang="0">
                <a:pos x="302" y="189"/>
              </a:cxn>
              <a:cxn ang="0">
                <a:pos x="422" y="216"/>
              </a:cxn>
              <a:cxn ang="0">
                <a:pos x="353" y="272"/>
              </a:cxn>
              <a:cxn ang="0">
                <a:pos x="381" y="337"/>
              </a:cxn>
              <a:cxn ang="0">
                <a:pos x="364" y="365"/>
              </a:cxn>
              <a:cxn ang="0">
                <a:pos x="273" y="375"/>
              </a:cxn>
              <a:cxn ang="0">
                <a:pos x="250" y="425"/>
              </a:cxn>
              <a:cxn ang="0">
                <a:pos x="231" y="397"/>
              </a:cxn>
              <a:cxn ang="0">
                <a:pos x="159" y="365"/>
              </a:cxn>
              <a:cxn ang="0">
                <a:pos x="92" y="374"/>
              </a:cxn>
              <a:cxn ang="0">
                <a:pos x="120" y="325"/>
              </a:cxn>
              <a:cxn ang="0">
                <a:pos x="83" y="279"/>
              </a:cxn>
              <a:cxn ang="0">
                <a:pos x="28" y="244"/>
              </a:cxn>
              <a:cxn ang="0">
                <a:pos x="89" y="216"/>
              </a:cxn>
              <a:cxn ang="0">
                <a:pos x="90" y="164"/>
              </a:cxn>
              <a:cxn ang="0">
                <a:pos x="70" y="110"/>
              </a:cxn>
              <a:cxn ang="0">
                <a:pos x="177" y="89"/>
              </a:cxn>
              <a:cxn ang="0">
                <a:pos x="200" y="36"/>
              </a:cxn>
              <a:cxn ang="0">
                <a:pos x="220" y="64"/>
              </a:cxn>
              <a:cxn ang="0">
                <a:pos x="292" y="95"/>
              </a:cxn>
              <a:cxn ang="0">
                <a:pos x="359" y="87"/>
              </a:cxn>
              <a:cxn ang="0">
                <a:pos x="338" y="114"/>
              </a:cxn>
              <a:cxn ang="0">
                <a:pos x="375" y="115"/>
              </a:cxn>
              <a:cxn ang="0">
                <a:pos x="354" y="50"/>
              </a:cxn>
              <a:cxn ang="0">
                <a:pos x="278" y="72"/>
              </a:cxn>
              <a:cxn ang="0">
                <a:pos x="246" y="59"/>
              </a:cxn>
              <a:cxn ang="0">
                <a:pos x="189" y="12"/>
              </a:cxn>
            </a:cxnLst>
            <a:rect l="0" t="0" r="r" b="b"/>
            <a:pathLst>
              <a:path w="455" h="460">
                <a:moveTo>
                  <a:pt x="189" y="12"/>
                </a:moveTo>
                <a:cubicBezTo>
                  <a:pt x="180" y="16"/>
                  <a:pt x="172" y="23"/>
                  <a:pt x="167" y="31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59" y="49"/>
                  <a:pt x="153" y="66"/>
                  <a:pt x="151" y="83"/>
                </a:cubicBezTo>
                <a:cubicBezTo>
                  <a:pt x="148" y="90"/>
                  <a:pt x="142" y="96"/>
                  <a:pt x="135" y="98"/>
                </a:cubicBezTo>
                <a:cubicBezTo>
                  <a:pt x="123" y="100"/>
                  <a:pt x="112" y="92"/>
                  <a:pt x="110" y="81"/>
                </a:cubicBezTo>
                <a:cubicBezTo>
                  <a:pt x="109" y="76"/>
                  <a:pt x="106" y="72"/>
                  <a:pt x="101" y="71"/>
                </a:cubicBezTo>
                <a:cubicBezTo>
                  <a:pt x="79" y="63"/>
                  <a:pt x="54" y="77"/>
                  <a:pt x="45" y="101"/>
                </a:cubicBezTo>
                <a:cubicBezTo>
                  <a:pt x="43" y="107"/>
                  <a:pt x="42" y="113"/>
                  <a:pt x="42" y="119"/>
                </a:cubicBezTo>
                <a:cubicBezTo>
                  <a:pt x="42" y="123"/>
                  <a:pt x="42" y="127"/>
                  <a:pt x="43" y="131"/>
                </a:cubicBezTo>
                <a:cubicBezTo>
                  <a:pt x="44" y="131"/>
                  <a:pt x="44" y="132"/>
                  <a:pt x="44" y="132"/>
                </a:cubicBezTo>
                <a:cubicBezTo>
                  <a:pt x="50" y="149"/>
                  <a:pt x="58" y="165"/>
                  <a:pt x="68" y="178"/>
                </a:cubicBezTo>
                <a:cubicBezTo>
                  <a:pt x="70" y="182"/>
                  <a:pt x="71" y="185"/>
                  <a:pt x="71" y="189"/>
                </a:cubicBezTo>
                <a:cubicBezTo>
                  <a:pt x="71" y="193"/>
                  <a:pt x="70" y="197"/>
                  <a:pt x="67" y="201"/>
                </a:cubicBezTo>
                <a:cubicBezTo>
                  <a:pt x="61" y="210"/>
                  <a:pt x="48" y="213"/>
                  <a:pt x="38" y="206"/>
                </a:cubicBezTo>
                <a:cubicBezTo>
                  <a:pt x="34" y="204"/>
                  <a:pt x="29" y="203"/>
                  <a:pt x="25" y="205"/>
                </a:cubicBezTo>
                <a:cubicBezTo>
                  <a:pt x="15" y="210"/>
                  <a:pt x="8" y="218"/>
                  <a:pt x="4" y="229"/>
                </a:cubicBezTo>
                <a:cubicBezTo>
                  <a:pt x="0" y="241"/>
                  <a:pt x="1" y="255"/>
                  <a:pt x="7" y="267"/>
                </a:cubicBezTo>
                <a:cubicBezTo>
                  <a:pt x="11" y="276"/>
                  <a:pt x="18" y="283"/>
                  <a:pt x="26" y="289"/>
                </a:cubicBezTo>
                <a:cubicBezTo>
                  <a:pt x="27" y="289"/>
                  <a:pt x="27" y="289"/>
                  <a:pt x="27" y="289"/>
                </a:cubicBezTo>
                <a:cubicBezTo>
                  <a:pt x="44" y="297"/>
                  <a:pt x="62" y="303"/>
                  <a:pt x="79" y="305"/>
                </a:cubicBezTo>
                <a:cubicBezTo>
                  <a:pt x="78" y="305"/>
                  <a:pt x="78" y="305"/>
                  <a:pt x="77" y="305"/>
                </a:cubicBezTo>
                <a:cubicBezTo>
                  <a:pt x="85" y="307"/>
                  <a:pt x="91" y="313"/>
                  <a:pt x="93" y="321"/>
                </a:cubicBezTo>
                <a:cubicBezTo>
                  <a:pt x="94" y="327"/>
                  <a:pt x="93" y="332"/>
                  <a:pt x="89" y="337"/>
                </a:cubicBezTo>
                <a:cubicBezTo>
                  <a:pt x="86" y="342"/>
                  <a:pt x="81" y="345"/>
                  <a:pt x="76" y="346"/>
                </a:cubicBezTo>
                <a:cubicBezTo>
                  <a:pt x="71" y="347"/>
                  <a:pt x="67" y="350"/>
                  <a:pt x="66" y="355"/>
                </a:cubicBezTo>
                <a:cubicBezTo>
                  <a:pt x="62" y="365"/>
                  <a:pt x="63" y="376"/>
                  <a:pt x="68" y="386"/>
                </a:cubicBezTo>
                <a:cubicBezTo>
                  <a:pt x="73" y="397"/>
                  <a:pt x="84" y="406"/>
                  <a:pt x="96" y="411"/>
                </a:cubicBezTo>
                <a:cubicBezTo>
                  <a:pt x="106" y="414"/>
                  <a:pt x="116" y="415"/>
                  <a:pt x="126" y="412"/>
                </a:cubicBezTo>
                <a:cubicBezTo>
                  <a:pt x="126" y="412"/>
                  <a:pt x="127" y="412"/>
                  <a:pt x="127" y="412"/>
                </a:cubicBezTo>
                <a:cubicBezTo>
                  <a:pt x="144" y="406"/>
                  <a:pt x="159" y="398"/>
                  <a:pt x="173" y="388"/>
                </a:cubicBezTo>
                <a:cubicBezTo>
                  <a:pt x="180" y="384"/>
                  <a:pt x="189" y="384"/>
                  <a:pt x="196" y="388"/>
                </a:cubicBezTo>
                <a:cubicBezTo>
                  <a:pt x="200" y="392"/>
                  <a:pt x="204" y="396"/>
                  <a:pt x="205" y="402"/>
                </a:cubicBezTo>
                <a:cubicBezTo>
                  <a:pt x="206" y="407"/>
                  <a:pt x="205" y="413"/>
                  <a:pt x="201" y="418"/>
                </a:cubicBezTo>
                <a:cubicBezTo>
                  <a:pt x="199" y="422"/>
                  <a:pt x="198" y="427"/>
                  <a:pt x="200" y="431"/>
                </a:cubicBezTo>
                <a:cubicBezTo>
                  <a:pt x="211" y="452"/>
                  <a:pt x="238" y="460"/>
                  <a:pt x="262" y="449"/>
                </a:cubicBezTo>
                <a:cubicBezTo>
                  <a:pt x="271" y="445"/>
                  <a:pt x="278" y="438"/>
                  <a:pt x="284" y="429"/>
                </a:cubicBezTo>
                <a:cubicBezTo>
                  <a:pt x="284" y="429"/>
                  <a:pt x="284" y="429"/>
                  <a:pt x="284" y="428"/>
                </a:cubicBezTo>
                <a:cubicBezTo>
                  <a:pt x="292" y="412"/>
                  <a:pt x="297" y="396"/>
                  <a:pt x="300" y="378"/>
                </a:cubicBezTo>
                <a:cubicBezTo>
                  <a:pt x="302" y="370"/>
                  <a:pt x="308" y="365"/>
                  <a:pt x="316" y="363"/>
                </a:cubicBezTo>
                <a:cubicBezTo>
                  <a:pt x="327" y="361"/>
                  <a:pt x="338" y="368"/>
                  <a:pt x="341" y="380"/>
                </a:cubicBezTo>
                <a:cubicBezTo>
                  <a:pt x="342" y="384"/>
                  <a:pt x="345" y="388"/>
                  <a:pt x="349" y="390"/>
                </a:cubicBezTo>
                <a:cubicBezTo>
                  <a:pt x="372" y="398"/>
                  <a:pt x="397" y="384"/>
                  <a:pt x="405" y="359"/>
                </a:cubicBezTo>
                <a:cubicBezTo>
                  <a:pt x="409" y="350"/>
                  <a:pt x="409" y="339"/>
                  <a:pt x="407" y="330"/>
                </a:cubicBezTo>
                <a:cubicBezTo>
                  <a:pt x="407" y="330"/>
                  <a:pt x="407" y="329"/>
                  <a:pt x="407" y="329"/>
                </a:cubicBezTo>
                <a:cubicBezTo>
                  <a:pt x="400" y="311"/>
                  <a:pt x="392" y="295"/>
                  <a:pt x="382" y="281"/>
                </a:cubicBezTo>
                <a:cubicBezTo>
                  <a:pt x="382" y="282"/>
                  <a:pt x="382" y="282"/>
                  <a:pt x="383" y="282"/>
                </a:cubicBezTo>
                <a:cubicBezTo>
                  <a:pt x="379" y="275"/>
                  <a:pt x="379" y="267"/>
                  <a:pt x="383" y="260"/>
                </a:cubicBezTo>
                <a:cubicBezTo>
                  <a:pt x="390" y="250"/>
                  <a:pt x="403" y="248"/>
                  <a:pt x="413" y="254"/>
                </a:cubicBezTo>
                <a:cubicBezTo>
                  <a:pt x="417" y="257"/>
                  <a:pt x="422" y="257"/>
                  <a:pt x="426" y="255"/>
                </a:cubicBezTo>
                <a:cubicBezTo>
                  <a:pt x="447" y="245"/>
                  <a:pt x="455" y="218"/>
                  <a:pt x="444" y="194"/>
                </a:cubicBezTo>
                <a:cubicBezTo>
                  <a:pt x="440" y="185"/>
                  <a:pt x="433" y="177"/>
                  <a:pt x="424" y="172"/>
                </a:cubicBezTo>
                <a:cubicBezTo>
                  <a:pt x="424" y="172"/>
                  <a:pt x="424" y="172"/>
                  <a:pt x="423" y="172"/>
                </a:cubicBezTo>
                <a:cubicBezTo>
                  <a:pt x="373" y="148"/>
                  <a:pt x="322" y="148"/>
                  <a:pt x="276" y="171"/>
                </a:cubicBezTo>
                <a:cubicBezTo>
                  <a:pt x="273" y="173"/>
                  <a:pt x="271" y="176"/>
                  <a:pt x="270" y="180"/>
                </a:cubicBezTo>
                <a:cubicBezTo>
                  <a:pt x="269" y="183"/>
                  <a:pt x="269" y="187"/>
                  <a:pt x="271" y="19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72" y="191"/>
                  <a:pt x="272" y="191"/>
                  <a:pt x="272" y="192"/>
                </a:cubicBezTo>
                <a:cubicBezTo>
                  <a:pt x="279" y="200"/>
                  <a:pt x="284" y="210"/>
                  <a:pt x="285" y="221"/>
                </a:cubicBezTo>
                <a:cubicBezTo>
                  <a:pt x="291" y="254"/>
                  <a:pt x="268" y="285"/>
                  <a:pt x="235" y="291"/>
                </a:cubicBezTo>
                <a:cubicBezTo>
                  <a:pt x="202" y="296"/>
                  <a:pt x="171" y="273"/>
                  <a:pt x="165" y="240"/>
                </a:cubicBezTo>
                <a:cubicBezTo>
                  <a:pt x="160" y="207"/>
                  <a:pt x="182" y="176"/>
                  <a:pt x="216" y="170"/>
                </a:cubicBezTo>
                <a:cubicBezTo>
                  <a:pt x="223" y="169"/>
                  <a:pt x="228" y="162"/>
                  <a:pt x="227" y="155"/>
                </a:cubicBezTo>
                <a:cubicBezTo>
                  <a:pt x="225" y="148"/>
                  <a:pt x="218" y="143"/>
                  <a:pt x="211" y="144"/>
                </a:cubicBezTo>
                <a:cubicBezTo>
                  <a:pt x="164" y="152"/>
                  <a:pt x="131" y="197"/>
                  <a:pt x="139" y="245"/>
                </a:cubicBezTo>
                <a:cubicBezTo>
                  <a:pt x="147" y="292"/>
                  <a:pt x="192" y="325"/>
                  <a:pt x="239" y="317"/>
                </a:cubicBezTo>
                <a:cubicBezTo>
                  <a:pt x="282" y="310"/>
                  <a:pt x="313" y="273"/>
                  <a:pt x="313" y="230"/>
                </a:cubicBezTo>
                <a:cubicBezTo>
                  <a:pt x="313" y="226"/>
                  <a:pt x="312" y="221"/>
                  <a:pt x="312" y="216"/>
                </a:cubicBezTo>
                <a:cubicBezTo>
                  <a:pt x="310" y="207"/>
                  <a:pt x="307" y="197"/>
                  <a:pt x="302" y="189"/>
                </a:cubicBezTo>
                <a:cubicBezTo>
                  <a:pt x="337" y="176"/>
                  <a:pt x="373" y="178"/>
                  <a:pt x="411" y="195"/>
                </a:cubicBezTo>
                <a:cubicBezTo>
                  <a:pt x="415" y="197"/>
                  <a:pt x="418" y="201"/>
                  <a:pt x="420" y="205"/>
                </a:cubicBezTo>
                <a:cubicBezTo>
                  <a:pt x="422" y="209"/>
                  <a:pt x="422" y="213"/>
                  <a:pt x="422" y="216"/>
                </a:cubicBezTo>
                <a:cubicBezTo>
                  <a:pt x="422" y="221"/>
                  <a:pt x="421" y="225"/>
                  <a:pt x="419" y="228"/>
                </a:cubicBezTo>
                <a:cubicBezTo>
                  <a:pt x="398" y="219"/>
                  <a:pt x="374" y="226"/>
                  <a:pt x="361" y="245"/>
                </a:cubicBezTo>
                <a:cubicBezTo>
                  <a:pt x="356" y="253"/>
                  <a:pt x="353" y="262"/>
                  <a:pt x="353" y="272"/>
                </a:cubicBezTo>
                <a:cubicBezTo>
                  <a:pt x="353" y="280"/>
                  <a:pt x="355" y="288"/>
                  <a:pt x="360" y="296"/>
                </a:cubicBezTo>
                <a:cubicBezTo>
                  <a:pt x="360" y="296"/>
                  <a:pt x="360" y="297"/>
                  <a:pt x="360" y="297"/>
                </a:cubicBezTo>
                <a:cubicBezTo>
                  <a:pt x="369" y="308"/>
                  <a:pt x="376" y="322"/>
                  <a:pt x="381" y="337"/>
                </a:cubicBezTo>
                <a:cubicBezTo>
                  <a:pt x="382" y="338"/>
                  <a:pt x="382" y="340"/>
                  <a:pt x="382" y="342"/>
                </a:cubicBezTo>
                <a:cubicBezTo>
                  <a:pt x="382" y="345"/>
                  <a:pt x="381" y="348"/>
                  <a:pt x="380" y="350"/>
                </a:cubicBezTo>
                <a:cubicBezTo>
                  <a:pt x="377" y="359"/>
                  <a:pt x="371" y="364"/>
                  <a:pt x="364" y="365"/>
                </a:cubicBezTo>
                <a:cubicBezTo>
                  <a:pt x="355" y="345"/>
                  <a:pt x="333" y="332"/>
                  <a:pt x="311" y="337"/>
                </a:cubicBezTo>
                <a:cubicBezTo>
                  <a:pt x="293" y="340"/>
                  <a:pt x="278" y="354"/>
                  <a:pt x="274" y="372"/>
                </a:cubicBezTo>
                <a:cubicBezTo>
                  <a:pt x="273" y="373"/>
                  <a:pt x="273" y="374"/>
                  <a:pt x="273" y="375"/>
                </a:cubicBezTo>
                <a:cubicBezTo>
                  <a:pt x="273" y="374"/>
                  <a:pt x="273" y="374"/>
                  <a:pt x="273" y="373"/>
                </a:cubicBezTo>
                <a:cubicBezTo>
                  <a:pt x="271" y="388"/>
                  <a:pt x="267" y="402"/>
                  <a:pt x="261" y="416"/>
                </a:cubicBezTo>
                <a:cubicBezTo>
                  <a:pt x="258" y="420"/>
                  <a:pt x="255" y="423"/>
                  <a:pt x="250" y="425"/>
                </a:cubicBezTo>
                <a:cubicBezTo>
                  <a:pt x="242" y="429"/>
                  <a:pt x="233" y="428"/>
                  <a:pt x="228" y="424"/>
                </a:cubicBezTo>
                <a:cubicBezTo>
                  <a:pt x="230" y="418"/>
                  <a:pt x="232" y="412"/>
                  <a:pt x="232" y="406"/>
                </a:cubicBezTo>
                <a:cubicBezTo>
                  <a:pt x="232" y="403"/>
                  <a:pt x="231" y="400"/>
                  <a:pt x="231" y="397"/>
                </a:cubicBezTo>
                <a:cubicBezTo>
                  <a:pt x="228" y="384"/>
                  <a:pt x="221" y="373"/>
                  <a:pt x="211" y="366"/>
                </a:cubicBezTo>
                <a:cubicBezTo>
                  <a:pt x="195" y="356"/>
                  <a:pt x="176" y="355"/>
                  <a:pt x="160" y="365"/>
                </a:cubicBezTo>
                <a:cubicBezTo>
                  <a:pt x="159" y="365"/>
                  <a:pt x="159" y="365"/>
                  <a:pt x="159" y="365"/>
                </a:cubicBezTo>
                <a:cubicBezTo>
                  <a:pt x="147" y="374"/>
                  <a:pt x="133" y="381"/>
                  <a:pt x="119" y="386"/>
                </a:cubicBezTo>
                <a:cubicBezTo>
                  <a:pt x="115" y="387"/>
                  <a:pt x="110" y="387"/>
                  <a:pt x="105" y="386"/>
                </a:cubicBezTo>
                <a:cubicBezTo>
                  <a:pt x="99" y="383"/>
                  <a:pt x="94" y="379"/>
                  <a:pt x="92" y="374"/>
                </a:cubicBezTo>
                <a:cubicBezTo>
                  <a:pt x="91" y="373"/>
                  <a:pt x="91" y="371"/>
                  <a:pt x="91" y="369"/>
                </a:cubicBezTo>
                <a:cubicBezTo>
                  <a:pt x="99" y="366"/>
                  <a:pt x="106" y="360"/>
                  <a:pt x="112" y="352"/>
                </a:cubicBezTo>
                <a:cubicBezTo>
                  <a:pt x="117" y="344"/>
                  <a:pt x="120" y="335"/>
                  <a:pt x="120" y="325"/>
                </a:cubicBezTo>
                <a:cubicBezTo>
                  <a:pt x="120" y="322"/>
                  <a:pt x="119" y="319"/>
                  <a:pt x="119" y="316"/>
                </a:cubicBezTo>
                <a:cubicBezTo>
                  <a:pt x="115" y="298"/>
                  <a:pt x="102" y="284"/>
                  <a:pt x="84" y="279"/>
                </a:cubicBezTo>
                <a:cubicBezTo>
                  <a:pt x="84" y="279"/>
                  <a:pt x="83" y="279"/>
                  <a:pt x="83" y="279"/>
                </a:cubicBezTo>
                <a:cubicBezTo>
                  <a:pt x="69" y="277"/>
                  <a:pt x="54" y="272"/>
                  <a:pt x="40" y="265"/>
                </a:cubicBezTo>
                <a:cubicBezTo>
                  <a:pt x="36" y="263"/>
                  <a:pt x="33" y="260"/>
                  <a:pt x="31" y="255"/>
                </a:cubicBezTo>
                <a:cubicBezTo>
                  <a:pt x="29" y="252"/>
                  <a:pt x="28" y="248"/>
                  <a:pt x="28" y="244"/>
                </a:cubicBezTo>
                <a:cubicBezTo>
                  <a:pt x="28" y="242"/>
                  <a:pt x="29" y="240"/>
                  <a:pt x="29" y="238"/>
                </a:cubicBezTo>
                <a:cubicBezTo>
                  <a:pt x="30" y="236"/>
                  <a:pt x="31" y="235"/>
                  <a:pt x="32" y="233"/>
                </a:cubicBezTo>
                <a:cubicBezTo>
                  <a:pt x="52" y="241"/>
                  <a:pt x="77" y="235"/>
                  <a:pt x="89" y="216"/>
                </a:cubicBezTo>
                <a:cubicBezTo>
                  <a:pt x="95" y="208"/>
                  <a:pt x="97" y="198"/>
                  <a:pt x="97" y="189"/>
                </a:cubicBezTo>
                <a:cubicBezTo>
                  <a:pt x="97" y="181"/>
                  <a:pt x="95" y="172"/>
                  <a:pt x="91" y="165"/>
                </a:cubicBezTo>
                <a:cubicBezTo>
                  <a:pt x="91" y="164"/>
                  <a:pt x="90" y="164"/>
                  <a:pt x="90" y="164"/>
                </a:cubicBezTo>
                <a:cubicBezTo>
                  <a:pt x="82" y="152"/>
                  <a:pt x="75" y="139"/>
                  <a:pt x="69" y="124"/>
                </a:cubicBezTo>
                <a:cubicBezTo>
                  <a:pt x="69" y="122"/>
                  <a:pt x="69" y="121"/>
                  <a:pt x="69" y="119"/>
                </a:cubicBezTo>
                <a:cubicBezTo>
                  <a:pt x="69" y="116"/>
                  <a:pt x="69" y="113"/>
                  <a:pt x="70" y="110"/>
                </a:cubicBezTo>
                <a:cubicBezTo>
                  <a:pt x="73" y="102"/>
                  <a:pt x="80" y="96"/>
                  <a:pt x="87" y="96"/>
                </a:cubicBezTo>
                <a:cubicBezTo>
                  <a:pt x="95" y="116"/>
                  <a:pt x="117" y="128"/>
                  <a:pt x="140" y="124"/>
                </a:cubicBezTo>
                <a:cubicBezTo>
                  <a:pt x="158" y="120"/>
                  <a:pt x="172" y="107"/>
                  <a:pt x="177" y="89"/>
                </a:cubicBezTo>
                <a:cubicBezTo>
                  <a:pt x="177" y="89"/>
                  <a:pt x="177" y="88"/>
                  <a:pt x="177" y="88"/>
                </a:cubicBezTo>
                <a:cubicBezTo>
                  <a:pt x="179" y="74"/>
                  <a:pt x="183" y="59"/>
                  <a:pt x="190" y="45"/>
                </a:cubicBezTo>
                <a:cubicBezTo>
                  <a:pt x="193" y="41"/>
                  <a:pt x="196" y="38"/>
                  <a:pt x="200" y="36"/>
                </a:cubicBezTo>
                <a:cubicBezTo>
                  <a:pt x="208" y="32"/>
                  <a:pt x="217" y="33"/>
                  <a:pt x="223" y="37"/>
                </a:cubicBezTo>
                <a:cubicBezTo>
                  <a:pt x="220" y="43"/>
                  <a:pt x="219" y="49"/>
                  <a:pt x="219" y="55"/>
                </a:cubicBezTo>
                <a:cubicBezTo>
                  <a:pt x="219" y="58"/>
                  <a:pt x="219" y="61"/>
                  <a:pt x="220" y="64"/>
                </a:cubicBezTo>
                <a:cubicBezTo>
                  <a:pt x="222" y="77"/>
                  <a:pt x="230" y="87"/>
                  <a:pt x="240" y="94"/>
                </a:cubicBezTo>
                <a:cubicBezTo>
                  <a:pt x="254" y="104"/>
                  <a:pt x="273" y="105"/>
                  <a:pt x="288" y="97"/>
                </a:cubicBezTo>
                <a:cubicBezTo>
                  <a:pt x="289" y="97"/>
                  <a:pt x="291" y="96"/>
                  <a:pt x="292" y="95"/>
                </a:cubicBezTo>
                <a:cubicBezTo>
                  <a:pt x="303" y="87"/>
                  <a:pt x="317" y="80"/>
                  <a:pt x="332" y="74"/>
                </a:cubicBezTo>
                <a:cubicBezTo>
                  <a:pt x="336" y="73"/>
                  <a:pt x="341" y="74"/>
                  <a:pt x="345" y="75"/>
                </a:cubicBezTo>
                <a:cubicBezTo>
                  <a:pt x="351" y="77"/>
                  <a:pt x="356" y="81"/>
                  <a:pt x="359" y="87"/>
                </a:cubicBezTo>
                <a:cubicBezTo>
                  <a:pt x="359" y="88"/>
                  <a:pt x="360" y="90"/>
                  <a:pt x="360" y="92"/>
                </a:cubicBezTo>
                <a:cubicBezTo>
                  <a:pt x="353" y="95"/>
                  <a:pt x="346" y="100"/>
                  <a:pt x="341" y="106"/>
                </a:cubicBezTo>
                <a:cubicBezTo>
                  <a:pt x="339" y="108"/>
                  <a:pt x="338" y="111"/>
                  <a:pt x="338" y="114"/>
                </a:cubicBezTo>
                <a:cubicBezTo>
                  <a:pt x="338" y="118"/>
                  <a:pt x="340" y="122"/>
                  <a:pt x="344" y="125"/>
                </a:cubicBezTo>
                <a:cubicBezTo>
                  <a:pt x="349" y="129"/>
                  <a:pt x="358" y="128"/>
                  <a:pt x="362" y="122"/>
                </a:cubicBezTo>
                <a:cubicBezTo>
                  <a:pt x="365" y="118"/>
                  <a:pt x="370" y="116"/>
                  <a:pt x="375" y="115"/>
                </a:cubicBezTo>
                <a:cubicBezTo>
                  <a:pt x="379" y="114"/>
                  <a:pt x="383" y="111"/>
                  <a:pt x="385" y="106"/>
                </a:cubicBezTo>
                <a:cubicBezTo>
                  <a:pt x="388" y="96"/>
                  <a:pt x="388" y="85"/>
                  <a:pt x="383" y="75"/>
                </a:cubicBezTo>
                <a:cubicBezTo>
                  <a:pt x="377" y="64"/>
                  <a:pt x="367" y="54"/>
                  <a:pt x="354" y="50"/>
                </a:cubicBezTo>
                <a:cubicBezTo>
                  <a:pt x="345" y="47"/>
                  <a:pt x="334" y="46"/>
                  <a:pt x="325" y="48"/>
                </a:cubicBezTo>
                <a:cubicBezTo>
                  <a:pt x="325" y="49"/>
                  <a:pt x="324" y="49"/>
                  <a:pt x="324" y="49"/>
                </a:cubicBezTo>
                <a:cubicBezTo>
                  <a:pt x="307" y="55"/>
                  <a:pt x="291" y="63"/>
                  <a:pt x="278" y="72"/>
                </a:cubicBezTo>
                <a:cubicBezTo>
                  <a:pt x="278" y="73"/>
                  <a:pt x="278" y="73"/>
                  <a:pt x="277" y="73"/>
                </a:cubicBezTo>
                <a:cubicBezTo>
                  <a:pt x="270" y="77"/>
                  <a:pt x="262" y="77"/>
                  <a:pt x="255" y="72"/>
                </a:cubicBezTo>
                <a:cubicBezTo>
                  <a:pt x="250" y="69"/>
                  <a:pt x="247" y="64"/>
                  <a:pt x="246" y="59"/>
                </a:cubicBezTo>
                <a:cubicBezTo>
                  <a:pt x="245" y="53"/>
                  <a:pt x="246" y="48"/>
                  <a:pt x="249" y="43"/>
                </a:cubicBezTo>
                <a:cubicBezTo>
                  <a:pt x="252" y="39"/>
                  <a:pt x="252" y="34"/>
                  <a:pt x="250" y="30"/>
                </a:cubicBezTo>
                <a:cubicBezTo>
                  <a:pt x="240" y="8"/>
                  <a:pt x="213" y="0"/>
                  <a:pt x="189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1" name="Freeform 421"/>
          <p:cNvSpPr>
            <a:spLocks noEditPoints="1"/>
          </p:cNvSpPr>
          <p:nvPr userDrawn="1"/>
        </p:nvSpPr>
        <p:spPr bwMode="auto">
          <a:xfrm>
            <a:off x="6708335" y="4503184"/>
            <a:ext cx="282217" cy="395104"/>
          </a:xfrm>
          <a:custGeom>
            <a:avLst/>
            <a:gdLst/>
            <a:ahLst/>
            <a:cxnLst>
              <a:cxn ang="0">
                <a:pos x="163" y="453"/>
              </a:cxn>
              <a:cxn ang="0">
                <a:pos x="97" y="425"/>
              </a:cxn>
              <a:cxn ang="0">
                <a:pos x="0" y="100"/>
              </a:cxn>
              <a:cxn ang="0">
                <a:pos x="4" y="70"/>
              </a:cxn>
              <a:cxn ang="0">
                <a:pos x="14" y="58"/>
              </a:cxn>
              <a:cxn ang="0">
                <a:pos x="62" y="29"/>
              </a:cxn>
              <a:cxn ang="0">
                <a:pos x="163" y="0"/>
              </a:cxn>
              <a:cxn ang="0">
                <a:pos x="311" y="58"/>
              </a:cxn>
              <a:cxn ang="0">
                <a:pos x="318" y="83"/>
              </a:cxn>
              <a:cxn ang="0">
                <a:pos x="295" y="79"/>
              </a:cxn>
              <a:cxn ang="0">
                <a:pos x="251" y="52"/>
              </a:cxn>
              <a:cxn ang="0">
                <a:pos x="85" y="47"/>
              </a:cxn>
              <a:cxn ang="0">
                <a:pos x="28" y="82"/>
              </a:cxn>
              <a:cxn ang="0">
                <a:pos x="27" y="100"/>
              </a:cxn>
              <a:cxn ang="0">
                <a:pos x="115" y="404"/>
              </a:cxn>
              <a:cxn ang="0">
                <a:pos x="162" y="427"/>
              </a:cxn>
              <a:cxn ang="0">
                <a:pos x="183" y="423"/>
              </a:cxn>
              <a:cxn ang="0">
                <a:pos x="287" y="257"/>
              </a:cxn>
              <a:cxn ang="0">
                <a:pos x="258" y="261"/>
              </a:cxn>
              <a:cxn ang="0">
                <a:pos x="146" y="334"/>
              </a:cxn>
              <a:cxn ang="0">
                <a:pos x="69" y="286"/>
              </a:cxn>
              <a:cxn ang="0">
                <a:pos x="58" y="202"/>
              </a:cxn>
              <a:cxn ang="0">
                <a:pos x="162" y="107"/>
              </a:cxn>
              <a:cxn ang="0">
                <a:pos x="229" y="139"/>
              </a:cxn>
              <a:cxn ang="0">
                <a:pos x="237" y="220"/>
              </a:cxn>
              <a:cxn ang="0">
                <a:pos x="215" y="261"/>
              </a:cxn>
              <a:cxn ang="0">
                <a:pos x="195" y="273"/>
              </a:cxn>
              <a:cxn ang="0">
                <a:pos x="179" y="264"/>
              </a:cxn>
              <a:cxn ang="0">
                <a:pos x="167" y="271"/>
              </a:cxn>
              <a:cxn ang="0">
                <a:pos x="115" y="273"/>
              </a:cxn>
              <a:cxn ang="0">
                <a:pos x="93" y="232"/>
              </a:cxn>
              <a:cxn ang="0">
                <a:pos x="118" y="170"/>
              </a:cxn>
              <a:cxn ang="0">
                <a:pos x="160" y="152"/>
              </a:cxn>
              <a:cxn ang="0">
                <a:pos x="199" y="174"/>
              </a:cxn>
              <a:cxn ang="0">
                <a:pos x="205" y="226"/>
              </a:cxn>
              <a:cxn ang="0">
                <a:pos x="218" y="186"/>
              </a:cxn>
              <a:cxn ang="0">
                <a:pos x="178" y="136"/>
              </a:cxn>
              <a:cxn ang="0">
                <a:pos x="112" y="156"/>
              </a:cxn>
              <a:cxn ang="0">
                <a:pos x="82" y="230"/>
              </a:cxn>
              <a:cxn ang="0">
                <a:pos x="117" y="301"/>
              </a:cxn>
              <a:cxn ang="0">
                <a:pos x="211" y="279"/>
              </a:cxn>
              <a:cxn ang="0">
                <a:pos x="249" y="224"/>
              </a:cxn>
              <a:cxn ang="0">
                <a:pos x="298" y="126"/>
              </a:cxn>
              <a:cxn ang="0">
                <a:pos x="302" y="121"/>
              </a:cxn>
              <a:cxn ang="0">
                <a:pos x="311" y="117"/>
              </a:cxn>
              <a:cxn ang="0">
                <a:pos x="311" y="117"/>
              </a:cxn>
              <a:cxn ang="0">
                <a:pos x="311" y="117"/>
              </a:cxn>
              <a:cxn ang="0">
                <a:pos x="320" y="120"/>
              </a:cxn>
              <a:cxn ang="0">
                <a:pos x="322" y="122"/>
              </a:cxn>
              <a:cxn ang="0">
                <a:pos x="322" y="122"/>
              </a:cxn>
              <a:cxn ang="0">
                <a:pos x="324" y="131"/>
              </a:cxn>
              <a:cxn ang="0">
                <a:pos x="228" y="425"/>
              </a:cxn>
              <a:cxn ang="0">
                <a:pos x="163" y="453"/>
              </a:cxn>
              <a:cxn ang="0">
                <a:pos x="172" y="231"/>
              </a:cxn>
              <a:cxn ang="0">
                <a:pos x="180" y="212"/>
              </a:cxn>
              <a:cxn ang="0">
                <a:pos x="176" y="188"/>
              </a:cxn>
              <a:cxn ang="0">
                <a:pos x="160" y="179"/>
              </a:cxn>
              <a:cxn ang="0">
                <a:pos x="137" y="188"/>
              </a:cxn>
              <a:cxn ang="0">
                <a:pos x="120" y="232"/>
              </a:cxn>
              <a:cxn ang="0">
                <a:pos x="128" y="249"/>
              </a:cxn>
              <a:cxn ang="0">
                <a:pos x="154" y="248"/>
              </a:cxn>
            </a:cxnLst>
            <a:rect l="0" t="0" r="r" b="b"/>
            <a:pathLst>
              <a:path w="324" h="453">
                <a:moveTo>
                  <a:pt x="163" y="453"/>
                </a:move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54" y="453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6" y="398"/>
                  <a:pt x="25" y="347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8"/>
                  <a:pt x="0" y="1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0"/>
                  <a:pt x="1" y="83"/>
                  <a:pt x="2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6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9" y="62"/>
                  <a:pt x="11" y="61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4" y="0"/>
                  <a:pt x="226" y="11"/>
                  <a:pt x="252" y="23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6" y="62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8"/>
                  <a:pt x="305" y="88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9" y="83"/>
                  <a:pt x="298" y="81"/>
                  <a:pt x="295" y="79"/>
                </a:cubicBezTo>
                <a:cubicBezTo>
                  <a:pt x="295" y="79"/>
                  <a:pt x="295" y="79"/>
                  <a:pt x="295" y="79"/>
                </a:cubicBezTo>
                <a:cubicBezTo>
                  <a:pt x="292" y="77"/>
                  <a:pt x="289" y="75"/>
                  <a:pt x="284" y="72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76" y="66"/>
                  <a:pt x="264" y="59"/>
                  <a:pt x="251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60" y="59"/>
                  <a:pt x="40" y="72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7"/>
                  <a:pt x="27" y="93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42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1"/>
                  <a:pt x="115" y="404"/>
                </a:cubicBezTo>
                <a:cubicBezTo>
                  <a:pt x="115" y="404"/>
                  <a:pt x="115" y="404"/>
                  <a:pt x="115" y="404"/>
                </a:cubicBezTo>
                <a:cubicBezTo>
                  <a:pt x="126" y="414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5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0" y="420"/>
                  <a:pt x="200" y="414"/>
                  <a:pt x="211" y="404"/>
                </a:cubicBezTo>
                <a:cubicBezTo>
                  <a:pt x="211" y="404"/>
                  <a:pt x="211" y="404"/>
                  <a:pt x="211" y="404"/>
                </a:cubicBezTo>
                <a:cubicBezTo>
                  <a:pt x="238" y="381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8" y="245"/>
                  <a:pt x="291" y="224"/>
                  <a:pt x="293" y="200"/>
                </a:cubicBezTo>
                <a:cubicBezTo>
                  <a:pt x="293" y="200"/>
                  <a:pt x="293" y="200"/>
                  <a:pt x="293" y="200"/>
                </a:cubicBezTo>
                <a:cubicBezTo>
                  <a:pt x="282" y="220"/>
                  <a:pt x="270" y="242"/>
                  <a:pt x="258" y="261"/>
                </a:cubicBezTo>
                <a:cubicBezTo>
                  <a:pt x="258" y="261"/>
                  <a:pt x="258" y="261"/>
                  <a:pt x="258" y="261"/>
                </a:cubicBezTo>
                <a:cubicBezTo>
                  <a:pt x="248" y="276"/>
                  <a:pt x="239" y="289"/>
                  <a:pt x="229" y="298"/>
                </a:cubicBezTo>
                <a:cubicBezTo>
                  <a:pt x="229" y="298"/>
                  <a:pt x="229" y="298"/>
                  <a:pt x="229" y="298"/>
                </a:cubicBezTo>
                <a:cubicBezTo>
                  <a:pt x="205" y="322"/>
                  <a:pt x="174" y="334"/>
                  <a:pt x="146" y="334"/>
                </a:cubicBezTo>
                <a:cubicBezTo>
                  <a:pt x="146" y="334"/>
                  <a:pt x="146" y="334"/>
                  <a:pt x="146" y="334"/>
                </a:cubicBezTo>
                <a:cubicBezTo>
                  <a:pt x="131" y="334"/>
                  <a:pt x="117" y="331"/>
                  <a:pt x="104" y="324"/>
                </a:cubicBezTo>
                <a:cubicBezTo>
                  <a:pt x="104" y="324"/>
                  <a:pt x="104" y="324"/>
                  <a:pt x="104" y="324"/>
                </a:cubicBezTo>
                <a:cubicBezTo>
                  <a:pt x="90" y="316"/>
                  <a:pt x="78" y="303"/>
                  <a:pt x="69" y="286"/>
                </a:cubicBezTo>
                <a:cubicBezTo>
                  <a:pt x="69" y="286"/>
                  <a:pt x="69" y="286"/>
                  <a:pt x="69" y="286"/>
                </a:cubicBezTo>
                <a:cubicBezTo>
                  <a:pt x="60" y="270"/>
                  <a:pt x="55" y="251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21"/>
                  <a:pt x="56" y="211"/>
                  <a:pt x="58" y="202"/>
                </a:cubicBezTo>
                <a:cubicBezTo>
                  <a:pt x="58" y="202"/>
                  <a:pt x="58" y="202"/>
                  <a:pt x="58" y="202"/>
                </a:cubicBezTo>
                <a:cubicBezTo>
                  <a:pt x="64" y="178"/>
                  <a:pt x="76" y="155"/>
                  <a:pt x="93" y="138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111" y="120"/>
                  <a:pt x="134" y="107"/>
                  <a:pt x="162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9" y="107"/>
                  <a:pt x="176" y="108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204" y="114"/>
                  <a:pt x="219" y="125"/>
                  <a:pt x="229" y="139"/>
                </a:cubicBezTo>
                <a:cubicBezTo>
                  <a:pt x="229" y="139"/>
                  <a:pt x="229" y="139"/>
                  <a:pt x="229" y="139"/>
                </a:cubicBezTo>
                <a:cubicBezTo>
                  <a:pt x="240" y="152"/>
                  <a:pt x="245" y="169"/>
                  <a:pt x="245" y="186"/>
                </a:cubicBezTo>
                <a:cubicBezTo>
                  <a:pt x="245" y="186"/>
                  <a:pt x="245" y="186"/>
                  <a:pt x="245" y="186"/>
                </a:cubicBezTo>
                <a:cubicBezTo>
                  <a:pt x="245" y="197"/>
                  <a:pt x="242" y="209"/>
                  <a:pt x="237" y="220"/>
                </a:cubicBezTo>
                <a:cubicBezTo>
                  <a:pt x="237" y="220"/>
                  <a:pt x="237" y="220"/>
                  <a:pt x="237" y="220"/>
                </a:cubicBezTo>
                <a:cubicBezTo>
                  <a:pt x="234" y="227"/>
                  <a:pt x="231" y="235"/>
                  <a:pt x="227" y="242"/>
                </a:cubicBezTo>
                <a:cubicBezTo>
                  <a:pt x="227" y="242"/>
                  <a:pt x="227" y="242"/>
                  <a:pt x="227" y="242"/>
                </a:cubicBezTo>
                <a:cubicBezTo>
                  <a:pt x="223" y="249"/>
                  <a:pt x="219" y="255"/>
                  <a:pt x="215" y="261"/>
                </a:cubicBezTo>
                <a:cubicBezTo>
                  <a:pt x="215" y="261"/>
                  <a:pt x="215" y="261"/>
                  <a:pt x="215" y="261"/>
                </a:cubicBezTo>
                <a:cubicBezTo>
                  <a:pt x="212" y="264"/>
                  <a:pt x="210" y="268"/>
                  <a:pt x="205" y="270"/>
                </a:cubicBezTo>
                <a:cubicBezTo>
                  <a:pt x="205" y="270"/>
                  <a:pt x="205" y="270"/>
                  <a:pt x="205" y="270"/>
                </a:cubicBezTo>
                <a:cubicBezTo>
                  <a:pt x="203" y="272"/>
                  <a:pt x="199" y="273"/>
                  <a:pt x="195" y="273"/>
                </a:cubicBezTo>
                <a:cubicBezTo>
                  <a:pt x="195" y="273"/>
                  <a:pt x="195" y="273"/>
                  <a:pt x="195" y="273"/>
                </a:cubicBezTo>
                <a:cubicBezTo>
                  <a:pt x="191" y="274"/>
                  <a:pt x="188" y="272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2" y="269"/>
                  <a:pt x="180" y="266"/>
                  <a:pt x="179" y="264"/>
                </a:cubicBezTo>
                <a:cubicBezTo>
                  <a:pt x="179" y="264"/>
                  <a:pt x="179" y="264"/>
                  <a:pt x="179" y="264"/>
                </a:cubicBezTo>
                <a:cubicBezTo>
                  <a:pt x="179" y="264"/>
                  <a:pt x="179" y="264"/>
                  <a:pt x="179" y="263"/>
                </a:cubicBezTo>
                <a:cubicBezTo>
                  <a:pt x="179" y="263"/>
                  <a:pt x="179" y="263"/>
                  <a:pt x="179" y="263"/>
                </a:cubicBezTo>
                <a:cubicBezTo>
                  <a:pt x="175" y="266"/>
                  <a:pt x="172" y="269"/>
                  <a:pt x="167" y="271"/>
                </a:cubicBezTo>
                <a:cubicBezTo>
                  <a:pt x="167" y="271"/>
                  <a:pt x="167" y="271"/>
                  <a:pt x="167" y="271"/>
                </a:cubicBezTo>
                <a:cubicBezTo>
                  <a:pt x="159" y="276"/>
                  <a:pt x="149" y="279"/>
                  <a:pt x="139" y="279"/>
                </a:cubicBezTo>
                <a:cubicBezTo>
                  <a:pt x="139" y="279"/>
                  <a:pt x="139" y="279"/>
                  <a:pt x="139" y="279"/>
                </a:cubicBezTo>
                <a:cubicBezTo>
                  <a:pt x="131" y="279"/>
                  <a:pt x="123" y="277"/>
                  <a:pt x="115" y="273"/>
                </a:cubicBezTo>
                <a:cubicBezTo>
                  <a:pt x="115" y="273"/>
                  <a:pt x="115" y="273"/>
                  <a:pt x="115" y="273"/>
                </a:cubicBezTo>
                <a:cubicBezTo>
                  <a:pt x="107" y="269"/>
                  <a:pt x="100" y="262"/>
                  <a:pt x="97" y="253"/>
                </a:cubicBezTo>
                <a:cubicBezTo>
                  <a:pt x="97" y="253"/>
                  <a:pt x="97" y="253"/>
                  <a:pt x="97" y="253"/>
                </a:cubicBezTo>
                <a:cubicBezTo>
                  <a:pt x="94" y="246"/>
                  <a:pt x="93" y="239"/>
                  <a:pt x="93" y="232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19"/>
                  <a:pt x="96" y="207"/>
                  <a:pt x="101" y="196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6" y="186"/>
                  <a:pt x="111" y="176"/>
                  <a:pt x="118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23" y="165"/>
                  <a:pt x="129" y="161"/>
                  <a:pt x="136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43" y="154"/>
                  <a:pt x="151" y="152"/>
                  <a:pt x="160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7" y="152"/>
                  <a:pt x="174" y="154"/>
                  <a:pt x="181" y="157"/>
                </a:cubicBezTo>
                <a:cubicBezTo>
                  <a:pt x="181" y="157"/>
                  <a:pt x="181" y="157"/>
                  <a:pt x="181" y="157"/>
                </a:cubicBezTo>
                <a:cubicBezTo>
                  <a:pt x="188" y="161"/>
                  <a:pt x="194" y="166"/>
                  <a:pt x="199" y="174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5" y="184"/>
                  <a:pt x="207" y="19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12"/>
                  <a:pt x="206" y="219"/>
                  <a:pt x="205" y="22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8" y="220"/>
                  <a:pt x="210" y="215"/>
                  <a:pt x="213" y="209"/>
                </a:cubicBezTo>
                <a:cubicBezTo>
                  <a:pt x="213" y="209"/>
                  <a:pt x="213" y="209"/>
                  <a:pt x="213" y="209"/>
                </a:cubicBezTo>
                <a:cubicBezTo>
                  <a:pt x="216" y="201"/>
                  <a:pt x="218" y="193"/>
                  <a:pt x="218" y="186"/>
                </a:cubicBezTo>
                <a:cubicBezTo>
                  <a:pt x="218" y="186"/>
                  <a:pt x="218" y="186"/>
                  <a:pt x="218" y="186"/>
                </a:cubicBezTo>
                <a:cubicBezTo>
                  <a:pt x="218" y="174"/>
                  <a:pt x="215" y="163"/>
                  <a:pt x="208" y="155"/>
                </a:cubicBezTo>
                <a:cubicBezTo>
                  <a:pt x="208" y="155"/>
                  <a:pt x="208" y="155"/>
                  <a:pt x="208" y="155"/>
                </a:cubicBezTo>
                <a:cubicBezTo>
                  <a:pt x="201" y="146"/>
                  <a:pt x="192" y="139"/>
                  <a:pt x="178" y="136"/>
                </a:cubicBezTo>
                <a:cubicBezTo>
                  <a:pt x="178" y="136"/>
                  <a:pt x="178" y="136"/>
                  <a:pt x="178" y="136"/>
                </a:cubicBezTo>
                <a:cubicBezTo>
                  <a:pt x="172" y="135"/>
                  <a:pt x="167" y="134"/>
                  <a:pt x="162" y="134"/>
                </a:cubicBezTo>
                <a:cubicBezTo>
                  <a:pt x="162" y="134"/>
                  <a:pt x="162" y="134"/>
                  <a:pt x="162" y="134"/>
                </a:cubicBezTo>
                <a:cubicBezTo>
                  <a:pt x="143" y="134"/>
                  <a:pt x="126" y="143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99" y="170"/>
                  <a:pt x="89" y="189"/>
                  <a:pt x="84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3" y="215"/>
                  <a:pt x="82" y="223"/>
                  <a:pt x="82" y="230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2" y="246"/>
                  <a:pt x="86" y="262"/>
                  <a:pt x="92" y="274"/>
                </a:cubicBezTo>
                <a:cubicBezTo>
                  <a:pt x="92" y="274"/>
                  <a:pt x="92" y="274"/>
                  <a:pt x="92" y="274"/>
                </a:cubicBezTo>
                <a:cubicBezTo>
                  <a:pt x="99" y="286"/>
                  <a:pt x="108" y="296"/>
                  <a:pt x="117" y="301"/>
                </a:cubicBezTo>
                <a:cubicBezTo>
                  <a:pt x="117" y="301"/>
                  <a:pt x="117" y="301"/>
                  <a:pt x="117" y="301"/>
                </a:cubicBezTo>
                <a:cubicBezTo>
                  <a:pt x="125" y="305"/>
                  <a:pt x="135" y="308"/>
                  <a:pt x="146" y="308"/>
                </a:cubicBezTo>
                <a:cubicBezTo>
                  <a:pt x="146" y="308"/>
                  <a:pt x="146" y="308"/>
                  <a:pt x="146" y="308"/>
                </a:cubicBezTo>
                <a:cubicBezTo>
                  <a:pt x="167" y="308"/>
                  <a:pt x="191" y="299"/>
                  <a:pt x="211" y="279"/>
                </a:cubicBezTo>
                <a:cubicBezTo>
                  <a:pt x="211" y="279"/>
                  <a:pt x="211" y="279"/>
                  <a:pt x="211" y="279"/>
                </a:cubicBezTo>
                <a:cubicBezTo>
                  <a:pt x="216" y="274"/>
                  <a:pt x="222" y="266"/>
                  <a:pt x="229" y="256"/>
                </a:cubicBezTo>
                <a:cubicBezTo>
                  <a:pt x="229" y="256"/>
                  <a:pt x="229" y="256"/>
                  <a:pt x="229" y="256"/>
                </a:cubicBezTo>
                <a:cubicBezTo>
                  <a:pt x="235" y="247"/>
                  <a:pt x="242" y="235"/>
                  <a:pt x="249" y="224"/>
                </a:cubicBezTo>
                <a:cubicBezTo>
                  <a:pt x="249" y="224"/>
                  <a:pt x="249" y="224"/>
                  <a:pt x="249" y="224"/>
                </a:cubicBezTo>
                <a:cubicBezTo>
                  <a:pt x="263" y="200"/>
                  <a:pt x="276" y="174"/>
                  <a:pt x="286" y="154"/>
                </a:cubicBezTo>
                <a:cubicBezTo>
                  <a:pt x="286" y="154"/>
                  <a:pt x="286" y="154"/>
                  <a:pt x="286" y="154"/>
                </a:cubicBezTo>
                <a:cubicBezTo>
                  <a:pt x="292" y="141"/>
                  <a:pt x="297" y="130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9" y="124"/>
                  <a:pt x="300" y="122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4" y="118"/>
                  <a:pt x="308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5" y="117"/>
                  <a:pt x="318" y="118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1" y="121"/>
                  <a:pt x="321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3"/>
                  <a:pt x="322" y="123"/>
                </a:cubicBezTo>
                <a:cubicBezTo>
                  <a:pt x="322" y="123"/>
                  <a:pt x="322" y="123"/>
                  <a:pt x="322" y="123"/>
                </a:cubicBezTo>
                <a:cubicBezTo>
                  <a:pt x="324" y="125"/>
                  <a:pt x="324" y="128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7"/>
                  <a:pt x="259" y="398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5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lose/>
                <a:moveTo>
                  <a:pt x="154" y="248"/>
                </a:moveTo>
                <a:cubicBezTo>
                  <a:pt x="162" y="243"/>
                  <a:pt x="168" y="237"/>
                  <a:pt x="172" y="231"/>
                </a:cubicBezTo>
                <a:cubicBezTo>
                  <a:pt x="172" y="231"/>
                  <a:pt x="172" y="231"/>
                  <a:pt x="172" y="231"/>
                </a:cubicBezTo>
                <a:cubicBezTo>
                  <a:pt x="176" y="225"/>
                  <a:pt x="178" y="220"/>
                  <a:pt x="179" y="216"/>
                </a:cubicBezTo>
                <a:cubicBezTo>
                  <a:pt x="179" y="216"/>
                  <a:pt x="179" y="216"/>
                  <a:pt x="179" y="216"/>
                </a:cubicBezTo>
                <a:cubicBezTo>
                  <a:pt x="180" y="214"/>
                  <a:pt x="180" y="213"/>
                  <a:pt x="180" y="212"/>
                </a:cubicBezTo>
                <a:cubicBezTo>
                  <a:pt x="180" y="212"/>
                  <a:pt x="180" y="212"/>
                  <a:pt x="180" y="212"/>
                </a:cubicBezTo>
                <a:cubicBezTo>
                  <a:pt x="180" y="210"/>
                  <a:pt x="180" y="207"/>
                  <a:pt x="180" y="205"/>
                </a:cubicBezTo>
                <a:cubicBezTo>
                  <a:pt x="180" y="205"/>
                  <a:pt x="180" y="205"/>
                  <a:pt x="180" y="205"/>
                </a:cubicBezTo>
                <a:cubicBezTo>
                  <a:pt x="180" y="198"/>
                  <a:pt x="179" y="193"/>
                  <a:pt x="176" y="188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74" y="185"/>
                  <a:pt x="171" y="182"/>
                  <a:pt x="169" y="181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66" y="180"/>
                  <a:pt x="163" y="179"/>
                  <a:pt x="160" y="179"/>
                </a:cubicBezTo>
                <a:cubicBezTo>
                  <a:pt x="160" y="179"/>
                  <a:pt x="160" y="179"/>
                  <a:pt x="160" y="179"/>
                </a:cubicBezTo>
                <a:cubicBezTo>
                  <a:pt x="156" y="179"/>
                  <a:pt x="151" y="180"/>
                  <a:pt x="147" y="182"/>
                </a:cubicBezTo>
                <a:cubicBezTo>
                  <a:pt x="147" y="182"/>
                  <a:pt x="147" y="182"/>
                  <a:pt x="147" y="182"/>
                </a:cubicBezTo>
                <a:cubicBezTo>
                  <a:pt x="143" y="184"/>
                  <a:pt x="139" y="186"/>
                  <a:pt x="137" y="188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34" y="192"/>
                  <a:pt x="129" y="199"/>
                  <a:pt x="125" y="207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2" y="215"/>
                  <a:pt x="120" y="224"/>
                  <a:pt x="120" y="232"/>
                </a:cubicBezTo>
                <a:cubicBezTo>
                  <a:pt x="120" y="232"/>
                  <a:pt x="120" y="232"/>
                  <a:pt x="120" y="232"/>
                </a:cubicBezTo>
                <a:cubicBezTo>
                  <a:pt x="120" y="236"/>
                  <a:pt x="120" y="240"/>
                  <a:pt x="122" y="243"/>
                </a:cubicBezTo>
                <a:cubicBezTo>
                  <a:pt x="122" y="243"/>
                  <a:pt x="122" y="243"/>
                  <a:pt x="122" y="243"/>
                </a:cubicBezTo>
                <a:cubicBezTo>
                  <a:pt x="123" y="246"/>
                  <a:pt x="125" y="248"/>
                  <a:pt x="128" y="249"/>
                </a:cubicBezTo>
                <a:cubicBezTo>
                  <a:pt x="128" y="249"/>
                  <a:pt x="128" y="249"/>
                  <a:pt x="128" y="249"/>
                </a:cubicBezTo>
                <a:cubicBezTo>
                  <a:pt x="131" y="251"/>
                  <a:pt x="135" y="252"/>
                  <a:pt x="139" y="252"/>
                </a:cubicBezTo>
                <a:cubicBezTo>
                  <a:pt x="139" y="252"/>
                  <a:pt x="139" y="252"/>
                  <a:pt x="139" y="252"/>
                </a:cubicBezTo>
                <a:cubicBezTo>
                  <a:pt x="145" y="252"/>
                  <a:pt x="150" y="250"/>
                  <a:pt x="154" y="24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07" name="Group 413"/>
          <p:cNvGrpSpPr>
            <a:grpSpLocks noChangeAspect="1"/>
          </p:cNvGrpSpPr>
          <p:nvPr userDrawn="1"/>
        </p:nvGrpSpPr>
        <p:grpSpPr bwMode="auto">
          <a:xfrm>
            <a:off x="7138373" y="4584168"/>
            <a:ext cx="353385" cy="233136"/>
            <a:chOff x="4193" y="3192"/>
            <a:chExt cx="288" cy="190"/>
          </a:xfrm>
          <a:noFill/>
        </p:grpSpPr>
        <p:sp>
          <p:nvSpPr>
            <p:cNvPr id="308" name="Freeform 414"/>
            <p:cNvSpPr>
              <a:spLocks/>
            </p:cNvSpPr>
            <p:nvPr/>
          </p:nvSpPr>
          <p:spPr bwMode="auto">
            <a:xfrm>
              <a:off x="4193" y="3192"/>
              <a:ext cx="288" cy="190"/>
            </a:xfrm>
            <a:custGeom>
              <a:avLst/>
              <a:gdLst/>
              <a:ahLst/>
              <a:cxnLst>
                <a:cxn ang="0">
                  <a:pos x="313" y="171"/>
                </a:cxn>
                <a:cxn ang="0">
                  <a:pos x="405" y="145"/>
                </a:cxn>
                <a:cxn ang="0">
                  <a:pos x="200" y="0"/>
                </a:cxn>
                <a:cxn ang="0">
                  <a:pos x="0" y="143"/>
                </a:cxn>
                <a:cxn ang="0">
                  <a:pos x="158" y="195"/>
                </a:cxn>
                <a:cxn ang="0">
                  <a:pos x="241" y="223"/>
                </a:cxn>
                <a:cxn ang="0">
                  <a:pos x="197" y="159"/>
                </a:cxn>
                <a:cxn ang="0">
                  <a:pos x="173" y="85"/>
                </a:cxn>
              </a:cxnLst>
              <a:rect l="0" t="0" r="r" b="b"/>
              <a:pathLst>
                <a:path w="405" h="267">
                  <a:moveTo>
                    <a:pt x="313" y="171"/>
                  </a:moveTo>
                  <a:cubicBezTo>
                    <a:pt x="405" y="145"/>
                    <a:pt x="405" y="145"/>
                    <a:pt x="405" y="145"/>
                  </a:cubicBezTo>
                  <a:cubicBezTo>
                    <a:pt x="405" y="145"/>
                    <a:pt x="368" y="3"/>
                    <a:pt x="200" y="0"/>
                  </a:cubicBezTo>
                  <a:cubicBezTo>
                    <a:pt x="52" y="1"/>
                    <a:pt x="0" y="143"/>
                    <a:pt x="0" y="143"/>
                  </a:cubicBezTo>
                  <a:cubicBezTo>
                    <a:pt x="0" y="143"/>
                    <a:pt x="149" y="192"/>
                    <a:pt x="158" y="195"/>
                  </a:cubicBezTo>
                  <a:cubicBezTo>
                    <a:pt x="146" y="248"/>
                    <a:pt x="221" y="267"/>
                    <a:pt x="241" y="223"/>
                  </a:cubicBezTo>
                  <a:cubicBezTo>
                    <a:pt x="258" y="185"/>
                    <a:pt x="225" y="155"/>
                    <a:pt x="197" y="159"/>
                  </a:cubicBezTo>
                  <a:cubicBezTo>
                    <a:pt x="188" y="131"/>
                    <a:pt x="173" y="85"/>
                    <a:pt x="173" y="85"/>
                  </a:cubicBezTo>
                </a:path>
              </a:pathLst>
            </a:cu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09" name="Line 415"/>
            <p:cNvSpPr>
              <a:spLocks noChangeShapeType="1"/>
            </p:cNvSpPr>
            <p:nvPr/>
          </p:nvSpPr>
          <p:spPr bwMode="auto">
            <a:xfrm flipH="1" flipV="1">
              <a:off x="4232" y="3235"/>
              <a:ext cx="20" cy="19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10" name="Line 416"/>
            <p:cNvSpPr>
              <a:spLocks noChangeShapeType="1"/>
            </p:cNvSpPr>
            <p:nvPr/>
          </p:nvSpPr>
          <p:spPr bwMode="auto">
            <a:xfrm flipV="1">
              <a:off x="4335" y="3192"/>
              <a:ext cx="1" cy="28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11" name="Line 417"/>
            <p:cNvSpPr>
              <a:spLocks noChangeShapeType="1"/>
            </p:cNvSpPr>
            <p:nvPr/>
          </p:nvSpPr>
          <p:spPr bwMode="auto">
            <a:xfrm flipV="1">
              <a:off x="4424" y="3235"/>
              <a:ext cx="17" cy="21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18" name="Freeform 493"/>
          <p:cNvSpPr>
            <a:spLocks/>
          </p:cNvSpPr>
          <p:nvPr userDrawn="1"/>
        </p:nvSpPr>
        <p:spPr bwMode="auto">
          <a:xfrm>
            <a:off x="7643261" y="4501352"/>
            <a:ext cx="245406" cy="398785"/>
          </a:xfrm>
          <a:custGeom>
            <a:avLst/>
            <a:gdLst/>
            <a:ahLst/>
            <a:cxnLst>
              <a:cxn ang="0">
                <a:pos x="265" y="150"/>
              </a:cxn>
              <a:cxn ang="0">
                <a:pos x="275" y="105"/>
              </a:cxn>
              <a:cxn ang="0">
                <a:pos x="277" y="53"/>
              </a:cxn>
              <a:cxn ang="0">
                <a:pos x="260" y="17"/>
              </a:cxn>
              <a:cxn ang="0">
                <a:pos x="190" y="12"/>
              </a:cxn>
              <a:cxn ang="0">
                <a:pos x="58" y="19"/>
              </a:cxn>
              <a:cxn ang="0">
                <a:pos x="31" y="34"/>
              </a:cxn>
              <a:cxn ang="0">
                <a:pos x="0" y="80"/>
              </a:cxn>
              <a:cxn ang="0">
                <a:pos x="0" y="142"/>
              </a:cxn>
              <a:cxn ang="0">
                <a:pos x="11" y="174"/>
              </a:cxn>
              <a:cxn ang="0">
                <a:pos x="0" y="209"/>
              </a:cxn>
              <a:cxn ang="0">
                <a:pos x="43" y="240"/>
              </a:cxn>
              <a:cxn ang="0">
                <a:pos x="26" y="208"/>
              </a:cxn>
              <a:cxn ang="0">
                <a:pos x="49" y="173"/>
              </a:cxn>
              <a:cxn ang="0">
                <a:pos x="26" y="143"/>
              </a:cxn>
              <a:cxn ang="0">
                <a:pos x="38" y="125"/>
              </a:cxn>
              <a:cxn ang="0">
                <a:pos x="49" y="114"/>
              </a:cxn>
              <a:cxn ang="0">
                <a:pos x="48" y="103"/>
              </a:cxn>
              <a:cxn ang="0">
                <a:pos x="26" y="79"/>
              </a:cxn>
              <a:cxn ang="0">
                <a:pos x="38" y="60"/>
              </a:cxn>
              <a:cxn ang="0">
                <a:pos x="71" y="42"/>
              </a:cxn>
              <a:cxn ang="0">
                <a:pos x="106" y="27"/>
              </a:cxn>
              <a:cxn ang="0">
                <a:pos x="191" y="39"/>
              </a:cxn>
              <a:cxn ang="0">
                <a:pos x="231" y="35"/>
              </a:cxn>
              <a:cxn ang="0">
                <a:pos x="249" y="44"/>
              </a:cxn>
              <a:cxn ang="0">
                <a:pos x="236" y="71"/>
              </a:cxn>
              <a:cxn ang="0">
                <a:pos x="82" y="107"/>
              </a:cxn>
              <a:cxn ang="0">
                <a:pos x="238" y="98"/>
              </a:cxn>
              <a:cxn ang="0">
                <a:pos x="249" y="109"/>
              </a:cxn>
              <a:cxn ang="0">
                <a:pos x="236" y="137"/>
              </a:cxn>
              <a:cxn ang="0">
                <a:pos x="227" y="138"/>
              </a:cxn>
              <a:cxn ang="0">
                <a:pos x="96" y="155"/>
              </a:cxn>
              <a:cxn ang="0">
                <a:pos x="99" y="181"/>
              </a:cxn>
              <a:cxn ang="0">
                <a:pos x="231" y="165"/>
              </a:cxn>
              <a:cxn ang="0">
                <a:pos x="249" y="174"/>
              </a:cxn>
              <a:cxn ang="0">
                <a:pos x="251" y="188"/>
              </a:cxn>
              <a:cxn ang="0">
                <a:pos x="90" y="224"/>
              </a:cxn>
              <a:cxn ang="0">
                <a:pos x="58" y="247"/>
              </a:cxn>
              <a:cxn ang="0">
                <a:pos x="64" y="267"/>
              </a:cxn>
              <a:cxn ang="0">
                <a:pos x="54" y="278"/>
              </a:cxn>
              <a:cxn ang="0">
                <a:pos x="36" y="321"/>
              </a:cxn>
              <a:cxn ang="0">
                <a:pos x="91" y="394"/>
              </a:cxn>
              <a:cxn ang="0">
                <a:pos x="97" y="441"/>
              </a:cxn>
              <a:cxn ang="0">
                <a:pos x="139" y="459"/>
              </a:cxn>
              <a:cxn ang="0">
                <a:pos x="182" y="437"/>
              </a:cxn>
              <a:cxn ang="0">
                <a:pos x="231" y="360"/>
              </a:cxn>
              <a:cxn ang="0">
                <a:pos x="235" y="287"/>
              </a:cxn>
              <a:cxn ang="0">
                <a:pos x="186" y="278"/>
              </a:cxn>
              <a:cxn ang="0">
                <a:pos x="189" y="267"/>
              </a:cxn>
              <a:cxn ang="0">
                <a:pos x="163" y="262"/>
              </a:cxn>
              <a:cxn ang="0">
                <a:pos x="156" y="299"/>
              </a:cxn>
              <a:cxn ang="0">
                <a:pos x="212" y="304"/>
              </a:cxn>
              <a:cxn ang="0">
                <a:pos x="208" y="347"/>
              </a:cxn>
              <a:cxn ang="0">
                <a:pos x="160" y="383"/>
              </a:cxn>
              <a:cxn ang="0">
                <a:pos x="140" y="432"/>
              </a:cxn>
              <a:cxn ang="0">
                <a:pos x="121" y="428"/>
              </a:cxn>
              <a:cxn ang="0">
                <a:pos x="106" y="371"/>
              </a:cxn>
              <a:cxn ang="0">
                <a:pos x="63" y="321"/>
              </a:cxn>
              <a:cxn ang="0">
                <a:pos x="110" y="304"/>
              </a:cxn>
              <a:cxn ang="0">
                <a:pos x="124" y="291"/>
              </a:cxn>
              <a:cxn ang="0">
                <a:pos x="88" y="253"/>
              </a:cxn>
              <a:cxn ang="0">
                <a:pos x="240" y="227"/>
              </a:cxn>
              <a:cxn ang="0">
                <a:pos x="277" y="183"/>
              </a:cxn>
            </a:cxnLst>
            <a:rect l="0" t="0" r="r" b="b"/>
            <a:pathLst>
              <a:path w="280" h="459">
                <a:moveTo>
                  <a:pt x="275" y="170"/>
                </a:moveTo>
                <a:cubicBezTo>
                  <a:pt x="274" y="162"/>
                  <a:pt x="271" y="156"/>
                  <a:pt x="265" y="150"/>
                </a:cubicBezTo>
                <a:cubicBezTo>
                  <a:pt x="274" y="142"/>
                  <a:pt x="279" y="130"/>
                  <a:pt x="277" y="118"/>
                </a:cubicBezTo>
                <a:cubicBezTo>
                  <a:pt x="275" y="105"/>
                  <a:pt x="275" y="105"/>
                  <a:pt x="275" y="105"/>
                </a:cubicBezTo>
                <a:cubicBezTo>
                  <a:pt x="274" y="97"/>
                  <a:pt x="271" y="90"/>
                  <a:pt x="266" y="85"/>
                </a:cubicBezTo>
                <a:cubicBezTo>
                  <a:pt x="274" y="77"/>
                  <a:pt x="279" y="65"/>
                  <a:pt x="277" y="53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4" y="31"/>
                  <a:pt x="268" y="23"/>
                  <a:pt x="260" y="17"/>
                </a:cubicBezTo>
                <a:cubicBezTo>
                  <a:pt x="251" y="10"/>
                  <a:pt x="239" y="7"/>
                  <a:pt x="228" y="9"/>
                </a:cubicBezTo>
                <a:cubicBezTo>
                  <a:pt x="225" y="9"/>
                  <a:pt x="193" y="12"/>
                  <a:pt x="190" y="12"/>
                </a:cubicBezTo>
                <a:cubicBezTo>
                  <a:pt x="166" y="8"/>
                  <a:pt x="113" y="0"/>
                  <a:pt x="106" y="0"/>
                </a:cubicBezTo>
                <a:cubicBezTo>
                  <a:pt x="93" y="0"/>
                  <a:pt x="58" y="19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34" y="32"/>
                  <a:pt x="31" y="34"/>
                </a:cubicBezTo>
                <a:cubicBezTo>
                  <a:pt x="12" y="38"/>
                  <a:pt x="0" y="55"/>
                  <a:pt x="0" y="77"/>
                </a:cubicBezTo>
                <a:cubicBezTo>
                  <a:pt x="0" y="78"/>
                  <a:pt x="0" y="79"/>
                  <a:pt x="0" y="80"/>
                </a:cubicBezTo>
                <a:cubicBezTo>
                  <a:pt x="0" y="92"/>
                  <a:pt x="5" y="102"/>
                  <a:pt x="11" y="110"/>
                </a:cubicBezTo>
                <a:cubicBezTo>
                  <a:pt x="4" y="118"/>
                  <a:pt x="0" y="129"/>
                  <a:pt x="0" y="142"/>
                </a:cubicBezTo>
                <a:cubicBezTo>
                  <a:pt x="0" y="143"/>
                  <a:pt x="0" y="143"/>
                  <a:pt x="0" y="144"/>
                </a:cubicBezTo>
                <a:cubicBezTo>
                  <a:pt x="0" y="156"/>
                  <a:pt x="5" y="166"/>
                  <a:pt x="11" y="174"/>
                </a:cubicBezTo>
                <a:cubicBezTo>
                  <a:pt x="4" y="183"/>
                  <a:pt x="0" y="195"/>
                  <a:pt x="0" y="207"/>
                </a:cubicBezTo>
                <a:cubicBezTo>
                  <a:pt x="0" y="208"/>
                  <a:pt x="0" y="208"/>
                  <a:pt x="0" y="209"/>
                </a:cubicBezTo>
                <a:cubicBezTo>
                  <a:pt x="0" y="221"/>
                  <a:pt x="5" y="237"/>
                  <a:pt x="25" y="246"/>
                </a:cubicBezTo>
                <a:cubicBezTo>
                  <a:pt x="32" y="250"/>
                  <a:pt x="40" y="247"/>
                  <a:pt x="43" y="240"/>
                </a:cubicBezTo>
                <a:cubicBezTo>
                  <a:pt x="46" y="234"/>
                  <a:pt x="44" y="226"/>
                  <a:pt x="37" y="223"/>
                </a:cubicBezTo>
                <a:cubicBezTo>
                  <a:pt x="30" y="219"/>
                  <a:pt x="27" y="215"/>
                  <a:pt x="26" y="208"/>
                </a:cubicBezTo>
                <a:cubicBezTo>
                  <a:pt x="26" y="200"/>
                  <a:pt x="31" y="189"/>
                  <a:pt x="38" y="187"/>
                </a:cubicBezTo>
                <a:cubicBezTo>
                  <a:pt x="45" y="186"/>
                  <a:pt x="50" y="180"/>
                  <a:pt x="49" y="173"/>
                </a:cubicBezTo>
                <a:cubicBezTo>
                  <a:pt x="48" y="166"/>
                  <a:pt x="42" y="161"/>
                  <a:pt x="35" y="161"/>
                </a:cubicBezTo>
                <a:cubicBezTo>
                  <a:pt x="32" y="159"/>
                  <a:pt x="27" y="152"/>
                  <a:pt x="26" y="143"/>
                </a:cubicBezTo>
                <a:cubicBezTo>
                  <a:pt x="26" y="143"/>
                  <a:pt x="26" y="142"/>
                  <a:pt x="26" y="142"/>
                </a:cubicBezTo>
                <a:cubicBezTo>
                  <a:pt x="26" y="135"/>
                  <a:pt x="28" y="127"/>
                  <a:pt x="38" y="125"/>
                </a:cubicBezTo>
                <a:cubicBezTo>
                  <a:pt x="43" y="124"/>
                  <a:pt x="47" y="121"/>
                  <a:pt x="49" y="116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0" y="111"/>
                  <a:pt x="50" y="110"/>
                </a:cubicBezTo>
                <a:cubicBezTo>
                  <a:pt x="50" y="108"/>
                  <a:pt x="49" y="105"/>
                  <a:pt x="48" y="103"/>
                </a:cubicBezTo>
                <a:cubicBezTo>
                  <a:pt x="45" y="100"/>
                  <a:pt x="42" y="97"/>
                  <a:pt x="38" y="97"/>
                </a:cubicBezTo>
                <a:cubicBezTo>
                  <a:pt x="33" y="96"/>
                  <a:pt x="27" y="89"/>
                  <a:pt x="26" y="79"/>
                </a:cubicBezTo>
                <a:cubicBezTo>
                  <a:pt x="26" y="78"/>
                  <a:pt x="26" y="78"/>
                  <a:pt x="26" y="77"/>
                </a:cubicBezTo>
                <a:cubicBezTo>
                  <a:pt x="26" y="72"/>
                  <a:pt x="28" y="61"/>
                  <a:pt x="38" y="60"/>
                </a:cubicBezTo>
                <a:cubicBezTo>
                  <a:pt x="39" y="59"/>
                  <a:pt x="41" y="59"/>
                  <a:pt x="42" y="58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8" y="38"/>
                  <a:pt x="100" y="28"/>
                  <a:pt x="106" y="27"/>
                </a:cubicBezTo>
                <a:cubicBezTo>
                  <a:pt x="113" y="27"/>
                  <a:pt x="158" y="34"/>
                  <a:pt x="188" y="39"/>
                </a:cubicBezTo>
                <a:cubicBezTo>
                  <a:pt x="189" y="39"/>
                  <a:pt x="190" y="39"/>
                  <a:pt x="191" y="39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30" y="35"/>
                  <a:pt x="231" y="35"/>
                  <a:pt x="231" y="35"/>
                </a:cubicBezTo>
                <a:cubicBezTo>
                  <a:pt x="236" y="35"/>
                  <a:pt x="241" y="36"/>
                  <a:pt x="245" y="38"/>
                </a:cubicBezTo>
                <a:cubicBezTo>
                  <a:pt x="246" y="39"/>
                  <a:pt x="248" y="41"/>
                  <a:pt x="249" y="44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1" y="64"/>
                  <a:pt x="245" y="70"/>
                  <a:pt x="236" y="71"/>
                </a:cubicBezTo>
                <a:cubicBezTo>
                  <a:pt x="93" y="92"/>
                  <a:pt x="93" y="92"/>
                  <a:pt x="93" y="92"/>
                </a:cubicBezTo>
                <a:cubicBezTo>
                  <a:pt x="86" y="93"/>
                  <a:pt x="81" y="100"/>
                  <a:pt x="82" y="107"/>
                </a:cubicBezTo>
                <a:cubicBezTo>
                  <a:pt x="83" y="114"/>
                  <a:pt x="90" y="119"/>
                  <a:pt x="97" y="118"/>
                </a:cubicBezTo>
                <a:cubicBezTo>
                  <a:pt x="238" y="98"/>
                  <a:pt x="238" y="98"/>
                  <a:pt x="238" y="98"/>
                </a:cubicBezTo>
                <a:cubicBezTo>
                  <a:pt x="238" y="98"/>
                  <a:pt x="239" y="98"/>
                  <a:pt x="239" y="98"/>
                </a:cubicBezTo>
                <a:cubicBezTo>
                  <a:pt x="245" y="100"/>
                  <a:pt x="248" y="105"/>
                  <a:pt x="249" y="109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1" y="128"/>
                  <a:pt x="245" y="135"/>
                  <a:pt x="236" y="137"/>
                </a:cubicBezTo>
                <a:cubicBezTo>
                  <a:pt x="235" y="137"/>
                  <a:pt x="234" y="137"/>
                  <a:pt x="233" y="138"/>
                </a:cubicBezTo>
                <a:cubicBezTo>
                  <a:pt x="231" y="138"/>
                  <a:pt x="229" y="138"/>
                  <a:pt x="227" y="138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96" y="155"/>
                  <a:pt x="96" y="155"/>
                  <a:pt x="96" y="155"/>
                </a:cubicBezTo>
                <a:cubicBezTo>
                  <a:pt x="89" y="156"/>
                  <a:pt x="84" y="162"/>
                  <a:pt x="85" y="169"/>
                </a:cubicBezTo>
                <a:cubicBezTo>
                  <a:pt x="85" y="177"/>
                  <a:pt x="92" y="182"/>
                  <a:pt x="99" y="181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6" y="164"/>
                  <a:pt x="241" y="165"/>
                  <a:pt x="245" y="168"/>
                </a:cubicBezTo>
                <a:cubicBezTo>
                  <a:pt x="246" y="169"/>
                  <a:pt x="248" y="171"/>
                  <a:pt x="249" y="174"/>
                </a:cubicBezTo>
                <a:cubicBezTo>
                  <a:pt x="251" y="187"/>
                  <a:pt x="251" y="187"/>
                  <a:pt x="251" y="187"/>
                </a:cubicBezTo>
                <a:cubicBezTo>
                  <a:pt x="251" y="187"/>
                  <a:pt x="251" y="187"/>
                  <a:pt x="251" y="188"/>
                </a:cubicBezTo>
                <a:cubicBezTo>
                  <a:pt x="251" y="194"/>
                  <a:pt x="244" y="199"/>
                  <a:pt x="236" y="200"/>
                </a:cubicBezTo>
                <a:cubicBezTo>
                  <a:pt x="236" y="200"/>
                  <a:pt x="90" y="224"/>
                  <a:pt x="90" y="224"/>
                </a:cubicBezTo>
                <a:cubicBezTo>
                  <a:pt x="90" y="224"/>
                  <a:pt x="89" y="224"/>
                  <a:pt x="89" y="224"/>
                </a:cubicBezTo>
                <a:cubicBezTo>
                  <a:pt x="81" y="226"/>
                  <a:pt x="62" y="233"/>
                  <a:pt x="58" y="247"/>
                </a:cubicBezTo>
                <a:cubicBezTo>
                  <a:pt x="58" y="248"/>
                  <a:pt x="58" y="250"/>
                  <a:pt x="58" y="252"/>
                </a:cubicBezTo>
                <a:cubicBezTo>
                  <a:pt x="58" y="257"/>
                  <a:pt x="60" y="262"/>
                  <a:pt x="64" y="267"/>
                </a:cubicBezTo>
                <a:cubicBezTo>
                  <a:pt x="68" y="270"/>
                  <a:pt x="72" y="274"/>
                  <a:pt x="76" y="278"/>
                </a:cubicBezTo>
                <a:cubicBezTo>
                  <a:pt x="66" y="278"/>
                  <a:pt x="54" y="278"/>
                  <a:pt x="54" y="278"/>
                </a:cubicBezTo>
                <a:cubicBezTo>
                  <a:pt x="49" y="278"/>
                  <a:pt x="43" y="281"/>
                  <a:pt x="42" y="287"/>
                </a:cubicBezTo>
                <a:cubicBezTo>
                  <a:pt x="41" y="288"/>
                  <a:pt x="36" y="302"/>
                  <a:pt x="36" y="321"/>
                </a:cubicBezTo>
                <a:cubicBezTo>
                  <a:pt x="36" y="333"/>
                  <a:pt x="38" y="347"/>
                  <a:pt x="46" y="360"/>
                </a:cubicBezTo>
                <a:cubicBezTo>
                  <a:pt x="55" y="377"/>
                  <a:pt x="70" y="388"/>
                  <a:pt x="91" y="394"/>
                </a:cubicBezTo>
                <a:cubicBezTo>
                  <a:pt x="92" y="420"/>
                  <a:pt x="95" y="436"/>
                  <a:pt x="95" y="437"/>
                </a:cubicBezTo>
                <a:cubicBezTo>
                  <a:pt x="95" y="438"/>
                  <a:pt x="96" y="440"/>
                  <a:pt x="97" y="441"/>
                </a:cubicBezTo>
                <a:cubicBezTo>
                  <a:pt x="98" y="443"/>
                  <a:pt x="108" y="459"/>
                  <a:pt x="137" y="459"/>
                </a:cubicBezTo>
                <a:cubicBezTo>
                  <a:pt x="139" y="459"/>
                  <a:pt x="139" y="459"/>
                  <a:pt x="139" y="459"/>
                </a:cubicBezTo>
                <a:cubicBezTo>
                  <a:pt x="169" y="459"/>
                  <a:pt x="179" y="443"/>
                  <a:pt x="180" y="441"/>
                </a:cubicBezTo>
                <a:cubicBezTo>
                  <a:pt x="181" y="440"/>
                  <a:pt x="181" y="438"/>
                  <a:pt x="182" y="437"/>
                </a:cubicBezTo>
                <a:cubicBezTo>
                  <a:pt x="182" y="436"/>
                  <a:pt x="185" y="420"/>
                  <a:pt x="186" y="394"/>
                </a:cubicBezTo>
                <a:cubicBezTo>
                  <a:pt x="207" y="388"/>
                  <a:pt x="222" y="377"/>
                  <a:pt x="231" y="360"/>
                </a:cubicBezTo>
                <a:cubicBezTo>
                  <a:pt x="238" y="347"/>
                  <a:pt x="241" y="333"/>
                  <a:pt x="241" y="321"/>
                </a:cubicBezTo>
                <a:cubicBezTo>
                  <a:pt x="241" y="302"/>
                  <a:pt x="235" y="288"/>
                  <a:pt x="235" y="287"/>
                </a:cubicBezTo>
                <a:cubicBezTo>
                  <a:pt x="233" y="281"/>
                  <a:pt x="228" y="278"/>
                  <a:pt x="223" y="278"/>
                </a:cubicBezTo>
                <a:cubicBezTo>
                  <a:pt x="223" y="278"/>
                  <a:pt x="203" y="278"/>
                  <a:pt x="186" y="278"/>
                </a:cubicBezTo>
                <a:cubicBezTo>
                  <a:pt x="187" y="276"/>
                  <a:pt x="188" y="272"/>
                  <a:pt x="188" y="272"/>
                </a:cubicBezTo>
                <a:cubicBezTo>
                  <a:pt x="189" y="270"/>
                  <a:pt x="189" y="269"/>
                  <a:pt x="189" y="267"/>
                </a:cubicBezTo>
                <a:cubicBezTo>
                  <a:pt x="189" y="262"/>
                  <a:pt x="186" y="257"/>
                  <a:pt x="181" y="255"/>
                </a:cubicBezTo>
                <a:cubicBezTo>
                  <a:pt x="174" y="252"/>
                  <a:pt x="166" y="255"/>
                  <a:pt x="163" y="262"/>
                </a:cubicBezTo>
                <a:cubicBezTo>
                  <a:pt x="154" y="286"/>
                  <a:pt x="154" y="286"/>
                  <a:pt x="154" y="286"/>
                </a:cubicBezTo>
                <a:cubicBezTo>
                  <a:pt x="152" y="290"/>
                  <a:pt x="153" y="295"/>
                  <a:pt x="156" y="299"/>
                </a:cubicBezTo>
                <a:cubicBezTo>
                  <a:pt x="158" y="302"/>
                  <a:pt x="162" y="304"/>
                  <a:pt x="167" y="304"/>
                </a:cubicBezTo>
                <a:cubicBezTo>
                  <a:pt x="167" y="304"/>
                  <a:pt x="199" y="304"/>
                  <a:pt x="212" y="304"/>
                </a:cubicBezTo>
                <a:cubicBezTo>
                  <a:pt x="213" y="309"/>
                  <a:pt x="214" y="315"/>
                  <a:pt x="214" y="321"/>
                </a:cubicBezTo>
                <a:cubicBezTo>
                  <a:pt x="214" y="330"/>
                  <a:pt x="213" y="339"/>
                  <a:pt x="208" y="347"/>
                </a:cubicBezTo>
                <a:cubicBezTo>
                  <a:pt x="201" y="359"/>
                  <a:pt x="189" y="367"/>
                  <a:pt x="170" y="371"/>
                </a:cubicBezTo>
                <a:cubicBezTo>
                  <a:pt x="164" y="372"/>
                  <a:pt x="160" y="377"/>
                  <a:pt x="160" y="383"/>
                </a:cubicBezTo>
                <a:cubicBezTo>
                  <a:pt x="159" y="405"/>
                  <a:pt x="157" y="421"/>
                  <a:pt x="156" y="428"/>
                </a:cubicBezTo>
                <a:cubicBezTo>
                  <a:pt x="154" y="430"/>
                  <a:pt x="149" y="432"/>
                  <a:pt x="140" y="432"/>
                </a:cubicBezTo>
                <a:cubicBezTo>
                  <a:pt x="140" y="432"/>
                  <a:pt x="137" y="432"/>
                  <a:pt x="137" y="432"/>
                </a:cubicBezTo>
                <a:cubicBezTo>
                  <a:pt x="128" y="432"/>
                  <a:pt x="123" y="430"/>
                  <a:pt x="121" y="428"/>
                </a:cubicBezTo>
                <a:cubicBezTo>
                  <a:pt x="120" y="421"/>
                  <a:pt x="118" y="405"/>
                  <a:pt x="117" y="383"/>
                </a:cubicBezTo>
                <a:cubicBezTo>
                  <a:pt x="117" y="377"/>
                  <a:pt x="112" y="372"/>
                  <a:pt x="106" y="371"/>
                </a:cubicBezTo>
                <a:cubicBezTo>
                  <a:pt x="88" y="367"/>
                  <a:pt x="76" y="359"/>
                  <a:pt x="69" y="347"/>
                </a:cubicBezTo>
                <a:cubicBezTo>
                  <a:pt x="64" y="339"/>
                  <a:pt x="63" y="330"/>
                  <a:pt x="63" y="321"/>
                </a:cubicBezTo>
                <a:cubicBezTo>
                  <a:pt x="63" y="315"/>
                  <a:pt x="64" y="309"/>
                  <a:pt x="64" y="304"/>
                </a:cubicBezTo>
                <a:cubicBezTo>
                  <a:pt x="78" y="304"/>
                  <a:pt x="110" y="304"/>
                  <a:pt x="110" y="304"/>
                </a:cubicBezTo>
                <a:cubicBezTo>
                  <a:pt x="116" y="304"/>
                  <a:pt x="121" y="301"/>
                  <a:pt x="123" y="296"/>
                </a:cubicBezTo>
                <a:cubicBezTo>
                  <a:pt x="123" y="294"/>
                  <a:pt x="124" y="293"/>
                  <a:pt x="124" y="291"/>
                </a:cubicBezTo>
                <a:cubicBezTo>
                  <a:pt x="124" y="287"/>
                  <a:pt x="122" y="284"/>
                  <a:pt x="119" y="281"/>
                </a:cubicBezTo>
                <a:cubicBezTo>
                  <a:pt x="119" y="281"/>
                  <a:pt x="101" y="265"/>
                  <a:pt x="88" y="253"/>
                </a:cubicBezTo>
                <a:cubicBezTo>
                  <a:pt x="90" y="252"/>
                  <a:pt x="93" y="251"/>
                  <a:pt x="95" y="250"/>
                </a:cubicBezTo>
                <a:cubicBezTo>
                  <a:pt x="97" y="250"/>
                  <a:pt x="240" y="227"/>
                  <a:pt x="240" y="227"/>
                </a:cubicBezTo>
                <a:cubicBezTo>
                  <a:pt x="240" y="227"/>
                  <a:pt x="240" y="227"/>
                  <a:pt x="240" y="227"/>
                </a:cubicBezTo>
                <a:cubicBezTo>
                  <a:pt x="263" y="223"/>
                  <a:pt x="280" y="204"/>
                  <a:pt x="277" y="183"/>
                </a:cubicBezTo>
                <a:lnTo>
                  <a:pt x="275" y="17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6" name="Freeform 576"/>
          <p:cNvSpPr>
            <a:spLocks noEditPoints="1"/>
          </p:cNvSpPr>
          <p:nvPr userDrawn="1"/>
        </p:nvSpPr>
        <p:spPr bwMode="auto">
          <a:xfrm>
            <a:off x="8026679" y="4555333"/>
            <a:ext cx="377927" cy="290806"/>
          </a:xfrm>
          <a:custGeom>
            <a:avLst/>
            <a:gdLst/>
            <a:ahLst/>
            <a:cxnLst>
              <a:cxn ang="0">
                <a:pos x="223" y="107"/>
              </a:cxn>
              <a:cxn ang="0">
                <a:pos x="387" y="290"/>
              </a:cxn>
              <a:cxn ang="0">
                <a:pos x="237" y="290"/>
              </a:cxn>
              <a:cxn ang="0">
                <a:pos x="283" y="267"/>
              </a:cxn>
              <a:cxn ang="0">
                <a:pos x="285" y="266"/>
              </a:cxn>
              <a:cxn ang="0">
                <a:pos x="287" y="263"/>
              </a:cxn>
              <a:cxn ang="0">
                <a:pos x="291" y="259"/>
              </a:cxn>
              <a:cxn ang="0">
                <a:pos x="295" y="255"/>
              </a:cxn>
              <a:cxn ang="0">
                <a:pos x="299" y="250"/>
              </a:cxn>
              <a:cxn ang="0">
                <a:pos x="303" y="244"/>
              </a:cxn>
              <a:cxn ang="0">
                <a:pos x="309" y="229"/>
              </a:cxn>
              <a:cxn ang="0">
                <a:pos x="303" y="195"/>
              </a:cxn>
              <a:cxn ang="0">
                <a:pos x="278" y="167"/>
              </a:cxn>
              <a:cxn ang="0">
                <a:pos x="195" y="136"/>
              </a:cxn>
              <a:cxn ang="0">
                <a:pos x="172" y="107"/>
              </a:cxn>
              <a:cxn ang="0">
                <a:pos x="201" y="114"/>
              </a:cxn>
              <a:cxn ang="0">
                <a:pos x="204" y="114"/>
              </a:cxn>
              <a:cxn ang="0">
                <a:pos x="209" y="112"/>
              </a:cxn>
              <a:cxn ang="0">
                <a:pos x="211" y="110"/>
              </a:cxn>
              <a:cxn ang="0">
                <a:pos x="214" y="105"/>
              </a:cxn>
              <a:cxn ang="0">
                <a:pos x="214" y="102"/>
              </a:cxn>
              <a:cxn ang="0">
                <a:pos x="214" y="98"/>
              </a:cxn>
              <a:cxn ang="0">
                <a:pos x="149" y="36"/>
              </a:cxn>
              <a:cxn ang="0">
                <a:pos x="150" y="194"/>
              </a:cxn>
              <a:cxn ang="0">
                <a:pos x="27" y="196"/>
              </a:cxn>
              <a:cxn ang="0">
                <a:pos x="168" y="16"/>
              </a:cxn>
              <a:cxn ang="0">
                <a:pos x="0" y="29"/>
              </a:cxn>
              <a:cxn ang="0">
                <a:pos x="55" y="232"/>
              </a:cxn>
              <a:cxn ang="0">
                <a:pos x="179" y="175"/>
              </a:cxn>
              <a:cxn ang="0">
                <a:pos x="178" y="171"/>
              </a:cxn>
              <a:cxn ang="0">
                <a:pos x="175" y="167"/>
              </a:cxn>
              <a:cxn ang="0">
                <a:pos x="173" y="165"/>
              </a:cxn>
              <a:cxn ang="0">
                <a:pos x="169" y="163"/>
              </a:cxn>
              <a:cxn ang="0">
                <a:pos x="163" y="163"/>
              </a:cxn>
              <a:cxn ang="0">
                <a:pos x="102" y="115"/>
              </a:cxn>
              <a:cxn ang="0">
                <a:pos x="179" y="81"/>
              </a:cxn>
              <a:cxn ang="0">
                <a:pos x="174" y="80"/>
              </a:cxn>
              <a:cxn ang="0">
                <a:pos x="170" y="80"/>
              </a:cxn>
              <a:cxn ang="0">
                <a:pos x="164" y="80"/>
              </a:cxn>
              <a:cxn ang="0">
                <a:pos x="205" y="191"/>
              </a:cxn>
              <a:cxn ang="0">
                <a:pos x="251" y="325"/>
              </a:cxn>
              <a:cxn ang="0">
                <a:pos x="404" y="310"/>
              </a:cxn>
              <a:cxn ang="0">
                <a:pos x="245" y="181"/>
              </a:cxn>
              <a:cxn ang="0">
                <a:pos x="262" y="189"/>
              </a:cxn>
              <a:cxn ang="0">
                <a:pos x="257" y="196"/>
              </a:cxn>
              <a:cxn ang="0">
                <a:pos x="253" y="203"/>
              </a:cxn>
              <a:cxn ang="0">
                <a:pos x="252" y="207"/>
              </a:cxn>
              <a:cxn ang="0">
                <a:pos x="251" y="213"/>
              </a:cxn>
              <a:cxn ang="0">
                <a:pos x="252" y="216"/>
              </a:cxn>
              <a:cxn ang="0">
                <a:pos x="269" y="233"/>
              </a:cxn>
              <a:cxn ang="0">
                <a:pos x="273" y="240"/>
              </a:cxn>
              <a:cxn ang="0">
                <a:pos x="253" y="247"/>
              </a:cxn>
            </a:cxnLst>
            <a:rect l="0" t="0" r="r" b="b"/>
            <a:pathLst>
              <a:path w="432" h="333">
                <a:moveTo>
                  <a:pt x="424" y="179"/>
                </a:moveTo>
                <a:cubicBezTo>
                  <a:pt x="294" y="116"/>
                  <a:pt x="275" y="108"/>
                  <a:pt x="27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2" y="96"/>
                  <a:pt x="225" y="100"/>
                  <a:pt x="223" y="107"/>
                </a:cubicBezTo>
                <a:cubicBezTo>
                  <a:pt x="222" y="112"/>
                  <a:pt x="223" y="116"/>
                  <a:pt x="226" y="120"/>
                </a:cubicBezTo>
                <a:cubicBezTo>
                  <a:pt x="228" y="121"/>
                  <a:pt x="230" y="123"/>
                  <a:pt x="232" y="123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72" y="136"/>
                  <a:pt x="348" y="172"/>
                  <a:pt x="403" y="198"/>
                </a:cubicBezTo>
                <a:cubicBezTo>
                  <a:pt x="387" y="290"/>
                  <a:pt x="387" y="290"/>
                  <a:pt x="387" y="290"/>
                </a:cubicBezTo>
                <a:cubicBezTo>
                  <a:pt x="383" y="292"/>
                  <a:pt x="379" y="295"/>
                  <a:pt x="375" y="297"/>
                </a:cubicBezTo>
                <a:cubicBezTo>
                  <a:pt x="369" y="301"/>
                  <a:pt x="364" y="305"/>
                  <a:pt x="359" y="307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1" y="298"/>
                  <a:pt x="250" y="298"/>
                  <a:pt x="249" y="298"/>
                </a:cubicBezTo>
                <a:cubicBezTo>
                  <a:pt x="246" y="299"/>
                  <a:pt x="238" y="299"/>
                  <a:pt x="237" y="290"/>
                </a:cubicBezTo>
                <a:cubicBezTo>
                  <a:pt x="236" y="286"/>
                  <a:pt x="237" y="283"/>
                  <a:pt x="238" y="280"/>
                </a:cubicBezTo>
                <a:cubicBezTo>
                  <a:pt x="239" y="278"/>
                  <a:pt x="241" y="276"/>
                  <a:pt x="244" y="275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79" y="269"/>
                  <a:pt x="281" y="269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4" y="266"/>
                  <a:pt x="284" y="266"/>
                </a:cubicBezTo>
                <a:cubicBezTo>
                  <a:pt x="284" y="266"/>
                  <a:pt x="284" y="266"/>
                  <a:pt x="284" y="266"/>
                </a:cubicBezTo>
                <a:cubicBezTo>
                  <a:pt x="284" y="266"/>
                  <a:pt x="284" y="266"/>
                  <a:pt x="285" y="266"/>
                </a:cubicBezTo>
                <a:cubicBezTo>
                  <a:pt x="285" y="266"/>
                  <a:pt x="285" y="265"/>
                  <a:pt x="285" y="265"/>
                </a:cubicBezTo>
                <a:cubicBezTo>
                  <a:pt x="285" y="265"/>
                  <a:pt x="285" y="265"/>
                  <a:pt x="286" y="265"/>
                </a:cubicBezTo>
                <a:cubicBezTo>
                  <a:pt x="286" y="265"/>
                  <a:pt x="286" y="264"/>
                  <a:pt x="286" y="264"/>
                </a:cubicBezTo>
                <a:cubicBezTo>
                  <a:pt x="286" y="264"/>
                  <a:pt x="287" y="264"/>
                  <a:pt x="287" y="264"/>
                </a:cubicBezTo>
                <a:cubicBezTo>
                  <a:pt x="287" y="264"/>
                  <a:pt x="287" y="263"/>
                  <a:pt x="287" y="263"/>
                </a:cubicBezTo>
                <a:cubicBezTo>
                  <a:pt x="288" y="263"/>
                  <a:pt x="288" y="263"/>
                  <a:pt x="288" y="262"/>
                </a:cubicBezTo>
                <a:cubicBezTo>
                  <a:pt x="288" y="262"/>
                  <a:pt x="289" y="262"/>
                  <a:pt x="289" y="262"/>
                </a:cubicBezTo>
                <a:cubicBezTo>
                  <a:pt x="289" y="262"/>
                  <a:pt x="289" y="261"/>
                  <a:pt x="290" y="261"/>
                </a:cubicBezTo>
                <a:cubicBezTo>
                  <a:pt x="290" y="261"/>
                  <a:pt x="290" y="260"/>
                  <a:pt x="290" y="260"/>
                </a:cubicBezTo>
                <a:cubicBezTo>
                  <a:pt x="291" y="260"/>
                  <a:pt x="291" y="260"/>
                  <a:pt x="291" y="259"/>
                </a:cubicBezTo>
                <a:cubicBezTo>
                  <a:pt x="291" y="259"/>
                  <a:pt x="292" y="259"/>
                  <a:pt x="292" y="259"/>
                </a:cubicBezTo>
                <a:cubicBezTo>
                  <a:pt x="292" y="258"/>
                  <a:pt x="293" y="258"/>
                  <a:pt x="293" y="258"/>
                </a:cubicBezTo>
                <a:cubicBezTo>
                  <a:pt x="293" y="257"/>
                  <a:pt x="293" y="257"/>
                  <a:pt x="294" y="257"/>
                </a:cubicBezTo>
                <a:cubicBezTo>
                  <a:pt x="294" y="256"/>
                  <a:pt x="294" y="256"/>
                  <a:pt x="295" y="256"/>
                </a:cubicBezTo>
                <a:cubicBezTo>
                  <a:pt x="295" y="255"/>
                  <a:pt x="295" y="255"/>
                  <a:pt x="295" y="255"/>
                </a:cubicBezTo>
                <a:cubicBezTo>
                  <a:pt x="296" y="254"/>
                  <a:pt x="296" y="254"/>
                  <a:pt x="296" y="254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2"/>
                  <a:pt x="298" y="252"/>
                  <a:pt x="298" y="251"/>
                </a:cubicBezTo>
                <a:cubicBezTo>
                  <a:pt x="298" y="251"/>
                  <a:pt x="299" y="251"/>
                  <a:pt x="299" y="250"/>
                </a:cubicBezTo>
                <a:cubicBezTo>
                  <a:pt x="299" y="250"/>
                  <a:pt x="300" y="249"/>
                  <a:pt x="300" y="249"/>
                </a:cubicBezTo>
                <a:cubicBezTo>
                  <a:pt x="300" y="249"/>
                  <a:pt x="300" y="248"/>
                  <a:pt x="301" y="248"/>
                </a:cubicBezTo>
                <a:cubicBezTo>
                  <a:pt x="301" y="247"/>
                  <a:pt x="301" y="247"/>
                  <a:pt x="302" y="246"/>
                </a:cubicBezTo>
                <a:cubicBezTo>
                  <a:pt x="302" y="246"/>
                  <a:pt x="302" y="246"/>
                  <a:pt x="302" y="245"/>
                </a:cubicBezTo>
                <a:cubicBezTo>
                  <a:pt x="303" y="245"/>
                  <a:pt x="303" y="244"/>
                  <a:pt x="303" y="244"/>
                </a:cubicBezTo>
                <a:cubicBezTo>
                  <a:pt x="303" y="243"/>
                  <a:pt x="304" y="243"/>
                  <a:pt x="304" y="243"/>
                </a:cubicBezTo>
                <a:cubicBezTo>
                  <a:pt x="304" y="242"/>
                  <a:pt x="305" y="241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7" y="236"/>
                  <a:pt x="308" y="233"/>
                  <a:pt x="309" y="229"/>
                </a:cubicBezTo>
                <a:cubicBezTo>
                  <a:pt x="310" y="225"/>
                  <a:pt x="310" y="222"/>
                  <a:pt x="310" y="218"/>
                </a:cubicBezTo>
                <a:cubicBezTo>
                  <a:pt x="310" y="217"/>
                  <a:pt x="310" y="216"/>
                  <a:pt x="310" y="216"/>
                </a:cubicBezTo>
                <a:cubicBezTo>
                  <a:pt x="310" y="212"/>
                  <a:pt x="309" y="209"/>
                  <a:pt x="308" y="206"/>
                </a:cubicBezTo>
                <a:cubicBezTo>
                  <a:pt x="307" y="203"/>
                  <a:pt x="305" y="200"/>
                  <a:pt x="304" y="197"/>
                </a:cubicBezTo>
                <a:cubicBezTo>
                  <a:pt x="303" y="196"/>
                  <a:pt x="303" y="196"/>
                  <a:pt x="303" y="195"/>
                </a:cubicBezTo>
                <a:cubicBezTo>
                  <a:pt x="301" y="192"/>
                  <a:pt x="299" y="190"/>
                  <a:pt x="298" y="187"/>
                </a:cubicBezTo>
                <a:cubicBezTo>
                  <a:pt x="296" y="186"/>
                  <a:pt x="295" y="184"/>
                  <a:pt x="293" y="182"/>
                </a:cubicBezTo>
                <a:cubicBezTo>
                  <a:pt x="292" y="181"/>
                  <a:pt x="291" y="180"/>
                  <a:pt x="290" y="178"/>
                </a:cubicBezTo>
                <a:cubicBezTo>
                  <a:pt x="285" y="173"/>
                  <a:pt x="281" y="169"/>
                  <a:pt x="279" y="168"/>
                </a:cubicBezTo>
                <a:cubicBezTo>
                  <a:pt x="279" y="168"/>
                  <a:pt x="278" y="167"/>
                  <a:pt x="278" y="167"/>
                </a:cubicBezTo>
                <a:cubicBezTo>
                  <a:pt x="278" y="167"/>
                  <a:pt x="277" y="167"/>
                  <a:pt x="276" y="166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65" y="160"/>
                  <a:pt x="237" y="150"/>
                  <a:pt x="237" y="150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65" y="126"/>
                  <a:pt x="165" y="126"/>
                  <a:pt x="165" y="126"/>
                </a:cubicBezTo>
                <a:cubicBezTo>
                  <a:pt x="162" y="125"/>
                  <a:pt x="160" y="123"/>
                  <a:pt x="159" y="121"/>
                </a:cubicBezTo>
                <a:cubicBezTo>
                  <a:pt x="158" y="119"/>
                  <a:pt x="158" y="116"/>
                  <a:pt x="159" y="113"/>
                </a:cubicBezTo>
                <a:cubicBezTo>
                  <a:pt x="160" y="109"/>
                  <a:pt x="163" y="107"/>
                  <a:pt x="167" y="106"/>
                </a:cubicBezTo>
                <a:cubicBezTo>
                  <a:pt x="169" y="106"/>
                  <a:pt x="170" y="106"/>
                  <a:pt x="172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97" y="114"/>
                  <a:pt x="197" y="114"/>
                  <a:pt x="197" y="114"/>
                </a:cubicBezTo>
                <a:cubicBezTo>
                  <a:pt x="198" y="114"/>
                  <a:pt x="199" y="114"/>
                  <a:pt x="199" y="114"/>
                </a:cubicBezTo>
                <a:cubicBezTo>
                  <a:pt x="199" y="114"/>
                  <a:pt x="199" y="114"/>
                  <a:pt x="199" y="114"/>
                </a:cubicBezTo>
                <a:cubicBezTo>
                  <a:pt x="200" y="114"/>
                  <a:pt x="200" y="114"/>
                  <a:pt x="201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4"/>
                  <a:pt x="202" y="114"/>
                  <a:pt x="202" y="114"/>
                </a:cubicBezTo>
                <a:cubicBezTo>
                  <a:pt x="202" y="114"/>
                  <a:pt x="202" y="114"/>
                  <a:pt x="203" y="114"/>
                </a:cubicBezTo>
                <a:cubicBezTo>
                  <a:pt x="203" y="114"/>
                  <a:pt x="204" y="114"/>
                  <a:pt x="204" y="114"/>
                </a:cubicBezTo>
                <a:cubicBezTo>
                  <a:pt x="204" y="114"/>
                  <a:pt x="204" y="114"/>
                  <a:pt x="204" y="114"/>
                </a:cubicBezTo>
                <a:cubicBezTo>
                  <a:pt x="205" y="114"/>
                  <a:pt x="205" y="114"/>
                  <a:pt x="205" y="114"/>
                </a:cubicBezTo>
                <a:cubicBezTo>
                  <a:pt x="206" y="114"/>
                  <a:pt x="206" y="113"/>
                  <a:pt x="206" y="113"/>
                </a:cubicBezTo>
                <a:cubicBezTo>
                  <a:pt x="206" y="113"/>
                  <a:pt x="207" y="113"/>
                  <a:pt x="207" y="113"/>
                </a:cubicBezTo>
                <a:cubicBezTo>
                  <a:pt x="207" y="113"/>
                  <a:pt x="207" y="113"/>
                  <a:pt x="207" y="113"/>
                </a:cubicBezTo>
                <a:cubicBezTo>
                  <a:pt x="208" y="113"/>
                  <a:pt x="208" y="112"/>
                  <a:pt x="209" y="112"/>
                </a:cubicBezTo>
                <a:cubicBezTo>
                  <a:pt x="209" y="112"/>
                  <a:pt x="209" y="112"/>
                  <a:pt x="209" y="112"/>
                </a:cubicBezTo>
                <a:cubicBezTo>
                  <a:pt x="209" y="112"/>
                  <a:pt x="209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0"/>
                  <a:pt x="211" y="110"/>
                  <a:pt x="211" y="110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2" y="109"/>
                  <a:pt x="212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4"/>
                  <a:pt x="214" y="104"/>
                  <a:pt x="214" y="104"/>
                </a:cubicBezTo>
                <a:cubicBezTo>
                  <a:pt x="214" y="104"/>
                  <a:pt x="214" y="104"/>
                  <a:pt x="214" y="103"/>
                </a:cubicBezTo>
                <a:cubicBezTo>
                  <a:pt x="214" y="103"/>
                  <a:pt x="214" y="103"/>
                  <a:pt x="214" y="102"/>
                </a:cubicBezTo>
                <a:cubicBezTo>
                  <a:pt x="214" y="102"/>
                  <a:pt x="214" y="102"/>
                  <a:pt x="214" y="102"/>
                </a:cubicBezTo>
                <a:cubicBezTo>
                  <a:pt x="214" y="101"/>
                  <a:pt x="214" y="101"/>
                  <a:pt x="214" y="100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100"/>
                  <a:pt x="214" y="99"/>
                  <a:pt x="214" y="99"/>
                </a:cubicBezTo>
                <a:cubicBezTo>
                  <a:pt x="214" y="99"/>
                  <a:pt x="214" y="99"/>
                  <a:pt x="214" y="99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09" y="72"/>
                  <a:pt x="193" y="51"/>
                  <a:pt x="171" y="41"/>
                </a:cubicBezTo>
                <a:cubicBezTo>
                  <a:pt x="168" y="40"/>
                  <a:pt x="165" y="39"/>
                  <a:pt x="161" y="38"/>
                </a:cubicBezTo>
                <a:cubicBezTo>
                  <a:pt x="158" y="37"/>
                  <a:pt x="155" y="36"/>
                  <a:pt x="152" y="36"/>
                </a:cubicBezTo>
                <a:cubicBezTo>
                  <a:pt x="151" y="36"/>
                  <a:pt x="150" y="36"/>
                  <a:pt x="149" y="36"/>
                </a:cubicBezTo>
                <a:cubicBezTo>
                  <a:pt x="148" y="36"/>
                  <a:pt x="147" y="36"/>
                  <a:pt x="145" y="36"/>
                </a:cubicBezTo>
                <a:cubicBezTo>
                  <a:pt x="107" y="36"/>
                  <a:pt x="75" y="71"/>
                  <a:pt x="75" y="115"/>
                </a:cubicBezTo>
                <a:cubicBezTo>
                  <a:pt x="75" y="159"/>
                  <a:pt x="107" y="194"/>
                  <a:pt x="145" y="194"/>
                </a:cubicBezTo>
                <a:cubicBezTo>
                  <a:pt x="147" y="194"/>
                  <a:pt x="148" y="194"/>
                  <a:pt x="149" y="194"/>
                </a:cubicBezTo>
                <a:cubicBezTo>
                  <a:pt x="149" y="194"/>
                  <a:pt x="150" y="194"/>
                  <a:pt x="150" y="194"/>
                </a:cubicBezTo>
                <a:cubicBezTo>
                  <a:pt x="151" y="194"/>
                  <a:pt x="151" y="194"/>
                  <a:pt x="152" y="194"/>
                </a:cubicBezTo>
                <a:cubicBezTo>
                  <a:pt x="152" y="194"/>
                  <a:pt x="152" y="194"/>
                  <a:pt x="152" y="194"/>
                </a:cubicBezTo>
                <a:cubicBezTo>
                  <a:pt x="152" y="201"/>
                  <a:pt x="152" y="201"/>
                  <a:pt x="152" y="201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7" y="38"/>
                  <a:pt x="27" y="38"/>
                  <a:pt x="27" y="38"/>
                </a:cubicBezTo>
                <a:cubicBezTo>
                  <a:pt x="57" y="26"/>
                  <a:pt x="57" y="26"/>
                  <a:pt x="57" y="26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6" y="29"/>
                  <a:pt x="157" y="29"/>
                  <a:pt x="159" y="29"/>
                </a:cubicBezTo>
                <a:cubicBezTo>
                  <a:pt x="164" y="27"/>
                  <a:pt x="168" y="22"/>
                  <a:pt x="168" y="16"/>
                </a:cubicBezTo>
                <a:cubicBezTo>
                  <a:pt x="169" y="9"/>
                  <a:pt x="163" y="3"/>
                  <a:pt x="155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0"/>
                  <a:pt x="50" y="1"/>
                </a:cubicBezTo>
                <a:cubicBezTo>
                  <a:pt x="9" y="16"/>
                  <a:pt x="9" y="16"/>
                  <a:pt x="9" y="16"/>
                </a:cubicBezTo>
                <a:cubicBezTo>
                  <a:pt x="4" y="18"/>
                  <a:pt x="0" y="23"/>
                  <a:pt x="0" y="29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11"/>
                  <a:pt x="4" y="216"/>
                  <a:pt x="9" y="218"/>
                </a:cubicBezTo>
                <a:cubicBezTo>
                  <a:pt x="50" y="232"/>
                  <a:pt x="50" y="232"/>
                  <a:pt x="50" y="232"/>
                </a:cubicBezTo>
                <a:cubicBezTo>
                  <a:pt x="51" y="232"/>
                  <a:pt x="53" y="232"/>
                  <a:pt x="54" y="232"/>
                </a:cubicBezTo>
                <a:cubicBezTo>
                  <a:pt x="55" y="232"/>
                  <a:pt x="55" y="232"/>
                  <a:pt x="55" y="232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73" y="227"/>
                  <a:pt x="179" y="221"/>
                  <a:pt x="179" y="214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5"/>
                  <a:pt x="179" y="175"/>
                </a:cubicBezTo>
                <a:cubicBezTo>
                  <a:pt x="179" y="175"/>
                  <a:pt x="179" y="175"/>
                  <a:pt x="179" y="175"/>
                </a:cubicBezTo>
                <a:cubicBezTo>
                  <a:pt x="179" y="174"/>
                  <a:pt x="179" y="174"/>
                  <a:pt x="179" y="173"/>
                </a:cubicBezTo>
                <a:cubicBezTo>
                  <a:pt x="179" y="173"/>
                  <a:pt x="179" y="173"/>
                  <a:pt x="178" y="173"/>
                </a:cubicBezTo>
                <a:cubicBezTo>
                  <a:pt x="178" y="173"/>
                  <a:pt x="178" y="172"/>
                  <a:pt x="178" y="172"/>
                </a:cubicBezTo>
                <a:cubicBezTo>
                  <a:pt x="178" y="172"/>
                  <a:pt x="178" y="172"/>
                  <a:pt x="178" y="171"/>
                </a:cubicBezTo>
                <a:cubicBezTo>
                  <a:pt x="178" y="171"/>
                  <a:pt x="178" y="171"/>
                  <a:pt x="178" y="170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70"/>
                  <a:pt x="177" y="169"/>
                  <a:pt x="177" y="169"/>
                </a:cubicBezTo>
                <a:cubicBezTo>
                  <a:pt x="176" y="168"/>
                  <a:pt x="176" y="168"/>
                  <a:pt x="176" y="168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4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66"/>
                  <a:pt x="173" y="166"/>
                  <a:pt x="173" y="165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71" y="164"/>
                  <a:pt x="171" y="164"/>
                  <a:pt x="170" y="164"/>
                </a:cubicBezTo>
                <a:cubicBezTo>
                  <a:pt x="170" y="164"/>
                  <a:pt x="170" y="164"/>
                  <a:pt x="170" y="164"/>
                </a:cubicBezTo>
                <a:cubicBezTo>
                  <a:pt x="169" y="164"/>
                  <a:pt x="169" y="164"/>
                  <a:pt x="169" y="163"/>
                </a:cubicBezTo>
                <a:cubicBezTo>
                  <a:pt x="169" y="163"/>
                  <a:pt x="168" y="163"/>
                  <a:pt x="168" y="163"/>
                </a:cubicBezTo>
                <a:cubicBezTo>
                  <a:pt x="167" y="163"/>
                  <a:pt x="166" y="163"/>
                  <a:pt x="165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4" y="163"/>
                  <a:pt x="163" y="163"/>
                  <a:pt x="163" y="163"/>
                </a:cubicBezTo>
                <a:cubicBezTo>
                  <a:pt x="163" y="163"/>
                  <a:pt x="162" y="164"/>
                  <a:pt x="162" y="164"/>
                </a:cubicBezTo>
                <a:cubicBezTo>
                  <a:pt x="162" y="164"/>
                  <a:pt x="162" y="164"/>
                  <a:pt x="162" y="164"/>
                </a:cubicBezTo>
                <a:cubicBezTo>
                  <a:pt x="161" y="164"/>
                  <a:pt x="161" y="164"/>
                  <a:pt x="160" y="164"/>
                </a:cubicBezTo>
                <a:cubicBezTo>
                  <a:pt x="156" y="166"/>
                  <a:pt x="151" y="167"/>
                  <a:pt x="145" y="167"/>
                </a:cubicBezTo>
                <a:cubicBezTo>
                  <a:pt x="122" y="167"/>
                  <a:pt x="102" y="144"/>
                  <a:pt x="102" y="115"/>
                </a:cubicBezTo>
                <a:cubicBezTo>
                  <a:pt x="102" y="86"/>
                  <a:pt x="122" y="62"/>
                  <a:pt x="145" y="62"/>
                </a:cubicBezTo>
                <a:cubicBezTo>
                  <a:pt x="147" y="62"/>
                  <a:pt x="148" y="62"/>
                  <a:pt x="149" y="63"/>
                </a:cubicBezTo>
                <a:cubicBezTo>
                  <a:pt x="153" y="63"/>
                  <a:pt x="157" y="64"/>
                  <a:pt x="160" y="65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7" y="69"/>
                  <a:pt x="174" y="74"/>
                  <a:pt x="179" y="81"/>
                </a:cubicBezTo>
                <a:cubicBezTo>
                  <a:pt x="178" y="81"/>
                  <a:pt x="178" y="81"/>
                  <a:pt x="178" y="81"/>
                </a:cubicBezTo>
                <a:cubicBezTo>
                  <a:pt x="178" y="81"/>
                  <a:pt x="178" y="81"/>
                  <a:pt x="177" y="81"/>
                </a:cubicBezTo>
                <a:cubicBezTo>
                  <a:pt x="177" y="81"/>
                  <a:pt x="177" y="81"/>
                  <a:pt x="176" y="8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5" y="80"/>
                  <a:pt x="175" y="80"/>
                  <a:pt x="174" y="80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0"/>
                  <a:pt x="167" y="80"/>
                  <a:pt x="167" y="80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5" y="80"/>
                  <a:pt x="165" y="80"/>
                  <a:pt x="164" y="80"/>
                </a:cubicBezTo>
                <a:cubicBezTo>
                  <a:pt x="150" y="82"/>
                  <a:pt x="138" y="91"/>
                  <a:pt x="134" y="105"/>
                </a:cubicBezTo>
                <a:cubicBezTo>
                  <a:pt x="130" y="114"/>
                  <a:pt x="131" y="124"/>
                  <a:pt x="135" y="133"/>
                </a:cubicBezTo>
                <a:cubicBezTo>
                  <a:pt x="140" y="142"/>
                  <a:pt x="147" y="148"/>
                  <a:pt x="157" y="151"/>
                </a:cubicBezTo>
                <a:cubicBezTo>
                  <a:pt x="218" y="172"/>
                  <a:pt x="218" y="172"/>
                  <a:pt x="218" y="172"/>
                </a:cubicBezTo>
                <a:cubicBezTo>
                  <a:pt x="213" y="179"/>
                  <a:pt x="208" y="186"/>
                  <a:pt x="205" y="191"/>
                </a:cubicBezTo>
                <a:cubicBezTo>
                  <a:pt x="195" y="209"/>
                  <a:pt x="198" y="240"/>
                  <a:pt x="216" y="253"/>
                </a:cubicBezTo>
                <a:cubicBezTo>
                  <a:pt x="218" y="254"/>
                  <a:pt x="220" y="256"/>
                  <a:pt x="222" y="258"/>
                </a:cubicBezTo>
                <a:cubicBezTo>
                  <a:pt x="220" y="260"/>
                  <a:pt x="217" y="263"/>
                  <a:pt x="216" y="266"/>
                </a:cubicBezTo>
                <a:cubicBezTo>
                  <a:pt x="210" y="274"/>
                  <a:pt x="209" y="285"/>
                  <a:pt x="210" y="295"/>
                </a:cubicBezTo>
                <a:cubicBezTo>
                  <a:pt x="214" y="315"/>
                  <a:pt x="231" y="327"/>
                  <a:pt x="251" y="325"/>
                </a:cubicBezTo>
                <a:cubicBezTo>
                  <a:pt x="359" y="333"/>
                  <a:pt x="359" y="333"/>
                  <a:pt x="359" y="333"/>
                </a:cubicBezTo>
                <a:cubicBezTo>
                  <a:pt x="359" y="333"/>
                  <a:pt x="360" y="333"/>
                  <a:pt x="360" y="333"/>
                </a:cubicBezTo>
                <a:cubicBezTo>
                  <a:pt x="361" y="333"/>
                  <a:pt x="361" y="333"/>
                  <a:pt x="362" y="333"/>
                </a:cubicBezTo>
                <a:cubicBezTo>
                  <a:pt x="373" y="331"/>
                  <a:pt x="382" y="325"/>
                  <a:pt x="390" y="319"/>
                </a:cubicBezTo>
                <a:cubicBezTo>
                  <a:pt x="395" y="316"/>
                  <a:pt x="400" y="312"/>
                  <a:pt x="404" y="310"/>
                </a:cubicBezTo>
                <a:cubicBezTo>
                  <a:pt x="408" y="308"/>
                  <a:pt x="411" y="305"/>
                  <a:pt x="412" y="301"/>
                </a:cubicBezTo>
                <a:cubicBezTo>
                  <a:pt x="431" y="193"/>
                  <a:pt x="431" y="193"/>
                  <a:pt x="431" y="193"/>
                </a:cubicBezTo>
                <a:cubicBezTo>
                  <a:pt x="432" y="187"/>
                  <a:pt x="429" y="181"/>
                  <a:pt x="424" y="179"/>
                </a:cubicBezTo>
                <a:close/>
                <a:moveTo>
                  <a:pt x="228" y="204"/>
                </a:moveTo>
                <a:cubicBezTo>
                  <a:pt x="231" y="199"/>
                  <a:pt x="237" y="191"/>
                  <a:pt x="245" y="181"/>
                </a:cubicBezTo>
                <a:cubicBezTo>
                  <a:pt x="251" y="183"/>
                  <a:pt x="251" y="183"/>
                  <a:pt x="251" y="183"/>
                </a:cubicBezTo>
                <a:cubicBezTo>
                  <a:pt x="254" y="184"/>
                  <a:pt x="254" y="184"/>
                  <a:pt x="254" y="184"/>
                </a:cubicBezTo>
                <a:cubicBezTo>
                  <a:pt x="261" y="188"/>
                  <a:pt x="261" y="188"/>
                  <a:pt x="261" y="188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90"/>
                  <a:pt x="261" y="190"/>
                  <a:pt x="261" y="190"/>
                </a:cubicBezTo>
                <a:cubicBezTo>
                  <a:pt x="261" y="191"/>
                  <a:pt x="260" y="191"/>
                  <a:pt x="260" y="192"/>
                </a:cubicBezTo>
                <a:cubicBezTo>
                  <a:pt x="260" y="192"/>
                  <a:pt x="259" y="193"/>
                  <a:pt x="259" y="193"/>
                </a:cubicBezTo>
                <a:cubicBezTo>
                  <a:pt x="259" y="194"/>
                  <a:pt x="258" y="194"/>
                  <a:pt x="258" y="195"/>
                </a:cubicBezTo>
                <a:cubicBezTo>
                  <a:pt x="258" y="195"/>
                  <a:pt x="257" y="195"/>
                  <a:pt x="257" y="196"/>
                </a:cubicBezTo>
                <a:cubicBezTo>
                  <a:pt x="257" y="196"/>
                  <a:pt x="256" y="197"/>
                  <a:pt x="256" y="198"/>
                </a:cubicBezTo>
                <a:cubicBezTo>
                  <a:pt x="256" y="198"/>
                  <a:pt x="256" y="198"/>
                  <a:pt x="256" y="198"/>
                </a:cubicBezTo>
                <a:cubicBezTo>
                  <a:pt x="255" y="199"/>
                  <a:pt x="255" y="200"/>
                  <a:pt x="254" y="200"/>
                </a:cubicBezTo>
                <a:cubicBezTo>
                  <a:pt x="254" y="201"/>
                  <a:pt x="254" y="201"/>
                  <a:pt x="254" y="201"/>
                </a:cubicBezTo>
                <a:cubicBezTo>
                  <a:pt x="254" y="202"/>
                  <a:pt x="254" y="202"/>
                  <a:pt x="253" y="203"/>
                </a:cubicBezTo>
                <a:cubicBezTo>
                  <a:pt x="253" y="203"/>
                  <a:pt x="253" y="203"/>
                  <a:pt x="253" y="203"/>
                </a:cubicBezTo>
                <a:cubicBezTo>
                  <a:pt x="253" y="204"/>
                  <a:pt x="253" y="204"/>
                  <a:pt x="252" y="205"/>
                </a:cubicBezTo>
                <a:cubicBezTo>
                  <a:pt x="252" y="205"/>
                  <a:pt x="252" y="205"/>
                  <a:pt x="252" y="205"/>
                </a:cubicBezTo>
                <a:cubicBezTo>
                  <a:pt x="252" y="206"/>
                  <a:pt x="252" y="206"/>
                  <a:pt x="252" y="207"/>
                </a:cubicBezTo>
                <a:cubicBezTo>
                  <a:pt x="252" y="207"/>
                  <a:pt x="252" y="207"/>
                  <a:pt x="252" y="207"/>
                </a:cubicBezTo>
                <a:cubicBezTo>
                  <a:pt x="251" y="208"/>
                  <a:pt x="251" y="208"/>
                  <a:pt x="251" y="209"/>
                </a:cubicBezTo>
                <a:cubicBezTo>
                  <a:pt x="251" y="209"/>
                  <a:pt x="251" y="209"/>
                  <a:pt x="251" y="209"/>
                </a:cubicBezTo>
                <a:cubicBezTo>
                  <a:pt x="251" y="210"/>
                  <a:pt x="251" y="210"/>
                  <a:pt x="251" y="211"/>
                </a:cubicBezTo>
                <a:cubicBezTo>
                  <a:pt x="251" y="211"/>
                  <a:pt x="251" y="211"/>
                  <a:pt x="251" y="211"/>
                </a:cubicBezTo>
                <a:cubicBezTo>
                  <a:pt x="251" y="212"/>
                  <a:pt x="251" y="212"/>
                  <a:pt x="251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214"/>
                  <a:pt x="251" y="215"/>
                  <a:pt x="251" y="215"/>
                </a:cubicBezTo>
                <a:cubicBezTo>
                  <a:pt x="252" y="215"/>
                  <a:pt x="252" y="216"/>
                  <a:pt x="252" y="216"/>
                </a:cubicBezTo>
                <a:cubicBezTo>
                  <a:pt x="252" y="216"/>
                  <a:pt x="252" y="216"/>
                  <a:pt x="252" y="216"/>
                </a:cubicBezTo>
                <a:cubicBezTo>
                  <a:pt x="252" y="217"/>
                  <a:pt x="252" y="218"/>
                  <a:pt x="253" y="218"/>
                </a:cubicBezTo>
                <a:cubicBezTo>
                  <a:pt x="253" y="219"/>
                  <a:pt x="253" y="219"/>
                  <a:pt x="254" y="220"/>
                </a:cubicBezTo>
                <a:cubicBezTo>
                  <a:pt x="255" y="221"/>
                  <a:pt x="256" y="222"/>
                  <a:pt x="258" y="224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75" y="237"/>
                  <a:pt x="275" y="237"/>
                  <a:pt x="275" y="237"/>
                </a:cubicBezTo>
                <a:cubicBezTo>
                  <a:pt x="275" y="238"/>
                  <a:pt x="274" y="238"/>
                  <a:pt x="274" y="238"/>
                </a:cubicBezTo>
                <a:cubicBezTo>
                  <a:pt x="274" y="239"/>
                  <a:pt x="274" y="239"/>
                  <a:pt x="273" y="239"/>
                </a:cubicBezTo>
                <a:cubicBezTo>
                  <a:pt x="273" y="240"/>
                  <a:pt x="273" y="240"/>
                  <a:pt x="273" y="240"/>
                </a:cubicBezTo>
                <a:cubicBezTo>
                  <a:pt x="272" y="241"/>
                  <a:pt x="272" y="241"/>
                  <a:pt x="272" y="241"/>
                </a:cubicBezTo>
                <a:cubicBezTo>
                  <a:pt x="271" y="241"/>
                  <a:pt x="271" y="242"/>
                  <a:pt x="271" y="242"/>
                </a:cubicBezTo>
                <a:cubicBezTo>
                  <a:pt x="271" y="242"/>
                  <a:pt x="270" y="242"/>
                  <a:pt x="270" y="243"/>
                </a:cubicBezTo>
                <a:cubicBezTo>
                  <a:pt x="270" y="243"/>
                  <a:pt x="269" y="244"/>
                  <a:pt x="269" y="244"/>
                </a:cubicBezTo>
                <a:cubicBezTo>
                  <a:pt x="253" y="247"/>
                  <a:pt x="253" y="247"/>
                  <a:pt x="253" y="247"/>
                </a:cubicBezTo>
                <a:cubicBezTo>
                  <a:pt x="246" y="241"/>
                  <a:pt x="237" y="235"/>
                  <a:pt x="231" y="231"/>
                </a:cubicBezTo>
                <a:cubicBezTo>
                  <a:pt x="226" y="228"/>
                  <a:pt x="224" y="213"/>
                  <a:pt x="228" y="20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4" name="Freeform 612"/>
          <p:cNvSpPr>
            <a:spLocks/>
          </p:cNvSpPr>
          <p:nvPr userDrawn="1"/>
        </p:nvSpPr>
        <p:spPr bwMode="auto">
          <a:xfrm>
            <a:off x="8500281" y="4522825"/>
            <a:ext cx="355840" cy="355839"/>
          </a:xfrm>
          <a:custGeom>
            <a:avLst/>
            <a:gdLst/>
            <a:ahLst/>
            <a:cxnLst>
              <a:cxn ang="0">
                <a:pos x="153" y="404"/>
              </a:cxn>
              <a:cxn ang="0">
                <a:pos x="149" y="156"/>
              </a:cxn>
              <a:cxn ang="0">
                <a:pos x="175" y="156"/>
              </a:cxn>
              <a:cxn ang="0">
                <a:pos x="249" y="381"/>
              </a:cxn>
              <a:cxn ang="0">
                <a:pos x="253" y="232"/>
              </a:cxn>
              <a:cxn ang="0">
                <a:pos x="310" y="228"/>
              </a:cxn>
              <a:cxn ang="0">
                <a:pos x="323" y="242"/>
              </a:cxn>
              <a:cxn ang="0">
                <a:pos x="381" y="269"/>
              </a:cxn>
              <a:cxn ang="0">
                <a:pos x="381" y="238"/>
              </a:cxn>
              <a:cxn ang="0">
                <a:pos x="378" y="203"/>
              </a:cxn>
              <a:cxn ang="0">
                <a:pos x="351" y="173"/>
              </a:cxn>
              <a:cxn ang="0">
                <a:pos x="323" y="169"/>
              </a:cxn>
              <a:cxn ang="0">
                <a:pos x="254" y="165"/>
              </a:cxn>
              <a:cxn ang="0">
                <a:pos x="250" y="102"/>
              </a:cxn>
              <a:cxn ang="0">
                <a:pos x="212" y="98"/>
              </a:cxn>
              <a:cxn ang="0">
                <a:pos x="208" y="33"/>
              </a:cxn>
              <a:cxn ang="0">
                <a:pos x="176" y="27"/>
              </a:cxn>
              <a:cxn ang="0">
                <a:pos x="158" y="29"/>
              </a:cxn>
              <a:cxn ang="0">
                <a:pos x="124" y="69"/>
              </a:cxn>
              <a:cxn ang="0">
                <a:pos x="113" y="113"/>
              </a:cxn>
              <a:cxn ang="0">
                <a:pos x="24" y="329"/>
              </a:cxn>
              <a:cxn ang="0">
                <a:pos x="6" y="330"/>
              </a:cxn>
              <a:cxn ang="0">
                <a:pos x="5" y="311"/>
              </a:cxn>
              <a:cxn ang="0">
                <a:pos x="5" y="311"/>
              </a:cxn>
              <a:cxn ang="0">
                <a:pos x="10" y="305"/>
              </a:cxn>
              <a:cxn ang="0">
                <a:pos x="25" y="285"/>
              </a:cxn>
              <a:cxn ang="0">
                <a:pos x="82" y="135"/>
              </a:cxn>
              <a:cxn ang="0">
                <a:pos x="99" y="60"/>
              </a:cxn>
              <a:cxn ang="0">
                <a:pos x="149" y="4"/>
              </a:cxn>
              <a:cxn ang="0">
                <a:pos x="176" y="0"/>
              </a:cxn>
              <a:cxn ang="0">
                <a:pos x="235" y="24"/>
              </a:cxn>
              <a:cxn ang="0">
                <a:pos x="263" y="75"/>
              </a:cxn>
              <a:cxn ang="0">
                <a:pos x="277" y="88"/>
              </a:cxn>
              <a:cxn ang="0">
                <a:pos x="324" y="142"/>
              </a:cxn>
              <a:cxn ang="0">
                <a:pos x="360" y="148"/>
              </a:cxn>
              <a:cxn ang="0">
                <a:pos x="405" y="198"/>
              </a:cxn>
              <a:cxn ang="0">
                <a:pos x="408" y="238"/>
              </a:cxn>
              <a:cxn ang="0">
                <a:pos x="408" y="283"/>
              </a:cxn>
              <a:cxn ang="0">
                <a:pos x="395" y="296"/>
              </a:cxn>
              <a:cxn ang="0">
                <a:pos x="297" y="283"/>
              </a:cxn>
              <a:cxn ang="0">
                <a:pos x="275" y="255"/>
              </a:cxn>
              <a:cxn ang="0">
                <a:pos x="271" y="404"/>
              </a:cxn>
              <a:cxn ang="0">
                <a:pos x="162" y="408"/>
              </a:cxn>
            </a:cxnLst>
            <a:rect l="0" t="0" r="r" b="b"/>
            <a:pathLst>
              <a:path w="408" h="408">
                <a:moveTo>
                  <a:pt x="162" y="408"/>
                </a:moveTo>
                <a:cubicBezTo>
                  <a:pt x="158" y="408"/>
                  <a:pt x="155" y="406"/>
                  <a:pt x="153" y="404"/>
                </a:cubicBezTo>
                <a:cubicBezTo>
                  <a:pt x="153" y="404"/>
                  <a:pt x="153" y="404"/>
                  <a:pt x="153" y="404"/>
                </a:cubicBezTo>
                <a:cubicBezTo>
                  <a:pt x="150" y="401"/>
                  <a:pt x="149" y="398"/>
                  <a:pt x="149" y="394"/>
                </a:cubicBezTo>
                <a:cubicBezTo>
                  <a:pt x="149" y="394"/>
                  <a:pt x="149" y="394"/>
                  <a:pt x="149" y="394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49" y="149"/>
                  <a:pt x="155" y="143"/>
                  <a:pt x="162" y="143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9" y="143"/>
                  <a:pt x="175" y="149"/>
                  <a:pt x="175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381"/>
                  <a:pt x="175" y="381"/>
                  <a:pt x="175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38"/>
                  <a:pt x="250" y="235"/>
                  <a:pt x="253" y="232"/>
                </a:cubicBezTo>
                <a:cubicBezTo>
                  <a:pt x="253" y="232"/>
                  <a:pt x="253" y="232"/>
                  <a:pt x="253" y="232"/>
                </a:cubicBezTo>
                <a:cubicBezTo>
                  <a:pt x="255" y="230"/>
                  <a:pt x="258" y="228"/>
                  <a:pt x="262" y="228"/>
                </a:cubicBezTo>
                <a:cubicBezTo>
                  <a:pt x="262" y="228"/>
                  <a:pt x="262" y="228"/>
                  <a:pt x="262" y="228"/>
                </a:cubicBezTo>
                <a:cubicBezTo>
                  <a:pt x="310" y="228"/>
                  <a:pt x="310" y="228"/>
                  <a:pt x="310" y="228"/>
                </a:cubicBezTo>
                <a:cubicBezTo>
                  <a:pt x="313" y="228"/>
                  <a:pt x="317" y="230"/>
                  <a:pt x="319" y="232"/>
                </a:cubicBezTo>
                <a:cubicBezTo>
                  <a:pt x="319" y="232"/>
                  <a:pt x="319" y="232"/>
                  <a:pt x="319" y="232"/>
                </a:cubicBezTo>
                <a:cubicBezTo>
                  <a:pt x="322" y="235"/>
                  <a:pt x="323" y="238"/>
                  <a:pt x="323" y="242"/>
                </a:cubicBezTo>
                <a:cubicBezTo>
                  <a:pt x="323" y="242"/>
                  <a:pt x="323" y="242"/>
                  <a:pt x="323" y="242"/>
                </a:cubicBezTo>
                <a:cubicBezTo>
                  <a:pt x="323" y="269"/>
                  <a:pt x="323" y="269"/>
                  <a:pt x="323" y="269"/>
                </a:cubicBezTo>
                <a:cubicBezTo>
                  <a:pt x="381" y="269"/>
                  <a:pt x="381" y="269"/>
                  <a:pt x="381" y="269"/>
                </a:cubicBezTo>
                <a:cubicBezTo>
                  <a:pt x="381" y="247"/>
                  <a:pt x="381" y="247"/>
                  <a:pt x="381" y="247"/>
                </a:cubicBezTo>
                <a:cubicBezTo>
                  <a:pt x="381" y="246"/>
                  <a:pt x="381" y="246"/>
                  <a:pt x="381" y="246"/>
                </a:cubicBezTo>
                <a:cubicBezTo>
                  <a:pt x="381" y="243"/>
                  <a:pt x="381" y="241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23"/>
                  <a:pt x="380" y="212"/>
                  <a:pt x="378" y="203"/>
                </a:cubicBezTo>
                <a:cubicBezTo>
                  <a:pt x="378" y="203"/>
                  <a:pt x="378" y="203"/>
                  <a:pt x="378" y="203"/>
                </a:cubicBezTo>
                <a:cubicBezTo>
                  <a:pt x="377" y="195"/>
                  <a:pt x="374" y="190"/>
                  <a:pt x="371" y="187"/>
                </a:cubicBezTo>
                <a:cubicBezTo>
                  <a:pt x="371" y="187"/>
                  <a:pt x="371" y="187"/>
                  <a:pt x="371" y="187"/>
                </a:cubicBezTo>
                <a:cubicBezTo>
                  <a:pt x="366" y="180"/>
                  <a:pt x="359" y="176"/>
                  <a:pt x="351" y="173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44" y="170"/>
                  <a:pt x="334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263" y="169"/>
                  <a:pt x="263" y="169"/>
                  <a:pt x="263" y="169"/>
                </a:cubicBezTo>
                <a:cubicBezTo>
                  <a:pt x="260" y="169"/>
                  <a:pt x="256" y="167"/>
                  <a:pt x="254" y="165"/>
                </a:cubicBezTo>
                <a:cubicBezTo>
                  <a:pt x="254" y="165"/>
                  <a:pt x="254" y="165"/>
                  <a:pt x="254" y="165"/>
                </a:cubicBezTo>
                <a:cubicBezTo>
                  <a:pt x="251" y="162"/>
                  <a:pt x="250" y="159"/>
                  <a:pt x="250" y="156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18" y="102"/>
                  <a:pt x="215" y="100"/>
                  <a:pt x="212" y="98"/>
                </a:cubicBezTo>
                <a:cubicBezTo>
                  <a:pt x="212" y="98"/>
                  <a:pt x="212" y="98"/>
                  <a:pt x="212" y="98"/>
                </a:cubicBezTo>
                <a:cubicBezTo>
                  <a:pt x="210" y="95"/>
                  <a:pt x="208" y="92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33"/>
                  <a:pt x="208" y="33"/>
                  <a:pt x="208" y="33"/>
                </a:cubicBezTo>
                <a:cubicBezTo>
                  <a:pt x="207" y="33"/>
                  <a:pt x="205" y="32"/>
                  <a:pt x="204" y="31"/>
                </a:cubicBezTo>
                <a:cubicBezTo>
                  <a:pt x="204" y="31"/>
                  <a:pt x="204" y="31"/>
                  <a:pt x="204" y="31"/>
                </a:cubicBezTo>
                <a:cubicBezTo>
                  <a:pt x="196" y="29"/>
                  <a:pt x="186" y="27"/>
                  <a:pt x="176" y="27"/>
                </a:cubicBezTo>
                <a:cubicBezTo>
                  <a:pt x="176" y="27"/>
                  <a:pt x="176" y="27"/>
                  <a:pt x="176" y="27"/>
                </a:cubicBezTo>
                <a:cubicBezTo>
                  <a:pt x="170" y="27"/>
                  <a:pt x="164" y="27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2" y="31"/>
                  <a:pt x="146" y="35"/>
                  <a:pt x="141" y="40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34" y="46"/>
                  <a:pt x="128" y="56"/>
                  <a:pt x="124" y="69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19" y="81"/>
                  <a:pt x="116" y="97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07" y="147"/>
                  <a:pt x="102" y="186"/>
                  <a:pt x="89" y="221"/>
                </a:cubicBezTo>
                <a:cubicBezTo>
                  <a:pt x="89" y="221"/>
                  <a:pt x="89" y="221"/>
                  <a:pt x="89" y="221"/>
                </a:cubicBezTo>
                <a:cubicBezTo>
                  <a:pt x="63" y="287"/>
                  <a:pt x="25" y="329"/>
                  <a:pt x="24" y="329"/>
                </a:cubicBezTo>
                <a:cubicBezTo>
                  <a:pt x="24" y="329"/>
                  <a:pt x="24" y="329"/>
                  <a:pt x="24" y="329"/>
                </a:cubicBezTo>
                <a:cubicBezTo>
                  <a:pt x="19" y="335"/>
                  <a:pt x="11" y="335"/>
                  <a:pt x="6" y="330"/>
                </a:cubicBezTo>
                <a:cubicBezTo>
                  <a:pt x="6" y="330"/>
                  <a:pt x="6" y="330"/>
                  <a:pt x="6" y="330"/>
                </a:cubicBezTo>
                <a:cubicBezTo>
                  <a:pt x="0" y="325"/>
                  <a:pt x="0" y="317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6" y="310"/>
                  <a:pt x="6" y="310"/>
                </a:cubicBezTo>
                <a:cubicBezTo>
                  <a:pt x="6" y="310"/>
                  <a:pt x="6" y="310"/>
                  <a:pt x="6" y="310"/>
                </a:cubicBezTo>
                <a:cubicBezTo>
                  <a:pt x="7" y="309"/>
                  <a:pt x="9" y="307"/>
                  <a:pt x="10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14" y="300"/>
                  <a:pt x="19" y="293"/>
                  <a:pt x="25" y="285"/>
                </a:cubicBezTo>
                <a:cubicBezTo>
                  <a:pt x="25" y="285"/>
                  <a:pt x="25" y="285"/>
                  <a:pt x="25" y="285"/>
                </a:cubicBezTo>
                <a:cubicBezTo>
                  <a:pt x="37" y="267"/>
                  <a:pt x="52" y="242"/>
                  <a:pt x="64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73" y="188"/>
                  <a:pt x="78" y="162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7" y="109"/>
                  <a:pt x="91" y="82"/>
                  <a:pt x="99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45"/>
                  <a:pt x="111" y="31"/>
                  <a:pt x="123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31" y="12"/>
                  <a:pt x="140" y="7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58" y="1"/>
                  <a:pt x="168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05" y="0"/>
                  <a:pt x="227" y="12"/>
                  <a:pt x="228" y="13"/>
                </a:cubicBezTo>
                <a:cubicBezTo>
                  <a:pt x="228" y="13"/>
                  <a:pt x="228" y="13"/>
                  <a:pt x="228" y="13"/>
                </a:cubicBezTo>
                <a:cubicBezTo>
                  <a:pt x="232" y="15"/>
                  <a:pt x="235" y="20"/>
                  <a:pt x="235" y="24"/>
                </a:cubicBezTo>
                <a:cubicBezTo>
                  <a:pt x="235" y="24"/>
                  <a:pt x="235" y="24"/>
                  <a:pt x="235" y="24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7" y="75"/>
                  <a:pt x="270" y="76"/>
                  <a:pt x="273" y="79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5" y="82"/>
                  <a:pt x="277" y="85"/>
                  <a:pt x="277" y="88"/>
                </a:cubicBezTo>
                <a:cubicBezTo>
                  <a:pt x="277" y="88"/>
                  <a:pt x="277" y="88"/>
                  <a:pt x="277" y="88"/>
                </a:cubicBezTo>
                <a:cubicBezTo>
                  <a:pt x="277" y="142"/>
                  <a:pt x="277" y="142"/>
                  <a:pt x="277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36" y="142"/>
                  <a:pt x="349" y="144"/>
                  <a:pt x="360" y="148"/>
                </a:cubicBezTo>
                <a:cubicBezTo>
                  <a:pt x="360" y="148"/>
                  <a:pt x="360" y="148"/>
                  <a:pt x="360" y="148"/>
                </a:cubicBezTo>
                <a:cubicBezTo>
                  <a:pt x="372" y="152"/>
                  <a:pt x="383" y="159"/>
                  <a:pt x="391" y="169"/>
                </a:cubicBezTo>
                <a:cubicBezTo>
                  <a:pt x="391" y="169"/>
                  <a:pt x="391" y="169"/>
                  <a:pt x="391" y="169"/>
                </a:cubicBezTo>
                <a:cubicBezTo>
                  <a:pt x="398" y="177"/>
                  <a:pt x="402" y="186"/>
                  <a:pt x="405" y="198"/>
                </a:cubicBezTo>
                <a:cubicBezTo>
                  <a:pt x="405" y="198"/>
                  <a:pt x="405" y="198"/>
                  <a:pt x="405" y="198"/>
                </a:cubicBezTo>
                <a:cubicBezTo>
                  <a:pt x="407" y="209"/>
                  <a:pt x="408" y="222"/>
                  <a:pt x="408" y="238"/>
                </a:cubicBezTo>
                <a:cubicBezTo>
                  <a:pt x="408" y="238"/>
                  <a:pt x="408" y="238"/>
                  <a:pt x="408" y="238"/>
                </a:cubicBezTo>
                <a:cubicBezTo>
                  <a:pt x="408" y="241"/>
                  <a:pt x="408" y="244"/>
                  <a:pt x="408" y="246"/>
                </a:cubicBezTo>
                <a:cubicBezTo>
                  <a:pt x="408" y="246"/>
                  <a:pt x="408" y="246"/>
                  <a:pt x="408" y="246"/>
                </a:cubicBezTo>
                <a:cubicBezTo>
                  <a:pt x="408" y="283"/>
                  <a:pt x="408" y="283"/>
                  <a:pt x="408" y="283"/>
                </a:cubicBezTo>
                <a:cubicBezTo>
                  <a:pt x="408" y="286"/>
                  <a:pt x="407" y="290"/>
                  <a:pt x="404" y="292"/>
                </a:cubicBezTo>
                <a:cubicBezTo>
                  <a:pt x="404" y="292"/>
                  <a:pt x="404" y="292"/>
                  <a:pt x="404" y="292"/>
                </a:cubicBezTo>
                <a:cubicBezTo>
                  <a:pt x="402" y="295"/>
                  <a:pt x="398" y="296"/>
                  <a:pt x="395" y="296"/>
                </a:cubicBezTo>
                <a:cubicBezTo>
                  <a:pt x="395" y="296"/>
                  <a:pt x="395" y="296"/>
                  <a:pt x="395" y="296"/>
                </a:cubicBezTo>
                <a:cubicBezTo>
                  <a:pt x="310" y="296"/>
                  <a:pt x="310" y="296"/>
                  <a:pt x="310" y="296"/>
                </a:cubicBezTo>
                <a:cubicBezTo>
                  <a:pt x="303" y="296"/>
                  <a:pt x="297" y="290"/>
                  <a:pt x="297" y="283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255"/>
                  <a:pt x="297" y="255"/>
                  <a:pt x="297" y="255"/>
                </a:cubicBezTo>
                <a:cubicBezTo>
                  <a:pt x="275" y="255"/>
                  <a:pt x="275" y="255"/>
                  <a:pt x="275" y="255"/>
                </a:cubicBezTo>
                <a:cubicBezTo>
                  <a:pt x="275" y="394"/>
                  <a:pt x="275" y="394"/>
                  <a:pt x="275" y="394"/>
                </a:cubicBezTo>
                <a:cubicBezTo>
                  <a:pt x="275" y="398"/>
                  <a:pt x="274" y="401"/>
                  <a:pt x="271" y="404"/>
                </a:cubicBezTo>
                <a:cubicBezTo>
                  <a:pt x="271" y="404"/>
                  <a:pt x="271" y="404"/>
                  <a:pt x="271" y="404"/>
                </a:cubicBezTo>
                <a:cubicBezTo>
                  <a:pt x="269" y="406"/>
                  <a:pt x="266" y="408"/>
                  <a:pt x="262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162" y="408"/>
                  <a:pt x="162" y="408"/>
                  <a:pt x="162" y="40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99" name="Freeform 195"/>
          <p:cNvSpPr>
            <a:spLocks/>
          </p:cNvSpPr>
          <p:nvPr userDrawn="1"/>
        </p:nvSpPr>
        <p:spPr bwMode="auto">
          <a:xfrm>
            <a:off x="324525" y="3213017"/>
            <a:ext cx="385288" cy="387742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24"/>
              </a:cxn>
              <a:cxn ang="0">
                <a:pos x="212" y="231"/>
              </a:cxn>
              <a:cxn ang="0">
                <a:pos x="221" y="235"/>
              </a:cxn>
              <a:cxn ang="0">
                <a:pos x="231" y="231"/>
              </a:cxn>
              <a:cxn ang="0">
                <a:pos x="255" y="207"/>
              </a:cxn>
              <a:cxn ang="0">
                <a:pos x="263" y="215"/>
              </a:cxn>
              <a:cxn ang="0">
                <a:pos x="263" y="234"/>
              </a:cxn>
              <a:cxn ang="0">
                <a:pos x="270" y="246"/>
              </a:cxn>
              <a:cxn ang="0">
                <a:pos x="318" y="270"/>
              </a:cxn>
              <a:cxn ang="0">
                <a:pos x="409" y="361"/>
              </a:cxn>
              <a:cxn ang="0">
                <a:pos x="415" y="376"/>
              </a:cxn>
              <a:cxn ang="0">
                <a:pos x="409" y="391"/>
              </a:cxn>
              <a:cxn ang="0">
                <a:pos x="391" y="408"/>
              </a:cxn>
              <a:cxn ang="0">
                <a:pos x="361" y="408"/>
              </a:cxn>
              <a:cxn ang="0">
                <a:pos x="270" y="317"/>
              </a:cxn>
              <a:cxn ang="0">
                <a:pos x="246" y="270"/>
              </a:cxn>
              <a:cxn ang="0">
                <a:pos x="234" y="263"/>
              </a:cxn>
              <a:cxn ang="0">
                <a:pos x="209" y="263"/>
              </a:cxn>
              <a:cxn ang="0">
                <a:pos x="196" y="276"/>
              </a:cxn>
              <a:cxn ang="0">
                <a:pos x="209" y="289"/>
              </a:cxn>
              <a:cxn ang="0">
                <a:pos x="226" y="289"/>
              </a:cxn>
              <a:cxn ang="0">
                <a:pos x="247" y="331"/>
              </a:cxn>
              <a:cxn ang="0">
                <a:pos x="250" y="335"/>
              </a:cxn>
              <a:cxn ang="0">
                <a:pos x="342" y="427"/>
              </a:cxn>
              <a:cxn ang="0">
                <a:pos x="410" y="427"/>
              </a:cxn>
              <a:cxn ang="0">
                <a:pos x="428" y="410"/>
              </a:cxn>
              <a:cxn ang="0">
                <a:pos x="442" y="376"/>
              </a:cxn>
              <a:cxn ang="0">
                <a:pos x="428" y="342"/>
              </a:cxn>
              <a:cxn ang="0">
                <a:pos x="335" y="249"/>
              </a:cxn>
              <a:cxn ang="0">
                <a:pos x="332" y="247"/>
              </a:cxn>
              <a:cxn ang="0">
                <a:pos x="290" y="226"/>
              </a:cxn>
              <a:cxn ang="0">
                <a:pos x="290" y="209"/>
              </a:cxn>
              <a:cxn ang="0">
                <a:pos x="286" y="200"/>
              </a:cxn>
              <a:cxn ang="0">
                <a:pos x="265" y="179"/>
              </a:cxn>
              <a:cxn ang="0">
                <a:pos x="255" y="175"/>
              </a:cxn>
              <a:cxn ang="0">
                <a:pos x="246" y="179"/>
              </a:cxn>
              <a:cxn ang="0">
                <a:pos x="221" y="203"/>
              </a:cxn>
              <a:cxn ang="0">
                <a:pos x="24" y="5"/>
              </a:cxn>
              <a:cxn ang="0">
                <a:pos x="5" y="5"/>
              </a:cxn>
            </a:cxnLst>
            <a:rect l="0" t="0" r="r" b="b"/>
            <a:pathLst>
              <a:path w="442" h="446">
                <a:moveTo>
                  <a:pt x="5" y="5"/>
                </a:moveTo>
                <a:cubicBezTo>
                  <a:pt x="0" y="11"/>
                  <a:pt x="0" y="19"/>
                  <a:pt x="5" y="24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5" y="234"/>
                  <a:pt x="218" y="235"/>
                  <a:pt x="221" y="235"/>
                </a:cubicBezTo>
                <a:cubicBezTo>
                  <a:pt x="225" y="235"/>
                  <a:pt x="228" y="234"/>
                  <a:pt x="231" y="231"/>
                </a:cubicBezTo>
                <a:cubicBezTo>
                  <a:pt x="231" y="231"/>
                  <a:pt x="246" y="217"/>
                  <a:pt x="255" y="207"/>
                </a:cubicBezTo>
                <a:cubicBezTo>
                  <a:pt x="259" y="211"/>
                  <a:pt x="261" y="212"/>
                  <a:pt x="263" y="215"/>
                </a:cubicBezTo>
                <a:cubicBezTo>
                  <a:pt x="263" y="221"/>
                  <a:pt x="263" y="234"/>
                  <a:pt x="263" y="234"/>
                </a:cubicBezTo>
                <a:cubicBezTo>
                  <a:pt x="263" y="239"/>
                  <a:pt x="266" y="244"/>
                  <a:pt x="270" y="246"/>
                </a:cubicBezTo>
                <a:cubicBezTo>
                  <a:pt x="270" y="246"/>
                  <a:pt x="314" y="268"/>
                  <a:pt x="318" y="270"/>
                </a:cubicBezTo>
                <a:cubicBezTo>
                  <a:pt x="321" y="273"/>
                  <a:pt x="409" y="361"/>
                  <a:pt x="409" y="361"/>
                </a:cubicBezTo>
                <a:cubicBezTo>
                  <a:pt x="413" y="365"/>
                  <a:pt x="415" y="370"/>
                  <a:pt x="415" y="376"/>
                </a:cubicBezTo>
                <a:cubicBezTo>
                  <a:pt x="415" y="381"/>
                  <a:pt x="413" y="387"/>
                  <a:pt x="409" y="391"/>
                </a:cubicBezTo>
                <a:cubicBezTo>
                  <a:pt x="391" y="408"/>
                  <a:pt x="391" y="408"/>
                  <a:pt x="391" y="408"/>
                </a:cubicBezTo>
                <a:cubicBezTo>
                  <a:pt x="383" y="417"/>
                  <a:pt x="369" y="417"/>
                  <a:pt x="361" y="408"/>
                </a:cubicBezTo>
                <a:cubicBezTo>
                  <a:pt x="361" y="408"/>
                  <a:pt x="273" y="320"/>
                  <a:pt x="270" y="317"/>
                </a:cubicBezTo>
                <a:cubicBezTo>
                  <a:pt x="268" y="314"/>
                  <a:pt x="246" y="270"/>
                  <a:pt x="246" y="270"/>
                </a:cubicBezTo>
                <a:cubicBezTo>
                  <a:pt x="244" y="266"/>
                  <a:pt x="239" y="263"/>
                  <a:pt x="234" y="263"/>
                </a:cubicBezTo>
                <a:cubicBezTo>
                  <a:pt x="209" y="263"/>
                  <a:pt x="209" y="263"/>
                  <a:pt x="209" y="263"/>
                </a:cubicBezTo>
                <a:cubicBezTo>
                  <a:pt x="202" y="263"/>
                  <a:pt x="196" y="269"/>
                  <a:pt x="196" y="276"/>
                </a:cubicBezTo>
                <a:cubicBezTo>
                  <a:pt x="196" y="283"/>
                  <a:pt x="202" y="289"/>
                  <a:pt x="209" y="289"/>
                </a:cubicBezTo>
                <a:cubicBezTo>
                  <a:pt x="209" y="289"/>
                  <a:pt x="219" y="289"/>
                  <a:pt x="226" y="289"/>
                </a:cubicBezTo>
                <a:cubicBezTo>
                  <a:pt x="231" y="300"/>
                  <a:pt x="247" y="331"/>
                  <a:pt x="247" y="331"/>
                </a:cubicBezTo>
                <a:cubicBezTo>
                  <a:pt x="248" y="332"/>
                  <a:pt x="249" y="334"/>
                  <a:pt x="250" y="335"/>
                </a:cubicBezTo>
                <a:cubicBezTo>
                  <a:pt x="342" y="427"/>
                  <a:pt x="342" y="427"/>
                  <a:pt x="342" y="427"/>
                </a:cubicBezTo>
                <a:cubicBezTo>
                  <a:pt x="361" y="446"/>
                  <a:pt x="391" y="446"/>
                  <a:pt x="410" y="427"/>
                </a:cubicBezTo>
                <a:cubicBezTo>
                  <a:pt x="428" y="410"/>
                  <a:pt x="428" y="410"/>
                  <a:pt x="428" y="410"/>
                </a:cubicBezTo>
                <a:cubicBezTo>
                  <a:pt x="437" y="400"/>
                  <a:pt x="442" y="388"/>
                  <a:pt x="442" y="376"/>
                </a:cubicBezTo>
                <a:cubicBezTo>
                  <a:pt x="442" y="363"/>
                  <a:pt x="437" y="351"/>
                  <a:pt x="428" y="342"/>
                </a:cubicBezTo>
                <a:cubicBezTo>
                  <a:pt x="335" y="249"/>
                  <a:pt x="335" y="249"/>
                  <a:pt x="335" y="249"/>
                </a:cubicBezTo>
                <a:cubicBezTo>
                  <a:pt x="334" y="248"/>
                  <a:pt x="333" y="247"/>
                  <a:pt x="332" y="247"/>
                </a:cubicBezTo>
                <a:cubicBezTo>
                  <a:pt x="332" y="247"/>
                  <a:pt x="300" y="231"/>
                  <a:pt x="290" y="226"/>
                </a:cubicBezTo>
                <a:cubicBezTo>
                  <a:pt x="290" y="218"/>
                  <a:pt x="290" y="209"/>
                  <a:pt x="290" y="209"/>
                </a:cubicBezTo>
                <a:cubicBezTo>
                  <a:pt x="290" y="205"/>
                  <a:pt x="288" y="202"/>
                  <a:pt x="286" y="200"/>
                </a:cubicBezTo>
                <a:cubicBezTo>
                  <a:pt x="265" y="179"/>
                  <a:pt x="265" y="179"/>
                  <a:pt x="265" y="179"/>
                </a:cubicBezTo>
                <a:cubicBezTo>
                  <a:pt x="262" y="176"/>
                  <a:pt x="259" y="175"/>
                  <a:pt x="255" y="175"/>
                </a:cubicBezTo>
                <a:cubicBezTo>
                  <a:pt x="252" y="175"/>
                  <a:pt x="248" y="176"/>
                  <a:pt x="246" y="179"/>
                </a:cubicBezTo>
                <a:cubicBezTo>
                  <a:pt x="246" y="179"/>
                  <a:pt x="231" y="193"/>
                  <a:pt x="221" y="203"/>
                </a:cubicBezTo>
                <a:cubicBezTo>
                  <a:pt x="204" y="186"/>
                  <a:pt x="24" y="5"/>
                  <a:pt x="24" y="5"/>
                </a:cubicBezTo>
                <a:cubicBezTo>
                  <a:pt x="19" y="0"/>
                  <a:pt x="10" y="0"/>
                  <a:pt x="5" y="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9" name="Freeform 211"/>
          <p:cNvSpPr>
            <a:spLocks/>
          </p:cNvSpPr>
          <p:nvPr userDrawn="1"/>
        </p:nvSpPr>
        <p:spPr bwMode="auto">
          <a:xfrm>
            <a:off x="804873" y="3274377"/>
            <a:ext cx="365656" cy="265039"/>
          </a:xfrm>
          <a:custGeom>
            <a:avLst/>
            <a:gdLst/>
            <a:ahLst/>
            <a:cxnLst>
              <a:cxn ang="0">
                <a:pos x="63" y="199"/>
              </a:cxn>
              <a:cxn ang="0">
                <a:pos x="83" y="36"/>
              </a:cxn>
              <a:cxn ang="0">
                <a:pos x="219" y="1"/>
              </a:cxn>
              <a:cxn ang="0">
                <a:pos x="420" y="133"/>
              </a:cxn>
              <a:cxn ang="0">
                <a:pos x="156" y="262"/>
              </a:cxn>
              <a:cxn ang="0">
                <a:pos x="64" y="302"/>
              </a:cxn>
              <a:cxn ang="0">
                <a:pos x="81" y="231"/>
              </a:cxn>
            </a:cxnLst>
            <a:rect l="0" t="0" r="r" b="b"/>
            <a:pathLst>
              <a:path w="420" h="303">
                <a:moveTo>
                  <a:pt x="63" y="199"/>
                </a:moveTo>
                <a:cubicBezTo>
                  <a:pt x="0" y="159"/>
                  <a:pt x="2" y="83"/>
                  <a:pt x="83" y="36"/>
                </a:cubicBezTo>
                <a:cubicBezTo>
                  <a:pt x="83" y="36"/>
                  <a:pt x="140" y="0"/>
                  <a:pt x="219" y="1"/>
                </a:cubicBezTo>
                <a:cubicBezTo>
                  <a:pt x="360" y="4"/>
                  <a:pt x="420" y="60"/>
                  <a:pt x="420" y="133"/>
                </a:cubicBezTo>
                <a:cubicBezTo>
                  <a:pt x="420" y="198"/>
                  <a:pt x="344" y="303"/>
                  <a:pt x="156" y="262"/>
                </a:cubicBezTo>
                <a:cubicBezTo>
                  <a:pt x="87" y="291"/>
                  <a:pt x="64" y="302"/>
                  <a:pt x="64" y="302"/>
                </a:cubicBezTo>
                <a:cubicBezTo>
                  <a:pt x="64" y="302"/>
                  <a:pt x="98" y="268"/>
                  <a:pt x="81" y="231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5" name="Freeform 276"/>
          <p:cNvSpPr>
            <a:spLocks/>
          </p:cNvSpPr>
          <p:nvPr userDrawn="1"/>
        </p:nvSpPr>
        <p:spPr bwMode="auto">
          <a:xfrm>
            <a:off x="1889505" y="3208722"/>
            <a:ext cx="376699" cy="396332"/>
          </a:xfrm>
          <a:custGeom>
            <a:avLst/>
            <a:gdLst/>
            <a:ahLst/>
            <a:cxnLst>
              <a:cxn ang="0">
                <a:pos x="200" y="65"/>
              </a:cxn>
              <a:cxn ang="0">
                <a:pos x="239" y="94"/>
              </a:cxn>
              <a:cxn ang="0">
                <a:pos x="265" y="96"/>
              </a:cxn>
              <a:cxn ang="0">
                <a:pos x="265" y="104"/>
              </a:cxn>
              <a:cxn ang="0">
                <a:pos x="157" y="116"/>
              </a:cxn>
              <a:cxn ang="0">
                <a:pos x="163" y="64"/>
              </a:cxn>
              <a:cxn ang="0">
                <a:pos x="92" y="6"/>
              </a:cxn>
              <a:cxn ang="0">
                <a:pos x="82" y="55"/>
              </a:cxn>
              <a:cxn ang="0">
                <a:pos x="27" y="26"/>
              </a:cxn>
              <a:cxn ang="0">
                <a:pos x="2" y="100"/>
              </a:cxn>
              <a:cxn ang="0">
                <a:pos x="77" y="142"/>
              </a:cxn>
              <a:cxn ang="0">
                <a:pos x="24" y="391"/>
              </a:cxn>
              <a:cxn ang="0">
                <a:pos x="101" y="441"/>
              </a:cxn>
              <a:cxn ang="0">
                <a:pos x="212" y="304"/>
              </a:cxn>
              <a:cxn ang="0">
                <a:pos x="246" y="365"/>
              </a:cxn>
              <a:cxn ang="0">
                <a:pos x="243" y="394"/>
              </a:cxn>
              <a:cxn ang="0">
                <a:pos x="325" y="430"/>
              </a:cxn>
              <a:cxn ang="0">
                <a:pos x="322" y="400"/>
              </a:cxn>
              <a:cxn ang="0">
                <a:pos x="367" y="417"/>
              </a:cxn>
              <a:cxn ang="0">
                <a:pos x="408" y="371"/>
              </a:cxn>
              <a:cxn ang="0">
                <a:pos x="321" y="310"/>
              </a:cxn>
              <a:cxn ang="0">
                <a:pos x="339" y="140"/>
              </a:cxn>
              <a:cxn ang="0">
                <a:pos x="363" y="138"/>
              </a:cxn>
              <a:cxn ang="0">
                <a:pos x="336" y="114"/>
              </a:cxn>
              <a:cxn ang="0">
                <a:pos x="231" y="234"/>
              </a:cxn>
              <a:cxn ang="0">
                <a:pos x="343" y="339"/>
              </a:cxn>
              <a:cxn ang="0">
                <a:pos x="381" y="370"/>
              </a:cxn>
              <a:cxn ang="0">
                <a:pos x="324" y="368"/>
              </a:cxn>
              <a:cxn ang="0">
                <a:pos x="297" y="416"/>
              </a:cxn>
              <a:cxn ang="0">
                <a:pos x="270" y="391"/>
              </a:cxn>
              <a:cxn ang="0">
                <a:pos x="272" y="369"/>
              </a:cxn>
              <a:cxn ang="0">
                <a:pos x="277" y="348"/>
              </a:cxn>
              <a:cxn ang="0">
                <a:pos x="248" y="306"/>
              </a:cxn>
              <a:cxn ang="0">
                <a:pos x="201" y="274"/>
              </a:cxn>
              <a:cxn ang="0">
                <a:pos x="183" y="244"/>
              </a:cxn>
              <a:cxn ang="0">
                <a:pos x="94" y="121"/>
              </a:cxn>
              <a:cxn ang="0">
                <a:pos x="27" y="83"/>
              </a:cxn>
              <a:cxn ang="0">
                <a:pos x="97" y="78"/>
              </a:cxn>
              <a:cxn ang="0">
                <a:pos x="109" y="51"/>
              </a:cxn>
              <a:cxn ang="0">
                <a:pos x="136" y="65"/>
              </a:cxn>
              <a:cxn ang="0">
                <a:pos x="123" y="115"/>
              </a:cxn>
              <a:cxn ang="0">
                <a:pos x="196" y="205"/>
              </a:cxn>
              <a:cxn ang="0">
                <a:pos x="230" y="190"/>
              </a:cxn>
              <a:cxn ang="0">
                <a:pos x="295" y="101"/>
              </a:cxn>
              <a:cxn ang="0">
                <a:pos x="242" y="67"/>
              </a:cxn>
              <a:cxn ang="0">
                <a:pos x="373" y="95"/>
              </a:cxn>
              <a:cxn ang="0">
                <a:pos x="403" y="166"/>
              </a:cxn>
              <a:cxn ang="0">
                <a:pos x="432" y="159"/>
              </a:cxn>
              <a:cxn ang="0">
                <a:pos x="228" y="17"/>
              </a:cxn>
            </a:cxnLst>
            <a:rect l="0" t="0" r="r" b="b"/>
            <a:pathLst>
              <a:path w="432" h="454">
                <a:moveTo>
                  <a:pt x="228" y="17"/>
                </a:moveTo>
                <a:cubicBezTo>
                  <a:pt x="223" y="23"/>
                  <a:pt x="216" y="32"/>
                  <a:pt x="211" y="40"/>
                </a:cubicBezTo>
                <a:cubicBezTo>
                  <a:pt x="206" y="48"/>
                  <a:pt x="200" y="57"/>
                  <a:pt x="200" y="65"/>
                </a:cubicBezTo>
                <a:cubicBezTo>
                  <a:pt x="200" y="69"/>
                  <a:pt x="202" y="73"/>
                  <a:pt x="204" y="76"/>
                </a:cubicBezTo>
                <a:cubicBezTo>
                  <a:pt x="205" y="76"/>
                  <a:pt x="205" y="77"/>
                  <a:pt x="206" y="77"/>
                </a:cubicBezTo>
                <a:cubicBezTo>
                  <a:pt x="218" y="87"/>
                  <a:pt x="229" y="93"/>
                  <a:pt x="239" y="94"/>
                </a:cubicBezTo>
                <a:cubicBezTo>
                  <a:pt x="239" y="94"/>
                  <a:pt x="239" y="94"/>
                  <a:pt x="239" y="94"/>
                </a:cubicBezTo>
                <a:cubicBezTo>
                  <a:pt x="239" y="94"/>
                  <a:pt x="248" y="94"/>
                  <a:pt x="248" y="94"/>
                </a:cubicBezTo>
                <a:cubicBezTo>
                  <a:pt x="252" y="94"/>
                  <a:pt x="261" y="95"/>
                  <a:pt x="265" y="96"/>
                </a:cubicBezTo>
                <a:cubicBezTo>
                  <a:pt x="267" y="98"/>
                  <a:pt x="268" y="100"/>
                  <a:pt x="268" y="101"/>
                </a:cubicBezTo>
                <a:cubicBezTo>
                  <a:pt x="268" y="101"/>
                  <a:pt x="268" y="102"/>
                  <a:pt x="267" y="102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5" y="104"/>
                  <a:pt x="237" y="139"/>
                  <a:pt x="237" y="139"/>
                </a:cubicBezTo>
                <a:cubicBezTo>
                  <a:pt x="226" y="152"/>
                  <a:pt x="215" y="167"/>
                  <a:pt x="207" y="176"/>
                </a:cubicBezTo>
                <a:cubicBezTo>
                  <a:pt x="185" y="151"/>
                  <a:pt x="168" y="130"/>
                  <a:pt x="157" y="116"/>
                </a:cubicBezTo>
                <a:cubicBezTo>
                  <a:pt x="154" y="112"/>
                  <a:pt x="152" y="109"/>
                  <a:pt x="150" y="107"/>
                </a:cubicBezTo>
                <a:cubicBezTo>
                  <a:pt x="150" y="105"/>
                  <a:pt x="151" y="103"/>
                  <a:pt x="152" y="102"/>
                </a:cubicBezTo>
                <a:cubicBezTo>
                  <a:pt x="157" y="92"/>
                  <a:pt x="163" y="78"/>
                  <a:pt x="163" y="64"/>
                </a:cubicBezTo>
                <a:cubicBezTo>
                  <a:pt x="163" y="62"/>
                  <a:pt x="163" y="61"/>
                  <a:pt x="163" y="59"/>
                </a:cubicBezTo>
                <a:cubicBezTo>
                  <a:pt x="160" y="39"/>
                  <a:pt x="136" y="23"/>
                  <a:pt x="122" y="15"/>
                </a:cubicBezTo>
                <a:cubicBezTo>
                  <a:pt x="101" y="2"/>
                  <a:pt x="96" y="5"/>
                  <a:pt x="92" y="6"/>
                </a:cubicBezTo>
                <a:cubicBezTo>
                  <a:pt x="84" y="9"/>
                  <a:pt x="81" y="17"/>
                  <a:pt x="81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52"/>
                  <a:pt x="82" y="54"/>
                  <a:pt x="82" y="55"/>
                </a:cubicBezTo>
                <a:cubicBezTo>
                  <a:pt x="77" y="60"/>
                  <a:pt x="65" y="67"/>
                  <a:pt x="60" y="67"/>
                </a:cubicBezTo>
                <a:cubicBezTo>
                  <a:pt x="56" y="65"/>
                  <a:pt x="49" y="50"/>
                  <a:pt x="46" y="45"/>
                </a:cubicBezTo>
                <a:cubicBezTo>
                  <a:pt x="41" y="34"/>
                  <a:pt x="37" y="26"/>
                  <a:pt x="27" y="26"/>
                </a:cubicBezTo>
                <a:cubicBezTo>
                  <a:pt x="23" y="26"/>
                  <a:pt x="18" y="27"/>
                  <a:pt x="14" y="33"/>
                </a:cubicBezTo>
                <a:cubicBezTo>
                  <a:pt x="6" y="42"/>
                  <a:pt x="0" y="63"/>
                  <a:pt x="0" y="83"/>
                </a:cubicBezTo>
                <a:cubicBezTo>
                  <a:pt x="0" y="89"/>
                  <a:pt x="1" y="95"/>
                  <a:pt x="2" y="100"/>
                </a:cubicBezTo>
                <a:cubicBezTo>
                  <a:pt x="2" y="101"/>
                  <a:pt x="2" y="101"/>
                  <a:pt x="3" y="102"/>
                </a:cubicBezTo>
                <a:cubicBezTo>
                  <a:pt x="15" y="140"/>
                  <a:pt x="53" y="141"/>
                  <a:pt x="71" y="142"/>
                </a:cubicBezTo>
                <a:cubicBezTo>
                  <a:pt x="73" y="142"/>
                  <a:pt x="75" y="142"/>
                  <a:pt x="77" y="142"/>
                </a:cubicBezTo>
                <a:cubicBezTo>
                  <a:pt x="87" y="154"/>
                  <a:pt x="125" y="199"/>
                  <a:pt x="155" y="235"/>
                </a:cubicBezTo>
                <a:cubicBezTo>
                  <a:pt x="106" y="291"/>
                  <a:pt x="30" y="376"/>
                  <a:pt x="26" y="384"/>
                </a:cubicBezTo>
                <a:cubicBezTo>
                  <a:pt x="24" y="386"/>
                  <a:pt x="24" y="389"/>
                  <a:pt x="24" y="391"/>
                </a:cubicBezTo>
                <a:cubicBezTo>
                  <a:pt x="24" y="394"/>
                  <a:pt x="25" y="397"/>
                  <a:pt x="26" y="400"/>
                </a:cubicBezTo>
                <a:cubicBezTo>
                  <a:pt x="28" y="402"/>
                  <a:pt x="32" y="409"/>
                  <a:pt x="63" y="426"/>
                </a:cubicBezTo>
                <a:cubicBezTo>
                  <a:pt x="93" y="442"/>
                  <a:pt x="99" y="441"/>
                  <a:pt x="101" y="441"/>
                </a:cubicBezTo>
                <a:cubicBezTo>
                  <a:pt x="108" y="441"/>
                  <a:pt x="112" y="437"/>
                  <a:pt x="131" y="413"/>
                </a:cubicBezTo>
                <a:cubicBezTo>
                  <a:pt x="141" y="401"/>
                  <a:pt x="153" y="384"/>
                  <a:pt x="169" y="363"/>
                </a:cubicBezTo>
                <a:cubicBezTo>
                  <a:pt x="186" y="340"/>
                  <a:pt x="202" y="318"/>
                  <a:pt x="212" y="304"/>
                </a:cubicBezTo>
                <a:cubicBezTo>
                  <a:pt x="226" y="321"/>
                  <a:pt x="243" y="342"/>
                  <a:pt x="250" y="351"/>
                </a:cubicBezTo>
                <a:cubicBezTo>
                  <a:pt x="249" y="352"/>
                  <a:pt x="249" y="354"/>
                  <a:pt x="248" y="355"/>
                </a:cubicBezTo>
                <a:cubicBezTo>
                  <a:pt x="247" y="361"/>
                  <a:pt x="246" y="363"/>
                  <a:pt x="246" y="365"/>
                </a:cubicBezTo>
                <a:cubicBezTo>
                  <a:pt x="246" y="365"/>
                  <a:pt x="246" y="366"/>
                  <a:pt x="246" y="366"/>
                </a:cubicBezTo>
                <a:cubicBezTo>
                  <a:pt x="245" y="370"/>
                  <a:pt x="243" y="378"/>
                  <a:pt x="243" y="387"/>
                </a:cubicBezTo>
                <a:cubicBezTo>
                  <a:pt x="243" y="390"/>
                  <a:pt x="243" y="392"/>
                  <a:pt x="243" y="394"/>
                </a:cubicBezTo>
                <a:cubicBezTo>
                  <a:pt x="245" y="413"/>
                  <a:pt x="266" y="430"/>
                  <a:pt x="278" y="438"/>
                </a:cubicBezTo>
                <a:cubicBezTo>
                  <a:pt x="301" y="454"/>
                  <a:pt x="310" y="452"/>
                  <a:pt x="313" y="451"/>
                </a:cubicBezTo>
                <a:cubicBezTo>
                  <a:pt x="318" y="449"/>
                  <a:pt x="325" y="445"/>
                  <a:pt x="325" y="430"/>
                </a:cubicBezTo>
                <a:cubicBezTo>
                  <a:pt x="325" y="430"/>
                  <a:pt x="325" y="430"/>
                  <a:pt x="325" y="430"/>
                </a:cubicBezTo>
                <a:cubicBezTo>
                  <a:pt x="325" y="425"/>
                  <a:pt x="324" y="419"/>
                  <a:pt x="323" y="413"/>
                </a:cubicBezTo>
                <a:cubicBezTo>
                  <a:pt x="323" y="409"/>
                  <a:pt x="322" y="403"/>
                  <a:pt x="322" y="400"/>
                </a:cubicBezTo>
                <a:cubicBezTo>
                  <a:pt x="328" y="396"/>
                  <a:pt x="341" y="389"/>
                  <a:pt x="349" y="386"/>
                </a:cubicBezTo>
                <a:cubicBezTo>
                  <a:pt x="352" y="391"/>
                  <a:pt x="357" y="399"/>
                  <a:pt x="360" y="404"/>
                </a:cubicBezTo>
                <a:cubicBezTo>
                  <a:pt x="367" y="417"/>
                  <a:pt x="367" y="417"/>
                  <a:pt x="367" y="417"/>
                </a:cubicBezTo>
                <a:cubicBezTo>
                  <a:pt x="370" y="421"/>
                  <a:pt x="376" y="430"/>
                  <a:pt x="386" y="427"/>
                </a:cubicBezTo>
                <a:cubicBezTo>
                  <a:pt x="392" y="425"/>
                  <a:pt x="396" y="421"/>
                  <a:pt x="402" y="403"/>
                </a:cubicBezTo>
                <a:cubicBezTo>
                  <a:pt x="403" y="398"/>
                  <a:pt x="407" y="384"/>
                  <a:pt x="408" y="371"/>
                </a:cubicBezTo>
                <a:cubicBezTo>
                  <a:pt x="409" y="350"/>
                  <a:pt x="395" y="326"/>
                  <a:pt x="377" y="317"/>
                </a:cubicBezTo>
                <a:cubicBezTo>
                  <a:pt x="365" y="311"/>
                  <a:pt x="353" y="311"/>
                  <a:pt x="342" y="312"/>
                </a:cubicBezTo>
                <a:cubicBezTo>
                  <a:pt x="333" y="312"/>
                  <a:pt x="325" y="313"/>
                  <a:pt x="321" y="310"/>
                </a:cubicBezTo>
                <a:cubicBezTo>
                  <a:pt x="317" y="306"/>
                  <a:pt x="287" y="273"/>
                  <a:pt x="259" y="240"/>
                </a:cubicBezTo>
                <a:cubicBezTo>
                  <a:pt x="274" y="219"/>
                  <a:pt x="313" y="163"/>
                  <a:pt x="328" y="144"/>
                </a:cubicBezTo>
                <a:cubicBezTo>
                  <a:pt x="329" y="143"/>
                  <a:pt x="333" y="141"/>
                  <a:pt x="339" y="140"/>
                </a:cubicBezTo>
                <a:cubicBezTo>
                  <a:pt x="339" y="140"/>
                  <a:pt x="340" y="140"/>
                  <a:pt x="340" y="140"/>
                </a:cubicBezTo>
                <a:cubicBezTo>
                  <a:pt x="344" y="140"/>
                  <a:pt x="346" y="140"/>
                  <a:pt x="348" y="140"/>
                </a:cubicBezTo>
                <a:cubicBezTo>
                  <a:pt x="352" y="143"/>
                  <a:pt x="359" y="142"/>
                  <a:pt x="363" y="138"/>
                </a:cubicBezTo>
                <a:cubicBezTo>
                  <a:pt x="369" y="133"/>
                  <a:pt x="369" y="125"/>
                  <a:pt x="364" y="120"/>
                </a:cubicBezTo>
                <a:cubicBezTo>
                  <a:pt x="358" y="112"/>
                  <a:pt x="347" y="112"/>
                  <a:pt x="337" y="114"/>
                </a:cubicBezTo>
                <a:cubicBezTo>
                  <a:pt x="336" y="114"/>
                  <a:pt x="336" y="114"/>
                  <a:pt x="336" y="114"/>
                </a:cubicBezTo>
                <a:cubicBezTo>
                  <a:pt x="321" y="115"/>
                  <a:pt x="312" y="122"/>
                  <a:pt x="308" y="126"/>
                </a:cubicBezTo>
                <a:cubicBezTo>
                  <a:pt x="308" y="126"/>
                  <a:pt x="308" y="126"/>
                  <a:pt x="308" y="126"/>
                </a:cubicBezTo>
                <a:cubicBezTo>
                  <a:pt x="290" y="149"/>
                  <a:pt x="233" y="230"/>
                  <a:pt x="231" y="234"/>
                </a:cubicBezTo>
                <a:cubicBezTo>
                  <a:pt x="228" y="239"/>
                  <a:pt x="228" y="245"/>
                  <a:pt x="232" y="250"/>
                </a:cubicBezTo>
                <a:cubicBezTo>
                  <a:pt x="243" y="262"/>
                  <a:pt x="296" y="323"/>
                  <a:pt x="304" y="330"/>
                </a:cubicBezTo>
                <a:cubicBezTo>
                  <a:pt x="315" y="340"/>
                  <a:pt x="330" y="339"/>
                  <a:pt x="343" y="339"/>
                </a:cubicBezTo>
                <a:cubicBezTo>
                  <a:pt x="352" y="338"/>
                  <a:pt x="360" y="338"/>
                  <a:pt x="365" y="340"/>
                </a:cubicBezTo>
                <a:cubicBezTo>
                  <a:pt x="373" y="344"/>
                  <a:pt x="381" y="357"/>
                  <a:pt x="381" y="369"/>
                </a:cubicBezTo>
                <a:cubicBezTo>
                  <a:pt x="381" y="369"/>
                  <a:pt x="381" y="370"/>
                  <a:pt x="381" y="370"/>
                </a:cubicBezTo>
                <a:cubicBezTo>
                  <a:pt x="381" y="375"/>
                  <a:pt x="380" y="380"/>
                  <a:pt x="379" y="385"/>
                </a:cubicBezTo>
                <a:cubicBezTo>
                  <a:pt x="368" y="366"/>
                  <a:pt x="364" y="361"/>
                  <a:pt x="358" y="359"/>
                </a:cubicBezTo>
                <a:cubicBezTo>
                  <a:pt x="355" y="358"/>
                  <a:pt x="349" y="356"/>
                  <a:pt x="324" y="368"/>
                </a:cubicBezTo>
                <a:cubicBezTo>
                  <a:pt x="301" y="380"/>
                  <a:pt x="298" y="386"/>
                  <a:pt x="297" y="389"/>
                </a:cubicBezTo>
                <a:cubicBezTo>
                  <a:pt x="296" y="392"/>
                  <a:pt x="296" y="396"/>
                  <a:pt x="296" y="399"/>
                </a:cubicBezTo>
                <a:cubicBezTo>
                  <a:pt x="296" y="404"/>
                  <a:pt x="296" y="409"/>
                  <a:pt x="297" y="416"/>
                </a:cubicBezTo>
                <a:cubicBezTo>
                  <a:pt x="297" y="417"/>
                  <a:pt x="297" y="418"/>
                  <a:pt x="297" y="419"/>
                </a:cubicBezTo>
                <a:cubicBezTo>
                  <a:pt x="285" y="412"/>
                  <a:pt x="271" y="399"/>
                  <a:pt x="270" y="391"/>
                </a:cubicBezTo>
                <a:cubicBezTo>
                  <a:pt x="270" y="391"/>
                  <a:pt x="270" y="391"/>
                  <a:pt x="270" y="391"/>
                </a:cubicBezTo>
                <a:cubicBezTo>
                  <a:pt x="270" y="390"/>
                  <a:pt x="270" y="388"/>
                  <a:pt x="270" y="387"/>
                </a:cubicBezTo>
                <a:cubicBezTo>
                  <a:pt x="270" y="381"/>
                  <a:pt x="271" y="375"/>
                  <a:pt x="272" y="372"/>
                </a:cubicBezTo>
                <a:cubicBezTo>
                  <a:pt x="272" y="372"/>
                  <a:pt x="272" y="369"/>
                  <a:pt x="272" y="369"/>
                </a:cubicBezTo>
                <a:cubicBezTo>
                  <a:pt x="272" y="369"/>
                  <a:pt x="272" y="369"/>
                  <a:pt x="272" y="369"/>
                </a:cubicBezTo>
                <a:cubicBezTo>
                  <a:pt x="274" y="363"/>
                  <a:pt x="274" y="363"/>
                  <a:pt x="274" y="363"/>
                </a:cubicBezTo>
                <a:cubicBezTo>
                  <a:pt x="277" y="353"/>
                  <a:pt x="277" y="350"/>
                  <a:pt x="277" y="348"/>
                </a:cubicBezTo>
                <a:cubicBezTo>
                  <a:pt x="277" y="348"/>
                  <a:pt x="277" y="348"/>
                  <a:pt x="277" y="347"/>
                </a:cubicBezTo>
                <a:cubicBezTo>
                  <a:pt x="277" y="343"/>
                  <a:pt x="277" y="342"/>
                  <a:pt x="266" y="329"/>
                </a:cubicBezTo>
                <a:cubicBezTo>
                  <a:pt x="248" y="306"/>
                  <a:pt x="248" y="306"/>
                  <a:pt x="248" y="306"/>
                </a:cubicBezTo>
                <a:cubicBezTo>
                  <a:pt x="222" y="273"/>
                  <a:pt x="222" y="273"/>
                  <a:pt x="222" y="273"/>
                </a:cubicBezTo>
                <a:cubicBezTo>
                  <a:pt x="219" y="270"/>
                  <a:pt x="215" y="268"/>
                  <a:pt x="211" y="268"/>
                </a:cubicBezTo>
                <a:cubicBezTo>
                  <a:pt x="207" y="268"/>
                  <a:pt x="203" y="270"/>
                  <a:pt x="201" y="274"/>
                </a:cubicBezTo>
                <a:cubicBezTo>
                  <a:pt x="159" y="331"/>
                  <a:pt x="112" y="395"/>
                  <a:pt x="97" y="413"/>
                </a:cubicBezTo>
                <a:cubicBezTo>
                  <a:pt x="86" y="408"/>
                  <a:pt x="65" y="397"/>
                  <a:pt x="55" y="390"/>
                </a:cubicBezTo>
                <a:cubicBezTo>
                  <a:pt x="75" y="365"/>
                  <a:pt x="141" y="291"/>
                  <a:pt x="183" y="244"/>
                </a:cubicBezTo>
                <a:cubicBezTo>
                  <a:pt x="185" y="241"/>
                  <a:pt x="186" y="238"/>
                  <a:pt x="186" y="235"/>
                </a:cubicBezTo>
                <a:cubicBezTo>
                  <a:pt x="186" y="232"/>
                  <a:pt x="185" y="229"/>
                  <a:pt x="183" y="226"/>
                </a:cubicBezTo>
                <a:cubicBezTo>
                  <a:pt x="174" y="216"/>
                  <a:pt x="97" y="125"/>
                  <a:pt x="94" y="121"/>
                </a:cubicBezTo>
                <a:cubicBezTo>
                  <a:pt x="89" y="115"/>
                  <a:pt x="81" y="115"/>
                  <a:pt x="72" y="115"/>
                </a:cubicBezTo>
                <a:cubicBezTo>
                  <a:pt x="52" y="114"/>
                  <a:pt x="35" y="112"/>
                  <a:pt x="28" y="94"/>
                </a:cubicBezTo>
                <a:cubicBezTo>
                  <a:pt x="27" y="90"/>
                  <a:pt x="27" y="87"/>
                  <a:pt x="27" y="83"/>
                </a:cubicBezTo>
                <a:cubicBezTo>
                  <a:pt x="27" y="78"/>
                  <a:pt x="28" y="73"/>
                  <a:pt x="28" y="68"/>
                </a:cubicBezTo>
                <a:cubicBezTo>
                  <a:pt x="35" y="81"/>
                  <a:pt x="44" y="92"/>
                  <a:pt x="56" y="94"/>
                </a:cubicBezTo>
                <a:cubicBezTo>
                  <a:pt x="73" y="96"/>
                  <a:pt x="92" y="82"/>
                  <a:pt x="97" y="78"/>
                </a:cubicBezTo>
                <a:cubicBezTo>
                  <a:pt x="105" y="71"/>
                  <a:pt x="109" y="66"/>
                  <a:pt x="109" y="60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57"/>
                  <a:pt x="109" y="55"/>
                  <a:pt x="109" y="51"/>
                </a:cubicBezTo>
                <a:cubicBezTo>
                  <a:pt x="109" y="48"/>
                  <a:pt x="108" y="43"/>
                  <a:pt x="108" y="38"/>
                </a:cubicBezTo>
                <a:cubicBezTo>
                  <a:pt x="120" y="45"/>
                  <a:pt x="135" y="56"/>
                  <a:pt x="136" y="63"/>
                </a:cubicBezTo>
                <a:cubicBezTo>
                  <a:pt x="136" y="63"/>
                  <a:pt x="136" y="64"/>
                  <a:pt x="136" y="65"/>
                </a:cubicBezTo>
                <a:cubicBezTo>
                  <a:pt x="136" y="72"/>
                  <a:pt x="131" y="83"/>
                  <a:pt x="128" y="91"/>
                </a:cubicBezTo>
                <a:cubicBezTo>
                  <a:pt x="124" y="98"/>
                  <a:pt x="121" y="104"/>
                  <a:pt x="121" y="109"/>
                </a:cubicBezTo>
                <a:cubicBezTo>
                  <a:pt x="121" y="111"/>
                  <a:pt x="122" y="113"/>
                  <a:pt x="123" y="115"/>
                </a:cubicBezTo>
                <a:cubicBezTo>
                  <a:pt x="124" y="118"/>
                  <a:pt x="125" y="120"/>
                  <a:pt x="127" y="121"/>
                </a:cubicBezTo>
                <a:cubicBezTo>
                  <a:pt x="129" y="123"/>
                  <a:pt x="132" y="128"/>
                  <a:pt x="136" y="133"/>
                </a:cubicBezTo>
                <a:cubicBezTo>
                  <a:pt x="149" y="149"/>
                  <a:pt x="170" y="175"/>
                  <a:pt x="196" y="205"/>
                </a:cubicBezTo>
                <a:cubicBezTo>
                  <a:pt x="199" y="208"/>
                  <a:pt x="203" y="210"/>
                  <a:pt x="207" y="210"/>
                </a:cubicBezTo>
                <a:cubicBezTo>
                  <a:pt x="213" y="210"/>
                  <a:pt x="216" y="206"/>
                  <a:pt x="221" y="201"/>
                </a:cubicBezTo>
                <a:cubicBezTo>
                  <a:pt x="230" y="190"/>
                  <a:pt x="230" y="190"/>
                  <a:pt x="230" y="190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6" y="121"/>
                  <a:pt x="287" y="120"/>
                  <a:pt x="287" y="120"/>
                </a:cubicBezTo>
                <a:cubicBezTo>
                  <a:pt x="292" y="114"/>
                  <a:pt x="295" y="108"/>
                  <a:pt x="295" y="101"/>
                </a:cubicBezTo>
                <a:cubicBezTo>
                  <a:pt x="295" y="93"/>
                  <a:pt x="291" y="85"/>
                  <a:pt x="283" y="75"/>
                </a:cubicBezTo>
                <a:cubicBezTo>
                  <a:pt x="279" y="70"/>
                  <a:pt x="273" y="69"/>
                  <a:pt x="249" y="68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0" y="67"/>
                  <a:pt x="236" y="66"/>
                  <a:pt x="229" y="61"/>
                </a:cubicBezTo>
                <a:cubicBezTo>
                  <a:pt x="234" y="52"/>
                  <a:pt x="245" y="37"/>
                  <a:pt x="252" y="31"/>
                </a:cubicBezTo>
                <a:cubicBezTo>
                  <a:pt x="274" y="41"/>
                  <a:pt x="356" y="81"/>
                  <a:pt x="373" y="95"/>
                </a:cubicBezTo>
                <a:cubicBezTo>
                  <a:pt x="389" y="108"/>
                  <a:pt x="406" y="147"/>
                  <a:pt x="406" y="158"/>
                </a:cubicBezTo>
                <a:cubicBezTo>
                  <a:pt x="406" y="158"/>
                  <a:pt x="406" y="158"/>
                  <a:pt x="406" y="158"/>
                </a:cubicBezTo>
                <a:cubicBezTo>
                  <a:pt x="404" y="161"/>
                  <a:pt x="403" y="163"/>
                  <a:pt x="403" y="166"/>
                </a:cubicBezTo>
                <a:cubicBezTo>
                  <a:pt x="403" y="169"/>
                  <a:pt x="404" y="172"/>
                  <a:pt x="406" y="174"/>
                </a:cubicBezTo>
                <a:cubicBezTo>
                  <a:pt x="411" y="180"/>
                  <a:pt x="419" y="181"/>
                  <a:pt x="425" y="176"/>
                </a:cubicBezTo>
                <a:cubicBezTo>
                  <a:pt x="428" y="174"/>
                  <a:pt x="432" y="168"/>
                  <a:pt x="432" y="159"/>
                </a:cubicBezTo>
                <a:cubicBezTo>
                  <a:pt x="432" y="136"/>
                  <a:pt x="410" y="91"/>
                  <a:pt x="390" y="75"/>
                </a:cubicBezTo>
                <a:cubicBezTo>
                  <a:pt x="368" y="56"/>
                  <a:pt x="264" y="7"/>
                  <a:pt x="255" y="4"/>
                </a:cubicBezTo>
                <a:cubicBezTo>
                  <a:pt x="245" y="0"/>
                  <a:pt x="236" y="8"/>
                  <a:pt x="228" y="1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3" name="Freeform 304"/>
          <p:cNvSpPr>
            <a:spLocks noEditPoints="1"/>
          </p:cNvSpPr>
          <p:nvPr userDrawn="1"/>
        </p:nvSpPr>
        <p:spPr bwMode="auto">
          <a:xfrm>
            <a:off x="2398689" y="3214244"/>
            <a:ext cx="305531" cy="385288"/>
          </a:xfrm>
          <a:custGeom>
            <a:avLst/>
            <a:gdLst/>
            <a:ahLst/>
            <a:cxnLst>
              <a:cxn ang="0">
                <a:pos x="144" y="17"/>
              </a:cxn>
              <a:cxn ang="0">
                <a:pos x="108" y="173"/>
              </a:cxn>
              <a:cxn ang="0">
                <a:pos x="89" y="249"/>
              </a:cxn>
              <a:cxn ang="0">
                <a:pos x="62" y="372"/>
              </a:cxn>
              <a:cxn ang="0">
                <a:pos x="0" y="385"/>
              </a:cxn>
              <a:cxn ang="0">
                <a:pos x="69" y="398"/>
              </a:cxn>
              <a:cxn ang="0">
                <a:pos x="139" y="309"/>
              </a:cxn>
              <a:cxn ang="0">
                <a:pos x="141" y="295"/>
              </a:cxn>
              <a:cxn ang="0">
                <a:pos x="110" y="223"/>
              </a:cxn>
              <a:cxn ang="0">
                <a:pos x="136" y="179"/>
              </a:cxn>
              <a:cxn ang="0">
                <a:pos x="130" y="131"/>
              </a:cxn>
              <a:cxn ang="0">
                <a:pos x="167" y="32"/>
              </a:cxn>
              <a:cxn ang="0">
                <a:pos x="238" y="131"/>
              </a:cxn>
              <a:cxn ang="0">
                <a:pos x="272" y="196"/>
              </a:cxn>
              <a:cxn ang="0">
                <a:pos x="271" y="209"/>
              </a:cxn>
              <a:cxn ang="0">
                <a:pos x="307" y="324"/>
              </a:cxn>
              <a:cxn ang="0">
                <a:pos x="170" y="265"/>
              </a:cxn>
              <a:cxn ang="0">
                <a:pos x="161" y="385"/>
              </a:cxn>
              <a:cxn ang="0">
                <a:pos x="240" y="398"/>
              </a:cxn>
              <a:cxn ang="0">
                <a:pos x="14" y="417"/>
              </a:cxn>
              <a:cxn ang="0">
                <a:pos x="14" y="444"/>
              </a:cxn>
              <a:cxn ang="0">
                <a:pos x="266" y="431"/>
              </a:cxn>
              <a:cxn ang="0">
                <a:pos x="253" y="372"/>
              </a:cxn>
              <a:cxn ang="0">
                <a:pos x="188" y="308"/>
              </a:cxn>
              <a:cxn ang="0">
                <a:pos x="325" y="348"/>
              </a:cxn>
              <a:cxn ang="0">
                <a:pos x="336" y="328"/>
              </a:cxn>
              <a:cxn ang="0">
                <a:pos x="332" y="145"/>
              </a:cxn>
              <a:cxn ang="0">
                <a:pos x="352" y="127"/>
              </a:cxn>
              <a:cxn ang="0">
                <a:pos x="334" y="114"/>
              </a:cxn>
              <a:cxn ang="0">
                <a:pos x="249" y="106"/>
              </a:cxn>
              <a:cxn ang="0">
                <a:pos x="157" y="4"/>
              </a:cxn>
              <a:cxn ang="0">
                <a:pos x="275" y="193"/>
              </a:cxn>
              <a:cxn ang="0">
                <a:pos x="274" y="195"/>
              </a:cxn>
              <a:cxn ang="0">
                <a:pos x="274" y="195"/>
              </a:cxn>
            </a:cxnLst>
            <a:rect l="0" t="0" r="r" b="b"/>
            <a:pathLst>
              <a:path w="352" h="444">
                <a:moveTo>
                  <a:pt x="157" y="4"/>
                </a:moveTo>
                <a:cubicBezTo>
                  <a:pt x="153" y="8"/>
                  <a:pt x="148" y="12"/>
                  <a:pt x="144" y="17"/>
                </a:cubicBezTo>
                <a:cubicBezTo>
                  <a:pt x="118" y="47"/>
                  <a:pt x="104" y="87"/>
                  <a:pt x="104" y="131"/>
                </a:cubicBezTo>
                <a:cubicBezTo>
                  <a:pt x="104" y="145"/>
                  <a:pt x="105" y="159"/>
                  <a:pt x="108" y="173"/>
                </a:cubicBezTo>
                <a:cubicBezTo>
                  <a:pt x="92" y="185"/>
                  <a:pt x="84" y="204"/>
                  <a:pt x="84" y="223"/>
                </a:cubicBezTo>
                <a:cubicBezTo>
                  <a:pt x="84" y="231"/>
                  <a:pt x="85" y="240"/>
                  <a:pt x="89" y="249"/>
                </a:cubicBezTo>
                <a:cubicBezTo>
                  <a:pt x="89" y="249"/>
                  <a:pt x="108" y="289"/>
                  <a:pt x="113" y="300"/>
                </a:cubicBezTo>
                <a:cubicBezTo>
                  <a:pt x="106" y="310"/>
                  <a:pt x="69" y="363"/>
                  <a:pt x="62" y="372"/>
                </a:cubicBezTo>
                <a:cubicBezTo>
                  <a:pt x="52" y="372"/>
                  <a:pt x="14" y="372"/>
                  <a:pt x="14" y="372"/>
                </a:cubicBezTo>
                <a:cubicBezTo>
                  <a:pt x="6" y="372"/>
                  <a:pt x="0" y="378"/>
                  <a:pt x="0" y="385"/>
                </a:cubicBezTo>
                <a:cubicBezTo>
                  <a:pt x="0" y="392"/>
                  <a:pt x="6" y="398"/>
                  <a:pt x="14" y="398"/>
                </a:cubicBezTo>
                <a:cubicBezTo>
                  <a:pt x="69" y="398"/>
                  <a:pt x="69" y="398"/>
                  <a:pt x="69" y="398"/>
                </a:cubicBezTo>
                <a:cubicBezTo>
                  <a:pt x="73" y="398"/>
                  <a:pt x="77" y="396"/>
                  <a:pt x="80" y="393"/>
                </a:cubicBezTo>
                <a:cubicBezTo>
                  <a:pt x="139" y="309"/>
                  <a:pt x="139" y="309"/>
                  <a:pt x="139" y="309"/>
                </a:cubicBezTo>
                <a:cubicBezTo>
                  <a:pt x="141" y="306"/>
                  <a:pt x="142" y="304"/>
                  <a:pt x="142" y="301"/>
                </a:cubicBezTo>
                <a:cubicBezTo>
                  <a:pt x="142" y="299"/>
                  <a:pt x="141" y="297"/>
                  <a:pt x="141" y="295"/>
                </a:cubicBezTo>
                <a:cubicBezTo>
                  <a:pt x="114" y="238"/>
                  <a:pt x="114" y="238"/>
                  <a:pt x="114" y="238"/>
                </a:cubicBezTo>
                <a:cubicBezTo>
                  <a:pt x="111" y="233"/>
                  <a:pt x="110" y="228"/>
                  <a:pt x="110" y="223"/>
                </a:cubicBezTo>
                <a:cubicBezTo>
                  <a:pt x="110" y="210"/>
                  <a:pt x="117" y="198"/>
                  <a:pt x="129" y="191"/>
                </a:cubicBezTo>
                <a:cubicBezTo>
                  <a:pt x="134" y="189"/>
                  <a:pt x="136" y="184"/>
                  <a:pt x="136" y="179"/>
                </a:cubicBezTo>
                <a:cubicBezTo>
                  <a:pt x="136" y="178"/>
                  <a:pt x="136" y="177"/>
                  <a:pt x="136" y="176"/>
                </a:cubicBezTo>
                <a:cubicBezTo>
                  <a:pt x="132" y="161"/>
                  <a:pt x="130" y="146"/>
                  <a:pt x="130" y="131"/>
                </a:cubicBezTo>
                <a:cubicBezTo>
                  <a:pt x="130" y="94"/>
                  <a:pt x="142" y="60"/>
                  <a:pt x="164" y="35"/>
                </a:cubicBezTo>
                <a:cubicBezTo>
                  <a:pt x="165" y="34"/>
                  <a:pt x="166" y="33"/>
                  <a:pt x="167" y="32"/>
                </a:cubicBezTo>
                <a:cubicBezTo>
                  <a:pt x="180" y="45"/>
                  <a:pt x="202" y="76"/>
                  <a:pt x="229" y="125"/>
                </a:cubicBezTo>
                <a:cubicBezTo>
                  <a:pt x="231" y="128"/>
                  <a:pt x="234" y="131"/>
                  <a:pt x="238" y="131"/>
                </a:cubicBezTo>
                <a:cubicBezTo>
                  <a:pt x="238" y="131"/>
                  <a:pt x="280" y="139"/>
                  <a:pt x="302" y="143"/>
                </a:cubicBezTo>
                <a:cubicBezTo>
                  <a:pt x="291" y="162"/>
                  <a:pt x="273" y="195"/>
                  <a:pt x="272" y="196"/>
                </a:cubicBezTo>
                <a:cubicBezTo>
                  <a:pt x="270" y="199"/>
                  <a:pt x="270" y="201"/>
                  <a:pt x="270" y="204"/>
                </a:cubicBezTo>
                <a:cubicBezTo>
                  <a:pt x="270" y="206"/>
                  <a:pt x="270" y="208"/>
                  <a:pt x="271" y="209"/>
                </a:cubicBezTo>
                <a:cubicBezTo>
                  <a:pt x="297" y="269"/>
                  <a:pt x="308" y="307"/>
                  <a:pt x="309" y="323"/>
                </a:cubicBezTo>
                <a:cubicBezTo>
                  <a:pt x="309" y="324"/>
                  <a:pt x="308" y="324"/>
                  <a:pt x="307" y="324"/>
                </a:cubicBezTo>
                <a:cubicBezTo>
                  <a:pt x="265" y="327"/>
                  <a:pt x="219" y="307"/>
                  <a:pt x="185" y="268"/>
                </a:cubicBezTo>
                <a:cubicBezTo>
                  <a:pt x="181" y="264"/>
                  <a:pt x="175" y="263"/>
                  <a:pt x="170" y="265"/>
                </a:cubicBezTo>
                <a:cubicBezTo>
                  <a:pt x="165" y="267"/>
                  <a:pt x="161" y="272"/>
                  <a:pt x="161" y="277"/>
                </a:cubicBezTo>
                <a:cubicBezTo>
                  <a:pt x="161" y="385"/>
                  <a:pt x="161" y="385"/>
                  <a:pt x="161" y="385"/>
                </a:cubicBezTo>
                <a:cubicBezTo>
                  <a:pt x="161" y="392"/>
                  <a:pt x="167" y="398"/>
                  <a:pt x="175" y="398"/>
                </a:cubicBezTo>
                <a:cubicBezTo>
                  <a:pt x="175" y="398"/>
                  <a:pt x="221" y="398"/>
                  <a:pt x="240" y="398"/>
                </a:cubicBezTo>
                <a:cubicBezTo>
                  <a:pt x="240" y="406"/>
                  <a:pt x="240" y="409"/>
                  <a:pt x="240" y="417"/>
                </a:cubicBezTo>
                <a:cubicBezTo>
                  <a:pt x="216" y="417"/>
                  <a:pt x="14" y="417"/>
                  <a:pt x="14" y="417"/>
                </a:cubicBezTo>
                <a:cubicBezTo>
                  <a:pt x="6" y="417"/>
                  <a:pt x="0" y="423"/>
                  <a:pt x="0" y="431"/>
                </a:cubicBezTo>
                <a:cubicBezTo>
                  <a:pt x="0" y="438"/>
                  <a:pt x="6" y="444"/>
                  <a:pt x="14" y="444"/>
                </a:cubicBezTo>
                <a:cubicBezTo>
                  <a:pt x="253" y="444"/>
                  <a:pt x="253" y="444"/>
                  <a:pt x="253" y="444"/>
                </a:cubicBezTo>
                <a:cubicBezTo>
                  <a:pt x="260" y="444"/>
                  <a:pt x="266" y="438"/>
                  <a:pt x="266" y="431"/>
                </a:cubicBezTo>
                <a:cubicBezTo>
                  <a:pt x="266" y="385"/>
                  <a:pt x="266" y="385"/>
                  <a:pt x="266" y="385"/>
                </a:cubicBezTo>
                <a:cubicBezTo>
                  <a:pt x="266" y="378"/>
                  <a:pt x="260" y="372"/>
                  <a:pt x="253" y="372"/>
                </a:cubicBezTo>
                <a:cubicBezTo>
                  <a:pt x="253" y="372"/>
                  <a:pt x="206" y="372"/>
                  <a:pt x="188" y="372"/>
                </a:cubicBezTo>
                <a:cubicBezTo>
                  <a:pt x="188" y="358"/>
                  <a:pt x="188" y="334"/>
                  <a:pt x="188" y="308"/>
                </a:cubicBezTo>
                <a:cubicBezTo>
                  <a:pt x="225" y="338"/>
                  <a:pt x="268" y="354"/>
                  <a:pt x="310" y="350"/>
                </a:cubicBezTo>
                <a:cubicBezTo>
                  <a:pt x="315" y="350"/>
                  <a:pt x="320" y="349"/>
                  <a:pt x="325" y="348"/>
                </a:cubicBezTo>
                <a:cubicBezTo>
                  <a:pt x="330" y="347"/>
                  <a:pt x="334" y="343"/>
                  <a:pt x="335" y="339"/>
                </a:cubicBezTo>
                <a:cubicBezTo>
                  <a:pt x="336" y="336"/>
                  <a:pt x="336" y="332"/>
                  <a:pt x="336" y="328"/>
                </a:cubicBezTo>
                <a:cubicBezTo>
                  <a:pt x="336" y="297"/>
                  <a:pt x="312" y="237"/>
                  <a:pt x="298" y="205"/>
                </a:cubicBezTo>
                <a:cubicBezTo>
                  <a:pt x="303" y="196"/>
                  <a:pt x="328" y="151"/>
                  <a:pt x="332" y="145"/>
                </a:cubicBezTo>
                <a:cubicBezTo>
                  <a:pt x="336" y="142"/>
                  <a:pt x="344" y="139"/>
                  <a:pt x="344" y="139"/>
                </a:cubicBezTo>
                <a:cubicBezTo>
                  <a:pt x="349" y="137"/>
                  <a:pt x="352" y="132"/>
                  <a:pt x="352" y="127"/>
                </a:cubicBezTo>
                <a:cubicBezTo>
                  <a:pt x="352" y="125"/>
                  <a:pt x="352" y="123"/>
                  <a:pt x="351" y="122"/>
                </a:cubicBezTo>
                <a:cubicBezTo>
                  <a:pt x="348" y="115"/>
                  <a:pt x="341" y="112"/>
                  <a:pt x="334" y="114"/>
                </a:cubicBezTo>
                <a:cubicBezTo>
                  <a:pt x="334" y="114"/>
                  <a:pt x="325" y="118"/>
                  <a:pt x="321" y="120"/>
                </a:cubicBezTo>
                <a:cubicBezTo>
                  <a:pt x="314" y="119"/>
                  <a:pt x="259" y="108"/>
                  <a:pt x="249" y="106"/>
                </a:cubicBezTo>
                <a:cubicBezTo>
                  <a:pt x="232" y="76"/>
                  <a:pt x="197" y="17"/>
                  <a:pt x="173" y="3"/>
                </a:cubicBezTo>
                <a:cubicBezTo>
                  <a:pt x="168" y="0"/>
                  <a:pt x="162" y="0"/>
                  <a:pt x="157" y="4"/>
                </a:cubicBezTo>
                <a:close/>
                <a:moveTo>
                  <a:pt x="277" y="192"/>
                </a:moveTo>
                <a:cubicBezTo>
                  <a:pt x="276" y="192"/>
                  <a:pt x="276" y="193"/>
                  <a:pt x="275" y="193"/>
                </a:cubicBezTo>
                <a:cubicBezTo>
                  <a:pt x="276" y="193"/>
                  <a:pt x="276" y="192"/>
                  <a:pt x="277" y="192"/>
                </a:cubicBezTo>
                <a:close/>
                <a:moveTo>
                  <a:pt x="274" y="195"/>
                </a:moveTo>
                <a:cubicBezTo>
                  <a:pt x="273" y="195"/>
                  <a:pt x="273" y="195"/>
                  <a:pt x="272" y="196"/>
                </a:cubicBezTo>
                <a:cubicBezTo>
                  <a:pt x="273" y="195"/>
                  <a:pt x="273" y="195"/>
                  <a:pt x="274" y="19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2" name="Freeform 292"/>
          <p:cNvSpPr>
            <a:spLocks/>
          </p:cNvSpPr>
          <p:nvPr userDrawn="1"/>
        </p:nvSpPr>
        <p:spPr bwMode="auto">
          <a:xfrm>
            <a:off x="2824436" y="3212403"/>
            <a:ext cx="401239" cy="388970"/>
          </a:xfrm>
          <a:custGeom>
            <a:avLst/>
            <a:gdLst/>
            <a:ahLst/>
            <a:cxnLst>
              <a:cxn ang="0">
                <a:pos x="129" y="447"/>
              </a:cxn>
              <a:cxn ang="0">
                <a:pos x="0" y="315"/>
              </a:cxn>
              <a:cxn ang="0">
                <a:pos x="41" y="108"/>
              </a:cxn>
              <a:cxn ang="0">
                <a:pos x="51" y="75"/>
              </a:cxn>
              <a:cxn ang="0">
                <a:pos x="60" y="34"/>
              </a:cxn>
              <a:cxn ang="0">
                <a:pos x="125" y="34"/>
              </a:cxn>
              <a:cxn ang="0">
                <a:pos x="130" y="68"/>
              </a:cxn>
              <a:cxn ang="0">
                <a:pos x="163" y="0"/>
              </a:cxn>
              <a:cxn ang="0">
                <a:pos x="195" y="70"/>
              </a:cxn>
              <a:cxn ang="0">
                <a:pos x="215" y="104"/>
              </a:cxn>
              <a:cxn ang="0">
                <a:pos x="152" y="182"/>
              </a:cxn>
              <a:cxn ang="0">
                <a:pos x="148" y="156"/>
              </a:cxn>
              <a:cxn ang="0">
                <a:pos x="188" y="103"/>
              </a:cxn>
              <a:cxn ang="0">
                <a:pos x="184" y="95"/>
              </a:cxn>
              <a:cxn ang="0">
                <a:pos x="182" y="95"/>
              </a:cxn>
              <a:cxn ang="0">
                <a:pos x="168" y="34"/>
              </a:cxn>
              <a:cxn ang="0">
                <a:pos x="157" y="34"/>
              </a:cxn>
              <a:cxn ang="0">
                <a:pos x="143" y="95"/>
              </a:cxn>
              <a:cxn ang="0">
                <a:pos x="99" y="81"/>
              </a:cxn>
              <a:cxn ang="0">
                <a:pos x="93" y="27"/>
              </a:cxn>
              <a:cxn ang="0">
                <a:pos x="87" y="81"/>
              </a:cxn>
              <a:cxn ang="0">
                <a:pos x="72" y="95"/>
              </a:cxn>
              <a:cxn ang="0">
                <a:pos x="67" y="103"/>
              </a:cxn>
              <a:cxn ang="0">
                <a:pos x="108" y="156"/>
              </a:cxn>
              <a:cxn ang="0">
                <a:pos x="113" y="181"/>
              </a:cxn>
              <a:cxn ang="0">
                <a:pos x="129" y="420"/>
              </a:cxn>
              <a:cxn ang="0">
                <a:pos x="421" y="357"/>
              </a:cxn>
              <a:cxn ang="0">
                <a:pos x="320" y="307"/>
              </a:cxn>
              <a:cxn ang="0">
                <a:pos x="254" y="264"/>
              </a:cxn>
              <a:cxn ang="0">
                <a:pos x="227" y="231"/>
              </a:cxn>
              <a:cxn ang="0">
                <a:pos x="207" y="245"/>
              </a:cxn>
              <a:cxn ang="0">
                <a:pos x="196" y="264"/>
              </a:cxn>
              <a:cxn ang="0">
                <a:pos x="114" y="283"/>
              </a:cxn>
              <a:cxn ang="0">
                <a:pos x="79" y="323"/>
              </a:cxn>
              <a:cxn ang="0">
                <a:pos x="75" y="347"/>
              </a:cxn>
              <a:cxn ang="0">
                <a:pos x="215" y="377"/>
              </a:cxn>
              <a:cxn ang="0">
                <a:pos x="322" y="330"/>
              </a:cxn>
              <a:cxn ang="0">
                <a:pos x="322" y="357"/>
              </a:cxn>
              <a:cxn ang="0">
                <a:pos x="220" y="403"/>
              </a:cxn>
              <a:cxn ang="0">
                <a:pos x="48" y="318"/>
              </a:cxn>
              <a:cxn ang="0">
                <a:pos x="80" y="293"/>
              </a:cxn>
              <a:cxn ang="0">
                <a:pos x="120" y="238"/>
              </a:cxn>
              <a:cxn ang="0">
                <a:pos x="166" y="224"/>
              </a:cxn>
              <a:cxn ang="0">
                <a:pos x="178" y="204"/>
              </a:cxn>
              <a:cxn ang="0">
                <a:pos x="245" y="211"/>
              </a:cxn>
              <a:cxn ang="0">
                <a:pos x="293" y="238"/>
              </a:cxn>
              <a:cxn ang="0">
                <a:pos x="369" y="330"/>
              </a:cxn>
              <a:cxn ang="0">
                <a:pos x="458" y="337"/>
              </a:cxn>
              <a:cxn ang="0">
                <a:pos x="425" y="397"/>
              </a:cxn>
            </a:cxnLst>
            <a:rect l="0" t="0" r="r" b="b"/>
            <a:pathLst>
              <a:path w="460" h="447">
                <a:moveTo>
                  <a:pt x="371" y="447"/>
                </a:moveTo>
                <a:cubicBezTo>
                  <a:pt x="129" y="447"/>
                  <a:pt x="129" y="447"/>
                  <a:pt x="129" y="447"/>
                </a:cubicBezTo>
                <a:cubicBezTo>
                  <a:pt x="92" y="447"/>
                  <a:pt x="62" y="437"/>
                  <a:pt x="40" y="418"/>
                </a:cubicBezTo>
                <a:cubicBezTo>
                  <a:pt x="14" y="396"/>
                  <a:pt x="0" y="361"/>
                  <a:pt x="0" y="315"/>
                </a:cubicBezTo>
                <a:cubicBezTo>
                  <a:pt x="0" y="249"/>
                  <a:pt x="48" y="199"/>
                  <a:pt x="77" y="175"/>
                </a:cubicBezTo>
                <a:cubicBezTo>
                  <a:pt x="42" y="159"/>
                  <a:pt x="41" y="129"/>
                  <a:pt x="41" y="108"/>
                </a:cubicBezTo>
                <a:cubicBezTo>
                  <a:pt x="41" y="107"/>
                  <a:pt x="41" y="105"/>
                  <a:pt x="41" y="104"/>
                </a:cubicBezTo>
                <a:cubicBezTo>
                  <a:pt x="40" y="88"/>
                  <a:pt x="46" y="80"/>
                  <a:pt x="51" y="75"/>
                </a:cubicBezTo>
                <a:cubicBezTo>
                  <a:pt x="54" y="73"/>
                  <a:pt x="57" y="71"/>
                  <a:pt x="60" y="7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15"/>
                  <a:pt x="75" y="0"/>
                  <a:pt x="93" y="0"/>
                </a:cubicBezTo>
                <a:cubicBezTo>
                  <a:pt x="111" y="0"/>
                  <a:pt x="125" y="15"/>
                  <a:pt x="125" y="3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0" y="15"/>
                  <a:pt x="145" y="0"/>
                  <a:pt x="163" y="0"/>
                </a:cubicBezTo>
                <a:cubicBezTo>
                  <a:pt x="180" y="0"/>
                  <a:pt x="195" y="15"/>
                  <a:pt x="195" y="34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8" y="71"/>
                  <a:pt x="201" y="73"/>
                  <a:pt x="204" y="75"/>
                </a:cubicBezTo>
                <a:cubicBezTo>
                  <a:pt x="209" y="80"/>
                  <a:pt x="215" y="88"/>
                  <a:pt x="215" y="104"/>
                </a:cubicBezTo>
                <a:cubicBezTo>
                  <a:pt x="215" y="105"/>
                  <a:pt x="215" y="107"/>
                  <a:pt x="215" y="108"/>
                </a:cubicBezTo>
                <a:cubicBezTo>
                  <a:pt x="214" y="133"/>
                  <a:pt x="214" y="171"/>
                  <a:pt x="152" y="182"/>
                </a:cubicBezTo>
                <a:cubicBezTo>
                  <a:pt x="145" y="184"/>
                  <a:pt x="138" y="179"/>
                  <a:pt x="137" y="172"/>
                </a:cubicBezTo>
                <a:cubicBezTo>
                  <a:pt x="135" y="164"/>
                  <a:pt x="140" y="158"/>
                  <a:pt x="148" y="156"/>
                </a:cubicBezTo>
                <a:cubicBezTo>
                  <a:pt x="187" y="149"/>
                  <a:pt x="188" y="132"/>
                  <a:pt x="188" y="108"/>
                </a:cubicBezTo>
                <a:cubicBezTo>
                  <a:pt x="188" y="106"/>
                  <a:pt x="188" y="105"/>
                  <a:pt x="188" y="103"/>
                </a:cubicBezTo>
                <a:cubicBezTo>
                  <a:pt x="188" y="99"/>
                  <a:pt x="187" y="96"/>
                  <a:pt x="187" y="95"/>
                </a:cubicBezTo>
                <a:cubicBezTo>
                  <a:pt x="186" y="95"/>
                  <a:pt x="184" y="95"/>
                  <a:pt x="184" y="95"/>
                </a:cubicBezTo>
                <a:cubicBezTo>
                  <a:pt x="183" y="95"/>
                  <a:pt x="183" y="95"/>
                  <a:pt x="182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74" y="95"/>
                  <a:pt x="168" y="89"/>
                  <a:pt x="168" y="81"/>
                </a:cubicBezTo>
                <a:cubicBezTo>
                  <a:pt x="168" y="34"/>
                  <a:pt x="168" y="34"/>
                  <a:pt x="168" y="34"/>
                </a:cubicBezTo>
                <a:cubicBezTo>
                  <a:pt x="168" y="30"/>
                  <a:pt x="166" y="27"/>
                  <a:pt x="163" y="27"/>
                </a:cubicBezTo>
                <a:cubicBezTo>
                  <a:pt x="159" y="27"/>
                  <a:pt x="157" y="30"/>
                  <a:pt x="157" y="34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9"/>
                  <a:pt x="151" y="95"/>
                  <a:pt x="143" y="95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05" y="95"/>
                  <a:pt x="99" y="89"/>
                  <a:pt x="99" y="81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0"/>
                  <a:pt x="96" y="27"/>
                  <a:pt x="93" y="27"/>
                </a:cubicBezTo>
                <a:cubicBezTo>
                  <a:pt x="90" y="27"/>
                  <a:pt x="87" y="30"/>
                  <a:pt x="87" y="34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5"/>
                  <a:pt x="86" y="89"/>
                  <a:pt x="83" y="92"/>
                </a:cubicBezTo>
                <a:cubicBezTo>
                  <a:pt x="79" y="94"/>
                  <a:pt x="76" y="95"/>
                  <a:pt x="72" y="95"/>
                </a:cubicBezTo>
                <a:cubicBezTo>
                  <a:pt x="71" y="95"/>
                  <a:pt x="70" y="95"/>
                  <a:pt x="69" y="95"/>
                </a:cubicBezTo>
                <a:cubicBezTo>
                  <a:pt x="68" y="96"/>
                  <a:pt x="67" y="99"/>
                  <a:pt x="67" y="103"/>
                </a:cubicBezTo>
                <a:cubicBezTo>
                  <a:pt x="67" y="105"/>
                  <a:pt x="67" y="106"/>
                  <a:pt x="67" y="108"/>
                </a:cubicBezTo>
                <a:cubicBezTo>
                  <a:pt x="68" y="132"/>
                  <a:pt x="68" y="149"/>
                  <a:pt x="108" y="156"/>
                </a:cubicBezTo>
                <a:cubicBezTo>
                  <a:pt x="113" y="157"/>
                  <a:pt x="118" y="161"/>
                  <a:pt x="119" y="167"/>
                </a:cubicBezTo>
                <a:cubicBezTo>
                  <a:pt x="120" y="172"/>
                  <a:pt x="117" y="178"/>
                  <a:pt x="113" y="181"/>
                </a:cubicBezTo>
                <a:cubicBezTo>
                  <a:pt x="112" y="181"/>
                  <a:pt x="27" y="237"/>
                  <a:pt x="27" y="315"/>
                </a:cubicBezTo>
                <a:cubicBezTo>
                  <a:pt x="27" y="385"/>
                  <a:pt x="61" y="420"/>
                  <a:pt x="129" y="420"/>
                </a:cubicBezTo>
                <a:cubicBezTo>
                  <a:pt x="369" y="420"/>
                  <a:pt x="369" y="420"/>
                  <a:pt x="369" y="420"/>
                </a:cubicBezTo>
                <a:cubicBezTo>
                  <a:pt x="377" y="415"/>
                  <a:pt x="400" y="387"/>
                  <a:pt x="421" y="357"/>
                </a:cubicBezTo>
                <a:cubicBezTo>
                  <a:pt x="365" y="357"/>
                  <a:pt x="365" y="357"/>
                  <a:pt x="365" y="357"/>
                </a:cubicBezTo>
                <a:cubicBezTo>
                  <a:pt x="355" y="357"/>
                  <a:pt x="348" y="349"/>
                  <a:pt x="320" y="307"/>
                </a:cubicBezTo>
                <a:cubicBezTo>
                  <a:pt x="310" y="292"/>
                  <a:pt x="296" y="271"/>
                  <a:pt x="290" y="264"/>
                </a:cubicBezTo>
                <a:cubicBezTo>
                  <a:pt x="254" y="264"/>
                  <a:pt x="254" y="264"/>
                  <a:pt x="254" y="264"/>
                </a:cubicBezTo>
                <a:cubicBezTo>
                  <a:pt x="250" y="264"/>
                  <a:pt x="245" y="262"/>
                  <a:pt x="243" y="258"/>
                </a:cubicBezTo>
                <a:cubicBezTo>
                  <a:pt x="227" y="231"/>
                  <a:pt x="227" y="231"/>
                  <a:pt x="227" y="231"/>
                </a:cubicBezTo>
                <a:cubicBezTo>
                  <a:pt x="200" y="231"/>
                  <a:pt x="200" y="231"/>
                  <a:pt x="200" y="231"/>
                </a:cubicBezTo>
                <a:cubicBezTo>
                  <a:pt x="207" y="245"/>
                  <a:pt x="207" y="245"/>
                  <a:pt x="207" y="245"/>
                </a:cubicBezTo>
                <a:cubicBezTo>
                  <a:pt x="210" y="249"/>
                  <a:pt x="209" y="254"/>
                  <a:pt x="207" y="258"/>
                </a:cubicBezTo>
                <a:cubicBezTo>
                  <a:pt x="205" y="262"/>
                  <a:pt x="200" y="264"/>
                  <a:pt x="196" y="264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20" y="268"/>
                  <a:pt x="116" y="277"/>
                  <a:pt x="114" y="283"/>
                </a:cubicBezTo>
                <a:cubicBezTo>
                  <a:pt x="109" y="296"/>
                  <a:pt x="104" y="309"/>
                  <a:pt x="96" y="315"/>
                </a:cubicBezTo>
                <a:cubicBezTo>
                  <a:pt x="90" y="319"/>
                  <a:pt x="84" y="321"/>
                  <a:pt x="79" y="323"/>
                </a:cubicBezTo>
                <a:cubicBezTo>
                  <a:pt x="74" y="325"/>
                  <a:pt x="74" y="325"/>
                  <a:pt x="73" y="327"/>
                </a:cubicBezTo>
                <a:cubicBezTo>
                  <a:pt x="72" y="329"/>
                  <a:pt x="72" y="338"/>
                  <a:pt x="75" y="347"/>
                </a:cubicBezTo>
                <a:cubicBezTo>
                  <a:pt x="78" y="358"/>
                  <a:pt x="85" y="366"/>
                  <a:pt x="96" y="371"/>
                </a:cubicBezTo>
                <a:cubicBezTo>
                  <a:pt x="124" y="385"/>
                  <a:pt x="193" y="381"/>
                  <a:pt x="215" y="377"/>
                </a:cubicBezTo>
                <a:cubicBezTo>
                  <a:pt x="234" y="373"/>
                  <a:pt x="244" y="365"/>
                  <a:pt x="256" y="356"/>
                </a:cubicBezTo>
                <a:cubicBezTo>
                  <a:pt x="271" y="344"/>
                  <a:pt x="288" y="330"/>
                  <a:pt x="322" y="330"/>
                </a:cubicBezTo>
                <a:cubicBezTo>
                  <a:pt x="330" y="330"/>
                  <a:pt x="336" y="336"/>
                  <a:pt x="336" y="344"/>
                </a:cubicBezTo>
                <a:cubicBezTo>
                  <a:pt x="336" y="351"/>
                  <a:pt x="330" y="357"/>
                  <a:pt x="322" y="357"/>
                </a:cubicBezTo>
                <a:cubicBezTo>
                  <a:pt x="297" y="357"/>
                  <a:pt x="286" y="366"/>
                  <a:pt x="272" y="377"/>
                </a:cubicBezTo>
                <a:cubicBezTo>
                  <a:pt x="260" y="387"/>
                  <a:pt x="245" y="398"/>
                  <a:pt x="220" y="403"/>
                </a:cubicBezTo>
                <a:cubicBezTo>
                  <a:pt x="206" y="406"/>
                  <a:pt x="123" y="415"/>
                  <a:pt x="84" y="395"/>
                </a:cubicBezTo>
                <a:cubicBezTo>
                  <a:pt x="42" y="374"/>
                  <a:pt x="44" y="329"/>
                  <a:pt x="48" y="318"/>
                </a:cubicBezTo>
                <a:cubicBezTo>
                  <a:pt x="53" y="304"/>
                  <a:pt x="64" y="300"/>
                  <a:pt x="70" y="298"/>
                </a:cubicBezTo>
                <a:cubicBezTo>
                  <a:pt x="74" y="297"/>
                  <a:pt x="77" y="295"/>
                  <a:pt x="80" y="293"/>
                </a:cubicBezTo>
                <a:cubicBezTo>
                  <a:pt x="82" y="291"/>
                  <a:pt x="86" y="280"/>
                  <a:pt x="89" y="274"/>
                </a:cubicBezTo>
                <a:cubicBezTo>
                  <a:pt x="96" y="256"/>
                  <a:pt x="103" y="238"/>
                  <a:pt x="120" y="238"/>
                </a:cubicBezTo>
                <a:cubicBezTo>
                  <a:pt x="173" y="238"/>
                  <a:pt x="173" y="238"/>
                  <a:pt x="173" y="238"/>
                </a:cubicBezTo>
                <a:cubicBezTo>
                  <a:pt x="166" y="224"/>
                  <a:pt x="166" y="224"/>
                  <a:pt x="166" y="224"/>
                </a:cubicBezTo>
                <a:cubicBezTo>
                  <a:pt x="164" y="220"/>
                  <a:pt x="164" y="215"/>
                  <a:pt x="166" y="211"/>
                </a:cubicBezTo>
                <a:cubicBezTo>
                  <a:pt x="169" y="207"/>
                  <a:pt x="173" y="204"/>
                  <a:pt x="178" y="204"/>
                </a:cubicBezTo>
                <a:cubicBezTo>
                  <a:pt x="234" y="204"/>
                  <a:pt x="234" y="204"/>
                  <a:pt x="234" y="204"/>
                </a:cubicBezTo>
                <a:cubicBezTo>
                  <a:pt x="239" y="204"/>
                  <a:pt x="243" y="207"/>
                  <a:pt x="245" y="211"/>
                </a:cubicBezTo>
                <a:cubicBezTo>
                  <a:pt x="262" y="238"/>
                  <a:pt x="262" y="238"/>
                  <a:pt x="262" y="238"/>
                </a:cubicBezTo>
                <a:cubicBezTo>
                  <a:pt x="293" y="238"/>
                  <a:pt x="293" y="238"/>
                  <a:pt x="293" y="238"/>
                </a:cubicBezTo>
                <a:cubicBezTo>
                  <a:pt x="305" y="238"/>
                  <a:pt x="313" y="248"/>
                  <a:pt x="342" y="292"/>
                </a:cubicBezTo>
                <a:cubicBezTo>
                  <a:pt x="351" y="305"/>
                  <a:pt x="364" y="324"/>
                  <a:pt x="369" y="330"/>
                </a:cubicBezTo>
                <a:cubicBezTo>
                  <a:pt x="446" y="330"/>
                  <a:pt x="446" y="330"/>
                  <a:pt x="446" y="330"/>
                </a:cubicBezTo>
                <a:cubicBezTo>
                  <a:pt x="451" y="330"/>
                  <a:pt x="456" y="333"/>
                  <a:pt x="458" y="337"/>
                </a:cubicBezTo>
                <a:cubicBezTo>
                  <a:pt x="460" y="342"/>
                  <a:pt x="460" y="347"/>
                  <a:pt x="457" y="351"/>
                </a:cubicBezTo>
                <a:cubicBezTo>
                  <a:pt x="457" y="352"/>
                  <a:pt x="442" y="374"/>
                  <a:pt x="425" y="397"/>
                </a:cubicBezTo>
                <a:cubicBezTo>
                  <a:pt x="390" y="443"/>
                  <a:pt x="379" y="447"/>
                  <a:pt x="371" y="44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9" name="Freeform 333"/>
          <p:cNvSpPr>
            <a:spLocks/>
          </p:cNvSpPr>
          <p:nvPr userDrawn="1"/>
        </p:nvSpPr>
        <p:spPr bwMode="auto">
          <a:xfrm>
            <a:off x="3347117" y="3225287"/>
            <a:ext cx="361975" cy="363202"/>
          </a:xfrm>
          <a:custGeom>
            <a:avLst/>
            <a:gdLst/>
            <a:ahLst/>
            <a:cxnLst>
              <a:cxn ang="0">
                <a:pos x="264" y="362"/>
              </a:cxn>
              <a:cxn ang="0">
                <a:pos x="166" y="362"/>
              </a:cxn>
              <a:cxn ang="0">
                <a:pos x="166" y="416"/>
              </a:cxn>
              <a:cxn ang="0">
                <a:pos x="415" y="416"/>
              </a:cxn>
              <a:cxn ang="0">
                <a:pos x="414" y="362"/>
              </a:cxn>
              <a:cxn ang="0">
                <a:pos x="318" y="362"/>
              </a:cxn>
              <a:cxn ang="0">
                <a:pos x="393" y="228"/>
              </a:cxn>
              <a:cxn ang="0">
                <a:pos x="282" y="66"/>
              </a:cxn>
              <a:cxn ang="0">
                <a:pos x="204" y="95"/>
              </a:cxn>
              <a:cxn ang="0">
                <a:pos x="184" y="67"/>
              </a:cxn>
              <a:cxn ang="0">
                <a:pos x="203" y="27"/>
              </a:cxn>
              <a:cxn ang="0">
                <a:pos x="149" y="0"/>
              </a:cxn>
              <a:cxn ang="0">
                <a:pos x="124" y="44"/>
              </a:cxn>
              <a:cxn ang="0">
                <a:pos x="1" y="123"/>
              </a:cxn>
              <a:cxn ang="0">
                <a:pos x="0" y="157"/>
              </a:cxn>
              <a:cxn ang="0">
                <a:pos x="199" y="228"/>
              </a:cxn>
              <a:cxn ang="0">
                <a:pos x="217" y="198"/>
              </a:cxn>
              <a:cxn ang="0">
                <a:pos x="215" y="135"/>
              </a:cxn>
            </a:cxnLst>
            <a:rect l="0" t="0" r="r" b="b"/>
            <a:pathLst>
              <a:path w="415" h="416">
                <a:moveTo>
                  <a:pt x="264" y="362"/>
                </a:moveTo>
                <a:cubicBezTo>
                  <a:pt x="166" y="362"/>
                  <a:pt x="166" y="362"/>
                  <a:pt x="166" y="362"/>
                </a:cubicBezTo>
                <a:cubicBezTo>
                  <a:pt x="166" y="416"/>
                  <a:pt x="166" y="416"/>
                  <a:pt x="166" y="416"/>
                </a:cubicBezTo>
                <a:cubicBezTo>
                  <a:pt x="415" y="416"/>
                  <a:pt x="415" y="416"/>
                  <a:pt x="415" y="416"/>
                </a:cubicBezTo>
                <a:cubicBezTo>
                  <a:pt x="414" y="362"/>
                  <a:pt x="414" y="362"/>
                  <a:pt x="414" y="362"/>
                </a:cubicBezTo>
                <a:cubicBezTo>
                  <a:pt x="318" y="362"/>
                  <a:pt x="318" y="362"/>
                  <a:pt x="318" y="362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282" y="66"/>
                  <a:pt x="282" y="66"/>
                  <a:pt x="282" y="66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204" y="95"/>
                  <a:pt x="196" y="81"/>
                  <a:pt x="184" y="67"/>
                </a:cubicBezTo>
                <a:cubicBezTo>
                  <a:pt x="183" y="67"/>
                  <a:pt x="203" y="27"/>
                  <a:pt x="203" y="27"/>
                </a:cubicBezTo>
                <a:cubicBezTo>
                  <a:pt x="149" y="0"/>
                  <a:pt x="149" y="0"/>
                  <a:pt x="149" y="0"/>
                </a:cubicBezTo>
                <a:cubicBezTo>
                  <a:pt x="137" y="18"/>
                  <a:pt x="142" y="15"/>
                  <a:pt x="124" y="44"/>
                </a:cubicBezTo>
                <a:cubicBezTo>
                  <a:pt x="19" y="46"/>
                  <a:pt x="1" y="123"/>
                  <a:pt x="1" y="123"/>
                </a:cubicBezTo>
                <a:cubicBezTo>
                  <a:pt x="0" y="157"/>
                  <a:pt x="0" y="157"/>
                  <a:pt x="0" y="157"/>
                </a:cubicBezTo>
                <a:cubicBezTo>
                  <a:pt x="199" y="228"/>
                  <a:pt x="199" y="228"/>
                  <a:pt x="199" y="228"/>
                </a:cubicBezTo>
                <a:cubicBezTo>
                  <a:pt x="217" y="198"/>
                  <a:pt x="217" y="198"/>
                  <a:pt x="217" y="198"/>
                </a:cubicBezTo>
                <a:cubicBezTo>
                  <a:pt x="217" y="198"/>
                  <a:pt x="229" y="162"/>
                  <a:pt x="215" y="135"/>
                </a:cubicBezTo>
              </a:path>
            </a:pathLst>
          </a:custGeom>
          <a:noFill/>
          <a:ln w="28575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5" name="Freeform 345"/>
          <p:cNvSpPr>
            <a:spLocks/>
          </p:cNvSpPr>
          <p:nvPr userDrawn="1"/>
        </p:nvSpPr>
        <p:spPr bwMode="auto">
          <a:xfrm>
            <a:off x="3827463" y="3279285"/>
            <a:ext cx="398786" cy="25522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8" y="44"/>
              </a:cxn>
              <a:cxn ang="0">
                <a:pos x="21" y="69"/>
              </a:cxn>
              <a:cxn ang="0">
                <a:pos x="0" y="89"/>
              </a:cxn>
              <a:cxn ang="0">
                <a:pos x="14" y="102"/>
              </a:cxn>
              <a:cxn ang="0">
                <a:pos x="322" y="102"/>
              </a:cxn>
              <a:cxn ang="0">
                <a:pos x="430" y="213"/>
              </a:cxn>
              <a:cxn ang="0">
                <a:pos x="300" y="222"/>
              </a:cxn>
              <a:cxn ang="0">
                <a:pos x="291" y="245"/>
              </a:cxn>
              <a:cxn ang="0">
                <a:pos x="282" y="266"/>
              </a:cxn>
              <a:cxn ang="0">
                <a:pos x="274" y="245"/>
              </a:cxn>
              <a:cxn ang="0">
                <a:pos x="265" y="222"/>
              </a:cxn>
              <a:cxn ang="0">
                <a:pos x="187" y="230"/>
              </a:cxn>
              <a:cxn ang="0">
                <a:pos x="195" y="254"/>
              </a:cxn>
              <a:cxn ang="0">
                <a:pos x="170" y="254"/>
              </a:cxn>
              <a:cxn ang="0">
                <a:pos x="177" y="230"/>
              </a:cxn>
              <a:cxn ang="0">
                <a:pos x="101" y="222"/>
              </a:cxn>
              <a:cxn ang="0">
                <a:pos x="92" y="245"/>
              </a:cxn>
              <a:cxn ang="0">
                <a:pos x="83" y="266"/>
              </a:cxn>
              <a:cxn ang="0">
                <a:pos x="75" y="245"/>
              </a:cxn>
              <a:cxn ang="0">
                <a:pos x="65" y="222"/>
              </a:cxn>
              <a:cxn ang="0">
                <a:pos x="0" y="235"/>
              </a:cxn>
              <a:cxn ang="0">
                <a:pos x="45" y="248"/>
              </a:cxn>
              <a:cxn ang="0">
                <a:pos x="83" y="293"/>
              </a:cxn>
              <a:cxn ang="0">
                <a:pos x="122" y="248"/>
              </a:cxn>
              <a:cxn ang="0">
                <a:pos x="143" y="254"/>
              </a:cxn>
              <a:cxn ang="0">
                <a:pos x="221" y="254"/>
              </a:cxn>
              <a:cxn ang="0">
                <a:pos x="244" y="248"/>
              </a:cxn>
              <a:cxn ang="0">
                <a:pos x="282" y="293"/>
              </a:cxn>
              <a:cxn ang="0">
                <a:pos x="321" y="248"/>
              </a:cxn>
              <a:cxn ang="0">
                <a:pos x="434" y="248"/>
              </a:cxn>
              <a:cxn ang="0">
                <a:pos x="409" y="120"/>
              </a:cxn>
              <a:cxn ang="0">
                <a:pos x="322" y="76"/>
              </a:cxn>
              <a:cxn ang="0">
                <a:pos x="64" y="76"/>
              </a:cxn>
              <a:cxn ang="0">
                <a:pos x="118" y="40"/>
              </a:cxn>
              <a:cxn ang="0">
                <a:pos x="108" y="27"/>
              </a:cxn>
              <a:cxn ang="0">
                <a:pos x="1" y="12"/>
              </a:cxn>
            </a:cxnLst>
            <a:rect l="0" t="0" r="r" b="b"/>
            <a:pathLst>
              <a:path w="459" h="293">
                <a:moveTo>
                  <a:pt x="1" y="12"/>
                </a:moveTo>
                <a:cubicBezTo>
                  <a:pt x="1" y="13"/>
                  <a:pt x="0" y="14"/>
                  <a:pt x="0" y="15"/>
                </a:cubicBezTo>
                <a:cubicBezTo>
                  <a:pt x="0" y="21"/>
                  <a:pt x="4" y="26"/>
                  <a:pt x="10" y="28"/>
                </a:cubicBezTo>
                <a:cubicBezTo>
                  <a:pt x="10" y="28"/>
                  <a:pt x="41" y="36"/>
                  <a:pt x="68" y="44"/>
                </a:cubicBezTo>
                <a:cubicBezTo>
                  <a:pt x="63" y="46"/>
                  <a:pt x="58" y="49"/>
                  <a:pt x="53" y="52"/>
                </a:cubicBezTo>
                <a:cubicBezTo>
                  <a:pt x="39" y="59"/>
                  <a:pt x="29" y="64"/>
                  <a:pt x="21" y="69"/>
                </a:cubicBezTo>
                <a:cubicBezTo>
                  <a:pt x="10" y="75"/>
                  <a:pt x="10" y="75"/>
                  <a:pt x="10" y="75"/>
                </a:cubicBezTo>
                <a:cubicBezTo>
                  <a:pt x="7" y="77"/>
                  <a:pt x="0" y="81"/>
                  <a:pt x="0" y="89"/>
                </a:cubicBezTo>
                <a:cubicBezTo>
                  <a:pt x="0" y="89"/>
                  <a:pt x="0" y="90"/>
                  <a:pt x="0" y="90"/>
                </a:cubicBezTo>
                <a:cubicBezTo>
                  <a:pt x="1" y="97"/>
                  <a:pt x="7" y="102"/>
                  <a:pt x="14" y="102"/>
                </a:cubicBezTo>
                <a:cubicBezTo>
                  <a:pt x="27" y="102"/>
                  <a:pt x="160" y="102"/>
                  <a:pt x="249" y="102"/>
                </a:cubicBezTo>
                <a:cubicBezTo>
                  <a:pt x="249" y="102"/>
                  <a:pt x="322" y="102"/>
                  <a:pt x="322" y="102"/>
                </a:cubicBezTo>
                <a:cubicBezTo>
                  <a:pt x="367" y="102"/>
                  <a:pt x="422" y="167"/>
                  <a:pt x="429" y="206"/>
                </a:cubicBezTo>
                <a:cubicBezTo>
                  <a:pt x="430" y="209"/>
                  <a:pt x="430" y="211"/>
                  <a:pt x="430" y="213"/>
                </a:cubicBezTo>
                <a:cubicBezTo>
                  <a:pt x="430" y="219"/>
                  <a:pt x="428" y="221"/>
                  <a:pt x="426" y="222"/>
                </a:cubicBezTo>
                <a:cubicBezTo>
                  <a:pt x="421" y="222"/>
                  <a:pt x="300" y="222"/>
                  <a:pt x="300" y="222"/>
                </a:cubicBezTo>
                <a:cubicBezTo>
                  <a:pt x="295" y="222"/>
                  <a:pt x="290" y="225"/>
                  <a:pt x="288" y="230"/>
                </a:cubicBezTo>
                <a:cubicBezTo>
                  <a:pt x="286" y="235"/>
                  <a:pt x="287" y="241"/>
                  <a:pt x="291" y="245"/>
                </a:cubicBezTo>
                <a:cubicBezTo>
                  <a:pt x="293" y="247"/>
                  <a:pt x="295" y="250"/>
                  <a:pt x="295" y="254"/>
                </a:cubicBezTo>
                <a:cubicBezTo>
                  <a:pt x="295" y="261"/>
                  <a:pt x="289" y="266"/>
                  <a:pt x="282" y="266"/>
                </a:cubicBezTo>
                <a:cubicBezTo>
                  <a:pt x="276" y="266"/>
                  <a:pt x="270" y="261"/>
                  <a:pt x="270" y="254"/>
                </a:cubicBezTo>
                <a:cubicBezTo>
                  <a:pt x="270" y="250"/>
                  <a:pt x="271" y="247"/>
                  <a:pt x="274" y="245"/>
                </a:cubicBezTo>
                <a:cubicBezTo>
                  <a:pt x="278" y="241"/>
                  <a:pt x="279" y="235"/>
                  <a:pt x="277" y="230"/>
                </a:cubicBezTo>
                <a:cubicBezTo>
                  <a:pt x="275" y="225"/>
                  <a:pt x="270" y="222"/>
                  <a:pt x="265" y="222"/>
                </a:cubicBezTo>
                <a:cubicBezTo>
                  <a:pt x="200" y="222"/>
                  <a:pt x="200" y="222"/>
                  <a:pt x="200" y="222"/>
                </a:cubicBezTo>
                <a:cubicBezTo>
                  <a:pt x="194" y="222"/>
                  <a:pt x="189" y="225"/>
                  <a:pt x="187" y="230"/>
                </a:cubicBezTo>
                <a:cubicBezTo>
                  <a:pt x="185" y="235"/>
                  <a:pt x="187" y="241"/>
                  <a:pt x="191" y="245"/>
                </a:cubicBezTo>
                <a:cubicBezTo>
                  <a:pt x="193" y="247"/>
                  <a:pt x="195" y="250"/>
                  <a:pt x="195" y="254"/>
                </a:cubicBezTo>
                <a:cubicBezTo>
                  <a:pt x="195" y="261"/>
                  <a:pt x="189" y="266"/>
                  <a:pt x="182" y="266"/>
                </a:cubicBezTo>
                <a:cubicBezTo>
                  <a:pt x="175" y="266"/>
                  <a:pt x="170" y="261"/>
                  <a:pt x="170" y="254"/>
                </a:cubicBezTo>
                <a:cubicBezTo>
                  <a:pt x="170" y="250"/>
                  <a:pt x="171" y="247"/>
                  <a:pt x="173" y="245"/>
                </a:cubicBezTo>
                <a:cubicBezTo>
                  <a:pt x="177" y="241"/>
                  <a:pt x="179" y="235"/>
                  <a:pt x="177" y="230"/>
                </a:cubicBezTo>
                <a:cubicBezTo>
                  <a:pt x="174" y="225"/>
                  <a:pt x="170" y="222"/>
                  <a:pt x="164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96" y="222"/>
                  <a:pt x="91" y="225"/>
                  <a:pt x="89" y="230"/>
                </a:cubicBezTo>
                <a:cubicBezTo>
                  <a:pt x="87" y="235"/>
                  <a:pt x="88" y="241"/>
                  <a:pt x="92" y="245"/>
                </a:cubicBezTo>
                <a:cubicBezTo>
                  <a:pt x="94" y="247"/>
                  <a:pt x="96" y="250"/>
                  <a:pt x="96" y="254"/>
                </a:cubicBezTo>
                <a:cubicBezTo>
                  <a:pt x="96" y="261"/>
                  <a:pt x="90" y="266"/>
                  <a:pt x="83" y="266"/>
                </a:cubicBezTo>
                <a:cubicBezTo>
                  <a:pt x="76" y="266"/>
                  <a:pt x="71" y="261"/>
                  <a:pt x="71" y="254"/>
                </a:cubicBezTo>
                <a:cubicBezTo>
                  <a:pt x="71" y="250"/>
                  <a:pt x="72" y="247"/>
                  <a:pt x="75" y="245"/>
                </a:cubicBezTo>
                <a:cubicBezTo>
                  <a:pt x="79" y="241"/>
                  <a:pt x="80" y="235"/>
                  <a:pt x="78" y="230"/>
                </a:cubicBezTo>
                <a:cubicBezTo>
                  <a:pt x="76" y="225"/>
                  <a:pt x="71" y="222"/>
                  <a:pt x="65" y="222"/>
                </a:cubicBezTo>
                <a:cubicBezTo>
                  <a:pt x="14" y="222"/>
                  <a:pt x="14" y="222"/>
                  <a:pt x="14" y="222"/>
                </a:cubicBezTo>
                <a:cubicBezTo>
                  <a:pt x="6" y="222"/>
                  <a:pt x="0" y="228"/>
                  <a:pt x="0" y="235"/>
                </a:cubicBezTo>
                <a:cubicBezTo>
                  <a:pt x="0" y="243"/>
                  <a:pt x="6" y="248"/>
                  <a:pt x="14" y="248"/>
                </a:cubicBezTo>
                <a:cubicBezTo>
                  <a:pt x="14" y="248"/>
                  <a:pt x="30" y="248"/>
                  <a:pt x="45" y="248"/>
                </a:cubicBezTo>
                <a:cubicBezTo>
                  <a:pt x="44" y="250"/>
                  <a:pt x="44" y="252"/>
                  <a:pt x="44" y="254"/>
                </a:cubicBezTo>
                <a:cubicBezTo>
                  <a:pt x="44" y="275"/>
                  <a:pt x="62" y="293"/>
                  <a:pt x="83" y="293"/>
                </a:cubicBezTo>
                <a:cubicBezTo>
                  <a:pt x="105" y="293"/>
                  <a:pt x="122" y="275"/>
                  <a:pt x="122" y="254"/>
                </a:cubicBezTo>
                <a:cubicBezTo>
                  <a:pt x="122" y="252"/>
                  <a:pt x="122" y="250"/>
                  <a:pt x="122" y="248"/>
                </a:cubicBezTo>
                <a:cubicBezTo>
                  <a:pt x="131" y="248"/>
                  <a:pt x="134" y="248"/>
                  <a:pt x="143" y="248"/>
                </a:cubicBezTo>
                <a:cubicBezTo>
                  <a:pt x="143" y="250"/>
                  <a:pt x="143" y="252"/>
                  <a:pt x="143" y="254"/>
                </a:cubicBezTo>
                <a:cubicBezTo>
                  <a:pt x="143" y="275"/>
                  <a:pt x="161" y="293"/>
                  <a:pt x="182" y="293"/>
                </a:cubicBezTo>
                <a:cubicBezTo>
                  <a:pt x="204" y="293"/>
                  <a:pt x="221" y="275"/>
                  <a:pt x="221" y="254"/>
                </a:cubicBezTo>
                <a:cubicBezTo>
                  <a:pt x="221" y="252"/>
                  <a:pt x="221" y="250"/>
                  <a:pt x="221" y="248"/>
                </a:cubicBezTo>
                <a:cubicBezTo>
                  <a:pt x="231" y="248"/>
                  <a:pt x="234" y="248"/>
                  <a:pt x="244" y="248"/>
                </a:cubicBezTo>
                <a:cubicBezTo>
                  <a:pt x="243" y="250"/>
                  <a:pt x="243" y="252"/>
                  <a:pt x="243" y="254"/>
                </a:cubicBezTo>
                <a:cubicBezTo>
                  <a:pt x="243" y="275"/>
                  <a:pt x="261" y="293"/>
                  <a:pt x="282" y="293"/>
                </a:cubicBezTo>
                <a:cubicBezTo>
                  <a:pt x="304" y="293"/>
                  <a:pt x="322" y="275"/>
                  <a:pt x="322" y="254"/>
                </a:cubicBezTo>
                <a:cubicBezTo>
                  <a:pt x="322" y="252"/>
                  <a:pt x="321" y="250"/>
                  <a:pt x="321" y="248"/>
                </a:cubicBezTo>
                <a:cubicBezTo>
                  <a:pt x="351" y="248"/>
                  <a:pt x="429" y="249"/>
                  <a:pt x="429" y="249"/>
                </a:cubicBezTo>
                <a:cubicBezTo>
                  <a:pt x="431" y="249"/>
                  <a:pt x="432" y="248"/>
                  <a:pt x="434" y="248"/>
                </a:cubicBezTo>
                <a:cubicBezTo>
                  <a:pt x="451" y="241"/>
                  <a:pt x="459" y="224"/>
                  <a:pt x="455" y="201"/>
                </a:cubicBezTo>
                <a:cubicBezTo>
                  <a:pt x="451" y="177"/>
                  <a:pt x="433" y="146"/>
                  <a:pt x="409" y="120"/>
                </a:cubicBezTo>
                <a:cubicBezTo>
                  <a:pt x="392" y="103"/>
                  <a:pt x="359" y="75"/>
                  <a:pt x="322" y="76"/>
                </a:cubicBezTo>
                <a:cubicBezTo>
                  <a:pt x="322" y="76"/>
                  <a:pt x="322" y="76"/>
                  <a:pt x="322" y="76"/>
                </a:cubicBezTo>
                <a:cubicBezTo>
                  <a:pt x="249" y="76"/>
                  <a:pt x="249" y="76"/>
                  <a:pt x="249" y="76"/>
                </a:cubicBezTo>
                <a:cubicBezTo>
                  <a:pt x="191" y="76"/>
                  <a:pt x="114" y="76"/>
                  <a:pt x="64" y="76"/>
                </a:cubicBezTo>
                <a:cubicBezTo>
                  <a:pt x="79" y="68"/>
                  <a:pt x="95" y="60"/>
                  <a:pt x="110" y="51"/>
                </a:cubicBezTo>
                <a:cubicBezTo>
                  <a:pt x="115" y="49"/>
                  <a:pt x="118" y="45"/>
                  <a:pt x="118" y="40"/>
                </a:cubicBezTo>
                <a:cubicBezTo>
                  <a:pt x="118" y="39"/>
                  <a:pt x="118" y="39"/>
                  <a:pt x="118" y="38"/>
                </a:cubicBezTo>
                <a:cubicBezTo>
                  <a:pt x="117" y="33"/>
                  <a:pt x="113" y="28"/>
                  <a:pt x="108" y="27"/>
                </a:cubicBezTo>
                <a:cubicBezTo>
                  <a:pt x="17" y="2"/>
                  <a:pt x="17" y="2"/>
                  <a:pt x="17" y="2"/>
                </a:cubicBezTo>
                <a:cubicBezTo>
                  <a:pt x="10" y="0"/>
                  <a:pt x="3" y="5"/>
                  <a:pt x="1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9" name="Freeform 429"/>
          <p:cNvSpPr>
            <a:spLocks/>
          </p:cNvSpPr>
          <p:nvPr userDrawn="1"/>
        </p:nvSpPr>
        <p:spPr bwMode="auto">
          <a:xfrm>
            <a:off x="4332353" y="3285412"/>
            <a:ext cx="332526" cy="242952"/>
          </a:xfrm>
          <a:custGeom>
            <a:avLst/>
            <a:gdLst/>
            <a:ahLst/>
            <a:cxnLst>
              <a:cxn ang="0">
                <a:pos x="72" y="39"/>
              </a:cxn>
              <a:cxn ang="0">
                <a:pos x="3" y="134"/>
              </a:cxn>
              <a:cxn ang="0">
                <a:pos x="47" y="230"/>
              </a:cxn>
              <a:cxn ang="0">
                <a:pos x="172" y="276"/>
              </a:cxn>
              <a:cxn ang="0">
                <a:pos x="307" y="247"/>
              </a:cxn>
              <a:cxn ang="0">
                <a:pos x="365" y="188"/>
              </a:cxn>
              <a:cxn ang="0">
                <a:pos x="371" y="115"/>
              </a:cxn>
              <a:cxn ang="0">
                <a:pos x="356" y="106"/>
              </a:cxn>
              <a:cxn ang="0">
                <a:pos x="347" y="122"/>
              </a:cxn>
              <a:cxn ang="0">
                <a:pos x="294" y="225"/>
              </a:cxn>
              <a:cxn ang="0">
                <a:pos x="64" y="211"/>
              </a:cxn>
              <a:cxn ang="0">
                <a:pos x="28" y="137"/>
              </a:cxn>
              <a:cxn ang="0">
                <a:pos x="84" y="61"/>
              </a:cxn>
              <a:cxn ang="0">
                <a:pos x="297" y="63"/>
              </a:cxn>
              <a:cxn ang="0">
                <a:pos x="297" y="63"/>
              </a:cxn>
              <a:cxn ang="0">
                <a:pos x="311" y="64"/>
              </a:cxn>
              <a:cxn ang="0">
                <a:pos x="334" y="51"/>
              </a:cxn>
              <a:cxn ang="0">
                <a:pos x="346" y="61"/>
              </a:cxn>
              <a:cxn ang="0">
                <a:pos x="237" y="124"/>
              </a:cxn>
              <a:cxn ang="0">
                <a:pos x="230" y="135"/>
              </a:cxn>
              <a:cxn ang="0">
                <a:pos x="231" y="139"/>
              </a:cxn>
              <a:cxn ang="0">
                <a:pos x="232" y="143"/>
              </a:cxn>
              <a:cxn ang="0">
                <a:pos x="218" y="162"/>
              </a:cxn>
              <a:cxn ang="0">
                <a:pos x="171" y="166"/>
              </a:cxn>
              <a:cxn ang="0">
                <a:pos x="162" y="168"/>
              </a:cxn>
              <a:cxn ang="0">
                <a:pos x="154" y="172"/>
              </a:cxn>
              <a:cxn ang="0">
                <a:pos x="142" y="161"/>
              </a:cxn>
              <a:cxn ang="0">
                <a:pos x="148" y="151"/>
              </a:cxn>
              <a:cxn ang="0">
                <a:pos x="147" y="147"/>
              </a:cxn>
              <a:cxn ang="0">
                <a:pos x="147" y="143"/>
              </a:cxn>
              <a:cxn ang="0">
                <a:pos x="160" y="124"/>
              </a:cxn>
              <a:cxn ang="0">
                <a:pos x="206" y="120"/>
              </a:cxn>
              <a:cxn ang="0">
                <a:pos x="216" y="119"/>
              </a:cxn>
              <a:cxn ang="0">
                <a:pos x="241" y="104"/>
              </a:cxn>
              <a:cxn ang="0">
                <a:pos x="246" y="87"/>
              </a:cxn>
              <a:cxn ang="0">
                <a:pos x="228" y="82"/>
              </a:cxn>
              <a:cxn ang="0">
                <a:pos x="208" y="94"/>
              </a:cxn>
              <a:cxn ang="0">
                <a:pos x="148" y="103"/>
              </a:cxn>
              <a:cxn ang="0">
                <a:pos x="121" y="143"/>
              </a:cxn>
              <a:cxn ang="0">
                <a:pos x="121" y="144"/>
              </a:cxn>
              <a:cxn ang="0">
                <a:pos x="114" y="149"/>
              </a:cxn>
              <a:cxn ang="0">
                <a:pos x="107" y="158"/>
              </a:cxn>
              <a:cxn ang="0">
                <a:pos x="107" y="159"/>
              </a:cxn>
              <a:cxn ang="0">
                <a:pos x="112" y="169"/>
              </a:cxn>
              <a:cxn ang="0">
                <a:pos x="145" y="197"/>
              </a:cxn>
              <a:cxn ang="0">
                <a:pos x="159" y="198"/>
              </a:cxn>
              <a:cxn ang="0">
                <a:pos x="170" y="192"/>
              </a:cxn>
              <a:cxn ang="0">
                <a:pos x="231" y="184"/>
              </a:cxn>
              <a:cxn ang="0">
                <a:pos x="257" y="143"/>
              </a:cxn>
              <a:cxn ang="0">
                <a:pos x="257" y="142"/>
              </a:cxn>
              <a:cxn ang="0">
                <a:pos x="375" y="74"/>
              </a:cxn>
              <a:cxn ang="0">
                <a:pos x="381" y="64"/>
              </a:cxn>
              <a:cxn ang="0">
                <a:pos x="381" y="63"/>
              </a:cxn>
              <a:cxn ang="0">
                <a:pos x="376" y="53"/>
              </a:cxn>
              <a:cxn ang="0">
                <a:pos x="344" y="25"/>
              </a:cxn>
              <a:cxn ang="0">
                <a:pos x="329" y="24"/>
              </a:cxn>
              <a:cxn ang="0">
                <a:pos x="305" y="38"/>
              </a:cxn>
              <a:cxn ang="0">
                <a:pos x="72" y="39"/>
              </a:cxn>
            </a:cxnLst>
            <a:rect l="0" t="0" r="r" b="b"/>
            <a:pathLst>
              <a:path w="381" h="279">
                <a:moveTo>
                  <a:pt x="72" y="39"/>
                </a:moveTo>
                <a:cubicBezTo>
                  <a:pt x="31" y="62"/>
                  <a:pt x="6" y="97"/>
                  <a:pt x="3" y="134"/>
                </a:cubicBezTo>
                <a:cubicBezTo>
                  <a:pt x="0" y="169"/>
                  <a:pt x="16" y="203"/>
                  <a:pt x="47" y="230"/>
                </a:cubicBezTo>
                <a:cubicBezTo>
                  <a:pt x="79" y="257"/>
                  <a:pt x="123" y="273"/>
                  <a:pt x="172" y="276"/>
                </a:cubicBezTo>
                <a:cubicBezTo>
                  <a:pt x="221" y="279"/>
                  <a:pt x="269" y="269"/>
                  <a:pt x="307" y="247"/>
                </a:cubicBezTo>
                <a:cubicBezTo>
                  <a:pt x="334" y="232"/>
                  <a:pt x="354" y="211"/>
                  <a:pt x="365" y="188"/>
                </a:cubicBezTo>
                <a:cubicBezTo>
                  <a:pt x="377" y="164"/>
                  <a:pt x="379" y="139"/>
                  <a:pt x="371" y="115"/>
                </a:cubicBezTo>
                <a:cubicBezTo>
                  <a:pt x="369" y="108"/>
                  <a:pt x="362" y="104"/>
                  <a:pt x="356" y="106"/>
                </a:cubicBezTo>
                <a:cubicBezTo>
                  <a:pt x="349" y="108"/>
                  <a:pt x="345" y="115"/>
                  <a:pt x="347" y="122"/>
                </a:cubicBezTo>
                <a:cubicBezTo>
                  <a:pt x="359" y="160"/>
                  <a:pt x="338" y="200"/>
                  <a:pt x="294" y="225"/>
                </a:cubicBezTo>
                <a:cubicBezTo>
                  <a:pt x="224" y="266"/>
                  <a:pt x="121" y="259"/>
                  <a:pt x="64" y="211"/>
                </a:cubicBezTo>
                <a:cubicBezTo>
                  <a:pt x="38" y="190"/>
                  <a:pt x="26" y="163"/>
                  <a:pt x="28" y="137"/>
                </a:cubicBezTo>
                <a:cubicBezTo>
                  <a:pt x="31" y="107"/>
                  <a:pt x="51" y="80"/>
                  <a:pt x="84" y="61"/>
                </a:cubicBezTo>
                <a:cubicBezTo>
                  <a:pt x="146" y="25"/>
                  <a:pt x="237" y="26"/>
                  <a:pt x="297" y="63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301" y="66"/>
                  <a:pt x="307" y="66"/>
                  <a:pt x="311" y="64"/>
                </a:cubicBezTo>
                <a:cubicBezTo>
                  <a:pt x="311" y="64"/>
                  <a:pt x="325" y="56"/>
                  <a:pt x="334" y="51"/>
                </a:cubicBezTo>
                <a:cubicBezTo>
                  <a:pt x="338" y="54"/>
                  <a:pt x="340" y="56"/>
                  <a:pt x="346" y="61"/>
                </a:cubicBezTo>
                <a:cubicBezTo>
                  <a:pt x="322" y="75"/>
                  <a:pt x="237" y="124"/>
                  <a:pt x="237" y="124"/>
                </a:cubicBezTo>
                <a:cubicBezTo>
                  <a:pt x="233" y="126"/>
                  <a:pt x="230" y="131"/>
                  <a:pt x="230" y="135"/>
                </a:cubicBezTo>
                <a:cubicBezTo>
                  <a:pt x="230" y="136"/>
                  <a:pt x="231" y="138"/>
                  <a:pt x="231" y="139"/>
                </a:cubicBezTo>
                <a:cubicBezTo>
                  <a:pt x="231" y="140"/>
                  <a:pt x="232" y="142"/>
                  <a:pt x="232" y="143"/>
                </a:cubicBezTo>
                <a:cubicBezTo>
                  <a:pt x="232" y="150"/>
                  <a:pt x="227" y="157"/>
                  <a:pt x="218" y="162"/>
                </a:cubicBezTo>
                <a:cubicBezTo>
                  <a:pt x="205" y="169"/>
                  <a:pt x="187" y="171"/>
                  <a:pt x="171" y="166"/>
                </a:cubicBezTo>
                <a:cubicBezTo>
                  <a:pt x="168" y="165"/>
                  <a:pt x="165" y="166"/>
                  <a:pt x="162" y="168"/>
                </a:cubicBezTo>
                <a:cubicBezTo>
                  <a:pt x="162" y="168"/>
                  <a:pt x="158" y="170"/>
                  <a:pt x="154" y="172"/>
                </a:cubicBezTo>
                <a:cubicBezTo>
                  <a:pt x="150" y="168"/>
                  <a:pt x="148" y="166"/>
                  <a:pt x="142" y="161"/>
                </a:cubicBezTo>
                <a:cubicBezTo>
                  <a:pt x="146" y="159"/>
                  <a:pt x="148" y="155"/>
                  <a:pt x="148" y="151"/>
                </a:cubicBezTo>
                <a:cubicBezTo>
                  <a:pt x="148" y="150"/>
                  <a:pt x="148" y="148"/>
                  <a:pt x="147" y="147"/>
                </a:cubicBezTo>
                <a:cubicBezTo>
                  <a:pt x="147" y="146"/>
                  <a:pt x="147" y="144"/>
                  <a:pt x="147" y="143"/>
                </a:cubicBezTo>
                <a:cubicBezTo>
                  <a:pt x="147" y="136"/>
                  <a:pt x="152" y="130"/>
                  <a:pt x="160" y="124"/>
                </a:cubicBezTo>
                <a:cubicBezTo>
                  <a:pt x="173" y="117"/>
                  <a:pt x="191" y="115"/>
                  <a:pt x="206" y="120"/>
                </a:cubicBezTo>
                <a:cubicBezTo>
                  <a:pt x="210" y="121"/>
                  <a:pt x="213" y="120"/>
                  <a:pt x="216" y="119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247" y="101"/>
                  <a:pt x="249" y="93"/>
                  <a:pt x="246" y="87"/>
                </a:cubicBezTo>
                <a:cubicBezTo>
                  <a:pt x="242" y="81"/>
                  <a:pt x="234" y="79"/>
                  <a:pt x="228" y="82"/>
                </a:cubicBezTo>
                <a:cubicBezTo>
                  <a:pt x="228" y="82"/>
                  <a:pt x="214" y="91"/>
                  <a:pt x="208" y="94"/>
                </a:cubicBezTo>
                <a:cubicBezTo>
                  <a:pt x="187" y="90"/>
                  <a:pt x="165" y="93"/>
                  <a:pt x="148" y="103"/>
                </a:cubicBezTo>
                <a:cubicBezTo>
                  <a:pt x="131" y="112"/>
                  <a:pt x="121" y="127"/>
                  <a:pt x="121" y="143"/>
                </a:cubicBezTo>
                <a:cubicBezTo>
                  <a:pt x="121" y="143"/>
                  <a:pt x="121" y="144"/>
                  <a:pt x="121" y="144"/>
                </a:cubicBezTo>
                <a:cubicBezTo>
                  <a:pt x="118" y="146"/>
                  <a:pt x="114" y="149"/>
                  <a:pt x="114" y="149"/>
                </a:cubicBezTo>
                <a:cubicBezTo>
                  <a:pt x="110" y="151"/>
                  <a:pt x="108" y="154"/>
                  <a:pt x="107" y="158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63"/>
                  <a:pt x="109" y="167"/>
                  <a:pt x="112" y="169"/>
                </a:cubicBezTo>
                <a:cubicBezTo>
                  <a:pt x="145" y="197"/>
                  <a:pt x="145" y="197"/>
                  <a:pt x="145" y="197"/>
                </a:cubicBezTo>
                <a:cubicBezTo>
                  <a:pt x="149" y="200"/>
                  <a:pt x="155" y="201"/>
                  <a:pt x="159" y="198"/>
                </a:cubicBezTo>
                <a:cubicBezTo>
                  <a:pt x="159" y="198"/>
                  <a:pt x="165" y="195"/>
                  <a:pt x="170" y="192"/>
                </a:cubicBezTo>
                <a:cubicBezTo>
                  <a:pt x="191" y="197"/>
                  <a:pt x="214" y="194"/>
                  <a:pt x="231" y="184"/>
                </a:cubicBezTo>
                <a:cubicBezTo>
                  <a:pt x="247" y="174"/>
                  <a:pt x="257" y="159"/>
                  <a:pt x="257" y="143"/>
                </a:cubicBezTo>
                <a:cubicBezTo>
                  <a:pt x="257" y="143"/>
                  <a:pt x="257" y="142"/>
                  <a:pt x="257" y="142"/>
                </a:cubicBezTo>
                <a:cubicBezTo>
                  <a:pt x="270" y="134"/>
                  <a:pt x="375" y="74"/>
                  <a:pt x="375" y="74"/>
                </a:cubicBezTo>
                <a:cubicBezTo>
                  <a:pt x="378" y="72"/>
                  <a:pt x="381" y="68"/>
                  <a:pt x="381" y="64"/>
                </a:cubicBezTo>
                <a:cubicBezTo>
                  <a:pt x="381" y="63"/>
                  <a:pt x="381" y="63"/>
                  <a:pt x="381" y="63"/>
                </a:cubicBezTo>
                <a:cubicBezTo>
                  <a:pt x="381" y="59"/>
                  <a:pt x="379" y="55"/>
                  <a:pt x="376" y="53"/>
                </a:cubicBezTo>
                <a:cubicBezTo>
                  <a:pt x="344" y="25"/>
                  <a:pt x="344" y="25"/>
                  <a:pt x="344" y="25"/>
                </a:cubicBezTo>
                <a:cubicBezTo>
                  <a:pt x="339" y="22"/>
                  <a:pt x="334" y="21"/>
                  <a:pt x="329" y="24"/>
                </a:cubicBezTo>
                <a:cubicBezTo>
                  <a:pt x="329" y="24"/>
                  <a:pt x="313" y="34"/>
                  <a:pt x="305" y="38"/>
                </a:cubicBezTo>
                <a:cubicBezTo>
                  <a:pt x="237" y="0"/>
                  <a:pt x="140" y="0"/>
                  <a:pt x="72" y="3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7" name="Freeform 461"/>
          <p:cNvSpPr>
            <a:spLocks noEditPoints="1"/>
          </p:cNvSpPr>
          <p:nvPr userDrawn="1"/>
        </p:nvSpPr>
        <p:spPr bwMode="auto">
          <a:xfrm>
            <a:off x="4850127" y="3211790"/>
            <a:ext cx="241726" cy="390196"/>
          </a:xfrm>
          <a:custGeom>
            <a:avLst/>
            <a:gdLst/>
            <a:ahLst/>
            <a:cxnLst>
              <a:cxn ang="0">
                <a:pos x="85" y="1"/>
              </a:cxn>
              <a:cxn ang="0">
                <a:pos x="71" y="7"/>
              </a:cxn>
              <a:cxn ang="0">
                <a:pos x="64" y="24"/>
              </a:cxn>
              <a:cxn ang="0">
                <a:pos x="81" y="31"/>
              </a:cxn>
              <a:cxn ang="0">
                <a:pos x="92" y="27"/>
              </a:cxn>
              <a:cxn ang="0">
                <a:pos x="220" y="43"/>
              </a:cxn>
              <a:cxn ang="0">
                <a:pos x="180" y="63"/>
              </a:cxn>
              <a:cxn ang="0">
                <a:pos x="15" y="40"/>
              </a:cxn>
              <a:cxn ang="0">
                <a:pos x="5" y="43"/>
              </a:cxn>
              <a:cxn ang="0">
                <a:pos x="0" y="53"/>
              </a:cxn>
              <a:cxn ang="0">
                <a:pos x="0" y="385"/>
              </a:cxn>
              <a:cxn ang="0">
                <a:pos x="10" y="397"/>
              </a:cxn>
              <a:cxn ang="0">
                <a:pos x="121" y="432"/>
              </a:cxn>
              <a:cxn ang="0">
                <a:pos x="137" y="423"/>
              </a:cxn>
              <a:cxn ang="0">
                <a:pos x="138" y="419"/>
              </a:cxn>
              <a:cxn ang="0">
                <a:pos x="129" y="407"/>
              </a:cxn>
              <a:cxn ang="0">
                <a:pos x="27" y="375"/>
              </a:cxn>
              <a:cxn ang="0">
                <a:pos x="27" y="68"/>
              </a:cxn>
              <a:cxn ang="0">
                <a:pos x="169" y="88"/>
              </a:cxn>
              <a:cxn ang="0">
                <a:pos x="170" y="435"/>
              </a:cxn>
              <a:cxn ang="0">
                <a:pos x="177" y="447"/>
              </a:cxn>
              <a:cxn ang="0">
                <a:pos x="191" y="446"/>
              </a:cxn>
              <a:cxn ang="0">
                <a:pos x="273" y="391"/>
              </a:cxn>
              <a:cxn ang="0">
                <a:pos x="278" y="380"/>
              </a:cxn>
              <a:cxn ang="0">
                <a:pos x="278" y="35"/>
              </a:cxn>
              <a:cxn ang="0">
                <a:pos x="278" y="35"/>
              </a:cxn>
              <a:cxn ang="0">
                <a:pos x="278" y="33"/>
              </a:cxn>
              <a:cxn ang="0">
                <a:pos x="278" y="32"/>
              </a:cxn>
              <a:cxn ang="0">
                <a:pos x="277" y="30"/>
              </a:cxn>
              <a:cxn ang="0">
                <a:pos x="277" y="29"/>
              </a:cxn>
              <a:cxn ang="0">
                <a:pos x="276" y="28"/>
              </a:cxn>
              <a:cxn ang="0">
                <a:pos x="276" y="27"/>
              </a:cxn>
              <a:cxn ang="0">
                <a:pos x="274" y="26"/>
              </a:cxn>
              <a:cxn ang="0">
                <a:pos x="274" y="25"/>
              </a:cxn>
              <a:cxn ang="0">
                <a:pos x="274" y="25"/>
              </a:cxn>
              <a:cxn ang="0">
                <a:pos x="273" y="24"/>
              </a:cxn>
              <a:cxn ang="0">
                <a:pos x="272" y="24"/>
              </a:cxn>
              <a:cxn ang="0">
                <a:pos x="271" y="23"/>
              </a:cxn>
              <a:cxn ang="0">
                <a:pos x="270" y="23"/>
              </a:cxn>
              <a:cxn ang="0">
                <a:pos x="268" y="22"/>
              </a:cxn>
              <a:cxn ang="0">
                <a:pos x="267" y="22"/>
              </a:cxn>
              <a:cxn ang="0">
                <a:pos x="267" y="22"/>
              </a:cxn>
              <a:cxn ang="0">
                <a:pos x="91" y="0"/>
              </a:cxn>
              <a:cxn ang="0">
                <a:pos x="85" y="1"/>
              </a:cxn>
              <a:cxn ang="0">
                <a:pos x="240" y="63"/>
              </a:cxn>
              <a:cxn ang="0">
                <a:pos x="225" y="102"/>
              </a:cxn>
              <a:cxn ang="0">
                <a:pos x="204" y="80"/>
              </a:cxn>
              <a:cxn ang="0">
                <a:pos x="240" y="63"/>
              </a:cxn>
              <a:cxn ang="0">
                <a:pos x="232" y="140"/>
              </a:cxn>
              <a:cxn ang="0">
                <a:pos x="242" y="132"/>
              </a:cxn>
              <a:cxn ang="0">
                <a:pos x="252" y="106"/>
              </a:cxn>
              <a:cxn ang="0">
                <a:pos x="252" y="373"/>
              </a:cxn>
              <a:cxn ang="0">
                <a:pos x="196" y="410"/>
              </a:cxn>
              <a:cxn ang="0">
                <a:pos x="196" y="110"/>
              </a:cxn>
              <a:cxn ang="0">
                <a:pos x="219" y="136"/>
              </a:cxn>
              <a:cxn ang="0">
                <a:pos x="232" y="140"/>
              </a:cxn>
            </a:cxnLst>
            <a:rect l="0" t="0" r="r" b="b"/>
            <a:pathLst>
              <a:path w="278" h="449">
                <a:moveTo>
                  <a:pt x="85" y="1"/>
                </a:moveTo>
                <a:cubicBezTo>
                  <a:pt x="71" y="7"/>
                  <a:pt x="71" y="7"/>
                  <a:pt x="71" y="7"/>
                </a:cubicBezTo>
                <a:cubicBezTo>
                  <a:pt x="64" y="10"/>
                  <a:pt x="61" y="18"/>
                  <a:pt x="64" y="24"/>
                </a:cubicBezTo>
                <a:cubicBezTo>
                  <a:pt x="67" y="31"/>
                  <a:pt x="74" y="34"/>
                  <a:pt x="81" y="31"/>
                </a:cubicBezTo>
                <a:cubicBezTo>
                  <a:pt x="81" y="31"/>
                  <a:pt x="88" y="29"/>
                  <a:pt x="92" y="27"/>
                </a:cubicBezTo>
                <a:cubicBezTo>
                  <a:pt x="97" y="28"/>
                  <a:pt x="172" y="37"/>
                  <a:pt x="220" y="43"/>
                </a:cubicBezTo>
                <a:cubicBezTo>
                  <a:pt x="200" y="53"/>
                  <a:pt x="184" y="61"/>
                  <a:pt x="180" y="63"/>
                </a:cubicBezTo>
                <a:cubicBezTo>
                  <a:pt x="173" y="62"/>
                  <a:pt x="15" y="40"/>
                  <a:pt x="15" y="40"/>
                </a:cubicBezTo>
                <a:cubicBezTo>
                  <a:pt x="12" y="39"/>
                  <a:pt x="8" y="40"/>
                  <a:pt x="5" y="43"/>
                </a:cubicBezTo>
                <a:cubicBezTo>
                  <a:pt x="2" y="45"/>
                  <a:pt x="0" y="49"/>
                  <a:pt x="0" y="53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390"/>
                  <a:pt x="4" y="396"/>
                  <a:pt x="10" y="397"/>
                </a:cubicBezTo>
                <a:cubicBezTo>
                  <a:pt x="121" y="432"/>
                  <a:pt x="121" y="432"/>
                  <a:pt x="121" y="432"/>
                </a:cubicBezTo>
                <a:cubicBezTo>
                  <a:pt x="128" y="434"/>
                  <a:pt x="135" y="430"/>
                  <a:pt x="137" y="423"/>
                </a:cubicBezTo>
                <a:cubicBezTo>
                  <a:pt x="138" y="422"/>
                  <a:pt x="138" y="421"/>
                  <a:pt x="138" y="419"/>
                </a:cubicBezTo>
                <a:cubicBezTo>
                  <a:pt x="138" y="414"/>
                  <a:pt x="134" y="408"/>
                  <a:pt x="129" y="407"/>
                </a:cubicBezTo>
                <a:cubicBezTo>
                  <a:pt x="129" y="407"/>
                  <a:pt x="43" y="380"/>
                  <a:pt x="27" y="375"/>
                </a:cubicBezTo>
                <a:cubicBezTo>
                  <a:pt x="27" y="357"/>
                  <a:pt x="27" y="95"/>
                  <a:pt x="27" y="68"/>
                </a:cubicBezTo>
                <a:cubicBezTo>
                  <a:pt x="50" y="71"/>
                  <a:pt x="151" y="85"/>
                  <a:pt x="169" y="88"/>
                </a:cubicBezTo>
                <a:cubicBezTo>
                  <a:pt x="169" y="110"/>
                  <a:pt x="170" y="435"/>
                  <a:pt x="170" y="435"/>
                </a:cubicBezTo>
                <a:cubicBezTo>
                  <a:pt x="170" y="440"/>
                  <a:pt x="173" y="445"/>
                  <a:pt x="177" y="447"/>
                </a:cubicBezTo>
                <a:cubicBezTo>
                  <a:pt x="181" y="449"/>
                  <a:pt x="187" y="449"/>
                  <a:pt x="191" y="446"/>
                </a:cubicBezTo>
                <a:cubicBezTo>
                  <a:pt x="273" y="391"/>
                  <a:pt x="273" y="391"/>
                  <a:pt x="273" y="391"/>
                </a:cubicBezTo>
                <a:cubicBezTo>
                  <a:pt x="276" y="389"/>
                  <a:pt x="278" y="384"/>
                  <a:pt x="278" y="380"/>
                </a:cubicBezTo>
                <a:cubicBezTo>
                  <a:pt x="278" y="380"/>
                  <a:pt x="278" y="35"/>
                  <a:pt x="278" y="35"/>
                </a:cubicBezTo>
                <a:cubicBezTo>
                  <a:pt x="278" y="35"/>
                  <a:pt x="278" y="35"/>
                  <a:pt x="278" y="35"/>
                </a:cubicBezTo>
                <a:cubicBezTo>
                  <a:pt x="278" y="34"/>
                  <a:pt x="278" y="33"/>
                  <a:pt x="278" y="33"/>
                </a:cubicBezTo>
                <a:cubicBezTo>
                  <a:pt x="278" y="32"/>
                  <a:pt x="278" y="32"/>
                  <a:pt x="278" y="32"/>
                </a:cubicBezTo>
                <a:cubicBezTo>
                  <a:pt x="278" y="31"/>
                  <a:pt x="278" y="31"/>
                  <a:pt x="277" y="30"/>
                </a:cubicBezTo>
                <a:cubicBezTo>
                  <a:pt x="277" y="30"/>
                  <a:pt x="277" y="29"/>
                  <a:pt x="277" y="29"/>
                </a:cubicBezTo>
                <a:cubicBezTo>
                  <a:pt x="277" y="29"/>
                  <a:pt x="276" y="28"/>
                  <a:pt x="276" y="28"/>
                </a:cubicBezTo>
                <a:cubicBezTo>
                  <a:pt x="276" y="27"/>
                  <a:pt x="276" y="27"/>
                  <a:pt x="276" y="27"/>
                </a:cubicBezTo>
                <a:cubicBezTo>
                  <a:pt x="275" y="27"/>
                  <a:pt x="275" y="26"/>
                  <a:pt x="274" y="26"/>
                </a:cubicBezTo>
                <a:cubicBezTo>
                  <a:pt x="274" y="26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3" y="25"/>
                  <a:pt x="273" y="24"/>
                  <a:pt x="273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0" y="23"/>
                  <a:pt x="270" y="23"/>
                  <a:pt x="270" y="23"/>
                </a:cubicBezTo>
                <a:cubicBezTo>
                  <a:pt x="269" y="22"/>
                  <a:pt x="269" y="22"/>
                  <a:pt x="268" y="22"/>
                </a:cubicBezTo>
                <a:cubicBezTo>
                  <a:pt x="268" y="22"/>
                  <a:pt x="268" y="22"/>
                  <a:pt x="267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91" y="0"/>
                  <a:pt x="91" y="0"/>
                  <a:pt x="91" y="0"/>
                </a:cubicBezTo>
                <a:cubicBezTo>
                  <a:pt x="89" y="0"/>
                  <a:pt x="87" y="0"/>
                  <a:pt x="85" y="1"/>
                </a:cubicBezTo>
                <a:close/>
                <a:moveTo>
                  <a:pt x="240" y="63"/>
                </a:moveTo>
                <a:cubicBezTo>
                  <a:pt x="233" y="81"/>
                  <a:pt x="230" y="89"/>
                  <a:pt x="225" y="102"/>
                </a:cubicBezTo>
                <a:cubicBezTo>
                  <a:pt x="216" y="93"/>
                  <a:pt x="212" y="89"/>
                  <a:pt x="204" y="80"/>
                </a:cubicBezTo>
                <a:cubicBezTo>
                  <a:pt x="216" y="75"/>
                  <a:pt x="223" y="71"/>
                  <a:pt x="240" y="63"/>
                </a:cubicBezTo>
                <a:close/>
                <a:moveTo>
                  <a:pt x="232" y="140"/>
                </a:moveTo>
                <a:cubicBezTo>
                  <a:pt x="236" y="139"/>
                  <a:pt x="240" y="136"/>
                  <a:pt x="242" y="132"/>
                </a:cubicBezTo>
                <a:cubicBezTo>
                  <a:pt x="242" y="132"/>
                  <a:pt x="248" y="116"/>
                  <a:pt x="252" y="106"/>
                </a:cubicBezTo>
                <a:cubicBezTo>
                  <a:pt x="252" y="193"/>
                  <a:pt x="252" y="362"/>
                  <a:pt x="252" y="373"/>
                </a:cubicBezTo>
                <a:cubicBezTo>
                  <a:pt x="244" y="378"/>
                  <a:pt x="217" y="396"/>
                  <a:pt x="196" y="410"/>
                </a:cubicBezTo>
                <a:cubicBezTo>
                  <a:pt x="196" y="371"/>
                  <a:pt x="196" y="162"/>
                  <a:pt x="196" y="110"/>
                </a:cubicBezTo>
                <a:cubicBezTo>
                  <a:pt x="208" y="123"/>
                  <a:pt x="219" y="136"/>
                  <a:pt x="219" y="136"/>
                </a:cubicBezTo>
                <a:cubicBezTo>
                  <a:pt x="223" y="139"/>
                  <a:pt x="227" y="141"/>
                  <a:pt x="232" y="14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4" name="Freeform 477"/>
          <p:cNvSpPr>
            <a:spLocks noEditPoints="1"/>
          </p:cNvSpPr>
          <p:nvPr userDrawn="1"/>
        </p:nvSpPr>
        <p:spPr bwMode="auto">
          <a:xfrm>
            <a:off x="5237839" y="3301985"/>
            <a:ext cx="404921" cy="209823"/>
          </a:xfrm>
          <a:custGeom>
            <a:avLst/>
            <a:gdLst/>
            <a:ahLst/>
            <a:cxnLst>
              <a:cxn ang="0">
                <a:pos x="31" y="177"/>
              </a:cxn>
              <a:cxn ang="0">
                <a:pos x="0" y="134"/>
              </a:cxn>
              <a:cxn ang="0">
                <a:pos x="32" y="91"/>
              </a:cxn>
              <a:cxn ang="0">
                <a:pos x="45" y="31"/>
              </a:cxn>
              <a:cxn ang="0">
                <a:pos x="120" y="43"/>
              </a:cxn>
              <a:cxn ang="0">
                <a:pos x="121" y="50"/>
              </a:cxn>
              <a:cxn ang="0">
                <a:pos x="148" y="61"/>
              </a:cxn>
              <a:cxn ang="0">
                <a:pos x="158" y="44"/>
              </a:cxn>
              <a:cxn ang="0">
                <a:pos x="193" y="31"/>
              </a:cxn>
              <a:cxn ang="0">
                <a:pos x="182" y="58"/>
              </a:cxn>
              <a:cxn ang="0">
                <a:pos x="140" y="89"/>
              </a:cxn>
              <a:cxn ang="0">
                <a:pos x="100" y="67"/>
              </a:cxn>
              <a:cxn ang="0">
                <a:pos x="58" y="101"/>
              </a:cxn>
              <a:cxn ang="0">
                <a:pos x="44" y="115"/>
              </a:cxn>
              <a:cxn ang="0">
                <a:pos x="27" y="134"/>
              </a:cxn>
              <a:cxn ang="0">
                <a:pos x="45" y="153"/>
              </a:cxn>
              <a:cxn ang="0">
                <a:pos x="46" y="153"/>
              </a:cxn>
              <a:cxn ang="0">
                <a:pos x="96" y="213"/>
              </a:cxn>
              <a:cxn ang="0">
                <a:pos x="139" y="181"/>
              </a:cxn>
              <a:cxn ang="0">
                <a:pos x="178" y="204"/>
              </a:cxn>
              <a:cxn ang="0">
                <a:pos x="219" y="166"/>
              </a:cxn>
              <a:cxn ang="0">
                <a:pos x="247" y="144"/>
              </a:cxn>
              <a:cxn ang="0">
                <a:pos x="250" y="134"/>
              </a:cxn>
              <a:cxn ang="0">
                <a:pos x="242" y="119"/>
              </a:cxn>
              <a:cxn ang="0">
                <a:pos x="219" y="44"/>
              </a:cxn>
              <a:cxn ang="0">
                <a:pos x="287" y="19"/>
              </a:cxn>
              <a:cxn ang="0">
                <a:pos x="325" y="0"/>
              </a:cxn>
              <a:cxn ang="0">
                <a:pos x="367" y="31"/>
              </a:cxn>
              <a:cxn ang="0">
                <a:pos x="431" y="91"/>
              </a:cxn>
              <a:cxn ang="0">
                <a:pos x="463" y="134"/>
              </a:cxn>
              <a:cxn ang="0">
                <a:pos x="439" y="173"/>
              </a:cxn>
              <a:cxn ang="0">
                <a:pos x="427" y="235"/>
              </a:cxn>
              <a:cxn ang="0">
                <a:pos x="343" y="227"/>
              </a:cxn>
              <a:cxn ang="0">
                <a:pos x="325" y="208"/>
              </a:cxn>
              <a:cxn ang="0">
                <a:pos x="323" y="208"/>
              </a:cxn>
              <a:cxn ang="0">
                <a:pos x="306" y="227"/>
              </a:cxn>
              <a:cxn ang="0">
                <a:pos x="257" y="226"/>
              </a:cxn>
              <a:cxn ang="0">
                <a:pos x="288" y="200"/>
              </a:cxn>
              <a:cxn ang="0">
                <a:pos x="324" y="181"/>
              </a:cxn>
              <a:cxn ang="0">
                <a:pos x="325" y="181"/>
              </a:cxn>
              <a:cxn ang="0">
                <a:pos x="367" y="212"/>
              </a:cxn>
              <a:cxn ang="0">
                <a:pos x="417" y="153"/>
              </a:cxn>
              <a:cxn ang="0">
                <a:pos x="423" y="152"/>
              </a:cxn>
              <a:cxn ang="0">
                <a:pos x="434" y="125"/>
              </a:cxn>
              <a:cxn ang="0">
                <a:pos x="416" y="114"/>
              </a:cxn>
              <a:cxn ang="0">
                <a:pos x="356" y="58"/>
              </a:cxn>
              <a:cxn ang="0">
                <a:pos x="329" y="27"/>
              </a:cxn>
              <a:cxn ang="0">
                <a:pos x="318" y="27"/>
              </a:cxn>
              <a:cxn ang="0">
                <a:pos x="292" y="58"/>
              </a:cxn>
              <a:cxn ang="0">
                <a:pos x="257" y="97"/>
              </a:cxn>
              <a:cxn ang="0">
                <a:pos x="277" y="134"/>
              </a:cxn>
              <a:cxn ang="0">
                <a:pos x="245" y="177"/>
              </a:cxn>
              <a:cxn ang="0">
                <a:pos x="232" y="239"/>
              </a:cxn>
              <a:cxn ang="0">
                <a:pos x="157" y="226"/>
              </a:cxn>
              <a:cxn ang="0">
                <a:pos x="157" y="225"/>
              </a:cxn>
              <a:cxn ang="0">
                <a:pos x="139" y="207"/>
              </a:cxn>
              <a:cxn ang="0">
                <a:pos x="120" y="226"/>
              </a:cxn>
              <a:cxn ang="0">
                <a:pos x="106" y="239"/>
              </a:cxn>
              <a:cxn ang="0">
                <a:pos x="329" y="207"/>
              </a:cxn>
              <a:cxn ang="0">
                <a:pos x="335" y="202"/>
              </a:cxn>
              <a:cxn ang="0">
                <a:pos x="336" y="200"/>
              </a:cxn>
              <a:cxn ang="0">
                <a:pos x="336" y="200"/>
              </a:cxn>
            </a:cxnLst>
            <a:rect l="0" t="0" r="r" b="b"/>
            <a:pathLst>
              <a:path w="463" h="239">
                <a:moveTo>
                  <a:pt x="32" y="226"/>
                </a:moveTo>
                <a:cubicBezTo>
                  <a:pt x="32" y="177"/>
                  <a:pt x="32" y="177"/>
                  <a:pt x="32" y="177"/>
                </a:cubicBezTo>
                <a:cubicBezTo>
                  <a:pt x="32" y="177"/>
                  <a:pt x="32" y="177"/>
                  <a:pt x="31" y="177"/>
                </a:cubicBezTo>
                <a:cubicBezTo>
                  <a:pt x="24" y="174"/>
                  <a:pt x="15" y="170"/>
                  <a:pt x="8" y="160"/>
                </a:cubicBezTo>
                <a:cubicBezTo>
                  <a:pt x="4" y="153"/>
                  <a:pt x="1" y="145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1" y="124"/>
                  <a:pt x="3" y="115"/>
                  <a:pt x="8" y="108"/>
                </a:cubicBezTo>
                <a:cubicBezTo>
                  <a:pt x="12" y="102"/>
                  <a:pt x="18" y="97"/>
                  <a:pt x="23" y="94"/>
                </a:cubicBezTo>
                <a:cubicBezTo>
                  <a:pt x="26" y="93"/>
                  <a:pt x="29" y="91"/>
                  <a:pt x="32" y="91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1"/>
                  <a:pt x="33" y="38"/>
                  <a:pt x="36" y="35"/>
                </a:cubicBezTo>
                <a:cubicBezTo>
                  <a:pt x="38" y="33"/>
                  <a:pt x="42" y="31"/>
                  <a:pt x="45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13" y="31"/>
                  <a:pt x="119" y="37"/>
                  <a:pt x="119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120" y="44"/>
                  <a:pt x="120" y="44"/>
                </a:cubicBezTo>
                <a:cubicBezTo>
                  <a:pt x="120" y="44"/>
                  <a:pt x="120" y="44"/>
                  <a:pt x="120" y="45"/>
                </a:cubicBezTo>
                <a:cubicBezTo>
                  <a:pt x="120" y="46"/>
                  <a:pt x="120" y="48"/>
                  <a:pt x="121" y="50"/>
                </a:cubicBezTo>
                <a:cubicBezTo>
                  <a:pt x="123" y="54"/>
                  <a:pt x="125" y="58"/>
                  <a:pt x="128" y="60"/>
                </a:cubicBezTo>
                <a:cubicBezTo>
                  <a:pt x="131" y="62"/>
                  <a:pt x="134" y="63"/>
                  <a:pt x="139" y="63"/>
                </a:cubicBezTo>
                <a:cubicBezTo>
                  <a:pt x="143" y="63"/>
                  <a:pt x="146" y="62"/>
                  <a:pt x="148" y="61"/>
                </a:cubicBezTo>
                <a:cubicBezTo>
                  <a:pt x="151" y="59"/>
                  <a:pt x="152" y="58"/>
                  <a:pt x="154" y="56"/>
                </a:cubicBezTo>
                <a:cubicBezTo>
                  <a:pt x="156" y="52"/>
                  <a:pt x="158" y="47"/>
                  <a:pt x="158" y="45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37"/>
                  <a:pt x="164" y="31"/>
                  <a:pt x="171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200" y="31"/>
                  <a:pt x="206" y="37"/>
                  <a:pt x="206" y="45"/>
                </a:cubicBezTo>
                <a:cubicBezTo>
                  <a:pt x="206" y="52"/>
                  <a:pt x="200" y="58"/>
                  <a:pt x="193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2" y="58"/>
                  <a:pt x="182" y="58"/>
                  <a:pt x="182" y="59"/>
                </a:cubicBezTo>
                <a:cubicBezTo>
                  <a:pt x="179" y="66"/>
                  <a:pt x="174" y="75"/>
                  <a:pt x="164" y="82"/>
                </a:cubicBezTo>
                <a:cubicBezTo>
                  <a:pt x="158" y="86"/>
                  <a:pt x="149" y="89"/>
                  <a:pt x="140" y="8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29" y="89"/>
                  <a:pt x="120" y="87"/>
                  <a:pt x="114" y="82"/>
                </a:cubicBezTo>
                <a:cubicBezTo>
                  <a:pt x="107" y="78"/>
                  <a:pt x="103" y="72"/>
                  <a:pt x="100" y="67"/>
                </a:cubicBezTo>
                <a:cubicBezTo>
                  <a:pt x="98" y="64"/>
                  <a:pt x="97" y="61"/>
                  <a:pt x="96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8"/>
                  <a:pt x="53" y="114"/>
                  <a:pt x="46" y="115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5" y="115"/>
                  <a:pt x="45" y="115"/>
                  <a:pt x="44" y="115"/>
                </a:cubicBezTo>
                <a:cubicBezTo>
                  <a:pt x="43" y="115"/>
                  <a:pt x="42" y="115"/>
                  <a:pt x="40" y="116"/>
                </a:cubicBezTo>
                <a:cubicBezTo>
                  <a:pt x="36" y="117"/>
                  <a:pt x="32" y="119"/>
                  <a:pt x="30" y="123"/>
                </a:cubicBezTo>
                <a:cubicBezTo>
                  <a:pt x="28" y="125"/>
                  <a:pt x="27" y="129"/>
                  <a:pt x="27" y="134"/>
                </a:cubicBezTo>
                <a:cubicBezTo>
                  <a:pt x="27" y="139"/>
                  <a:pt x="28" y="141"/>
                  <a:pt x="29" y="144"/>
                </a:cubicBezTo>
                <a:cubicBezTo>
                  <a:pt x="30" y="146"/>
                  <a:pt x="32" y="147"/>
                  <a:pt x="34" y="149"/>
                </a:cubicBezTo>
                <a:cubicBezTo>
                  <a:pt x="38" y="151"/>
                  <a:pt x="43" y="152"/>
                  <a:pt x="45" y="153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53" y="153"/>
                  <a:pt x="59" y="159"/>
                  <a:pt x="59" y="166"/>
                </a:cubicBezTo>
                <a:cubicBezTo>
                  <a:pt x="59" y="213"/>
                  <a:pt x="59" y="213"/>
                  <a:pt x="59" y="213"/>
                </a:cubicBezTo>
                <a:cubicBezTo>
                  <a:pt x="96" y="213"/>
                  <a:pt x="96" y="213"/>
                  <a:pt x="96" y="213"/>
                </a:cubicBezTo>
                <a:cubicBezTo>
                  <a:pt x="96" y="212"/>
                  <a:pt x="96" y="212"/>
                  <a:pt x="96" y="211"/>
                </a:cubicBezTo>
                <a:cubicBezTo>
                  <a:pt x="99" y="204"/>
                  <a:pt x="104" y="195"/>
                  <a:pt x="114" y="188"/>
                </a:cubicBezTo>
                <a:cubicBezTo>
                  <a:pt x="120" y="184"/>
                  <a:pt x="129" y="181"/>
                  <a:pt x="139" y="181"/>
                </a:cubicBezTo>
                <a:cubicBezTo>
                  <a:pt x="140" y="181"/>
                  <a:pt x="140" y="181"/>
                  <a:pt x="140" y="181"/>
                </a:cubicBezTo>
                <a:cubicBezTo>
                  <a:pt x="149" y="181"/>
                  <a:pt x="158" y="184"/>
                  <a:pt x="165" y="189"/>
                </a:cubicBezTo>
                <a:cubicBezTo>
                  <a:pt x="171" y="193"/>
                  <a:pt x="175" y="199"/>
                  <a:pt x="178" y="204"/>
                </a:cubicBezTo>
                <a:cubicBezTo>
                  <a:pt x="180" y="207"/>
                  <a:pt x="181" y="210"/>
                  <a:pt x="182" y="213"/>
                </a:cubicBezTo>
                <a:cubicBezTo>
                  <a:pt x="219" y="213"/>
                  <a:pt x="219" y="213"/>
                  <a:pt x="219" y="213"/>
                </a:cubicBezTo>
                <a:cubicBezTo>
                  <a:pt x="219" y="166"/>
                  <a:pt x="219" y="166"/>
                  <a:pt x="219" y="166"/>
                </a:cubicBezTo>
                <a:cubicBezTo>
                  <a:pt x="219" y="159"/>
                  <a:pt x="224" y="153"/>
                  <a:pt x="231" y="153"/>
                </a:cubicBezTo>
                <a:cubicBezTo>
                  <a:pt x="236" y="152"/>
                  <a:pt x="240" y="151"/>
                  <a:pt x="242" y="150"/>
                </a:cubicBezTo>
                <a:cubicBezTo>
                  <a:pt x="245" y="148"/>
                  <a:pt x="246" y="146"/>
                  <a:pt x="247" y="144"/>
                </a:cubicBezTo>
                <a:cubicBezTo>
                  <a:pt x="250" y="140"/>
                  <a:pt x="250" y="135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1"/>
                  <a:pt x="249" y="128"/>
                </a:cubicBezTo>
                <a:cubicBezTo>
                  <a:pt x="248" y="125"/>
                  <a:pt x="246" y="122"/>
                  <a:pt x="242" y="119"/>
                </a:cubicBezTo>
                <a:cubicBezTo>
                  <a:pt x="240" y="117"/>
                  <a:pt x="236" y="115"/>
                  <a:pt x="230" y="114"/>
                </a:cubicBezTo>
                <a:cubicBezTo>
                  <a:pt x="223" y="113"/>
                  <a:pt x="219" y="108"/>
                  <a:pt x="219" y="101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37"/>
                  <a:pt x="225" y="31"/>
                  <a:pt x="232" y="31"/>
                </a:cubicBezTo>
                <a:cubicBezTo>
                  <a:pt x="281" y="31"/>
                  <a:pt x="281" y="31"/>
                  <a:pt x="281" y="31"/>
                </a:cubicBezTo>
                <a:cubicBezTo>
                  <a:pt x="283" y="27"/>
                  <a:pt x="285" y="23"/>
                  <a:pt x="287" y="19"/>
                </a:cubicBezTo>
                <a:cubicBezTo>
                  <a:pt x="291" y="13"/>
                  <a:pt x="297" y="8"/>
                  <a:pt x="302" y="5"/>
                </a:cubicBezTo>
                <a:cubicBezTo>
                  <a:pt x="312" y="0"/>
                  <a:pt x="322" y="0"/>
                  <a:pt x="324" y="0"/>
                </a:cubicBezTo>
                <a:cubicBezTo>
                  <a:pt x="324" y="0"/>
                  <a:pt x="324" y="0"/>
                  <a:pt x="325" y="0"/>
                </a:cubicBezTo>
                <a:cubicBezTo>
                  <a:pt x="330" y="0"/>
                  <a:pt x="336" y="1"/>
                  <a:pt x="343" y="4"/>
                </a:cubicBezTo>
                <a:cubicBezTo>
                  <a:pt x="350" y="7"/>
                  <a:pt x="358" y="13"/>
                  <a:pt x="363" y="22"/>
                </a:cubicBezTo>
                <a:cubicBezTo>
                  <a:pt x="365" y="25"/>
                  <a:pt x="366" y="28"/>
                  <a:pt x="367" y="31"/>
                </a:cubicBezTo>
                <a:cubicBezTo>
                  <a:pt x="385" y="31"/>
                  <a:pt x="418" y="31"/>
                  <a:pt x="418" y="31"/>
                </a:cubicBezTo>
                <a:cubicBezTo>
                  <a:pt x="425" y="31"/>
                  <a:pt x="431" y="37"/>
                  <a:pt x="431" y="45"/>
                </a:cubicBezTo>
                <a:cubicBezTo>
                  <a:pt x="431" y="91"/>
                  <a:pt x="431" y="91"/>
                  <a:pt x="431" y="91"/>
                </a:cubicBezTo>
                <a:cubicBezTo>
                  <a:pt x="431" y="91"/>
                  <a:pt x="432" y="91"/>
                  <a:pt x="432" y="92"/>
                </a:cubicBezTo>
                <a:cubicBezTo>
                  <a:pt x="439" y="94"/>
                  <a:pt x="449" y="99"/>
                  <a:pt x="455" y="109"/>
                </a:cubicBezTo>
                <a:cubicBezTo>
                  <a:pt x="460" y="116"/>
                  <a:pt x="462" y="124"/>
                  <a:pt x="463" y="134"/>
                </a:cubicBezTo>
                <a:cubicBezTo>
                  <a:pt x="463" y="135"/>
                  <a:pt x="463" y="135"/>
                  <a:pt x="463" y="135"/>
                </a:cubicBezTo>
                <a:cubicBezTo>
                  <a:pt x="462" y="145"/>
                  <a:pt x="459" y="153"/>
                  <a:pt x="455" y="160"/>
                </a:cubicBezTo>
                <a:cubicBezTo>
                  <a:pt x="450" y="166"/>
                  <a:pt x="445" y="171"/>
                  <a:pt x="439" y="173"/>
                </a:cubicBezTo>
                <a:cubicBezTo>
                  <a:pt x="436" y="175"/>
                  <a:pt x="434" y="176"/>
                  <a:pt x="431" y="177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29"/>
                  <a:pt x="430" y="233"/>
                  <a:pt x="427" y="235"/>
                </a:cubicBezTo>
                <a:cubicBezTo>
                  <a:pt x="425" y="238"/>
                  <a:pt x="421" y="239"/>
                  <a:pt x="418" y="239"/>
                </a:cubicBezTo>
                <a:cubicBezTo>
                  <a:pt x="357" y="239"/>
                  <a:pt x="357" y="239"/>
                  <a:pt x="357" y="239"/>
                </a:cubicBezTo>
                <a:cubicBezTo>
                  <a:pt x="350" y="239"/>
                  <a:pt x="344" y="234"/>
                  <a:pt x="343" y="227"/>
                </a:cubicBezTo>
                <a:cubicBezTo>
                  <a:pt x="343" y="221"/>
                  <a:pt x="341" y="218"/>
                  <a:pt x="340" y="216"/>
                </a:cubicBezTo>
                <a:cubicBezTo>
                  <a:pt x="338" y="213"/>
                  <a:pt x="336" y="212"/>
                  <a:pt x="334" y="210"/>
                </a:cubicBezTo>
                <a:cubicBezTo>
                  <a:pt x="331" y="208"/>
                  <a:pt x="326" y="208"/>
                  <a:pt x="325" y="208"/>
                </a:cubicBezTo>
                <a:cubicBezTo>
                  <a:pt x="325" y="208"/>
                  <a:pt x="324" y="208"/>
                  <a:pt x="324" y="208"/>
                </a:cubicBezTo>
                <a:cubicBezTo>
                  <a:pt x="324" y="208"/>
                  <a:pt x="324" y="208"/>
                  <a:pt x="324" y="208"/>
                </a:cubicBezTo>
                <a:cubicBezTo>
                  <a:pt x="324" y="208"/>
                  <a:pt x="324" y="208"/>
                  <a:pt x="323" y="208"/>
                </a:cubicBezTo>
                <a:cubicBezTo>
                  <a:pt x="322" y="208"/>
                  <a:pt x="321" y="208"/>
                  <a:pt x="319" y="209"/>
                </a:cubicBezTo>
                <a:cubicBezTo>
                  <a:pt x="316" y="210"/>
                  <a:pt x="312" y="212"/>
                  <a:pt x="310" y="215"/>
                </a:cubicBezTo>
                <a:cubicBezTo>
                  <a:pt x="308" y="218"/>
                  <a:pt x="306" y="222"/>
                  <a:pt x="306" y="227"/>
                </a:cubicBezTo>
                <a:cubicBezTo>
                  <a:pt x="305" y="234"/>
                  <a:pt x="299" y="239"/>
                  <a:pt x="292" y="239"/>
                </a:cubicBezTo>
                <a:cubicBezTo>
                  <a:pt x="271" y="239"/>
                  <a:pt x="271" y="239"/>
                  <a:pt x="271" y="239"/>
                </a:cubicBezTo>
                <a:cubicBezTo>
                  <a:pt x="263" y="239"/>
                  <a:pt x="257" y="233"/>
                  <a:pt x="257" y="226"/>
                </a:cubicBezTo>
                <a:cubicBezTo>
                  <a:pt x="257" y="219"/>
                  <a:pt x="263" y="213"/>
                  <a:pt x="271" y="213"/>
                </a:cubicBezTo>
                <a:cubicBezTo>
                  <a:pt x="282" y="213"/>
                  <a:pt x="282" y="213"/>
                  <a:pt x="282" y="213"/>
                </a:cubicBezTo>
                <a:cubicBezTo>
                  <a:pt x="283" y="208"/>
                  <a:pt x="285" y="204"/>
                  <a:pt x="288" y="200"/>
                </a:cubicBezTo>
                <a:cubicBezTo>
                  <a:pt x="292" y="194"/>
                  <a:pt x="298" y="190"/>
                  <a:pt x="303" y="187"/>
                </a:cubicBezTo>
                <a:cubicBezTo>
                  <a:pt x="314" y="181"/>
                  <a:pt x="323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5" y="181"/>
                  <a:pt x="325" y="181"/>
                  <a:pt x="325" y="181"/>
                </a:cubicBezTo>
                <a:cubicBezTo>
                  <a:pt x="327" y="181"/>
                  <a:pt x="331" y="181"/>
                  <a:pt x="338" y="183"/>
                </a:cubicBezTo>
                <a:cubicBezTo>
                  <a:pt x="345" y="186"/>
                  <a:pt x="354" y="190"/>
                  <a:pt x="361" y="200"/>
                </a:cubicBezTo>
                <a:cubicBezTo>
                  <a:pt x="364" y="204"/>
                  <a:pt x="366" y="208"/>
                  <a:pt x="367" y="212"/>
                </a:cubicBezTo>
                <a:cubicBezTo>
                  <a:pt x="405" y="213"/>
                  <a:pt x="405" y="213"/>
                  <a:pt x="405" y="213"/>
                </a:cubicBezTo>
                <a:cubicBezTo>
                  <a:pt x="405" y="166"/>
                  <a:pt x="405" y="166"/>
                  <a:pt x="405" y="166"/>
                </a:cubicBezTo>
                <a:cubicBezTo>
                  <a:pt x="405" y="159"/>
                  <a:pt x="410" y="153"/>
                  <a:pt x="417" y="153"/>
                </a:cubicBezTo>
                <a:cubicBezTo>
                  <a:pt x="417" y="153"/>
                  <a:pt x="417" y="153"/>
                  <a:pt x="417" y="153"/>
                </a:cubicBezTo>
                <a:cubicBezTo>
                  <a:pt x="418" y="153"/>
                  <a:pt x="418" y="153"/>
                  <a:pt x="419" y="153"/>
                </a:cubicBezTo>
                <a:cubicBezTo>
                  <a:pt x="420" y="153"/>
                  <a:pt x="421" y="152"/>
                  <a:pt x="423" y="152"/>
                </a:cubicBezTo>
                <a:cubicBezTo>
                  <a:pt x="427" y="150"/>
                  <a:pt x="431" y="148"/>
                  <a:pt x="433" y="145"/>
                </a:cubicBezTo>
                <a:cubicBezTo>
                  <a:pt x="434" y="142"/>
                  <a:pt x="436" y="139"/>
                  <a:pt x="436" y="134"/>
                </a:cubicBezTo>
                <a:cubicBezTo>
                  <a:pt x="436" y="130"/>
                  <a:pt x="435" y="127"/>
                  <a:pt x="434" y="125"/>
                </a:cubicBezTo>
                <a:cubicBezTo>
                  <a:pt x="433" y="123"/>
                  <a:pt x="431" y="121"/>
                  <a:pt x="429" y="120"/>
                </a:cubicBezTo>
                <a:cubicBezTo>
                  <a:pt x="425" y="117"/>
                  <a:pt x="419" y="115"/>
                  <a:pt x="417" y="115"/>
                </a:cubicBezTo>
                <a:cubicBezTo>
                  <a:pt x="417" y="114"/>
                  <a:pt x="416" y="114"/>
                  <a:pt x="416" y="114"/>
                </a:cubicBezTo>
                <a:cubicBezTo>
                  <a:pt x="410" y="114"/>
                  <a:pt x="404" y="108"/>
                  <a:pt x="404" y="101"/>
                </a:cubicBezTo>
                <a:cubicBezTo>
                  <a:pt x="404" y="58"/>
                  <a:pt x="404" y="58"/>
                  <a:pt x="404" y="58"/>
                </a:cubicBezTo>
                <a:cubicBezTo>
                  <a:pt x="386" y="58"/>
                  <a:pt x="356" y="58"/>
                  <a:pt x="356" y="58"/>
                </a:cubicBezTo>
                <a:cubicBezTo>
                  <a:pt x="349" y="58"/>
                  <a:pt x="343" y="52"/>
                  <a:pt x="343" y="45"/>
                </a:cubicBezTo>
                <a:cubicBezTo>
                  <a:pt x="342" y="38"/>
                  <a:pt x="340" y="35"/>
                  <a:pt x="338" y="32"/>
                </a:cubicBezTo>
                <a:cubicBezTo>
                  <a:pt x="335" y="29"/>
                  <a:pt x="332" y="28"/>
                  <a:pt x="329" y="27"/>
                </a:cubicBezTo>
                <a:cubicBezTo>
                  <a:pt x="327" y="26"/>
                  <a:pt x="325" y="26"/>
                  <a:pt x="325" y="26"/>
                </a:cubicBezTo>
                <a:cubicBezTo>
                  <a:pt x="325" y="26"/>
                  <a:pt x="325" y="26"/>
                  <a:pt x="325" y="26"/>
                </a:cubicBezTo>
                <a:cubicBezTo>
                  <a:pt x="324" y="26"/>
                  <a:pt x="321" y="26"/>
                  <a:pt x="318" y="27"/>
                </a:cubicBezTo>
                <a:cubicBezTo>
                  <a:pt x="315" y="28"/>
                  <a:pt x="312" y="30"/>
                  <a:pt x="309" y="34"/>
                </a:cubicBezTo>
                <a:cubicBezTo>
                  <a:pt x="307" y="36"/>
                  <a:pt x="306" y="40"/>
                  <a:pt x="305" y="46"/>
                </a:cubicBezTo>
                <a:cubicBezTo>
                  <a:pt x="304" y="53"/>
                  <a:pt x="299" y="58"/>
                  <a:pt x="292" y="58"/>
                </a:cubicBezTo>
                <a:cubicBezTo>
                  <a:pt x="245" y="58"/>
                  <a:pt x="245" y="58"/>
                  <a:pt x="245" y="58"/>
                </a:cubicBezTo>
                <a:cubicBezTo>
                  <a:pt x="245" y="91"/>
                  <a:pt x="245" y="91"/>
                  <a:pt x="245" y="91"/>
                </a:cubicBezTo>
                <a:cubicBezTo>
                  <a:pt x="250" y="93"/>
                  <a:pt x="254" y="95"/>
                  <a:pt x="257" y="97"/>
                </a:cubicBezTo>
                <a:cubicBezTo>
                  <a:pt x="263" y="101"/>
                  <a:pt x="268" y="107"/>
                  <a:pt x="271" y="112"/>
                </a:cubicBezTo>
                <a:cubicBezTo>
                  <a:pt x="276" y="122"/>
                  <a:pt x="277" y="131"/>
                  <a:pt x="277" y="134"/>
                </a:cubicBezTo>
                <a:cubicBezTo>
                  <a:pt x="277" y="134"/>
                  <a:pt x="277" y="134"/>
                  <a:pt x="277" y="134"/>
                </a:cubicBezTo>
                <a:cubicBezTo>
                  <a:pt x="277" y="136"/>
                  <a:pt x="277" y="142"/>
                  <a:pt x="274" y="149"/>
                </a:cubicBezTo>
                <a:cubicBezTo>
                  <a:pt x="272" y="156"/>
                  <a:pt x="267" y="165"/>
                  <a:pt x="257" y="171"/>
                </a:cubicBezTo>
                <a:cubicBezTo>
                  <a:pt x="254" y="174"/>
                  <a:pt x="250" y="176"/>
                  <a:pt x="245" y="177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5" y="229"/>
                  <a:pt x="244" y="233"/>
                  <a:pt x="241" y="235"/>
                </a:cubicBezTo>
                <a:cubicBezTo>
                  <a:pt x="239" y="238"/>
                  <a:pt x="235" y="239"/>
                  <a:pt x="232" y="239"/>
                </a:cubicBezTo>
                <a:cubicBezTo>
                  <a:pt x="171" y="239"/>
                  <a:pt x="171" y="239"/>
                  <a:pt x="171" y="239"/>
                </a:cubicBezTo>
                <a:cubicBezTo>
                  <a:pt x="163" y="239"/>
                  <a:pt x="158" y="233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5"/>
                  <a:pt x="157" y="225"/>
                </a:cubicBezTo>
                <a:cubicBezTo>
                  <a:pt x="157" y="224"/>
                  <a:pt x="157" y="222"/>
                  <a:pt x="156" y="220"/>
                </a:cubicBezTo>
                <a:cubicBezTo>
                  <a:pt x="155" y="217"/>
                  <a:pt x="153" y="213"/>
                  <a:pt x="150" y="211"/>
                </a:cubicBezTo>
                <a:cubicBezTo>
                  <a:pt x="147" y="209"/>
                  <a:pt x="144" y="208"/>
                  <a:pt x="139" y="207"/>
                </a:cubicBezTo>
                <a:cubicBezTo>
                  <a:pt x="135" y="208"/>
                  <a:pt x="132" y="208"/>
                  <a:pt x="130" y="210"/>
                </a:cubicBezTo>
                <a:cubicBezTo>
                  <a:pt x="128" y="211"/>
                  <a:pt x="126" y="213"/>
                  <a:pt x="125" y="215"/>
                </a:cubicBezTo>
                <a:cubicBezTo>
                  <a:pt x="122" y="218"/>
                  <a:pt x="120" y="224"/>
                  <a:pt x="120" y="226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19" y="234"/>
                  <a:pt x="113" y="239"/>
                  <a:pt x="106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8" y="239"/>
                  <a:pt x="32" y="233"/>
                  <a:pt x="32" y="226"/>
                </a:cubicBezTo>
                <a:moveTo>
                  <a:pt x="329" y="207"/>
                </a:moveTo>
                <a:cubicBezTo>
                  <a:pt x="330" y="206"/>
                  <a:pt x="330" y="206"/>
                  <a:pt x="330" y="206"/>
                </a:cubicBezTo>
                <a:cubicBezTo>
                  <a:pt x="330" y="206"/>
                  <a:pt x="330" y="206"/>
                  <a:pt x="329" y="207"/>
                </a:cubicBezTo>
                <a:close/>
                <a:moveTo>
                  <a:pt x="335" y="202"/>
                </a:moveTo>
                <a:cubicBezTo>
                  <a:pt x="335" y="202"/>
                  <a:pt x="335" y="202"/>
                  <a:pt x="336" y="202"/>
                </a:cubicBezTo>
                <a:cubicBezTo>
                  <a:pt x="335" y="202"/>
                  <a:pt x="335" y="202"/>
                  <a:pt x="335" y="202"/>
                </a:cubicBezTo>
                <a:close/>
                <a:moveTo>
                  <a:pt x="336" y="200"/>
                </a:moveTo>
                <a:cubicBezTo>
                  <a:pt x="336" y="200"/>
                  <a:pt x="336" y="200"/>
                  <a:pt x="336" y="201"/>
                </a:cubicBezTo>
                <a:cubicBezTo>
                  <a:pt x="336" y="200"/>
                  <a:pt x="336" y="200"/>
                  <a:pt x="337" y="200"/>
                </a:cubicBezTo>
                <a:cubicBezTo>
                  <a:pt x="337" y="200"/>
                  <a:pt x="337" y="200"/>
                  <a:pt x="336" y="20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2" name="Freeform 481"/>
          <p:cNvSpPr>
            <a:spLocks/>
          </p:cNvSpPr>
          <p:nvPr userDrawn="1"/>
        </p:nvSpPr>
        <p:spPr bwMode="auto">
          <a:xfrm>
            <a:off x="5725548" y="3214866"/>
            <a:ext cx="370564" cy="384061"/>
          </a:xfrm>
          <a:custGeom>
            <a:avLst/>
            <a:gdLst/>
            <a:ahLst/>
            <a:cxnLst>
              <a:cxn ang="0">
                <a:pos x="366" y="146"/>
              </a:cxn>
              <a:cxn ang="0">
                <a:pos x="276" y="107"/>
              </a:cxn>
              <a:cxn ang="0">
                <a:pos x="185" y="144"/>
              </a:cxn>
              <a:cxn ang="0">
                <a:pos x="153" y="218"/>
              </a:cxn>
              <a:cxn ang="0">
                <a:pos x="183" y="292"/>
              </a:cxn>
              <a:cxn ang="0">
                <a:pos x="244" y="318"/>
              </a:cxn>
              <a:cxn ang="0">
                <a:pos x="306" y="294"/>
              </a:cxn>
              <a:cxn ang="0">
                <a:pos x="307" y="192"/>
              </a:cxn>
              <a:cxn ang="0">
                <a:pos x="265" y="174"/>
              </a:cxn>
              <a:cxn ang="0">
                <a:pos x="222" y="191"/>
              </a:cxn>
              <a:cxn ang="0">
                <a:pos x="221" y="263"/>
              </a:cxn>
              <a:cxn ang="0">
                <a:pos x="240" y="263"/>
              </a:cxn>
              <a:cxn ang="0">
                <a:pos x="240" y="244"/>
              </a:cxn>
              <a:cxn ang="0">
                <a:pos x="241" y="210"/>
              </a:cxn>
              <a:cxn ang="0">
                <a:pos x="264" y="200"/>
              </a:cxn>
              <a:cxn ang="0">
                <a:pos x="288" y="210"/>
              </a:cxn>
              <a:cxn ang="0">
                <a:pos x="287" y="275"/>
              </a:cxn>
              <a:cxn ang="0">
                <a:pos x="245" y="292"/>
              </a:cxn>
              <a:cxn ang="0">
                <a:pos x="202" y="274"/>
              </a:cxn>
              <a:cxn ang="0">
                <a:pos x="180" y="218"/>
              </a:cxn>
              <a:cxn ang="0">
                <a:pos x="204" y="163"/>
              </a:cxn>
              <a:cxn ang="0">
                <a:pos x="276" y="134"/>
              </a:cxn>
              <a:cxn ang="0">
                <a:pos x="347" y="164"/>
              </a:cxn>
              <a:cxn ang="0">
                <a:pos x="345" y="348"/>
              </a:cxn>
              <a:cxn ang="0">
                <a:pos x="110" y="346"/>
              </a:cxn>
              <a:cxn ang="0">
                <a:pos x="112" y="49"/>
              </a:cxn>
              <a:cxn ang="0">
                <a:pos x="112" y="113"/>
              </a:cxn>
              <a:cxn ang="0">
                <a:pos x="125" y="127"/>
              </a:cxn>
              <a:cxn ang="0">
                <a:pos x="138" y="113"/>
              </a:cxn>
              <a:cxn ang="0">
                <a:pos x="138" y="14"/>
              </a:cxn>
              <a:cxn ang="0">
                <a:pos x="134" y="4"/>
              </a:cxn>
              <a:cxn ang="0">
                <a:pos x="125" y="0"/>
              </a:cxn>
              <a:cxn ang="0">
                <a:pos x="25" y="0"/>
              </a:cxn>
              <a:cxn ang="0">
                <a:pos x="12" y="14"/>
              </a:cxn>
              <a:cxn ang="0">
                <a:pos x="25" y="27"/>
              </a:cxn>
              <a:cxn ang="0">
                <a:pos x="97" y="27"/>
              </a:cxn>
              <a:cxn ang="0">
                <a:pos x="95" y="28"/>
              </a:cxn>
              <a:cxn ang="0">
                <a:pos x="91" y="364"/>
              </a:cxn>
              <a:cxn ang="0">
                <a:pos x="364" y="367"/>
              </a:cxn>
              <a:cxn ang="0">
                <a:pos x="366" y="146"/>
              </a:cxn>
            </a:cxnLst>
            <a:rect l="0" t="0" r="r" b="b"/>
            <a:pathLst>
              <a:path w="427" h="442">
                <a:moveTo>
                  <a:pt x="366" y="146"/>
                </a:moveTo>
                <a:cubicBezTo>
                  <a:pt x="342" y="121"/>
                  <a:pt x="310" y="107"/>
                  <a:pt x="276" y="107"/>
                </a:cubicBezTo>
                <a:cubicBezTo>
                  <a:pt x="242" y="107"/>
                  <a:pt x="209" y="120"/>
                  <a:pt x="185" y="144"/>
                </a:cubicBezTo>
                <a:cubicBezTo>
                  <a:pt x="165" y="163"/>
                  <a:pt x="154" y="189"/>
                  <a:pt x="153" y="218"/>
                </a:cubicBezTo>
                <a:cubicBezTo>
                  <a:pt x="153" y="246"/>
                  <a:pt x="164" y="272"/>
                  <a:pt x="183" y="292"/>
                </a:cubicBezTo>
                <a:cubicBezTo>
                  <a:pt x="200" y="309"/>
                  <a:pt x="221" y="318"/>
                  <a:pt x="244" y="318"/>
                </a:cubicBezTo>
                <a:cubicBezTo>
                  <a:pt x="268" y="319"/>
                  <a:pt x="289" y="310"/>
                  <a:pt x="306" y="294"/>
                </a:cubicBezTo>
                <a:cubicBezTo>
                  <a:pt x="335" y="266"/>
                  <a:pt x="335" y="220"/>
                  <a:pt x="307" y="192"/>
                </a:cubicBezTo>
                <a:cubicBezTo>
                  <a:pt x="296" y="180"/>
                  <a:pt x="281" y="174"/>
                  <a:pt x="265" y="174"/>
                </a:cubicBezTo>
                <a:cubicBezTo>
                  <a:pt x="249" y="173"/>
                  <a:pt x="233" y="179"/>
                  <a:pt x="222" y="191"/>
                </a:cubicBezTo>
                <a:cubicBezTo>
                  <a:pt x="202" y="210"/>
                  <a:pt x="201" y="243"/>
                  <a:pt x="221" y="263"/>
                </a:cubicBezTo>
                <a:cubicBezTo>
                  <a:pt x="226" y="268"/>
                  <a:pt x="235" y="268"/>
                  <a:pt x="240" y="263"/>
                </a:cubicBezTo>
                <a:cubicBezTo>
                  <a:pt x="245" y="258"/>
                  <a:pt x="245" y="249"/>
                  <a:pt x="240" y="244"/>
                </a:cubicBezTo>
                <a:cubicBezTo>
                  <a:pt x="231" y="235"/>
                  <a:pt x="231" y="219"/>
                  <a:pt x="241" y="210"/>
                </a:cubicBezTo>
                <a:cubicBezTo>
                  <a:pt x="247" y="203"/>
                  <a:pt x="255" y="200"/>
                  <a:pt x="264" y="200"/>
                </a:cubicBezTo>
                <a:cubicBezTo>
                  <a:pt x="273" y="200"/>
                  <a:pt x="282" y="204"/>
                  <a:pt x="288" y="210"/>
                </a:cubicBezTo>
                <a:cubicBezTo>
                  <a:pt x="306" y="228"/>
                  <a:pt x="305" y="257"/>
                  <a:pt x="287" y="275"/>
                </a:cubicBezTo>
                <a:cubicBezTo>
                  <a:pt x="276" y="286"/>
                  <a:pt x="261" y="292"/>
                  <a:pt x="245" y="292"/>
                </a:cubicBezTo>
                <a:cubicBezTo>
                  <a:pt x="229" y="292"/>
                  <a:pt x="214" y="285"/>
                  <a:pt x="202" y="274"/>
                </a:cubicBezTo>
                <a:cubicBezTo>
                  <a:pt x="188" y="259"/>
                  <a:pt x="180" y="239"/>
                  <a:pt x="180" y="218"/>
                </a:cubicBezTo>
                <a:cubicBezTo>
                  <a:pt x="180" y="197"/>
                  <a:pt x="189" y="177"/>
                  <a:pt x="204" y="163"/>
                </a:cubicBezTo>
                <a:cubicBezTo>
                  <a:pt x="223" y="144"/>
                  <a:pt x="249" y="133"/>
                  <a:pt x="276" y="134"/>
                </a:cubicBezTo>
                <a:cubicBezTo>
                  <a:pt x="303" y="134"/>
                  <a:pt x="328" y="145"/>
                  <a:pt x="347" y="164"/>
                </a:cubicBezTo>
                <a:cubicBezTo>
                  <a:pt x="397" y="216"/>
                  <a:pt x="396" y="298"/>
                  <a:pt x="345" y="348"/>
                </a:cubicBezTo>
                <a:cubicBezTo>
                  <a:pt x="280" y="412"/>
                  <a:pt x="174" y="411"/>
                  <a:pt x="110" y="346"/>
                </a:cubicBezTo>
                <a:cubicBezTo>
                  <a:pt x="30" y="263"/>
                  <a:pt x="30" y="131"/>
                  <a:pt x="112" y="49"/>
                </a:cubicBezTo>
                <a:cubicBezTo>
                  <a:pt x="112" y="77"/>
                  <a:pt x="112" y="113"/>
                  <a:pt x="112" y="113"/>
                </a:cubicBezTo>
                <a:cubicBezTo>
                  <a:pt x="112" y="121"/>
                  <a:pt x="117" y="127"/>
                  <a:pt x="125" y="127"/>
                </a:cubicBezTo>
                <a:cubicBezTo>
                  <a:pt x="132" y="127"/>
                  <a:pt x="138" y="121"/>
                  <a:pt x="138" y="113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10"/>
                  <a:pt x="137" y="7"/>
                  <a:pt x="134" y="4"/>
                </a:cubicBezTo>
                <a:cubicBezTo>
                  <a:pt x="132" y="2"/>
                  <a:pt x="128" y="0"/>
                  <a:pt x="1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8" y="0"/>
                  <a:pt x="12" y="6"/>
                  <a:pt x="12" y="14"/>
                </a:cubicBezTo>
                <a:cubicBezTo>
                  <a:pt x="12" y="21"/>
                  <a:pt x="18" y="27"/>
                  <a:pt x="25" y="27"/>
                </a:cubicBezTo>
                <a:cubicBezTo>
                  <a:pt x="25" y="27"/>
                  <a:pt x="69" y="27"/>
                  <a:pt x="97" y="27"/>
                </a:cubicBezTo>
                <a:cubicBezTo>
                  <a:pt x="96" y="27"/>
                  <a:pt x="95" y="28"/>
                  <a:pt x="95" y="28"/>
                </a:cubicBezTo>
                <a:cubicBezTo>
                  <a:pt x="1" y="120"/>
                  <a:pt x="0" y="271"/>
                  <a:pt x="91" y="364"/>
                </a:cubicBezTo>
                <a:cubicBezTo>
                  <a:pt x="165" y="440"/>
                  <a:pt x="288" y="442"/>
                  <a:pt x="364" y="367"/>
                </a:cubicBezTo>
                <a:cubicBezTo>
                  <a:pt x="426" y="307"/>
                  <a:pt x="427" y="207"/>
                  <a:pt x="366" y="1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8" name="Freeform 501"/>
          <p:cNvSpPr>
            <a:spLocks/>
          </p:cNvSpPr>
          <p:nvPr userDrawn="1"/>
        </p:nvSpPr>
        <p:spPr bwMode="auto">
          <a:xfrm>
            <a:off x="6181968" y="3268242"/>
            <a:ext cx="397558" cy="277309"/>
          </a:xfrm>
          <a:custGeom>
            <a:avLst/>
            <a:gdLst/>
            <a:ahLst/>
            <a:cxnLst>
              <a:cxn ang="0">
                <a:pos x="208" y="55"/>
              </a:cxn>
              <a:cxn ang="0">
                <a:pos x="208" y="292"/>
              </a:cxn>
              <a:cxn ang="0">
                <a:pos x="164" y="292"/>
              </a:cxn>
              <a:cxn ang="0">
                <a:pos x="164" y="179"/>
              </a:cxn>
              <a:cxn ang="0">
                <a:pos x="134" y="149"/>
              </a:cxn>
              <a:cxn ang="0">
                <a:pos x="82" y="144"/>
              </a:cxn>
              <a:cxn ang="0">
                <a:pos x="30" y="149"/>
              </a:cxn>
              <a:cxn ang="0">
                <a:pos x="0" y="179"/>
              </a:cxn>
              <a:cxn ang="0">
                <a:pos x="0" y="306"/>
              </a:cxn>
              <a:cxn ang="0">
                <a:pos x="14" y="319"/>
              </a:cxn>
              <a:cxn ang="0">
                <a:pos x="44" y="319"/>
              </a:cxn>
              <a:cxn ang="0">
                <a:pos x="54" y="314"/>
              </a:cxn>
              <a:cxn ang="0">
                <a:pos x="94" y="261"/>
              </a:cxn>
              <a:cxn ang="0">
                <a:pos x="94" y="306"/>
              </a:cxn>
              <a:cxn ang="0">
                <a:pos x="107" y="319"/>
              </a:cxn>
              <a:cxn ang="0">
                <a:pos x="120" y="306"/>
              </a:cxn>
              <a:cxn ang="0">
                <a:pos x="120" y="220"/>
              </a:cxn>
              <a:cxn ang="0">
                <a:pos x="111" y="207"/>
              </a:cxn>
              <a:cxn ang="0">
                <a:pos x="96" y="212"/>
              </a:cxn>
              <a:cxn ang="0">
                <a:pos x="37" y="292"/>
              </a:cxn>
              <a:cxn ang="0">
                <a:pos x="27" y="292"/>
              </a:cxn>
              <a:cxn ang="0">
                <a:pos x="27" y="179"/>
              </a:cxn>
              <a:cxn ang="0">
                <a:pos x="82" y="170"/>
              </a:cxn>
              <a:cxn ang="0">
                <a:pos x="137" y="179"/>
              </a:cxn>
              <a:cxn ang="0">
                <a:pos x="137" y="306"/>
              </a:cxn>
              <a:cxn ang="0">
                <a:pos x="150" y="319"/>
              </a:cxn>
              <a:cxn ang="0">
                <a:pos x="221" y="319"/>
              </a:cxn>
              <a:cxn ang="0">
                <a:pos x="234" y="306"/>
              </a:cxn>
              <a:cxn ang="0">
                <a:pos x="234" y="55"/>
              </a:cxn>
              <a:cxn ang="0">
                <a:pos x="333" y="26"/>
              </a:cxn>
              <a:cxn ang="0">
                <a:pos x="432" y="55"/>
              </a:cxn>
              <a:cxn ang="0">
                <a:pos x="432" y="292"/>
              </a:cxn>
              <a:cxn ang="0">
                <a:pos x="294" y="292"/>
              </a:cxn>
              <a:cxn ang="0">
                <a:pos x="383" y="148"/>
              </a:cxn>
              <a:cxn ang="0">
                <a:pos x="383" y="262"/>
              </a:cxn>
              <a:cxn ang="0">
                <a:pos x="397" y="275"/>
              </a:cxn>
              <a:cxn ang="0">
                <a:pos x="410" y="262"/>
              </a:cxn>
              <a:cxn ang="0">
                <a:pos x="410" y="101"/>
              </a:cxn>
              <a:cxn ang="0">
                <a:pos x="400" y="88"/>
              </a:cxn>
              <a:cxn ang="0">
                <a:pos x="385" y="94"/>
              </a:cxn>
              <a:cxn ang="0">
                <a:pos x="259" y="299"/>
              </a:cxn>
              <a:cxn ang="0">
                <a:pos x="258" y="312"/>
              </a:cxn>
              <a:cxn ang="0">
                <a:pos x="270" y="319"/>
              </a:cxn>
              <a:cxn ang="0">
                <a:pos x="445" y="319"/>
              </a:cxn>
              <a:cxn ang="0">
                <a:pos x="458" y="306"/>
              </a:cxn>
              <a:cxn ang="0">
                <a:pos x="458" y="55"/>
              </a:cxn>
              <a:cxn ang="0">
                <a:pos x="333" y="0"/>
              </a:cxn>
              <a:cxn ang="0">
                <a:pos x="208" y="55"/>
              </a:cxn>
            </a:cxnLst>
            <a:rect l="0" t="0" r="r" b="b"/>
            <a:pathLst>
              <a:path w="458" h="319">
                <a:moveTo>
                  <a:pt x="208" y="55"/>
                </a:moveTo>
                <a:cubicBezTo>
                  <a:pt x="208" y="55"/>
                  <a:pt x="208" y="269"/>
                  <a:pt x="208" y="292"/>
                </a:cubicBezTo>
                <a:cubicBezTo>
                  <a:pt x="194" y="292"/>
                  <a:pt x="177" y="292"/>
                  <a:pt x="164" y="292"/>
                </a:cubicBezTo>
                <a:cubicBezTo>
                  <a:pt x="164" y="271"/>
                  <a:pt x="164" y="179"/>
                  <a:pt x="164" y="179"/>
                </a:cubicBezTo>
                <a:cubicBezTo>
                  <a:pt x="164" y="169"/>
                  <a:pt x="159" y="156"/>
                  <a:pt x="134" y="149"/>
                </a:cubicBezTo>
                <a:cubicBezTo>
                  <a:pt x="118" y="145"/>
                  <a:pt x="97" y="144"/>
                  <a:pt x="82" y="144"/>
                </a:cubicBezTo>
                <a:cubicBezTo>
                  <a:pt x="67" y="144"/>
                  <a:pt x="46" y="145"/>
                  <a:pt x="30" y="149"/>
                </a:cubicBezTo>
                <a:cubicBezTo>
                  <a:pt x="5" y="156"/>
                  <a:pt x="0" y="169"/>
                  <a:pt x="0" y="179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13"/>
                  <a:pt x="6" y="319"/>
                  <a:pt x="14" y="319"/>
                </a:cubicBezTo>
                <a:cubicBezTo>
                  <a:pt x="44" y="319"/>
                  <a:pt x="44" y="319"/>
                  <a:pt x="44" y="319"/>
                </a:cubicBezTo>
                <a:cubicBezTo>
                  <a:pt x="48" y="319"/>
                  <a:pt x="52" y="317"/>
                  <a:pt x="54" y="314"/>
                </a:cubicBezTo>
                <a:cubicBezTo>
                  <a:pt x="54" y="314"/>
                  <a:pt x="75" y="286"/>
                  <a:pt x="94" y="261"/>
                </a:cubicBezTo>
                <a:cubicBezTo>
                  <a:pt x="94" y="283"/>
                  <a:pt x="94" y="306"/>
                  <a:pt x="94" y="306"/>
                </a:cubicBezTo>
                <a:cubicBezTo>
                  <a:pt x="94" y="313"/>
                  <a:pt x="100" y="319"/>
                  <a:pt x="107" y="319"/>
                </a:cubicBezTo>
                <a:cubicBezTo>
                  <a:pt x="114" y="319"/>
                  <a:pt x="120" y="313"/>
                  <a:pt x="120" y="306"/>
                </a:cubicBezTo>
                <a:cubicBezTo>
                  <a:pt x="120" y="220"/>
                  <a:pt x="120" y="220"/>
                  <a:pt x="120" y="220"/>
                </a:cubicBezTo>
                <a:cubicBezTo>
                  <a:pt x="120" y="214"/>
                  <a:pt x="117" y="209"/>
                  <a:pt x="111" y="207"/>
                </a:cubicBezTo>
                <a:cubicBezTo>
                  <a:pt x="106" y="206"/>
                  <a:pt x="100" y="207"/>
                  <a:pt x="96" y="212"/>
                </a:cubicBezTo>
                <a:cubicBezTo>
                  <a:pt x="96" y="212"/>
                  <a:pt x="44" y="283"/>
                  <a:pt x="37" y="292"/>
                </a:cubicBezTo>
                <a:cubicBezTo>
                  <a:pt x="33" y="292"/>
                  <a:pt x="32" y="292"/>
                  <a:pt x="27" y="292"/>
                </a:cubicBezTo>
                <a:cubicBezTo>
                  <a:pt x="27" y="271"/>
                  <a:pt x="27" y="181"/>
                  <a:pt x="27" y="179"/>
                </a:cubicBezTo>
                <a:cubicBezTo>
                  <a:pt x="30" y="177"/>
                  <a:pt x="44" y="170"/>
                  <a:pt x="82" y="170"/>
                </a:cubicBezTo>
                <a:cubicBezTo>
                  <a:pt x="120" y="170"/>
                  <a:pt x="134" y="177"/>
                  <a:pt x="137" y="179"/>
                </a:cubicBezTo>
                <a:cubicBezTo>
                  <a:pt x="137" y="181"/>
                  <a:pt x="137" y="306"/>
                  <a:pt x="137" y="306"/>
                </a:cubicBezTo>
                <a:cubicBezTo>
                  <a:pt x="137" y="313"/>
                  <a:pt x="143" y="319"/>
                  <a:pt x="150" y="319"/>
                </a:cubicBezTo>
                <a:cubicBezTo>
                  <a:pt x="221" y="319"/>
                  <a:pt x="221" y="319"/>
                  <a:pt x="221" y="319"/>
                </a:cubicBezTo>
                <a:cubicBezTo>
                  <a:pt x="228" y="319"/>
                  <a:pt x="234" y="313"/>
                  <a:pt x="234" y="30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45"/>
                  <a:pt x="268" y="26"/>
                  <a:pt x="333" y="26"/>
                </a:cubicBezTo>
                <a:cubicBezTo>
                  <a:pt x="398" y="26"/>
                  <a:pt x="432" y="45"/>
                  <a:pt x="432" y="55"/>
                </a:cubicBezTo>
                <a:cubicBezTo>
                  <a:pt x="432" y="55"/>
                  <a:pt x="432" y="269"/>
                  <a:pt x="432" y="292"/>
                </a:cubicBezTo>
                <a:cubicBezTo>
                  <a:pt x="412" y="292"/>
                  <a:pt x="327" y="292"/>
                  <a:pt x="294" y="292"/>
                </a:cubicBezTo>
                <a:cubicBezTo>
                  <a:pt x="310" y="267"/>
                  <a:pt x="355" y="193"/>
                  <a:pt x="383" y="148"/>
                </a:cubicBezTo>
                <a:cubicBezTo>
                  <a:pt x="383" y="195"/>
                  <a:pt x="383" y="262"/>
                  <a:pt x="383" y="262"/>
                </a:cubicBezTo>
                <a:cubicBezTo>
                  <a:pt x="383" y="269"/>
                  <a:pt x="389" y="275"/>
                  <a:pt x="397" y="275"/>
                </a:cubicBezTo>
                <a:cubicBezTo>
                  <a:pt x="404" y="275"/>
                  <a:pt x="410" y="269"/>
                  <a:pt x="410" y="262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10" y="95"/>
                  <a:pt x="406" y="90"/>
                  <a:pt x="400" y="88"/>
                </a:cubicBezTo>
                <a:cubicBezTo>
                  <a:pt x="395" y="87"/>
                  <a:pt x="388" y="89"/>
                  <a:pt x="385" y="94"/>
                </a:cubicBezTo>
                <a:cubicBezTo>
                  <a:pt x="259" y="299"/>
                  <a:pt x="259" y="299"/>
                  <a:pt x="259" y="299"/>
                </a:cubicBezTo>
                <a:cubicBezTo>
                  <a:pt x="256" y="303"/>
                  <a:pt x="256" y="308"/>
                  <a:pt x="258" y="312"/>
                </a:cubicBezTo>
                <a:cubicBezTo>
                  <a:pt x="261" y="316"/>
                  <a:pt x="265" y="319"/>
                  <a:pt x="270" y="319"/>
                </a:cubicBezTo>
                <a:cubicBezTo>
                  <a:pt x="445" y="319"/>
                  <a:pt x="445" y="319"/>
                  <a:pt x="445" y="319"/>
                </a:cubicBezTo>
                <a:cubicBezTo>
                  <a:pt x="452" y="319"/>
                  <a:pt x="458" y="313"/>
                  <a:pt x="458" y="306"/>
                </a:cubicBezTo>
                <a:cubicBezTo>
                  <a:pt x="458" y="55"/>
                  <a:pt x="458" y="55"/>
                  <a:pt x="458" y="55"/>
                </a:cubicBezTo>
                <a:cubicBezTo>
                  <a:pt x="458" y="17"/>
                  <a:pt x="395" y="0"/>
                  <a:pt x="333" y="0"/>
                </a:cubicBezTo>
                <a:cubicBezTo>
                  <a:pt x="271" y="0"/>
                  <a:pt x="208" y="17"/>
                  <a:pt x="208" y="5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95" name="Group 270"/>
          <p:cNvGrpSpPr>
            <a:grpSpLocks noChangeAspect="1"/>
          </p:cNvGrpSpPr>
          <p:nvPr userDrawn="1"/>
        </p:nvGrpSpPr>
        <p:grpSpPr bwMode="auto">
          <a:xfrm>
            <a:off x="1366819" y="3227750"/>
            <a:ext cx="332526" cy="358293"/>
            <a:chOff x="1543" y="1791"/>
            <a:chExt cx="271" cy="292"/>
          </a:xfrm>
          <a:noFill/>
        </p:grpSpPr>
        <p:sp>
          <p:nvSpPr>
            <p:cNvPr id="296" name="Line 271"/>
            <p:cNvSpPr>
              <a:spLocks noChangeShapeType="1"/>
            </p:cNvSpPr>
            <p:nvPr/>
          </p:nvSpPr>
          <p:spPr bwMode="auto">
            <a:xfrm>
              <a:off x="1581" y="1894"/>
              <a:ext cx="1" cy="1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97" name="Freeform 272"/>
            <p:cNvSpPr>
              <a:spLocks/>
            </p:cNvSpPr>
            <p:nvPr/>
          </p:nvSpPr>
          <p:spPr bwMode="auto">
            <a:xfrm>
              <a:off x="1543" y="1791"/>
              <a:ext cx="271" cy="292"/>
            </a:xfrm>
            <a:custGeom>
              <a:avLst/>
              <a:gdLst/>
              <a:ahLst/>
              <a:cxnLst>
                <a:cxn ang="0">
                  <a:pos x="354" y="302"/>
                </a:cxn>
                <a:cxn ang="0">
                  <a:pos x="328" y="384"/>
                </a:cxn>
                <a:cxn ang="0">
                  <a:pos x="146" y="366"/>
                </a:cxn>
                <a:cxn ang="0">
                  <a:pos x="4" y="261"/>
                </a:cxn>
                <a:cxn ang="0">
                  <a:pos x="51" y="140"/>
                </a:cxn>
                <a:cxn ang="0">
                  <a:pos x="108" y="139"/>
                </a:cxn>
                <a:cxn ang="0">
                  <a:pos x="121" y="104"/>
                </a:cxn>
                <a:cxn ang="0">
                  <a:pos x="167" y="122"/>
                </a:cxn>
                <a:cxn ang="0">
                  <a:pos x="119" y="30"/>
                </a:cxn>
                <a:cxn ang="0">
                  <a:pos x="175" y="41"/>
                </a:cxn>
                <a:cxn ang="0">
                  <a:pos x="209" y="118"/>
                </a:cxn>
                <a:cxn ang="0">
                  <a:pos x="252" y="4"/>
                </a:cxn>
                <a:cxn ang="0">
                  <a:pos x="309" y="23"/>
                </a:cxn>
                <a:cxn ang="0">
                  <a:pos x="264" y="136"/>
                </a:cxn>
                <a:cxn ang="0">
                  <a:pos x="329" y="93"/>
                </a:cxn>
                <a:cxn ang="0">
                  <a:pos x="382" y="119"/>
                </a:cxn>
                <a:cxn ang="0">
                  <a:pos x="299" y="170"/>
                </a:cxn>
                <a:cxn ang="0">
                  <a:pos x="345" y="188"/>
                </a:cxn>
                <a:cxn ang="0">
                  <a:pos x="335" y="222"/>
                </a:cxn>
                <a:cxn ang="0">
                  <a:pos x="374" y="258"/>
                </a:cxn>
                <a:cxn ang="0">
                  <a:pos x="97" y="180"/>
                </a:cxn>
              </a:cxnLst>
              <a:rect l="0" t="0" r="r" b="b"/>
              <a:pathLst>
                <a:path w="382" h="410">
                  <a:moveTo>
                    <a:pt x="354" y="302"/>
                  </a:moveTo>
                  <a:cubicBezTo>
                    <a:pt x="328" y="384"/>
                    <a:pt x="328" y="384"/>
                    <a:pt x="328" y="384"/>
                  </a:cubicBezTo>
                  <a:cubicBezTo>
                    <a:pt x="328" y="384"/>
                    <a:pt x="252" y="410"/>
                    <a:pt x="146" y="366"/>
                  </a:cubicBezTo>
                  <a:cubicBezTo>
                    <a:pt x="44" y="324"/>
                    <a:pt x="0" y="267"/>
                    <a:pt x="4" y="261"/>
                  </a:cubicBezTo>
                  <a:cubicBezTo>
                    <a:pt x="7" y="255"/>
                    <a:pt x="51" y="140"/>
                    <a:pt x="51" y="140"/>
                  </a:cubicBezTo>
                  <a:cubicBezTo>
                    <a:pt x="51" y="140"/>
                    <a:pt x="49" y="129"/>
                    <a:pt x="108" y="139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1" y="104"/>
                    <a:pt x="165" y="123"/>
                    <a:pt x="167" y="122"/>
                  </a:cubicBezTo>
                  <a:cubicBezTo>
                    <a:pt x="166" y="122"/>
                    <a:pt x="119" y="30"/>
                    <a:pt x="119" y="30"/>
                  </a:cubicBezTo>
                  <a:cubicBezTo>
                    <a:pt x="119" y="30"/>
                    <a:pt x="158" y="32"/>
                    <a:pt x="175" y="41"/>
                  </a:cubicBezTo>
                  <a:cubicBezTo>
                    <a:pt x="180" y="52"/>
                    <a:pt x="209" y="118"/>
                    <a:pt x="209" y="118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52" y="4"/>
                    <a:pt x="280" y="0"/>
                    <a:pt x="309" y="23"/>
                  </a:cubicBezTo>
                  <a:cubicBezTo>
                    <a:pt x="305" y="36"/>
                    <a:pt x="264" y="136"/>
                    <a:pt x="264" y="136"/>
                  </a:cubicBezTo>
                  <a:cubicBezTo>
                    <a:pt x="329" y="93"/>
                    <a:pt x="329" y="93"/>
                    <a:pt x="329" y="93"/>
                  </a:cubicBezTo>
                  <a:cubicBezTo>
                    <a:pt x="329" y="93"/>
                    <a:pt x="361" y="98"/>
                    <a:pt x="382" y="119"/>
                  </a:cubicBezTo>
                  <a:cubicBezTo>
                    <a:pt x="369" y="126"/>
                    <a:pt x="299" y="170"/>
                    <a:pt x="299" y="170"/>
                  </a:cubicBezTo>
                  <a:cubicBezTo>
                    <a:pt x="299" y="170"/>
                    <a:pt x="345" y="189"/>
                    <a:pt x="345" y="188"/>
                  </a:cubicBezTo>
                  <a:cubicBezTo>
                    <a:pt x="345" y="186"/>
                    <a:pt x="335" y="222"/>
                    <a:pt x="335" y="222"/>
                  </a:cubicBezTo>
                  <a:cubicBezTo>
                    <a:pt x="335" y="222"/>
                    <a:pt x="355" y="238"/>
                    <a:pt x="374" y="258"/>
                  </a:cubicBezTo>
                  <a:cubicBezTo>
                    <a:pt x="372" y="260"/>
                    <a:pt x="231" y="293"/>
                    <a:pt x="97" y="180"/>
                  </a:cubicBezTo>
                </a:path>
              </a:pathLst>
            </a:cu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02" name="Freeform 533"/>
          <p:cNvSpPr>
            <a:spLocks/>
          </p:cNvSpPr>
          <p:nvPr userDrawn="1"/>
        </p:nvSpPr>
        <p:spPr bwMode="auto">
          <a:xfrm>
            <a:off x="6649438" y="3281739"/>
            <a:ext cx="400013" cy="250315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199" y="31"/>
              </a:cxn>
              <a:cxn ang="0">
                <a:pos x="199" y="39"/>
              </a:cxn>
              <a:cxn ang="0">
                <a:pos x="122" y="39"/>
              </a:cxn>
              <a:cxn ang="0">
                <a:pos x="92" y="70"/>
              </a:cxn>
              <a:cxn ang="0">
                <a:pos x="92" y="70"/>
              </a:cxn>
              <a:cxn ang="0">
                <a:pos x="105" y="84"/>
              </a:cxn>
              <a:cxn ang="0">
                <a:pos x="118" y="70"/>
              </a:cxn>
              <a:cxn ang="0">
                <a:pos x="118" y="70"/>
              </a:cxn>
              <a:cxn ang="0">
                <a:pos x="122" y="66"/>
              </a:cxn>
              <a:cxn ang="0">
                <a:pos x="213" y="66"/>
              </a:cxn>
              <a:cxn ang="0">
                <a:pos x="226" y="53"/>
              </a:cxn>
              <a:cxn ang="0">
                <a:pos x="226" y="31"/>
              </a:cxn>
              <a:cxn ang="0">
                <a:pos x="227" y="26"/>
              </a:cxn>
              <a:cxn ang="0">
                <a:pos x="323" y="26"/>
              </a:cxn>
              <a:cxn ang="0">
                <a:pos x="324" y="31"/>
              </a:cxn>
              <a:cxn ang="0">
                <a:pos x="324" y="53"/>
              </a:cxn>
              <a:cxn ang="0">
                <a:pos x="337" y="66"/>
              </a:cxn>
              <a:cxn ang="0">
                <a:pos x="428" y="66"/>
              </a:cxn>
              <a:cxn ang="0">
                <a:pos x="431" y="70"/>
              </a:cxn>
              <a:cxn ang="0">
                <a:pos x="431" y="257"/>
              </a:cxn>
              <a:cxn ang="0">
                <a:pos x="428" y="261"/>
              </a:cxn>
              <a:cxn ang="0">
                <a:pos x="122" y="261"/>
              </a:cxn>
              <a:cxn ang="0">
                <a:pos x="111" y="251"/>
              </a:cxn>
              <a:cxn ang="0">
                <a:pos x="111" y="250"/>
              </a:cxn>
              <a:cxn ang="0">
                <a:pos x="35" y="125"/>
              </a:cxn>
              <a:cxn ang="0">
                <a:pos x="34" y="124"/>
              </a:cxn>
              <a:cxn ang="0">
                <a:pos x="32" y="120"/>
              </a:cxn>
              <a:cxn ang="0">
                <a:pos x="331" y="120"/>
              </a:cxn>
              <a:cxn ang="0">
                <a:pos x="396" y="236"/>
              </a:cxn>
              <a:cxn ang="0">
                <a:pos x="414" y="241"/>
              </a:cxn>
              <a:cxn ang="0">
                <a:pos x="419" y="222"/>
              </a:cxn>
              <a:cxn ang="0">
                <a:pos x="351" y="100"/>
              </a:cxn>
              <a:cxn ang="0">
                <a:pos x="339" y="94"/>
              </a:cxn>
              <a:cxn ang="0">
                <a:pos x="31" y="94"/>
              </a:cxn>
              <a:cxn ang="0">
                <a:pos x="7" y="106"/>
              </a:cxn>
              <a:cxn ang="0">
                <a:pos x="12" y="139"/>
              </a:cxn>
              <a:cxn ang="0">
                <a:pos x="12" y="139"/>
              </a:cxn>
              <a:cxn ang="0">
                <a:pos x="88" y="264"/>
              </a:cxn>
              <a:cxn ang="0">
                <a:pos x="88" y="264"/>
              </a:cxn>
              <a:cxn ang="0">
                <a:pos x="122" y="288"/>
              </a:cxn>
              <a:cxn ang="0">
                <a:pos x="428" y="288"/>
              </a:cxn>
              <a:cxn ang="0">
                <a:pos x="458" y="257"/>
              </a:cxn>
              <a:cxn ang="0">
                <a:pos x="458" y="70"/>
              </a:cxn>
              <a:cxn ang="0">
                <a:pos x="428" y="39"/>
              </a:cxn>
              <a:cxn ang="0">
                <a:pos x="350" y="39"/>
              </a:cxn>
              <a:cxn ang="0">
                <a:pos x="350" y="31"/>
              </a:cxn>
              <a:cxn ang="0">
                <a:pos x="325" y="0"/>
              </a:cxn>
              <a:cxn ang="0">
                <a:pos x="225" y="0"/>
              </a:cxn>
            </a:cxnLst>
            <a:rect l="0" t="0" r="r" b="b"/>
            <a:pathLst>
              <a:path w="458" h="288">
                <a:moveTo>
                  <a:pt x="225" y="0"/>
                </a:moveTo>
                <a:cubicBezTo>
                  <a:pt x="211" y="0"/>
                  <a:pt x="199" y="13"/>
                  <a:pt x="199" y="31"/>
                </a:cubicBezTo>
                <a:cubicBezTo>
                  <a:pt x="199" y="31"/>
                  <a:pt x="199" y="35"/>
                  <a:pt x="199" y="39"/>
                </a:cubicBezTo>
                <a:cubicBezTo>
                  <a:pt x="180" y="39"/>
                  <a:pt x="122" y="39"/>
                  <a:pt x="122" y="39"/>
                </a:cubicBezTo>
                <a:cubicBezTo>
                  <a:pt x="105" y="39"/>
                  <a:pt x="92" y="53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8"/>
                  <a:pt x="98" y="84"/>
                  <a:pt x="105" y="84"/>
                </a:cubicBezTo>
                <a:cubicBezTo>
                  <a:pt x="112" y="84"/>
                  <a:pt x="118" y="78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68"/>
                  <a:pt x="120" y="66"/>
                  <a:pt x="122" y="66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20" y="66"/>
                  <a:pt x="226" y="60"/>
                  <a:pt x="226" y="53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29"/>
                  <a:pt x="227" y="27"/>
                  <a:pt x="227" y="26"/>
                </a:cubicBezTo>
                <a:cubicBezTo>
                  <a:pt x="231" y="26"/>
                  <a:pt x="319" y="26"/>
                  <a:pt x="323" y="26"/>
                </a:cubicBezTo>
                <a:cubicBezTo>
                  <a:pt x="323" y="27"/>
                  <a:pt x="324" y="29"/>
                  <a:pt x="324" y="31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60"/>
                  <a:pt x="330" y="66"/>
                  <a:pt x="337" y="66"/>
                </a:cubicBezTo>
                <a:cubicBezTo>
                  <a:pt x="428" y="66"/>
                  <a:pt x="428" y="66"/>
                  <a:pt x="428" y="66"/>
                </a:cubicBezTo>
                <a:cubicBezTo>
                  <a:pt x="430" y="66"/>
                  <a:pt x="431" y="68"/>
                  <a:pt x="431" y="70"/>
                </a:cubicBezTo>
                <a:cubicBezTo>
                  <a:pt x="431" y="257"/>
                  <a:pt x="431" y="257"/>
                  <a:pt x="431" y="257"/>
                </a:cubicBezTo>
                <a:cubicBezTo>
                  <a:pt x="431" y="259"/>
                  <a:pt x="430" y="261"/>
                  <a:pt x="428" y="261"/>
                </a:cubicBezTo>
                <a:cubicBezTo>
                  <a:pt x="122" y="261"/>
                  <a:pt x="122" y="261"/>
                  <a:pt x="122" y="261"/>
                </a:cubicBezTo>
                <a:cubicBezTo>
                  <a:pt x="120" y="261"/>
                  <a:pt x="115" y="257"/>
                  <a:pt x="111" y="251"/>
                </a:cubicBezTo>
                <a:cubicBezTo>
                  <a:pt x="111" y="250"/>
                  <a:pt x="111" y="250"/>
                  <a:pt x="111" y="250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5"/>
                  <a:pt x="34" y="125"/>
                  <a:pt x="34" y="124"/>
                </a:cubicBezTo>
                <a:cubicBezTo>
                  <a:pt x="34" y="123"/>
                  <a:pt x="33" y="122"/>
                  <a:pt x="32" y="120"/>
                </a:cubicBezTo>
                <a:cubicBezTo>
                  <a:pt x="34" y="120"/>
                  <a:pt x="316" y="120"/>
                  <a:pt x="331" y="120"/>
                </a:cubicBezTo>
                <a:cubicBezTo>
                  <a:pt x="338" y="132"/>
                  <a:pt x="396" y="236"/>
                  <a:pt x="396" y="236"/>
                </a:cubicBezTo>
                <a:cubicBezTo>
                  <a:pt x="400" y="242"/>
                  <a:pt x="408" y="244"/>
                  <a:pt x="414" y="241"/>
                </a:cubicBezTo>
                <a:cubicBezTo>
                  <a:pt x="421" y="237"/>
                  <a:pt x="423" y="229"/>
                  <a:pt x="419" y="222"/>
                </a:cubicBezTo>
                <a:cubicBezTo>
                  <a:pt x="351" y="100"/>
                  <a:pt x="351" y="100"/>
                  <a:pt x="351" y="100"/>
                </a:cubicBezTo>
                <a:cubicBezTo>
                  <a:pt x="348" y="96"/>
                  <a:pt x="344" y="94"/>
                  <a:pt x="339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17" y="94"/>
                  <a:pt x="10" y="100"/>
                  <a:pt x="7" y="106"/>
                </a:cubicBezTo>
                <a:cubicBezTo>
                  <a:pt x="0" y="119"/>
                  <a:pt x="10" y="136"/>
                  <a:pt x="12" y="13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96" y="279"/>
                  <a:pt x="109" y="288"/>
                  <a:pt x="122" y="288"/>
                </a:cubicBezTo>
                <a:cubicBezTo>
                  <a:pt x="428" y="288"/>
                  <a:pt x="428" y="288"/>
                  <a:pt x="428" y="288"/>
                </a:cubicBezTo>
                <a:cubicBezTo>
                  <a:pt x="444" y="288"/>
                  <a:pt x="458" y="274"/>
                  <a:pt x="458" y="257"/>
                </a:cubicBezTo>
                <a:cubicBezTo>
                  <a:pt x="458" y="70"/>
                  <a:pt x="458" y="70"/>
                  <a:pt x="458" y="70"/>
                </a:cubicBezTo>
                <a:cubicBezTo>
                  <a:pt x="458" y="53"/>
                  <a:pt x="444" y="39"/>
                  <a:pt x="428" y="39"/>
                </a:cubicBezTo>
                <a:cubicBezTo>
                  <a:pt x="428" y="39"/>
                  <a:pt x="370" y="39"/>
                  <a:pt x="350" y="39"/>
                </a:cubicBezTo>
                <a:cubicBezTo>
                  <a:pt x="350" y="35"/>
                  <a:pt x="350" y="31"/>
                  <a:pt x="350" y="31"/>
                </a:cubicBezTo>
                <a:cubicBezTo>
                  <a:pt x="350" y="13"/>
                  <a:pt x="339" y="0"/>
                  <a:pt x="325" y="0"/>
                </a:cubicBezTo>
                <a:lnTo>
                  <a:pt x="225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6" name="Freeform 592"/>
          <p:cNvSpPr>
            <a:spLocks/>
          </p:cNvSpPr>
          <p:nvPr userDrawn="1"/>
        </p:nvSpPr>
        <p:spPr bwMode="auto">
          <a:xfrm>
            <a:off x="7115676" y="3262712"/>
            <a:ext cx="398785" cy="288352"/>
          </a:xfrm>
          <a:custGeom>
            <a:avLst/>
            <a:gdLst/>
            <a:ahLst/>
            <a:cxnLst>
              <a:cxn ang="0">
                <a:pos x="445" y="331"/>
              </a:cxn>
              <a:cxn ang="0">
                <a:pos x="13" y="331"/>
              </a:cxn>
              <a:cxn ang="0">
                <a:pos x="0" y="317"/>
              </a:cxn>
              <a:cxn ang="0">
                <a:pos x="0" y="282"/>
              </a:cxn>
              <a:cxn ang="0">
                <a:pos x="4" y="272"/>
              </a:cxn>
              <a:cxn ang="0">
                <a:pos x="70" y="207"/>
              </a:cxn>
              <a:cxn ang="0">
                <a:pos x="70" y="13"/>
              </a:cxn>
              <a:cxn ang="0">
                <a:pos x="83" y="0"/>
              </a:cxn>
              <a:cxn ang="0">
                <a:pos x="375" y="0"/>
              </a:cxn>
              <a:cxn ang="0">
                <a:pos x="388" y="13"/>
              </a:cxn>
              <a:cxn ang="0">
                <a:pos x="388" y="188"/>
              </a:cxn>
              <a:cxn ang="0">
                <a:pos x="375" y="202"/>
              </a:cxn>
              <a:cxn ang="0">
                <a:pos x="361" y="188"/>
              </a:cxn>
              <a:cxn ang="0">
                <a:pos x="361" y="27"/>
              </a:cxn>
              <a:cxn ang="0">
                <a:pos x="97" y="27"/>
              </a:cxn>
              <a:cxn ang="0">
                <a:pos x="97" y="213"/>
              </a:cxn>
              <a:cxn ang="0">
                <a:pos x="93" y="222"/>
              </a:cxn>
              <a:cxn ang="0">
                <a:pos x="26" y="288"/>
              </a:cxn>
              <a:cxn ang="0">
                <a:pos x="26" y="304"/>
              </a:cxn>
              <a:cxn ang="0">
                <a:pos x="432" y="304"/>
              </a:cxn>
              <a:cxn ang="0">
                <a:pos x="432" y="288"/>
              </a:cxn>
              <a:cxn ang="0">
                <a:pos x="371" y="240"/>
              </a:cxn>
              <a:cxn ang="0">
                <a:pos x="139" y="240"/>
              </a:cxn>
              <a:cxn ang="0">
                <a:pos x="126" y="254"/>
              </a:cxn>
              <a:cxn ang="0">
                <a:pos x="363" y="254"/>
              </a:cxn>
              <a:cxn ang="0">
                <a:pos x="377" y="267"/>
              </a:cxn>
              <a:cxn ang="0">
                <a:pos x="363" y="280"/>
              </a:cxn>
              <a:cxn ang="0">
                <a:pos x="96" y="280"/>
              </a:cxn>
              <a:cxn ang="0">
                <a:pos x="83" y="272"/>
              </a:cxn>
              <a:cxn ang="0">
                <a:pos x="86" y="258"/>
              </a:cxn>
              <a:cxn ang="0">
                <a:pos x="124" y="217"/>
              </a:cxn>
              <a:cxn ang="0">
                <a:pos x="134" y="213"/>
              </a:cxn>
              <a:cxn ang="0">
                <a:pos x="376" y="213"/>
              </a:cxn>
              <a:cxn ang="0">
                <a:pos x="385" y="216"/>
              </a:cxn>
              <a:cxn ang="0">
                <a:pos x="454" y="272"/>
              </a:cxn>
              <a:cxn ang="0">
                <a:pos x="458" y="282"/>
              </a:cxn>
              <a:cxn ang="0">
                <a:pos x="458" y="317"/>
              </a:cxn>
              <a:cxn ang="0">
                <a:pos x="445" y="331"/>
              </a:cxn>
            </a:cxnLst>
            <a:rect l="0" t="0" r="r" b="b"/>
            <a:pathLst>
              <a:path w="458" h="331">
                <a:moveTo>
                  <a:pt x="445" y="331"/>
                </a:moveTo>
                <a:cubicBezTo>
                  <a:pt x="13" y="331"/>
                  <a:pt x="13" y="331"/>
                  <a:pt x="13" y="331"/>
                </a:cubicBezTo>
                <a:cubicBezTo>
                  <a:pt x="5" y="331"/>
                  <a:pt x="0" y="325"/>
                  <a:pt x="0" y="317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78"/>
                  <a:pt x="1" y="275"/>
                  <a:pt x="4" y="272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6"/>
                  <a:pt x="76" y="0"/>
                  <a:pt x="83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8" y="6"/>
                  <a:pt x="388" y="13"/>
                </a:cubicBezTo>
                <a:cubicBezTo>
                  <a:pt x="388" y="188"/>
                  <a:pt x="388" y="188"/>
                  <a:pt x="388" y="188"/>
                </a:cubicBezTo>
                <a:cubicBezTo>
                  <a:pt x="388" y="196"/>
                  <a:pt x="382" y="202"/>
                  <a:pt x="375" y="202"/>
                </a:cubicBezTo>
                <a:cubicBezTo>
                  <a:pt x="367" y="202"/>
                  <a:pt x="361" y="196"/>
                  <a:pt x="361" y="188"/>
                </a:cubicBezTo>
                <a:cubicBezTo>
                  <a:pt x="361" y="27"/>
                  <a:pt x="361" y="27"/>
                  <a:pt x="361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7" y="217"/>
                  <a:pt x="95" y="220"/>
                  <a:pt x="93" y="222"/>
                </a:cubicBezTo>
                <a:cubicBezTo>
                  <a:pt x="26" y="288"/>
                  <a:pt x="26" y="288"/>
                  <a:pt x="26" y="288"/>
                </a:cubicBezTo>
                <a:cubicBezTo>
                  <a:pt x="26" y="304"/>
                  <a:pt x="26" y="304"/>
                  <a:pt x="26" y="304"/>
                </a:cubicBezTo>
                <a:cubicBezTo>
                  <a:pt x="432" y="304"/>
                  <a:pt x="432" y="304"/>
                  <a:pt x="432" y="304"/>
                </a:cubicBezTo>
                <a:cubicBezTo>
                  <a:pt x="432" y="288"/>
                  <a:pt x="432" y="288"/>
                  <a:pt x="432" y="288"/>
                </a:cubicBezTo>
                <a:cubicBezTo>
                  <a:pt x="371" y="240"/>
                  <a:pt x="371" y="240"/>
                  <a:pt x="371" y="240"/>
                </a:cubicBezTo>
                <a:cubicBezTo>
                  <a:pt x="139" y="240"/>
                  <a:pt x="139" y="240"/>
                  <a:pt x="139" y="240"/>
                </a:cubicBezTo>
                <a:cubicBezTo>
                  <a:pt x="126" y="254"/>
                  <a:pt x="126" y="254"/>
                  <a:pt x="126" y="254"/>
                </a:cubicBezTo>
                <a:cubicBezTo>
                  <a:pt x="363" y="254"/>
                  <a:pt x="363" y="254"/>
                  <a:pt x="363" y="254"/>
                </a:cubicBezTo>
                <a:cubicBezTo>
                  <a:pt x="371" y="254"/>
                  <a:pt x="377" y="260"/>
                  <a:pt x="377" y="267"/>
                </a:cubicBezTo>
                <a:cubicBezTo>
                  <a:pt x="377" y="274"/>
                  <a:pt x="371" y="280"/>
                  <a:pt x="363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0" y="280"/>
                  <a:pt x="86" y="277"/>
                  <a:pt x="83" y="272"/>
                </a:cubicBezTo>
                <a:cubicBezTo>
                  <a:pt x="81" y="267"/>
                  <a:pt x="82" y="262"/>
                  <a:pt x="86" y="258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26" y="214"/>
                  <a:pt x="130" y="213"/>
                  <a:pt x="134" y="213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3"/>
                  <a:pt x="382" y="214"/>
                  <a:pt x="385" y="216"/>
                </a:cubicBezTo>
                <a:cubicBezTo>
                  <a:pt x="454" y="272"/>
                  <a:pt x="454" y="272"/>
                  <a:pt x="454" y="272"/>
                </a:cubicBezTo>
                <a:cubicBezTo>
                  <a:pt x="457" y="274"/>
                  <a:pt x="458" y="278"/>
                  <a:pt x="458" y="282"/>
                </a:cubicBezTo>
                <a:cubicBezTo>
                  <a:pt x="458" y="317"/>
                  <a:pt x="458" y="317"/>
                  <a:pt x="458" y="317"/>
                </a:cubicBezTo>
                <a:cubicBezTo>
                  <a:pt x="458" y="325"/>
                  <a:pt x="453" y="331"/>
                  <a:pt x="445" y="33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2" name="Freeform 628"/>
          <p:cNvSpPr>
            <a:spLocks/>
          </p:cNvSpPr>
          <p:nvPr userDrawn="1"/>
        </p:nvSpPr>
        <p:spPr bwMode="auto">
          <a:xfrm>
            <a:off x="7580685" y="3266393"/>
            <a:ext cx="370564" cy="280990"/>
          </a:xfrm>
          <a:custGeom>
            <a:avLst/>
            <a:gdLst/>
            <a:ahLst/>
            <a:cxnLst>
              <a:cxn ang="0">
                <a:pos x="417" y="7"/>
              </a:cxn>
              <a:cxn ang="0">
                <a:pos x="397" y="0"/>
              </a:cxn>
              <a:cxn ang="0">
                <a:pos x="143" y="0"/>
              </a:cxn>
              <a:cxn ang="0">
                <a:pos x="114" y="28"/>
              </a:cxn>
              <a:cxn ang="0">
                <a:pos x="114" y="158"/>
              </a:cxn>
              <a:cxn ang="0">
                <a:pos x="128" y="171"/>
              </a:cxn>
              <a:cxn ang="0">
                <a:pos x="202" y="171"/>
              </a:cxn>
              <a:cxn ang="0">
                <a:pos x="204" y="176"/>
              </a:cxn>
              <a:cxn ang="0">
                <a:pos x="204" y="292"/>
              </a:cxn>
              <a:cxn ang="0">
                <a:pos x="202" y="296"/>
              </a:cxn>
              <a:cxn ang="0">
                <a:pos x="29" y="296"/>
              </a:cxn>
              <a:cxn ang="0">
                <a:pos x="27" y="292"/>
              </a:cxn>
              <a:cxn ang="0">
                <a:pos x="27" y="176"/>
              </a:cxn>
              <a:cxn ang="0">
                <a:pos x="29" y="171"/>
              </a:cxn>
              <a:cxn ang="0">
                <a:pos x="77" y="171"/>
              </a:cxn>
              <a:cxn ang="0">
                <a:pos x="90" y="158"/>
              </a:cxn>
              <a:cxn ang="0">
                <a:pos x="77" y="145"/>
              </a:cxn>
              <a:cxn ang="0">
                <a:pos x="28" y="145"/>
              </a:cxn>
              <a:cxn ang="0">
                <a:pos x="0" y="176"/>
              </a:cxn>
              <a:cxn ang="0">
                <a:pos x="0" y="292"/>
              </a:cxn>
              <a:cxn ang="0">
                <a:pos x="28" y="323"/>
              </a:cxn>
              <a:cxn ang="0">
                <a:pos x="203" y="323"/>
              </a:cxn>
              <a:cxn ang="0">
                <a:pos x="231" y="292"/>
              </a:cxn>
              <a:cxn ang="0">
                <a:pos x="231" y="176"/>
              </a:cxn>
              <a:cxn ang="0">
                <a:pos x="203" y="145"/>
              </a:cxn>
              <a:cxn ang="0">
                <a:pos x="141" y="145"/>
              </a:cxn>
              <a:cxn ang="0">
                <a:pos x="141" y="28"/>
              </a:cxn>
              <a:cxn ang="0">
                <a:pos x="143" y="26"/>
              </a:cxn>
              <a:cxn ang="0">
                <a:pos x="397" y="26"/>
              </a:cxn>
              <a:cxn ang="0">
                <a:pos x="400" y="28"/>
              </a:cxn>
              <a:cxn ang="0">
                <a:pos x="400" y="223"/>
              </a:cxn>
              <a:cxn ang="0">
                <a:pos x="397" y="224"/>
              </a:cxn>
              <a:cxn ang="0">
                <a:pos x="292" y="224"/>
              </a:cxn>
              <a:cxn ang="0">
                <a:pos x="304" y="212"/>
              </a:cxn>
              <a:cxn ang="0">
                <a:pos x="304" y="195"/>
              </a:cxn>
              <a:cxn ang="0">
                <a:pos x="287" y="195"/>
              </a:cxn>
              <a:cxn ang="0">
                <a:pos x="252" y="230"/>
              </a:cxn>
              <a:cxn ang="0">
                <a:pos x="252" y="247"/>
              </a:cxn>
              <a:cxn ang="0">
                <a:pos x="287" y="283"/>
              </a:cxn>
              <a:cxn ang="0">
                <a:pos x="304" y="283"/>
              </a:cxn>
              <a:cxn ang="0">
                <a:pos x="304" y="266"/>
              </a:cxn>
              <a:cxn ang="0">
                <a:pos x="290" y="252"/>
              </a:cxn>
              <a:cxn ang="0">
                <a:pos x="290" y="251"/>
              </a:cxn>
              <a:cxn ang="0">
                <a:pos x="397" y="251"/>
              </a:cxn>
              <a:cxn ang="0">
                <a:pos x="426" y="223"/>
              </a:cxn>
              <a:cxn ang="0">
                <a:pos x="426" y="28"/>
              </a:cxn>
              <a:cxn ang="0">
                <a:pos x="417" y="7"/>
              </a:cxn>
            </a:cxnLst>
            <a:rect l="0" t="0" r="r" b="b"/>
            <a:pathLst>
              <a:path w="426" h="323">
                <a:moveTo>
                  <a:pt x="417" y="7"/>
                </a:moveTo>
                <a:cubicBezTo>
                  <a:pt x="412" y="2"/>
                  <a:pt x="405" y="0"/>
                  <a:pt x="397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27" y="0"/>
                  <a:pt x="114" y="12"/>
                  <a:pt x="114" y="28"/>
                </a:cubicBezTo>
                <a:cubicBezTo>
                  <a:pt x="114" y="158"/>
                  <a:pt x="114" y="158"/>
                  <a:pt x="114" y="158"/>
                </a:cubicBezTo>
                <a:cubicBezTo>
                  <a:pt x="114" y="165"/>
                  <a:pt x="120" y="171"/>
                  <a:pt x="128" y="171"/>
                </a:cubicBezTo>
                <a:cubicBezTo>
                  <a:pt x="128" y="171"/>
                  <a:pt x="202" y="171"/>
                  <a:pt x="202" y="171"/>
                </a:cubicBezTo>
                <a:cubicBezTo>
                  <a:pt x="203" y="172"/>
                  <a:pt x="204" y="173"/>
                  <a:pt x="204" y="17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04" y="295"/>
                  <a:pt x="203" y="296"/>
                  <a:pt x="202" y="296"/>
                </a:cubicBezTo>
                <a:cubicBezTo>
                  <a:pt x="202" y="296"/>
                  <a:pt x="29" y="296"/>
                  <a:pt x="29" y="296"/>
                </a:cubicBezTo>
                <a:cubicBezTo>
                  <a:pt x="28" y="296"/>
                  <a:pt x="27" y="295"/>
                  <a:pt x="27" y="292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173"/>
                  <a:pt x="28" y="172"/>
                  <a:pt x="29" y="171"/>
                </a:cubicBezTo>
                <a:cubicBezTo>
                  <a:pt x="29" y="171"/>
                  <a:pt x="77" y="171"/>
                  <a:pt x="77" y="171"/>
                </a:cubicBezTo>
                <a:cubicBezTo>
                  <a:pt x="84" y="171"/>
                  <a:pt x="90" y="165"/>
                  <a:pt x="90" y="158"/>
                </a:cubicBezTo>
                <a:cubicBezTo>
                  <a:pt x="90" y="151"/>
                  <a:pt x="84" y="145"/>
                  <a:pt x="77" y="145"/>
                </a:cubicBezTo>
                <a:cubicBezTo>
                  <a:pt x="28" y="145"/>
                  <a:pt x="28" y="145"/>
                  <a:pt x="28" y="145"/>
                </a:cubicBezTo>
                <a:cubicBezTo>
                  <a:pt x="13" y="145"/>
                  <a:pt x="0" y="159"/>
                  <a:pt x="0" y="176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9"/>
                  <a:pt x="13" y="323"/>
                  <a:pt x="28" y="323"/>
                </a:cubicBezTo>
                <a:cubicBezTo>
                  <a:pt x="203" y="323"/>
                  <a:pt x="203" y="323"/>
                  <a:pt x="203" y="323"/>
                </a:cubicBezTo>
                <a:cubicBezTo>
                  <a:pt x="218" y="323"/>
                  <a:pt x="231" y="309"/>
                  <a:pt x="231" y="292"/>
                </a:cubicBezTo>
                <a:cubicBezTo>
                  <a:pt x="231" y="176"/>
                  <a:pt x="231" y="176"/>
                  <a:pt x="231" y="176"/>
                </a:cubicBezTo>
                <a:cubicBezTo>
                  <a:pt x="231" y="159"/>
                  <a:pt x="218" y="145"/>
                  <a:pt x="203" y="145"/>
                </a:cubicBezTo>
                <a:cubicBezTo>
                  <a:pt x="203" y="145"/>
                  <a:pt x="159" y="145"/>
                  <a:pt x="141" y="145"/>
                </a:cubicBezTo>
                <a:cubicBezTo>
                  <a:pt x="141" y="123"/>
                  <a:pt x="141" y="28"/>
                  <a:pt x="141" y="28"/>
                </a:cubicBezTo>
                <a:cubicBezTo>
                  <a:pt x="141" y="27"/>
                  <a:pt x="142" y="26"/>
                  <a:pt x="143" y="26"/>
                </a:cubicBezTo>
                <a:cubicBezTo>
                  <a:pt x="397" y="26"/>
                  <a:pt x="397" y="26"/>
                  <a:pt x="397" y="26"/>
                </a:cubicBezTo>
                <a:cubicBezTo>
                  <a:pt x="399" y="26"/>
                  <a:pt x="400" y="27"/>
                  <a:pt x="400" y="28"/>
                </a:cubicBezTo>
                <a:cubicBezTo>
                  <a:pt x="400" y="223"/>
                  <a:pt x="400" y="223"/>
                  <a:pt x="400" y="223"/>
                </a:cubicBezTo>
                <a:cubicBezTo>
                  <a:pt x="400" y="223"/>
                  <a:pt x="399" y="224"/>
                  <a:pt x="397" y="224"/>
                </a:cubicBezTo>
                <a:cubicBezTo>
                  <a:pt x="292" y="224"/>
                  <a:pt x="292" y="224"/>
                  <a:pt x="292" y="224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09" y="207"/>
                  <a:pt x="309" y="199"/>
                  <a:pt x="304" y="195"/>
                </a:cubicBezTo>
                <a:cubicBezTo>
                  <a:pt x="300" y="190"/>
                  <a:pt x="292" y="190"/>
                  <a:pt x="287" y="195"/>
                </a:cubicBezTo>
                <a:cubicBezTo>
                  <a:pt x="252" y="230"/>
                  <a:pt x="252" y="230"/>
                  <a:pt x="252" y="230"/>
                </a:cubicBezTo>
                <a:cubicBezTo>
                  <a:pt x="247" y="235"/>
                  <a:pt x="247" y="243"/>
                  <a:pt x="252" y="247"/>
                </a:cubicBezTo>
                <a:cubicBezTo>
                  <a:pt x="287" y="283"/>
                  <a:pt x="287" y="283"/>
                  <a:pt x="287" y="283"/>
                </a:cubicBezTo>
                <a:cubicBezTo>
                  <a:pt x="292" y="288"/>
                  <a:pt x="300" y="288"/>
                  <a:pt x="304" y="283"/>
                </a:cubicBezTo>
                <a:cubicBezTo>
                  <a:pt x="309" y="278"/>
                  <a:pt x="309" y="270"/>
                  <a:pt x="304" y="266"/>
                </a:cubicBezTo>
                <a:cubicBezTo>
                  <a:pt x="290" y="252"/>
                  <a:pt x="290" y="252"/>
                  <a:pt x="290" y="252"/>
                </a:cubicBezTo>
                <a:cubicBezTo>
                  <a:pt x="290" y="251"/>
                  <a:pt x="290" y="251"/>
                  <a:pt x="290" y="251"/>
                </a:cubicBezTo>
                <a:cubicBezTo>
                  <a:pt x="397" y="251"/>
                  <a:pt x="397" y="251"/>
                  <a:pt x="397" y="251"/>
                </a:cubicBezTo>
                <a:cubicBezTo>
                  <a:pt x="413" y="251"/>
                  <a:pt x="426" y="238"/>
                  <a:pt x="426" y="223"/>
                </a:cubicBezTo>
                <a:cubicBezTo>
                  <a:pt x="426" y="28"/>
                  <a:pt x="426" y="28"/>
                  <a:pt x="426" y="28"/>
                </a:cubicBezTo>
                <a:cubicBezTo>
                  <a:pt x="426" y="20"/>
                  <a:pt x="423" y="13"/>
                  <a:pt x="417" y="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9" name="Freeform 620"/>
          <p:cNvSpPr>
            <a:spLocks/>
          </p:cNvSpPr>
          <p:nvPr userDrawn="1"/>
        </p:nvSpPr>
        <p:spPr bwMode="auto">
          <a:xfrm>
            <a:off x="8033424" y="3298304"/>
            <a:ext cx="364428" cy="217185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5" name="Freeform 616"/>
          <p:cNvSpPr>
            <a:spLocks/>
          </p:cNvSpPr>
          <p:nvPr userDrawn="1"/>
        </p:nvSpPr>
        <p:spPr bwMode="auto">
          <a:xfrm>
            <a:off x="8486173" y="3248601"/>
            <a:ext cx="384062" cy="316574"/>
          </a:xfrm>
          <a:custGeom>
            <a:avLst/>
            <a:gdLst/>
            <a:ahLst/>
            <a:cxnLst>
              <a:cxn ang="0">
                <a:pos x="439" y="11"/>
              </a:cxn>
              <a:cxn ang="0">
                <a:pos x="318" y="78"/>
              </a:cxn>
              <a:cxn ang="0">
                <a:pos x="230" y="141"/>
              </a:cxn>
              <a:cxn ang="0">
                <a:pos x="191" y="159"/>
              </a:cxn>
              <a:cxn ang="0">
                <a:pos x="162" y="198"/>
              </a:cxn>
              <a:cxn ang="0">
                <a:pos x="248" y="168"/>
              </a:cxn>
              <a:cxn ang="0">
                <a:pos x="361" y="95"/>
              </a:cxn>
              <a:cxn ang="0">
                <a:pos x="376" y="202"/>
              </a:cxn>
              <a:cxn ang="0">
                <a:pos x="29" y="214"/>
              </a:cxn>
              <a:cxn ang="0">
                <a:pos x="88" y="178"/>
              </a:cxn>
              <a:cxn ang="0">
                <a:pos x="63" y="129"/>
              </a:cxn>
              <a:cxn ang="0">
                <a:pos x="89" y="56"/>
              </a:cxn>
              <a:cxn ang="0">
                <a:pos x="301" y="35"/>
              </a:cxn>
            </a:cxnLst>
            <a:rect l="0" t="0" r="r" b="b"/>
            <a:pathLst>
              <a:path w="439" h="363">
                <a:moveTo>
                  <a:pt x="439" y="11"/>
                </a:moveTo>
                <a:cubicBezTo>
                  <a:pt x="439" y="11"/>
                  <a:pt x="372" y="42"/>
                  <a:pt x="318" y="78"/>
                </a:cubicBezTo>
                <a:cubicBezTo>
                  <a:pt x="276" y="106"/>
                  <a:pt x="239" y="135"/>
                  <a:pt x="230" y="141"/>
                </a:cubicBezTo>
                <a:cubicBezTo>
                  <a:pt x="221" y="144"/>
                  <a:pt x="205" y="145"/>
                  <a:pt x="191" y="159"/>
                </a:cubicBezTo>
                <a:cubicBezTo>
                  <a:pt x="181" y="169"/>
                  <a:pt x="176" y="191"/>
                  <a:pt x="162" y="198"/>
                </a:cubicBezTo>
                <a:cubicBezTo>
                  <a:pt x="208" y="217"/>
                  <a:pt x="241" y="170"/>
                  <a:pt x="248" y="168"/>
                </a:cubicBezTo>
                <a:cubicBezTo>
                  <a:pt x="255" y="165"/>
                  <a:pt x="358" y="97"/>
                  <a:pt x="361" y="95"/>
                </a:cubicBezTo>
                <a:cubicBezTo>
                  <a:pt x="409" y="136"/>
                  <a:pt x="376" y="202"/>
                  <a:pt x="376" y="202"/>
                </a:cubicBezTo>
                <a:cubicBezTo>
                  <a:pt x="313" y="330"/>
                  <a:pt x="0" y="363"/>
                  <a:pt x="29" y="214"/>
                </a:cubicBezTo>
                <a:cubicBezTo>
                  <a:pt x="35" y="194"/>
                  <a:pt x="56" y="182"/>
                  <a:pt x="88" y="178"/>
                </a:cubicBezTo>
                <a:cubicBezTo>
                  <a:pt x="121" y="174"/>
                  <a:pt x="125" y="131"/>
                  <a:pt x="63" y="129"/>
                </a:cubicBezTo>
                <a:cubicBezTo>
                  <a:pt x="22" y="128"/>
                  <a:pt x="68" y="77"/>
                  <a:pt x="89" y="56"/>
                </a:cubicBezTo>
                <a:cubicBezTo>
                  <a:pt x="135" y="11"/>
                  <a:pt x="214" y="0"/>
                  <a:pt x="301" y="35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98" name="Freeform 191"/>
          <p:cNvSpPr>
            <a:spLocks/>
          </p:cNvSpPr>
          <p:nvPr userDrawn="1"/>
        </p:nvSpPr>
        <p:spPr bwMode="auto">
          <a:xfrm>
            <a:off x="351518" y="2570946"/>
            <a:ext cx="331299" cy="398785"/>
          </a:xfrm>
          <a:custGeom>
            <a:avLst/>
            <a:gdLst/>
            <a:ahLst/>
            <a:cxnLst>
              <a:cxn ang="0">
                <a:pos x="148" y="457"/>
              </a:cxn>
              <a:cxn ang="0">
                <a:pos x="0" y="272"/>
              </a:cxn>
              <a:cxn ang="0">
                <a:pos x="41" y="169"/>
              </a:cxn>
              <a:cxn ang="0">
                <a:pos x="75" y="252"/>
              </a:cxn>
              <a:cxn ang="0">
                <a:pos x="99" y="253"/>
              </a:cxn>
              <a:cxn ang="0">
                <a:pos x="108" y="61"/>
              </a:cxn>
              <a:cxn ang="0">
                <a:pos x="249" y="9"/>
              </a:cxn>
              <a:cxn ang="0">
                <a:pos x="211" y="121"/>
              </a:cxn>
              <a:cxn ang="0">
                <a:pos x="270" y="218"/>
              </a:cxn>
              <a:cxn ang="0">
                <a:pos x="281" y="228"/>
              </a:cxn>
              <a:cxn ang="0">
                <a:pos x="302" y="99"/>
              </a:cxn>
              <a:cxn ang="0">
                <a:pos x="349" y="80"/>
              </a:cxn>
              <a:cxn ang="0">
                <a:pos x="362" y="185"/>
              </a:cxn>
              <a:cxn ang="0">
                <a:pos x="380" y="272"/>
              </a:cxn>
              <a:cxn ang="0">
                <a:pos x="247" y="453"/>
              </a:cxn>
              <a:cxn ang="0">
                <a:pos x="233" y="432"/>
              </a:cxn>
              <a:cxn ang="0">
                <a:pos x="238" y="370"/>
              </a:cxn>
              <a:cxn ang="0">
                <a:pos x="195" y="275"/>
              </a:cxn>
              <a:cxn ang="0">
                <a:pos x="135" y="344"/>
              </a:cxn>
              <a:cxn ang="0">
                <a:pos x="199" y="397"/>
              </a:cxn>
              <a:cxn ang="0">
                <a:pos x="196" y="423"/>
              </a:cxn>
              <a:cxn ang="0">
                <a:pos x="109" y="338"/>
              </a:cxn>
              <a:cxn ang="0">
                <a:pos x="178" y="245"/>
              </a:cxn>
              <a:cxn ang="0">
                <a:pos x="201" y="237"/>
              </a:cxn>
              <a:cxn ang="0">
                <a:pos x="241" y="344"/>
              </a:cxn>
              <a:cxn ang="0">
                <a:pos x="269" y="321"/>
              </a:cxn>
              <a:cxn ang="0">
                <a:pos x="278" y="409"/>
              </a:cxn>
              <a:cxn ang="0">
                <a:pos x="347" y="226"/>
              </a:cxn>
              <a:cxn ang="0">
                <a:pos x="337" y="193"/>
              </a:cxn>
              <a:cxn ang="0">
                <a:pos x="313" y="173"/>
              </a:cxn>
              <a:cxn ang="0">
                <a:pos x="267" y="255"/>
              </a:cxn>
              <a:cxn ang="0">
                <a:pos x="213" y="165"/>
              </a:cxn>
              <a:cxn ang="0">
                <a:pos x="183" y="74"/>
              </a:cxn>
              <a:cxn ang="0">
                <a:pos x="130" y="76"/>
              </a:cxn>
              <a:cxn ang="0">
                <a:pos x="121" y="268"/>
              </a:cxn>
              <a:cxn ang="0">
                <a:pos x="58" y="272"/>
              </a:cxn>
              <a:cxn ang="0">
                <a:pos x="26" y="272"/>
              </a:cxn>
              <a:cxn ang="0">
                <a:pos x="164" y="447"/>
              </a:cxn>
            </a:cxnLst>
            <a:rect l="0" t="0" r="r" b="b"/>
            <a:pathLst>
              <a:path w="380" h="458">
                <a:moveTo>
                  <a:pt x="151" y="458"/>
                </a:moveTo>
                <a:cubicBezTo>
                  <a:pt x="150" y="458"/>
                  <a:pt x="149" y="457"/>
                  <a:pt x="148" y="457"/>
                </a:cubicBezTo>
                <a:cubicBezTo>
                  <a:pt x="107" y="448"/>
                  <a:pt x="69" y="424"/>
                  <a:pt x="42" y="391"/>
                </a:cubicBezTo>
                <a:cubicBezTo>
                  <a:pt x="15" y="358"/>
                  <a:pt x="0" y="315"/>
                  <a:pt x="0" y="272"/>
                </a:cubicBezTo>
                <a:cubicBezTo>
                  <a:pt x="0" y="238"/>
                  <a:pt x="9" y="204"/>
                  <a:pt x="26" y="175"/>
                </a:cubicBezTo>
                <a:cubicBezTo>
                  <a:pt x="29" y="170"/>
                  <a:pt x="35" y="168"/>
                  <a:pt x="41" y="169"/>
                </a:cubicBezTo>
                <a:cubicBezTo>
                  <a:pt x="46" y="170"/>
                  <a:pt x="50" y="175"/>
                  <a:pt x="51" y="181"/>
                </a:cubicBezTo>
                <a:cubicBezTo>
                  <a:pt x="53" y="214"/>
                  <a:pt x="62" y="240"/>
                  <a:pt x="75" y="252"/>
                </a:cubicBezTo>
                <a:cubicBezTo>
                  <a:pt x="80" y="256"/>
                  <a:pt x="85" y="258"/>
                  <a:pt x="91" y="258"/>
                </a:cubicBezTo>
                <a:cubicBezTo>
                  <a:pt x="93" y="258"/>
                  <a:pt x="96" y="257"/>
                  <a:pt x="99" y="253"/>
                </a:cubicBezTo>
                <a:cubicBezTo>
                  <a:pt x="101" y="249"/>
                  <a:pt x="109" y="232"/>
                  <a:pt x="96" y="191"/>
                </a:cubicBezTo>
                <a:cubicBezTo>
                  <a:pt x="75" y="129"/>
                  <a:pt x="85" y="95"/>
                  <a:pt x="108" y="61"/>
                </a:cubicBezTo>
                <a:cubicBezTo>
                  <a:pt x="126" y="36"/>
                  <a:pt x="168" y="6"/>
                  <a:pt x="235" y="0"/>
                </a:cubicBezTo>
                <a:cubicBezTo>
                  <a:pt x="241" y="0"/>
                  <a:pt x="247" y="3"/>
                  <a:pt x="249" y="9"/>
                </a:cubicBezTo>
                <a:cubicBezTo>
                  <a:pt x="251" y="14"/>
                  <a:pt x="250" y="20"/>
                  <a:pt x="245" y="24"/>
                </a:cubicBezTo>
                <a:cubicBezTo>
                  <a:pt x="201" y="61"/>
                  <a:pt x="204" y="103"/>
                  <a:pt x="211" y="121"/>
                </a:cubicBezTo>
                <a:cubicBezTo>
                  <a:pt x="216" y="131"/>
                  <a:pt x="223" y="138"/>
                  <a:pt x="231" y="145"/>
                </a:cubicBezTo>
                <a:cubicBezTo>
                  <a:pt x="246" y="159"/>
                  <a:pt x="263" y="175"/>
                  <a:pt x="270" y="218"/>
                </a:cubicBezTo>
                <a:cubicBezTo>
                  <a:pt x="271" y="225"/>
                  <a:pt x="274" y="229"/>
                  <a:pt x="276" y="230"/>
                </a:cubicBezTo>
                <a:cubicBezTo>
                  <a:pt x="278" y="230"/>
                  <a:pt x="280" y="229"/>
                  <a:pt x="281" y="228"/>
                </a:cubicBezTo>
                <a:cubicBezTo>
                  <a:pt x="288" y="223"/>
                  <a:pt x="293" y="206"/>
                  <a:pt x="287" y="179"/>
                </a:cubicBezTo>
                <a:cubicBezTo>
                  <a:pt x="281" y="150"/>
                  <a:pt x="286" y="121"/>
                  <a:pt x="302" y="99"/>
                </a:cubicBezTo>
                <a:cubicBezTo>
                  <a:pt x="311" y="85"/>
                  <a:pt x="324" y="77"/>
                  <a:pt x="336" y="75"/>
                </a:cubicBezTo>
                <a:cubicBezTo>
                  <a:pt x="341" y="74"/>
                  <a:pt x="346" y="76"/>
                  <a:pt x="349" y="80"/>
                </a:cubicBezTo>
                <a:cubicBezTo>
                  <a:pt x="351" y="83"/>
                  <a:pt x="352" y="88"/>
                  <a:pt x="351" y="93"/>
                </a:cubicBezTo>
                <a:cubicBezTo>
                  <a:pt x="341" y="120"/>
                  <a:pt x="352" y="153"/>
                  <a:pt x="362" y="185"/>
                </a:cubicBezTo>
                <a:cubicBezTo>
                  <a:pt x="366" y="196"/>
                  <a:pt x="370" y="207"/>
                  <a:pt x="373" y="219"/>
                </a:cubicBezTo>
                <a:cubicBezTo>
                  <a:pt x="378" y="236"/>
                  <a:pt x="380" y="254"/>
                  <a:pt x="380" y="272"/>
                </a:cubicBezTo>
                <a:cubicBezTo>
                  <a:pt x="380" y="313"/>
                  <a:pt x="367" y="352"/>
                  <a:pt x="343" y="385"/>
                </a:cubicBezTo>
                <a:cubicBezTo>
                  <a:pt x="319" y="418"/>
                  <a:pt x="286" y="441"/>
                  <a:pt x="247" y="453"/>
                </a:cubicBezTo>
                <a:cubicBezTo>
                  <a:pt x="242" y="455"/>
                  <a:pt x="235" y="453"/>
                  <a:pt x="232" y="448"/>
                </a:cubicBezTo>
                <a:cubicBezTo>
                  <a:pt x="229" y="443"/>
                  <a:pt x="229" y="436"/>
                  <a:pt x="233" y="432"/>
                </a:cubicBezTo>
                <a:cubicBezTo>
                  <a:pt x="255" y="407"/>
                  <a:pt x="261" y="383"/>
                  <a:pt x="261" y="366"/>
                </a:cubicBezTo>
                <a:cubicBezTo>
                  <a:pt x="254" y="370"/>
                  <a:pt x="245" y="371"/>
                  <a:pt x="238" y="370"/>
                </a:cubicBezTo>
                <a:cubicBezTo>
                  <a:pt x="220" y="368"/>
                  <a:pt x="203" y="354"/>
                  <a:pt x="204" y="327"/>
                </a:cubicBezTo>
                <a:cubicBezTo>
                  <a:pt x="205" y="304"/>
                  <a:pt x="202" y="288"/>
                  <a:pt x="195" y="275"/>
                </a:cubicBezTo>
                <a:cubicBezTo>
                  <a:pt x="188" y="287"/>
                  <a:pt x="177" y="295"/>
                  <a:pt x="167" y="303"/>
                </a:cubicBezTo>
                <a:cubicBezTo>
                  <a:pt x="153" y="315"/>
                  <a:pt x="140" y="326"/>
                  <a:pt x="135" y="344"/>
                </a:cubicBezTo>
                <a:cubicBezTo>
                  <a:pt x="132" y="355"/>
                  <a:pt x="133" y="364"/>
                  <a:pt x="138" y="371"/>
                </a:cubicBezTo>
                <a:cubicBezTo>
                  <a:pt x="147" y="384"/>
                  <a:pt x="168" y="393"/>
                  <a:pt x="199" y="397"/>
                </a:cubicBezTo>
                <a:cubicBezTo>
                  <a:pt x="207" y="398"/>
                  <a:pt x="212" y="404"/>
                  <a:pt x="211" y="412"/>
                </a:cubicBezTo>
                <a:cubicBezTo>
                  <a:pt x="210" y="419"/>
                  <a:pt x="203" y="424"/>
                  <a:pt x="196" y="423"/>
                </a:cubicBezTo>
                <a:cubicBezTo>
                  <a:pt x="156" y="418"/>
                  <a:pt x="129" y="406"/>
                  <a:pt x="116" y="386"/>
                </a:cubicBezTo>
                <a:cubicBezTo>
                  <a:pt x="107" y="373"/>
                  <a:pt x="105" y="356"/>
                  <a:pt x="109" y="338"/>
                </a:cubicBezTo>
                <a:cubicBezTo>
                  <a:pt x="116" y="311"/>
                  <a:pt x="134" y="296"/>
                  <a:pt x="150" y="283"/>
                </a:cubicBezTo>
                <a:cubicBezTo>
                  <a:pt x="167" y="269"/>
                  <a:pt x="177" y="260"/>
                  <a:pt x="178" y="245"/>
                </a:cubicBezTo>
                <a:cubicBezTo>
                  <a:pt x="178" y="239"/>
                  <a:pt x="182" y="234"/>
                  <a:pt x="187" y="233"/>
                </a:cubicBezTo>
                <a:cubicBezTo>
                  <a:pt x="192" y="231"/>
                  <a:pt x="198" y="233"/>
                  <a:pt x="201" y="237"/>
                </a:cubicBezTo>
                <a:cubicBezTo>
                  <a:pt x="220" y="260"/>
                  <a:pt x="232" y="283"/>
                  <a:pt x="231" y="327"/>
                </a:cubicBezTo>
                <a:cubicBezTo>
                  <a:pt x="230" y="337"/>
                  <a:pt x="234" y="343"/>
                  <a:pt x="241" y="344"/>
                </a:cubicBezTo>
                <a:cubicBezTo>
                  <a:pt x="246" y="345"/>
                  <a:pt x="255" y="342"/>
                  <a:pt x="257" y="331"/>
                </a:cubicBezTo>
                <a:cubicBezTo>
                  <a:pt x="258" y="325"/>
                  <a:pt x="263" y="321"/>
                  <a:pt x="269" y="321"/>
                </a:cubicBezTo>
                <a:cubicBezTo>
                  <a:pt x="275" y="320"/>
                  <a:pt x="281" y="324"/>
                  <a:pt x="283" y="329"/>
                </a:cubicBezTo>
                <a:cubicBezTo>
                  <a:pt x="290" y="349"/>
                  <a:pt x="291" y="379"/>
                  <a:pt x="278" y="409"/>
                </a:cubicBezTo>
                <a:cubicBezTo>
                  <a:pt x="325" y="380"/>
                  <a:pt x="354" y="329"/>
                  <a:pt x="354" y="272"/>
                </a:cubicBezTo>
                <a:cubicBezTo>
                  <a:pt x="354" y="256"/>
                  <a:pt x="351" y="241"/>
                  <a:pt x="347" y="226"/>
                </a:cubicBezTo>
                <a:cubicBezTo>
                  <a:pt x="347" y="226"/>
                  <a:pt x="347" y="226"/>
                  <a:pt x="347" y="225"/>
                </a:cubicBezTo>
                <a:cubicBezTo>
                  <a:pt x="344" y="215"/>
                  <a:pt x="341" y="205"/>
                  <a:pt x="337" y="193"/>
                </a:cubicBezTo>
                <a:cubicBezTo>
                  <a:pt x="329" y="170"/>
                  <a:pt x="321" y="145"/>
                  <a:pt x="320" y="120"/>
                </a:cubicBezTo>
                <a:cubicBezTo>
                  <a:pt x="315" y="130"/>
                  <a:pt x="308" y="148"/>
                  <a:pt x="313" y="173"/>
                </a:cubicBezTo>
                <a:cubicBezTo>
                  <a:pt x="320" y="207"/>
                  <a:pt x="315" y="234"/>
                  <a:pt x="299" y="248"/>
                </a:cubicBezTo>
                <a:cubicBezTo>
                  <a:pt x="290" y="256"/>
                  <a:pt x="278" y="259"/>
                  <a:pt x="267" y="255"/>
                </a:cubicBezTo>
                <a:cubicBezTo>
                  <a:pt x="254" y="250"/>
                  <a:pt x="246" y="238"/>
                  <a:pt x="243" y="222"/>
                </a:cubicBezTo>
                <a:cubicBezTo>
                  <a:pt x="238" y="188"/>
                  <a:pt x="226" y="178"/>
                  <a:pt x="213" y="165"/>
                </a:cubicBezTo>
                <a:cubicBezTo>
                  <a:pt x="204" y="157"/>
                  <a:pt x="194" y="147"/>
                  <a:pt x="187" y="132"/>
                </a:cubicBezTo>
                <a:cubicBezTo>
                  <a:pt x="180" y="115"/>
                  <a:pt x="178" y="95"/>
                  <a:pt x="183" y="74"/>
                </a:cubicBezTo>
                <a:cubicBezTo>
                  <a:pt x="186" y="60"/>
                  <a:pt x="192" y="46"/>
                  <a:pt x="200" y="33"/>
                </a:cubicBezTo>
                <a:cubicBezTo>
                  <a:pt x="164" y="43"/>
                  <a:pt x="140" y="61"/>
                  <a:pt x="130" y="76"/>
                </a:cubicBezTo>
                <a:cubicBezTo>
                  <a:pt x="114" y="100"/>
                  <a:pt x="102" y="125"/>
                  <a:pt x="121" y="182"/>
                </a:cubicBezTo>
                <a:cubicBezTo>
                  <a:pt x="133" y="219"/>
                  <a:pt x="133" y="249"/>
                  <a:pt x="121" y="268"/>
                </a:cubicBezTo>
                <a:cubicBezTo>
                  <a:pt x="114" y="278"/>
                  <a:pt x="104" y="284"/>
                  <a:pt x="93" y="284"/>
                </a:cubicBezTo>
                <a:cubicBezTo>
                  <a:pt x="80" y="285"/>
                  <a:pt x="68" y="281"/>
                  <a:pt x="58" y="272"/>
                </a:cubicBezTo>
                <a:cubicBezTo>
                  <a:pt x="47" y="262"/>
                  <a:pt x="38" y="247"/>
                  <a:pt x="32" y="229"/>
                </a:cubicBezTo>
                <a:cubicBezTo>
                  <a:pt x="28" y="243"/>
                  <a:pt x="26" y="257"/>
                  <a:pt x="26" y="272"/>
                </a:cubicBezTo>
                <a:cubicBezTo>
                  <a:pt x="26" y="347"/>
                  <a:pt x="80" y="415"/>
                  <a:pt x="154" y="431"/>
                </a:cubicBezTo>
                <a:cubicBezTo>
                  <a:pt x="161" y="433"/>
                  <a:pt x="166" y="440"/>
                  <a:pt x="164" y="447"/>
                </a:cubicBezTo>
                <a:cubicBezTo>
                  <a:pt x="163" y="453"/>
                  <a:pt x="157" y="458"/>
                  <a:pt x="151" y="45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7" name="Freeform 187"/>
          <p:cNvSpPr>
            <a:spLocks/>
          </p:cNvSpPr>
          <p:nvPr userDrawn="1"/>
        </p:nvSpPr>
        <p:spPr bwMode="auto">
          <a:xfrm>
            <a:off x="790762" y="2628003"/>
            <a:ext cx="393878" cy="284671"/>
          </a:xfrm>
          <a:custGeom>
            <a:avLst/>
            <a:gdLst/>
            <a:ahLst/>
            <a:cxnLst>
              <a:cxn ang="0">
                <a:pos x="398" y="134"/>
              </a:cxn>
              <a:cxn ang="0">
                <a:pos x="408" y="93"/>
              </a:cxn>
              <a:cxn ang="0">
                <a:pos x="395" y="79"/>
              </a:cxn>
              <a:cxn ang="0">
                <a:pos x="303" y="93"/>
              </a:cxn>
              <a:cxn ang="0">
                <a:pos x="377" y="106"/>
              </a:cxn>
              <a:cxn ang="0">
                <a:pos x="367" y="147"/>
              </a:cxn>
              <a:cxn ang="0">
                <a:pos x="381" y="161"/>
              </a:cxn>
              <a:cxn ang="0">
                <a:pos x="426" y="241"/>
              </a:cxn>
              <a:cxn ang="0">
                <a:pos x="349" y="214"/>
              </a:cxn>
              <a:cxn ang="0">
                <a:pos x="329" y="232"/>
              </a:cxn>
              <a:cxn ang="0">
                <a:pos x="300" y="301"/>
              </a:cxn>
              <a:cxn ang="0">
                <a:pos x="260" y="251"/>
              </a:cxn>
              <a:cxn ang="0">
                <a:pos x="246" y="234"/>
              </a:cxn>
              <a:cxn ang="0">
                <a:pos x="154" y="234"/>
              </a:cxn>
              <a:cxn ang="0">
                <a:pos x="121" y="213"/>
              </a:cxn>
              <a:cxn ang="0">
                <a:pos x="132" y="260"/>
              </a:cxn>
              <a:cxn ang="0">
                <a:pos x="50" y="260"/>
              </a:cxn>
              <a:cxn ang="0">
                <a:pos x="62" y="231"/>
              </a:cxn>
              <a:cxn ang="0">
                <a:pos x="64" y="223"/>
              </a:cxn>
              <a:cxn ang="0">
                <a:pos x="55" y="175"/>
              </a:cxn>
              <a:cxn ang="0">
                <a:pos x="28" y="164"/>
              </a:cxn>
              <a:cxn ang="0">
                <a:pos x="294" y="81"/>
              </a:cxn>
              <a:cxn ang="0">
                <a:pos x="345" y="49"/>
              </a:cxn>
              <a:cxn ang="0">
                <a:pos x="449" y="15"/>
              </a:cxn>
              <a:cxn ang="0">
                <a:pos x="433" y="2"/>
              </a:cxn>
              <a:cxn ang="0">
                <a:pos x="332" y="25"/>
              </a:cxn>
              <a:cxn ang="0">
                <a:pos x="19" y="99"/>
              </a:cxn>
              <a:cxn ang="0">
                <a:pos x="0" y="164"/>
              </a:cxn>
              <a:cxn ang="0">
                <a:pos x="1" y="171"/>
              </a:cxn>
              <a:cxn ang="0">
                <a:pos x="14" y="189"/>
              </a:cxn>
              <a:cxn ang="0">
                <a:pos x="37" y="219"/>
              </a:cxn>
              <a:cxn ang="0">
                <a:pos x="91" y="328"/>
              </a:cxn>
              <a:cxn ang="0">
                <a:pos x="232" y="261"/>
              </a:cxn>
              <a:cxn ang="0">
                <a:pos x="365" y="277"/>
              </a:cxn>
              <a:cxn ang="0">
                <a:pos x="453" y="253"/>
              </a:cxn>
              <a:cxn ang="0">
                <a:pos x="440" y="134"/>
              </a:cxn>
            </a:cxnLst>
            <a:rect l="0" t="0" r="r" b="b"/>
            <a:pathLst>
              <a:path w="453" h="328">
                <a:moveTo>
                  <a:pt x="440" y="134"/>
                </a:moveTo>
                <a:cubicBezTo>
                  <a:pt x="440" y="134"/>
                  <a:pt x="416" y="134"/>
                  <a:pt x="398" y="134"/>
                </a:cubicBezTo>
                <a:cubicBezTo>
                  <a:pt x="402" y="118"/>
                  <a:pt x="408" y="96"/>
                  <a:pt x="408" y="96"/>
                </a:cubicBezTo>
                <a:cubicBezTo>
                  <a:pt x="408" y="95"/>
                  <a:pt x="408" y="94"/>
                  <a:pt x="408" y="93"/>
                </a:cubicBezTo>
                <a:cubicBezTo>
                  <a:pt x="408" y="90"/>
                  <a:pt x="407" y="87"/>
                  <a:pt x="406" y="84"/>
                </a:cubicBezTo>
                <a:cubicBezTo>
                  <a:pt x="403" y="81"/>
                  <a:pt x="399" y="79"/>
                  <a:pt x="395" y="79"/>
                </a:cubicBezTo>
                <a:cubicBezTo>
                  <a:pt x="317" y="79"/>
                  <a:pt x="317" y="79"/>
                  <a:pt x="317" y="79"/>
                </a:cubicBezTo>
                <a:cubicBezTo>
                  <a:pt x="309" y="79"/>
                  <a:pt x="303" y="85"/>
                  <a:pt x="303" y="93"/>
                </a:cubicBezTo>
                <a:cubicBezTo>
                  <a:pt x="303" y="100"/>
                  <a:pt x="309" y="106"/>
                  <a:pt x="317" y="106"/>
                </a:cubicBezTo>
                <a:cubicBezTo>
                  <a:pt x="317" y="106"/>
                  <a:pt x="356" y="106"/>
                  <a:pt x="377" y="106"/>
                </a:cubicBezTo>
                <a:cubicBezTo>
                  <a:pt x="373" y="122"/>
                  <a:pt x="368" y="144"/>
                  <a:pt x="368" y="144"/>
                </a:cubicBezTo>
                <a:cubicBezTo>
                  <a:pt x="367" y="145"/>
                  <a:pt x="367" y="146"/>
                  <a:pt x="367" y="147"/>
                </a:cubicBezTo>
                <a:cubicBezTo>
                  <a:pt x="367" y="150"/>
                  <a:pt x="368" y="153"/>
                  <a:pt x="370" y="155"/>
                </a:cubicBezTo>
                <a:cubicBezTo>
                  <a:pt x="373" y="159"/>
                  <a:pt x="377" y="161"/>
                  <a:pt x="381" y="161"/>
                </a:cubicBezTo>
                <a:cubicBezTo>
                  <a:pt x="381" y="161"/>
                  <a:pt x="410" y="161"/>
                  <a:pt x="426" y="161"/>
                </a:cubicBezTo>
                <a:cubicBezTo>
                  <a:pt x="426" y="241"/>
                  <a:pt x="426" y="241"/>
                  <a:pt x="426" y="241"/>
                </a:cubicBezTo>
                <a:cubicBezTo>
                  <a:pt x="414" y="243"/>
                  <a:pt x="384" y="247"/>
                  <a:pt x="367" y="249"/>
                </a:cubicBezTo>
                <a:cubicBezTo>
                  <a:pt x="364" y="236"/>
                  <a:pt x="358" y="224"/>
                  <a:pt x="349" y="214"/>
                </a:cubicBezTo>
                <a:cubicBezTo>
                  <a:pt x="344" y="208"/>
                  <a:pt x="335" y="208"/>
                  <a:pt x="330" y="213"/>
                </a:cubicBezTo>
                <a:cubicBezTo>
                  <a:pt x="324" y="218"/>
                  <a:pt x="324" y="227"/>
                  <a:pt x="329" y="232"/>
                </a:cubicBezTo>
                <a:cubicBezTo>
                  <a:pt x="336" y="240"/>
                  <a:pt x="340" y="250"/>
                  <a:pt x="340" y="260"/>
                </a:cubicBezTo>
                <a:cubicBezTo>
                  <a:pt x="340" y="283"/>
                  <a:pt x="322" y="301"/>
                  <a:pt x="300" y="301"/>
                </a:cubicBezTo>
                <a:cubicBezTo>
                  <a:pt x="277" y="301"/>
                  <a:pt x="259" y="283"/>
                  <a:pt x="259" y="260"/>
                </a:cubicBezTo>
                <a:cubicBezTo>
                  <a:pt x="259" y="257"/>
                  <a:pt x="259" y="254"/>
                  <a:pt x="260" y="251"/>
                </a:cubicBezTo>
                <a:cubicBezTo>
                  <a:pt x="261" y="247"/>
                  <a:pt x="260" y="243"/>
                  <a:pt x="257" y="239"/>
                </a:cubicBezTo>
                <a:cubicBezTo>
                  <a:pt x="255" y="236"/>
                  <a:pt x="251" y="234"/>
                  <a:pt x="246" y="234"/>
                </a:cubicBezTo>
                <a:cubicBezTo>
                  <a:pt x="245" y="234"/>
                  <a:pt x="245" y="234"/>
                  <a:pt x="245" y="234"/>
                </a:cubicBezTo>
                <a:cubicBezTo>
                  <a:pt x="154" y="234"/>
                  <a:pt x="154" y="234"/>
                  <a:pt x="154" y="234"/>
                </a:cubicBezTo>
                <a:cubicBezTo>
                  <a:pt x="150" y="227"/>
                  <a:pt x="146" y="219"/>
                  <a:pt x="140" y="213"/>
                </a:cubicBezTo>
                <a:cubicBezTo>
                  <a:pt x="134" y="208"/>
                  <a:pt x="126" y="208"/>
                  <a:pt x="121" y="213"/>
                </a:cubicBezTo>
                <a:cubicBezTo>
                  <a:pt x="115" y="218"/>
                  <a:pt x="115" y="226"/>
                  <a:pt x="120" y="232"/>
                </a:cubicBezTo>
                <a:cubicBezTo>
                  <a:pt x="128" y="239"/>
                  <a:pt x="132" y="250"/>
                  <a:pt x="132" y="260"/>
                </a:cubicBezTo>
                <a:cubicBezTo>
                  <a:pt x="132" y="283"/>
                  <a:pt x="113" y="301"/>
                  <a:pt x="91" y="301"/>
                </a:cubicBezTo>
                <a:cubicBezTo>
                  <a:pt x="68" y="301"/>
                  <a:pt x="50" y="283"/>
                  <a:pt x="50" y="260"/>
                </a:cubicBezTo>
                <a:cubicBezTo>
                  <a:pt x="50" y="250"/>
                  <a:pt x="54" y="241"/>
                  <a:pt x="60" y="233"/>
                </a:cubicBezTo>
                <a:cubicBezTo>
                  <a:pt x="61" y="232"/>
                  <a:pt x="61" y="231"/>
                  <a:pt x="62" y="231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4" y="227"/>
                  <a:pt x="64" y="225"/>
                  <a:pt x="64" y="223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4" y="182"/>
                  <a:pt x="61" y="177"/>
                  <a:pt x="55" y="175"/>
                </a:cubicBezTo>
                <a:cubicBezTo>
                  <a:pt x="55" y="175"/>
                  <a:pt x="36" y="168"/>
                  <a:pt x="28" y="165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8" y="158"/>
                  <a:pt x="31" y="136"/>
                  <a:pt x="33" y="124"/>
                </a:cubicBezTo>
                <a:cubicBezTo>
                  <a:pt x="51" y="121"/>
                  <a:pt x="294" y="81"/>
                  <a:pt x="294" y="81"/>
                </a:cubicBezTo>
                <a:cubicBezTo>
                  <a:pt x="296" y="81"/>
                  <a:pt x="298" y="80"/>
                  <a:pt x="299" y="79"/>
                </a:cubicBezTo>
                <a:cubicBezTo>
                  <a:pt x="299" y="79"/>
                  <a:pt x="341" y="52"/>
                  <a:pt x="345" y="49"/>
                </a:cubicBezTo>
                <a:cubicBezTo>
                  <a:pt x="350" y="48"/>
                  <a:pt x="439" y="29"/>
                  <a:pt x="439" y="29"/>
                </a:cubicBezTo>
                <a:cubicBezTo>
                  <a:pt x="445" y="27"/>
                  <a:pt x="449" y="22"/>
                  <a:pt x="449" y="15"/>
                </a:cubicBezTo>
                <a:cubicBezTo>
                  <a:pt x="449" y="14"/>
                  <a:pt x="449" y="13"/>
                  <a:pt x="449" y="12"/>
                </a:cubicBezTo>
                <a:cubicBezTo>
                  <a:pt x="447" y="5"/>
                  <a:pt x="440" y="0"/>
                  <a:pt x="433" y="2"/>
                </a:cubicBezTo>
                <a:cubicBezTo>
                  <a:pt x="337" y="24"/>
                  <a:pt x="337" y="24"/>
                  <a:pt x="337" y="24"/>
                </a:cubicBezTo>
                <a:cubicBezTo>
                  <a:pt x="335" y="24"/>
                  <a:pt x="334" y="25"/>
                  <a:pt x="332" y="25"/>
                </a:cubicBezTo>
                <a:cubicBezTo>
                  <a:pt x="332" y="25"/>
                  <a:pt x="291" y="52"/>
                  <a:pt x="287" y="55"/>
                </a:cubicBezTo>
                <a:cubicBezTo>
                  <a:pt x="281" y="56"/>
                  <a:pt x="19" y="99"/>
                  <a:pt x="19" y="99"/>
                </a:cubicBezTo>
                <a:cubicBezTo>
                  <a:pt x="13" y="100"/>
                  <a:pt x="8" y="104"/>
                  <a:pt x="7" y="11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4"/>
                  <a:pt x="0" y="165"/>
                  <a:pt x="0" y="166"/>
                </a:cubicBezTo>
                <a:cubicBezTo>
                  <a:pt x="0" y="168"/>
                  <a:pt x="1" y="170"/>
                  <a:pt x="1" y="171"/>
                </a:cubicBezTo>
                <a:cubicBezTo>
                  <a:pt x="6" y="182"/>
                  <a:pt x="6" y="182"/>
                  <a:pt x="6" y="182"/>
                </a:cubicBezTo>
                <a:cubicBezTo>
                  <a:pt x="8" y="185"/>
                  <a:pt x="10" y="187"/>
                  <a:pt x="14" y="189"/>
                </a:cubicBezTo>
                <a:cubicBezTo>
                  <a:pt x="14" y="189"/>
                  <a:pt x="28" y="194"/>
                  <a:pt x="37" y="197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28" y="231"/>
                  <a:pt x="23" y="245"/>
                  <a:pt x="23" y="260"/>
                </a:cubicBezTo>
                <a:cubicBezTo>
                  <a:pt x="23" y="298"/>
                  <a:pt x="53" y="328"/>
                  <a:pt x="91" y="328"/>
                </a:cubicBezTo>
                <a:cubicBezTo>
                  <a:pt x="128" y="328"/>
                  <a:pt x="158" y="298"/>
                  <a:pt x="159" y="261"/>
                </a:cubicBezTo>
                <a:cubicBezTo>
                  <a:pt x="232" y="261"/>
                  <a:pt x="232" y="261"/>
                  <a:pt x="232" y="261"/>
                </a:cubicBezTo>
                <a:cubicBezTo>
                  <a:pt x="233" y="298"/>
                  <a:pt x="263" y="328"/>
                  <a:pt x="300" y="328"/>
                </a:cubicBezTo>
                <a:cubicBezTo>
                  <a:pt x="331" y="328"/>
                  <a:pt x="358" y="306"/>
                  <a:pt x="365" y="277"/>
                </a:cubicBezTo>
                <a:cubicBezTo>
                  <a:pt x="442" y="266"/>
                  <a:pt x="442" y="266"/>
                  <a:pt x="442" y="266"/>
                </a:cubicBezTo>
                <a:cubicBezTo>
                  <a:pt x="448" y="265"/>
                  <a:pt x="453" y="260"/>
                  <a:pt x="453" y="253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453" y="140"/>
                  <a:pt x="447" y="134"/>
                  <a:pt x="440" y="13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4" name="Freeform 267"/>
          <p:cNvSpPr>
            <a:spLocks/>
          </p:cNvSpPr>
          <p:nvPr userDrawn="1"/>
        </p:nvSpPr>
        <p:spPr bwMode="auto">
          <a:xfrm>
            <a:off x="1880911" y="2573400"/>
            <a:ext cx="393878" cy="393877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226" y="453"/>
              </a:cxn>
              <a:cxn ang="0">
                <a:pos x="453" y="226"/>
              </a:cxn>
              <a:cxn ang="0">
                <a:pos x="314" y="18"/>
              </a:cxn>
              <a:cxn ang="0">
                <a:pos x="297" y="25"/>
              </a:cxn>
              <a:cxn ang="0">
                <a:pos x="304" y="42"/>
              </a:cxn>
              <a:cxn ang="0">
                <a:pos x="426" y="226"/>
              </a:cxn>
              <a:cxn ang="0">
                <a:pos x="226" y="426"/>
              </a:cxn>
              <a:cxn ang="0">
                <a:pos x="27" y="226"/>
              </a:cxn>
              <a:cxn ang="0">
                <a:pos x="213" y="27"/>
              </a:cxn>
              <a:cxn ang="0">
                <a:pos x="213" y="226"/>
              </a:cxn>
              <a:cxn ang="0">
                <a:pos x="221" y="239"/>
              </a:cxn>
              <a:cxn ang="0">
                <a:pos x="236" y="236"/>
              </a:cxn>
              <a:cxn ang="0">
                <a:pos x="329" y="142"/>
              </a:cxn>
              <a:cxn ang="0">
                <a:pos x="329" y="123"/>
              </a:cxn>
              <a:cxn ang="0">
                <a:pos x="310" y="123"/>
              </a:cxn>
              <a:cxn ang="0">
                <a:pos x="240" y="194"/>
              </a:cxn>
              <a:cxn ang="0">
                <a:pos x="240" y="13"/>
              </a:cxn>
              <a:cxn ang="0">
                <a:pos x="226" y="0"/>
              </a:cxn>
              <a:cxn ang="0">
                <a:pos x="0" y="226"/>
              </a:cxn>
            </a:cxnLst>
            <a:rect l="0" t="0" r="r" b="b"/>
            <a:pathLst>
              <a:path w="453" h="453">
                <a:moveTo>
                  <a:pt x="0" y="226"/>
                </a:moveTo>
                <a:cubicBezTo>
                  <a:pt x="0" y="351"/>
                  <a:pt x="102" y="453"/>
                  <a:pt x="226" y="453"/>
                </a:cubicBezTo>
                <a:cubicBezTo>
                  <a:pt x="351" y="453"/>
                  <a:pt x="453" y="351"/>
                  <a:pt x="453" y="226"/>
                </a:cubicBezTo>
                <a:cubicBezTo>
                  <a:pt x="453" y="135"/>
                  <a:pt x="398" y="53"/>
                  <a:pt x="314" y="18"/>
                </a:cubicBezTo>
                <a:cubicBezTo>
                  <a:pt x="308" y="15"/>
                  <a:pt x="300" y="18"/>
                  <a:pt x="297" y="25"/>
                </a:cubicBezTo>
                <a:cubicBezTo>
                  <a:pt x="294" y="32"/>
                  <a:pt x="297" y="39"/>
                  <a:pt x="304" y="42"/>
                </a:cubicBezTo>
                <a:cubicBezTo>
                  <a:pt x="378" y="74"/>
                  <a:pt x="426" y="146"/>
                  <a:pt x="426" y="226"/>
                </a:cubicBezTo>
                <a:cubicBezTo>
                  <a:pt x="426" y="336"/>
                  <a:pt x="336" y="426"/>
                  <a:pt x="226" y="426"/>
                </a:cubicBezTo>
                <a:cubicBezTo>
                  <a:pt x="116" y="426"/>
                  <a:pt x="27" y="336"/>
                  <a:pt x="27" y="226"/>
                </a:cubicBezTo>
                <a:cubicBezTo>
                  <a:pt x="27" y="121"/>
                  <a:pt x="109" y="34"/>
                  <a:pt x="213" y="27"/>
                </a:cubicBezTo>
                <a:cubicBezTo>
                  <a:pt x="213" y="51"/>
                  <a:pt x="213" y="226"/>
                  <a:pt x="213" y="226"/>
                </a:cubicBezTo>
                <a:cubicBezTo>
                  <a:pt x="213" y="232"/>
                  <a:pt x="216" y="237"/>
                  <a:pt x="221" y="239"/>
                </a:cubicBezTo>
                <a:cubicBezTo>
                  <a:pt x="226" y="241"/>
                  <a:pt x="232" y="240"/>
                  <a:pt x="236" y="236"/>
                </a:cubicBezTo>
                <a:cubicBezTo>
                  <a:pt x="329" y="142"/>
                  <a:pt x="329" y="142"/>
                  <a:pt x="329" y="142"/>
                </a:cubicBezTo>
                <a:cubicBezTo>
                  <a:pt x="334" y="137"/>
                  <a:pt x="334" y="129"/>
                  <a:pt x="329" y="123"/>
                </a:cubicBezTo>
                <a:cubicBezTo>
                  <a:pt x="324" y="118"/>
                  <a:pt x="316" y="118"/>
                  <a:pt x="310" y="123"/>
                </a:cubicBezTo>
                <a:cubicBezTo>
                  <a:pt x="310" y="123"/>
                  <a:pt x="266" y="168"/>
                  <a:pt x="240" y="194"/>
                </a:cubicBezTo>
                <a:cubicBezTo>
                  <a:pt x="240" y="148"/>
                  <a:pt x="240" y="13"/>
                  <a:pt x="240" y="13"/>
                </a:cubicBezTo>
                <a:cubicBezTo>
                  <a:pt x="240" y="6"/>
                  <a:pt x="234" y="0"/>
                  <a:pt x="226" y="0"/>
                </a:cubicBezTo>
                <a:cubicBezTo>
                  <a:pt x="102" y="0"/>
                  <a:pt x="0" y="102"/>
                  <a:pt x="0" y="2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2" name="Freeform 288"/>
          <p:cNvSpPr>
            <a:spLocks/>
          </p:cNvSpPr>
          <p:nvPr userDrawn="1"/>
        </p:nvSpPr>
        <p:spPr bwMode="auto">
          <a:xfrm>
            <a:off x="2371694" y="2599773"/>
            <a:ext cx="359521" cy="341114"/>
          </a:xfrm>
          <a:custGeom>
            <a:avLst/>
            <a:gdLst/>
            <a:ahLst/>
            <a:cxnLst>
              <a:cxn ang="0">
                <a:pos x="387" y="147"/>
              </a:cxn>
              <a:cxn ang="0">
                <a:pos x="334" y="107"/>
              </a:cxn>
              <a:cxn ang="0">
                <a:pos x="354" y="73"/>
              </a:cxn>
              <a:cxn ang="0">
                <a:pos x="306" y="26"/>
              </a:cxn>
              <a:cxn ang="0">
                <a:pos x="256" y="11"/>
              </a:cxn>
              <a:cxn ang="0">
                <a:pos x="240" y="38"/>
              </a:cxn>
              <a:cxn ang="0">
                <a:pos x="213" y="40"/>
              </a:cxn>
              <a:cxn ang="0">
                <a:pos x="181" y="29"/>
              </a:cxn>
              <a:cxn ang="0">
                <a:pos x="167" y="3"/>
              </a:cxn>
              <a:cxn ang="0">
                <a:pos x="70" y="49"/>
              </a:cxn>
              <a:cxn ang="0">
                <a:pos x="86" y="91"/>
              </a:cxn>
              <a:cxn ang="0">
                <a:pos x="26" y="129"/>
              </a:cxn>
              <a:cxn ang="0">
                <a:pos x="11" y="138"/>
              </a:cxn>
              <a:cxn ang="0">
                <a:pos x="13" y="246"/>
              </a:cxn>
              <a:cxn ang="0">
                <a:pos x="53" y="247"/>
              </a:cxn>
              <a:cxn ang="0">
                <a:pos x="56" y="320"/>
              </a:cxn>
              <a:cxn ang="0">
                <a:pos x="94" y="367"/>
              </a:cxn>
              <a:cxn ang="0">
                <a:pos x="157" y="383"/>
              </a:cxn>
              <a:cxn ang="0">
                <a:pos x="223" y="356"/>
              </a:cxn>
              <a:cxn ang="0">
                <a:pos x="238" y="332"/>
              </a:cxn>
              <a:cxn ang="0">
                <a:pos x="185" y="219"/>
              </a:cxn>
              <a:cxn ang="0">
                <a:pos x="143" y="123"/>
              </a:cxn>
              <a:cxn ang="0">
                <a:pos x="188" y="180"/>
              </a:cxn>
              <a:cxn ang="0">
                <a:pos x="221" y="177"/>
              </a:cxn>
              <a:cxn ang="0">
                <a:pos x="275" y="185"/>
              </a:cxn>
              <a:cxn ang="0">
                <a:pos x="292" y="228"/>
              </a:cxn>
              <a:cxn ang="0">
                <a:pos x="301" y="311"/>
              </a:cxn>
              <a:cxn ang="0">
                <a:pos x="236" y="384"/>
              </a:cxn>
              <a:cxn ang="0">
                <a:pos x="331" y="351"/>
              </a:cxn>
              <a:cxn ang="0">
                <a:pos x="327" y="273"/>
              </a:cxn>
              <a:cxn ang="0">
                <a:pos x="308" y="197"/>
              </a:cxn>
              <a:cxn ang="0">
                <a:pos x="253" y="151"/>
              </a:cxn>
              <a:cxn ang="0">
                <a:pos x="205" y="155"/>
              </a:cxn>
              <a:cxn ang="0">
                <a:pos x="141" y="94"/>
              </a:cxn>
              <a:cxn ang="0">
                <a:pos x="118" y="136"/>
              </a:cxn>
              <a:cxn ang="0">
                <a:pos x="160" y="309"/>
              </a:cxn>
              <a:cxn ang="0">
                <a:pos x="176" y="327"/>
              </a:cxn>
              <a:cxn ang="0">
                <a:pos x="139" y="361"/>
              </a:cxn>
              <a:cxn ang="0">
                <a:pos x="83" y="327"/>
              </a:cxn>
              <a:cxn ang="0">
                <a:pos x="104" y="284"/>
              </a:cxn>
              <a:cxn ang="0">
                <a:pos x="76" y="229"/>
              </a:cxn>
              <a:cxn ang="0">
                <a:pos x="31" y="222"/>
              </a:cxn>
              <a:cxn ang="0">
                <a:pos x="78" y="154"/>
              </a:cxn>
              <a:cxn ang="0">
                <a:pos x="107" y="108"/>
              </a:cxn>
              <a:cxn ang="0">
                <a:pos x="109" y="77"/>
              </a:cxn>
              <a:cxn ang="0">
                <a:pos x="152" y="29"/>
              </a:cxn>
              <a:cxn ang="0">
                <a:pos x="163" y="54"/>
              </a:cxn>
              <a:cxn ang="0">
                <a:pos x="188" y="67"/>
              </a:cxn>
              <a:cxn ang="0">
                <a:pos x="241" y="73"/>
              </a:cxn>
              <a:cxn ang="0">
                <a:pos x="263" y="51"/>
              </a:cxn>
              <a:cxn ang="0">
                <a:pos x="289" y="47"/>
              </a:cxn>
              <a:cxn ang="0">
                <a:pos x="324" y="75"/>
              </a:cxn>
              <a:cxn ang="0">
                <a:pos x="311" y="121"/>
              </a:cxn>
              <a:cxn ang="0">
                <a:pos x="334" y="169"/>
              </a:cxn>
              <a:cxn ang="0">
                <a:pos x="373" y="245"/>
              </a:cxn>
              <a:cxn ang="0">
                <a:pos x="395" y="261"/>
              </a:cxn>
            </a:cxnLst>
            <a:rect l="0" t="0" r="r" b="b"/>
            <a:pathLst>
              <a:path w="413" h="391">
                <a:moveTo>
                  <a:pt x="401" y="155"/>
                </a:moveTo>
                <a:cubicBezTo>
                  <a:pt x="400" y="152"/>
                  <a:pt x="398" y="150"/>
                  <a:pt x="396" y="149"/>
                </a:cubicBezTo>
                <a:cubicBezTo>
                  <a:pt x="393" y="147"/>
                  <a:pt x="390" y="146"/>
                  <a:pt x="387" y="147"/>
                </a:cubicBezTo>
                <a:cubicBezTo>
                  <a:pt x="356" y="150"/>
                  <a:pt x="356" y="150"/>
                  <a:pt x="356" y="150"/>
                </a:cubicBezTo>
                <a:cubicBezTo>
                  <a:pt x="354" y="145"/>
                  <a:pt x="351" y="138"/>
                  <a:pt x="347" y="131"/>
                </a:cubicBezTo>
                <a:cubicBezTo>
                  <a:pt x="343" y="121"/>
                  <a:pt x="338" y="113"/>
                  <a:pt x="334" y="107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2" y="83"/>
                </a:cubicBezTo>
                <a:cubicBezTo>
                  <a:pt x="353" y="80"/>
                  <a:pt x="354" y="76"/>
                  <a:pt x="354" y="73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7"/>
                  <a:pt x="350" y="61"/>
                  <a:pt x="335" y="48"/>
                </a:cubicBezTo>
                <a:cubicBezTo>
                  <a:pt x="326" y="40"/>
                  <a:pt x="315" y="33"/>
                  <a:pt x="306" y="26"/>
                </a:cubicBezTo>
                <a:cubicBezTo>
                  <a:pt x="305" y="26"/>
                  <a:pt x="304" y="25"/>
                  <a:pt x="303" y="25"/>
                </a:cubicBezTo>
                <a:cubicBezTo>
                  <a:pt x="282" y="11"/>
                  <a:pt x="268" y="7"/>
                  <a:pt x="256" y="11"/>
                </a:cubicBezTo>
                <a:cubicBezTo>
                  <a:pt x="256" y="11"/>
                  <a:pt x="256" y="11"/>
                  <a:pt x="256" y="11"/>
                </a:cubicBezTo>
                <a:cubicBezTo>
                  <a:pt x="255" y="11"/>
                  <a:pt x="254" y="12"/>
                  <a:pt x="253" y="13"/>
                </a:cubicBezTo>
                <a:cubicBezTo>
                  <a:pt x="251" y="14"/>
                  <a:pt x="249" y="16"/>
                  <a:pt x="248" y="17"/>
                </a:cubicBezTo>
                <a:cubicBezTo>
                  <a:pt x="247" y="20"/>
                  <a:pt x="245" y="25"/>
                  <a:pt x="240" y="38"/>
                </a:cubicBezTo>
                <a:cubicBezTo>
                  <a:pt x="238" y="41"/>
                  <a:pt x="238" y="41"/>
                  <a:pt x="238" y="41"/>
                </a:cubicBezTo>
                <a:cubicBezTo>
                  <a:pt x="238" y="42"/>
                  <a:pt x="238" y="43"/>
                  <a:pt x="237" y="44"/>
                </a:cubicBezTo>
                <a:cubicBezTo>
                  <a:pt x="231" y="42"/>
                  <a:pt x="222" y="41"/>
                  <a:pt x="213" y="40"/>
                </a:cubicBezTo>
                <a:cubicBezTo>
                  <a:pt x="203" y="40"/>
                  <a:pt x="194" y="40"/>
                  <a:pt x="187" y="40"/>
                </a:cubicBezTo>
                <a:cubicBezTo>
                  <a:pt x="185" y="38"/>
                  <a:pt x="184" y="34"/>
                  <a:pt x="182" y="30"/>
                </a:cubicBezTo>
                <a:cubicBezTo>
                  <a:pt x="181" y="29"/>
                  <a:pt x="181" y="29"/>
                  <a:pt x="181" y="29"/>
                </a:cubicBezTo>
                <a:cubicBezTo>
                  <a:pt x="178" y="23"/>
                  <a:pt x="174" y="14"/>
                  <a:pt x="172" y="10"/>
                </a:cubicBezTo>
                <a:cubicBezTo>
                  <a:pt x="171" y="8"/>
                  <a:pt x="170" y="5"/>
                  <a:pt x="167" y="4"/>
                </a:cubicBezTo>
                <a:cubicBezTo>
                  <a:pt x="167" y="4"/>
                  <a:pt x="167" y="4"/>
                  <a:pt x="167" y="3"/>
                </a:cubicBezTo>
                <a:cubicBezTo>
                  <a:pt x="165" y="2"/>
                  <a:pt x="163" y="1"/>
                  <a:pt x="160" y="1"/>
                </a:cubicBezTo>
                <a:cubicBezTo>
                  <a:pt x="147" y="0"/>
                  <a:pt x="120" y="13"/>
                  <a:pt x="112" y="17"/>
                </a:cubicBezTo>
                <a:cubicBezTo>
                  <a:pt x="90" y="28"/>
                  <a:pt x="76" y="39"/>
                  <a:pt x="70" y="49"/>
                </a:cubicBezTo>
                <a:cubicBezTo>
                  <a:pt x="69" y="50"/>
                  <a:pt x="68" y="51"/>
                  <a:pt x="67" y="53"/>
                </a:cubicBezTo>
                <a:cubicBezTo>
                  <a:pt x="65" y="57"/>
                  <a:pt x="66" y="62"/>
                  <a:pt x="69" y="67"/>
                </a:cubicBezTo>
                <a:cubicBezTo>
                  <a:pt x="75" y="77"/>
                  <a:pt x="80" y="84"/>
                  <a:pt x="86" y="91"/>
                </a:cubicBezTo>
                <a:cubicBezTo>
                  <a:pt x="80" y="98"/>
                  <a:pt x="73" y="107"/>
                  <a:pt x="68" y="116"/>
                </a:cubicBezTo>
                <a:cubicBezTo>
                  <a:pt x="63" y="122"/>
                  <a:pt x="60" y="129"/>
                  <a:pt x="57" y="134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1" y="128"/>
                  <a:pt x="15" y="131"/>
                  <a:pt x="12" y="135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11" y="137"/>
                  <a:pt x="11" y="137"/>
                  <a:pt x="11" y="138"/>
                </a:cubicBezTo>
                <a:cubicBezTo>
                  <a:pt x="10" y="138"/>
                  <a:pt x="10" y="138"/>
                  <a:pt x="10" y="139"/>
                </a:cubicBezTo>
                <a:cubicBezTo>
                  <a:pt x="6" y="150"/>
                  <a:pt x="0" y="215"/>
                  <a:pt x="7" y="238"/>
                </a:cubicBezTo>
                <a:cubicBezTo>
                  <a:pt x="8" y="241"/>
                  <a:pt x="10" y="244"/>
                  <a:pt x="13" y="246"/>
                </a:cubicBezTo>
                <a:cubicBezTo>
                  <a:pt x="15" y="248"/>
                  <a:pt x="18" y="249"/>
                  <a:pt x="20" y="249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29" y="249"/>
                  <a:pt x="42" y="248"/>
                  <a:pt x="53" y="247"/>
                </a:cubicBezTo>
                <a:cubicBezTo>
                  <a:pt x="58" y="261"/>
                  <a:pt x="68" y="280"/>
                  <a:pt x="76" y="292"/>
                </a:cubicBezTo>
                <a:cubicBezTo>
                  <a:pt x="67" y="304"/>
                  <a:pt x="56" y="320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53" y="324"/>
                  <a:pt x="53" y="329"/>
                  <a:pt x="55" y="333"/>
                </a:cubicBezTo>
                <a:cubicBezTo>
                  <a:pt x="58" y="341"/>
                  <a:pt x="68" y="351"/>
                  <a:pt x="86" y="363"/>
                </a:cubicBezTo>
                <a:cubicBezTo>
                  <a:pt x="89" y="364"/>
                  <a:pt x="91" y="366"/>
                  <a:pt x="94" y="367"/>
                </a:cubicBezTo>
                <a:cubicBezTo>
                  <a:pt x="103" y="373"/>
                  <a:pt x="127" y="387"/>
                  <a:pt x="143" y="389"/>
                </a:cubicBezTo>
                <a:cubicBezTo>
                  <a:pt x="144" y="390"/>
                  <a:pt x="144" y="390"/>
                  <a:pt x="145" y="390"/>
                </a:cubicBezTo>
                <a:cubicBezTo>
                  <a:pt x="150" y="390"/>
                  <a:pt x="155" y="387"/>
                  <a:pt x="157" y="383"/>
                </a:cubicBezTo>
                <a:cubicBezTo>
                  <a:pt x="158" y="383"/>
                  <a:pt x="158" y="382"/>
                  <a:pt x="158" y="381"/>
                </a:cubicBezTo>
                <a:cubicBezTo>
                  <a:pt x="172" y="354"/>
                  <a:pt x="172" y="354"/>
                  <a:pt x="172" y="354"/>
                </a:cubicBezTo>
                <a:cubicBezTo>
                  <a:pt x="190" y="358"/>
                  <a:pt x="209" y="357"/>
                  <a:pt x="223" y="356"/>
                </a:cubicBezTo>
                <a:cubicBezTo>
                  <a:pt x="229" y="356"/>
                  <a:pt x="229" y="356"/>
                  <a:pt x="229" y="356"/>
                </a:cubicBezTo>
                <a:cubicBezTo>
                  <a:pt x="234" y="356"/>
                  <a:pt x="238" y="354"/>
                  <a:pt x="241" y="350"/>
                </a:cubicBezTo>
                <a:cubicBezTo>
                  <a:pt x="245" y="344"/>
                  <a:pt x="244" y="336"/>
                  <a:pt x="238" y="332"/>
                </a:cubicBezTo>
                <a:cubicBezTo>
                  <a:pt x="181" y="292"/>
                  <a:pt x="181" y="292"/>
                  <a:pt x="181" y="292"/>
                </a:cubicBezTo>
                <a:cubicBezTo>
                  <a:pt x="178" y="287"/>
                  <a:pt x="170" y="270"/>
                  <a:pt x="176" y="252"/>
                </a:cubicBezTo>
                <a:cubicBezTo>
                  <a:pt x="179" y="241"/>
                  <a:pt x="182" y="230"/>
                  <a:pt x="185" y="219"/>
                </a:cubicBezTo>
                <a:cubicBezTo>
                  <a:pt x="186" y="216"/>
                  <a:pt x="186" y="212"/>
                  <a:pt x="184" y="209"/>
                </a:cubicBezTo>
                <a:cubicBezTo>
                  <a:pt x="142" y="125"/>
                  <a:pt x="142" y="125"/>
                  <a:pt x="142" y="125"/>
                </a:cubicBezTo>
                <a:cubicBezTo>
                  <a:pt x="142" y="124"/>
                  <a:pt x="142" y="123"/>
                  <a:pt x="143" y="123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7"/>
                  <a:pt x="156" y="117"/>
                  <a:pt x="157" y="117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0" y="184"/>
                  <a:pt x="193" y="187"/>
                  <a:pt x="197" y="187"/>
                </a:cubicBezTo>
                <a:cubicBezTo>
                  <a:pt x="201" y="188"/>
                  <a:pt x="205" y="187"/>
                  <a:pt x="208" y="185"/>
                </a:cubicBezTo>
                <a:cubicBezTo>
                  <a:pt x="215" y="179"/>
                  <a:pt x="220" y="178"/>
                  <a:pt x="221" y="177"/>
                </a:cubicBezTo>
                <a:cubicBezTo>
                  <a:pt x="234" y="183"/>
                  <a:pt x="242" y="180"/>
                  <a:pt x="247" y="178"/>
                </a:cubicBezTo>
                <a:cubicBezTo>
                  <a:pt x="247" y="178"/>
                  <a:pt x="248" y="177"/>
                  <a:pt x="249" y="177"/>
                </a:cubicBezTo>
                <a:cubicBezTo>
                  <a:pt x="257" y="179"/>
                  <a:pt x="271" y="183"/>
                  <a:pt x="275" y="185"/>
                </a:cubicBezTo>
                <a:cubicBezTo>
                  <a:pt x="276" y="186"/>
                  <a:pt x="276" y="188"/>
                  <a:pt x="280" y="197"/>
                </a:cubicBezTo>
                <a:cubicBezTo>
                  <a:pt x="280" y="200"/>
                  <a:pt x="281" y="202"/>
                  <a:pt x="282" y="206"/>
                </a:cubicBezTo>
                <a:cubicBezTo>
                  <a:pt x="285" y="213"/>
                  <a:pt x="289" y="221"/>
                  <a:pt x="292" y="228"/>
                </a:cubicBezTo>
                <a:cubicBezTo>
                  <a:pt x="297" y="238"/>
                  <a:pt x="302" y="248"/>
                  <a:pt x="302" y="256"/>
                </a:cubicBezTo>
                <a:cubicBezTo>
                  <a:pt x="302" y="260"/>
                  <a:pt x="301" y="265"/>
                  <a:pt x="300" y="271"/>
                </a:cubicBezTo>
                <a:cubicBezTo>
                  <a:pt x="299" y="283"/>
                  <a:pt x="298" y="297"/>
                  <a:pt x="301" y="311"/>
                </a:cubicBezTo>
                <a:cubicBezTo>
                  <a:pt x="303" y="319"/>
                  <a:pt x="306" y="327"/>
                  <a:pt x="308" y="333"/>
                </a:cubicBezTo>
                <a:cubicBezTo>
                  <a:pt x="242" y="366"/>
                  <a:pt x="242" y="366"/>
                  <a:pt x="242" y="366"/>
                </a:cubicBezTo>
                <a:cubicBezTo>
                  <a:pt x="235" y="369"/>
                  <a:pt x="233" y="377"/>
                  <a:pt x="236" y="384"/>
                </a:cubicBezTo>
                <a:cubicBezTo>
                  <a:pt x="238" y="388"/>
                  <a:pt x="243" y="391"/>
                  <a:pt x="248" y="391"/>
                </a:cubicBezTo>
                <a:cubicBezTo>
                  <a:pt x="250" y="391"/>
                  <a:pt x="252" y="390"/>
                  <a:pt x="254" y="389"/>
                </a:cubicBezTo>
                <a:cubicBezTo>
                  <a:pt x="331" y="351"/>
                  <a:pt x="331" y="351"/>
                  <a:pt x="331" y="351"/>
                </a:cubicBezTo>
                <a:cubicBezTo>
                  <a:pt x="337" y="348"/>
                  <a:pt x="340" y="340"/>
                  <a:pt x="337" y="334"/>
                </a:cubicBezTo>
                <a:cubicBezTo>
                  <a:pt x="337" y="333"/>
                  <a:pt x="331" y="321"/>
                  <a:pt x="327" y="305"/>
                </a:cubicBezTo>
                <a:cubicBezTo>
                  <a:pt x="325" y="295"/>
                  <a:pt x="326" y="284"/>
                  <a:pt x="327" y="273"/>
                </a:cubicBezTo>
                <a:cubicBezTo>
                  <a:pt x="328" y="267"/>
                  <a:pt x="328" y="261"/>
                  <a:pt x="328" y="255"/>
                </a:cubicBezTo>
                <a:cubicBezTo>
                  <a:pt x="328" y="243"/>
                  <a:pt x="322" y="230"/>
                  <a:pt x="316" y="216"/>
                </a:cubicBezTo>
                <a:cubicBezTo>
                  <a:pt x="313" y="210"/>
                  <a:pt x="310" y="203"/>
                  <a:pt x="308" y="197"/>
                </a:cubicBezTo>
                <a:cubicBezTo>
                  <a:pt x="306" y="193"/>
                  <a:pt x="305" y="191"/>
                  <a:pt x="305" y="188"/>
                </a:cubicBezTo>
                <a:cubicBezTo>
                  <a:pt x="300" y="175"/>
                  <a:pt x="299" y="172"/>
                  <a:pt x="294" y="167"/>
                </a:cubicBezTo>
                <a:cubicBezTo>
                  <a:pt x="285" y="157"/>
                  <a:pt x="253" y="151"/>
                  <a:pt x="253" y="151"/>
                </a:cubicBezTo>
                <a:cubicBezTo>
                  <a:pt x="246" y="150"/>
                  <a:pt x="241" y="152"/>
                  <a:pt x="237" y="153"/>
                </a:cubicBezTo>
                <a:cubicBezTo>
                  <a:pt x="235" y="154"/>
                  <a:pt x="235" y="154"/>
                  <a:pt x="233" y="153"/>
                </a:cubicBezTo>
                <a:cubicBezTo>
                  <a:pt x="225" y="149"/>
                  <a:pt x="216" y="150"/>
                  <a:pt x="205" y="15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77" y="98"/>
                  <a:pt x="170" y="93"/>
                  <a:pt x="162" y="91"/>
                </a:cubicBezTo>
                <a:cubicBezTo>
                  <a:pt x="155" y="90"/>
                  <a:pt x="148" y="91"/>
                  <a:pt x="141" y="94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25" y="102"/>
                  <a:pt x="119" y="108"/>
                  <a:pt x="117" y="115"/>
                </a:cubicBezTo>
                <a:cubicBezTo>
                  <a:pt x="114" y="122"/>
                  <a:pt x="114" y="130"/>
                  <a:pt x="118" y="136"/>
                </a:cubicBezTo>
                <a:cubicBezTo>
                  <a:pt x="158" y="217"/>
                  <a:pt x="158" y="217"/>
                  <a:pt x="158" y="217"/>
                </a:cubicBezTo>
                <a:cubicBezTo>
                  <a:pt x="155" y="226"/>
                  <a:pt x="152" y="235"/>
                  <a:pt x="150" y="245"/>
                </a:cubicBezTo>
                <a:cubicBezTo>
                  <a:pt x="140" y="279"/>
                  <a:pt x="160" y="308"/>
                  <a:pt x="160" y="309"/>
                </a:cubicBezTo>
                <a:cubicBezTo>
                  <a:pt x="161" y="310"/>
                  <a:pt x="162" y="312"/>
                  <a:pt x="164" y="312"/>
                </a:cubicBezTo>
                <a:cubicBezTo>
                  <a:pt x="188" y="329"/>
                  <a:pt x="188" y="329"/>
                  <a:pt x="188" y="329"/>
                </a:cubicBezTo>
                <a:cubicBezTo>
                  <a:pt x="184" y="329"/>
                  <a:pt x="180" y="328"/>
                  <a:pt x="176" y="327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2" y="324"/>
                  <a:pt x="156" y="327"/>
                  <a:pt x="153" y="332"/>
                </a:cubicBezTo>
                <a:cubicBezTo>
                  <a:pt x="139" y="361"/>
                  <a:pt x="139" y="361"/>
                  <a:pt x="139" y="361"/>
                </a:cubicBezTo>
                <a:cubicBezTo>
                  <a:pt x="131" y="357"/>
                  <a:pt x="119" y="351"/>
                  <a:pt x="107" y="344"/>
                </a:cubicBezTo>
                <a:cubicBezTo>
                  <a:pt x="105" y="343"/>
                  <a:pt x="103" y="342"/>
                  <a:pt x="101" y="340"/>
                </a:cubicBezTo>
                <a:cubicBezTo>
                  <a:pt x="92" y="334"/>
                  <a:pt x="87" y="330"/>
                  <a:pt x="83" y="327"/>
                </a:cubicBezTo>
                <a:cubicBezTo>
                  <a:pt x="88" y="321"/>
                  <a:pt x="94" y="313"/>
                  <a:pt x="99" y="306"/>
                </a:cubicBezTo>
                <a:cubicBezTo>
                  <a:pt x="104" y="300"/>
                  <a:pt x="104" y="300"/>
                  <a:pt x="104" y="300"/>
                </a:cubicBezTo>
                <a:cubicBezTo>
                  <a:pt x="107" y="295"/>
                  <a:pt x="107" y="289"/>
                  <a:pt x="104" y="284"/>
                </a:cubicBezTo>
                <a:cubicBezTo>
                  <a:pt x="99" y="278"/>
                  <a:pt x="99" y="278"/>
                  <a:pt x="99" y="278"/>
                </a:cubicBezTo>
                <a:cubicBezTo>
                  <a:pt x="91" y="267"/>
                  <a:pt x="82" y="249"/>
                  <a:pt x="78" y="237"/>
                </a:cubicBezTo>
                <a:cubicBezTo>
                  <a:pt x="76" y="229"/>
                  <a:pt x="76" y="229"/>
                  <a:pt x="76" y="229"/>
                </a:cubicBezTo>
                <a:cubicBezTo>
                  <a:pt x="74" y="223"/>
                  <a:pt x="68" y="219"/>
                  <a:pt x="62" y="219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47" y="220"/>
                  <a:pt x="38" y="221"/>
                  <a:pt x="31" y="222"/>
                </a:cubicBezTo>
                <a:cubicBezTo>
                  <a:pt x="30" y="204"/>
                  <a:pt x="32" y="174"/>
                  <a:pt x="34" y="157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70" y="163"/>
                  <a:pt x="76" y="160"/>
                  <a:pt x="78" y="154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83" y="142"/>
                  <a:pt x="86" y="136"/>
                  <a:pt x="90" y="130"/>
                </a:cubicBezTo>
                <a:cubicBezTo>
                  <a:pt x="95" y="122"/>
                  <a:pt x="102" y="114"/>
                  <a:pt x="107" y="108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8" y="97"/>
                  <a:pt x="119" y="89"/>
                  <a:pt x="114" y="84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4" y="71"/>
                  <a:pt x="100" y="66"/>
                  <a:pt x="96" y="59"/>
                </a:cubicBezTo>
                <a:cubicBezTo>
                  <a:pt x="101" y="55"/>
                  <a:pt x="110" y="48"/>
                  <a:pt x="124" y="41"/>
                </a:cubicBezTo>
                <a:cubicBezTo>
                  <a:pt x="136" y="35"/>
                  <a:pt x="146" y="31"/>
                  <a:pt x="152" y="29"/>
                </a:cubicBezTo>
                <a:cubicBezTo>
                  <a:pt x="153" y="33"/>
                  <a:pt x="155" y="37"/>
                  <a:pt x="157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60" y="47"/>
                  <a:pt x="162" y="51"/>
                  <a:pt x="163" y="5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9" y="66"/>
                  <a:pt x="175" y="69"/>
                  <a:pt x="180" y="68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94" y="66"/>
                  <a:pt x="202" y="66"/>
                  <a:pt x="211" y="67"/>
                </a:cubicBezTo>
                <a:cubicBezTo>
                  <a:pt x="220" y="68"/>
                  <a:pt x="227" y="69"/>
                  <a:pt x="233" y="70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8" y="75"/>
                  <a:pt x="255" y="71"/>
                  <a:pt x="257" y="65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62" y="55"/>
                  <a:pt x="262" y="53"/>
                  <a:pt x="263" y="51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6" y="44"/>
                  <a:pt x="268" y="40"/>
                  <a:pt x="269" y="37"/>
                </a:cubicBezTo>
                <a:cubicBezTo>
                  <a:pt x="273" y="38"/>
                  <a:pt x="279" y="41"/>
                  <a:pt x="289" y="47"/>
                </a:cubicBezTo>
                <a:cubicBezTo>
                  <a:pt x="290" y="48"/>
                  <a:pt x="291" y="48"/>
                  <a:pt x="291" y="49"/>
                </a:cubicBezTo>
                <a:cubicBezTo>
                  <a:pt x="300" y="54"/>
                  <a:pt x="309" y="61"/>
                  <a:pt x="317" y="68"/>
                </a:cubicBezTo>
                <a:cubicBezTo>
                  <a:pt x="320" y="71"/>
                  <a:pt x="323" y="73"/>
                  <a:pt x="324" y="75"/>
                </a:cubicBezTo>
                <a:cubicBezTo>
                  <a:pt x="307" y="99"/>
                  <a:pt x="307" y="99"/>
                  <a:pt x="307" y="99"/>
                </a:cubicBezTo>
                <a:cubicBezTo>
                  <a:pt x="304" y="104"/>
                  <a:pt x="304" y="110"/>
                  <a:pt x="307" y="115"/>
                </a:cubicBezTo>
                <a:cubicBezTo>
                  <a:pt x="311" y="121"/>
                  <a:pt x="311" y="121"/>
                  <a:pt x="311" y="121"/>
                </a:cubicBezTo>
                <a:cubicBezTo>
                  <a:pt x="314" y="124"/>
                  <a:pt x="318" y="130"/>
                  <a:pt x="323" y="142"/>
                </a:cubicBezTo>
                <a:cubicBezTo>
                  <a:pt x="327" y="150"/>
                  <a:pt x="330" y="156"/>
                  <a:pt x="331" y="161"/>
                </a:cubicBezTo>
                <a:cubicBezTo>
                  <a:pt x="334" y="169"/>
                  <a:pt x="334" y="169"/>
                  <a:pt x="334" y="169"/>
                </a:cubicBezTo>
                <a:cubicBezTo>
                  <a:pt x="336" y="175"/>
                  <a:pt x="342" y="179"/>
                  <a:pt x="348" y="178"/>
                </a:cubicBezTo>
                <a:cubicBezTo>
                  <a:pt x="379" y="174"/>
                  <a:pt x="379" y="174"/>
                  <a:pt x="379" y="174"/>
                </a:cubicBezTo>
                <a:cubicBezTo>
                  <a:pt x="381" y="191"/>
                  <a:pt x="383" y="224"/>
                  <a:pt x="373" y="245"/>
                </a:cubicBezTo>
                <a:cubicBezTo>
                  <a:pt x="371" y="247"/>
                  <a:pt x="370" y="250"/>
                  <a:pt x="369" y="253"/>
                </a:cubicBezTo>
                <a:cubicBezTo>
                  <a:pt x="368" y="260"/>
                  <a:pt x="374" y="267"/>
                  <a:pt x="381" y="268"/>
                </a:cubicBezTo>
                <a:cubicBezTo>
                  <a:pt x="386" y="268"/>
                  <a:pt x="392" y="266"/>
                  <a:pt x="395" y="261"/>
                </a:cubicBezTo>
                <a:cubicBezTo>
                  <a:pt x="395" y="261"/>
                  <a:pt x="395" y="260"/>
                  <a:pt x="395" y="260"/>
                </a:cubicBezTo>
                <a:cubicBezTo>
                  <a:pt x="413" y="227"/>
                  <a:pt x="407" y="167"/>
                  <a:pt x="401" y="15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4" name="Freeform 329"/>
          <p:cNvSpPr>
            <a:spLocks/>
          </p:cNvSpPr>
          <p:nvPr userDrawn="1"/>
        </p:nvSpPr>
        <p:spPr bwMode="auto">
          <a:xfrm>
            <a:off x="2826886" y="2608975"/>
            <a:ext cx="396332" cy="322710"/>
          </a:xfrm>
          <a:custGeom>
            <a:avLst/>
            <a:gdLst/>
            <a:ahLst/>
            <a:cxnLst>
              <a:cxn ang="0">
                <a:pos x="441" y="141"/>
              </a:cxn>
              <a:cxn ang="0">
                <a:pos x="395" y="146"/>
              </a:cxn>
              <a:cxn ang="0">
                <a:pos x="369" y="163"/>
              </a:cxn>
              <a:cxn ang="0">
                <a:pos x="365" y="130"/>
              </a:cxn>
              <a:cxn ang="0">
                <a:pos x="346" y="126"/>
              </a:cxn>
              <a:cxn ang="0">
                <a:pos x="268" y="0"/>
              </a:cxn>
              <a:cxn ang="0">
                <a:pos x="190" y="126"/>
              </a:cxn>
              <a:cxn ang="0">
                <a:pos x="175" y="87"/>
              </a:cxn>
              <a:cxn ang="0">
                <a:pos x="0" y="87"/>
              </a:cxn>
              <a:cxn ang="0">
                <a:pos x="5" y="116"/>
              </a:cxn>
              <a:cxn ang="0">
                <a:pos x="28" y="150"/>
              </a:cxn>
              <a:cxn ang="0">
                <a:pos x="47" y="148"/>
              </a:cxn>
              <a:cxn ang="0">
                <a:pos x="41" y="126"/>
              </a:cxn>
              <a:cxn ang="0">
                <a:pos x="45" y="44"/>
              </a:cxn>
              <a:cxn ang="0">
                <a:pos x="130" y="44"/>
              </a:cxn>
              <a:cxn ang="0">
                <a:pos x="130" y="130"/>
              </a:cxn>
              <a:cxn ang="0">
                <a:pos x="127" y="140"/>
              </a:cxn>
              <a:cxn ang="0">
                <a:pos x="217" y="153"/>
              </a:cxn>
              <a:cxn ang="0">
                <a:pos x="222" y="127"/>
              </a:cxn>
              <a:cxn ang="0">
                <a:pos x="225" y="44"/>
              </a:cxn>
              <a:cxn ang="0">
                <a:pos x="310" y="44"/>
              </a:cxn>
              <a:cxn ang="0">
                <a:pos x="313" y="127"/>
              </a:cxn>
              <a:cxn ang="0">
                <a:pos x="318" y="153"/>
              </a:cxn>
              <a:cxn ang="0">
                <a:pos x="343" y="176"/>
              </a:cxn>
              <a:cxn ang="0">
                <a:pos x="356" y="189"/>
              </a:cxn>
              <a:cxn ang="0">
                <a:pos x="399" y="184"/>
              </a:cxn>
              <a:cxn ang="0">
                <a:pos x="428" y="167"/>
              </a:cxn>
              <a:cxn ang="0">
                <a:pos x="412" y="326"/>
              </a:cxn>
              <a:cxn ang="0">
                <a:pos x="391" y="308"/>
              </a:cxn>
              <a:cxn ang="0">
                <a:pos x="349" y="312"/>
              </a:cxn>
              <a:cxn ang="0">
                <a:pos x="345" y="344"/>
              </a:cxn>
              <a:cxn ang="0">
                <a:pos x="27" y="190"/>
              </a:cxn>
              <a:cxn ang="0">
                <a:pos x="0" y="190"/>
              </a:cxn>
              <a:cxn ang="0">
                <a:pos x="4" y="367"/>
              </a:cxn>
              <a:cxn ang="0">
                <a:pos x="358" y="371"/>
              </a:cxn>
              <a:cxn ang="0">
                <a:pos x="371" y="358"/>
              </a:cxn>
              <a:cxn ang="0">
                <a:pos x="385" y="335"/>
              </a:cxn>
              <a:cxn ang="0">
                <a:pos x="406" y="353"/>
              </a:cxn>
              <a:cxn ang="0">
                <a:pos x="451" y="349"/>
              </a:cxn>
              <a:cxn ang="0">
                <a:pos x="454" y="154"/>
              </a:cxn>
            </a:cxnLst>
            <a:rect l="0" t="0" r="r" b="b"/>
            <a:pathLst>
              <a:path w="454" h="371">
                <a:moveTo>
                  <a:pt x="451" y="145"/>
                </a:moveTo>
                <a:cubicBezTo>
                  <a:pt x="448" y="142"/>
                  <a:pt x="445" y="141"/>
                  <a:pt x="441" y="141"/>
                </a:cubicBezTo>
                <a:cubicBezTo>
                  <a:pt x="406" y="141"/>
                  <a:pt x="406" y="141"/>
                  <a:pt x="406" y="141"/>
                </a:cubicBezTo>
                <a:cubicBezTo>
                  <a:pt x="402" y="141"/>
                  <a:pt x="398" y="143"/>
                  <a:pt x="395" y="146"/>
                </a:cubicBezTo>
                <a:cubicBezTo>
                  <a:pt x="382" y="163"/>
                  <a:pt x="382" y="163"/>
                  <a:pt x="382" y="163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9" y="140"/>
                  <a:pt x="369" y="140"/>
                  <a:pt x="369" y="140"/>
                </a:cubicBezTo>
                <a:cubicBezTo>
                  <a:pt x="369" y="136"/>
                  <a:pt x="368" y="133"/>
                  <a:pt x="365" y="130"/>
                </a:cubicBezTo>
                <a:cubicBezTo>
                  <a:pt x="363" y="128"/>
                  <a:pt x="359" y="126"/>
                  <a:pt x="356" y="126"/>
                </a:cubicBezTo>
                <a:cubicBezTo>
                  <a:pt x="346" y="126"/>
                  <a:pt x="346" y="126"/>
                  <a:pt x="346" y="126"/>
                </a:cubicBezTo>
                <a:cubicBezTo>
                  <a:pt x="352" y="115"/>
                  <a:pt x="355" y="101"/>
                  <a:pt x="355" y="87"/>
                </a:cubicBezTo>
                <a:cubicBezTo>
                  <a:pt x="355" y="39"/>
                  <a:pt x="316" y="0"/>
                  <a:pt x="268" y="0"/>
                </a:cubicBezTo>
                <a:cubicBezTo>
                  <a:pt x="219" y="0"/>
                  <a:pt x="180" y="39"/>
                  <a:pt x="180" y="87"/>
                </a:cubicBezTo>
                <a:cubicBezTo>
                  <a:pt x="180" y="101"/>
                  <a:pt x="184" y="115"/>
                  <a:pt x="190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71" y="115"/>
                  <a:pt x="175" y="101"/>
                  <a:pt x="175" y="87"/>
                </a:cubicBezTo>
                <a:cubicBezTo>
                  <a:pt x="175" y="39"/>
                  <a:pt x="136" y="0"/>
                  <a:pt x="88" y="0"/>
                </a:cubicBezTo>
                <a:cubicBezTo>
                  <a:pt x="39" y="0"/>
                  <a:pt x="0" y="39"/>
                  <a:pt x="0" y="87"/>
                </a:cubicBezTo>
                <a:cubicBezTo>
                  <a:pt x="0" y="96"/>
                  <a:pt x="2" y="105"/>
                  <a:pt x="4" y="114"/>
                </a:cubicBezTo>
                <a:cubicBezTo>
                  <a:pt x="4" y="114"/>
                  <a:pt x="5" y="115"/>
                  <a:pt x="5" y="116"/>
                </a:cubicBezTo>
                <a:cubicBezTo>
                  <a:pt x="5" y="117"/>
                  <a:pt x="7" y="122"/>
                  <a:pt x="11" y="129"/>
                </a:cubicBezTo>
                <a:cubicBezTo>
                  <a:pt x="14" y="135"/>
                  <a:pt x="20" y="144"/>
                  <a:pt x="28" y="150"/>
                </a:cubicBezTo>
                <a:cubicBezTo>
                  <a:pt x="30" y="152"/>
                  <a:pt x="33" y="153"/>
                  <a:pt x="36" y="153"/>
                </a:cubicBezTo>
                <a:cubicBezTo>
                  <a:pt x="40" y="153"/>
                  <a:pt x="44" y="151"/>
                  <a:pt x="47" y="148"/>
                </a:cubicBezTo>
                <a:cubicBezTo>
                  <a:pt x="51" y="142"/>
                  <a:pt x="50" y="134"/>
                  <a:pt x="44" y="129"/>
                </a:cubicBezTo>
                <a:cubicBezTo>
                  <a:pt x="43" y="128"/>
                  <a:pt x="42" y="127"/>
                  <a:pt x="41" y="126"/>
                </a:cubicBezTo>
                <a:cubicBezTo>
                  <a:pt x="32" y="115"/>
                  <a:pt x="27" y="102"/>
                  <a:pt x="27" y="87"/>
                </a:cubicBezTo>
                <a:cubicBezTo>
                  <a:pt x="27" y="70"/>
                  <a:pt x="34" y="55"/>
                  <a:pt x="45" y="44"/>
                </a:cubicBezTo>
                <a:cubicBezTo>
                  <a:pt x="56" y="33"/>
                  <a:pt x="71" y="26"/>
                  <a:pt x="88" y="26"/>
                </a:cubicBezTo>
                <a:cubicBezTo>
                  <a:pt x="104" y="26"/>
                  <a:pt x="119" y="33"/>
                  <a:pt x="130" y="44"/>
                </a:cubicBezTo>
                <a:cubicBezTo>
                  <a:pt x="141" y="55"/>
                  <a:pt x="148" y="70"/>
                  <a:pt x="148" y="87"/>
                </a:cubicBezTo>
                <a:cubicBezTo>
                  <a:pt x="148" y="104"/>
                  <a:pt x="141" y="119"/>
                  <a:pt x="130" y="130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28" y="133"/>
                  <a:pt x="127" y="136"/>
                  <a:pt x="127" y="140"/>
                </a:cubicBezTo>
                <a:cubicBezTo>
                  <a:pt x="127" y="147"/>
                  <a:pt x="133" y="153"/>
                  <a:pt x="140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5" y="153"/>
                  <a:pt x="231" y="147"/>
                  <a:pt x="231" y="140"/>
                </a:cubicBezTo>
                <a:cubicBezTo>
                  <a:pt x="231" y="134"/>
                  <a:pt x="227" y="129"/>
                  <a:pt x="222" y="127"/>
                </a:cubicBezTo>
                <a:cubicBezTo>
                  <a:pt x="213" y="117"/>
                  <a:pt x="207" y="103"/>
                  <a:pt x="207" y="87"/>
                </a:cubicBezTo>
                <a:cubicBezTo>
                  <a:pt x="207" y="70"/>
                  <a:pt x="214" y="55"/>
                  <a:pt x="225" y="44"/>
                </a:cubicBezTo>
                <a:cubicBezTo>
                  <a:pt x="236" y="33"/>
                  <a:pt x="251" y="26"/>
                  <a:pt x="268" y="26"/>
                </a:cubicBezTo>
                <a:cubicBezTo>
                  <a:pt x="284" y="26"/>
                  <a:pt x="299" y="33"/>
                  <a:pt x="310" y="44"/>
                </a:cubicBezTo>
                <a:cubicBezTo>
                  <a:pt x="321" y="55"/>
                  <a:pt x="328" y="70"/>
                  <a:pt x="328" y="87"/>
                </a:cubicBezTo>
                <a:cubicBezTo>
                  <a:pt x="328" y="102"/>
                  <a:pt x="322" y="116"/>
                  <a:pt x="313" y="127"/>
                </a:cubicBezTo>
                <a:cubicBezTo>
                  <a:pt x="308" y="129"/>
                  <a:pt x="304" y="134"/>
                  <a:pt x="304" y="140"/>
                </a:cubicBezTo>
                <a:cubicBezTo>
                  <a:pt x="304" y="147"/>
                  <a:pt x="310" y="153"/>
                  <a:pt x="318" y="153"/>
                </a:cubicBezTo>
                <a:cubicBezTo>
                  <a:pt x="343" y="153"/>
                  <a:pt x="343" y="153"/>
                  <a:pt x="343" y="153"/>
                </a:cubicBezTo>
                <a:cubicBezTo>
                  <a:pt x="343" y="176"/>
                  <a:pt x="343" y="176"/>
                  <a:pt x="343" y="176"/>
                </a:cubicBezTo>
                <a:cubicBezTo>
                  <a:pt x="343" y="180"/>
                  <a:pt x="344" y="183"/>
                  <a:pt x="346" y="185"/>
                </a:cubicBezTo>
                <a:cubicBezTo>
                  <a:pt x="349" y="188"/>
                  <a:pt x="352" y="189"/>
                  <a:pt x="356" y="189"/>
                </a:cubicBezTo>
                <a:cubicBezTo>
                  <a:pt x="388" y="189"/>
                  <a:pt x="388" y="189"/>
                  <a:pt x="388" y="189"/>
                </a:cubicBezTo>
                <a:cubicBezTo>
                  <a:pt x="392" y="189"/>
                  <a:pt x="396" y="188"/>
                  <a:pt x="399" y="184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28" y="167"/>
                  <a:pt x="428" y="167"/>
                  <a:pt x="428" y="167"/>
                </a:cubicBezTo>
                <a:cubicBezTo>
                  <a:pt x="428" y="326"/>
                  <a:pt x="428" y="326"/>
                  <a:pt x="428" y="326"/>
                </a:cubicBezTo>
                <a:cubicBezTo>
                  <a:pt x="412" y="326"/>
                  <a:pt x="412" y="326"/>
                  <a:pt x="412" y="326"/>
                </a:cubicBezTo>
                <a:cubicBezTo>
                  <a:pt x="402" y="313"/>
                  <a:pt x="402" y="313"/>
                  <a:pt x="402" y="313"/>
                </a:cubicBezTo>
                <a:cubicBezTo>
                  <a:pt x="399" y="310"/>
                  <a:pt x="395" y="308"/>
                  <a:pt x="391" y="308"/>
                </a:cubicBezTo>
                <a:cubicBezTo>
                  <a:pt x="358" y="308"/>
                  <a:pt x="358" y="308"/>
                  <a:pt x="358" y="308"/>
                </a:cubicBezTo>
                <a:cubicBezTo>
                  <a:pt x="354" y="308"/>
                  <a:pt x="351" y="310"/>
                  <a:pt x="349" y="312"/>
                </a:cubicBezTo>
                <a:cubicBezTo>
                  <a:pt x="346" y="315"/>
                  <a:pt x="345" y="318"/>
                  <a:pt x="345" y="322"/>
                </a:cubicBezTo>
                <a:cubicBezTo>
                  <a:pt x="345" y="344"/>
                  <a:pt x="345" y="344"/>
                  <a:pt x="345" y="344"/>
                </a:cubicBezTo>
                <a:cubicBezTo>
                  <a:pt x="27" y="344"/>
                  <a:pt x="27" y="344"/>
                  <a:pt x="27" y="344"/>
                </a:cubicBezTo>
                <a:cubicBezTo>
                  <a:pt x="27" y="190"/>
                  <a:pt x="27" y="190"/>
                  <a:pt x="27" y="190"/>
                </a:cubicBezTo>
                <a:cubicBezTo>
                  <a:pt x="27" y="182"/>
                  <a:pt x="21" y="177"/>
                  <a:pt x="14" y="177"/>
                </a:cubicBezTo>
                <a:cubicBezTo>
                  <a:pt x="6" y="177"/>
                  <a:pt x="0" y="182"/>
                  <a:pt x="0" y="19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61"/>
                  <a:pt x="2" y="365"/>
                  <a:pt x="4" y="367"/>
                </a:cubicBezTo>
                <a:cubicBezTo>
                  <a:pt x="7" y="370"/>
                  <a:pt x="10" y="371"/>
                  <a:pt x="14" y="371"/>
                </a:cubicBezTo>
                <a:cubicBezTo>
                  <a:pt x="358" y="371"/>
                  <a:pt x="358" y="371"/>
                  <a:pt x="358" y="371"/>
                </a:cubicBezTo>
                <a:cubicBezTo>
                  <a:pt x="361" y="371"/>
                  <a:pt x="365" y="370"/>
                  <a:pt x="367" y="367"/>
                </a:cubicBezTo>
                <a:cubicBezTo>
                  <a:pt x="370" y="365"/>
                  <a:pt x="371" y="361"/>
                  <a:pt x="371" y="358"/>
                </a:cubicBezTo>
                <a:cubicBezTo>
                  <a:pt x="371" y="335"/>
                  <a:pt x="371" y="335"/>
                  <a:pt x="371" y="335"/>
                </a:cubicBezTo>
                <a:cubicBezTo>
                  <a:pt x="385" y="335"/>
                  <a:pt x="385" y="335"/>
                  <a:pt x="385" y="335"/>
                </a:cubicBezTo>
                <a:cubicBezTo>
                  <a:pt x="395" y="348"/>
                  <a:pt x="395" y="348"/>
                  <a:pt x="395" y="348"/>
                </a:cubicBezTo>
                <a:cubicBezTo>
                  <a:pt x="398" y="351"/>
                  <a:pt x="402" y="353"/>
                  <a:pt x="406" y="353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45" y="353"/>
                  <a:pt x="448" y="351"/>
                  <a:pt x="451" y="349"/>
                </a:cubicBezTo>
                <a:cubicBezTo>
                  <a:pt x="453" y="346"/>
                  <a:pt x="454" y="343"/>
                  <a:pt x="454" y="339"/>
                </a:cubicBezTo>
                <a:cubicBezTo>
                  <a:pt x="454" y="154"/>
                  <a:pt x="454" y="154"/>
                  <a:pt x="454" y="154"/>
                </a:cubicBezTo>
                <a:cubicBezTo>
                  <a:pt x="454" y="151"/>
                  <a:pt x="453" y="147"/>
                  <a:pt x="451" y="1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1" name="Freeform 377"/>
          <p:cNvSpPr>
            <a:spLocks/>
          </p:cNvSpPr>
          <p:nvPr userDrawn="1"/>
        </p:nvSpPr>
        <p:spPr bwMode="auto">
          <a:xfrm>
            <a:off x="3368587" y="2569710"/>
            <a:ext cx="319028" cy="401240"/>
          </a:xfrm>
          <a:custGeom>
            <a:avLst/>
            <a:gdLst/>
            <a:ahLst/>
            <a:cxnLst>
              <a:cxn ang="0">
                <a:pos x="130" y="44"/>
              </a:cxn>
              <a:cxn ang="0">
                <a:pos x="121" y="98"/>
              </a:cxn>
              <a:cxn ang="0">
                <a:pos x="5" y="103"/>
              </a:cxn>
              <a:cxn ang="0">
                <a:pos x="0" y="124"/>
              </a:cxn>
              <a:cxn ang="0">
                <a:pos x="67" y="204"/>
              </a:cxn>
              <a:cxn ang="0">
                <a:pos x="21" y="282"/>
              </a:cxn>
              <a:cxn ang="0">
                <a:pos x="38" y="323"/>
              </a:cxn>
              <a:cxn ang="0">
                <a:pos x="181" y="242"/>
              </a:cxn>
              <a:cxn ang="0">
                <a:pos x="172" y="225"/>
              </a:cxn>
              <a:cxn ang="0">
                <a:pos x="179" y="178"/>
              </a:cxn>
              <a:cxn ang="0">
                <a:pos x="203" y="202"/>
              </a:cxn>
              <a:cxn ang="0">
                <a:pos x="186" y="241"/>
              </a:cxn>
              <a:cxn ang="0">
                <a:pos x="230" y="202"/>
              </a:cxn>
              <a:cxn ang="0">
                <a:pos x="144" y="166"/>
              </a:cxn>
              <a:cxn ang="0">
                <a:pos x="151" y="244"/>
              </a:cxn>
              <a:cxn ang="0">
                <a:pos x="47" y="282"/>
              </a:cxn>
              <a:cxn ang="0">
                <a:pos x="108" y="215"/>
              </a:cxn>
              <a:cxn ang="0">
                <a:pos x="119" y="201"/>
              </a:cxn>
              <a:cxn ang="0">
                <a:pos x="34" y="145"/>
              </a:cxn>
              <a:cxn ang="0">
                <a:pos x="28" y="118"/>
              </a:cxn>
              <a:cxn ang="0">
                <a:pos x="131" y="140"/>
              </a:cxn>
              <a:cxn ang="0">
                <a:pos x="156" y="133"/>
              </a:cxn>
              <a:cxn ang="0">
                <a:pos x="147" y="92"/>
              </a:cxn>
              <a:cxn ang="0">
                <a:pos x="184" y="28"/>
              </a:cxn>
              <a:cxn ang="0">
                <a:pos x="217" y="88"/>
              </a:cxn>
              <a:cxn ang="0">
                <a:pos x="208" y="138"/>
              </a:cxn>
              <a:cxn ang="0">
                <a:pos x="229" y="149"/>
              </a:cxn>
              <a:cxn ang="0">
                <a:pos x="255" y="203"/>
              </a:cxn>
              <a:cxn ang="0">
                <a:pos x="243" y="217"/>
              </a:cxn>
              <a:cxn ang="0">
                <a:pos x="305" y="302"/>
              </a:cxn>
              <a:cxn ang="0">
                <a:pos x="205" y="264"/>
              </a:cxn>
              <a:cxn ang="0">
                <a:pos x="184" y="261"/>
              </a:cxn>
              <a:cxn ang="0">
                <a:pos x="164" y="340"/>
              </a:cxn>
              <a:cxn ang="0">
                <a:pos x="81" y="368"/>
              </a:cxn>
              <a:cxn ang="0">
                <a:pos x="200" y="414"/>
              </a:cxn>
              <a:cxn ang="0">
                <a:pos x="227" y="460"/>
              </a:cxn>
              <a:cxn ang="0">
                <a:pos x="217" y="391"/>
              </a:cxn>
              <a:cxn ang="0">
                <a:pos x="116" y="370"/>
              </a:cxn>
              <a:cxn ang="0">
                <a:pos x="197" y="368"/>
              </a:cxn>
              <a:cxn ang="0">
                <a:pos x="198" y="352"/>
              </a:cxn>
              <a:cxn ang="0">
                <a:pos x="193" y="295"/>
              </a:cxn>
              <a:cxn ang="0">
                <a:pos x="330" y="326"/>
              </a:cxn>
              <a:cxn ang="0">
                <a:pos x="319" y="250"/>
              </a:cxn>
              <a:cxn ang="0">
                <a:pos x="331" y="202"/>
              </a:cxn>
              <a:cxn ang="0">
                <a:pos x="361" y="121"/>
              </a:cxn>
              <a:cxn ang="0">
                <a:pos x="244" y="88"/>
              </a:cxn>
              <a:cxn ang="0">
                <a:pos x="187" y="1"/>
              </a:cxn>
            </a:cxnLst>
            <a:rect l="0" t="0" r="r" b="b"/>
            <a:pathLst>
              <a:path w="366" h="461">
                <a:moveTo>
                  <a:pt x="180" y="1"/>
                </a:moveTo>
                <a:cubicBezTo>
                  <a:pt x="157" y="7"/>
                  <a:pt x="140" y="22"/>
                  <a:pt x="130" y="44"/>
                </a:cubicBezTo>
                <a:cubicBezTo>
                  <a:pt x="123" y="59"/>
                  <a:pt x="121" y="76"/>
                  <a:pt x="121" y="91"/>
                </a:cubicBezTo>
                <a:cubicBezTo>
                  <a:pt x="121" y="94"/>
                  <a:pt x="121" y="96"/>
                  <a:pt x="121" y="98"/>
                </a:cubicBezTo>
                <a:cubicBezTo>
                  <a:pt x="106" y="89"/>
                  <a:pt x="87" y="84"/>
                  <a:pt x="70" y="82"/>
                </a:cubicBezTo>
                <a:cubicBezTo>
                  <a:pt x="43" y="79"/>
                  <a:pt x="20" y="87"/>
                  <a:pt x="5" y="103"/>
                </a:cubicBezTo>
                <a:cubicBezTo>
                  <a:pt x="4" y="104"/>
                  <a:pt x="3" y="106"/>
                  <a:pt x="3" y="108"/>
                </a:cubicBezTo>
                <a:cubicBezTo>
                  <a:pt x="1" y="113"/>
                  <a:pt x="0" y="119"/>
                  <a:pt x="0" y="124"/>
                </a:cubicBezTo>
                <a:cubicBezTo>
                  <a:pt x="0" y="136"/>
                  <a:pt x="4" y="148"/>
                  <a:pt x="12" y="160"/>
                </a:cubicBezTo>
                <a:cubicBezTo>
                  <a:pt x="24" y="179"/>
                  <a:pt x="46" y="194"/>
                  <a:pt x="67" y="204"/>
                </a:cubicBezTo>
                <a:cubicBezTo>
                  <a:pt x="51" y="214"/>
                  <a:pt x="38" y="229"/>
                  <a:pt x="30" y="245"/>
                </a:cubicBezTo>
                <a:cubicBezTo>
                  <a:pt x="24" y="257"/>
                  <a:pt x="21" y="270"/>
                  <a:pt x="21" y="282"/>
                </a:cubicBezTo>
                <a:cubicBezTo>
                  <a:pt x="21" y="294"/>
                  <a:pt x="24" y="306"/>
                  <a:pt x="30" y="317"/>
                </a:cubicBezTo>
                <a:cubicBezTo>
                  <a:pt x="31" y="320"/>
                  <a:pt x="34" y="322"/>
                  <a:pt x="38" y="323"/>
                </a:cubicBezTo>
                <a:cubicBezTo>
                  <a:pt x="71" y="333"/>
                  <a:pt x="103" y="329"/>
                  <a:pt x="131" y="309"/>
                </a:cubicBezTo>
                <a:cubicBezTo>
                  <a:pt x="154" y="293"/>
                  <a:pt x="172" y="269"/>
                  <a:pt x="181" y="242"/>
                </a:cubicBezTo>
                <a:cubicBezTo>
                  <a:pt x="182" y="238"/>
                  <a:pt x="182" y="235"/>
                  <a:pt x="180" y="231"/>
                </a:cubicBezTo>
                <a:cubicBezTo>
                  <a:pt x="179" y="228"/>
                  <a:pt x="176" y="226"/>
                  <a:pt x="172" y="225"/>
                </a:cubicBezTo>
                <a:cubicBezTo>
                  <a:pt x="162" y="222"/>
                  <a:pt x="156" y="213"/>
                  <a:pt x="156" y="202"/>
                </a:cubicBezTo>
                <a:cubicBezTo>
                  <a:pt x="156" y="189"/>
                  <a:pt x="166" y="178"/>
                  <a:pt x="179" y="178"/>
                </a:cubicBezTo>
                <a:cubicBezTo>
                  <a:pt x="186" y="178"/>
                  <a:pt x="192" y="181"/>
                  <a:pt x="196" y="185"/>
                </a:cubicBezTo>
                <a:cubicBezTo>
                  <a:pt x="201" y="190"/>
                  <a:pt x="203" y="196"/>
                  <a:pt x="203" y="202"/>
                </a:cubicBezTo>
                <a:cubicBezTo>
                  <a:pt x="203" y="211"/>
                  <a:pt x="198" y="218"/>
                  <a:pt x="191" y="223"/>
                </a:cubicBezTo>
                <a:cubicBezTo>
                  <a:pt x="185" y="226"/>
                  <a:pt x="182" y="234"/>
                  <a:pt x="186" y="241"/>
                </a:cubicBezTo>
                <a:cubicBezTo>
                  <a:pt x="190" y="247"/>
                  <a:pt x="198" y="250"/>
                  <a:pt x="204" y="246"/>
                </a:cubicBezTo>
                <a:cubicBezTo>
                  <a:pt x="220" y="237"/>
                  <a:pt x="230" y="220"/>
                  <a:pt x="230" y="202"/>
                </a:cubicBezTo>
                <a:cubicBezTo>
                  <a:pt x="230" y="174"/>
                  <a:pt x="207" y="152"/>
                  <a:pt x="179" y="152"/>
                </a:cubicBezTo>
                <a:cubicBezTo>
                  <a:pt x="166" y="152"/>
                  <a:pt x="153" y="157"/>
                  <a:pt x="144" y="166"/>
                </a:cubicBezTo>
                <a:cubicBezTo>
                  <a:pt x="134" y="176"/>
                  <a:pt x="129" y="189"/>
                  <a:pt x="129" y="202"/>
                </a:cubicBezTo>
                <a:cubicBezTo>
                  <a:pt x="129" y="219"/>
                  <a:pt x="138" y="235"/>
                  <a:pt x="151" y="244"/>
                </a:cubicBezTo>
                <a:cubicBezTo>
                  <a:pt x="136" y="276"/>
                  <a:pt x="101" y="311"/>
                  <a:pt x="51" y="299"/>
                </a:cubicBezTo>
                <a:cubicBezTo>
                  <a:pt x="48" y="293"/>
                  <a:pt x="47" y="287"/>
                  <a:pt x="47" y="282"/>
                </a:cubicBezTo>
                <a:cubicBezTo>
                  <a:pt x="47" y="272"/>
                  <a:pt x="50" y="264"/>
                  <a:pt x="53" y="257"/>
                </a:cubicBezTo>
                <a:cubicBezTo>
                  <a:pt x="66" y="233"/>
                  <a:pt x="91" y="217"/>
                  <a:pt x="108" y="215"/>
                </a:cubicBezTo>
                <a:cubicBezTo>
                  <a:pt x="115" y="214"/>
                  <a:pt x="119" y="208"/>
                  <a:pt x="119" y="202"/>
                </a:cubicBezTo>
                <a:cubicBezTo>
                  <a:pt x="119" y="202"/>
                  <a:pt x="119" y="202"/>
                  <a:pt x="119" y="201"/>
                </a:cubicBezTo>
                <a:cubicBezTo>
                  <a:pt x="119" y="195"/>
                  <a:pt x="114" y="189"/>
                  <a:pt x="108" y="188"/>
                </a:cubicBezTo>
                <a:cubicBezTo>
                  <a:pt x="84" y="185"/>
                  <a:pt x="49" y="168"/>
                  <a:pt x="34" y="145"/>
                </a:cubicBezTo>
                <a:cubicBezTo>
                  <a:pt x="29" y="138"/>
                  <a:pt x="27" y="131"/>
                  <a:pt x="27" y="124"/>
                </a:cubicBezTo>
                <a:cubicBezTo>
                  <a:pt x="27" y="122"/>
                  <a:pt x="27" y="120"/>
                  <a:pt x="28" y="118"/>
                </a:cubicBezTo>
                <a:cubicBezTo>
                  <a:pt x="39" y="108"/>
                  <a:pt x="57" y="108"/>
                  <a:pt x="67" y="109"/>
                </a:cubicBezTo>
                <a:cubicBezTo>
                  <a:pt x="96" y="111"/>
                  <a:pt x="123" y="127"/>
                  <a:pt x="131" y="140"/>
                </a:cubicBezTo>
                <a:cubicBezTo>
                  <a:pt x="135" y="146"/>
                  <a:pt x="143" y="148"/>
                  <a:pt x="149" y="145"/>
                </a:cubicBezTo>
                <a:cubicBezTo>
                  <a:pt x="153" y="142"/>
                  <a:pt x="156" y="138"/>
                  <a:pt x="156" y="133"/>
                </a:cubicBezTo>
                <a:cubicBezTo>
                  <a:pt x="156" y="131"/>
                  <a:pt x="155" y="129"/>
                  <a:pt x="154" y="127"/>
                </a:cubicBezTo>
                <a:cubicBezTo>
                  <a:pt x="150" y="119"/>
                  <a:pt x="147" y="106"/>
                  <a:pt x="147" y="92"/>
                </a:cubicBezTo>
                <a:cubicBezTo>
                  <a:pt x="147" y="79"/>
                  <a:pt x="149" y="66"/>
                  <a:pt x="154" y="55"/>
                </a:cubicBezTo>
                <a:cubicBezTo>
                  <a:pt x="161" y="41"/>
                  <a:pt x="171" y="32"/>
                  <a:pt x="184" y="28"/>
                </a:cubicBezTo>
                <a:cubicBezTo>
                  <a:pt x="195" y="31"/>
                  <a:pt x="204" y="39"/>
                  <a:pt x="210" y="51"/>
                </a:cubicBezTo>
                <a:cubicBezTo>
                  <a:pt x="215" y="62"/>
                  <a:pt x="217" y="75"/>
                  <a:pt x="217" y="88"/>
                </a:cubicBezTo>
                <a:cubicBezTo>
                  <a:pt x="217" y="104"/>
                  <a:pt x="214" y="121"/>
                  <a:pt x="209" y="132"/>
                </a:cubicBezTo>
                <a:cubicBezTo>
                  <a:pt x="208" y="134"/>
                  <a:pt x="208" y="136"/>
                  <a:pt x="208" y="138"/>
                </a:cubicBezTo>
                <a:cubicBezTo>
                  <a:pt x="208" y="142"/>
                  <a:pt x="209" y="145"/>
                  <a:pt x="213" y="148"/>
                </a:cubicBezTo>
                <a:cubicBezTo>
                  <a:pt x="217" y="152"/>
                  <a:pt x="224" y="152"/>
                  <a:pt x="229" y="149"/>
                </a:cubicBezTo>
                <a:cubicBezTo>
                  <a:pt x="261" y="127"/>
                  <a:pt x="296" y="110"/>
                  <a:pt x="339" y="138"/>
                </a:cubicBezTo>
                <a:cubicBezTo>
                  <a:pt x="335" y="177"/>
                  <a:pt x="293" y="199"/>
                  <a:pt x="255" y="203"/>
                </a:cubicBezTo>
                <a:cubicBezTo>
                  <a:pt x="248" y="204"/>
                  <a:pt x="243" y="209"/>
                  <a:pt x="243" y="215"/>
                </a:cubicBezTo>
                <a:cubicBezTo>
                  <a:pt x="243" y="216"/>
                  <a:pt x="243" y="216"/>
                  <a:pt x="243" y="217"/>
                </a:cubicBezTo>
                <a:cubicBezTo>
                  <a:pt x="243" y="222"/>
                  <a:pt x="246" y="227"/>
                  <a:pt x="252" y="229"/>
                </a:cubicBezTo>
                <a:cubicBezTo>
                  <a:pt x="287" y="241"/>
                  <a:pt x="305" y="266"/>
                  <a:pt x="305" y="302"/>
                </a:cubicBezTo>
                <a:cubicBezTo>
                  <a:pt x="305" y="306"/>
                  <a:pt x="305" y="309"/>
                  <a:pt x="304" y="313"/>
                </a:cubicBezTo>
                <a:cubicBezTo>
                  <a:pt x="250" y="324"/>
                  <a:pt x="216" y="286"/>
                  <a:pt x="205" y="264"/>
                </a:cubicBezTo>
                <a:cubicBezTo>
                  <a:pt x="203" y="260"/>
                  <a:pt x="200" y="257"/>
                  <a:pt x="195" y="257"/>
                </a:cubicBezTo>
                <a:cubicBezTo>
                  <a:pt x="191" y="256"/>
                  <a:pt x="187" y="258"/>
                  <a:pt x="184" y="261"/>
                </a:cubicBezTo>
                <a:cubicBezTo>
                  <a:pt x="174" y="271"/>
                  <a:pt x="161" y="293"/>
                  <a:pt x="161" y="319"/>
                </a:cubicBezTo>
                <a:cubicBezTo>
                  <a:pt x="161" y="326"/>
                  <a:pt x="162" y="333"/>
                  <a:pt x="164" y="340"/>
                </a:cubicBezTo>
                <a:cubicBezTo>
                  <a:pt x="141" y="336"/>
                  <a:pt x="109" y="337"/>
                  <a:pt x="85" y="359"/>
                </a:cubicBezTo>
                <a:cubicBezTo>
                  <a:pt x="83" y="361"/>
                  <a:pt x="81" y="364"/>
                  <a:pt x="81" y="368"/>
                </a:cubicBezTo>
                <a:cubicBezTo>
                  <a:pt x="81" y="372"/>
                  <a:pt x="82" y="375"/>
                  <a:pt x="84" y="378"/>
                </a:cubicBezTo>
                <a:cubicBezTo>
                  <a:pt x="86" y="380"/>
                  <a:pt x="130" y="427"/>
                  <a:pt x="200" y="414"/>
                </a:cubicBezTo>
                <a:cubicBezTo>
                  <a:pt x="204" y="421"/>
                  <a:pt x="210" y="434"/>
                  <a:pt x="212" y="449"/>
                </a:cubicBezTo>
                <a:cubicBezTo>
                  <a:pt x="213" y="456"/>
                  <a:pt x="220" y="461"/>
                  <a:pt x="227" y="460"/>
                </a:cubicBezTo>
                <a:cubicBezTo>
                  <a:pt x="234" y="459"/>
                  <a:pt x="239" y="452"/>
                  <a:pt x="238" y="445"/>
                </a:cubicBezTo>
                <a:cubicBezTo>
                  <a:pt x="234" y="415"/>
                  <a:pt x="218" y="392"/>
                  <a:pt x="217" y="391"/>
                </a:cubicBezTo>
                <a:cubicBezTo>
                  <a:pt x="214" y="386"/>
                  <a:pt x="208" y="384"/>
                  <a:pt x="203" y="385"/>
                </a:cubicBezTo>
                <a:cubicBezTo>
                  <a:pt x="163" y="396"/>
                  <a:pt x="132" y="381"/>
                  <a:pt x="116" y="370"/>
                </a:cubicBezTo>
                <a:cubicBezTo>
                  <a:pt x="145" y="358"/>
                  <a:pt x="181" y="371"/>
                  <a:pt x="182" y="372"/>
                </a:cubicBezTo>
                <a:cubicBezTo>
                  <a:pt x="187" y="374"/>
                  <a:pt x="193" y="372"/>
                  <a:pt x="197" y="368"/>
                </a:cubicBezTo>
                <a:cubicBezTo>
                  <a:pt x="199" y="365"/>
                  <a:pt x="200" y="362"/>
                  <a:pt x="200" y="359"/>
                </a:cubicBezTo>
                <a:cubicBezTo>
                  <a:pt x="200" y="357"/>
                  <a:pt x="199" y="354"/>
                  <a:pt x="198" y="352"/>
                </a:cubicBezTo>
                <a:cubicBezTo>
                  <a:pt x="190" y="340"/>
                  <a:pt x="188" y="329"/>
                  <a:pt x="188" y="319"/>
                </a:cubicBezTo>
                <a:cubicBezTo>
                  <a:pt x="188" y="310"/>
                  <a:pt x="190" y="301"/>
                  <a:pt x="193" y="295"/>
                </a:cubicBezTo>
                <a:cubicBezTo>
                  <a:pt x="215" y="323"/>
                  <a:pt x="259" y="354"/>
                  <a:pt x="320" y="337"/>
                </a:cubicBezTo>
                <a:cubicBezTo>
                  <a:pt x="325" y="336"/>
                  <a:pt x="329" y="331"/>
                  <a:pt x="330" y="326"/>
                </a:cubicBezTo>
                <a:cubicBezTo>
                  <a:pt x="331" y="318"/>
                  <a:pt x="331" y="310"/>
                  <a:pt x="331" y="302"/>
                </a:cubicBezTo>
                <a:cubicBezTo>
                  <a:pt x="331" y="283"/>
                  <a:pt x="327" y="265"/>
                  <a:pt x="319" y="250"/>
                </a:cubicBezTo>
                <a:cubicBezTo>
                  <a:pt x="312" y="239"/>
                  <a:pt x="304" y="229"/>
                  <a:pt x="294" y="222"/>
                </a:cubicBezTo>
                <a:cubicBezTo>
                  <a:pt x="308" y="217"/>
                  <a:pt x="320" y="210"/>
                  <a:pt x="331" y="202"/>
                </a:cubicBezTo>
                <a:cubicBezTo>
                  <a:pt x="354" y="183"/>
                  <a:pt x="366" y="159"/>
                  <a:pt x="366" y="131"/>
                </a:cubicBezTo>
                <a:cubicBezTo>
                  <a:pt x="366" y="127"/>
                  <a:pt x="364" y="123"/>
                  <a:pt x="361" y="121"/>
                </a:cubicBezTo>
                <a:cubicBezTo>
                  <a:pt x="316" y="87"/>
                  <a:pt x="276" y="94"/>
                  <a:pt x="242" y="110"/>
                </a:cubicBezTo>
                <a:cubicBezTo>
                  <a:pt x="243" y="103"/>
                  <a:pt x="244" y="95"/>
                  <a:pt x="244" y="88"/>
                </a:cubicBezTo>
                <a:cubicBezTo>
                  <a:pt x="244" y="71"/>
                  <a:pt x="241" y="54"/>
                  <a:pt x="234" y="39"/>
                </a:cubicBezTo>
                <a:cubicBezTo>
                  <a:pt x="224" y="19"/>
                  <a:pt x="208" y="6"/>
                  <a:pt x="187" y="1"/>
                </a:cubicBezTo>
                <a:cubicBezTo>
                  <a:pt x="184" y="0"/>
                  <a:pt x="182" y="0"/>
                  <a:pt x="180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7" name="Freeform 369"/>
          <p:cNvSpPr>
            <a:spLocks/>
          </p:cNvSpPr>
          <p:nvPr userDrawn="1"/>
        </p:nvSpPr>
        <p:spPr bwMode="auto">
          <a:xfrm>
            <a:off x="3967958" y="2581367"/>
            <a:ext cx="117795" cy="377926"/>
          </a:xfrm>
          <a:custGeom>
            <a:avLst/>
            <a:gdLst/>
            <a:ahLst/>
            <a:cxnLst>
              <a:cxn ang="0">
                <a:pos x="80" y="356"/>
              </a:cxn>
              <a:cxn ang="0">
                <a:pos x="80" y="333"/>
              </a:cxn>
              <a:cxn ang="0">
                <a:pos x="131" y="280"/>
              </a:cxn>
              <a:cxn ang="0">
                <a:pos x="131" y="53"/>
              </a:cxn>
              <a:cxn ang="0">
                <a:pos x="78" y="0"/>
              </a:cxn>
              <a:cxn ang="0">
                <a:pos x="54" y="0"/>
              </a:cxn>
              <a:cxn ang="0">
                <a:pos x="0" y="53"/>
              </a:cxn>
              <a:cxn ang="0">
                <a:pos x="0" y="280"/>
              </a:cxn>
              <a:cxn ang="0">
                <a:pos x="16" y="318"/>
              </a:cxn>
              <a:cxn ang="0">
                <a:pos x="35" y="318"/>
              </a:cxn>
              <a:cxn ang="0">
                <a:pos x="35" y="299"/>
              </a:cxn>
              <a:cxn ang="0">
                <a:pos x="27" y="280"/>
              </a:cxn>
              <a:cxn ang="0">
                <a:pos x="27" y="255"/>
              </a:cxn>
              <a:cxn ang="0">
                <a:pos x="54" y="263"/>
              </a:cxn>
              <a:cxn ang="0">
                <a:pos x="77" y="263"/>
              </a:cxn>
              <a:cxn ang="0">
                <a:pos x="91" y="249"/>
              </a:cxn>
              <a:cxn ang="0">
                <a:pos x="77" y="236"/>
              </a:cxn>
              <a:cxn ang="0">
                <a:pos x="54" y="236"/>
              </a:cxn>
              <a:cxn ang="0">
                <a:pos x="35" y="228"/>
              </a:cxn>
              <a:cxn ang="0">
                <a:pos x="27" y="209"/>
              </a:cxn>
              <a:cxn ang="0">
                <a:pos x="27" y="206"/>
              </a:cxn>
              <a:cxn ang="0">
                <a:pos x="27" y="177"/>
              </a:cxn>
              <a:cxn ang="0">
                <a:pos x="54" y="184"/>
              </a:cxn>
              <a:cxn ang="0">
                <a:pos x="77" y="184"/>
              </a:cxn>
              <a:cxn ang="0">
                <a:pos x="91" y="171"/>
              </a:cxn>
              <a:cxn ang="0">
                <a:pos x="77" y="157"/>
              </a:cxn>
              <a:cxn ang="0">
                <a:pos x="54" y="157"/>
              </a:cxn>
              <a:cxn ang="0">
                <a:pos x="35" y="149"/>
              </a:cxn>
              <a:cxn ang="0">
                <a:pos x="27" y="131"/>
              </a:cxn>
              <a:cxn ang="0">
                <a:pos x="27" y="128"/>
              </a:cxn>
              <a:cxn ang="0">
                <a:pos x="27" y="97"/>
              </a:cxn>
              <a:cxn ang="0">
                <a:pos x="54" y="104"/>
              </a:cxn>
              <a:cxn ang="0">
                <a:pos x="77" y="104"/>
              </a:cxn>
              <a:cxn ang="0">
                <a:pos x="91" y="91"/>
              </a:cxn>
              <a:cxn ang="0">
                <a:pos x="77" y="77"/>
              </a:cxn>
              <a:cxn ang="0">
                <a:pos x="54" y="77"/>
              </a:cxn>
              <a:cxn ang="0">
                <a:pos x="35" y="69"/>
              </a:cxn>
              <a:cxn ang="0">
                <a:pos x="27" y="51"/>
              </a:cxn>
              <a:cxn ang="0">
                <a:pos x="27" y="50"/>
              </a:cxn>
              <a:cxn ang="0">
                <a:pos x="54" y="27"/>
              </a:cxn>
              <a:cxn ang="0">
                <a:pos x="78" y="27"/>
              </a:cxn>
              <a:cxn ang="0">
                <a:pos x="104" y="53"/>
              </a:cxn>
              <a:cxn ang="0">
                <a:pos x="104" y="280"/>
              </a:cxn>
              <a:cxn ang="0">
                <a:pos x="78" y="307"/>
              </a:cxn>
              <a:cxn ang="0">
                <a:pos x="71" y="307"/>
              </a:cxn>
              <a:cxn ang="0">
                <a:pos x="69" y="307"/>
              </a:cxn>
              <a:cxn ang="0">
                <a:pos x="67" y="307"/>
              </a:cxn>
              <a:cxn ang="0">
                <a:pos x="53" y="320"/>
              </a:cxn>
              <a:cxn ang="0">
                <a:pos x="53" y="368"/>
              </a:cxn>
              <a:cxn ang="0">
                <a:pos x="61" y="380"/>
              </a:cxn>
              <a:cxn ang="0">
                <a:pos x="68" y="382"/>
              </a:cxn>
              <a:cxn ang="0">
                <a:pos x="107" y="394"/>
              </a:cxn>
              <a:cxn ang="0">
                <a:pos x="68" y="406"/>
              </a:cxn>
              <a:cxn ang="0">
                <a:pos x="29" y="394"/>
              </a:cxn>
              <a:cxn ang="0">
                <a:pos x="39" y="387"/>
              </a:cxn>
              <a:cxn ang="0">
                <a:pos x="46" y="370"/>
              </a:cxn>
              <a:cxn ang="0">
                <a:pos x="29" y="362"/>
              </a:cxn>
              <a:cxn ang="0">
                <a:pos x="2" y="394"/>
              </a:cxn>
              <a:cxn ang="0">
                <a:pos x="68" y="433"/>
              </a:cxn>
              <a:cxn ang="0">
                <a:pos x="134" y="394"/>
              </a:cxn>
              <a:cxn ang="0">
                <a:pos x="80" y="356"/>
              </a:cxn>
            </a:cxnLst>
            <a:rect l="0" t="0" r="r" b="b"/>
            <a:pathLst>
              <a:path w="134" h="433">
                <a:moveTo>
                  <a:pt x="80" y="356"/>
                </a:moveTo>
                <a:cubicBezTo>
                  <a:pt x="80" y="333"/>
                  <a:pt x="80" y="333"/>
                  <a:pt x="80" y="333"/>
                </a:cubicBezTo>
                <a:cubicBezTo>
                  <a:pt x="108" y="332"/>
                  <a:pt x="131" y="309"/>
                  <a:pt x="131" y="280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24"/>
                  <a:pt x="107" y="0"/>
                  <a:pt x="7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3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94"/>
                  <a:pt x="6" y="308"/>
                  <a:pt x="16" y="318"/>
                </a:cubicBezTo>
                <a:cubicBezTo>
                  <a:pt x="21" y="323"/>
                  <a:pt x="30" y="323"/>
                  <a:pt x="35" y="318"/>
                </a:cubicBezTo>
                <a:cubicBezTo>
                  <a:pt x="40" y="313"/>
                  <a:pt x="40" y="304"/>
                  <a:pt x="35" y="299"/>
                </a:cubicBezTo>
                <a:cubicBezTo>
                  <a:pt x="29" y="294"/>
                  <a:pt x="27" y="287"/>
                  <a:pt x="27" y="280"/>
                </a:cubicBezTo>
                <a:cubicBezTo>
                  <a:pt x="27" y="255"/>
                  <a:pt x="27" y="255"/>
                  <a:pt x="27" y="255"/>
                </a:cubicBezTo>
                <a:cubicBezTo>
                  <a:pt x="35" y="260"/>
                  <a:pt x="44" y="263"/>
                  <a:pt x="54" y="263"/>
                </a:cubicBezTo>
                <a:cubicBezTo>
                  <a:pt x="77" y="263"/>
                  <a:pt x="77" y="263"/>
                  <a:pt x="77" y="263"/>
                </a:cubicBezTo>
                <a:cubicBezTo>
                  <a:pt x="85" y="263"/>
                  <a:pt x="91" y="257"/>
                  <a:pt x="91" y="249"/>
                </a:cubicBezTo>
                <a:cubicBezTo>
                  <a:pt x="91" y="242"/>
                  <a:pt x="85" y="236"/>
                  <a:pt x="77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47" y="236"/>
                  <a:pt x="40" y="233"/>
                  <a:pt x="35" y="228"/>
                </a:cubicBezTo>
                <a:cubicBezTo>
                  <a:pt x="30" y="223"/>
                  <a:pt x="27" y="216"/>
                  <a:pt x="27" y="209"/>
                </a:cubicBezTo>
                <a:cubicBezTo>
                  <a:pt x="27" y="208"/>
                  <a:pt x="27" y="207"/>
                  <a:pt x="27" y="206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35" y="181"/>
                  <a:pt x="44" y="184"/>
                  <a:pt x="54" y="184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85" y="184"/>
                  <a:pt x="91" y="178"/>
                  <a:pt x="91" y="171"/>
                </a:cubicBezTo>
                <a:cubicBezTo>
                  <a:pt x="91" y="163"/>
                  <a:pt x="85" y="157"/>
                  <a:pt x="77" y="157"/>
                </a:cubicBezTo>
                <a:cubicBezTo>
                  <a:pt x="54" y="157"/>
                  <a:pt x="54" y="157"/>
                  <a:pt x="54" y="157"/>
                </a:cubicBezTo>
                <a:cubicBezTo>
                  <a:pt x="47" y="157"/>
                  <a:pt x="40" y="155"/>
                  <a:pt x="35" y="149"/>
                </a:cubicBezTo>
                <a:cubicBezTo>
                  <a:pt x="30" y="144"/>
                  <a:pt x="27" y="138"/>
                  <a:pt x="27" y="131"/>
                </a:cubicBezTo>
                <a:cubicBezTo>
                  <a:pt x="27" y="130"/>
                  <a:pt x="27" y="129"/>
                  <a:pt x="27" y="128"/>
                </a:cubicBezTo>
                <a:cubicBezTo>
                  <a:pt x="27" y="97"/>
                  <a:pt x="27" y="97"/>
                  <a:pt x="27" y="97"/>
                </a:cubicBezTo>
                <a:cubicBezTo>
                  <a:pt x="35" y="101"/>
                  <a:pt x="44" y="104"/>
                  <a:pt x="54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85" y="104"/>
                  <a:pt x="91" y="98"/>
                  <a:pt x="91" y="91"/>
                </a:cubicBezTo>
                <a:cubicBezTo>
                  <a:pt x="91" y="83"/>
                  <a:pt x="85" y="77"/>
                  <a:pt x="77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47" y="77"/>
                  <a:pt x="40" y="75"/>
                  <a:pt x="35" y="69"/>
                </a:cubicBezTo>
                <a:cubicBezTo>
                  <a:pt x="30" y="64"/>
                  <a:pt x="27" y="58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9" y="37"/>
                  <a:pt x="40" y="27"/>
                  <a:pt x="54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93" y="27"/>
                  <a:pt x="104" y="38"/>
                  <a:pt x="104" y="53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95"/>
                  <a:pt x="93" y="307"/>
                  <a:pt x="78" y="307"/>
                </a:cubicBezTo>
                <a:cubicBezTo>
                  <a:pt x="71" y="307"/>
                  <a:pt x="71" y="307"/>
                  <a:pt x="71" y="307"/>
                </a:cubicBezTo>
                <a:cubicBezTo>
                  <a:pt x="70" y="307"/>
                  <a:pt x="69" y="307"/>
                  <a:pt x="69" y="307"/>
                </a:cubicBezTo>
                <a:cubicBezTo>
                  <a:pt x="68" y="307"/>
                  <a:pt x="67" y="307"/>
                  <a:pt x="67" y="307"/>
                </a:cubicBezTo>
                <a:cubicBezTo>
                  <a:pt x="59" y="307"/>
                  <a:pt x="53" y="313"/>
                  <a:pt x="53" y="320"/>
                </a:cubicBezTo>
                <a:cubicBezTo>
                  <a:pt x="53" y="368"/>
                  <a:pt x="53" y="368"/>
                  <a:pt x="53" y="368"/>
                </a:cubicBezTo>
                <a:cubicBezTo>
                  <a:pt x="53" y="374"/>
                  <a:pt x="57" y="378"/>
                  <a:pt x="61" y="380"/>
                </a:cubicBezTo>
                <a:cubicBezTo>
                  <a:pt x="63" y="381"/>
                  <a:pt x="66" y="382"/>
                  <a:pt x="68" y="382"/>
                </a:cubicBezTo>
                <a:cubicBezTo>
                  <a:pt x="92" y="382"/>
                  <a:pt x="106" y="391"/>
                  <a:pt x="107" y="394"/>
                </a:cubicBezTo>
                <a:cubicBezTo>
                  <a:pt x="106" y="397"/>
                  <a:pt x="92" y="406"/>
                  <a:pt x="68" y="406"/>
                </a:cubicBezTo>
                <a:cubicBezTo>
                  <a:pt x="44" y="406"/>
                  <a:pt x="30" y="398"/>
                  <a:pt x="29" y="394"/>
                </a:cubicBezTo>
                <a:cubicBezTo>
                  <a:pt x="29" y="393"/>
                  <a:pt x="32" y="390"/>
                  <a:pt x="39" y="387"/>
                </a:cubicBezTo>
                <a:cubicBezTo>
                  <a:pt x="46" y="384"/>
                  <a:pt x="49" y="376"/>
                  <a:pt x="46" y="370"/>
                </a:cubicBezTo>
                <a:cubicBezTo>
                  <a:pt x="43" y="363"/>
                  <a:pt x="36" y="360"/>
                  <a:pt x="29" y="362"/>
                </a:cubicBezTo>
                <a:cubicBezTo>
                  <a:pt x="12" y="369"/>
                  <a:pt x="2" y="381"/>
                  <a:pt x="2" y="394"/>
                </a:cubicBezTo>
                <a:cubicBezTo>
                  <a:pt x="2" y="416"/>
                  <a:pt x="30" y="433"/>
                  <a:pt x="68" y="433"/>
                </a:cubicBezTo>
                <a:cubicBezTo>
                  <a:pt x="106" y="433"/>
                  <a:pt x="134" y="416"/>
                  <a:pt x="134" y="394"/>
                </a:cubicBezTo>
                <a:cubicBezTo>
                  <a:pt x="134" y="374"/>
                  <a:pt x="112" y="359"/>
                  <a:pt x="80" y="35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8" name="Freeform 373"/>
          <p:cNvSpPr>
            <a:spLocks/>
          </p:cNvSpPr>
          <p:nvPr userDrawn="1"/>
        </p:nvSpPr>
        <p:spPr bwMode="auto">
          <a:xfrm>
            <a:off x="4355053" y="2569105"/>
            <a:ext cx="287126" cy="402467"/>
          </a:xfrm>
          <a:custGeom>
            <a:avLst/>
            <a:gdLst/>
            <a:ahLst/>
            <a:cxnLst>
              <a:cxn ang="0">
                <a:pos x="162" y="17"/>
              </a:cxn>
              <a:cxn ang="0">
                <a:pos x="162" y="19"/>
              </a:cxn>
              <a:cxn ang="0">
                <a:pos x="150" y="136"/>
              </a:cxn>
              <a:cxn ang="0">
                <a:pos x="47" y="205"/>
              </a:cxn>
              <a:cxn ang="0">
                <a:pos x="45" y="207"/>
              </a:cxn>
              <a:cxn ang="0">
                <a:pos x="38" y="223"/>
              </a:cxn>
              <a:cxn ang="0">
                <a:pos x="41" y="234"/>
              </a:cxn>
              <a:cxn ang="0">
                <a:pos x="67" y="244"/>
              </a:cxn>
              <a:cxn ang="0">
                <a:pos x="68" y="243"/>
              </a:cxn>
              <a:cxn ang="0">
                <a:pos x="152" y="210"/>
              </a:cxn>
              <a:cxn ang="0">
                <a:pos x="142" y="391"/>
              </a:cxn>
              <a:cxn ang="0">
                <a:pos x="142" y="392"/>
              </a:cxn>
              <a:cxn ang="0">
                <a:pos x="155" y="405"/>
              </a:cxn>
              <a:cxn ang="0">
                <a:pos x="169" y="393"/>
              </a:cxn>
              <a:cxn ang="0">
                <a:pos x="179" y="190"/>
              </a:cxn>
              <a:cxn ang="0">
                <a:pos x="174" y="179"/>
              </a:cxn>
              <a:cxn ang="0">
                <a:pos x="161" y="177"/>
              </a:cxn>
              <a:cxn ang="0">
                <a:pos x="99" y="202"/>
              </a:cxn>
              <a:cxn ang="0">
                <a:pos x="170" y="154"/>
              </a:cxn>
              <a:cxn ang="0">
                <a:pos x="176" y="145"/>
              </a:cxn>
              <a:cxn ang="0">
                <a:pos x="183" y="68"/>
              </a:cxn>
              <a:cxn ang="0">
                <a:pos x="191" y="144"/>
              </a:cxn>
              <a:cxn ang="0">
                <a:pos x="197" y="154"/>
              </a:cxn>
              <a:cxn ang="0">
                <a:pos x="268" y="203"/>
              </a:cxn>
              <a:cxn ang="0">
                <a:pos x="207" y="178"/>
              </a:cxn>
              <a:cxn ang="0">
                <a:pos x="194" y="179"/>
              </a:cxn>
              <a:cxn ang="0">
                <a:pos x="189" y="190"/>
              </a:cxn>
              <a:cxn ang="0">
                <a:pos x="189" y="191"/>
              </a:cxn>
              <a:cxn ang="0">
                <a:pos x="204" y="418"/>
              </a:cxn>
              <a:cxn ang="0">
                <a:pos x="42" y="418"/>
              </a:cxn>
              <a:cxn ang="0">
                <a:pos x="36" y="420"/>
              </a:cxn>
              <a:cxn ang="0">
                <a:pos x="7" y="434"/>
              </a:cxn>
              <a:cxn ang="0">
                <a:pos x="0" y="446"/>
              </a:cxn>
              <a:cxn ang="0">
                <a:pos x="1" y="451"/>
              </a:cxn>
              <a:cxn ang="0">
                <a:pos x="19" y="457"/>
              </a:cxn>
              <a:cxn ang="0">
                <a:pos x="45" y="445"/>
              </a:cxn>
              <a:cxn ang="0">
                <a:pos x="219" y="445"/>
              </a:cxn>
              <a:cxn ang="0">
                <a:pos x="228" y="440"/>
              </a:cxn>
              <a:cxn ang="0">
                <a:pos x="232" y="431"/>
              </a:cxn>
              <a:cxn ang="0">
                <a:pos x="232" y="430"/>
              </a:cxn>
              <a:cxn ang="0">
                <a:pos x="217" y="211"/>
              </a:cxn>
              <a:cxn ang="0">
                <a:pos x="299" y="245"/>
              </a:cxn>
              <a:cxn ang="0">
                <a:pos x="300" y="245"/>
              </a:cxn>
              <a:cxn ang="0">
                <a:pos x="326" y="235"/>
              </a:cxn>
              <a:cxn ang="0">
                <a:pos x="329" y="224"/>
              </a:cxn>
              <a:cxn ang="0">
                <a:pos x="322" y="208"/>
              </a:cxn>
              <a:cxn ang="0">
                <a:pos x="320" y="207"/>
              </a:cxn>
              <a:cxn ang="0">
                <a:pos x="217" y="135"/>
              </a:cxn>
              <a:cxn ang="0">
                <a:pos x="205" y="19"/>
              </a:cxn>
              <a:cxn ang="0">
                <a:pos x="205" y="17"/>
              </a:cxn>
              <a:cxn ang="0">
                <a:pos x="183" y="0"/>
              </a:cxn>
              <a:cxn ang="0">
                <a:pos x="162" y="17"/>
              </a:cxn>
            </a:cxnLst>
            <a:rect l="0" t="0" r="r" b="b"/>
            <a:pathLst>
              <a:path w="329" h="461">
                <a:moveTo>
                  <a:pt x="162" y="17"/>
                </a:moveTo>
                <a:cubicBezTo>
                  <a:pt x="162" y="18"/>
                  <a:pt x="162" y="18"/>
                  <a:pt x="162" y="19"/>
                </a:cubicBezTo>
                <a:cubicBezTo>
                  <a:pt x="162" y="19"/>
                  <a:pt x="151" y="124"/>
                  <a:pt x="150" y="136"/>
                </a:cubicBezTo>
                <a:cubicBezTo>
                  <a:pt x="140" y="142"/>
                  <a:pt x="47" y="205"/>
                  <a:pt x="47" y="205"/>
                </a:cubicBezTo>
                <a:cubicBezTo>
                  <a:pt x="46" y="206"/>
                  <a:pt x="46" y="206"/>
                  <a:pt x="45" y="207"/>
                </a:cubicBezTo>
                <a:cubicBezTo>
                  <a:pt x="41" y="210"/>
                  <a:pt x="38" y="216"/>
                  <a:pt x="38" y="223"/>
                </a:cubicBezTo>
                <a:cubicBezTo>
                  <a:pt x="38" y="226"/>
                  <a:pt x="39" y="230"/>
                  <a:pt x="41" y="234"/>
                </a:cubicBezTo>
                <a:cubicBezTo>
                  <a:pt x="47" y="244"/>
                  <a:pt x="59" y="246"/>
                  <a:pt x="67" y="244"/>
                </a:cubicBezTo>
                <a:cubicBezTo>
                  <a:pt x="67" y="243"/>
                  <a:pt x="68" y="243"/>
                  <a:pt x="68" y="243"/>
                </a:cubicBezTo>
                <a:cubicBezTo>
                  <a:pt x="68" y="243"/>
                  <a:pt x="126" y="220"/>
                  <a:pt x="152" y="210"/>
                </a:cubicBezTo>
                <a:cubicBezTo>
                  <a:pt x="150" y="243"/>
                  <a:pt x="142" y="391"/>
                  <a:pt x="142" y="391"/>
                </a:cubicBezTo>
                <a:cubicBezTo>
                  <a:pt x="142" y="391"/>
                  <a:pt x="142" y="392"/>
                  <a:pt x="142" y="392"/>
                </a:cubicBezTo>
                <a:cubicBezTo>
                  <a:pt x="142" y="399"/>
                  <a:pt x="148" y="405"/>
                  <a:pt x="155" y="405"/>
                </a:cubicBezTo>
                <a:cubicBezTo>
                  <a:pt x="162" y="406"/>
                  <a:pt x="168" y="400"/>
                  <a:pt x="169" y="393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0" y="186"/>
                  <a:pt x="178" y="181"/>
                  <a:pt x="174" y="179"/>
                </a:cubicBezTo>
                <a:cubicBezTo>
                  <a:pt x="170" y="176"/>
                  <a:pt x="165" y="176"/>
                  <a:pt x="161" y="177"/>
                </a:cubicBezTo>
                <a:cubicBezTo>
                  <a:pt x="161" y="177"/>
                  <a:pt x="129" y="190"/>
                  <a:pt x="99" y="202"/>
                </a:cubicBezTo>
                <a:cubicBezTo>
                  <a:pt x="131" y="181"/>
                  <a:pt x="170" y="154"/>
                  <a:pt x="170" y="154"/>
                </a:cubicBezTo>
                <a:cubicBezTo>
                  <a:pt x="173" y="152"/>
                  <a:pt x="175" y="148"/>
                  <a:pt x="176" y="145"/>
                </a:cubicBezTo>
                <a:cubicBezTo>
                  <a:pt x="176" y="145"/>
                  <a:pt x="180" y="104"/>
                  <a:pt x="183" y="68"/>
                </a:cubicBezTo>
                <a:cubicBezTo>
                  <a:pt x="187" y="104"/>
                  <a:pt x="191" y="144"/>
                  <a:pt x="191" y="144"/>
                </a:cubicBezTo>
                <a:cubicBezTo>
                  <a:pt x="192" y="148"/>
                  <a:pt x="194" y="152"/>
                  <a:pt x="197" y="154"/>
                </a:cubicBezTo>
                <a:cubicBezTo>
                  <a:pt x="197" y="154"/>
                  <a:pt x="236" y="181"/>
                  <a:pt x="268" y="203"/>
                </a:cubicBezTo>
                <a:cubicBezTo>
                  <a:pt x="239" y="191"/>
                  <a:pt x="207" y="178"/>
                  <a:pt x="207" y="178"/>
                </a:cubicBezTo>
                <a:cubicBezTo>
                  <a:pt x="203" y="176"/>
                  <a:pt x="198" y="177"/>
                  <a:pt x="194" y="179"/>
                </a:cubicBezTo>
                <a:cubicBezTo>
                  <a:pt x="191" y="182"/>
                  <a:pt x="189" y="186"/>
                  <a:pt x="189" y="190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9" y="191"/>
                  <a:pt x="203" y="393"/>
                  <a:pt x="204" y="418"/>
                </a:cubicBezTo>
                <a:cubicBezTo>
                  <a:pt x="180" y="418"/>
                  <a:pt x="42" y="418"/>
                  <a:pt x="42" y="418"/>
                </a:cubicBezTo>
                <a:cubicBezTo>
                  <a:pt x="40" y="418"/>
                  <a:pt x="38" y="419"/>
                  <a:pt x="36" y="420"/>
                </a:cubicBezTo>
                <a:cubicBezTo>
                  <a:pt x="7" y="434"/>
                  <a:pt x="7" y="434"/>
                  <a:pt x="7" y="434"/>
                </a:cubicBezTo>
                <a:cubicBezTo>
                  <a:pt x="3" y="436"/>
                  <a:pt x="0" y="441"/>
                  <a:pt x="0" y="446"/>
                </a:cubicBezTo>
                <a:cubicBezTo>
                  <a:pt x="0" y="447"/>
                  <a:pt x="0" y="449"/>
                  <a:pt x="1" y="451"/>
                </a:cubicBezTo>
                <a:cubicBezTo>
                  <a:pt x="4" y="458"/>
                  <a:pt x="12" y="461"/>
                  <a:pt x="19" y="457"/>
                </a:cubicBezTo>
                <a:cubicBezTo>
                  <a:pt x="19" y="457"/>
                  <a:pt x="40" y="447"/>
                  <a:pt x="45" y="445"/>
                </a:cubicBezTo>
                <a:cubicBezTo>
                  <a:pt x="51" y="445"/>
                  <a:pt x="219" y="445"/>
                  <a:pt x="219" y="445"/>
                </a:cubicBezTo>
                <a:cubicBezTo>
                  <a:pt x="222" y="445"/>
                  <a:pt x="226" y="443"/>
                  <a:pt x="228" y="440"/>
                </a:cubicBezTo>
                <a:cubicBezTo>
                  <a:pt x="231" y="438"/>
                  <a:pt x="232" y="435"/>
                  <a:pt x="232" y="431"/>
                </a:cubicBezTo>
                <a:cubicBezTo>
                  <a:pt x="232" y="431"/>
                  <a:pt x="232" y="431"/>
                  <a:pt x="232" y="430"/>
                </a:cubicBezTo>
                <a:cubicBezTo>
                  <a:pt x="232" y="430"/>
                  <a:pt x="219" y="246"/>
                  <a:pt x="217" y="211"/>
                </a:cubicBezTo>
                <a:cubicBezTo>
                  <a:pt x="243" y="221"/>
                  <a:pt x="299" y="245"/>
                  <a:pt x="299" y="245"/>
                </a:cubicBezTo>
                <a:cubicBezTo>
                  <a:pt x="299" y="245"/>
                  <a:pt x="300" y="245"/>
                  <a:pt x="300" y="245"/>
                </a:cubicBezTo>
                <a:cubicBezTo>
                  <a:pt x="308" y="248"/>
                  <a:pt x="320" y="246"/>
                  <a:pt x="326" y="235"/>
                </a:cubicBezTo>
                <a:cubicBezTo>
                  <a:pt x="328" y="232"/>
                  <a:pt x="329" y="228"/>
                  <a:pt x="329" y="224"/>
                </a:cubicBezTo>
                <a:cubicBezTo>
                  <a:pt x="329" y="218"/>
                  <a:pt x="326" y="212"/>
                  <a:pt x="322" y="208"/>
                </a:cubicBezTo>
                <a:cubicBezTo>
                  <a:pt x="321" y="208"/>
                  <a:pt x="321" y="207"/>
                  <a:pt x="320" y="207"/>
                </a:cubicBezTo>
                <a:cubicBezTo>
                  <a:pt x="320" y="207"/>
                  <a:pt x="226" y="142"/>
                  <a:pt x="217" y="135"/>
                </a:cubicBezTo>
                <a:cubicBezTo>
                  <a:pt x="216" y="124"/>
                  <a:pt x="205" y="19"/>
                  <a:pt x="205" y="19"/>
                </a:cubicBezTo>
                <a:cubicBezTo>
                  <a:pt x="205" y="18"/>
                  <a:pt x="205" y="17"/>
                  <a:pt x="205" y="17"/>
                </a:cubicBezTo>
                <a:cubicBezTo>
                  <a:pt x="203" y="9"/>
                  <a:pt x="195" y="0"/>
                  <a:pt x="183" y="0"/>
                </a:cubicBezTo>
                <a:cubicBezTo>
                  <a:pt x="171" y="0"/>
                  <a:pt x="164" y="9"/>
                  <a:pt x="162" y="1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5" name="Freeform 437"/>
          <p:cNvSpPr>
            <a:spLocks/>
          </p:cNvSpPr>
          <p:nvPr userDrawn="1"/>
        </p:nvSpPr>
        <p:spPr bwMode="auto">
          <a:xfrm>
            <a:off x="4810865" y="2577072"/>
            <a:ext cx="320255" cy="386516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0" y="183"/>
              </a:cxn>
              <a:cxn ang="0">
                <a:pos x="0" y="199"/>
              </a:cxn>
              <a:cxn ang="0">
                <a:pos x="14" y="212"/>
              </a:cxn>
              <a:cxn ang="0">
                <a:pos x="27" y="199"/>
              </a:cxn>
              <a:cxn ang="0">
                <a:pos x="55" y="170"/>
              </a:cxn>
              <a:cxn ang="0">
                <a:pos x="84" y="199"/>
              </a:cxn>
              <a:cxn ang="0">
                <a:pos x="97" y="212"/>
              </a:cxn>
              <a:cxn ang="0">
                <a:pos x="110" y="199"/>
              </a:cxn>
              <a:cxn ang="0">
                <a:pos x="55" y="144"/>
              </a:cxn>
              <a:cxn ang="0">
                <a:pos x="30" y="150"/>
              </a:cxn>
              <a:cxn ang="0">
                <a:pos x="183" y="26"/>
              </a:cxn>
              <a:cxn ang="0">
                <a:pos x="335" y="149"/>
              </a:cxn>
              <a:cxn ang="0">
                <a:pos x="312" y="144"/>
              </a:cxn>
              <a:cxn ang="0">
                <a:pos x="271" y="163"/>
              </a:cxn>
              <a:cxn ang="0">
                <a:pos x="229" y="144"/>
              </a:cxn>
              <a:cxn ang="0">
                <a:pos x="174" y="199"/>
              </a:cxn>
              <a:cxn ang="0">
                <a:pos x="174" y="388"/>
              </a:cxn>
              <a:cxn ang="0">
                <a:pos x="146" y="416"/>
              </a:cxn>
              <a:cxn ang="0">
                <a:pos x="132" y="430"/>
              </a:cxn>
              <a:cxn ang="0">
                <a:pos x="146" y="443"/>
              </a:cxn>
              <a:cxn ang="0">
                <a:pos x="201" y="388"/>
              </a:cxn>
              <a:cxn ang="0">
                <a:pos x="201" y="199"/>
              </a:cxn>
              <a:cxn ang="0">
                <a:pos x="229" y="170"/>
              </a:cxn>
              <a:cxn ang="0">
                <a:pos x="257" y="199"/>
              </a:cxn>
              <a:cxn ang="0">
                <a:pos x="271" y="212"/>
              </a:cxn>
              <a:cxn ang="0">
                <a:pos x="284" y="199"/>
              </a:cxn>
              <a:cxn ang="0">
                <a:pos x="312" y="170"/>
              </a:cxn>
              <a:cxn ang="0">
                <a:pos x="340" y="198"/>
              </a:cxn>
              <a:cxn ang="0">
                <a:pos x="340" y="199"/>
              </a:cxn>
              <a:cxn ang="0">
                <a:pos x="354" y="212"/>
              </a:cxn>
              <a:cxn ang="0">
                <a:pos x="367" y="199"/>
              </a:cxn>
              <a:cxn ang="0">
                <a:pos x="367" y="197"/>
              </a:cxn>
              <a:cxn ang="0">
                <a:pos x="367" y="198"/>
              </a:cxn>
              <a:cxn ang="0">
                <a:pos x="367" y="197"/>
              </a:cxn>
              <a:cxn ang="0">
                <a:pos x="367" y="192"/>
              </a:cxn>
              <a:cxn ang="0">
                <a:pos x="366" y="182"/>
              </a:cxn>
              <a:cxn ang="0">
                <a:pos x="183" y="0"/>
              </a:cxn>
              <a:cxn ang="0">
                <a:pos x="0" y="183"/>
              </a:cxn>
            </a:cxnLst>
            <a:rect l="0" t="0" r="r" b="b"/>
            <a:pathLst>
              <a:path w="367" h="443">
                <a:moveTo>
                  <a:pt x="0" y="183"/>
                </a:moveTo>
                <a:cubicBezTo>
                  <a:pt x="0" y="183"/>
                  <a:pt x="0" y="183"/>
                  <a:pt x="0" y="183"/>
                </a:cubicBezTo>
                <a:cubicBezTo>
                  <a:pt x="0" y="199"/>
                  <a:pt x="0" y="199"/>
                  <a:pt x="0" y="199"/>
                </a:cubicBezTo>
                <a:cubicBezTo>
                  <a:pt x="1" y="206"/>
                  <a:pt x="7" y="212"/>
                  <a:pt x="14" y="212"/>
                </a:cubicBezTo>
                <a:cubicBezTo>
                  <a:pt x="21" y="212"/>
                  <a:pt x="27" y="206"/>
                  <a:pt x="27" y="199"/>
                </a:cubicBezTo>
                <a:cubicBezTo>
                  <a:pt x="27" y="183"/>
                  <a:pt x="40" y="170"/>
                  <a:pt x="55" y="170"/>
                </a:cubicBezTo>
                <a:cubicBezTo>
                  <a:pt x="71" y="170"/>
                  <a:pt x="84" y="183"/>
                  <a:pt x="84" y="199"/>
                </a:cubicBezTo>
                <a:cubicBezTo>
                  <a:pt x="84" y="206"/>
                  <a:pt x="90" y="212"/>
                  <a:pt x="97" y="212"/>
                </a:cubicBezTo>
                <a:cubicBezTo>
                  <a:pt x="104" y="212"/>
                  <a:pt x="110" y="206"/>
                  <a:pt x="110" y="199"/>
                </a:cubicBezTo>
                <a:cubicBezTo>
                  <a:pt x="110" y="168"/>
                  <a:pt x="86" y="144"/>
                  <a:pt x="55" y="144"/>
                </a:cubicBezTo>
                <a:cubicBezTo>
                  <a:pt x="46" y="144"/>
                  <a:pt x="38" y="146"/>
                  <a:pt x="30" y="150"/>
                </a:cubicBezTo>
                <a:cubicBezTo>
                  <a:pt x="45" y="79"/>
                  <a:pt x="108" y="26"/>
                  <a:pt x="183" y="26"/>
                </a:cubicBezTo>
                <a:cubicBezTo>
                  <a:pt x="257" y="26"/>
                  <a:pt x="320" y="79"/>
                  <a:pt x="335" y="149"/>
                </a:cubicBezTo>
                <a:cubicBezTo>
                  <a:pt x="328" y="145"/>
                  <a:pt x="320" y="144"/>
                  <a:pt x="312" y="144"/>
                </a:cubicBezTo>
                <a:cubicBezTo>
                  <a:pt x="295" y="144"/>
                  <a:pt x="281" y="151"/>
                  <a:pt x="271" y="163"/>
                </a:cubicBezTo>
                <a:cubicBezTo>
                  <a:pt x="261" y="151"/>
                  <a:pt x="246" y="144"/>
                  <a:pt x="229" y="144"/>
                </a:cubicBezTo>
                <a:cubicBezTo>
                  <a:pt x="199" y="144"/>
                  <a:pt x="174" y="168"/>
                  <a:pt x="174" y="199"/>
                </a:cubicBezTo>
                <a:cubicBezTo>
                  <a:pt x="174" y="388"/>
                  <a:pt x="174" y="388"/>
                  <a:pt x="174" y="388"/>
                </a:cubicBezTo>
                <a:cubicBezTo>
                  <a:pt x="174" y="404"/>
                  <a:pt x="161" y="416"/>
                  <a:pt x="146" y="416"/>
                </a:cubicBezTo>
                <a:cubicBezTo>
                  <a:pt x="138" y="416"/>
                  <a:pt x="132" y="422"/>
                  <a:pt x="132" y="430"/>
                </a:cubicBezTo>
                <a:cubicBezTo>
                  <a:pt x="132" y="437"/>
                  <a:pt x="138" y="443"/>
                  <a:pt x="146" y="443"/>
                </a:cubicBezTo>
                <a:cubicBezTo>
                  <a:pt x="176" y="443"/>
                  <a:pt x="201" y="418"/>
                  <a:pt x="201" y="388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201" y="183"/>
                  <a:pt x="213" y="170"/>
                  <a:pt x="229" y="170"/>
                </a:cubicBezTo>
                <a:cubicBezTo>
                  <a:pt x="245" y="170"/>
                  <a:pt x="257" y="183"/>
                  <a:pt x="257" y="199"/>
                </a:cubicBezTo>
                <a:cubicBezTo>
                  <a:pt x="257" y="206"/>
                  <a:pt x="263" y="212"/>
                  <a:pt x="271" y="212"/>
                </a:cubicBezTo>
                <a:cubicBezTo>
                  <a:pt x="278" y="212"/>
                  <a:pt x="284" y="206"/>
                  <a:pt x="284" y="199"/>
                </a:cubicBezTo>
                <a:cubicBezTo>
                  <a:pt x="284" y="183"/>
                  <a:pt x="296" y="170"/>
                  <a:pt x="312" y="170"/>
                </a:cubicBezTo>
                <a:cubicBezTo>
                  <a:pt x="327" y="170"/>
                  <a:pt x="340" y="182"/>
                  <a:pt x="340" y="198"/>
                </a:cubicBezTo>
                <a:cubicBezTo>
                  <a:pt x="340" y="198"/>
                  <a:pt x="340" y="199"/>
                  <a:pt x="340" y="199"/>
                </a:cubicBezTo>
                <a:cubicBezTo>
                  <a:pt x="341" y="207"/>
                  <a:pt x="347" y="212"/>
                  <a:pt x="354" y="212"/>
                </a:cubicBezTo>
                <a:cubicBezTo>
                  <a:pt x="361" y="212"/>
                  <a:pt x="367" y="206"/>
                  <a:pt x="367" y="199"/>
                </a:cubicBezTo>
                <a:cubicBezTo>
                  <a:pt x="367" y="198"/>
                  <a:pt x="367" y="198"/>
                  <a:pt x="367" y="197"/>
                </a:cubicBezTo>
                <a:cubicBezTo>
                  <a:pt x="367" y="198"/>
                  <a:pt x="367" y="198"/>
                  <a:pt x="367" y="198"/>
                </a:cubicBezTo>
                <a:cubicBezTo>
                  <a:pt x="367" y="198"/>
                  <a:pt x="367" y="197"/>
                  <a:pt x="367" y="197"/>
                </a:cubicBezTo>
                <a:cubicBezTo>
                  <a:pt x="367" y="195"/>
                  <a:pt x="367" y="194"/>
                  <a:pt x="367" y="192"/>
                </a:cubicBezTo>
                <a:cubicBezTo>
                  <a:pt x="366" y="188"/>
                  <a:pt x="366" y="182"/>
                  <a:pt x="366" y="182"/>
                </a:cubicBezTo>
                <a:cubicBezTo>
                  <a:pt x="365" y="81"/>
                  <a:pt x="284" y="0"/>
                  <a:pt x="183" y="0"/>
                </a:cubicBezTo>
                <a:cubicBezTo>
                  <a:pt x="82" y="0"/>
                  <a:pt x="0" y="82"/>
                  <a:pt x="0" y="18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2" name="Freeform 449"/>
          <p:cNvSpPr>
            <a:spLocks/>
          </p:cNvSpPr>
          <p:nvPr userDrawn="1"/>
        </p:nvSpPr>
        <p:spPr bwMode="auto">
          <a:xfrm>
            <a:off x="5335997" y="2572778"/>
            <a:ext cx="208596" cy="395104"/>
          </a:xfrm>
          <a:custGeom>
            <a:avLst/>
            <a:gdLst/>
            <a:ahLst/>
            <a:cxnLst>
              <a:cxn ang="0">
                <a:pos x="129" y="2"/>
              </a:cxn>
              <a:cxn ang="0">
                <a:pos x="16" y="54"/>
              </a:cxn>
              <a:cxn ang="0">
                <a:pos x="16" y="77"/>
              </a:cxn>
              <a:cxn ang="0">
                <a:pos x="128" y="127"/>
              </a:cxn>
              <a:cxn ang="0">
                <a:pos x="176" y="119"/>
              </a:cxn>
              <a:cxn ang="0">
                <a:pos x="118" y="143"/>
              </a:cxn>
              <a:cxn ang="0">
                <a:pos x="115" y="145"/>
              </a:cxn>
              <a:cxn ang="0">
                <a:pos x="114" y="146"/>
              </a:cxn>
              <a:cxn ang="0">
                <a:pos x="113" y="147"/>
              </a:cxn>
              <a:cxn ang="0">
                <a:pos x="112" y="148"/>
              </a:cxn>
              <a:cxn ang="0">
                <a:pos x="112" y="148"/>
              </a:cxn>
              <a:cxn ang="0">
                <a:pos x="111" y="149"/>
              </a:cxn>
              <a:cxn ang="0">
                <a:pos x="111" y="150"/>
              </a:cxn>
              <a:cxn ang="0">
                <a:pos x="110" y="155"/>
              </a:cxn>
              <a:cxn ang="0">
                <a:pos x="110" y="196"/>
              </a:cxn>
              <a:cxn ang="0">
                <a:pos x="128" y="208"/>
              </a:cxn>
              <a:cxn ang="0">
                <a:pos x="177" y="200"/>
              </a:cxn>
              <a:cxn ang="0">
                <a:pos x="110" y="236"/>
              </a:cxn>
              <a:cxn ang="0">
                <a:pos x="116" y="288"/>
              </a:cxn>
              <a:cxn ang="0">
                <a:pos x="177" y="270"/>
              </a:cxn>
              <a:cxn ang="0">
                <a:pos x="119" y="305"/>
              </a:cxn>
              <a:cxn ang="0">
                <a:pos x="110" y="358"/>
              </a:cxn>
              <a:cxn ang="0">
                <a:pos x="128" y="370"/>
              </a:cxn>
              <a:cxn ang="0">
                <a:pos x="177" y="362"/>
              </a:cxn>
              <a:cxn ang="0">
                <a:pos x="111" y="404"/>
              </a:cxn>
              <a:cxn ang="0">
                <a:pos x="128" y="411"/>
              </a:cxn>
              <a:cxn ang="0">
                <a:pos x="203" y="371"/>
              </a:cxn>
              <a:cxn ang="0">
                <a:pos x="197" y="320"/>
              </a:cxn>
              <a:cxn ang="0">
                <a:pos x="136" y="338"/>
              </a:cxn>
              <a:cxn ang="0">
                <a:pos x="195" y="302"/>
              </a:cxn>
              <a:cxn ang="0">
                <a:pos x="203" y="250"/>
              </a:cxn>
              <a:cxn ang="0">
                <a:pos x="185" y="237"/>
              </a:cxn>
              <a:cxn ang="0">
                <a:pos x="136" y="245"/>
              </a:cxn>
              <a:cxn ang="0">
                <a:pos x="203" y="209"/>
              </a:cxn>
              <a:cxn ang="0">
                <a:pos x="197" y="158"/>
              </a:cxn>
              <a:cxn ang="0">
                <a:pos x="136" y="176"/>
              </a:cxn>
              <a:cxn ang="0">
                <a:pos x="195" y="140"/>
              </a:cxn>
              <a:cxn ang="0">
                <a:pos x="203" y="88"/>
              </a:cxn>
              <a:cxn ang="0">
                <a:pos x="185" y="75"/>
              </a:cxn>
              <a:cxn ang="0">
                <a:pos x="52" y="65"/>
              </a:cxn>
              <a:cxn ang="0">
                <a:pos x="212" y="74"/>
              </a:cxn>
              <a:cxn ang="0">
                <a:pos x="123" y="424"/>
              </a:cxn>
              <a:cxn ang="0">
                <a:pos x="27" y="129"/>
              </a:cxn>
              <a:cxn ang="0">
                <a:pos x="0" y="129"/>
              </a:cxn>
              <a:cxn ang="0">
                <a:pos x="7" y="398"/>
              </a:cxn>
              <a:cxn ang="0">
                <a:pos x="123" y="452"/>
              </a:cxn>
              <a:cxn ang="0">
                <a:pos x="231" y="406"/>
              </a:cxn>
              <a:cxn ang="0">
                <a:pos x="239" y="65"/>
              </a:cxn>
            </a:cxnLst>
            <a:rect l="0" t="0" r="r" b="b"/>
            <a:pathLst>
              <a:path w="239" h="452">
                <a:moveTo>
                  <a:pt x="231" y="54"/>
                </a:moveTo>
                <a:cubicBezTo>
                  <a:pt x="129" y="2"/>
                  <a:pt x="129" y="2"/>
                  <a:pt x="129" y="2"/>
                </a:cubicBezTo>
                <a:cubicBezTo>
                  <a:pt x="125" y="0"/>
                  <a:pt x="120" y="1"/>
                  <a:pt x="117" y="2"/>
                </a:cubicBezTo>
                <a:cubicBezTo>
                  <a:pt x="16" y="54"/>
                  <a:pt x="16" y="54"/>
                  <a:pt x="16" y="54"/>
                </a:cubicBezTo>
                <a:cubicBezTo>
                  <a:pt x="12" y="56"/>
                  <a:pt x="9" y="61"/>
                  <a:pt x="9" y="66"/>
                </a:cubicBezTo>
                <a:cubicBezTo>
                  <a:pt x="9" y="71"/>
                  <a:pt x="12" y="75"/>
                  <a:pt x="16" y="7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0" y="128"/>
                  <a:pt x="124" y="128"/>
                  <a:pt x="128" y="127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19"/>
                  <a:pt x="176" y="119"/>
                  <a:pt x="176" y="11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7" y="143"/>
                  <a:pt x="116" y="144"/>
                  <a:pt x="115" y="144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15" y="145"/>
                  <a:pt x="114" y="145"/>
                  <a:pt x="114" y="145"/>
                </a:cubicBezTo>
                <a:cubicBezTo>
                  <a:pt x="114" y="145"/>
                  <a:pt x="114" y="146"/>
                  <a:pt x="114" y="146"/>
                </a:cubicBezTo>
                <a:cubicBezTo>
                  <a:pt x="114" y="146"/>
                  <a:pt x="114" y="146"/>
                  <a:pt x="113" y="146"/>
                </a:cubicBezTo>
                <a:cubicBezTo>
                  <a:pt x="113" y="146"/>
                  <a:pt x="113" y="146"/>
                  <a:pt x="113" y="147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12" y="147"/>
                  <a:pt x="112" y="147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0" y="151"/>
                  <a:pt x="110" y="152"/>
                  <a:pt x="110" y="153"/>
                </a:cubicBezTo>
                <a:cubicBezTo>
                  <a:pt x="110" y="154"/>
                  <a:pt x="110" y="155"/>
                  <a:pt x="110" y="155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10" y="200"/>
                  <a:pt x="112" y="204"/>
                  <a:pt x="116" y="207"/>
                </a:cubicBezTo>
                <a:cubicBezTo>
                  <a:pt x="119" y="209"/>
                  <a:pt x="124" y="210"/>
                  <a:pt x="128" y="208"/>
                </a:cubicBezTo>
                <a:cubicBezTo>
                  <a:pt x="177" y="189"/>
                  <a:pt x="177" y="189"/>
                  <a:pt x="177" y="189"/>
                </a:cubicBezTo>
                <a:cubicBezTo>
                  <a:pt x="177" y="200"/>
                  <a:pt x="177" y="200"/>
                  <a:pt x="177" y="200"/>
                </a:cubicBezTo>
                <a:cubicBezTo>
                  <a:pt x="119" y="224"/>
                  <a:pt x="119" y="224"/>
                  <a:pt x="119" y="224"/>
                </a:cubicBezTo>
                <a:cubicBezTo>
                  <a:pt x="114" y="225"/>
                  <a:pt x="110" y="230"/>
                  <a:pt x="110" y="236"/>
                </a:cubicBezTo>
                <a:cubicBezTo>
                  <a:pt x="110" y="277"/>
                  <a:pt x="110" y="277"/>
                  <a:pt x="110" y="277"/>
                </a:cubicBezTo>
                <a:cubicBezTo>
                  <a:pt x="110" y="281"/>
                  <a:pt x="112" y="285"/>
                  <a:pt x="116" y="288"/>
                </a:cubicBezTo>
                <a:cubicBezTo>
                  <a:pt x="119" y="290"/>
                  <a:pt x="124" y="291"/>
                  <a:pt x="128" y="289"/>
                </a:cubicBezTo>
                <a:cubicBezTo>
                  <a:pt x="177" y="270"/>
                  <a:pt x="177" y="270"/>
                  <a:pt x="177" y="270"/>
                </a:cubicBezTo>
                <a:cubicBezTo>
                  <a:pt x="177" y="281"/>
                  <a:pt x="177" y="281"/>
                  <a:pt x="177" y="281"/>
                </a:cubicBezTo>
                <a:cubicBezTo>
                  <a:pt x="119" y="305"/>
                  <a:pt x="119" y="305"/>
                  <a:pt x="119" y="305"/>
                </a:cubicBezTo>
                <a:cubicBezTo>
                  <a:pt x="114" y="306"/>
                  <a:pt x="110" y="311"/>
                  <a:pt x="110" y="317"/>
                </a:cubicBezTo>
                <a:cubicBezTo>
                  <a:pt x="110" y="358"/>
                  <a:pt x="110" y="358"/>
                  <a:pt x="110" y="358"/>
                </a:cubicBezTo>
                <a:cubicBezTo>
                  <a:pt x="110" y="362"/>
                  <a:pt x="112" y="366"/>
                  <a:pt x="116" y="369"/>
                </a:cubicBezTo>
                <a:cubicBezTo>
                  <a:pt x="119" y="371"/>
                  <a:pt x="124" y="372"/>
                  <a:pt x="128" y="370"/>
                </a:cubicBezTo>
                <a:cubicBezTo>
                  <a:pt x="177" y="351"/>
                  <a:pt x="177" y="351"/>
                  <a:pt x="177" y="351"/>
                </a:cubicBezTo>
                <a:cubicBezTo>
                  <a:pt x="177" y="362"/>
                  <a:pt x="177" y="362"/>
                  <a:pt x="177" y="362"/>
                </a:cubicBezTo>
                <a:cubicBezTo>
                  <a:pt x="118" y="386"/>
                  <a:pt x="118" y="386"/>
                  <a:pt x="118" y="386"/>
                </a:cubicBezTo>
                <a:cubicBezTo>
                  <a:pt x="111" y="389"/>
                  <a:pt x="108" y="397"/>
                  <a:pt x="111" y="404"/>
                </a:cubicBezTo>
                <a:cubicBezTo>
                  <a:pt x="113" y="409"/>
                  <a:pt x="118" y="412"/>
                  <a:pt x="123" y="412"/>
                </a:cubicBezTo>
                <a:cubicBezTo>
                  <a:pt x="125" y="412"/>
                  <a:pt x="127" y="411"/>
                  <a:pt x="128" y="411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81"/>
                  <a:pt x="203" y="376"/>
                  <a:pt x="203" y="371"/>
                </a:cubicBezTo>
                <a:cubicBezTo>
                  <a:pt x="203" y="331"/>
                  <a:pt x="203" y="331"/>
                  <a:pt x="203" y="331"/>
                </a:cubicBezTo>
                <a:cubicBezTo>
                  <a:pt x="203" y="326"/>
                  <a:pt x="201" y="322"/>
                  <a:pt x="197" y="320"/>
                </a:cubicBezTo>
                <a:cubicBezTo>
                  <a:pt x="194" y="317"/>
                  <a:pt x="189" y="317"/>
                  <a:pt x="185" y="318"/>
                </a:cubicBezTo>
                <a:cubicBezTo>
                  <a:pt x="136" y="338"/>
                  <a:pt x="136" y="338"/>
                  <a:pt x="136" y="338"/>
                </a:cubicBezTo>
                <a:cubicBezTo>
                  <a:pt x="136" y="326"/>
                  <a:pt x="136" y="326"/>
                  <a:pt x="136" y="326"/>
                </a:cubicBezTo>
                <a:cubicBezTo>
                  <a:pt x="195" y="302"/>
                  <a:pt x="195" y="302"/>
                  <a:pt x="195" y="302"/>
                </a:cubicBezTo>
                <a:cubicBezTo>
                  <a:pt x="200" y="300"/>
                  <a:pt x="203" y="295"/>
                  <a:pt x="203" y="290"/>
                </a:cubicBezTo>
                <a:cubicBezTo>
                  <a:pt x="203" y="250"/>
                  <a:pt x="203" y="250"/>
                  <a:pt x="203" y="250"/>
                </a:cubicBezTo>
                <a:cubicBezTo>
                  <a:pt x="203" y="245"/>
                  <a:pt x="201" y="241"/>
                  <a:pt x="197" y="239"/>
                </a:cubicBezTo>
                <a:cubicBezTo>
                  <a:pt x="194" y="236"/>
                  <a:pt x="189" y="236"/>
                  <a:pt x="185" y="237"/>
                </a:cubicBezTo>
                <a:cubicBezTo>
                  <a:pt x="136" y="257"/>
                  <a:pt x="136" y="257"/>
                  <a:pt x="136" y="257"/>
                </a:cubicBezTo>
                <a:cubicBezTo>
                  <a:pt x="136" y="245"/>
                  <a:pt x="136" y="245"/>
                  <a:pt x="136" y="245"/>
                </a:cubicBezTo>
                <a:cubicBezTo>
                  <a:pt x="195" y="221"/>
                  <a:pt x="195" y="221"/>
                  <a:pt x="195" y="221"/>
                </a:cubicBezTo>
                <a:cubicBezTo>
                  <a:pt x="200" y="219"/>
                  <a:pt x="203" y="214"/>
                  <a:pt x="203" y="209"/>
                </a:cubicBezTo>
                <a:cubicBezTo>
                  <a:pt x="203" y="169"/>
                  <a:pt x="203" y="169"/>
                  <a:pt x="203" y="169"/>
                </a:cubicBezTo>
                <a:cubicBezTo>
                  <a:pt x="203" y="164"/>
                  <a:pt x="201" y="160"/>
                  <a:pt x="197" y="158"/>
                </a:cubicBezTo>
                <a:cubicBezTo>
                  <a:pt x="194" y="155"/>
                  <a:pt x="189" y="155"/>
                  <a:pt x="185" y="15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200" y="138"/>
                  <a:pt x="203" y="133"/>
                  <a:pt x="203" y="128"/>
                </a:cubicBezTo>
                <a:cubicBezTo>
                  <a:pt x="203" y="88"/>
                  <a:pt x="203" y="88"/>
                  <a:pt x="203" y="88"/>
                </a:cubicBezTo>
                <a:cubicBezTo>
                  <a:pt x="203" y="83"/>
                  <a:pt x="201" y="79"/>
                  <a:pt x="197" y="77"/>
                </a:cubicBezTo>
                <a:cubicBezTo>
                  <a:pt x="194" y="74"/>
                  <a:pt x="189" y="74"/>
                  <a:pt x="185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52" y="65"/>
                  <a:pt x="52" y="65"/>
                  <a:pt x="52" y="65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212" y="74"/>
                  <a:pt x="212" y="74"/>
                  <a:pt x="212" y="74"/>
                </a:cubicBezTo>
                <a:cubicBezTo>
                  <a:pt x="212" y="385"/>
                  <a:pt x="212" y="385"/>
                  <a:pt x="212" y="385"/>
                </a:cubicBezTo>
                <a:cubicBezTo>
                  <a:pt x="123" y="424"/>
                  <a:pt x="123" y="424"/>
                  <a:pt x="123" y="424"/>
                </a:cubicBezTo>
                <a:cubicBezTo>
                  <a:pt x="27" y="378"/>
                  <a:pt x="27" y="378"/>
                  <a:pt x="27" y="37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22"/>
                  <a:pt x="21" y="116"/>
                  <a:pt x="13" y="116"/>
                </a:cubicBezTo>
                <a:cubicBezTo>
                  <a:pt x="6" y="116"/>
                  <a:pt x="0" y="122"/>
                  <a:pt x="0" y="129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91"/>
                  <a:pt x="3" y="396"/>
                  <a:pt x="7" y="398"/>
                </a:cubicBezTo>
                <a:cubicBezTo>
                  <a:pt x="117" y="450"/>
                  <a:pt x="117" y="450"/>
                  <a:pt x="117" y="450"/>
                </a:cubicBezTo>
                <a:cubicBezTo>
                  <a:pt x="119" y="451"/>
                  <a:pt x="121" y="452"/>
                  <a:pt x="123" y="452"/>
                </a:cubicBezTo>
                <a:cubicBezTo>
                  <a:pt x="124" y="452"/>
                  <a:pt x="126" y="451"/>
                  <a:pt x="128" y="451"/>
                </a:cubicBezTo>
                <a:cubicBezTo>
                  <a:pt x="231" y="406"/>
                  <a:pt x="231" y="406"/>
                  <a:pt x="231" y="406"/>
                </a:cubicBezTo>
                <a:cubicBezTo>
                  <a:pt x="236" y="404"/>
                  <a:pt x="239" y="399"/>
                  <a:pt x="239" y="394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39" y="60"/>
                  <a:pt x="236" y="56"/>
                  <a:pt x="231" y="5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0" name="Freeform 457"/>
          <p:cNvSpPr>
            <a:spLocks noEditPoints="1"/>
          </p:cNvSpPr>
          <p:nvPr userDrawn="1"/>
        </p:nvSpPr>
        <p:spPr bwMode="auto">
          <a:xfrm>
            <a:off x="5780767" y="2587502"/>
            <a:ext cx="260131" cy="365656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60" y="45"/>
              </a:cxn>
              <a:cxn ang="0">
                <a:pos x="66" y="70"/>
              </a:cxn>
              <a:cxn ang="0">
                <a:pos x="200" y="115"/>
              </a:cxn>
              <a:cxn ang="0">
                <a:pos x="146" y="150"/>
              </a:cxn>
              <a:cxn ang="0">
                <a:pos x="141" y="194"/>
              </a:cxn>
              <a:cxn ang="0">
                <a:pos x="141" y="220"/>
              </a:cxn>
              <a:cxn ang="0">
                <a:pos x="146" y="259"/>
              </a:cxn>
              <a:cxn ang="0">
                <a:pos x="128" y="272"/>
              </a:cxn>
              <a:cxn ang="0">
                <a:pos x="146" y="286"/>
              </a:cxn>
              <a:cxn ang="0">
                <a:pos x="65" y="322"/>
              </a:cxn>
              <a:cxn ang="0">
                <a:pos x="26" y="322"/>
              </a:cxn>
              <a:cxn ang="0">
                <a:pos x="46" y="255"/>
              </a:cxn>
              <a:cxn ang="0">
                <a:pos x="78" y="248"/>
              </a:cxn>
              <a:cxn ang="0">
                <a:pos x="125" y="210"/>
              </a:cxn>
              <a:cxn ang="0">
                <a:pos x="68" y="223"/>
              </a:cxn>
              <a:cxn ang="0">
                <a:pos x="45" y="228"/>
              </a:cxn>
              <a:cxn ang="0">
                <a:pos x="26" y="158"/>
              </a:cxn>
              <a:cxn ang="0">
                <a:pos x="78" y="123"/>
              </a:cxn>
              <a:cxn ang="0">
                <a:pos x="65" y="84"/>
              </a:cxn>
              <a:cxn ang="0">
                <a:pos x="52" y="115"/>
              </a:cxn>
              <a:cxn ang="0">
                <a:pos x="0" y="150"/>
              </a:cxn>
              <a:cxn ang="0">
                <a:pos x="13" y="348"/>
              </a:cxn>
              <a:cxn ang="0">
                <a:pos x="52" y="406"/>
              </a:cxn>
              <a:cxn ang="0">
                <a:pos x="213" y="419"/>
              </a:cxn>
              <a:cxn ang="0">
                <a:pos x="226" y="309"/>
              </a:cxn>
              <a:cxn ang="0">
                <a:pos x="222" y="300"/>
              </a:cxn>
              <a:cxn ang="0">
                <a:pos x="221" y="298"/>
              </a:cxn>
              <a:cxn ang="0">
                <a:pos x="220" y="298"/>
              </a:cxn>
              <a:cxn ang="0">
                <a:pos x="219" y="297"/>
              </a:cxn>
              <a:cxn ang="0">
                <a:pos x="218" y="297"/>
              </a:cxn>
              <a:cxn ang="0">
                <a:pos x="216" y="296"/>
              </a:cxn>
              <a:cxn ang="0">
                <a:pos x="214" y="296"/>
              </a:cxn>
              <a:cxn ang="0">
                <a:pos x="212" y="296"/>
              </a:cxn>
              <a:cxn ang="0">
                <a:pos x="207" y="297"/>
              </a:cxn>
              <a:cxn ang="0">
                <a:pos x="207" y="297"/>
              </a:cxn>
              <a:cxn ang="0">
                <a:pos x="206" y="297"/>
              </a:cxn>
              <a:cxn ang="0">
                <a:pos x="173" y="158"/>
              </a:cxn>
              <a:cxn ang="0">
                <a:pos x="226" y="123"/>
              </a:cxn>
              <a:cxn ang="0">
                <a:pos x="213" y="43"/>
              </a:cxn>
              <a:cxn ang="0">
                <a:pos x="143" y="27"/>
              </a:cxn>
              <a:cxn ang="0">
                <a:pos x="272" y="357"/>
              </a:cxn>
              <a:cxn ang="0">
                <a:pos x="237" y="392"/>
              </a:cxn>
              <a:cxn ang="0">
                <a:pos x="292" y="377"/>
              </a:cxn>
              <a:cxn ang="0">
                <a:pos x="298" y="14"/>
              </a:cxn>
              <a:cxn ang="0">
                <a:pos x="78" y="348"/>
              </a:cxn>
              <a:cxn ang="0">
                <a:pos x="164" y="348"/>
              </a:cxn>
              <a:cxn ang="0">
                <a:pos x="200" y="331"/>
              </a:cxn>
              <a:cxn ang="0">
                <a:pos x="78" y="392"/>
              </a:cxn>
            </a:cxnLst>
            <a:rect l="0" t="0" r="r" b="b"/>
            <a:pathLst>
              <a:path w="298" h="419">
                <a:moveTo>
                  <a:pt x="285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4" y="1"/>
                  <a:pt x="132" y="2"/>
                </a:cubicBezTo>
                <a:cubicBezTo>
                  <a:pt x="60" y="45"/>
                  <a:pt x="60" y="45"/>
                  <a:pt x="60" y="45"/>
                </a:cubicBezTo>
                <a:cubicBezTo>
                  <a:pt x="54" y="48"/>
                  <a:pt x="52" y="54"/>
                  <a:pt x="53" y="60"/>
                </a:cubicBezTo>
                <a:cubicBezTo>
                  <a:pt x="55" y="66"/>
                  <a:pt x="60" y="70"/>
                  <a:pt x="66" y="70"/>
                </a:cubicBezTo>
                <a:cubicBezTo>
                  <a:pt x="200" y="70"/>
                  <a:pt x="200" y="70"/>
                  <a:pt x="200" y="70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9" y="140"/>
                  <a:pt x="146" y="144"/>
                  <a:pt x="146" y="150"/>
                </a:cubicBezTo>
                <a:cubicBezTo>
                  <a:pt x="146" y="194"/>
                  <a:pt x="146" y="194"/>
                  <a:pt x="14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34" y="194"/>
                  <a:pt x="128" y="200"/>
                  <a:pt x="128" y="207"/>
                </a:cubicBezTo>
                <a:cubicBezTo>
                  <a:pt x="128" y="214"/>
                  <a:pt x="134" y="220"/>
                  <a:pt x="141" y="220"/>
                </a:cubicBezTo>
                <a:cubicBezTo>
                  <a:pt x="146" y="220"/>
                  <a:pt x="146" y="220"/>
                  <a:pt x="146" y="220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1" y="259"/>
                  <a:pt x="141" y="259"/>
                  <a:pt x="141" y="259"/>
                </a:cubicBezTo>
                <a:cubicBezTo>
                  <a:pt x="134" y="259"/>
                  <a:pt x="128" y="265"/>
                  <a:pt x="128" y="272"/>
                </a:cubicBezTo>
                <a:cubicBezTo>
                  <a:pt x="128" y="280"/>
                  <a:pt x="134" y="286"/>
                  <a:pt x="141" y="286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6" y="322"/>
                  <a:pt x="146" y="322"/>
                  <a:pt x="146" y="322"/>
                </a:cubicBezTo>
                <a:cubicBezTo>
                  <a:pt x="65" y="322"/>
                  <a:pt x="65" y="322"/>
                  <a:pt x="65" y="322"/>
                </a:cubicBezTo>
                <a:cubicBezTo>
                  <a:pt x="54" y="322"/>
                  <a:pt x="54" y="322"/>
                  <a:pt x="54" y="322"/>
                </a:cubicBezTo>
                <a:cubicBezTo>
                  <a:pt x="26" y="322"/>
                  <a:pt x="26" y="322"/>
                  <a:pt x="26" y="322"/>
                </a:cubicBezTo>
                <a:cubicBezTo>
                  <a:pt x="26" y="255"/>
                  <a:pt x="26" y="255"/>
                  <a:pt x="26" y="255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9" y="259"/>
                  <a:pt x="54" y="261"/>
                  <a:pt x="60" y="261"/>
                </a:cubicBezTo>
                <a:cubicBezTo>
                  <a:pt x="68" y="261"/>
                  <a:pt x="75" y="255"/>
                  <a:pt x="78" y="248"/>
                </a:cubicBezTo>
                <a:cubicBezTo>
                  <a:pt x="119" y="228"/>
                  <a:pt x="119" y="228"/>
                  <a:pt x="119" y="228"/>
                </a:cubicBezTo>
                <a:cubicBezTo>
                  <a:pt x="125" y="225"/>
                  <a:pt x="128" y="217"/>
                  <a:pt x="125" y="210"/>
                </a:cubicBezTo>
                <a:cubicBezTo>
                  <a:pt x="122" y="204"/>
                  <a:pt x="114" y="201"/>
                  <a:pt x="107" y="204"/>
                </a:cubicBezTo>
                <a:cubicBezTo>
                  <a:pt x="68" y="223"/>
                  <a:pt x="68" y="223"/>
                  <a:pt x="68" y="223"/>
                </a:cubicBezTo>
                <a:cubicBezTo>
                  <a:pt x="65" y="222"/>
                  <a:pt x="62" y="221"/>
                  <a:pt x="60" y="221"/>
                </a:cubicBezTo>
                <a:cubicBezTo>
                  <a:pt x="54" y="221"/>
                  <a:pt x="48" y="224"/>
                  <a:pt x="45" y="228"/>
                </a:cubicBezTo>
                <a:cubicBezTo>
                  <a:pt x="26" y="228"/>
                  <a:pt x="26" y="228"/>
                  <a:pt x="26" y="228"/>
                </a:cubicBezTo>
                <a:cubicBezTo>
                  <a:pt x="26" y="158"/>
                  <a:pt x="26" y="158"/>
                  <a:pt x="26" y="158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6" y="133"/>
                  <a:pt x="78" y="128"/>
                  <a:pt x="78" y="123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90"/>
                  <a:pt x="72" y="84"/>
                  <a:pt x="65" y="84"/>
                </a:cubicBezTo>
                <a:cubicBezTo>
                  <a:pt x="58" y="84"/>
                  <a:pt x="52" y="90"/>
                  <a:pt x="52" y="98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" y="138"/>
                  <a:pt x="7" y="138"/>
                  <a:pt x="7" y="138"/>
                </a:cubicBezTo>
                <a:cubicBezTo>
                  <a:pt x="2" y="140"/>
                  <a:pt x="0" y="144"/>
                  <a:pt x="0" y="150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2"/>
                  <a:pt x="6" y="348"/>
                  <a:pt x="13" y="348"/>
                </a:cubicBezTo>
                <a:cubicBezTo>
                  <a:pt x="52" y="348"/>
                  <a:pt x="52" y="348"/>
                  <a:pt x="52" y="348"/>
                </a:cubicBezTo>
                <a:cubicBezTo>
                  <a:pt x="52" y="406"/>
                  <a:pt x="52" y="406"/>
                  <a:pt x="52" y="406"/>
                </a:cubicBezTo>
                <a:cubicBezTo>
                  <a:pt x="52" y="413"/>
                  <a:pt x="58" y="419"/>
                  <a:pt x="65" y="419"/>
                </a:cubicBezTo>
                <a:cubicBezTo>
                  <a:pt x="213" y="419"/>
                  <a:pt x="213" y="419"/>
                  <a:pt x="213" y="419"/>
                </a:cubicBezTo>
                <a:cubicBezTo>
                  <a:pt x="220" y="419"/>
                  <a:pt x="226" y="413"/>
                  <a:pt x="226" y="406"/>
                </a:cubicBezTo>
                <a:cubicBezTo>
                  <a:pt x="226" y="309"/>
                  <a:pt x="226" y="309"/>
                  <a:pt x="226" y="309"/>
                </a:cubicBezTo>
                <a:cubicBezTo>
                  <a:pt x="226" y="306"/>
                  <a:pt x="225" y="302"/>
                  <a:pt x="223" y="300"/>
                </a:cubicBezTo>
                <a:cubicBezTo>
                  <a:pt x="223" y="300"/>
                  <a:pt x="222" y="300"/>
                  <a:pt x="222" y="300"/>
                </a:cubicBezTo>
                <a:cubicBezTo>
                  <a:pt x="222" y="299"/>
                  <a:pt x="222" y="299"/>
                  <a:pt x="221" y="299"/>
                </a:cubicBezTo>
                <a:cubicBezTo>
                  <a:pt x="221" y="299"/>
                  <a:pt x="221" y="298"/>
                  <a:pt x="221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19" y="297"/>
                  <a:pt x="219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8" y="297"/>
                  <a:pt x="218" y="297"/>
                  <a:pt x="218" y="297"/>
                </a:cubicBezTo>
                <a:cubicBezTo>
                  <a:pt x="218" y="297"/>
                  <a:pt x="217" y="296"/>
                  <a:pt x="217" y="296"/>
                </a:cubicBezTo>
                <a:cubicBezTo>
                  <a:pt x="217" y="296"/>
                  <a:pt x="216" y="296"/>
                  <a:pt x="216" y="296"/>
                </a:cubicBezTo>
                <a:cubicBezTo>
                  <a:pt x="216" y="296"/>
                  <a:pt x="216" y="296"/>
                  <a:pt x="215" y="296"/>
                </a:cubicBezTo>
                <a:cubicBezTo>
                  <a:pt x="215" y="296"/>
                  <a:pt x="215" y="296"/>
                  <a:pt x="214" y="296"/>
                </a:cubicBezTo>
                <a:cubicBezTo>
                  <a:pt x="214" y="296"/>
                  <a:pt x="214" y="296"/>
                  <a:pt x="214" y="296"/>
                </a:cubicBezTo>
                <a:cubicBezTo>
                  <a:pt x="213" y="296"/>
                  <a:pt x="213" y="296"/>
                  <a:pt x="212" y="296"/>
                </a:cubicBezTo>
                <a:cubicBezTo>
                  <a:pt x="212" y="296"/>
                  <a:pt x="212" y="296"/>
                  <a:pt x="212" y="296"/>
                </a:cubicBezTo>
                <a:cubicBezTo>
                  <a:pt x="210" y="296"/>
                  <a:pt x="209" y="296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6" y="297"/>
                  <a:pt x="206" y="297"/>
                  <a:pt x="206" y="297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158"/>
                  <a:pt x="173" y="158"/>
                  <a:pt x="173" y="158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23" y="133"/>
                  <a:pt x="226" y="128"/>
                  <a:pt x="226" y="12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6" y="49"/>
                  <a:pt x="220" y="43"/>
                  <a:pt x="213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42" y="374"/>
                  <a:pt x="242" y="374"/>
                  <a:pt x="242" y="374"/>
                </a:cubicBezTo>
                <a:cubicBezTo>
                  <a:pt x="235" y="378"/>
                  <a:pt x="233" y="386"/>
                  <a:pt x="237" y="392"/>
                </a:cubicBezTo>
                <a:cubicBezTo>
                  <a:pt x="240" y="399"/>
                  <a:pt x="249" y="401"/>
                  <a:pt x="255" y="397"/>
                </a:cubicBezTo>
                <a:cubicBezTo>
                  <a:pt x="292" y="377"/>
                  <a:pt x="292" y="377"/>
                  <a:pt x="292" y="377"/>
                </a:cubicBezTo>
                <a:cubicBezTo>
                  <a:pt x="296" y="374"/>
                  <a:pt x="298" y="370"/>
                  <a:pt x="298" y="365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8" y="6"/>
                  <a:pt x="292" y="0"/>
                  <a:pt x="285" y="0"/>
                </a:cubicBezTo>
                <a:close/>
                <a:moveTo>
                  <a:pt x="78" y="348"/>
                </a:moveTo>
                <a:cubicBezTo>
                  <a:pt x="157" y="348"/>
                  <a:pt x="157" y="348"/>
                  <a:pt x="157" y="348"/>
                </a:cubicBezTo>
                <a:cubicBezTo>
                  <a:pt x="159" y="349"/>
                  <a:pt x="162" y="349"/>
                  <a:pt x="164" y="348"/>
                </a:cubicBezTo>
                <a:cubicBezTo>
                  <a:pt x="166" y="348"/>
                  <a:pt x="168" y="347"/>
                  <a:pt x="169" y="346"/>
                </a:cubicBezTo>
                <a:cubicBezTo>
                  <a:pt x="200" y="331"/>
                  <a:pt x="200" y="331"/>
                  <a:pt x="200" y="331"/>
                </a:cubicBezTo>
                <a:cubicBezTo>
                  <a:pt x="200" y="392"/>
                  <a:pt x="200" y="392"/>
                  <a:pt x="200" y="392"/>
                </a:cubicBezTo>
                <a:cubicBezTo>
                  <a:pt x="78" y="392"/>
                  <a:pt x="78" y="392"/>
                  <a:pt x="78" y="392"/>
                </a:cubicBezTo>
                <a:lnTo>
                  <a:pt x="78" y="34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7" name="Freeform 473"/>
          <p:cNvSpPr>
            <a:spLocks/>
          </p:cNvSpPr>
          <p:nvPr userDrawn="1"/>
        </p:nvSpPr>
        <p:spPr bwMode="auto">
          <a:xfrm>
            <a:off x="6178291" y="2665427"/>
            <a:ext cx="404921" cy="209823"/>
          </a:xfrm>
          <a:custGeom>
            <a:avLst/>
            <a:gdLst/>
            <a:ahLst/>
            <a:cxnLst>
              <a:cxn ang="0">
                <a:pos x="110" y="87"/>
              </a:cxn>
              <a:cxn ang="0">
                <a:pos x="190" y="100"/>
              </a:cxn>
              <a:cxn ang="0">
                <a:pos x="325" y="158"/>
              </a:cxn>
              <a:cxn ang="0">
                <a:pos x="265" y="119"/>
              </a:cxn>
              <a:cxn ang="0">
                <a:pos x="244" y="130"/>
              </a:cxn>
              <a:cxn ang="0">
                <a:pos x="301" y="185"/>
              </a:cxn>
              <a:cxn ang="0">
                <a:pos x="228" y="138"/>
              </a:cxn>
              <a:cxn ang="0">
                <a:pos x="207" y="149"/>
              </a:cxn>
              <a:cxn ang="0">
                <a:pos x="258" y="202"/>
              </a:cxn>
              <a:cxn ang="0">
                <a:pos x="191" y="158"/>
              </a:cxn>
              <a:cxn ang="0">
                <a:pos x="170" y="169"/>
              </a:cxn>
              <a:cxn ang="0">
                <a:pos x="207" y="210"/>
              </a:cxn>
              <a:cxn ang="0">
                <a:pos x="114" y="157"/>
              </a:cxn>
              <a:cxn ang="0">
                <a:pos x="32" y="154"/>
              </a:cxn>
              <a:cxn ang="0">
                <a:pos x="98" y="68"/>
              </a:cxn>
              <a:cxn ang="0">
                <a:pos x="98" y="42"/>
              </a:cxn>
              <a:cxn ang="0">
                <a:pos x="33" y="51"/>
              </a:cxn>
              <a:cxn ang="0">
                <a:pos x="3" y="176"/>
              </a:cxn>
              <a:cxn ang="0">
                <a:pos x="101" y="181"/>
              </a:cxn>
              <a:cxn ang="0">
                <a:pos x="222" y="234"/>
              </a:cxn>
              <a:cxn ang="0">
                <a:pos x="277" y="225"/>
              </a:cxn>
              <a:cxn ang="0">
                <a:pos x="325" y="204"/>
              </a:cxn>
              <a:cxn ang="0">
                <a:pos x="330" y="185"/>
              </a:cxn>
              <a:cxn ang="0">
                <a:pos x="353" y="160"/>
              </a:cxn>
              <a:cxn ang="0">
                <a:pos x="287" y="84"/>
              </a:cxn>
              <a:cxn ang="0">
                <a:pos x="138" y="88"/>
              </a:cxn>
              <a:cxn ang="0">
                <a:pos x="162" y="59"/>
              </a:cxn>
              <a:cxn ang="0">
                <a:pos x="341" y="68"/>
              </a:cxn>
              <a:cxn ang="0">
                <a:pos x="431" y="68"/>
              </a:cxn>
              <a:cxn ang="0">
                <a:pos x="377" y="154"/>
              </a:cxn>
              <a:cxn ang="0">
                <a:pos x="377" y="181"/>
              </a:cxn>
              <a:cxn ang="0">
                <a:pos x="428" y="172"/>
              </a:cxn>
              <a:cxn ang="0">
                <a:pos x="459" y="47"/>
              </a:cxn>
              <a:cxn ang="0">
                <a:pos x="345" y="42"/>
              </a:cxn>
              <a:cxn ang="0">
                <a:pos x="147" y="37"/>
              </a:cxn>
            </a:cxnLst>
            <a:rect l="0" t="0" r="r" b="b"/>
            <a:pathLst>
              <a:path w="463" h="241">
                <a:moveTo>
                  <a:pt x="147" y="37"/>
                </a:moveTo>
                <a:cubicBezTo>
                  <a:pt x="124" y="52"/>
                  <a:pt x="110" y="70"/>
                  <a:pt x="110" y="87"/>
                </a:cubicBezTo>
                <a:cubicBezTo>
                  <a:pt x="110" y="97"/>
                  <a:pt x="115" y="105"/>
                  <a:pt x="124" y="111"/>
                </a:cubicBezTo>
                <a:cubicBezTo>
                  <a:pt x="144" y="124"/>
                  <a:pt x="166" y="113"/>
                  <a:pt x="190" y="100"/>
                </a:cubicBezTo>
                <a:cubicBezTo>
                  <a:pt x="217" y="85"/>
                  <a:pt x="248" y="87"/>
                  <a:pt x="270" y="104"/>
                </a:cubicBezTo>
                <a:cubicBezTo>
                  <a:pt x="311" y="138"/>
                  <a:pt x="322" y="152"/>
                  <a:pt x="325" y="158"/>
                </a:cubicBezTo>
                <a:cubicBezTo>
                  <a:pt x="323" y="158"/>
                  <a:pt x="319" y="156"/>
                  <a:pt x="311" y="152"/>
                </a:cubicBezTo>
                <a:cubicBezTo>
                  <a:pt x="301" y="146"/>
                  <a:pt x="287" y="136"/>
                  <a:pt x="265" y="119"/>
                </a:cubicBezTo>
                <a:cubicBezTo>
                  <a:pt x="260" y="114"/>
                  <a:pt x="251" y="116"/>
                  <a:pt x="247" y="121"/>
                </a:cubicBezTo>
                <a:cubicBezTo>
                  <a:pt x="245" y="124"/>
                  <a:pt x="244" y="127"/>
                  <a:pt x="244" y="130"/>
                </a:cubicBezTo>
                <a:cubicBezTo>
                  <a:pt x="244" y="133"/>
                  <a:pt x="246" y="137"/>
                  <a:pt x="249" y="140"/>
                </a:cubicBezTo>
                <a:cubicBezTo>
                  <a:pt x="264" y="152"/>
                  <a:pt x="292" y="174"/>
                  <a:pt x="301" y="185"/>
                </a:cubicBezTo>
                <a:cubicBezTo>
                  <a:pt x="297" y="184"/>
                  <a:pt x="291" y="181"/>
                  <a:pt x="281" y="175"/>
                </a:cubicBezTo>
                <a:cubicBezTo>
                  <a:pt x="268" y="168"/>
                  <a:pt x="251" y="155"/>
                  <a:pt x="228" y="138"/>
                </a:cubicBezTo>
                <a:cubicBezTo>
                  <a:pt x="222" y="134"/>
                  <a:pt x="214" y="135"/>
                  <a:pt x="209" y="141"/>
                </a:cubicBezTo>
                <a:cubicBezTo>
                  <a:pt x="208" y="143"/>
                  <a:pt x="207" y="146"/>
                  <a:pt x="207" y="149"/>
                </a:cubicBezTo>
                <a:cubicBezTo>
                  <a:pt x="207" y="153"/>
                  <a:pt x="209" y="157"/>
                  <a:pt x="212" y="159"/>
                </a:cubicBezTo>
                <a:cubicBezTo>
                  <a:pt x="244" y="184"/>
                  <a:pt x="255" y="197"/>
                  <a:pt x="258" y="202"/>
                </a:cubicBezTo>
                <a:cubicBezTo>
                  <a:pt x="255" y="202"/>
                  <a:pt x="250" y="200"/>
                  <a:pt x="240" y="194"/>
                </a:cubicBezTo>
                <a:cubicBezTo>
                  <a:pt x="228" y="187"/>
                  <a:pt x="212" y="175"/>
                  <a:pt x="191" y="158"/>
                </a:cubicBezTo>
                <a:cubicBezTo>
                  <a:pt x="186" y="154"/>
                  <a:pt x="177" y="154"/>
                  <a:pt x="173" y="160"/>
                </a:cubicBezTo>
                <a:cubicBezTo>
                  <a:pt x="171" y="163"/>
                  <a:pt x="170" y="166"/>
                  <a:pt x="170" y="169"/>
                </a:cubicBezTo>
                <a:cubicBezTo>
                  <a:pt x="170" y="172"/>
                  <a:pt x="171" y="176"/>
                  <a:pt x="174" y="179"/>
                </a:cubicBezTo>
                <a:cubicBezTo>
                  <a:pt x="196" y="196"/>
                  <a:pt x="204" y="206"/>
                  <a:pt x="207" y="210"/>
                </a:cubicBezTo>
                <a:cubicBezTo>
                  <a:pt x="202" y="210"/>
                  <a:pt x="192" y="208"/>
                  <a:pt x="170" y="196"/>
                </a:cubicBezTo>
                <a:cubicBezTo>
                  <a:pt x="152" y="186"/>
                  <a:pt x="131" y="171"/>
                  <a:pt x="114" y="157"/>
                </a:cubicBezTo>
                <a:cubicBezTo>
                  <a:pt x="111" y="155"/>
                  <a:pt x="108" y="154"/>
                  <a:pt x="105" y="154"/>
                </a:cubicBezTo>
                <a:cubicBezTo>
                  <a:pt x="105" y="154"/>
                  <a:pt x="55" y="154"/>
                  <a:pt x="32" y="154"/>
                </a:cubicBezTo>
                <a:cubicBezTo>
                  <a:pt x="38" y="132"/>
                  <a:pt x="52" y="82"/>
                  <a:pt x="56" y="68"/>
                </a:cubicBezTo>
                <a:cubicBezTo>
                  <a:pt x="69" y="68"/>
                  <a:pt x="98" y="68"/>
                  <a:pt x="98" y="68"/>
                </a:cubicBezTo>
                <a:cubicBezTo>
                  <a:pt x="105" y="68"/>
                  <a:pt x="111" y="62"/>
                  <a:pt x="111" y="55"/>
                </a:cubicBezTo>
                <a:cubicBezTo>
                  <a:pt x="111" y="48"/>
                  <a:pt x="105" y="42"/>
                  <a:pt x="98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0" y="42"/>
                  <a:pt x="35" y="46"/>
                  <a:pt x="33" y="51"/>
                </a:cubicBezTo>
                <a:cubicBezTo>
                  <a:pt x="1" y="164"/>
                  <a:pt x="1" y="164"/>
                  <a:pt x="1" y="164"/>
                </a:cubicBezTo>
                <a:cubicBezTo>
                  <a:pt x="0" y="168"/>
                  <a:pt x="1" y="172"/>
                  <a:pt x="3" y="176"/>
                </a:cubicBezTo>
                <a:cubicBezTo>
                  <a:pt x="6" y="179"/>
                  <a:pt x="10" y="181"/>
                  <a:pt x="14" y="181"/>
                </a:cubicBezTo>
                <a:cubicBezTo>
                  <a:pt x="14" y="181"/>
                  <a:pt x="92" y="181"/>
                  <a:pt x="101" y="181"/>
                </a:cubicBezTo>
                <a:cubicBezTo>
                  <a:pt x="119" y="196"/>
                  <a:pt x="141" y="210"/>
                  <a:pt x="160" y="221"/>
                </a:cubicBezTo>
                <a:cubicBezTo>
                  <a:pt x="190" y="237"/>
                  <a:pt x="209" y="241"/>
                  <a:pt x="222" y="234"/>
                </a:cubicBezTo>
                <a:cubicBezTo>
                  <a:pt x="229" y="230"/>
                  <a:pt x="232" y="225"/>
                  <a:pt x="233" y="221"/>
                </a:cubicBezTo>
                <a:cubicBezTo>
                  <a:pt x="252" y="230"/>
                  <a:pt x="266" y="232"/>
                  <a:pt x="277" y="225"/>
                </a:cubicBezTo>
                <a:cubicBezTo>
                  <a:pt x="283" y="220"/>
                  <a:pt x="286" y="215"/>
                  <a:pt x="287" y="208"/>
                </a:cubicBezTo>
                <a:cubicBezTo>
                  <a:pt x="298" y="213"/>
                  <a:pt x="315" y="217"/>
                  <a:pt x="325" y="204"/>
                </a:cubicBezTo>
                <a:cubicBezTo>
                  <a:pt x="329" y="198"/>
                  <a:pt x="330" y="193"/>
                  <a:pt x="330" y="189"/>
                </a:cubicBezTo>
                <a:cubicBezTo>
                  <a:pt x="330" y="187"/>
                  <a:pt x="330" y="186"/>
                  <a:pt x="330" y="185"/>
                </a:cubicBezTo>
                <a:cubicBezTo>
                  <a:pt x="337" y="184"/>
                  <a:pt x="342" y="181"/>
                  <a:pt x="347" y="175"/>
                </a:cubicBezTo>
                <a:cubicBezTo>
                  <a:pt x="351" y="171"/>
                  <a:pt x="353" y="166"/>
                  <a:pt x="353" y="160"/>
                </a:cubicBezTo>
                <a:cubicBezTo>
                  <a:pt x="353" y="160"/>
                  <a:pt x="353" y="159"/>
                  <a:pt x="353" y="158"/>
                </a:cubicBezTo>
                <a:cubicBezTo>
                  <a:pt x="352" y="145"/>
                  <a:pt x="341" y="128"/>
                  <a:pt x="287" y="84"/>
                </a:cubicBezTo>
                <a:cubicBezTo>
                  <a:pt x="256" y="59"/>
                  <a:pt x="213" y="56"/>
                  <a:pt x="177" y="76"/>
                </a:cubicBezTo>
                <a:cubicBezTo>
                  <a:pt x="149" y="92"/>
                  <a:pt x="143" y="91"/>
                  <a:pt x="138" y="88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2"/>
                  <a:pt x="144" y="71"/>
                  <a:pt x="162" y="59"/>
                </a:cubicBezTo>
                <a:cubicBezTo>
                  <a:pt x="208" y="30"/>
                  <a:pt x="281" y="51"/>
                  <a:pt x="320" y="63"/>
                </a:cubicBezTo>
                <a:cubicBezTo>
                  <a:pt x="329" y="65"/>
                  <a:pt x="335" y="67"/>
                  <a:pt x="341" y="68"/>
                </a:cubicBezTo>
                <a:cubicBezTo>
                  <a:pt x="341" y="68"/>
                  <a:pt x="342" y="68"/>
                  <a:pt x="343" y="68"/>
                </a:cubicBezTo>
                <a:cubicBezTo>
                  <a:pt x="343" y="68"/>
                  <a:pt x="406" y="68"/>
                  <a:pt x="431" y="68"/>
                </a:cubicBezTo>
                <a:cubicBezTo>
                  <a:pt x="424" y="90"/>
                  <a:pt x="409" y="141"/>
                  <a:pt x="405" y="154"/>
                </a:cubicBezTo>
                <a:cubicBezTo>
                  <a:pt x="394" y="154"/>
                  <a:pt x="377" y="154"/>
                  <a:pt x="377" y="154"/>
                </a:cubicBezTo>
                <a:cubicBezTo>
                  <a:pt x="370" y="154"/>
                  <a:pt x="364" y="160"/>
                  <a:pt x="364" y="168"/>
                </a:cubicBezTo>
                <a:cubicBezTo>
                  <a:pt x="364" y="175"/>
                  <a:pt x="370" y="181"/>
                  <a:pt x="377" y="181"/>
                </a:cubicBezTo>
                <a:cubicBezTo>
                  <a:pt x="415" y="181"/>
                  <a:pt x="415" y="181"/>
                  <a:pt x="415" y="181"/>
                </a:cubicBezTo>
                <a:cubicBezTo>
                  <a:pt x="421" y="181"/>
                  <a:pt x="426" y="177"/>
                  <a:pt x="428" y="172"/>
                </a:cubicBezTo>
                <a:cubicBezTo>
                  <a:pt x="461" y="59"/>
                  <a:pt x="461" y="59"/>
                  <a:pt x="461" y="59"/>
                </a:cubicBezTo>
                <a:cubicBezTo>
                  <a:pt x="463" y="55"/>
                  <a:pt x="462" y="50"/>
                  <a:pt x="459" y="47"/>
                </a:cubicBezTo>
                <a:cubicBezTo>
                  <a:pt x="457" y="44"/>
                  <a:pt x="453" y="42"/>
                  <a:pt x="449" y="42"/>
                </a:cubicBezTo>
                <a:cubicBezTo>
                  <a:pt x="449" y="42"/>
                  <a:pt x="348" y="42"/>
                  <a:pt x="345" y="42"/>
                </a:cubicBezTo>
                <a:cubicBezTo>
                  <a:pt x="341" y="41"/>
                  <a:pt x="335" y="39"/>
                  <a:pt x="328" y="37"/>
                </a:cubicBezTo>
                <a:cubicBezTo>
                  <a:pt x="284" y="24"/>
                  <a:pt x="204" y="0"/>
                  <a:pt x="147" y="3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4" name="Freeform 247"/>
          <p:cNvSpPr>
            <a:spLocks/>
          </p:cNvSpPr>
          <p:nvPr userDrawn="1"/>
        </p:nvSpPr>
        <p:spPr bwMode="auto">
          <a:xfrm>
            <a:off x="1372342" y="2572164"/>
            <a:ext cx="321482" cy="396332"/>
          </a:xfrm>
          <a:custGeom>
            <a:avLst/>
            <a:gdLst/>
            <a:ahLst/>
            <a:cxnLst>
              <a:cxn ang="0">
                <a:pos x="305" y="0"/>
              </a:cxn>
              <a:cxn ang="0">
                <a:pos x="292" y="13"/>
              </a:cxn>
              <a:cxn ang="0">
                <a:pos x="283" y="299"/>
              </a:cxn>
              <a:cxn ang="0">
                <a:pos x="208" y="299"/>
              </a:cxn>
              <a:cxn ang="0">
                <a:pos x="202" y="102"/>
              </a:cxn>
              <a:cxn ang="0">
                <a:pos x="189" y="89"/>
              </a:cxn>
              <a:cxn ang="0">
                <a:pos x="148" y="89"/>
              </a:cxn>
              <a:cxn ang="0">
                <a:pos x="134" y="102"/>
              </a:cxn>
              <a:cxn ang="0">
                <a:pos x="128" y="299"/>
              </a:cxn>
              <a:cxn ang="0">
                <a:pos x="66" y="299"/>
              </a:cxn>
              <a:cxn ang="0">
                <a:pos x="56" y="304"/>
              </a:cxn>
              <a:cxn ang="0">
                <a:pos x="3" y="376"/>
              </a:cxn>
              <a:cxn ang="0">
                <a:pos x="0" y="384"/>
              </a:cxn>
              <a:cxn ang="0">
                <a:pos x="0" y="443"/>
              </a:cxn>
              <a:cxn ang="0">
                <a:pos x="14" y="457"/>
              </a:cxn>
              <a:cxn ang="0">
                <a:pos x="27" y="443"/>
              </a:cxn>
              <a:cxn ang="0">
                <a:pos x="27" y="388"/>
              </a:cxn>
              <a:cxn ang="0">
                <a:pos x="73" y="326"/>
              </a:cxn>
              <a:cxn ang="0">
                <a:pos x="141" y="326"/>
              </a:cxn>
              <a:cxn ang="0">
                <a:pos x="155" y="313"/>
              </a:cxn>
              <a:cxn ang="0">
                <a:pos x="160" y="116"/>
              </a:cxn>
              <a:cxn ang="0">
                <a:pos x="176" y="116"/>
              </a:cxn>
              <a:cxn ang="0">
                <a:pos x="182" y="313"/>
              </a:cxn>
              <a:cxn ang="0">
                <a:pos x="195" y="326"/>
              </a:cxn>
              <a:cxn ang="0">
                <a:pos x="296" y="326"/>
              </a:cxn>
              <a:cxn ang="0">
                <a:pos x="310" y="313"/>
              </a:cxn>
              <a:cxn ang="0">
                <a:pos x="318" y="27"/>
              </a:cxn>
              <a:cxn ang="0">
                <a:pos x="333" y="27"/>
              </a:cxn>
              <a:cxn ang="0">
                <a:pos x="342" y="443"/>
              </a:cxn>
              <a:cxn ang="0">
                <a:pos x="355" y="457"/>
              </a:cxn>
              <a:cxn ang="0">
                <a:pos x="368" y="443"/>
              </a:cxn>
              <a:cxn ang="0">
                <a:pos x="360" y="13"/>
              </a:cxn>
              <a:cxn ang="0">
                <a:pos x="346" y="0"/>
              </a:cxn>
              <a:cxn ang="0">
                <a:pos x="305" y="0"/>
              </a:cxn>
            </a:cxnLst>
            <a:rect l="0" t="0" r="r" b="b"/>
            <a:pathLst>
              <a:path w="368" h="457">
                <a:moveTo>
                  <a:pt x="305" y="0"/>
                </a:moveTo>
                <a:cubicBezTo>
                  <a:pt x="298" y="0"/>
                  <a:pt x="292" y="6"/>
                  <a:pt x="292" y="13"/>
                </a:cubicBezTo>
                <a:cubicBezTo>
                  <a:pt x="292" y="13"/>
                  <a:pt x="284" y="275"/>
                  <a:pt x="283" y="299"/>
                </a:cubicBezTo>
                <a:cubicBezTo>
                  <a:pt x="267" y="299"/>
                  <a:pt x="225" y="299"/>
                  <a:pt x="208" y="299"/>
                </a:cubicBezTo>
                <a:cubicBezTo>
                  <a:pt x="207" y="276"/>
                  <a:pt x="202" y="102"/>
                  <a:pt x="202" y="102"/>
                </a:cubicBezTo>
                <a:cubicBezTo>
                  <a:pt x="202" y="95"/>
                  <a:pt x="196" y="89"/>
                  <a:pt x="189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0" y="89"/>
                  <a:pt x="134" y="95"/>
                  <a:pt x="134" y="102"/>
                </a:cubicBezTo>
                <a:cubicBezTo>
                  <a:pt x="134" y="102"/>
                  <a:pt x="129" y="276"/>
                  <a:pt x="128" y="299"/>
                </a:cubicBezTo>
                <a:cubicBezTo>
                  <a:pt x="111" y="299"/>
                  <a:pt x="66" y="299"/>
                  <a:pt x="66" y="299"/>
                </a:cubicBezTo>
                <a:cubicBezTo>
                  <a:pt x="62" y="299"/>
                  <a:pt x="58" y="301"/>
                  <a:pt x="56" y="304"/>
                </a:cubicBezTo>
                <a:cubicBezTo>
                  <a:pt x="3" y="376"/>
                  <a:pt x="3" y="376"/>
                  <a:pt x="3" y="376"/>
                </a:cubicBezTo>
                <a:cubicBezTo>
                  <a:pt x="1" y="378"/>
                  <a:pt x="0" y="381"/>
                  <a:pt x="0" y="384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51"/>
                  <a:pt x="6" y="457"/>
                  <a:pt x="14" y="457"/>
                </a:cubicBezTo>
                <a:cubicBezTo>
                  <a:pt x="21" y="457"/>
                  <a:pt x="27" y="451"/>
                  <a:pt x="27" y="443"/>
                </a:cubicBezTo>
                <a:cubicBezTo>
                  <a:pt x="27" y="443"/>
                  <a:pt x="27" y="396"/>
                  <a:pt x="27" y="388"/>
                </a:cubicBezTo>
                <a:cubicBezTo>
                  <a:pt x="31" y="382"/>
                  <a:pt x="67" y="334"/>
                  <a:pt x="73" y="326"/>
                </a:cubicBezTo>
                <a:cubicBezTo>
                  <a:pt x="84" y="326"/>
                  <a:pt x="141" y="326"/>
                  <a:pt x="141" y="326"/>
                </a:cubicBezTo>
                <a:cubicBezTo>
                  <a:pt x="149" y="326"/>
                  <a:pt x="155" y="320"/>
                  <a:pt x="155" y="313"/>
                </a:cubicBezTo>
                <a:cubicBezTo>
                  <a:pt x="155" y="313"/>
                  <a:pt x="160" y="138"/>
                  <a:pt x="160" y="116"/>
                </a:cubicBezTo>
                <a:cubicBezTo>
                  <a:pt x="167" y="116"/>
                  <a:pt x="169" y="116"/>
                  <a:pt x="176" y="116"/>
                </a:cubicBezTo>
                <a:cubicBezTo>
                  <a:pt x="176" y="138"/>
                  <a:pt x="182" y="313"/>
                  <a:pt x="182" y="313"/>
                </a:cubicBezTo>
                <a:cubicBezTo>
                  <a:pt x="182" y="320"/>
                  <a:pt x="188" y="326"/>
                  <a:pt x="195" y="326"/>
                </a:cubicBezTo>
                <a:cubicBezTo>
                  <a:pt x="296" y="326"/>
                  <a:pt x="296" y="326"/>
                  <a:pt x="296" y="326"/>
                </a:cubicBezTo>
                <a:cubicBezTo>
                  <a:pt x="304" y="326"/>
                  <a:pt x="309" y="320"/>
                  <a:pt x="310" y="313"/>
                </a:cubicBezTo>
                <a:cubicBezTo>
                  <a:pt x="310" y="313"/>
                  <a:pt x="317" y="50"/>
                  <a:pt x="318" y="27"/>
                </a:cubicBezTo>
                <a:cubicBezTo>
                  <a:pt x="325" y="27"/>
                  <a:pt x="327" y="27"/>
                  <a:pt x="333" y="27"/>
                </a:cubicBezTo>
                <a:cubicBezTo>
                  <a:pt x="334" y="51"/>
                  <a:pt x="342" y="443"/>
                  <a:pt x="342" y="443"/>
                </a:cubicBezTo>
                <a:cubicBezTo>
                  <a:pt x="342" y="451"/>
                  <a:pt x="348" y="457"/>
                  <a:pt x="355" y="457"/>
                </a:cubicBezTo>
                <a:cubicBezTo>
                  <a:pt x="363" y="456"/>
                  <a:pt x="368" y="450"/>
                  <a:pt x="368" y="443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59" y="6"/>
                  <a:pt x="354" y="0"/>
                  <a:pt x="346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5" name="Freeform 632"/>
          <p:cNvSpPr>
            <a:spLocks/>
          </p:cNvSpPr>
          <p:nvPr userDrawn="1"/>
        </p:nvSpPr>
        <p:spPr bwMode="auto">
          <a:xfrm>
            <a:off x="6740234" y="2660519"/>
            <a:ext cx="218412" cy="219639"/>
          </a:xfrm>
          <a:custGeom>
            <a:avLst/>
            <a:gdLst/>
            <a:ahLst/>
            <a:cxnLst>
              <a:cxn ang="0">
                <a:pos x="112" y="242"/>
              </a:cxn>
              <a:cxn ang="0">
                <a:pos x="103" y="214"/>
              </a:cxn>
              <a:cxn ang="0">
                <a:pos x="103" y="214"/>
              </a:cxn>
              <a:cxn ang="0">
                <a:pos x="103" y="214"/>
              </a:cxn>
              <a:cxn ang="0">
                <a:pos x="98" y="138"/>
              </a:cxn>
              <a:cxn ang="0">
                <a:pos x="91" y="141"/>
              </a:cxn>
              <a:cxn ang="0">
                <a:pos x="82" y="142"/>
              </a:cxn>
              <a:cxn ang="0">
                <a:pos x="64" y="136"/>
              </a:cxn>
              <a:cxn ang="0">
                <a:pos x="52" y="118"/>
              </a:cxn>
              <a:cxn ang="0">
                <a:pos x="51" y="110"/>
              </a:cxn>
              <a:cxn ang="0">
                <a:pos x="69" y="80"/>
              </a:cxn>
              <a:cxn ang="0">
                <a:pos x="69" y="80"/>
              </a:cxn>
              <a:cxn ang="0">
                <a:pos x="134" y="45"/>
              </a:cxn>
              <a:cxn ang="0">
                <a:pos x="135" y="45"/>
              </a:cxn>
              <a:cxn ang="0">
                <a:pos x="144" y="43"/>
              </a:cxn>
              <a:cxn ang="0">
                <a:pos x="166" y="53"/>
              </a:cxn>
              <a:cxn ang="0">
                <a:pos x="174" y="76"/>
              </a:cxn>
              <a:cxn ang="0">
                <a:pos x="174" y="195"/>
              </a:cxn>
              <a:cxn ang="0">
                <a:pos x="164" y="205"/>
              </a:cxn>
              <a:cxn ang="0">
                <a:pos x="155" y="195"/>
              </a:cxn>
              <a:cxn ang="0">
                <a:pos x="155" y="76"/>
              </a:cxn>
              <a:cxn ang="0">
                <a:pos x="152" y="65"/>
              </a:cxn>
              <a:cxn ang="0">
                <a:pos x="144" y="62"/>
              </a:cxn>
              <a:cxn ang="0">
                <a:pos x="139" y="63"/>
              </a:cxn>
              <a:cxn ang="0">
                <a:pos x="117" y="73"/>
              </a:cxn>
              <a:cxn ang="0">
                <a:pos x="117" y="73"/>
              </a:cxn>
              <a:cxn ang="0">
                <a:pos x="78" y="96"/>
              </a:cxn>
              <a:cxn ang="0">
                <a:pos x="70" y="110"/>
              </a:cxn>
              <a:cxn ang="0">
                <a:pos x="70" y="114"/>
              </a:cxn>
              <a:cxn ang="0">
                <a:pos x="75" y="121"/>
              </a:cxn>
              <a:cxn ang="0">
                <a:pos x="82" y="124"/>
              </a:cxn>
              <a:cxn ang="0">
                <a:pos x="86" y="123"/>
              </a:cxn>
              <a:cxn ang="0">
                <a:pos x="90" y="122"/>
              </a:cxn>
              <a:cxn ang="0">
                <a:pos x="122" y="214"/>
              </a:cxn>
              <a:cxn ang="0">
                <a:pos x="122" y="214"/>
              </a:cxn>
              <a:cxn ang="0">
                <a:pos x="125" y="228"/>
              </a:cxn>
              <a:cxn ang="0">
                <a:pos x="130" y="232"/>
              </a:cxn>
              <a:cxn ang="0">
                <a:pos x="136" y="233"/>
              </a:cxn>
              <a:cxn ang="0">
                <a:pos x="141" y="233"/>
              </a:cxn>
              <a:cxn ang="0">
                <a:pos x="141" y="233"/>
              </a:cxn>
              <a:cxn ang="0">
                <a:pos x="207" y="199"/>
              </a:cxn>
              <a:cxn ang="0">
                <a:pos x="232" y="127"/>
              </a:cxn>
              <a:cxn ang="0">
                <a:pos x="203" y="49"/>
              </a:cxn>
              <a:cxn ang="0">
                <a:pos x="126" y="19"/>
              </a:cxn>
              <a:cxn ang="0">
                <a:pos x="48" y="49"/>
              </a:cxn>
              <a:cxn ang="0">
                <a:pos x="19" y="126"/>
              </a:cxn>
              <a:cxn ang="0">
                <a:pos x="77" y="224"/>
              </a:cxn>
              <a:cxn ang="0">
                <a:pos x="82" y="236"/>
              </a:cxn>
              <a:cxn ang="0">
                <a:pos x="69" y="241"/>
              </a:cxn>
              <a:cxn ang="0">
                <a:pos x="0" y="126"/>
              </a:cxn>
              <a:cxn ang="0">
                <a:pos x="35" y="36"/>
              </a:cxn>
              <a:cxn ang="0">
                <a:pos x="126" y="0"/>
              </a:cxn>
              <a:cxn ang="0">
                <a:pos x="216" y="36"/>
              </a:cxn>
              <a:cxn ang="0">
                <a:pos x="251" y="127"/>
              </a:cxn>
              <a:cxn ang="0">
                <a:pos x="221" y="211"/>
              </a:cxn>
              <a:cxn ang="0">
                <a:pos x="144" y="251"/>
              </a:cxn>
              <a:cxn ang="0">
                <a:pos x="143" y="251"/>
              </a:cxn>
              <a:cxn ang="0">
                <a:pos x="136" y="252"/>
              </a:cxn>
              <a:cxn ang="0">
                <a:pos x="123" y="250"/>
              </a:cxn>
            </a:cxnLst>
            <a:rect l="0" t="0" r="r" b="b"/>
            <a:pathLst>
              <a:path w="251" h="252">
                <a:moveTo>
                  <a:pt x="123" y="250"/>
                </a:moveTo>
                <a:cubicBezTo>
                  <a:pt x="119" y="248"/>
                  <a:pt x="115" y="246"/>
                  <a:pt x="112" y="242"/>
                </a:cubicBezTo>
                <a:cubicBezTo>
                  <a:pt x="112" y="242"/>
                  <a:pt x="112" y="242"/>
                  <a:pt x="112" y="242"/>
                </a:cubicBezTo>
                <a:cubicBezTo>
                  <a:pt x="106" y="235"/>
                  <a:pt x="103" y="226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35"/>
                  <a:pt x="103" y="135"/>
                  <a:pt x="103" y="135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6" y="139"/>
                  <a:pt x="94" y="140"/>
                  <a:pt x="91" y="141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88" y="142"/>
                  <a:pt x="85" y="142"/>
                  <a:pt x="82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76" y="142"/>
                  <a:pt x="69" y="140"/>
                  <a:pt x="64" y="13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59" y="132"/>
                  <a:pt x="54" y="126"/>
                  <a:pt x="52" y="118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6"/>
                  <a:pt x="51" y="113"/>
                  <a:pt x="51" y="11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1" y="98"/>
                  <a:pt x="57" y="86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7" y="51"/>
                  <a:pt x="126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8" y="44"/>
                  <a:pt x="141" y="43"/>
                  <a:pt x="144" y="43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53" y="43"/>
                  <a:pt x="161" y="47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71" y="59"/>
                  <a:pt x="174" y="67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00"/>
                  <a:pt x="170" y="205"/>
                  <a:pt x="164" y="205"/>
                </a:cubicBezTo>
                <a:cubicBezTo>
                  <a:pt x="164" y="205"/>
                  <a:pt x="164" y="205"/>
                  <a:pt x="164" y="205"/>
                </a:cubicBezTo>
                <a:cubicBezTo>
                  <a:pt x="159" y="205"/>
                  <a:pt x="155" y="200"/>
                  <a:pt x="155" y="195"/>
                </a:cubicBezTo>
                <a:cubicBezTo>
                  <a:pt x="155" y="195"/>
                  <a:pt x="155" y="195"/>
                  <a:pt x="155" y="195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1"/>
                  <a:pt x="153" y="67"/>
                  <a:pt x="152" y="65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50" y="63"/>
                  <a:pt x="148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3" y="62"/>
                  <a:pt x="141" y="62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3" y="64"/>
                  <a:pt x="126" y="68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3" y="99"/>
                  <a:pt x="70" y="104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1"/>
                  <a:pt x="70" y="112"/>
                  <a:pt x="70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2" y="118"/>
                  <a:pt x="73" y="120"/>
                  <a:pt x="75" y="121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7" y="123"/>
                  <a:pt x="79" y="124"/>
                  <a:pt x="82" y="124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3" y="124"/>
                  <a:pt x="85" y="124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8" y="122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21"/>
                  <a:pt x="123" y="225"/>
                  <a:pt x="125" y="228"/>
                </a:cubicBezTo>
                <a:cubicBezTo>
                  <a:pt x="125" y="228"/>
                  <a:pt x="125" y="228"/>
                  <a:pt x="125" y="228"/>
                </a:cubicBezTo>
                <a:cubicBezTo>
                  <a:pt x="126" y="230"/>
                  <a:pt x="127" y="231"/>
                  <a:pt x="130" y="232"/>
                </a:cubicBezTo>
                <a:cubicBezTo>
                  <a:pt x="130" y="232"/>
                  <a:pt x="130" y="232"/>
                  <a:pt x="130" y="232"/>
                </a:cubicBezTo>
                <a:cubicBezTo>
                  <a:pt x="131" y="233"/>
                  <a:pt x="133" y="233"/>
                  <a:pt x="136" y="233"/>
                </a:cubicBezTo>
                <a:cubicBezTo>
                  <a:pt x="136" y="233"/>
                  <a:pt x="136" y="233"/>
                  <a:pt x="136" y="233"/>
                </a:cubicBezTo>
                <a:cubicBezTo>
                  <a:pt x="138" y="233"/>
                  <a:pt x="139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69" y="229"/>
                  <a:pt x="191" y="217"/>
                  <a:pt x="207" y="199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23" y="181"/>
                  <a:pt x="232" y="156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95"/>
                  <a:pt x="221" y="68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184" y="30"/>
                  <a:pt x="158" y="19"/>
                  <a:pt x="126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94" y="19"/>
                  <a:pt x="67" y="30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30" y="68"/>
                  <a:pt x="19" y="94"/>
                  <a:pt x="19" y="126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9" y="172"/>
                  <a:pt x="41" y="207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82" y="226"/>
                  <a:pt x="84" y="231"/>
                  <a:pt x="82" y="236"/>
                </a:cubicBezTo>
                <a:cubicBezTo>
                  <a:pt x="82" y="236"/>
                  <a:pt x="82" y="236"/>
                  <a:pt x="82" y="236"/>
                </a:cubicBezTo>
                <a:cubicBezTo>
                  <a:pt x="80" y="241"/>
                  <a:pt x="74" y="243"/>
                  <a:pt x="69" y="241"/>
                </a:cubicBezTo>
                <a:cubicBezTo>
                  <a:pt x="69" y="241"/>
                  <a:pt x="69" y="241"/>
                  <a:pt x="69" y="241"/>
                </a:cubicBezTo>
                <a:cubicBezTo>
                  <a:pt x="27" y="221"/>
                  <a:pt x="0" y="178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90"/>
                  <a:pt x="13" y="58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58" y="13"/>
                  <a:pt x="89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62" y="0"/>
                  <a:pt x="194" y="14"/>
                  <a:pt x="216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38" y="59"/>
                  <a:pt x="251" y="91"/>
                  <a:pt x="251" y="127"/>
                </a:cubicBezTo>
                <a:cubicBezTo>
                  <a:pt x="251" y="127"/>
                  <a:pt x="251" y="127"/>
                  <a:pt x="251" y="127"/>
                </a:cubicBezTo>
                <a:cubicBezTo>
                  <a:pt x="251" y="160"/>
                  <a:pt x="240" y="189"/>
                  <a:pt x="221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02" y="233"/>
                  <a:pt x="175" y="247"/>
                  <a:pt x="144" y="251"/>
                </a:cubicBezTo>
                <a:cubicBezTo>
                  <a:pt x="144" y="251"/>
                  <a:pt x="144" y="251"/>
                  <a:pt x="144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1" y="252"/>
                  <a:pt x="138" y="252"/>
                  <a:pt x="136" y="252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2" y="252"/>
                  <a:pt x="127" y="251"/>
                  <a:pt x="123" y="25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2" name="Freeform 513"/>
          <p:cNvSpPr>
            <a:spLocks/>
          </p:cNvSpPr>
          <p:nvPr userDrawn="1"/>
        </p:nvSpPr>
        <p:spPr bwMode="auto">
          <a:xfrm>
            <a:off x="7119357" y="2620632"/>
            <a:ext cx="391423" cy="29939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" y="8"/>
              </a:cxn>
              <a:cxn ang="0">
                <a:pos x="4" y="22"/>
              </a:cxn>
              <a:cxn ang="0">
                <a:pos x="101" y="331"/>
              </a:cxn>
              <a:cxn ang="0">
                <a:pos x="116" y="342"/>
              </a:cxn>
              <a:cxn ang="0">
                <a:pos x="128" y="329"/>
              </a:cxn>
              <a:cxn ang="0">
                <a:pos x="127" y="327"/>
              </a:cxn>
              <a:cxn ang="0">
                <a:pos x="40" y="27"/>
              </a:cxn>
              <a:cxn ang="0">
                <a:pos x="101" y="27"/>
              </a:cxn>
              <a:cxn ang="0">
                <a:pos x="174" y="184"/>
              </a:cxn>
              <a:cxn ang="0">
                <a:pos x="182" y="194"/>
              </a:cxn>
              <a:cxn ang="0">
                <a:pos x="194" y="193"/>
              </a:cxn>
              <a:cxn ang="0">
                <a:pos x="370" y="168"/>
              </a:cxn>
              <a:cxn ang="0">
                <a:pos x="401" y="264"/>
              </a:cxn>
              <a:cxn ang="0">
                <a:pos x="397" y="316"/>
              </a:cxn>
              <a:cxn ang="0">
                <a:pos x="362" y="316"/>
              </a:cxn>
              <a:cxn ang="0">
                <a:pos x="362" y="273"/>
              </a:cxn>
              <a:cxn ang="0">
                <a:pos x="349" y="259"/>
              </a:cxn>
              <a:cxn ang="0">
                <a:pos x="164" y="259"/>
              </a:cxn>
              <a:cxn ang="0">
                <a:pos x="150" y="273"/>
              </a:cxn>
              <a:cxn ang="0">
                <a:pos x="164" y="286"/>
              </a:cxn>
              <a:cxn ang="0">
                <a:pos x="335" y="286"/>
              </a:cxn>
              <a:cxn ang="0">
                <a:pos x="335" y="329"/>
              </a:cxn>
              <a:cxn ang="0">
                <a:pos x="349" y="342"/>
              </a:cxn>
              <a:cxn ang="0">
                <a:pos x="408" y="342"/>
              </a:cxn>
              <a:cxn ang="0">
                <a:pos x="421" y="332"/>
              </a:cxn>
              <a:cxn ang="0">
                <a:pos x="388" y="148"/>
              </a:cxn>
              <a:cxn ang="0">
                <a:pos x="258" y="138"/>
              </a:cxn>
              <a:cxn ang="0">
                <a:pos x="196" y="162"/>
              </a:cxn>
              <a:cxn ang="0">
                <a:pos x="115" y="4"/>
              </a:cxn>
              <a:cxn ang="0">
                <a:pos x="106" y="0"/>
              </a:cxn>
              <a:cxn ang="0">
                <a:pos x="14" y="0"/>
              </a:cxn>
            </a:cxnLst>
            <a:rect l="0" t="0" r="r" b="b"/>
            <a:pathLst>
              <a:path w="449" h="343">
                <a:moveTo>
                  <a:pt x="14" y="0"/>
                </a:moveTo>
                <a:cubicBezTo>
                  <a:pt x="9" y="0"/>
                  <a:pt x="4" y="3"/>
                  <a:pt x="2" y="8"/>
                </a:cubicBezTo>
                <a:cubicBezTo>
                  <a:pt x="0" y="13"/>
                  <a:pt x="1" y="18"/>
                  <a:pt x="4" y="22"/>
                </a:cubicBezTo>
                <a:cubicBezTo>
                  <a:pt x="69" y="98"/>
                  <a:pt x="101" y="328"/>
                  <a:pt x="101" y="331"/>
                </a:cubicBezTo>
                <a:cubicBezTo>
                  <a:pt x="102" y="338"/>
                  <a:pt x="109" y="343"/>
                  <a:pt x="116" y="342"/>
                </a:cubicBezTo>
                <a:cubicBezTo>
                  <a:pt x="123" y="341"/>
                  <a:pt x="128" y="336"/>
                  <a:pt x="128" y="329"/>
                </a:cubicBezTo>
                <a:cubicBezTo>
                  <a:pt x="128" y="328"/>
                  <a:pt x="128" y="328"/>
                  <a:pt x="127" y="327"/>
                </a:cubicBezTo>
                <a:cubicBezTo>
                  <a:pt x="126" y="318"/>
                  <a:pt x="100" y="122"/>
                  <a:pt x="40" y="27"/>
                </a:cubicBezTo>
                <a:cubicBezTo>
                  <a:pt x="65" y="27"/>
                  <a:pt x="94" y="27"/>
                  <a:pt x="101" y="27"/>
                </a:cubicBezTo>
                <a:cubicBezTo>
                  <a:pt x="129" y="55"/>
                  <a:pt x="160" y="120"/>
                  <a:pt x="174" y="184"/>
                </a:cubicBezTo>
                <a:cubicBezTo>
                  <a:pt x="175" y="188"/>
                  <a:pt x="178" y="192"/>
                  <a:pt x="182" y="194"/>
                </a:cubicBezTo>
                <a:cubicBezTo>
                  <a:pt x="185" y="195"/>
                  <a:pt x="190" y="195"/>
                  <a:pt x="194" y="193"/>
                </a:cubicBezTo>
                <a:cubicBezTo>
                  <a:pt x="229" y="174"/>
                  <a:pt x="330" y="132"/>
                  <a:pt x="370" y="168"/>
                </a:cubicBezTo>
                <a:cubicBezTo>
                  <a:pt x="395" y="190"/>
                  <a:pt x="401" y="230"/>
                  <a:pt x="401" y="264"/>
                </a:cubicBezTo>
                <a:cubicBezTo>
                  <a:pt x="401" y="285"/>
                  <a:pt x="399" y="304"/>
                  <a:pt x="397" y="316"/>
                </a:cubicBezTo>
                <a:cubicBezTo>
                  <a:pt x="386" y="316"/>
                  <a:pt x="374" y="316"/>
                  <a:pt x="362" y="316"/>
                </a:cubicBezTo>
                <a:cubicBezTo>
                  <a:pt x="362" y="300"/>
                  <a:pt x="362" y="273"/>
                  <a:pt x="362" y="273"/>
                </a:cubicBezTo>
                <a:cubicBezTo>
                  <a:pt x="362" y="265"/>
                  <a:pt x="356" y="259"/>
                  <a:pt x="349" y="259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56" y="259"/>
                  <a:pt x="150" y="265"/>
                  <a:pt x="150" y="273"/>
                </a:cubicBezTo>
                <a:cubicBezTo>
                  <a:pt x="150" y="280"/>
                  <a:pt x="156" y="286"/>
                  <a:pt x="164" y="286"/>
                </a:cubicBezTo>
                <a:cubicBezTo>
                  <a:pt x="164" y="286"/>
                  <a:pt x="312" y="286"/>
                  <a:pt x="335" y="286"/>
                </a:cubicBezTo>
                <a:cubicBezTo>
                  <a:pt x="335" y="301"/>
                  <a:pt x="335" y="329"/>
                  <a:pt x="335" y="329"/>
                </a:cubicBezTo>
                <a:cubicBezTo>
                  <a:pt x="335" y="336"/>
                  <a:pt x="341" y="342"/>
                  <a:pt x="349" y="342"/>
                </a:cubicBezTo>
                <a:cubicBezTo>
                  <a:pt x="408" y="342"/>
                  <a:pt x="408" y="342"/>
                  <a:pt x="408" y="342"/>
                </a:cubicBezTo>
                <a:cubicBezTo>
                  <a:pt x="414" y="342"/>
                  <a:pt x="420" y="338"/>
                  <a:pt x="421" y="332"/>
                </a:cubicBezTo>
                <a:cubicBezTo>
                  <a:pt x="422" y="327"/>
                  <a:pt x="449" y="202"/>
                  <a:pt x="388" y="148"/>
                </a:cubicBezTo>
                <a:cubicBezTo>
                  <a:pt x="361" y="124"/>
                  <a:pt x="317" y="121"/>
                  <a:pt x="258" y="138"/>
                </a:cubicBezTo>
                <a:cubicBezTo>
                  <a:pt x="233" y="146"/>
                  <a:pt x="210" y="155"/>
                  <a:pt x="196" y="162"/>
                </a:cubicBezTo>
                <a:cubicBezTo>
                  <a:pt x="178" y="95"/>
                  <a:pt x="146" y="32"/>
                  <a:pt x="115" y="4"/>
                </a:cubicBezTo>
                <a:cubicBezTo>
                  <a:pt x="113" y="1"/>
                  <a:pt x="109" y="0"/>
                  <a:pt x="106" y="0"/>
                </a:cubicBezTo>
                <a:lnTo>
                  <a:pt x="14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9" name="Freeform 529"/>
          <p:cNvSpPr>
            <a:spLocks noEditPoints="1"/>
          </p:cNvSpPr>
          <p:nvPr userDrawn="1"/>
        </p:nvSpPr>
        <p:spPr bwMode="auto">
          <a:xfrm>
            <a:off x="7619338" y="2659897"/>
            <a:ext cx="293261" cy="220866"/>
          </a:xfrm>
          <a:custGeom>
            <a:avLst/>
            <a:gdLst/>
            <a:ahLst/>
            <a:cxnLst>
              <a:cxn ang="0">
                <a:pos x="315" y="4"/>
              </a:cxn>
              <a:cxn ang="0">
                <a:pos x="260" y="34"/>
              </a:cxn>
              <a:cxn ang="0">
                <a:pos x="201" y="2"/>
              </a:cxn>
              <a:cxn ang="0">
                <a:pos x="192" y="4"/>
              </a:cxn>
              <a:cxn ang="0">
                <a:pos x="137" y="34"/>
              </a:cxn>
              <a:cxn ang="0">
                <a:pos x="69" y="4"/>
              </a:cxn>
              <a:cxn ang="0">
                <a:pos x="65" y="8"/>
              </a:cxn>
              <a:cxn ang="0">
                <a:pos x="1" y="46"/>
              </a:cxn>
              <a:cxn ang="0">
                <a:pos x="4" y="120"/>
              </a:cxn>
              <a:cxn ang="0">
                <a:pos x="136" y="131"/>
              </a:cxn>
              <a:cxn ang="0">
                <a:pos x="260" y="131"/>
              </a:cxn>
              <a:cxn ang="0">
                <a:pos x="309" y="204"/>
              </a:cxn>
              <a:cxn ang="0">
                <a:pos x="209" y="201"/>
              </a:cxn>
              <a:cxn ang="0">
                <a:pos x="192" y="198"/>
              </a:cxn>
              <a:cxn ang="0">
                <a:pos x="137" y="227"/>
              </a:cxn>
              <a:cxn ang="0">
                <a:pos x="69" y="198"/>
              </a:cxn>
              <a:cxn ang="0">
                <a:pos x="65" y="202"/>
              </a:cxn>
              <a:cxn ang="0">
                <a:pos x="1" y="240"/>
              </a:cxn>
              <a:cxn ang="0">
                <a:pos x="75" y="228"/>
              </a:cxn>
              <a:cxn ang="0">
                <a:pos x="199" y="228"/>
              </a:cxn>
              <a:cxn ang="0">
                <a:pos x="332" y="216"/>
              </a:cxn>
              <a:cxn ang="0">
                <a:pos x="334" y="143"/>
              </a:cxn>
              <a:cxn ang="0">
                <a:pos x="270" y="105"/>
              </a:cxn>
              <a:cxn ang="0">
                <a:pos x="253" y="101"/>
              </a:cxn>
              <a:cxn ang="0">
                <a:pos x="198" y="130"/>
              </a:cxn>
              <a:cxn ang="0">
                <a:pos x="130" y="101"/>
              </a:cxn>
              <a:cxn ang="0">
                <a:pos x="126" y="105"/>
              </a:cxn>
              <a:cxn ang="0">
                <a:pos x="26" y="107"/>
              </a:cxn>
              <a:cxn ang="0">
                <a:pos x="75" y="34"/>
              </a:cxn>
              <a:cxn ang="0">
                <a:pos x="199" y="34"/>
              </a:cxn>
              <a:cxn ang="0">
                <a:pos x="332" y="22"/>
              </a:cxn>
              <a:cxn ang="0">
                <a:pos x="333" y="8"/>
              </a:cxn>
              <a:cxn ang="0">
                <a:pos x="330" y="24"/>
              </a:cxn>
              <a:cxn ang="0">
                <a:pos x="330" y="24"/>
              </a:cxn>
              <a:cxn ang="0">
                <a:pos x="330" y="218"/>
              </a:cxn>
            </a:cxnLst>
            <a:rect l="0" t="0" r="r" b="b"/>
            <a:pathLst>
              <a:path w="335" h="253">
                <a:moveTo>
                  <a:pt x="316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4" y="5"/>
                  <a:pt x="312" y="6"/>
                  <a:pt x="311" y="8"/>
                </a:cubicBezTo>
                <a:cubicBezTo>
                  <a:pt x="301" y="24"/>
                  <a:pt x="281" y="34"/>
                  <a:pt x="260" y="34"/>
                </a:cubicBezTo>
                <a:cubicBezTo>
                  <a:pt x="239" y="34"/>
                  <a:pt x="220" y="24"/>
                  <a:pt x="209" y="8"/>
                </a:cubicBezTo>
                <a:cubicBezTo>
                  <a:pt x="207" y="5"/>
                  <a:pt x="205" y="3"/>
                  <a:pt x="201" y="2"/>
                </a:cubicBezTo>
                <a:cubicBezTo>
                  <a:pt x="198" y="2"/>
                  <a:pt x="195" y="2"/>
                  <a:pt x="192" y="4"/>
                </a:cubicBezTo>
                <a:cubicBezTo>
                  <a:pt x="192" y="4"/>
                  <a:pt x="192" y="4"/>
                  <a:pt x="192" y="4"/>
                </a:cubicBezTo>
                <a:cubicBezTo>
                  <a:pt x="190" y="5"/>
                  <a:pt x="189" y="6"/>
                  <a:pt x="188" y="8"/>
                </a:cubicBezTo>
                <a:cubicBezTo>
                  <a:pt x="178" y="24"/>
                  <a:pt x="158" y="34"/>
                  <a:pt x="137" y="34"/>
                </a:cubicBezTo>
                <a:cubicBezTo>
                  <a:pt x="116" y="34"/>
                  <a:pt x="96" y="24"/>
                  <a:pt x="86" y="8"/>
                </a:cubicBezTo>
                <a:cubicBezTo>
                  <a:pt x="82" y="2"/>
                  <a:pt x="74" y="0"/>
                  <a:pt x="69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7" y="5"/>
                  <a:pt x="66" y="6"/>
                  <a:pt x="65" y="8"/>
                </a:cubicBezTo>
                <a:cubicBezTo>
                  <a:pt x="54" y="24"/>
                  <a:pt x="35" y="34"/>
                  <a:pt x="14" y="34"/>
                </a:cubicBezTo>
                <a:cubicBezTo>
                  <a:pt x="7" y="34"/>
                  <a:pt x="1" y="39"/>
                  <a:pt x="1" y="46"/>
                </a:cubicBezTo>
                <a:cubicBezTo>
                  <a:pt x="1" y="46"/>
                  <a:pt x="0" y="112"/>
                  <a:pt x="0" y="112"/>
                </a:cubicBezTo>
                <a:cubicBezTo>
                  <a:pt x="0" y="115"/>
                  <a:pt x="1" y="118"/>
                  <a:pt x="4" y="120"/>
                </a:cubicBezTo>
                <a:cubicBezTo>
                  <a:pt x="19" y="142"/>
                  <a:pt x="46" y="156"/>
                  <a:pt x="75" y="156"/>
                </a:cubicBezTo>
                <a:cubicBezTo>
                  <a:pt x="98" y="156"/>
                  <a:pt x="121" y="147"/>
                  <a:pt x="136" y="131"/>
                </a:cubicBezTo>
                <a:cubicBezTo>
                  <a:pt x="152" y="147"/>
                  <a:pt x="174" y="156"/>
                  <a:pt x="198" y="156"/>
                </a:cubicBezTo>
                <a:cubicBezTo>
                  <a:pt x="221" y="156"/>
                  <a:pt x="244" y="147"/>
                  <a:pt x="260" y="131"/>
                </a:cubicBezTo>
                <a:cubicBezTo>
                  <a:pt x="272" y="144"/>
                  <a:pt x="290" y="152"/>
                  <a:pt x="309" y="155"/>
                </a:cubicBezTo>
                <a:cubicBezTo>
                  <a:pt x="309" y="169"/>
                  <a:pt x="309" y="198"/>
                  <a:pt x="309" y="204"/>
                </a:cubicBezTo>
                <a:cubicBezTo>
                  <a:pt x="298" y="218"/>
                  <a:pt x="280" y="227"/>
                  <a:pt x="260" y="227"/>
                </a:cubicBezTo>
                <a:cubicBezTo>
                  <a:pt x="239" y="227"/>
                  <a:pt x="220" y="217"/>
                  <a:pt x="209" y="201"/>
                </a:cubicBezTo>
                <a:cubicBezTo>
                  <a:pt x="206" y="196"/>
                  <a:pt x="198" y="194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0" y="199"/>
                  <a:pt x="189" y="200"/>
                  <a:pt x="188" y="202"/>
                </a:cubicBezTo>
                <a:cubicBezTo>
                  <a:pt x="178" y="217"/>
                  <a:pt x="158" y="227"/>
                  <a:pt x="137" y="227"/>
                </a:cubicBezTo>
                <a:cubicBezTo>
                  <a:pt x="116" y="227"/>
                  <a:pt x="96" y="217"/>
                  <a:pt x="86" y="201"/>
                </a:cubicBezTo>
                <a:cubicBezTo>
                  <a:pt x="82" y="196"/>
                  <a:pt x="75" y="194"/>
                  <a:pt x="69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67" y="199"/>
                  <a:pt x="66" y="200"/>
                  <a:pt x="65" y="202"/>
                </a:cubicBezTo>
                <a:cubicBezTo>
                  <a:pt x="54" y="217"/>
                  <a:pt x="35" y="227"/>
                  <a:pt x="14" y="227"/>
                </a:cubicBezTo>
                <a:cubicBezTo>
                  <a:pt x="7" y="227"/>
                  <a:pt x="1" y="233"/>
                  <a:pt x="1" y="240"/>
                </a:cubicBezTo>
                <a:cubicBezTo>
                  <a:pt x="1" y="247"/>
                  <a:pt x="7" y="253"/>
                  <a:pt x="14" y="253"/>
                </a:cubicBezTo>
                <a:cubicBezTo>
                  <a:pt x="37" y="253"/>
                  <a:pt x="60" y="244"/>
                  <a:pt x="75" y="228"/>
                </a:cubicBezTo>
                <a:cubicBezTo>
                  <a:pt x="91" y="244"/>
                  <a:pt x="113" y="253"/>
                  <a:pt x="137" y="253"/>
                </a:cubicBezTo>
                <a:cubicBezTo>
                  <a:pt x="161" y="253"/>
                  <a:pt x="183" y="244"/>
                  <a:pt x="199" y="228"/>
                </a:cubicBezTo>
                <a:cubicBezTo>
                  <a:pt x="214" y="244"/>
                  <a:pt x="237" y="253"/>
                  <a:pt x="260" y="253"/>
                </a:cubicBezTo>
                <a:cubicBezTo>
                  <a:pt x="290" y="253"/>
                  <a:pt x="317" y="239"/>
                  <a:pt x="332" y="216"/>
                </a:cubicBezTo>
                <a:cubicBezTo>
                  <a:pt x="334" y="214"/>
                  <a:pt x="335" y="211"/>
                  <a:pt x="335" y="208"/>
                </a:cubicBezTo>
                <a:cubicBezTo>
                  <a:pt x="335" y="208"/>
                  <a:pt x="334" y="143"/>
                  <a:pt x="334" y="143"/>
                </a:cubicBezTo>
                <a:cubicBezTo>
                  <a:pt x="334" y="136"/>
                  <a:pt x="328" y="130"/>
                  <a:pt x="321" y="130"/>
                </a:cubicBezTo>
                <a:cubicBezTo>
                  <a:pt x="300" y="130"/>
                  <a:pt x="281" y="121"/>
                  <a:pt x="270" y="105"/>
                </a:cubicBezTo>
                <a:cubicBezTo>
                  <a:pt x="267" y="99"/>
                  <a:pt x="259" y="97"/>
                  <a:pt x="253" y="101"/>
                </a:cubicBezTo>
                <a:cubicBezTo>
                  <a:pt x="253" y="101"/>
                  <a:pt x="253" y="101"/>
                  <a:pt x="253" y="101"/>
                </a:cubicBezTo>
                <a:cubicBezTo>
                  <a:pt x="251" y="102"/>
                  <a:pt x="250" y="103"/>
                  <a:pt x="249" y="105"/>
                </a:cubicBezTo>
                <a:cubicBezTo>
                  <a:pt x="238" y="121"/>
                  <a:pt x="219" y="130"/>
                  <a:pt x="198" y="130"/>
                </a:cubicBezTo>
                <a:cubicBezTo>
                  <a:pt x="177" y="130"/>
                  <a:pt x="157" y="121"/>
                  <a:pt x="147" y="105"/>
                </a:cubicBezTo>
                <a:cubicBezTo>
                  <a:pt x="143" y="99"/>
                  <a:pt x="136" y="97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8" y="102"/>
                  <a:pt x="127" y="103"/>
                  <a:pt x="126" y="105"/>
                </a:cubicBezTo>
                <a:cubicBezTo>
                  <a:pt x="115" y="121"/>
                  <a:pt x="96" y="130"/>
                  <a:pt x="75" y="130"/>
                </a:cubicBezTo>
                <a:cubicBezTo>
                  <a:pt x="55" y="130"/>
                  <a:pt x="36" y="122"/>
                  <a:pt x="26" y="107"/>
                </a:cubicBezTo>
                <a:cubicBezTo>
                  <a:pt x="26" y="101"/>
                  <a:pt x="26" y="72"/>
                  <a:pt x="26" y="58"/>
                </a:cubicBezTo>
                <a:cubicBezTo>
                  <a:pt x="45" y="55"/>
                  <a:pt x="62" y="47"/>
                  <a:pt x="75" y="34"/>
                </a:cubicBezTo>
                <a:cubicBezTo>
                  <a:pt x="91" y="50"/>
                  <a:pt x="113" y="59"/>
                  <a:pt x="137" y="59"/>
                </a:cubicBezTo>
                <a:cubicBezTo>
                  <a:pt x="161" y="59"/>
                  <a:pt x="183" y="50"/>
                  <a:pt x="199" y="34"/>
                </a:cubicBezTo>
                <a:cubicBezTo>
                  <a:pt x="214" y="50"/>
                  <a:pt x="237" y="59"/>
                  <a:pt x="260" y="59"/>
                </a:cubicBezTo>
                <a:cubicBezTo>
                  <a:pt x="290" y="59"/>
                  <a:pt x="317" y="45"/>
                  <a:pt x="332" y="22"/>
                </a:cubicBezTo>
                <a:cubicBezTo>
                  <a:pt x="334" y="20"/>
                  <a:pt x="335" y="17"/>
                  <a:pt x="335" y="15"/>
                </a:cubicBezTo>
                <a:cubicBezTo>
                  <a:pt x="335" y="13"/>
                  <a:pt x="334" y="10"/>
                  <a:pt x="333" y="8"/>
                </a:cubicBezTo>
                <a:cubicBezTo>
                  <a:pt x="329" y="2"/>
                  <a:pt x="322" y="0"/>
                  <a:pt x="316" y="4"/>
                </a:cubicBezTo>
                <a:close/>
                <a:moveTo>
                  <a:pt x="330" y="24"/>
                </a:moveTo>
                <a:cubicBezTo>
                  <a:pt x="330" y="24"/>
                  <a:pt x="330" y="24"/>
                  <a:pt x="329" y="25"/>
                </a:cubicBezTo>
                <a:cubicBezTo>
                  <a:pt x="330" y="24"/>
                  <a:pt x="330" y="24"/>
                  <a:pt x="330" y="24"/>
                </a:cubicBezTo>
                <a:close/>
                <a:moveTo>
                  <a:pt x="330" y="218"/>
                </a:moveTo>
                <a:cubicBezTo>
                  <a:pt x="330" y="218"/>
                  <a:pt x="330" y="218"/>
                  <a:pt x="330" y="218"/>
                </a:cubicBezTo>
                <a:cubicBezTo>
                  <a:pt x="330" y="218"/>
                  <a:pt x="330" y="218"/>
                  <a:pt x="330" y="21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5" name="Freeform 525"/>
          <p:cNvSpPr>
            <a:spLocks/>
          </p:cNvSpPr>
          <p:nvPr userDrawn="1"/>
        </p:nvSpPr>
        <p:spPr bwMode="auto">
          <a:xfrm>
            <a:off x="8072692" y="2661124"/>
            <a:ext cx="285899" cy="218412"/>
          </a:xfrm>
          <a:custGeom>
            <a:avLst/>
            <a:gdLst/>
            <a:ahLst/>
            <a:cxnLst>
              <a:cxn ang="0">
                <a:pos x="314" y="224"/>
              </a:cxn>
              <a:cxn ang="0">
                <a:pos x="25" y="224"/>
              </a:cxn>
              <a:cxn ang="0">
                <a:pos x="25" y="98"/>
              </a:cxn>
              <a:cxn ang="0">
                <a:pos x="60" y="133"/>
              </a:cxn>
              <a:cxn ang="0">
                <a:pos x="77" y="133"/>
              </a:cxn>
              <a:cxn ang="0">
                <a:pos x="116" y="94"/>
              </a:cxn>
              <a:cxn ang="0">
                <a:pos x="144" y="121"/>
              </a:cxn>
              <a:cxn ang="0">
                <a:pos x="152" y="125"/>
              </a:cxn>
              <a:cxn ang="0">
                <a:pos x="161" y="121"/>
              </a:cxn>
              <a:cxn ang="0">
                <a:pos x="241" y="41"/>
              </a:cxn>
              <a:cxn ang="0">
                <a:pos x="241" y="63"/>
              </a:cxn>
              <a:cxn ang="0">
                <a:pos x="253" y="75"/>
              </a:cxn>
              <a:cxn ang="0">
                <a:pos x="266" y="63"/>
              </a:cxn>
              <a:cxn ang="0">
                <a:pos x="266" y="12"/>
              </a:cxn>
              <a:cxn ang="0">
                <a:pos x="253" y="0"/>
              </a:cxn>
              <a:cxn ang="0">
                <a:pos x="203" y="0"/>
              </a:cxn>
              <a:cxn ang="0">
                <a:pos x="191" y="12"/>
              </a:cxn>
              <a:cxn ang="0">
                <a:pos x="203" y="25"/>
              </a:cxn>
              <a:cxn ang="0">
                <a:pos x="223" y="25"/>
              </a:cxn>
              <a:cxn ang="0">
                <a:pos x="152" y="95"/>
              </a:cxn>
              <a:cxn ang="0">
                <a:pos x="125" y="68"/>
              </a:cxn>
              <a:cxn ang="0">
                <a:pos x="116" y="64"/>
              </a:cxn>
              <a:cxn ang="0">
                <a:pos x="108" y="68"/>
              </a:cxn>
              <a:cxn ang="0">
                <a:pos x="68" y="107"/>
              </a:cxn>
              <a:cxn ang="0">
                <a:pos x="21" y="60"/>
              </a:cxn>
              <a:cxn ang="0">
                <a:pos x="8" y="57"/>
              </a:cxn>
              <a:cxn ang="0">
                <a:pos x="0" y="68"/>
              </a:cxn>
              <a:cxn ang="0">
                <a:pos x="0" y="236"/>
              </a:cxn>
              <a:cxn ang="0">
                <a:pos x="12" y="249"/>
              </a:cxn>
              <a:cxn ang="0">
                <a:pos x="314" y="249"/>
              </a:cxn>
              <a:cxn ang="0">
                <a:pos x="327" y="236"/>
              </a:cxn>
              <a:cxn ang="0">
                <a:pos x="314" y="224"/>
              </a:cxn>
            </a:cxnLst>
            <a:rect l="0" t="0" r="r" b="b"/>
            <a:pathLst>
              <a:path w="327" h="249">
                <a:moveTo>
                  <a:pt x="314" y="224"/>
                </a:moveTo>
                <a:cubicBezTo>
                  <a:pt x="314" y="224"/>
                  <a:pt x="47" y="224"/>
                  <a:pt x="25" y="224"/>
                </a:cubicBezTo>
                <a:cubicBezTo>
                  <a:pt x="25" y="98"/>
                  <a:pt x="25" y="98"/>
                  <a:pt x="25" y="98"/>
                </a:cubicBezTo>
                <a:cubicBezTo>
                  <a:pt x="41" y="114"/>
                  <a:pt x="60" y="133"/>
                  <a:pt x="60" y="133"/>
                </a:cubicBezTo>
                <a:cubicBezTo>
                  <a:pt x="65" y="138"/>
                  <a:pt x="72" y="138"/>
                  <a:pt x="77" y="133"/>
                </a:cubicBezTo>
                <a:cubicBezTo>
                  <a:pt x="77" y="133"/>
                  <a:pt x="105" y="105"/>
                  <a:pt x="116" y="94"/>
                </a:cubicBezTo>
                <a:cubicBezTo>
                  <a:pt x="126" y="104"/>
                  <a:pt x="144" y="121"/>
                  <a:pt x="144" y="121"/>
                </a:cubicBezTo>
                <a:cubicBezTo>
                  <a:pt x="146" y="123"/>
                  <a:pt x="149" y="125"/>
                  <a:pt x="152" y="125"/>
                </a:cubicBezTo>
                <a:cubicBezTo>
                  <a:pt x="156" y="125"/>
                  <a:pt x="159" y="123"/>
                  <a:pt x="161" y="121"/>
                </a:cubicBezTo>
                <a:cubicBezTo>
                  <a:pt x="241" y="41"/>
                  <a:pt x="241" y="41"/>
                  <a:pt x="241" y="41"/>
                </a:cubicBezTo>
                <a:cubicBezTo>
                  <a:pt x="241" y="52"/>
                  <a:pt x="241" y="63"/>
                  <a:pt x="241" y="63"/>
                </a:cubicBezTo>
                <a:cubicBezTo>
                  <a:pt x="241" y="70"/>
                  <a:pt x="247" y="75"/>
                  <a:pt x="253" y="75"/>
                </a:cubicBezTo>
                <a:cubicBezTo>
                  <a:pt x="260" y="75"/>
                  <a:pt x="266" y="70"/>
                  <a:pt x="266" y="63"/>
                </a:cubicBezTo>
                <a:cubicBezTo>
                  <a:pt x="266" y="12"/>
                  <a:pt x="266" y="12"/>
                  <a:pt x="266" y="12"/>
                </a:cubicBezTo>
                <a:cubicBezTo>
                  <a:pt x="266" y="6"/>
                  <a:pt x="260" y="0"/>
                  <a:pt x="25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196" y="0"/>
                  <a:pt x="191" y="6"/>
                  <a:pt x="191" y="12"/>
                </a:cubicBezTo>
                <a:cubicBezTo>
                  <a:pt x="191" y="19"/>
                  <a:pt x="196" y="25"/>
                  <a:pt x="203" y="25"/>
                </a:cubicBezTo>
                <a:cubicBezTo>
                  <a:pt x="203" y="25"/>
                  <a:pt x="212" y="25"/>
                  <a:pt x="223" y="25"/>
                </a:cubicBezTo>
                <a:cubicBezTo>
                  <a:pt x="214" y="33"/>
                  <a:pt x="165" y="82"/>
                  <a:pt x="152" y="95"/>
                </a:cubicBezTo>
                <a:cubicBezTo>
                  <a:pt x="142" y="85"/>
                  <a:pt x="125" y="68"/>
                  <a:pt x="125" y="68"/>
                </a:cubicBezTo>
                <a:cubicBezTo>
                  <a:pt x="123" y="65"/>
                  <a:pt x="120" y="64"/>
                  <a:pt x="116" y="64"/>
                </a:cubicBezTo>
                <a:cubicBezTo>
                  <a:pt x="113" y="64"/>
                  <a:pt x="110" y="65"/>
                  <a:pt x="108" y="68"/>
                </a:cubicBezTo>
                <a:cubicBezTo>
                  <a:pt x="108" y="68"/>
                  <a:pt x="80" y="95"/>
                  <a:pt x="68" y="107"/>
                </a:cubicBezTo>
                <a:cubicBezTo>
                  <a:pt x="56" y="95"/>
                  <a:pt x="21" y="60"/>
                  <a:pt x="21" y="60"/>
                </a:cubicBezTo>
                <a:cubicBezTo>
                  <a:pt x="17" y="56"/>
                  <a:pt x="12" y="55"/>
                  <a:pt x="8" y="57"/>
                </a:cubicBezTo>
                <a:cubicBezTo>
                  <a:pt x="3" y="59"/>
                  <a:pt x="0" y="63"/>
                  <a:pt x="0" y="6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43"/>
                  <a:pt x="5" y="249"/>
                  <a:pt x="12" y="249"/>
                </a:cubicBezTo>
                <a:cubicBezTo>
                  <a:pt x="314" y="249"/>
                  <a:pt x="314" y="249"/>
                  <a:pt x="314" y="249"/>
                </a:cubicBezTo>
                <a:cubicBezTo>
                  <a:pt x="321" y="249"/>
                  <a:pt x="327" y="243"/>
                  <a:pt x="327" y="236"/>
                </a:cubicBezTo>
                <a:cubicBezTo>
                  <a:pt x="327" y="230"/>
                  <a:pt x="321" y="224"/>
                  <a:pt x="314" y="22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6" name="Freeform 624"/>
          <p:cNvSpPr>
            <a:spLocks/>
          </p:cNvSpPr>
          <p:nvPr userDrawn="1"/>
        </p:nvSpPr>
        <p:spPr bwMode="auto">
          <a:xfrm>
            <a:off x="8500899" y="2589351"/>
            <a:ext cx="354613" cy="361975"/>
          </a:xfrm>
          <a:custGeom>
            <a:avLst/>
            <a:gdLst/>
            <a:ahLst/>
            <a:cxnLst>
              <a:cxn ang="0">
                <a:pos x="198" y="5"/>
              </a:cxn>
              <a:cxn ang="0">
                <a:pos x="186" y="41"/>
              </a:cxn>
              <a:cxn ang="0">
                <a:pos x="145" y="74"/>
              </a:cxn>
              <a:cxn ang="0">
                <a:pos x="112" y="60"/>
              </a:cxn>
              <a:cxn ang="0">
                <a:pos x="80" y="70"/>
              </a:cxn>
              <a:cxn ang="0">
                <a:pos x="79" y="108"/>
              </a:cxn>
              <a:cxn ang="0">
                <a:pos x="61" y="93"/>
              </a:cxn>
              <a:cxn ang="0">
                <a:pos x="1" y="110"/>
              </a:cxn>
              <a:cxn ang="0">
                <a:pos x="22" y="165"/>
              </a:cxn>
              <a:cxn ang="0">
                <a:pos x="96" y="286"/>
              </a:cxn>
              <a:cxn ang="0">
                <a:pos x="79" y="344"/>
              </a:cxn>
              <a:cxn ang="0">
                <a:pos x="247" y="406"/>
              </a:cxn>
              <a:cxn ang="0">
                <a:pos x="258" y="390"/>
              </a:cxn>
              <a:cxn ang="0">
                <a:pos x="284" y="355"/>
              </a:cxn>
              <a:cxn ang="0">
                <a:pos x="355" y="372"/>
              </a:cxn>
              <a:cxn ang="0">
                <a:pos x="400" y="318"/>
              </a:cxn>
              <a:cxn ang="0">
                <a:pos x="363" y="228"/>
              </a:cxn>
              <a:cxn ang="0">
                <a:pos x="345" y="259"/>
              </a:cxn>
              <a:cxn ang="0">
                <a:pos x="346" y="349"/>
              </a:cxn>
              <a:cxn ang="0">
                <a:pos x="282" y="330"/>
              </a:cxn>
              <a:cxn ang="0">
                <a:pos x="232" y="380"/>
              </a:cxn>
              <a:cxn ang="0">
                <a:pos x="105" y="348"/>
              </a:cxn>
              <a:cxn ang="0">
                <a:pos x="123" y="263"/>
              </a:cxn>
              <a:cxn ang="0">
                <a:pos x="28" y="141"/>
              </a:cxn>
              <a:cxn ang="0">
                <a:pos x="56" y="119"/>
              </a:cxn>
              <a:cxn ang="0">
                <a:pos x="80" y="133"/>
              </a:cxn>
              <a:cxn ang="0">
                <a:pos x="123" y="117"/>
              </a:cxn>
              <a:cxn ang="0">
                <a:pos x="119" y="105"/>
              </a:cxn>
              <a:cxn ang="0">
                <a:pos x="128" y="94"/>
              </a:cxn>
              <a:cxn ang="0">
                <a:pos x="167" y="87"/>
              </a:cxn>
              <a:cxn ang="0">
                <a:pos x="211" y="42"/>
              </a:cxn>
              <a:cxn ang="0">
                <a:pos x="211" y="32"/>
              </a:cxn>
              <a:cxn ang="0">
                <a:pos x="221" y="25"/>
              </a:cxn>
              <a:cxn ang="0">
                <a:pos x="368" y="157"/>
              </a:cxn>
              <a:cxn ang="0">
                <a:pos x="320" y="228"/>
              </a:cxn>
              <a:cxn ang="0">
                <a:pos x="333" y="241"/>
              </a:cxn>
              <a:cxn ang="0">
                <a:pos x="386" y="178"/>
              </a:cxn>
              <a:cxn ang="0">
                <a:pos x="403" y="103"/>
              </a:cxn>
              <a:cxn ang="0">
                <a:pos x="393" y="87"/>
              </a:cxn>
              <a:cxn ang="0">
                <a:pos x="225" y="0"/>
              </a:cxn>
            </a:cxnLst>
            <a:rect l="0" t="0" r="r" b="b"/>
            <a:pathLst>
              <a:path w="406" h="414">
                <a:moveTo>
                  <a:pt x="225" y="0"/>
                </a:moveTo>
                <a:cubicBezTo>
                  <a:pt x="222" y="0"/>
                  <a:pt x="207" y="1"/>
                  <a:pt x="198" y="5"/>
                </a:cubicBezTo>
                <a:cubicBezTo>
                  <a:pt x="184" y="10"/>
                  <a:pt x="185" y="24"/>
                  <a:pt x="186" y="33"/>
                </a:cubicBezTo>
                <a:cubicBezTo>
                  <a:pt x="186" y="36"/>
                  <a:pt x="186" y="38"/>
                  <a:pt x="186" y="41"/>
                </a:cubicBezTo>
                <a:cubicBezTo>
                  <a:pt x="185" y="44"/>
                  <a:pt x="179" y="52"/>
                  <a:pt x="172" y="52"/>
                </a:cubicBezTo>
                <a:cubicBezTo>
                  <a:pt x="156" y="51"/>
                  <a:pt x="149" y="65"/>
                  <a:pt x="145" y="74"/>
                </a:cubicBezTo>
                <a:cubicBezTo>
                  <a:pt x="143" y="73"/>
                  <a:pt x="141" y="72"/>
                  <a:pt x="138" y="71"/>
                </a:cubicBezTo>
                <a:cubicBezTo>
                  <a:pt x="130" y="68"/>
                  <a:pt x="120" y="63"/>
                  <a:pt x="112" y="60"/>
                </a:cubicBezTo>
                <a:cubicBezTo>
                  <a:pt x="103" y="57"/>
                  <a:pt x="88" y="51"/>
                  <a:pt x="82" y="63"/>
                </a:cubicBezTo>
                <a:cubicBezTo>
                  <a:pt x="81" y="65"/>
                  <a:pt x="80" y="67"/>
                  <a:pt x="80" y="70"/>
                </a:cubicBezTo>
                <a:cubicBezTo>
                  <a:pt x="80" y="76"/>
                  <a:pt x="84" y="86"/>
                  <a:pt x="93" y="107"/>
                </a:cubicBezTo>
                <a:cubicBezTo>
                  <a:pt x="89" y="108"/>
                  <a:pt x="84" y="108"/>
                  <a:pt x="79" y="108"/>
                </a:cubicBezTo>
                <a:cubicBezTo>
                  <a:pt x="77" y="106"/>
                  <a:pt x="75" y="102"/>
                  <a:pt x="73" y="100"/>
                </a:cubicBezTo>
                <a:cubicBezTo>
                  <a:pt x="72" y="97"/>
                  <a:pt x="68" y="93"/>
                  <a:pt x="61" y="93"/>
                </a:cubicBezTo>
                <a:cubicBezTo>
                  <a:pt x="53" y="93"/>
                  <a:pt x="35" y="97"/>
                  <a:pt x="31" y="98"/>
                </a:cubicBezTo>
                <a:cubicBezTo>
                  <a:pt x="8" y="103"/>
                  <a:pt x="4" y="105"/>
                  <a:pt x="1" y="110"/>
                </a:cubicBezTo>
                <a:cubicBezTo>
                  <a:pt x="0" y="112"/>
                  <a:pt x="0" y="114"/>
                  <a:pt x="0" y="116"/>
                </a:cubicBezTo>
                <a:cubicBezTo>
                  <a:pt x="0" y="130"/>
                  <a:pt x="1" y="163"/>
                  <a:pt x="22" y="165"/>
                </a:cubicBezTo>
                <a:cubicBezTo>
                  <a:pt x="30" y="166"/>
                  <a:pt x="65" y="182"/>
                  <a:pt x="76" y="198"/>
                </a:cubicBezTo>
                <a:cubicBezTo>
                  <a:pt x="90" y="219"/>
                  <a:pt x="103" y="243"/>
                  <a:pt x="96" y="286"/>
                </a:cubicBezTo>
                <a:cubicBezTo>
                  <a:pt x="89" y="329"/>
                  <a:pt x="79" y="344"/>
                  <a:pt x="78" y="344"/>
                </a:cubicBezTo>
                <a:cubicBezTo>
                  <a:pt x="79" y="344"/>
                  <a:pt x="79" y="344"/>
                  <a:pt x="79" y="344"/>
                </a:cubicBezTo>
                <a:cubicBezTo>
                  <a:pt x="74" y="349"/>
                  <a:pt x="75" y="357"/>
                  <a:pt x="81" y="361"/>
                </a:cubicBezTo>
                <a:cubicBezTo>
                  <a:pt x="83" y="363"/>
                  <a:pt x="148" y="414"/>
                  <a:pt x="247" y="406"/>
                </a:cubicBezTo>
                <a:cubicBezTo>
                  <a:pt x="251" y="405"/>
                  <a:pt x="254" y="403"/>
                  <a:pt x="256" y="400"/>
                </a:cubicBezTo>
                <a:cubicBezTo>
                  <a:pt x="259" y="397"/>
                  <a:pt x="259" y="393"/>
                  <a:pt x="258" y="390"/>
                </a:cubicBezTo>
                <a:cubicBezTo>
                  <a:pt x="257" y="386"/>
                  <a:pt x="255" y="373"/>
                  <a:pt x="261" y="365"/>
                </a:cubicBezTo>
                <a:cubicBezTo>
                  <a:pt x="265" y="359"/>
                  <a:pt x="273" y="356"/>
                  <a:pt x="284" y="355"/>
                </a:cubicBezTo>
                <a:cubicBezTo>
                  <a:pt x="307" y="353"/>
                  <a:pt x="314" y="359"/>
                  <a:pt x="321" y="365"/>
                </a:cubicBezTo>
                <a:cubicBezTo>
                  <a:pt x="328" y="371"/>
                  <a:pt x="338" y="379"/>
                  <a:pt x="355" y="372"/>
                </a:cubicBezTo>
                <a:cubicBezTo>
                  <a:pt x="382" y="362"/>
                  <a:pt x="402" y="336"/>
                  <a:pt x="402" y="335"/>
                </a:cubicBezTo>
                <a:cubicBezTo>
                  <a:pt x="406" y="330"/>
                  <a:pt x="405" y="322"/>
                  <a:pt x="400" y="318"/>
                </a:cubicBezTo>
                <a:cubicBezTo>
                  <a:pt x="399" y="317"/>
                  <a:pt x="362" y="287"/>
                  <a:pt x="372" y="243"/>
                </a:cubicBezTo>
                <a:cubicBezTo>
                  <a:pt x="374" y="236"/>
                  <a:pt x="370" y="230"/>
                  <a:pt x="363" y="228"/>
                </a:cubicBezTo>
                <a:cubicBezTo>
                  <a:pt x="357" y="226"/>
                  <a:pt x="350" y="230"/>
                  <a:pt x="348" y="237"/>
                </a:cubicBezTo>
                <a:cubicBezTo>
                  <a:pt x="346" y="245"/>
                  <a:pt x="345" y="252"/>
                  <a:pt x="345" y="259"/>
                </a:cubicBezTo>
                <a:cubicBezTo>
                  <a:pt x="345" y="292"/>
                  <a:pt x="363" y="316"/>
                  <a:pt x="375" y="328"/>
                </a:cubicBezTo>
                <a:cubicBezTo>
                  <a:pt x="368" y="335"/>
                  <a:pt x="358" y="344"/>
                  <a:pt x="346" y="349"/>
                </a:cubicBezTo>
                <a:cubicBezTo>
                  <a:pt x="342" y="351"/>
                  <a:pt x="342" y="351"/>
                  <a:pt x="337" y="346"/>
                </a:cubicBezTo>
                <a:cubicBezTo>
                  <a:pt x="328" y="339"/>
                  <a:pt x="315" y="328"/>
                  <a:pt x="282" y="330"/>
                </a:cubicBezTo>
                <a:cubicBezTo>
                  <a:pt x="263" y="331"/>
                  <a:pt x="249" y="338"/>
                  <a:pt x="241" y="350"/>
                </a:cubicBezTo>
                <a:cubicBezTo>
                  <a:pt x="234" y="360"/>
                  <a:pt x="232" y="371"/>
                  <a:pt x="232" y="380"/>
                </a:cubicBezTo>
                <a:cubicBezTo>
                  <a:pt x="232" y="380"/>
                  <a:pt x="232" y="381"/>
                  <a:pt x="232" y="381"/>
                </a:cubicBezTo>
                <a:cubicBezTo>
                  <a:pt x="169" y="383"/>
                  <a:pt x="123" y="359"/>
                  <a:pt x="105" y="348"/>
                </a:cubicBezTo>
                <a:cubicBezTo>
                  <a:pt x="109" y="337"/>
                  <a:pt x="116" y="319"/>
                  <a:pt x="121" y="290"/>
                </a:cubicBezTo>
                <a:cubicBezTo>
                  <a:pt x="122" y="280"/>
                  <a:pt x="123" y="272"/>
                  <a:pt x="123" y="263"/>
                </a:cubicBezTo>
                <a:cubicBezTo>
                  <a:pt x="123" y="223"/>
                  <a:pt x="106" y="199"/>
                  <a:pt x="96" y="184"/>
                </a:cubicBezTo>
                <a:cubicBezTo>
                  <a:pt x="82" y="163"/>
                  <a:pt x="45" y="145"/>
                  <a:pt x="28" y="141"/>
                </a:cubicBezTo>
                <a:cubicBezTo>
                  <a:pt x="27" y="138"/>
                  <a:pt x="26" y="132"/>
                  <a:pt x="25" y="125"/>
                </a:cubicBezTo>
                <a:cubicBezTo>
                  <a:pt x="33" y="123"/>
                  <a:pt x="48" y="120"/>
                  <a:pt x="56" y="119"/>
                </a:cubicBezTo>
                <a:cubicBezTo>
                  <a:pt x="62" y="129"/>
                  <a:pt x="67" y="135"/>
                  <a:pt x="75" y="134"/>
                </a:cubicBezTo>
                <a:cubicBezTo>
                  <a:pt x="76" y="134"/>
                  <a:pt x="80" y="133"/>
                  <a:pt x="80" y="133"/>
                </a:cubicBezTo>
                <a:cubicBezTo>
                  <a:pt x="110" y="131"/>
                  <a:pt x="116" y="130"/>
                  <a:pt x="121" y="124"/>
                </a:cubicBezTo>
                <a:cubicBezTo>
                  <a:pt x="122" y="122"/>
                  <a:pt x="123" y="119"/>
                  <a:pt x="123" y="117"/>
                </a:cubicBezTo>
                <a:cubicBezTo>
                  <a:pt x="123" y="115"/>
                  <a:pt x="123" y="114"/>
                  <a:pt x="122" y="112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6" y="98"/>
                  <a:pt x="113" y="92"/>
                  <a:pt x="111" y="87"/>
                </a:cubicBezTo>
                <a:cubicBezTo>
                  <a:pt x="117" y="89"/>
                  <a:pt x="124" y="92"/>
                  <a:pt x="128" y="94"/>
                </a:cubicBezTo>
                <a:cubicBezTo>
                  <a:pt x="145" y="101"/>
                  <a:pt x="147" y="103"/>
                  <a:pt x="152" y="102"/>
                </a:cubicBezTo>
                <a:cubicBezTo>
                  <a:pt x="161" y="102"/>
                  <a:pt x="164" y="94"/>
                  <a:pt x="167" y="87"/>
                </a:cubicBezTo>
                <a:cubicBezTo>
                  <a:pt x="168" y="85"/>
                  <a:pt x="170" y="79"/>
                  <a:pt x="172" y="77"/>
                </a:cubicBezTo>
                <a:cubicBezTo>
                  <a:pt x="192" y="77"/>
                  <a:pt x="209" y="59"/>
                  <a:pt x="211" y="42"/>
                </a:cubicBezTo>
                <a:cubicBezTo>
                  <a:pt x="211" y="41"/>
                  <a:pt x="211" y="40"/>
                  <a:pt x="211" y="38"/>
                </a:cubicBezTo>
                <a:cubicBezTo>
                  <a:pt x="211" y="36"/>
                  <a:pt x="211" y="34"/>
                  <a:pt x="211" y="32"/>
                </a:cubicBezTo>
                <a:cubicBezTo>
                  <a:pt x="210" y="30"/>
                  <a:pt x="210" y="28"/>
                  <a:pt x="210" y="27"/>
                </a:cubicBezTo>
                <a:cubicBezTo>
                  <a:pt x="213" y="26"/>
                  <a:pt x="217" y="26"/>
                  <a:pt x="221" y="25"/>
                </a:cubicBezTo>
                <a:cubicBezTo>
                  <a:pt x="237" y="40"/>
                  <a:pt x="296" y="90"/>
                  <a:pt x="375" y="109"/>
                </a:cubicBezTo>
                <a:cubicBezTo>
                  <a:pt x="372" y="121"/>
                  <a:pt x="368" y="140"/>
                  <a:pt x="368" y="157"/>
                </a:cubicBezTo>
                <a:cubicBezTo>
                  <a:pt x="368" y="157"/>
                  <a:pt x="368" y="158"/>
                  <a:pt x="368" y="159"/>
                </a:cubicBezTo>
                <a:cubicBezTo>
                  <a:pt x="353" y="167"/>
                  <a:pt x="321" y="190"/>
                  <a:pt x="320" y="228"/>
                </a:cubicBezTo>
                <a:cubicBezTo>
                  <a:pt x="320" y="228"/>
                  <a:pt x="320" y="228"/>
                  <a:pt x="320" y="228"/>
                </a:cubicBezTo>
                <a:cubicBezTo>
                  <a:pt x="320" y="235"/>
                  <a:pt x="326" y="241"/>
                  <a:pt x="333" y="241"/>
                </a:cubicBezTo>
                <a:cubicBezTo>
                  <a:pt x="339" y="241"/>
                  <a:pt x="345" y="235"/>
                  <a:pt x="345" y="228"/>
                </a:cubicBezTo>
                <a:cubicBezTo>
                  <a:pt x="345" y="195"/>
                  <a:pt x="386" y="178"/>
                  <a:pt x="386" y="178"/>
                </a:cubicBezTo>
                <a:cubicBezTo>
                  <a:pt x="391" y="175"/>
                  <a:pt x="394" y="170"/>
                  <a:pt x="394" y="164"/>
                </a:cubicBezTo>
                <a:cubicBezTo>
                  <a:pt x="391" y="146"/>
                  <a:pt x="399" y="114"/>
                  <a:pt x="403" y="103"/>
                </a:cubicBezTo>
                <a:cubicBezTo>
                  <a:pt x="404" y="100"/>
                  <a:pt x="403" y="96"/>
                  <a:pt x="402" y="93"/>
                </a:cubicBezTo>
                <a:cubicBezTo>
                  <a:pt x="400" y="90"/>
                  <a:pt x="397" y="88"/>
                  <a:pt x="393" y="87"/>
                </a:cubicBezTo>
                <a:cubicBezTo>
                  <a:pt x="303" y="70"/>
                  <a:pt x="235" y="4"/>
                  <a:pt x="235" y="4"/>
                </a:cubicBezTo>
                <a:cubicBezTo>
                  <a:pt x="232" y="1"/>
                  <a:pt x="229" y="0"/>
                  <a:pt x="225" y="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96" name="Freeform 171"/>
          <p:cNvSpPr>
            <a:spLocks/>
          </p:cNvSpPr>
          <p:nvPr userDrawn="1"/>
        </p:nvSpPr>
        <p:spPr bwMode="auto">
          <a:xfrm>
            <a:off x="336795" y="1237706"/>
            <a:ext cx="360748" cy="400013"/>
          </a:xfrm>
          <a:custGeom>
            <a:avLst/>
            <a:gdLst/>
            <a:ahLst/>
            <a:cxnLst>
              <a:cxn ang="0">
                <a:pos x="201" y="427"/>
              </a:cxn>
              <a:cxn ang="0">
                <a:pos x="166" y="301"/>
              </a:cxn>
              <a:cxn ang="0">
                <a:pos x="141" y="194"/>
              </a:cxn>
              <a:cxn ang="0">
                <a:pos x="128" y="238"/>
              </a:cxn>
              <a:cxn ang="0">
                <a:pos x="50" y="224"/>
              </a:cxn>
              <a:cxn ang="0">
                <a:pos x="63" y="122"/>
              </a:cxn>
              <a:cxn ang="0">
                <a:pos x="166" y="106"/>
              </a:cxn>
              <a:cxn ang="0">
                <a:pos x="39" y="97"/>
              </a:cxn>
              <a:cxn ang="0">
                <a:pos x="27" y="106"/>
              </a:cxn>
              <a:cxn ang="0">
                <a:pos x="115" y="416"/>
              </a:cxn>
              <a:cxn ang="0">
                <a:pos x="142" y="323"/>
              </a:cxn>
              <a:cxn ang="0">
                <a:pos x="129" y="442"/>
              </a:cxn>
              <a:cxn ang="0">
                <a:pos x="0" y="429"/>
              </a:cxn>
              <a:cxn ang="0">
                <a:pos x="39" y="70"/>
              </a:cxn>
              <a:cxn ang="0">
                <a:pos x="183" y="81"/>
              </a:cxn>
              <a:cxn ang="0">
                <a:pos x="179" y="148"/>
              </a:cxn>
              <a:cxn ang="0">
                <a:pos x="115" y="180"/>
              </a:cxn>
              <a:cxn ang="0">
                <a:pos x="179" y="167"/>
              </a:cxn>
              <a:cxn ang="0">
                <a:pos x="193" y="290"/>
              </a:cxn>
              <a:cxn ang="0">
                <a:pos x="193" y="346"/>
              </a:cxn>
              <a:cxn ang="0">
                <a:pos x="284" y="432"/>
              </a:cxn>
              <a:cxn ang="0">
                <a:pos x="333" y="422"/>
              </a:cxn>
              <a:cxn ang="0">
                <a:pos x="365" y="259"/>
              </a:cxn>
              <a:cxn ang="0">
                <a:pos x="303" y="179"/>
              </a:cxn>
              <a:cxn ang="0">
                <a:pos x="312" y="168"/>
              </a:cxn>
              <a:cxn ang="0">
                <a:pos x="321" y="164"/>
              </a:cxn>
              <a:cxn ang="0">
                <a:pos x="348" y="132"/>
              </a:cxn>
              <a:cxn ang="0">
                <a:pos x="349" y="95"/>
              </a:cxn>
              <a:cxn ang="0">
                <a:pos x="344" y="95"/>
              </a:cxn>
              <a:cxn ang="0">
                <a:pos x="330" y="32"/>
              </a:cxn>
              <a:cxn ang="0">
                <a:pos x="326" y="27"/>
              </a:cxn>
              <a:cxn ang="0">
                <a:pos x="321" y="81"/>
              </a:cxn>
              <a:cxn ang="0">
                <a:pos x="308" y="94"/>
              </a:cxn>
              <a:cxn ang="0">
                <a:pos x="261" y="81"/>
              </a:cxn>
              <a:cxn ang="0">
                <a:pos x="257" y="27"/>
              </a:cxn>
              <a:cxn ang="0">
                <a:pos x="252" y="32"/>
              </a:cxn>
              <a:cxn ang="0">
                <a:pos x="237" y="95"/>
              </a:cxn>
              <a:cxn ang="0">
                <a:pos x="233" y="95"/>
              </a:cxn>
              <a:cxn ang="0">
                <a:pos x="234" y="139"/>
              </a:cxn>
              <a:cxn ang="0">
                <a:pos x="240" y="152"/>
              </a:cxn>
              <a:cxn ang="0">
                <a:pos x="271" y="167"/>
              </a:cxn>
              <a:cxn ang="0">
                <a:pos x="264" y="192"/>
              </a:cxn>
              <a:cxn ang="0">
                <a:pos x="209" y="150"/>
              </a:cxn>
              <a:cxn ang="0">
                <a:pos x="207" y="132"/>
              </a:cxn>
              <a:cxn ang="0">
                <a:pos x="210" y="80"/>
              </a:cxn>
              <a:cxn ang="0">
                <a:pos x="225" y="70"/>
              </a:cxn>
              <a:cxn ang="0">
                <a:pos x="257" y="0"/>
              </a:cxn>
              <a:cxn ang="0">
                <a:pos x="287" y="32"/>
              </a:cxn>
              <a:cxn ang="0">
                <a:pos x="295" y="32"/>
              </a:cxn>
              <a:cxn ang="0">
                <a:pos x="348" y="10"/>
              </a:cxn>
              <a:cxn ang="0">
                <a:pos x="356" y="70"/>
              </a:cxn>
              <a:cxn ang="0">
                <a:pos x="375" y="111"/>
              </a:cxn>
              <a:cxn ang="0">
                <a:pos x="368" y="160"/>
              </a:cxn>
              <a:cxn ang="0">
                <a:pos x="388" y="246"/>
              </a:cxn>
              <a:cxn ang="0">
                <a:pos x="398" y="394"/>
              </a:cxn>
              <a:cxn ang="0">
                <a:pos x="285" y="459"/>
              </a:cxn>
            </a:cxnLst>
            <a:rect l="0" t="0" r="r" b="b"/>
            <a:pathLst>
              <a:path w="413" h="459">
                <a:moveTo>
                  <a:pt x="285" y="459"/>
                </a:moveTo>
                <a:cubicBezTo>
                  <a:pt x="285" y="459"/>
                  <a:pt x="284" y="459"/>
                  <a:pt x="284" y="459"/>
                </a:cubicBezTo>
                <a:cubicBezTo>
                  <a:pt x="284" y="459"/>
                  <a:pt x="284" y="459"/>
                  <a:pt x="284" y="459"/>
                </a:cubicBezTo>
                <a:cubicBezTo>
                  <a:pt x="246" y="459"/>
                  <a:pt x="219" y="445"/>
                  <a:pt x="201" y="427"/>
                </a:cubicBezTo>
                <a:cubicBezTo>
                  <a:pt x="201" y="427"/>
                  <a:pt x="201" y="427"/>
                  <a:pt x="201" y="427"/>
                </a:cubicBezTo>
                <a:cubicBezTo>
                  <a:pt x="183" y="409"/>
                  <a:pt x="175" y="388"/>
                  <a:pt x="171" y="372"/>
                </a:cubicBezTo>
                <a:cubicBezTo>
                  <a:pt x="171" y="372"/>
                  <a:pt x="171" y="372"/>
                  <a:pt x="171" y="372"/>
                </a:cubicBezTo>
                <a:cubicBezTo>
                  <a:pt x="168" y="361"/>
                  <a:pt x="167" y="352"/>
                  <a:pt x="167" y="348"/>
                </a:cubicBezTo>
                <a:cubicBezTo>
                  <a:pt x="167" y="348"/>
                  <a:pt x="167" y="348"/>
                  <a:pt x="167" y="348"/>
                </a:cubicBezTo>
                <a:cubicBezTo>
                  <a:pt x="166" y="335"/>
                  <a:pt x="166" y="314"/>
                  <a:pt x="166" y="301"/>
                </a:cubicBezTo>
                <a:cubicBezTo>
                  <a:pt x="166" y="301"/>
                  <a:pt x="166" y="301"/>
                  <a:pt x="166" y="301"/>
                </a:cubicBezTo>
                <a:cubicBezTo>
                  <a:pt x="166" y="294"/>
                  <a:pt x="166" y="290"/>
                  <a:pt x="166" y="290"/>
                </a:cubicBezTo>
                <a:cubicBezTo>
                  <a:pt x="166" y="290"/>
                  <a:pt x="166" y="290"/>
                  <a:pt x="166" y="290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1" y="224"/>
                  <a:pt x="141" y="224"/>
                  <a:pt x="141" y="224"/>
                </a:cubicBezTo>
                <a:cubicBezTo>
                  <a:pt x="141" y="228"/>
                  <a:pt x="140" y="231"/>
                  <a:pt x="137" y="234"/>
                </a:cubicBezTo>
                <a:cubicBezTo>
                  <a:pt x="137" y="234"/>
                  <a:pt x="137" y="234"/>
                  <a:pt x="137" y="234"/>
                </a:cubicBezTo>
                <a:cubicBezTo>
                  <a:pt x="135" y="236"/>
                  <a:pt x="132" y="238"/>
                  <a:pt x="128" y="238"/>
                </a:cubicBezTo>
                <a:cubicBezTo>
                  <a:pt x="128" y="238"/>
                  <a:pt x="128" y="238"/>
                  <a:pt x="128" y="238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0" y="238"/>
                  <a:pt x="56" y="236"/>
                  <a:pt x="54" y="234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51" y="231"/>
                  <a:pt x="50" y="228"/>
                  <a:pt x="50" y="224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1"/>
                  <a:pt x="51" y="128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6" y="123"/>
                  <a:pt x="60" y="122"/>
                  <a:pt x="63" y="12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15"/>
                  <a:pt x="166" y="107"/>
                  <a:pt x="166" y="106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6" y="103"/>
                  <a:pt x="165" y="101"/>
                  <a:pt x="164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2" y="98"/>
                  <a:pt x="160" y="97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28" y="97"/>
                  <a:pt x="52" y="97"/>
                  <a:pt x="39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2" y="97"/>
                  <a:pt x="30" y="99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8" y="101"/>
                  <a:pt x="27" y="104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8"/>
                  <a:pt x="27" y="188"/>
                  <a:pt x="27" y="269"/>
                </a:cubicBezTo>
                <a:cubicBezTo>
                  <a:pt x="27" y="269"/>
                  <a:pt x="27" y="269"/>
                  <a:pt x="27" y="269"/>
                </a:cubicBezTo>
                <a:cubicBezTo>
                  <a:pt x="27" y="329"/>
                  <a:pt x="27" y="390"/>
                  <a:pt x="27" y="416"/>
                </a:cubicBezTo>
                <a:cubicBezTo>
                  <a:pt x="27" y="416"/>
                  <a:pt x="27" y="416"/>
                  <a:pt x="27" y="416"/>
                </a:cubicBezTo>
                <a:cubicBezTo>
                  <a:pt x="115" y="416"/>
                  <a:pt x="115" y="416"/>
                  <a:pt x="115" y="416"/>
                </a:cubicBezTo>
                <a:cubicBezTo>
                  <a:pt x="115" y="323"/>
                  <a:pt x="115" y="323"/>
                  <a:pt x="115" y="323"/>
                </a:cubicBezTo>
                <a:cubicBezTo>
                  <a:pt x="115" y="316"/>
                  <a:pt x="121" y="310"/>
                  <a:pt x="129" y="310"/>
                </a:cubicBezTo>
                <a:cubicBezTo>
                  <a:pt x="129" y="310"/>
                  <a:pt x="129" y="310"/>
                  <a:pt x="129" y="310"/>
                </a:cubicBezTo>
                <a:cubicBezTo>
                  <a:pt x="136" y="310"/>
                  <a:pt x="142" y="316"/>
                  <a:pt x="142" y="323"/>
                </a:cubicBezTo>
                <a:cubicBezTo>
                  <a:pt x="142" y="323"/>
                  <a:pt x="142" y="323"/>
                  <a:pt x="142" y="323"/>
                </a:cubicBezTo>
                <a:cubicBezTo>
                  <a:pt x="142" y="429"/>
                  <a:pt x="142" y="429"/>
                  <a:pt x="142" y="429"/>
                </a:cubicBezTo>
                <a:cubicBezTo>
                  <a:pt x="142" y="433"/>
                  <a:pt x="141" y="436"/>
                  <a:pt x="138" y="438"/>
                </a:cubicBezTo>
                <a:cubicBezTo>
                  <a:pt x="138" y="438"/>
                  <a:pt x="138" y="438"/>
                  <a:pt x="138" y="438"/>
                </a:cubicBezTo>
                <a:cubicBezTo>
                  <a:pt x="136" y="441"/>
                  <a:pt x="132" y="442"/>
                  <a:pt x="129" y="442"/>
                </a:cubicBezTo>
                <a:cubicBezTo>
                  <a:pt x="129" y="442"/>
                  <a:pt x="129" y="442"/>
                  <a:pt x="129" y="442"/>
                </a:cubicBezTo>
                <a:cubicBezTo>
                  <a:pt x="13" y="442"/>
                  <a:pt x="13" y="442"/>
                  <a:pt x="13" y="442"/>
                </a:cubicBezTo>
                <a:cubicBezTo>
                  <a:pt x="10" y="442"/>
                  <a:pt x="6" y="441"/>
                  <a:pt x="4" y="438"/>
                </a:cubicBezTo>
                <a:cubicBezTo>
                  <a:pt x="4" y="438"/>
                  <a:pt x="4" y="438"/>
                  <a:pt x="4" y="438"/>
                </a:cubicBezTo>
                <a:cubicBezTo>
                  <a:pt x="1" y="436"/>
                  <a:pt x="0" y="433"/>
                  <a:pt x="0" y="429"/>
                </a:cubicBezTo>
                <a:cubicBezTo>
                  <a:pt x="0" y="429"/>
                  <a:pt x="0" y="429"/>
                  <a:pt x="0" y="429"/>
                </a:cubicBezTo>
                <a:cubicBezTo>
                  <a:pt x="0" y="429"/>
                  <a:pt x="0" y="109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8"/>
                  <a:pt x="3" y="89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16" y="75"/>
                  <a:pt x="27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52" y="70"/>
                  <a:pt x="128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68" y="70"/>
                  <a:pt x="176" y="74"/>
                  <a:pt x="183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9" y="87"/>
                  <a:pt x="193" y="96"/>
                  <a:pt x="193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3" y="110"/>
                  <a:pt x="193" y="135"/>
                  <a:pt x="193" y="135"/>
                </a:cubicBezTo>
                <a:cubicBezTo>
                  <a:pt x="193" y="135"/>
                  <a:pt x="193" y="135"/>
                  <a:pt x="193" y="135"/>
                </a:cubicBezTo>
                <a:cubicBezTo>
                  <a:pt x="193" y="143"/>
                  <a:pt x="187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115" y="211"/>
                  <a:pt x="115" y="211"/>
                  <a:pt x="115" y="211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15" y="177"/>
                  <a:pt x="116" y="173"/>
                  <a:pt x="119" y="171"/>
                </a:cubicBezTo>
                <a:cubicBezTo>
                  <a:pt x="119" y="171"/>
                  <a:pt x="119" y="171"/>
                  <a:pt x="119" y="171"/>
                </a:cubicBezTo>
                <a:cubicBezTo>
                  <a:pt x="121" y="168"/>
                  <a:pt x="124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79" y="167"/>
                  <a:pt x="179" y="167"/>
                  <a:pt x="179" y="167"/>
                </a:cubicBezTo>
                <a:cubicBezTo>
                  <a:pt x="183" y="167"/>
                  <a:pt x="186" y="168"/>
                  <a:pt x="189" y="171"/>
                </a:cubicBezTo>
                <a:cubicBezTo>
                  <a:pt x="189" y="171"/>
                  <a:pt x="189" y="171"/>
                  <a:pt x="189" y="171"/>
                </a:cubicBezTo>
                <a:cubicBezTo>
                  <a:pt x="191" y="173"/>
                  <a:pt x="193" y="177"/>
                  <a:pt x="193" y="180"/>
                </a:cubicBezTo>
                <a:cubicBezTo>
                  <a:pt x="193" y="180"/>
                  <a:pt x="193" y="180"/>
                  <a:pt x="193" y="18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4"/>
                  <a:pt x="193" y="301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93" y="314"/>
                  <a:pt x="193" y="334"/>
                  <a:pt x="193" y="346"/>
                </a:cubicBezTo>
                <a:cubicBezTo>
                  <a:pt x="193" y="346"/>
                  <a:pt x="193" y="346"/>
                  <a:pt x="193" y="346"/>
                </a:cubicBezTo>
                <a:cubicBezTo>
                  <a:pt x="193" y="350"/>
                  <a:pt x="195" y="364"/>
                  <a:pt x="201" y="379"/>
                </a:cubicBezTo>
                <a:cubicBezTo>
                  <a:pt x="201" y="379"/>
                  <a:pt x="201" y="379"/>
                  <a:pt x="201" y="379"/>
                </a:cubicBezTo>
                <a:cubicBezTo>
                  <a:pt x="207" y="394"/>
                  <a:pt x="218" y="410"/>
                  <a:pt x="235" y="420"/>
                </a:cubicBezTo>
                <a:cubicBezTo>
                  <a:pt x="235" y="420"/>
                  <a:pt x="235" y="420"/>
                  <a:pt x="235" y="420"/>
                </a:cubicBezTo>
                <a:cubicBezTo>
                  <a:pt x="247" y="427"/>
                  <a:pt x="263" y="432"/>
                  <a:pt x="284" y="432"/>
                </a:cubicBezTo>
                <a:cubicBezTo>
                  <a:pt x="284" y="432"/>
                  <a:pt x="284" y="432"/>
                  <a:pt x="284" y="432"/>
                </a:cubicBezTo>
                <a:cubicBezTo>
                  <a:pt x="284" y="432"/>
                  <a:pt x="285" y="432"/>
                  <a:pt x="285" y="432"/>
                </a:cubicBezTo>
                <a:cubicBezTo>
                  <a:pt x="285" y="432"/>
                  <a:pt x="285" y="432"/>
                  <a:pt x="285" y="432"/>
                </a:cubicBezTo>
                <a:cubicBezTo>
                  <a:pt x="304" y="432"/>
                  <a:pt x="320" y="429"/>
                  <a:pt x="333" y="422"/>
                </a:cubicBezTo>
                <a:cubicBezTo>
                  <a:pt x="333" y="422"/>
                  <a:pt x="333" y="422"/>
                  <a:pt x="333" y="422"/>
                </a:cubicBezTo>
                <a:cubicBezTo>
                  <a:pt x="345" y="416"/>
                  <a:pt x="356" y="408"/>
                  <a:pt x="364" y="398"/>
                </a:cubicBezTo>
                <a:cubicBezTo>
                  <a:pt x="364" y="398"/>
                  <a:pt x="364" y="398"/>
                  <a:pt x="364" y="398"/>
                </a:cubicBezTo>
                <a:cubicBezTo>
                  <a:pt x="380" y="378"/>
                  <a:pt x="387" y="352"/>
                  <a:pt x="387" y="330"/>
                </a:cubicBezTo>
                <a:cubicBezTo>
                  <a:pt x="387" y="330"/>
                  <a:pt x="387" y="330"/>
                  <a:pt x="387" y="330"/>
                </a:cubicBezTo>
                <a:cubicBezTo>
                  <a:pt x="387" y="308"/>
                  <a:pt x="379" y="283"/>
                  <a:pt x="365" y="259"/>
                </a:cubicBezTo>
                <a:cubicBezTo>
                  <a:pt x="365" y="259"/>
                  <a:pt x="365" y="259"/>
                  <a:pt x="365" y="259"/>
                </a:cubicBezTo>
                <a:cubicBezTo>
                  <a:pt x="351" y="234"/>
                  <a:pt x="331" y="211"/>
                  <a:pt x="308" y="191"/>
                </a:cubicBezTo>
                <a:cubicBezTo>
                  <a:pt x="308" y="191"/>
                  <a:pt x="308" y="191"/>
                  <a:pt x="308" y="191"/>
                </a:cubicBezTo>
                <a:cubicBezTo>
                  <a:pt x="304" y="188"/>
                  <a:pt x="303" y="184"/>
                  <a:pt x="303" y="179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4" y="174"/>
                  <a:pt x="307" y="170"/>
                  <a:pt x="311" y="169"/>
                </a:cubicBezTo>
                <a:cubicBezTo>
                  <a:pt x="311" y="169"/>
                  <a:pt x="311" y="169"/>
                  <a:pt x="311" y="169"/>
                </a:cubicBezTo>
                <a:cubicBezTo>
                  <a:pt x="311" y="169"/>
                  <a:pt x="311" y="169"/>
                  <a:pt x="312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2" y="169"/>
                  <a:pt x="312" y="168"/>
                  <a:pt x="312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3" y="168"/>
                  <a:pt x="313" y="168"/>
                  <a:pt x="314" y="168"/>
                </a:cubicBezTo>
                <a:cubicBezTo>
                  <a:pt x="314" y="168"/>
                  <a:pt x="314" y="168"/>
                  <a:pt x="314" y="168"/>
                </a:cubicBezTo>
                <a:cubicBezTo>
                  <a:pt x="316" y="167"/>
                  <a:pt x="318" y="166"/>
                  <a:pt x="321" y="164"/>
                </a:cubicBezTo>
                <a:cubicBezTo>
                  <a:pt x="321" y="164"/>
                  <a:pt x="321" y="164"/>
                  <a:pt x="321" y="164"/>
                </a:cubicBezTo>
                <a:cubicBezTo>
                  <a:pt x="327" y="161"/>
                  <a:pt x="333" y="158"/>
                  <a:pt x="338" y="154"/>
                </a:cubicBezTo>
                <a:cubicBezTo>
                  <a:pt x="338" y="154"/>
                  <a:pt x="338" y="154"/>
                  <a:pt x="338" y="154"/>
                </a:cubicBezTo>
                <a:cubicBezTo>
                  <a:pt x="342" y="151"/>
                  <a:pt x="344" y="148"/>
                  <a:pt x="344" y="147"/>
                </a:cubicBezTo>
                <a:cubicBezTo>
                  <a:pt x="344" y="147"/>
                  <a:pt x="344" y="147"/>
                  <a:pt x="344" y="147"/>
                </a:cubicBezTo>
                <a:cubicBezTo>
                  <a:pt x="346" y="145"/>
                  <a:pt x="347" y="139"/>
                  <a:pt x="348" y="132"/>
                </a:cubicBezTo>
                <a:cubicBezTo>
                  <a:pt x="348" y="132"/>
                  <a:pt x="348" y="132"/>
                  <a:pt x="348" y="132"/>
                </a:cubicBezTo>
                <a:cubicBezTo>
                  <a:pt x="349" y="125"/>
                  <a:pt x="349" y="117"/>
                  <a:pt x="349" y="111"/>
                </a:cubicBezTo>
                <a:cubicBezTo>
                  <a:pt x="349" y="111"/>
                  <a:pt x="349" y="111"/>
                  <a:pt x="349" y="111"/>
                </a:cubicBezTo>
                <a:cubicBezTo>
                  <a:pt x="349" y="104"/>
                  <a:pt x="349" y="99"/>
                  <a:pt x="349" y="95"/>
                </a:cubicBezTo>
                <a:cubicBezTo>
                  <a:pt x="349" y="95"/>
                  <a:pt x="349" y="95"/>
                  <a:pt x="349" y="95"/>
                </a:cubicBezTo>
                <a:cubicBezTo>
                  <a:pt x="348" y="95"/>
                  <a:pt x="346" y="95"/>
                  <a:pt x="345" y="95"/>
                </a:cubicBezTo>
                <a:cubicBezTo>
                  <a:pt x="345" y="95"/>
                  <a:pt x="345" y="95"/>
                  <a:pt x="345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0" y="95"/>
                  <a:pt x="337" y="94"/>
                  <a:pt x="334" y="91"/>
                </a:cubicBezTo>
                <a:cubicBezTo>
                  <a:pt x="334" y="91"/>
                  <a:pt x="334" y="91"/>
                  <a:pt x="334" y="91"/>
                </a:cubicBezTo>
                <a:cubicBezTo>
                  <a:pt x="331" y="89"/>
                  <a:pt x="330" y="85"/>
                  <a:pt x="330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0" y="81"/>
                  <a:pt x="330" y="40"/>
                  <a:pt x="330" y="32"/>
                </a:cubicBezTo>
                <a:cubicBezTo>
                  <a:pt x="330" y="32"/>
                  <a:pt x="330" y="32"/>
                  <a:pt x="330" y="32"/>
                </a:cubicBezTo>
                <a:cubicBezTo>
                  <a:pt x="330" y="30"/>
                  <a:pt x="329" y="28"/>
                  <a:pt x="328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7"/>
                  <a:pt x="327" y="27"/>
                  <a:pt x="326" y="27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24" y="27"/>
                  <a:pt x="323" y="27"/>
                  <a:pt x="323" y="28"/>
                </a:cubicBezTo>
                <a:cubicBezTo>
                  <a:pt x="323" y="28"/>
                  <a:pt x="323" y="28"/>
                  <a:pt x="323" y="28"/>
                </a:cubicBezTo>
                <a:cubicBezTo>
                  <a:pt x="322" y="28"/>
                  <a:pt x="321" y="29"/>
                  <a:pt x="321" y="32"/>
                </a:cubicBezTo>
                <a:cubicBezTo>
                  <a:pt x="321" y="32"/>
                  <a:pt x="321" y="32"/>
                  <a:pt x="321" y="32"/>
                </a:cubicBezTo>
                <a:cubicBezTo>
                  <a:pt x="321" y="41"/>
                  <a:pt x="321" y="76"/>
                  <a:pt x="321" y="81"/>
                </a:cubicBezTo>
                <a:cubicBezTo>
                  <a:pt x="321" y="81"/>
                  <a:pt x="321" y="81"/>
                  <a:pt x="321" y="81"/>
                </a:cubicBezTo>
                <a:cubicBezTo>
                  <a:pt x="321" y="85"/>
                  <a:pt x="320" y="88"/>
                  <a:pt x="317" y="90"/>
                </a:cubicBezTo>
                <a:cubicBezTo>
                  <a:pt x="317" y="90"/>
                  <a:pt x="317" y="90"/>
                  <a:pt x="317" y="90"/>
                </a:cubicBezTo>
                <a:cubicBezTo>
                  <a:pt x="315" y="93"/>
                  <a:pt x="312" y="94"/>
                  <a:pt x="308" y="94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274" y="94"/>
                  <a:pt x="274" y="94"/>
                  <a:pt x="274" y="94"/>
                </a:cubicBezTo>
                <a:cubicBezTo>
                  <a:pt x="270" y="94"/>
                  <a:pt x="267" y="93"/>
                  <a:pt x="265" y="90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2" y="88"/>
                  <a:pt x="261" y="85"/>
                  <a:pt x="261" y="81"/>
                </a:cubicBezTo>
                <a:cubicBezTo>
                  <a:pt x="261" y="81"/>
                  <a:pt x="261" y="81"/>
                  <a:pt x="261" y="81"/>
                </a:cubicBezTo>
                <a:cubicBezTo>
                  <a:pt x="261" y="81"/>
                  <a:pt x="261" y="42"/>
                  <a:pt x="261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29"/>
                  <a:pt x="260" y="28"/>
                  <a:pt x="259" y="28"/>
                </a:cubicBezTo>
                <a:cubicBezTo>
                  <a:pt x="259" y="28"/>
                  <a:pt x="259" y="28"/>
                  <a:pt x="259" y="28"/>
                </a:cubicBezTo>
                <a:cubicBezTo>
                  <a:pt x="259" y="27"/>
                  <a:pt x="258" y="27"/>
                  <a:pt x="257" y="27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5" y="27"/>
                  <a:pt x="254" y="27"/>
                  <a:pt x="253" y="28"/>
                </a:cubicBezTo>
                <a:cubicBezTo>
                  <a:pt x="253" y="28"/>
                  <a:pt x="253" y="28"/>
                  <a:pt x="253" y="28"/>
                </a:cubicBezTo>
                <a:cubicBezTo>
                  <a:pt x="253" y="28"/>
                  <a:pt x="252" y="29"/>
                  <a:pt x="252" y="32"/>
                </a:cubicBezTo>
                <a:cubicBezTo>
                  <a:pt x="252" y="32"/>
                  <a:pt x="252" y="32"/>
                  <a:pt x="252" y="32"/>
                </a:cubicBezTo>
                <a:cubicBezTo>
                  <a:pt x="252" y="41"/>
                  <a:pt x="252" y="74"/>
                  <a:pt x="252" y="82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52" y="86"/>
                  <a:pt x="250" y="89"/>
                  <a:pt x="247" y="92"/>
                </a:cubicBezTo>
                <a:cubicBezTo>
                  <a:pt x="247" y="92"/>
                  <a:pt x="247" y="92"/>
                  <a:pt x="247" y="92"/>
                </a:cubicBezTo>
                <a:cubicBezTo>
                  <a:pt x="245" y="94"/>
                  <a:pt x="241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6" y="95"/>
                  <a:pt x="236" y="95"/>
                </a:cubicBezTo>
                <a:cubicBezTo>
                  <a:pt x="236" y="95"/>
                  <a:pt x="236" y="95"/>
                  <a:pt x="236" y="95"/>
                </a:cubicBezTo>
                <a:cubicBezTo>
                  <a:pt x="235" y="95"/>
                  <a:pt x="234" y="95"/>
                  <a:pt x="233" y="95"/>
                </a:cubicBezTo>
                <a:cubicBezTo>
                  <a:pt x="233" y="95"/>
                  <a:pt x="233" y="95"/>
                  <a:pt x="233" y="95"/>
                </a:cubicBezTo>
                <a:cubicBezTo>
                  <a:pt x="233" y="98"/>
                  <a:pt x="233" y="102"/>
                  <a:pt x="233" y="106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3" y="116"/>
                  <a:pt x="233" y="130"/>
                  <a:pt x="234" y="139"/>
                </a:cubicBezTo>
                <a:cubicBezTo>
                  <a:pt x="234" y="139"/>
                  <a:pt x="234" y="139"/>
                  <a:pt x="234" y="139"/>
                </a:cubicBezTo>
                <a:cubicBezTo>
                  <a:pt x="234" y="142"/>
                  <a:pt x="235" y="144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6" y="148"/>
                  <a:pt x="238" y="150"/>
                  <a:pt x="240" y="152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42" y="154"/>
                  <a:pt x="246" y="156"/>
                  <a:pt x="249" y="158"/>
                </a:cubicBezTo>
                <a:cubicBezTo>
                  <a:pt x="249" y="158"/>
                  <a:pt x="249" y="158"/>
                  <a:pt x="249" y="158"/>
                </a:cubicBezTo>
                <a:cubicBezTo>
                  <a:pt x="256" y="162"/>
                  <a:pt x="265" y="165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9" y="169"/>
                  <a:pt x="283" y="176"/>
                  <a:pt x="281" y="183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79" y="190"/>
                  <a:pt x="271" y="194"/>
                  <a:pt x="264" y="192"/>
                </a:cubicBezTo>
                <a:cubicBezTo>
                  <a:pt x="264" y="192"/>
                  <a:pt x="264" y="192"/>
                  <a:pt x="264" y="192"/>
                </a:cubicBezTo>
                <a:cubicBezTo>
                  <a:pt x="253" y="189"/>
                  <a:pt x="236" y="184"/>
                  <a:pt x="222" y="172"/>
                </a:cubicBezTo>
                <a:cubicBezTo>
                  <a:pt x="222" y="172"/>
                  <a:pt x="222" y="172"/>
                  <a:pt x="222" y="172"/>
                </a:cubicBezTo>
                <a:cubicBezTo>
                  <a:pt x="217" y="167"/>
                  <a:pt x="213" y="162"/>
                  <a:pt x="210" y="156"/>
                </a:cubicBezTo>
                <a:cubicBezTo>
                  <a:pt x="210" y="156"/>
                  <a:pt x="210" y="156"/>
                  <a:pt x="210" y="156"/>
                </a:cubicBezTo>
                <a:cubicBezTo>
                  <a:pt x="210" y="154"/>
                  <a:pt x="209" y="152"/>
                  <a:pt x="209" y="150"/>
                </a:cubicBezTo>
                <a:cubicBezTo>
                  <a:pt x="209" y="150"/>
                  <a:pt x="209" y="150"/>
                  <a:pt x="209" y="150"/>
                </a:cubicBezTo>
                <a:cubicBezTo>
                  <a:pt x="208" y="148"/>
                  <a:pt x="208" y="147"/>
                  <a:pt x="208" y="145"/>
                </a:cubicBezTo>
                <a:cubicBezTo>
                  <a:pt x="208" y="145"/>
                  <a:pt x="208" y="145"/>
                  <a:pt x="208" y="145"/>
                </a:cubicBezTo>
                <a:cubicBezTo>
                  <a:pt x="207" y="141"/>
                  <a:pt x="207" y="137"/>
                  <a:pt x="207" y="132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24"/>
                  <a:pt x="206" y="114"/>
                  <a:pt x="206" y="106"/>
                </a:cubicBezTo>
                <a:cubicBezTo>
                  <a:pt x="206" y="106"/>
                  <a:pt x="206" y="106"/>
                  <a:pt x="206" y="106"/>
                </a:cubicBezTo>
                <a:cubicBezTo>
                  <a:pt x="206" y="101"/>
                  <a:pt x="206" y="97"/>
                  <a:pt x="206" y="94"/>
                </a:cubicBezTo>
                <a:cubicBezTo>
                  <a:pt x="206" y="94"/>
                  <a:pt x="206" y="94"/>
                  <a:pt x="206" y="94"/>
                </a:cubicBezTo>
                <a:cubicBezTo>
                  <a:pt x="206" y="89"/>
                  <a:pt x="208" y="84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3" y="76"/>
                  <a:pt x="216" y="74"/>
                  <a:pt x="220" y="72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2" y="71"/>
                  <a:pt x="223" y="70"/>
                  <a:pt x="225" y="70"/>
                </a:cubicBezTo>
                <a:cubicBezTo>
                  <a:pt x="225" y="70"/>
                  <a:pt x="225" y="70"/>
                  <a:pt x="225" y="70"/>
                </a:cubicBezTo>
                <a:cubicBezTo>
                  <a:pt x="225" y="57"/>
                  <a:pt x="225" y="38"/>
                  <a:pt x="225" y="32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23"/>
                  <a:pt x="229" y="14"/>
                  <a:pt x="235" y="8"/>
                </a:cubicBezTo>
                <a:cubicBezTo>
                  <a:pt x="235" y="8"/>
                  <a:pt x="235" y="8"/>
                  <a:pt x="235" y="8"/>
                </a:cubicBezTo>
                <a:cubicBezTo>
                  <a:pt x="242" y="2"/>
                  <a:pt x="249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65" y="0"/>
                  <a:pt x="273" y="3"/>
                  <a:pt x="278" y="9"/>
                </a:cubicBezTo>
                <a:cubicBezTo>
                  <a:pt x="278" y="9"/>
                  <a:pt x="278" y="9"/>
                  <a:pt x="278" y="9"/>
                </a:cubicBezTo>
                <a:cubicBezTo>
                  <a:pt x="284" y="15"/>
                  <a:pt x="287" y="23"/>
                  <a:pt x="287" y="32"/>
                </a:cubicBezTo>
                <a:cubicBezTo>
                  <a:pt x="287" y="32"/>
                  <a:pt x="287" y="32"/>
                  <a:pt x="287" y="32"/>
                </a:cubicBezTo>
                <a:cubicBezTo>
                  <a:pt x="287" y="38"/>
                  <a:pt x="287" y="55"/>
                  <a:pt x="287" y="68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95" y="68"/>
                  <a:pt x="295" y="68"/>
                  <a:pt x="295" y="68"/>
                </a:cubicBezTo>
                <a:cubicBezTo>
                  <a:pt x="295" y="55"/>
                  <a:pt x="295" y="38"/>
                  <a:pt x="295" y="32"/>
                </a:cubicBezTo>
                <a:cubicBezTo>
                  <a:pt x="295" y="32"/>
                  <a:pt x="295" y="32"/>
                  <a:pt x="295" y="32"/>
                </a:cubicBezTo>
                <a:cubicBezTo>
                  <a:pt x="295" y="23"/>
                  <a:pt x="298" y="15"/>
                  <a:pt x="304" y="9"/>
                </a:cubicBezTo>
                <a:cubicBezTo>
                  <a:pt x="304" y="9"/>
                  <a:pt x="304" y="9"/>
                  <a:pt x="304" y="9"/>
                </a:cubicBezTo>
                <a:cubicBezTo>
                  <a:pt x="309" y="3"/>
                  <a:pt x="318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4" y="0"/>
                  <a:pt x="342" y="4"/>
                  <a:pt x="348" y="10"/>
                </a:cubicBezTo>
                <a:cubicBezTo>
                  <a:pt x="348" y="10"/>
                  <a:pt x="348" y="10"/>
                  <a:pt x="348" y="10"/>
                </a:cubicBezTo>
                <a:cubicBezTo>
                  <a:pt x="353" y="15"/>
                  <a:pt x="356" y="24"/>
                  <a:pt x="356" y="32"/>
                </a:cubicBezTo>
                <a:cubicBezTo>
                  <a:pt x="356" y="32"/>
                  <a:pt x="356" y="32"/>
                  <a:pt x="356" y="32"/>
                </a:cubicBezTo>
                <a:cubicBezTo>
                  <a:pt x="356" y="37"/>
                  <a:pt x="356" y="57"/>
                  <a:pt x="356" y="70"/>
                </a:cubicBezTo>
                <a:cubicBezTo>
                  <a:pt x="356" y="70"/>
                  <a:pt x="356" y="70"/>
                  <a:pt x="356" y="70"/>
                </a:cubicBezTo>
                <a:cubicBezTo>
                  <a:pt x="361" y="71"/>
                  <a:pt x="367" y="74"/>
                  <a:pt x="371" y="80"/>
                </a:cubicBezTo>
                <a:cubicBezTo>
                  <a:pt x="371" y="80"/>
                  <a:pt x="371" y="80"/>
                  <a:pt x="371" y="80"/>
                </a:cubicBezTo>
                <a:cubicBezTo>
                  <a:pt x="374" y="84"/>
                  <a:pt x="375" y="89"/>
                  <a:pt x="375" y="95"/>
                </a:cubicBezTo>
                <a:cubicBezTo>
                  <a:pt x="375" y="95"/>
                  <a:pt x="375" y="95"/>
                  <a:pt x="375" y="95"/>
                </a:cubicBezTo>
                <a:cubicBezTo>
                  <a:pt x="375" y="98"/>
                  <a:pt x="375" y="104"/>
                  <a:pt x="375" y="111"/>
                </a:cubicBezTo>
                <a:cubicBezTo>
                  <a:pt x="375" y="111"/>
                  <a:pt x="375" y="111"/>
                  <a:pt x="375" y="111"/>
                </a:cubicBezTo>
                <a:cubicBezTo>
                  <a:pt x="375" y="118"/>
                  <a:pt x="375" y="127"/>
                  <a:pt x="374" y="135"/>
                </a:cubicBezTo>
                <a:cubicBezTo>
                  <a:pt x="374" y="135"/>
                  <a:pt x="374" y="135"/>
                  <a:pt x="374" y="135"/>
                </a:cubicBezTo>
                <a:cubicBezTo>
                  <a:pt x="373" y="144"/>
                  <a:pt x="372" y="152"/>
                  <a:pt x="368" y="160"/>
                </a:cubicBezTo>
                <a:cubicBezTo>
                  <a:pt x="368" y="160"/>
                  <a:pt x="368" y="160"/>
                  <a:pt x="368" y="160"/>
                </a:cubicBezTo>
                <a:cubicBezTo>
                  <a:pt x="364" y="166"/>
                  <a:pt x="360" y="171"/>
                  <a:pt x="355" y="174"/>
                </a:cubicBezTo>
                <a:cubicBezTo>
                  <a:pt x="355" y="174"/>
                  <a:pt x="355" y="174"/>
                  <a:pt x="355" y="174"/>
                </a:cubicBezTo>
                <a:cubicBezTo>
                  <a:pt x="350" y="178"/>
                  <a:pt x="345" y="182"/>
                  <a:pt x="340" y="184"/>
                </a:cubicBezTo>
                <a:cubicBezTo>
                  <a:pt x="340" y="184"/>
                  <a:pt x="340" y="184"/>
                  <a:pt x="340" y="184"/>
                </a:cubicBezTo>
                <a:cubicBezTo>
                  <a:pt x="359" y="203"/>
                  <a:pt x="376" y="224"/>
                  <a:pt x="388" y="246"/>
                </a:cubicBezTo>
                <a:cubicBezTo>
                  <a:pt x="388" y="246"/>
                  <a:pt x="388" y="246"/>
                  <a:pt x="388" y="246"/>
                </a:cubicBezTo>
                <a:cubicBezTo>
                  <a:pt x="404" y="273"/>
                  <a:pt x="413" y="302"/>
                  <a:pt x="413" y="330"/>
                </a:cubicBezTo>
                <a:cubicBezTo>
                  <a:pt x="413" y="330"/>
                  <a:pt x="413" y="330"/>
                  <a:pt x="413" y="330"/>
                </a:cubicBezTo>
                <a:cubicBezTo>
                  <a:pt x="413" y="351"/>
                  <a:pt x="409" y="373"/>
                  <a:pt x="398" y="394"/>
                </a:cubicBezTo>
                <a:cubicBezTo>
                  <a:pt x="398" y="394"/>
                  <a:pt x="398" y="394"/>
                  <a:pt x="398" y="394"/>
                </a:cubicBezTo>
                <a:cubicBezTo>
                  <a:pt x="387" y="415"/>
                  <a:pt x="369" y="435"/>
                  <a:pt x="344" y="447"/>
                </a:cubicBezTo>
                <a:cubicBezTo>
                  <a:pt x="344" y="447"/>
                  <a:pt x="344" y="447"/>
                  <a:pt x="344" y="447"/>
                </a:cubicBezTo>
                <a:cubicBezTo>
                  <a:pt x="328" y="454"/>
                  <a:pt x="308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3" name="Freeform 151"/>
          <p:cNvSpPr>
            <a:spLocks/>
          </p:cNvSpPr>
          <p:nvPr userDrawn="1"/>
        </p:nvSpPr>
        <p:spPr bwMode="auto">
          <a:xfrm>
            <a:off x="839230" y="1238311"/>
            <a:ext cx="296942" cy="398786"/>
          </a:xfrm>
          <a:custGeom>
            <a:avLst/>
            <a:gdLst/>
            <a:ahLst/>
            <a:cxnLst>
              <a:cxn ang="0">
                <a:pos x="8" y="21"/>
              </a:cxn>
              <a:cxn ang="0">
                <a:pos x="0" y="48"/>
              </a:cxn>
              <a:cxn ang="0">
                <a:pos x="4" y="67"/>
              </a:cxn>
              <a:cxn ang="0">
                <a:pos x="31" y="89"/>
              </a:cxn>
              <a:cxn ang="0">
                <a:pos x="31" y="433"/>
              </a:cxn>
              <a:cxn ang="0">
                <a:pos x="38" y="445"/>
              </a:cxn>
              <a:cxn ang="0">
                <a:pos x="89" y="444"/>
              </a:cxn>
              <a:cxn ang="0">
                <a:pos x="95" y="433"/>
              </a:cxn>
              <a:cxn ang="0">
                <a:pos x="95" y="257"/>
              </a:cxn>
              <a:cxn ang="0">
                <a:pos x="133" y="239"/>
              </a:cxn>
              <a:cxn ang="0">
                <a:pos x="210" y="252"/>
              </a:cxn>
              <a:cxn ang="0">
                <a:pos x="294" y="276"/>
              </a:cxn>
              <a:cxn ang="0">
                <a:pos x="334" y="262"/>
              </a:cxn>
              <a:cxn ang="0">
                <a:pos x="341" y="251"/>
              </a:cxn>
              <a:cxn ang="0">
                <a:pos x="341" y="94"/>
              </a:cxn>
              <a:cxn ang="0">
                <a:pos x="334" y="83"/>
              </a:cxn>
              <a:cxn ang="0">
                <a:pos x="320" y="83"/>
              </a:cxn>
              <a:cxn ang="0">
                <a:pos x="239" y="90"/>
              </a:cxn>
              <a:cxn ang="0">
                <a:pos x="238" y="89"/>
              </a:cxn>
              <a:cxn ang="0">
                <a:pos x="127" y="61"/>
              </a:cxn>
              <a:cxn ang="0">
                <a:pos x="74" y="85"/>
              </a:cxn>
              <a:cxn ang="0">
                <a:pos x="73" y="85"/>
              </a:cxn>
              <a:cxn ang="0">
                <a:pos x="74" y="85"/>
              </a:cxn>
              <a:cxn ang="0">
                <a:pos x="72" y="86"/>
              </a:cxn>
              <a:cxn ang="0">
                <a:pos x="68" y="96"/>
              </a:cxn>
              <a:cxn ang="0">
                <a:pos x="68" y="97"/>
              </a:cxn>
              <a:cxn ang="0">
                <a:pos x="68" y="202"/>
              </a:cxn>
              <a:cxn ang="0">
                <a:pos x="81" y="216"/>
              </a:cxn>
              <a:cxn ang="0">
                <a:pos x="81" y="216"/>
              </a:cxn>
              <a:cxn ang="0">
                <a:pos x="95" y="202"/>
              </a:cxn>
              <a:cxn ang="0">
                <a:pos x="95" y="103"/>
              </a:cxn>
              <a:cxn ang="0">
                <a:pos x="219" y="109"/>
              </a:cxn>
              <a:cxn ang="0">
                <a:pos x="294" y="124"/>
              </a:cxn>
              <a:cxn ang="0">
                <a:pos x="314" y="117"/>
              </a:cxn>
              <a:cxn ang="0">
                <a:pos x="314" y="242"/>
              </a:cxn>
              <a:cxn ang="0">
                <a:pos x="228" y="232"/>
              </a:cxn>
              <a:cxn ang="0">
                <a:pos x="124" y="214"/>
              </a:cxn>
              <a:cxn ang="0">
                <a:pos x="73" y="240"/>
              </a:cxn>
              <a:cxn ang="0">
                <a:pos x="68" y="251"/>
              </a:cxn>
              <a:cxn ang="0">
                <a:pos x="68" y="424"/>
              </a:cxn>
              <a:cxn ang="0">
                <a:pos x="57" y="424"/>
              </a:cxn>
              <a:cxn ang="0">
                <a:pos x="57" y="78"/>
              </a:cxn>
              <a:cxn ang="0">
                <a:pos x="46" y="65"/>
              </a:cxn>
              <a:cxn ang="0">
                <a:pos x="28" y="55"/>
              </a:cxn>
              <a:cxn ang="0">
                <a:pos x="27" y="48"/>
              </a:cxn>
              <a:cxn ang="0">
                <a:pos x="30" y="35"/>
              </a:cxn>
              <a:cxn ang="0">
                <a:pos x="46" y="28"/>
              </a:cxn>
              <a:cxn ang="0">
                <a:pos x="62" y="36"/>
              </a:cxn>
              <a:cxn ang="0">
                <a:pos x="63" y="50"/>
              </a:cxn>
              <a:cxn ang="0">
                <a:pos x="69" y="68"/>
              </a:cxn>
              <a:cxn ang="0">
                <a:pos x="87" y="62"/>
              </a:cxn>
              <a:cxn ang="0">
                <a:pos x="86" y="22"/>
              </a:cxn>
              <a:cxn ang="0">
                <a:pos x="47" y="1"/>
              </a:cxn>
              <a:cxn ang="0">
                <a:pos x="8" y="21"/>
              </a:cxn>
            </a:cxnLst>
            <a:rect l="0" t="0" r="r" b="b"/>
            <a:pathLst>
              <a:path w="341" h="457">
                <a:moveTo>
                  <a:pt x="8" y="21"/>
                </a:moveTo>
                <a:cubicBezTo>
                  <a:pt x="3" y="29"/>
                  <a:pt x="0" y="38"/>
                  <a:pt x="0" y="48"/>
                </a:cubicBezTo>
                <a:cubicBezTo>
                  <a:pt x="0" y="55"/>
                  <a:pt x="1" y="61"/>
                  <a:pt x="4" y="67"/>
                </a:cubicBezTo>
                <a:cubicBezTo>
                  <a:pt x="11" y="80"/>
                  <a:pt x="22" y="86"/>
                  <a:pt x="31" y="89"/>
                </a:cubicBezTo>
                <a:cubicBezTo>
                  <a:pt x="31" y="109"/>
                  <a:pt x="31" y="433"/>
                  <a:pt x="31" y="433"/>
                </a:cubicBezTo>
                <a:cubicBezTo>
                  <a:pt x="31" y="438"/>
                  <a:pt x="33" y="442"/>
                  <a:pt x="38" y="445"/>
                </a:cubicBezTo>
                <a:cubicBezTo>
                  <a:pt x="60" y="457"/>
                  <a:pt x="81" y="450"/>
                  <a:pt x="89" y="444"/>
                </a:cubicBezTo>
                <a:cubicBezTo>
                  <a:pt x="92" y="441"/>
                  <a:pt x="95" y="437"/>
                  <a:pt x="95" y="433"/>
                </a:cubicBezTo>
                <a:cubicBezTo>
                  <a:pt x="95" y="433"/>
                  <a:pt x="95" y="270"/>
                  <a:pt x="95" y="257"/>
                </a:cubicBezTo>
                <a:cubicBezTo>
                  <a:pt x="102" y="253"/>
                  <a:pt x="116" y="244"/>
                  <a:pt x="133" y="239"/>
                </a:cubicBezTo>
                <a:cubicBezTo>
                  <a:pt x="163" y="229"/>
                  <a:pt x="190" y="233"/>
                  <a:pt x="210" y="252"/>
                </a:cubicBezTo>
                <a:cubicBezTo>
                  <a:pt x="233" y="273"/>
                  <a:pt x="262" y="281"/>
                  <a:pt x="294" y="276"/>
                </a:cubicBezTo>
                <a:cubicBezTo>
                  <a:pt x="317" y="272"/>
                  <a:pt x="334" y="263"/>
                  <a:pt x="334" y="262"/>
                </a:cubicBezTo>
                <a:cubicBezTo>
                  <a:pt x="338" y="260"/>
                  <a:pt x="341" y="255"/>
                  <a:pt x="341" y="251"/>
                </a:cubicBezTo>
                <a:cubicBezTo>
                  <a:pt x="341" y="94"/>
                  <a:pt x="341" y="94"/>
                  <a:pt x="341" y="94"/>
                </a:cubicBezTo>
                <a:cubicBezTo>
                  <a:pt x="341" y="89"/>
                  <a:pt x="338" y="85"/>
                  <a:pt x="334" y="83"/>
                </a:cubicBezTo>
                <a:cubicBezTo>
                  <a:pt x="330" y="80"/>
                  <a:pt x="324" y="80"/>
                  <a:pt x="320" y="83"/>
                </a:cubicBezTo>
                <a:cubicBezTo>
                  <a:pt x="320" y="84"/>
                  <a:pt x="264" y="121"/>
                  <a:pt x="239" y="90"/>
                </a:cubicBezTo>
                <a:cubicBezTo>
                  <a:pt x="238" y="90"/>
                  <a:pt x="238" y="90"/>
                  <a:pt x="238" y="89"/>
                </a:cubicBezTo>
                <a:cubicBezTo>
                  <a:pt x="207" y="60"/>
                  <a:pt x="168" y="51"/>
                  <a:pt x="127" y="61"/>
                </a:cubicBezTo>
                <a:cubicBezTo>
                  <a:pt x="100" y="67"/>
                  <a:pt x="80" y="81"/>
                  <a:pt x="74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5"/>
                  <a:pt x="73" y="85"/>
                  <a:pt x="74" y="85"/>
                </a:cubicBezTo>
                <a:cubicBezTo>
                  <a:pt x="73" y="86"/>
                  <a:pt x="72" y="86"/>
                  <a:pt x="72" y="86"/>
                </a:cubicBezTo>
                <a:cubicBezTo>
                  <a:pt x="69" y="89"/>
                  <a:pt x="68" y="92"/>
                  <a:pt x="68" y="96"/>
                </a:cubicBezTo>
                <a:cubicBezTo>
                  <a:pt x="68" y="96"/>
                  <a:pt x="68" y="97"/>
                  <a:pt x="68" y="97"/>
                </a:cubicBezTo>
                <a:cubicBezTo>
                  <a:pt x="68" y="101"/>
                  <a:pt x="68" y="202"/>
                  <a:pt x="68" y="202"/>
                </a:cubicBezTo>
                <a:cubicBezTo>
                  <a:pt x="68" y="210"/>
                  <a:pt x="74" y="216"/>
                  <a:pt x="81" y="216"/>
                </a:cubicBezTo>
                <a:cubicBezTo>
                  <a:pt x="81" y="216"/>
                  <a:pt x="81" y="216"/>
                  <a:pt x="81" y="216"/>
                </a:cubicBezTo>
                <a:cubicBezTo>
                  <a:pt x="89" y="216"/>
                  <a:pt x="95" y="210"/>
                  <a:pt x="95" y="202"/>
                </a:cubicBezTo>
                <a:cubicBezTo>
                  <a:pt x="95" y="202"/>
                  <a:pt x="95" y="115"/>
                  <a:pt x="95" y="103"/>
                </a:cubicBezTo>
                <a:cubicBezTo>
                  <a:pt x="112" y="92"/>
                  <a:pt x="170" y="63"/>
                  <a:pt x="219" y="109"/>
                </a:cubicBezTo>
                <a:cubicBezTo>
                  <a:pt x="232" y="123"/>
                  <a:pt x="254" y="136"/>
                  <a:pt x="294" y="124"/>
                </a:cubicBezTo>
                <a:cubicBezTo>
                  <a:pt x="302" y="122"/>
                  <a:pt x="308" y="119"/>
                  <a:pt x="314" y="117"/>
                </a:cubicBezTo>
                <a:cubicBezTo>
                  <a:pt x="314" y="148"/>
                  <a:pt x="314" y="230"/>
                  <a:pt x="314" y="242"/>
                </a:cubicBezTo>
                <a:cubicBezTo>
                  <a:pt x="299" y="249"/>
                  <a:pt x="260" y="261"/>
                  <a:pt x="228" y="232"/>
                </a:cubicBezTo>
                <a:cubicBezTo>
                  <a:pt x="200" y="207"/>
                  <a:pt x="164" y="200"/>
                  <a:pt x="124" y="214"/>
                </a:cubicBezTo>
                <a:cubicBezTo>
                  <a:pt x="95" y="223"/>
                  <a:pt x="74" y="239"/>
                  <a:pt x="73" y="240"/>
                </a:cubicBezTo>
                <a:cubicBezTo>
                  <a:pt x="70" y="243"/>
                  <a:pt x="68" y="246"/>
                  <a:pt x="68" y="251"/>
                </a:cubicBezTo>
                <a:cubicBezTo>
                  <a:pt x="68" y="251"/>
                  <a:pt x="68" y="408"/>
                  <a:pt x="68" y="424"/>
                </a:cubicBezTo>
                <a:cubicBezTo>
                  <a:pt x="65" y="425"/>
                  <a:pt x="62" y="425"/>
                  <a:pt x="57" y="424"/>
                </a:cubicBezTo>
                <a:cubicBezTo>
                  <a:pt x="57" y="407"/>
                  <a:pt x="57" y="78"/>
                  <a:pt x="57" y="78"/>
                </a:cubicBezTo>
                <a:cubicBezTo>
                  <a:pt x="57" y="71"/>
                  <a:pt x="52" y="66"/>
                  <a:pt x="46" y="65"/>
                </a:cubicBezTo>
                <a:cubicBezTo>
                  <a:pt x="45" y="65"/>
                  <a:pt x="32" y="63"/>
                  <a:pt x="28" y="55"/>
                </a:cubicBezTo>
                <a:cubicBezTo>
                  <a:pt x="27" y="53"/>
                  <a:pt x="27" y="51"/>
                  <a:pt x="27" y="48"/>
                </a:cubicBezTo>
                <a:cubicBezTo>
                  <a:pt x="27" y="44"/>
                  <a:pt x="28" y="39"/>
                  <a:pt x="30" y="35"/>
                </a:cubicBezTo>
                <a:cubicBezTo>
                  <a:pt x="34" y="30"/>
                  <a:pt x="39" y="28"/>
                  <a:pt x="46" y="28"/>
                </a:cubicBezTo>
                <a:cubicBezTo>
                  <a:pt x="54" y="28"/>
                  <a:pt x="60" y="31"/>
                  <a:pt x="62" y="36"/>
                </a:cubicBezTo>
                <a:cubicBezTo>
                  <a:pt x="65" y="41"/>
                  <a:pt x="65" y="47"/>
                  <a:pt x="63" y="50"/>
                </a:cubicBezTo>
                <a:cubicBezTo>
                  <a:pt x="60" y="57"/>
                  <a:pt x="63" y="65"/>
                  <a:pt x="69" y="68"/>
                </a:cubicBezTo>
                <a:cubicBezTo>
                  <a:pt x="76" y="71"/>
                  <a:pt x="84" y="69"/>
                  <a:pt x="87" y="62"/>
                </a:cubicBezTo>
                <a:cubicBezTo>
                  <a:pt x="93" y="50"/>
                  <a:pt x="92" y="34"/>
                  <a:pt x="86" y="22"/>
                </a:cubicBezTo>
                <a:cubicBezTo>
                  <a:pt x="78" y="10"/>
                  <a:pt x="65" y="2"/>
                  <a:pt x="47" y="1"/>
                </a:cubicBezTo>
                <a:cubicBezTo>
                  <a:pt x="31" y="0"/>
                  <a:pt x="16" y="8"/>
                  <a:pt x="8" y="2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2" name="Freeform 179"/>
          <p:cNvSpPr>
            <a:spLocks/>
          </p:cNvSpPr>
          <p:nvPr userDrawn="1"/>
        </p:nvSpPr>
        <p:spPr bwMode="auto">
          <a:xfrm>
            <a:off x="1876621" y="1235252"/>
            <a:ext cx="402467" cy="404921"/>
          </a:xfrm>
          <a:custGeom>
            <a:avLst/>
            <a:gdLst/>
            <a:ahLst/>
            <a:cxnLst>
              <a:cxn ang="0">
                <a:pos x="12" y="165"/>
              </a:cxn>
              <a:cxn ang="0">
                <a:pos x="2" y="213"/>
              </a:cxn>
              <a:cxn ang="0">
                <a:pos x="64" y="219"/>
              </a:cxn>
              <a:cxn ang="0">
                <a:pos x="64" y="215"/>
              </a:cxn>
              <a:cxn ang="0">
                <a:pos x="107" y="105"/>
              </a:cxn>
              <a:cxn ang="0">
                <a:pos x="333" y="164"/>
              </a:cxn>
              <a:cxn ang="0">
                <a:pos x="314" y="244"/>
              </a:cxn>
              <a:cxn ang="0">
                <a:pos x="356" y="313"/>
              </a:cxn>
              <a:cxn ang="0">
                <a:pos x="350" y="296"/>
              </a:cxn>
              <a:cxn ang="0">
                <a:pos x="342" y="229"/>
              </a:cxn>
              <a:cxn ang="0">
                <a:pos x="361" y="166"/>
              </a:cxn>
              <a:cxn ang="0">
                <a:pos x="202" y="39"/>
              </a:cxn>
              <a:cxn ang="0">
                <a:pos x="38" y="211"/>
              </a:cxn>
              <a:cxn ang="0">
                <a:pos x="37" y="218"/>
              </a:cxn>
              <a:cxn ang="0">
                <a:pos x="37" y="219"/>
              </a:cxn>
              <a:cxn ang="0">
                <a:pos x="28" y="208"/>
              </a:cxn>
              <a:cxn ang="0">
                <a:pos x="36" y="179"/>
              </a:cxn>
              <a:cxn ang="0">
                <a:pos x="38" y="174"/>
              </a:cxn>
              <a:cxn ang="0">
                <a:pos x="209" y="28"/>
              </a:cxn>
              <a:cxn ang="0">
                <a:pos x="381" y="166"/>
              </a:cxn>
              <a:cxn ang="0">
                <a:pos x="387" y="173"/>
              </a:cxn>
              <a:cxn ang="0">
                <a:pos x="418" y="189"/>
              </a:cxn>
              <a:cxn ang="0">
                <a:pos x="387" y="308"/>
              </a:cxn>
              <a:cxn ang="0">
                <a:pos x="372" y="309"/>
              </a:cxn>
              <a:cxn ang="0">
                <a:pos x="365" y="323"/>
              </a:cxn>
              <a:cxn ang="0">
                <a:pos x="274" y="420"/>
              </a:cxn>
              <a:cxn ang="0">
                <a:pos x="237" y="423"/>
              </a:cxn>
              <a:cxn ang="0">
                <a:pos x="227" y="431"/>
              </a:cxn>
              <a:cxn ang="0">
                <a:pos x="206" y="435"/>
              </a:cxn>
              <a:cxn ang="0">
                <a:pos x="208" y="423"/>
              </a:cxn>
              <a:cxn ang="0">
                <a:pos x="233" y="417"/>
              </a:cxn>
              <a:cxn ang="0">
                <a:pos x="211" y="396"/>
              </a:cxn>
              <a:cxn ang="0">
                <a:pos x="161" y="422"/>
              </a:cxn>
              <a:cxn ang="0">
                <a:pos x="246" y="449"/>
              </a:cxn>
              <a:cxn ang="0">
                <a:pos x="389" y="334"/>
              </a:cxn>
              <a:cxn ang="0">
                <a:pos x="461" y="246"/>
              </a:cxn>
              <a:cxn ang="0">
                <a:pos x="438" y="171"/>
              </a:cxn>
              <a:cxn ang="0">
                <a:pos x="333" y="46"/>
              </a:cxn>
              <a:cxn ang="0">
                <a:pos x="81" y="48"/>
              </a:cxn>
            </a:cxnLst>
            <a:rect l="0" t="0" r="r" b="b"/>
            <a:pathLst>
              <a:path w="461" h="464">
                <a:moveTo>
                  <a:pt x="81" y="48"/>
                </a:moveTo>
                <a:cubicBezTo>
                  <a:pt x="46" y="78"/>
                  <a:pt x="22" y="119"/>
                  <a:pt x="12" y="165"/>
                </a:cubicBezTo>
                <a:cubicBezTo>
                  <a:pt x="6" y="171"/>
                  <a:pt x="0" y="181"/>
                  <a:pt x="0" y="197"/>
                </a:cubicBezTo>
                <a:cubicBezTo>
                  <a:pt x="0" y="202"/>
                  <a:pt x="0" y="207"/>
                  <a:pt x="2" y="213"/>
                </a:cubicBezTo>
                <a:cubicBezTo>
                  <a:pt x="8" y="243"/>
                  <a:pt x="26" y="247"/>
                  <a:pt x="36" y="246"/>
                </a:cubicBezTo>
                <a:cubicBezTo>
                  <a:pt x="49" y="246"/>
                  <a:pt x="63" y="237"/>
                  <a:pt x="64" y="219"/>
                </a:cubicBezTo>
                <a:cubicBezTo>
                  <a:pt x="64" y="220"/>
                  <a:pt x="64" y="220"/>
                  <a:pt x="64" y="220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214"/>
                  <a:pt x="64" y="214"/>
                  <a:pt x="64" y="213"/>
                </a:cubicBezTo>
                <a:cubicBezTo>
                  <a:pt x="64" y="172"/>
                  <a:pt x="80" y="132"/>
                  <a:pt x="107" y="105"/>
                </a:cubicBezTo>
                <a:cubicBezTo>
                  <a:pt x="133" y="79"/>
                  <a:pt x="166" y="65"/>
                  <a:pt x="201" y="66"/>
                </a:cubicBezTo>
                <a:cubicBezTo>
                  <a:pt x="259" y="67"/>
                  <a:pt x="311" y="106"/>
                  <a:pt x="333" y="164"/>
                </a:cubicBezTo>
                <a:cubicBezTo>
                  <a:pt x="322" y="179"/>
                  <a:pt x="317" y="199"/>
                  <a:pt x="315" y="228"/>
                </a:cubicBezTo>
                <a:cubicBezTo>
                  <a:pt x="315" y="231"/>
                  <a:pt x="314" y="236"/>
                  <a:pt x="314" y="244"/>
                </a:cubicBezTo>
                <a:cubicBezTo>
                  <a:pt x="314" y="269"/>
                  <a:pt x="318" y="311"/>
                  <a:pt x="339" y="320"/>
                </a:cubicBezTo>
                <a:cubicBezTo>
                  <a:pt x="345" y="323"/>
                  <a:pt x="353" y="320"/>
                  <a:pt x="356" y="313"/>
                </a:cubicBezTo>
                <a:cubicBezTo>
                  <a:pt x="359" y="306"/>
                  <a:pt x="356" y="299"/>
                  <a:pt x="349" y="296"/>
                </a:cubicBezTo>
                <a:cubicBezTo>
                  <a:pt x="350" y="296"/>
                  <a:pt x="350" y="296"/>
                  <a:pt x="350" y="296"/>
                </a:cubicBezTo>
                <a:cubicBezTo>
                  <a:pt x="347" y="293"/>
                  <a:pt x="341" y="274"/>
                  <a:pt x="341" y="244"/>
                </a:cubicBezTo>
                <a:cubicBezTo>
                  <a:pt x="341" y="240"/>
                  <a:pt x="341" y="235"/>
                  <a:pt x="342" y="229"/>
                </a:cubicBezTo>
                <a:cubicBezTo>
                  <a:pt x="343" y="203"/>
                  <a:pt x="349" y="185"/>
                  <a:pt x="358" y="175"/>
                </a:cubicBezTo>
                <a:cubicBezTo>
                  <a:pt x="360" y="172"/>
                  <a:pt x="361" y="169"/>
                  <a:pt x="361" y="166"/>
                </a:cubicBezTo>
                <a:cubicBezTo>
                  <a:pt x="361" y="164"/>
                  <a:pt x="361" y="162"/>
                  <a:pt x="360" y="160"/>
                </a:cubicBezTo>
                <a:cubicBezTo>
                  <a:pt x="336" y="89"/>
                  <a:pt x="273" y="40"/>
                  <a:pt x="202" y="39"/>
                </a:cubicBezTo>
                <a:cubicBezTo>
                  <a:pt x="159" y="39"/>
                  <a:pt x="119" y="55"/>
                  <a:pt x="88" y="86"/>
                </a:cubicBezTo>
                <a:cubicBezTo>
                  <a:pt x="56" y="118"/>
                  <a:pt x="38" y="164"/>
                  <a:pt x="38" y="211"/>
                </a:cubicBezTo>
                <a:cubicBezTo>
                  <a:pt x="38" y="212"/>
                  <a:pt x="38" y="212"/>
                  <a:pt x="38" y="213"/>
                </a:cubicBezTo>
                <a:cubicBezTo>
                  <a:pt x="38" y="214"/>
                  <a:pt x="37" y="218"/>
                  <a:pt x="37" y="218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37" y="219"/>
                  <a:pt x="36" y="220"/>
                  <a:pt x="36" y="220"/>
                </a:cubicBezTo>
                <a:cubicBezTo>
                  <a:pt x="34" y="220"/>
                  <a:pt x="30" y="220"/>
                  <a:pt x="28" y="208"/>
                </a:cubicBezTo>
                <a:cubicBezTo>
                  <a:pt x="26" y="201"/>
                  <a:pt x="25" y="189"/>
                  <a:pt x="31" y="184"/>
                </a:cubicBezTo>
                <a:cubicBezTo>
                  <a:pt x="33" y="183"/>
                  <a:pt x="35" y="181"/>
                  <a:pt x="36" y="179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7"/>
                  <a:pt x="37" y="175"/>
                  <a:pt x="38" y="174"/>
                </a:cubicBezTo>
                <a:cubicBezTo>
                  <a:pt x="46" y="133"/>
                  <a:pt x="67" y="95"/>
                  <a:pt x="98" y="68"/>
                </a:cubicBezTo>
                <a:cubicBezTo>
                  <a:pt x="129" y="41"/>
                  <a:pt x="168" y="27"/>
                  <a:pt x="209" y="28"/>
                </a:cubicBezTo>
                <a:cubicBezTo>
                  <a:pt x="248" y="28"/>
                  <a:pt x="285" y="42"/>
                  <a:pt x="316" y="67"/>
                </a:cubicBezTo>
                <a:cubicBezTo>
                  <a:pt x="347" y="92"/>
                  <a:pt x="370" y="127"/>
                  <a:pt x="381" y="166"/>
                </a:cubicBezTo>
                <a:cubicBezTo>
                  <a:pt x="382" y="168"/>
                  <a:pt x="383" y="170"/>
                  <a:pt x="385" y="172"/>
                </a:cubicBezTo>
                <a:cubicBezTo>
                  <a:pt x="387" y="173"/>
                  <a:pt x="387" y="173"/>
                  <a:pt x="387" y="173"/>
                </a:cubicBezTo>
                <a:cubicBezTo>
                  <a:pt x="389" y="175"/>
                  <a:pt x="392" y="177"/>
                  <a:pt x="395" y="177"/>
                </a:cubicBezTo>
                <a:cubicBezTo>
                  <a:pt x="405" y="178"/>
                  <a:pt x="413" y="184"/>
                  <a:pt x="418" y="189"/>
                </a:cubicBezTo>
                <a:cubicBezTo>
                  <a:pt x="429" y="202"/>
                  <a:pt x="435" y="223"/>
                  <a:pt x="434" y="245"/>
                </a:cubicBezTo>
                <a:cubicBezTo>
                  <a:pt x="432" y="280"/>
                  <a:pt x="410" y="309"/>
                  <a:pt x="387" y="308"/>
                </a:cubicBezTo>
                <a:cubicBezTo>
                  <a:pt x="385" y="308"/>
                  <a:pt x="384" y="307"/>
                  <a:pt x="382" y="307"/>
                </a:cubicBezTo>
                <a:cubicBezTo>
                  <a:pt x="379" y="306"/>
                  <a:pt x="375" y="307"/>
                  <a:pt x="372" y="309"/>
                </a:cubicBezTo>
                <a:cubicBezTo>
                  <a:pt x="369" y="310"/>
                  <a:pt x="367" y="313"/>
                  <a:pt x="366" y="317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54" y="373"/>
                  <a:pt x="320" y="409"/>
                  <a:pt x="274" y="420"/>
                </a:cubicBezTo>
                <a:cubicBezTo>
                  <a:pt x="264" y="422"/>
                  <a:pt x="253" y="423"/>
                  <a:pt x="242" y="422"/>
                </a:cubicBezTo>
                <a:cubicBezTo>
                  <a:pt x="240" y="422"/>
                  <a:pt x="239" y="423"/>
                  <a:pt x="237" y="423"/>
                </a:cubicBezTo>
                <a:cubicBezTo>
                  <a:pt x="234" y="424"/>
                  <a:pt x="234" y="424"/>
                  <a:pt x="234" y="424"/>
                </a:cubicBezTo>
                <a:cubicBezTo>
                  <a:pt x="231" y="426"/>
                  <a:pt x="228" y="428"/>
                  <a:pt x="227" y="431"/>
                </a:cubicBezTo>
                <a:cubicBezTo>
                  <a:pt x="227" y="431"/>
                  <a:pt x="227" y="431"/>
                  <a:pt x="227" y="431"/>
                </a:cubicBezTo>
                <a:cubicBezTo>
                  <a:pt x="225" y="433"/>
                  <a:pt x="218" y="436"/>
                  <a:pt x="206" y="435"/>
                </a:cubicBezTo>
                <a:cubicBezTo>
                  <a:pt x="195" y="433"/>
                  <a:pt x="189" y="428"/>
                  <a:pt x="188" y="426"/>
                </a:cubicBezTo>
                <a:cubicBezTo>
                  <a:pt x="190" y="424"/>
                  <a:pt x="197" y="421"/>
                  <a:pt x="208" y="423"/>
                </a:cubicBezTo>
                <a:cubicBezTo>
                  <a:pt x="211" y="423"/>
                  <a:pt x="214" y="424"/>
                  <a:pt x="216" y="425"/>
                </a:cubicBezTo>
                <a:cubicBezTo>
                  <a:pt x="223" y="427"/>
                  <a:pt x="231" y="424"/>
                  <a:pt x="233" y="417"/>
                </a:cubicBezTo>
                <a:cubicBezTo>
                  <a:pt x="236" y="410"/>
                  <a:pt x="233" y="402"/>
                  <a:pt x="226" y="400"/>
                </a:cubicBezTo>
                <a:cubicBezTo>
                  <a:pt x="221" y="398"/>
                  <a:pt x="216" y="397"/>
                  <a:pt x="211" y="396"/>
                </a:cubicBezTo>
                <a:cubicBezTo>
                  <a:pt x="196" y="394"/>
                  <a:pt x="182" y="397"/>
                  <a:pt x="172" y="404"/>
                </a:cubicBezTo>
                <a:cubicBezTo>
                  <a:pt x="166" y="409"/>
                  <a:pt x="162" y="415"/>
                  <a:pt x="161" y="422"/>
                </a:cubicBezTo>
                <a:cubicBezTo>
                  <a:pt x="159" y="441"/>
                  <a:pt x="177" y="458"/>
                  <a:pt x="203" y="461"/>
                </a:cubicBezTo>
                <a:cubicBezTo>
                  <a:pt x="221" y="464"/>
                  <a:pt x="237" y="459"/>
                  <a:pt x="246" y="449"/>
                </a:cubicBezTo>
                <a:cubicBezTo>
                  <a:pt x="257" y="449"/>
                  <a:pt x="269" y="448"/>
                  <a:pt x="280" y="446"/>
                </a:cubicBezTo>
                <a:cubicBezTo>
                  <a:pt x="335" y="433"/>
                  <a:pt x="376" y="392"/>
                  <a:pt x="389" y="334"/>
                </a:cubicBezTo>
                <a:cubicBezTo>
                  <a:pt x="407" y="334"/>
                  <a:pt x="424" y="325"/>
                  <a:pt x="438" y="309"/>
                </a:cubicBezTo>
                <a:cubicBezTo>
                  <a:pt x="451" y="292"/>
                  <a:pt x="459" y="270"/>
                  <a:pt x="461" y="246"/>
                </a:cubicBezTo>
                <a:cubicBezTo>
                  <a:pt x="461" y="244"/>
                  <a:pt x="461" y="241"/>
                  <a:pt x="461" y="239"/>
                </a:cubicBezTo>
                <a:cubicBezTo>
                  <a:pt x="461" y="212"/>
                  <a:pt x="453" y="188"/>
                  <a:pt x="438" y="171"/>
                </a:cubicBezTo>
                <a:cubicBezTo>
                  <a:pt x="428" y="161"/>
                  <a:pt x="417" y="154"/>
                  <a:pt x="405" y="151"/>
                </a:cubicBezTo>
                <a:cubicBezTo>
                  <a:pt x="391" y="110"/>
                  <a:pt x="366" y="73"/>
                  <a:pt x="333" y="46"/>
                </a:cubicBezTo>
                <a:cubicBezTo>
                  <a:pt x="297" y="17"/>
                  <a:pt x="254" y="1"/>
                  <a:pt x="209" y="1"/>
                </a:cubicBezTo>
                <a:cubicBezTo>
                  <a:pt x="162" y="0"/>
                  <a:pt x="117" y="17"/>
                  <a:pt x="81" y="4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9" name="Freeform 155"/>
          <p:cNvSpPr>
            <a:spLocks/>
          </p:cNvSpPr>
          <p:nvPr userDrawn="1"/>
        </p:nvSpPr>
        <p:spPr bwMode="auto">
          <a:xfrm>
            <a:off x="2382122" y="1258566"/>
            <a:ext cx="338661" cy="358293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1" name="Freeform 259"/>
          <p:cNvSpPr>
            <a:spLocks noEditPoints="1"/>
          </p:cNvSpPr>
          <p:nvPr userDrawn="1"/>
        </p:nvSpPr>
        <p:spPr bwMode="auto">
          <a:xfrm>
            <a:off x="2821368" y="1274517"/>
            <a:ext cx="407375" cy="326391"/>
          </a:xfrm>
          <a:custGeom>
            <a:avLst/>
            <a:gdLst/>
            <a:ahLst/>
            <a:cxnLst>
              <a:cxn ang="0">
                <a:pos x="205" y="4"/>
              </a:cxn>
              <a:cxn ang="0">
                <a:pos x="61" y="129"/>
              </a:cxn>
              <a:cxn ang="0">
                <a:pos x="60" y="148"/>
              </a:cxn>
              <a:cxn ang="0">
                <a:pos x="79" y="149"/>
              </a:cxn>
              <a:cxn ang="0">
                <a:pos x="218" y="28"/>
              </a:cxn>
              <a:cxn ang="0">
                <a:pos x="413" y="62"/>
              </a:cxn>
              <a:cxn ang="0">
                <a:pos x="400" y="113"/>
              </a:cxn>
              <a:cxn ang="0">
                <a:pos x="402" y="131"/>
              </a:cxn>
              <a:cxn ang="0">
                <a:pos x="430" y="174"/>
              </a:cxn>
              <a:cxn ang="0">
                <a:pos x="261" y="344"/>
              </a:cxn>
              <a:cxn ang="0">
                <a:pos x="71" y="290"/>
              </a:cxn>
              <a:cxn ang="0">
                <a:pos x="32" y="243"/>
              </a:cxn>
              <a:cxn ang="0">
                <a:pos x="31" y="234"/>
              </a:cxn>
              <a:cxn ang="0">
                <a:pos x="58" y="197"/>
              </a:cxn>
              <a:cxn ang="0">
                <a:pos x="241" y="247"/>
              </a:cxn>
              <a:cxn ang="0">
                <a:pos x="253" y="243"/>
              </a:cxn>
              <a:cxn ang="0">
                <a:pos x="376" y="131"/>
              </a:cxn>
              <a:cxn ang="0">
                <a:pos x="385" y="118"/>
              </a:cxn>
              <a:cxn ang="0">
                <a:pos x="372" y="105"/>
              </a:cxn>
              <a:cxn ang="0">
                <a:pos x="295" y="166"/>
              </a:cxn>
              <a:cxn ang="0">
                <a:pos x="240" y="219"/>
              </a:cxn>
              <a:cxn ang="0">
                <a:pos x="60" y="170"/>
              </a:cxn>
              <a:cxn ang="0">
                <a:pos x="51" y="171"/>
              </a:cxn>
              <a:cxn ang="0">
                <a:pos x="6" y="248"/>
              </a:cxn>
              <a:cxn ang="0">
                <a:pos x="69" y="317"/>
              </a:cxn>
              <a:cxn ang="0">
                <a:pos x="261" y="372"/>
              </a:cxn>
              <a:cxn ang="0">
                <a:pos x="274" y="368"/>
              </a:cxn>
              <a:cxn ang="0">
                <a:pos x="462" y="181"/>
              </a:cxn>
              <a:cxn ang="0">
                <a:pos x="466" y="169"/>
              </a:cxn>
              <a:cxn ang="0">
                <a:pos x="457" y="159"/>
              </a:cxn>
              <a:cxn ang="0">
                <a:pos x="428" y="126"/>
              </a:cxn>
              <a:cxn ang="0">
                <a:pos x="446" y="62"/>
              </a:cxn>
              <a:cxn ang="0">
                <a:pos x="449" y="49"/>
              </a:cxn>
              <a:cxn ang="0">
                <a:pos x="439" y="40"/>
              </a:cxn>
              <a:cxn ang="0">
                <a:pos x="216" y="0"/>
              </a:cxn>
              <a:cxn ang="0">
                <a:pos x="205" y="4"/>
              </a:cxn>
              <a:cxn ang="0">
                <a:pos x="374" y="131"/>
              </a:cxn>
              <a:cxn ang="0">
                <a:pos x="372" y="131"/>
              </a:cxn>
              <a:cxn ang="0">
                <a:pos x="374" y="131"/>
              </a:cxn>
            </a:cxnLst>
            <a:rect l="0" t="0" r="r" b="b"/>
            <a:pathLst>
              <a:path w="467" h="373">
                <a:moveTo>
                  <a:pt x="205" y="4"/>
                </a:moveTo>
                <a:cubicBezTo>
                  <a:pt x="61" y="129"/>
                  <a:pt x="61" y="129"/>
                  <a:pt x="61" y="129"/>
                </a:cubicBezTo>
                <a:cubicBezTo>
                  <a:pt x="56" y="134"/>
                  <a:pt x="55" y="142"/>
                  <a:pt x="60" y="148"/>
                </a:cubicBezTo>
                <a:cubicBezTo>
                  <a:pt x="65" y="153"/>
                  <a:pt x="73" y="154"/>
                  <a:pt x="79" y="149"/>
                </a:cubicBezTo>
                <a:cubicBezTo>
                  <a:pt x="79" y="149"/>
                  <a:pt x="209" y="36"/>
                  <a:pt x="218" y="28"/>
                </a:cubicBezTo>
                <a:cubicBezTo>
                  <a:pt x="229" y="30"/>
                  <a:pt x="380" y="57"/>
                  <a:pt x="413" y="62"/>
                </a:cubicBezTo>
                <a:cubicBezTo>
                  <a:pt x="405" y="78"/>
                  <a:pt x="400" y="96"/>
                  <a:pt x="400" y="113"/>
                </a:cubicBezTo>
                <a:cubicBezTo>
                  <a:pt x="400" y="119"/>
                  <a:pt x="401" y="125"/>
                  <a:pt x="402" y="131"/>
                </a:cubicBezTo>
                <a:cubicBezTo>
                  <a:pt x="406" y="149"/>
                  <a:pt x="416" y="164"/>
                  <a:pt x="430" y="174"/>
                </a:cubicBezTo>
                <a:cubicBezTo>
                  <a:pt x="386" y="218"/>
                  <a:pt x="287" y="318"/>
                  <a:pt x="261" y="344"/>
                </a:cubicBezTo>
                <a:cubicBezTo>
                  <a:pt x="229" y="333"/>
                  <a:pt x="109" y="293"/>
                  <a:pt x="71" y="290"/>
                </a:cubicBezTo>
                <a:cubicBezTo>
                  <a:pt x="59" y="289"/>
                  <a:pt x="37" y="268"/>
                  <a:pt x="32" y="243"/>
                </a:cubicBezTo>
                <a:cubicBezTo>
                  <a:pt x="31" y="240"/>
                  <a:pt x="31" y="237"/>
                  <a:pt x="31" y="234"/>
                </a:cubicBezTo>
                <a:cubicBezTo>
                  <a:pt x="31" y="219"/>
                  <a:pt x="40" y="206"/>
                  <a:pt x="58" y="197"/>
                </a:cubicBezTo>
                <a:cubicBezTo>
                  <a:pt x="67" y="200"/>
                  <a:pt x="241" y="247"/>
                  <a:pt x="241" y="247"/>
                </a:cubicBezTo>
                <a:cubicBezTo>
                  <a:pt x="245" y="248"/>
                  <a:pt x="250" y="247"/>
                  <a:pt x="253" y="243"/>
                </a:cubicBezTo>
                <a:cubicBezTo>
                  <a:pt x="305" y="192"/>
                  <a:pt x="365" y="137"/>
                  <a:pt x="376" y="131"/>
                </a:cubicBezTo>
                <a:cubicBezTo>
                  <a:pt x="381" y="129"/>
                  <a:pt x="385" y="124"/>
                  <a:pt x="385" y="118"/>
                </a:cubicBezTo>
                <a:cubicBezTo>
                  <a:pt x="385" y="111"/>
                  <a:pt x="379" y="105"/>
                  <a:pt x="372" y="105"/>
                </a:cubicBezTo>
                <a:cubicBezTo>
                  <a:pt x="365" y="105"/>
                  <a:pt x="361" y="105"/>
                  <a:pt x="295" y="166"/>
                </a:cubicBezTo>
                <a:cubicBezTo>
                  <a:pt x="273" y="188"/>
                  <a:pt x="250" y="209"/>
                  <a:pt x="240" y="219"/>
                </a:cubicBezTo>
                <a:cubicBezTo>
                  <a:pt x="227" y="215"/>
                  <a:pt x="60" y="170"/>
                  <a:pt x="60" y="170"/>
                </a:cubicBezTo>
                <a:cubicBezTo>
                  <a:pt x="57" y="169"/>
                  <a:pt x="54" y="169"/>
                  <a:pt x="51" y="171"/>
                </a:cubicBezTo>
                <a:cubicBezTo>
                  <a:pt x="16" y="186"/>
                  <a:pt x="0" y="215"/>
                  <a:pt x="6" y="248"/>
                </a:cubicBezTo>
                <a:cubicBezTo>
                  <a:pt x="12" y="282"/>
                  <a:pt x="42" y="315"/>
                  <a:pt x="69" y="317"/>
                </a:cubicBezTo>
                <a:cubicBezTo>
                  <a:pt x="102" y="319"/>
                  <a:pt x="218" y="357"/>
                  <a:pt x="261" y="372"/>
                </a:cubicBezTo>
                <a:cubicBezTo>
                  <a:pt x="265" y="373"/>
                  <a:pt x="271" y="372"/>
                  <a:pt x="274" y="368"/>
                </a:cubicBezTo>
                <a:cubicBezTo>
                  <a:pt x="276" y="367"/>
                  <a:pt x="425" y="215"/>
                  <a:pt x="462" y="181"/>
                </a:cubicBezTo>
                <a:cubicBezTo>
                  <a:pt x="465" y="178"/>
                  <a:pt x="467" y="173"/>
                  <a:pt x="466" y="169"/>
                </a:cubicBezTo>
                <a:cubicBezTo>
                  <a:pt x="465" y="164"/>
                  <a:pt x="462" y="160"/>
                  <a:pt x="457" y="159"/>
                </a:cubicBezTo>
                <a:cubicBezTo>
                  <a:pt x="441" y="153"/>
                  <a:pt x="431" y="142"/>
                  <a:pt x="428" y="126"/>
                </a:cubicBezTo>
                <a:cubicBezTo>
                  <a:pt x="423" y="102"/>
                  <a:pt x="433" y="75"/>
                  <a:pt x="446" y="62"/>
                </a:cubicBezTo>
                <a:cubicBezTo>
                  <a:pt x="449" y="59"/>
                  <a:pt x="451" y="54"/>
                  <a:pt x="449" y="49"/>
                </a:cubicBezTo>
                <a:cubicBezTo>
                  <a:pt x="448" y="44"/>
                  <a:pt x="444" y="41"/>
                  <a:pt x="439" y="40"/>
                </a:cubicBezTo>
                <a:cubicBezTo>
                  <a:pt x="216" y="0"/>
                  <a:pt x="216" y="0"/>
                  <a:pt x="216" y="0"/>
                </a:cubicBezTo>
                <a:cubicBezTo>
                  <a:pt x="212" y="0"/>
                  <a:pt x="208" y="1"/>
                  <a:pt x="205" y="4"/>
                </a:cubicBezTo>
                <a:close/>
                <a:moveTo>
                  <a:pt x="374" y="131"/>
                </a:moveTo>
                <a:cubicBezTo>
                  <a:pt x="373" y="131"/>
                  <a:pt x="372" y="131"/>
                  <a:pt x="372" y="131"/>
                </a:cubicBezTo>
                <a:cubicBezTo>
                  <a:pt x="372" y="131"/>
                  <a:pt x="373" y="131"/>
                  <a:pt x="374" y="13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7" name="Freeform 255"/>
          <p:cNvSpPr>
            <a:spLocks/>
          </p:cNvSpPr>
          <p:nvPr userDrawn="1"/>
        </p:nvSpPr>
        <p:spPr bwMode="auto">
          <a:xfrm>
            <a:off x="3294964" y="1192911"/>
            <a:ext cx="466272" cy="489586"/>
          </a:xfrm>
          <a:custGeom>
            <a:avLst/>
            <a:gdLst/>
            <a:ahLst/>
            <a:cxnLst>
              <a:cxn ang="0">
                <a:pos x="509" y="500"/>
              </a:cxn>
              <a:cxn ang="0">
                <a:pos x="495" y="96"/>
              </a:cxn>
              <a:cxn ang="0">
                <a:pos x="511" y="74"/>
              </a:cxn>
              <a:cxn ang="0">
                <a:pos x="511" y="29"/>
              </a:cxn>
              <a:cxn ang="0">
                <a:pos x="488" y="2"/>
              </a:cxn>
              <a:cxn ang="0">
                <a:pos x="17" y="0"/>
              </a:cxn>
              <a:cxn ang="0">
                <a:pos x="7" y="25"/>
              </a:cxn>
              <a:cxn ang="0">
                <a:pos x="7" y="25"/>
              </a:cxn>
              <a:cxn ang="0">
                <a:pos x="16" y="50"/>
              </a:cxn>
              <a:cxn ang="0">
                <a:pos x="8" y="75"/>
              </a:cxn>
              <a:cxn ang="0">
                <a:pos x="7" y="75"/>
              </a:cxn>
              <a:cxn ang="0">
                <a:pos x="15" y="102"/>
              </a:cxn>
              <a:cxn ang="0">
                <a:pos x="44" y="288"/>
              </a:cxn>
              <a:cxn ang="0">
                <a:pos x="48" y="453"/>
              </a:cxn>
              <a:cxn ang="0">
                <a:pos x="419" y="458"/>
              </a:cxn>
              <a:cxn ang="0">
                <a:pos x="433" y="439"/>
              </a:cxn>
              <a:cxn ang="0">
                <a:pos x="400" y="367"/>
              </a:cxn>
              <a:cxn ang="0">
                <a:pos x="125" y="335"/>
              </a:cxn>
              <a:cxn ang="0">
                <a:pos x="431" y="329"/>
              </a:cxn>
              <a:cxn ang="0">
                <a:pos x="413" y="257"/>
              </a:cxn>
              <a:cxn ang="0">
                <a:pos x="134" y="247"/>
              </a:cxn>
              <a:cxn ang="0">
                <a:pos x="419" y="218"/>
              </a:cxn>
              <a:cxn ang="0">
                <a:pos x="433" y="200"/>
              </a:cxn>
              <a:cxn ang="0">
                <a:pos x="403" y="131"/>
              </a:cxn>
              <a:cxn ang="0">
                <a:pos x="124" y="102"/>
              </a:cxn>
              <a:cxn ang="0">
                <a:pos x="443" y="88"/>
              </a:cxn>
              <a:cxn ang="0">
                <a:pos x="105" y="73"/>
              </a:cxn>
              <a:cxn ang="0">
                <a:pos x="91" y="91"/>
              </a:cxn>
              <a:cxn ang="0">
                <a:pos x="121" y="160"/>
              </a:cxn>
              <a:cxn ang="0">
                <a:pos x="400" y="189"/>
              </a:cxn>
              <a:cxn ang="0">
                <a:pos x="95" y="195"/>
              </a:cxn>
              <a:cxn ang="0">
                <a:pos x="109" y="266"/>
              </a:cxn>
              <a:cxn ang="0">
                <a:pos x="389" y="276"/>
              </a:cxn>
              <a:cxn ang="0">
                <a:pos x="106" y="306"/>
              </a:cxn>
              <a:cxn ang="0">
                <a:pos x="92" y="325"/>
              </a:cxn>
              <a:cxn ang="0">
                <a:pos x="123" y="396"/>
              </a:cxn>
              <a:cxn ang="0">
                <a:pos x="400" y="428"/>
              </a:cxn>
              <a:cxn ang="0">
                <a:pos x="73" y="288"/>
              </a:cxn>
              <a:cxn ang="0">
                <a:pos x="69" y="77"/>
              </a:cxn>
              <a:cxn ang="0">
                <a:pos x="42" y="73"/>
              </a:cxn>
              <a:cxn ang="0">
                <a:pos x="42" y="29"/>
              </a:cxn>
              <a:cxn ang="0">
                <a:pos x="480" y="34"/>
              </a:cxn>
              <a:cxn ang="0">
                <a:pos x="486" y="51"/>
              </a:cxn>
              <a:cxn ang="0">
                <a:pos x="478" y="72"/>
              </a:cxn>
              <a:cxn ang="0">
                <a:pos x="476" y="74"/>
              </a:cxn>
              <a:cxn ang="0">
                <a:pos x="466" y="495"/>
              </a:cxn>
              <a:cxn ang="0">
                <a:pos x="466" y="513"/>
              </a:cxn>
              <a:cxn ang="0">
                <a:pos x="434" y="500"/>
              </a:cxn>
              <a:cxn ang="0">
                <a:pos x="469" y="555"/>
              </a:cxn>
              <a:cxn ang="0">
                <a:pos x="471" y="557"/>
              </a:cxn>
              <a:cxn ang="0">
                <a:pos x="491" y="557"/>
              </a:cxn>
              <a:cxn ang="0">
                <a:pos x="493" y="555"/>
              </a:cxn>
              <a:cxn ang="0">
                <a:pos x="529" y="500"/>
              </a:cxn>
            </a:cxnLst>
            <a:rect l="0" t="0" r="r" b="b"/>
            <a:pathLst>
              <a:path w="534" h="561">
                <a:moveTo>
                  <a:pt x="529" y="500"/>
                </a:moveTo>
                <a:cubicBezTo>
                  <a:pt x="523" y="494"/>
                  <a:pt x="514" y="494"/>
                  <a:pt x="509" y="500"/>
                </a:cubicBezTo>
                <a:cubicBezTo>
                  <a:pt x="495" y="514"/>
                  <a:pt x="495" y="514"/>
                  <a:pt x="495" y="514"/>
                </a:cubicBezTo>
                <a:cubicBezTo>
                  <a:pt x="495" y="96"/>
                  <a:pt x="495" y="96"/>
                  <a:pt x="495" y="96"/>
                </a:cubicBezTo>
                <a:cubicBezTo>
                  <a:pt x="497" y="94"/>
                  <a:pt x="499" y="92"/>
                  <a:pt x="502" y="90"/>
                </a:cubicBezTo>
                <a:cubicBezTo>
                  <a:pt x="505" y="86"/>
                  <a:pt x="509" y="81"/>
                  <a:pt x="511" y="74"/>
                </a:cubicBezTo>
                <a:cubicBezTo>
                  <a:pt x="514" y="68"/>
                  <a:pt x="515" y="60"/>
                  <a:pt x="515" y="51"/>
                </a:cubicBezTo>
                <a:cubicBezTo>
                  <a:pt x="515" y="42"/>
                  <a:pt x="514" y="35"/>
                  <a:pt x="511" y="29"/>
                </a:cubicBezTo>
                <a:cubicBezTo>
                  <a:pt x="507" y="20"/>
                  <a:pt x="501" y="13"/>
                  <a:pt x="497" y="9"/>
                </a:cubicBezTo>
                <a:cubicBezTo>
                  <a:pt x="492" y="4"/>
                  <a:pt x="489" y="2"/>
                  <a:pt x="488" y="2"/>
                </a:cubicBezTo>
                <a:cubicBezTo>
                  <a:pt x="486" y="0"/>
                  <a:pt x="483" y="0"/>
                  <a:pt x="4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5" y="3"/>
                  <a:pt x="3" y="9"/>
                </a:cubicBezTo>
                <a:cubicBezTo>
                  <a:pt x="1" y="15"/>
                  <a:pt x="3" y="21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6"/>
                  <a:pt x="11" y="29"/>
                  <a:pt x="13" y="33"/>
                </a:cubicBezTo>
                <a:cubicBezTo>
                  <a:pt x="15" y="37"/>
                  <a:pt x="16" y="43"/>
                  <a:pt x="16" y="50"/>
                </a:cubicBezTo>
                <a:cubicBezTo>
                  <a:pt x="16" y="61"/>
                  <a:pt x="13" y="67"/>
                  <a:pt x="11" y="71"/>
                </a:cubicBezTo>
                <a:cubicBezTo>
                  <a:pt x="10" y="73"/>
                  <a:pt x="8" y="74"/>
                  <a:pt x="8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2" y="79"/>
                  <a:pt x="0" y="86"/>
                  <a:pt x="1" y="92"/>
                </a:cubicBezTo>
                <a:cubicBezTo>
                  <a:pt x="3" y="98"/>
                  <a:pt x="9" y="102"/>
                  <a:pt x="15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4" y="288"/>
                  <a:pt x="44" y="288"/>
                  <a:pt x="44" y="288"/>
                </a:cubicBezTo>
                <a:cubicBezTo>
                  <a:pt x="44" y="443"/>
                  <a:pt x="44" y="443"/>
                  <a:pt x="44" y="443"/>
                </a:cubicBezTo>
                <a:cubicBezTo>
                  <a:pt x="44" y="447"/>
                  <a:pt x="45" y="451"/>
                  <a:pt x="48" y="453"/>
                </a:cubicBezTo>
                <a:cubicBezTo>
                  <a:pt x="51" y="456"/>
                  <a:pt x="55" y="458"/>
                  <a:pt x="58" y="458"/>
                </a:cubicBezTo>
                <a:cubicBezTo>
                  <a:pt x="419" y="458"/>
                  <a:pt x="419" y="458"/>
                  <a:pt x="419" y="458"/>
                </a:cubicBezTo>
                <a:cubicBezTo>
                  <a:pt x="424" y="458"/>
                  <a:pt x="428" y="455"/>
                  <a:pt x="431" y="452"/>
                </a:cubicBezTo>
                <a:cubicBezTo>
                  <a:pt x="434" y="448"/>
                  <a:pt x="435" y="443"/>
                  <a:pt x="433" y="439"/>
                </a:cubicBezTo>
                <a:cubicBezTo>
                  <a:pt x="414" y="377"/>
                  <a:pt x="414" y="377"/>
                  <a:pt x="414" y="377"/>
                </a:cubicBezTo>
                <a:cubicBezTo>
                  <a:pt x="412" y="371"/>
                  <a:pt x="407" y="367"/>
                  <a:pt x="400" y="367"/>
                </a:cubicBezTo>
                <a:cubicBezTo>
                  <a:pt x="134" y="367"/>
                  <a:pt x="134" y="367"/>
                  <a:pt x="134" y="367"/>
                </a:cubicBezTo>
                <a:cubicBezTo>
                  <a:pt x="125" y="335"/>
                  <a:pt x="125" y="335"/>
                  <a:pt x="125" y="335"/>
                </a:cubicBezTo>
                <a:cubicBezTo>
                  <a:pt x="419" y="335"/>
                  <a:pt x="419" y="335"/>
                  <a:pt x="419" y="335"/>
                </a:cubicBezTo>
                <a:cubicBezTo>
                  <a:pt x="424" y="335"/>
                  <a:pt x="428" y="333"/>
                  <a:pt x="431" y="329"/>
                </a:cubicBezTo>
                <a:cubicBezTo>
                  <a:pt x="434" y="325"/>
                  <a:pt x="434" y="321"/>
                  <a:pt x="433" y="316"/>
                </a:cubicBezTo>
                <a:cubicBezTo>
                  <a:pt x="413" y="257"/>
                  <a:pt x="413" y="257"/>
                  <a:pt x="413" y="257"/>
                </a:cubicBezTo>
                <a:cubicBezTo>
                  <a:pt x="411" y="251"/>
                  <a:pt x="406" y="247"/>
                  <a:pt x="399" y="247"/>
                </a:cubicBezTo>
                <a:cubicBezTo>
                  <a:pt x="134" y="247"/>
                  <a:pt x="134" y="247"/>
                  <a:pt x="134" y="247"/>
                </a:cubicBezTo>
                <a:cubicBezTo>
                  <a:pt x="126" y="218"/>
                  <a:pt x="126" y="218"/>
                  <a:pt x="126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4" y="218"/>
                  <a:pt x="428" y="216"/>
                  <a:pt x="431" y="213"/>
                </a:cubicBezTo>
                <a:cubicBezTo>
                  <a:pt x="434" y="209"/>
                  <a:pt x="435" y="204"/>
                  <a:pt x="433" y="200"/>
                </a:cubicBezTo>
                <a:cubicBezTo>
                  <a:pt x="417" y="142"/>
                  <a:pt x="417" y="142"/>
                  <a:pt x="417" y="142"/>
                </a:cubicBezTo>
                <a:cubicBezTo>
                  <a:pt x="415" y="136"/>
                  <a:pt x="409" y="131"/>
                  <a:pt x="403" y="131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429" y="102"/>
                  <a:pt x="429" y="102"/>
                  <a:pt x="429" y="102"/>
                </a:cubicBezTo>
                <a:cubicBezTo>
                  <a:pt x="437" y="102"/>
                  <a:pt x="443" y="96"/>
                  <a:pt x="443" y="88"/>
                </a:cubicBezTo>
                <a:cubicBezTo>
                  <a:pt x="443" y="80"/>
                  <a:pt x="437" y="73"/>
                  <a:pt x="429" y="73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0" y="73"/>
                  <a:pt x="96" y="75"/>
                  <a:pt x="93" y="79"/>
                </a:cubicBezTo>
                <a:cubicBezTo>
                  <a:pt x="91" y="82"/>
                  <a:pt x="90" y="87"/>
                  <a:pt x="91" y="91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8" y="156"/>
                  <a:pt x="114" y="160"/>
                  <a:pt x="121" y="16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400" y="189"/>
                  <a:pt x="400" y="189"/>
                  <a:pt x="400" y="189"/>
                </a:cubicBezTo>
                <a:cubicBezTo>
                  <a:pt x="107" y="189"/>
                  <a:pt x="107" y="189"/>
                  <a:pt x="107" y="189"/>
                </a:cubicBezTo>
                <a:cubicBezTo>
                  <a:pt x="103" y="189"/>
                  <a:pt x="98" y="191"/>
                  <a:pt x="95" y="195"/>
                </a:cubicBezTo>
                <a:cubicBezTo>
                  <a:pt x="93" y="199"/>
                  <a:pt x="92" y="203"/>
                  <a:pt x="93" y="208"/>
                </a:cubicBezTo>
                <a:cubicBezTo>
                  <a:pt x="109" y="266"/>
                  <a:pt x="109" y="266"/>
                  <a:pt x="109" y="266"/>
                </a:cubicBezTo>
                <a:cubicBezTo>
                  <a:pt x="111" y="272"/>
                  <a:pt x="116" y="276"/>
                  <a:pt x="123" y="276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9" y="306"/>
                  <a:pt x="399" y="306"/>
                  <a:pt x="399" y="306"/>
                </a:cubicBezTo>
                <a:cubicBezTo>
                  <a:pt x="106" y="306"/>
                  <a:pt x="106" y="306"/>
                  <a:pt x="106" y="306"/>
                </a:cubicBezTo>
                <a:cubicBezTo>
                  <a:pt x="102" y="306"/>
                  <a:pt x="97" y="308"/>
                  <a:pt x="95" y="312"/>
                </a:cubicBezTo>
                <a:cubicBezTo>
                  <a:pt x="92" y="316"/>
                  <a:pt x="91" y="320"/>
                  <a:pt x="92" y="325"/>
                </a:cubicBezTo>
                <a:cubicBezTo>
                  <a:pt x="109" y="385"/>
                  <a:pt x="109" y="385"/>
                  <a:pt x="109" y="385"/>
                </a:cubicBezTo>
                <a:cubicBezTo>
                  <a:pt x="111" y="392"/>
                  <a:pt x="116" y="396"/>
                  <a:pt x="123" y="396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400" y="428"/>
                  <a:pt x="400" y="428"/>
                  <a:pt x="400" y="428"/>
                </a:cubicBezTo>
                <a:cubicBezTo>
                  <a:pt x="73" y="428"/>
                  <a:pt x="73" y="428"/>
                  <a:pt x="73" y="428"/>
                </a:cubicBezTo>
                <a:cubicBezTo>
                  <a:pt x="73" y="288"/>
                  <a:pt x="73" y="288"/>
                  <a:pt x="73" y="288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84"/>
                  <a:pt x="71" y="80"/>
                  <a:pt x="69" y="77"/>
                </a:cubicBezTo>
                <a:cubicBezTo>
                  <a:pt x="66" y="74"/>
                  <a:pt x="62" y="73"/>
                  <a:pt x="58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4" y="66"/>
                  <a:pt x="46" y="59"/>
                  <a:pt x="46" y="50"/>
                </a:cubicBezTo>
                <a:cubicBezTo>
                  <a:pt x="46" y="42"/>
                  <a:pt x="44" y="35"/>
                  <a:pt x="42" y="29"/>
                </a:cubicBezTo>
                <a:cubicBezTo>
                  <a:pt x="475" y="29"/>
                  <a:pt x="475" y="29"/>
                  <a:pt x="475" y="29"/>
                </a:cubicBezTo>
                <a:cubicBezTo>
                  <a:pt x="477" y="30"/>
                  <a:pt x="478" y="31"/>
                  <a:pt x="480" y="34"/>
                </a:cubicBezTo>
                <a:cubicBezTo>
                  <a:pt x="482" y="36"/>
                  <a:pt x="483" y="38"/>
                  <a:pt x="484" y="41"/>
                </a:cubicBezTo>
                <a:cubicBezTo>
                  <a:pt x="486" y="44"/>
                  <a:pt x="486" y="47"/>
                  <a:pt x="486" y="51"/>
                </a:cubicBezTo>
                <a:cubicBezTo>
                  <a:pt x="486" y="56"/>
                  <a:pt x="485" y="61"/>
                  <a:pt x="484" y="64"/>
                </a:cubicBezTo>
                <a:cubicBezTo>
                  <a:pt x="482" y="68"/>
                  <a:pt x="480" y="71"/>
                  <a:pt x="478" y="72"/>
                </a:cubicBezTo>
                <a:cubicBezTo>
                  <a:pt x="477" y="73"/>
                  <a:pt x="476" y="74"/>
                  <a:pt x="476" y="74"/>
                </a:cubicBezTo>
                <a:cubicBezTo>
                  <a:pt x="476" y="74"/>
                  <a:pt x="476" y="74"/>
                  <a:pt x="476" y="74"/>
                </a:cubicBezTo>
                <a:cubicBezTo>
                  <a:pt x="470" y="76"/>
                  <a:pt x="466" y="82"/>
                  <a:pt x="466" y="88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513"/>
                  <a:pt x="466" y="513"/>
                  <a:pt x="466" y="513"/>
                </a:cubicBezTo>
                <a:cubicBezTo>
                  <a:pt x="453" y="500"/>
                  <a:pt x="453" y="500"/>
                  <a:pt x="453" y="500"/>
                </a:cubicBezTo>
                <a:cubicBezTo>
                  <a:pt x="448" y="494"/>
                  <a:pt x="439" y="494"/>
                  <a:pt x="434" y="500"/>
                </a:cubicBezTo>
                <a:cubicBezTo>
                  <a:pt x="428" y="505"/>
                  <a:pt x="428" y="514"/>
                  <a:pt x="434" y="519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71" y="557"/>
                  <a:pt x="471" y="557"/>
                  <a:pt x="471" y="557"/>
                </a:cubicBezTo>
                <a:cubicBezTo>
                  <a:pt x="474" y="560"/>
                  <a:pt x="478" y="561"/>
                  <a:pt x="481" y="561"/>
                </a:cubicBezTo>
                <a:cubicBezTo>
                  <a:pt x="485" y="561"/>
                  <a:pt x="488" y="560"/>
                  <a:pt x="491" y="557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529" y="519"/>
                  <a:pt x="529" y="519"/>
                  <a:pt x="529" y="519"/>
                </a:cubicBezTo>
                <a:cubicBezTo>
                  <a:pt x="534" y="514"/>
                  <a:pt x="534" y="505"/>
                  <a:pt x="529" y="50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4" name="Freeform 251"/>
          <p:cNvSpPr>
            <a:spLocks/>
          </p:cNvSpPr>
          <p:nvPr userDrawn="1"/>
        </p:nvSpPr>
        <p:spPr bwMode="auto">
          <a:xfrm>
            <a:off x="3828077" y="1257952"/>
            <a:ext cx="397558" cy="359521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69" y="44"/>
              </a:cxn>
              <a:cxn ang="0">
                <a:pos x="69" y="298"/>
              </a:cxn>
              <a:cxn ang="0">
                <a:pos x="83" y="312"/>
              </a:cxn>
              <a:cxn ang="0">
                <a:pos x="96" y="298"/>
              </a:cxn>
              <a:cxn ang="0">
                <a:pos x="96" y="44"/>
              </a:cxn>
              <a:cxn ang="0">
                <a:pos x="113" y="27"/>
              </a:cxn>
              <a:cxn ang="0">
                <a:pos x="152" y="27"/>
              </a:cxn>
              <a:cxn ang="0">
                <a:pos x="169" y="44"/>
              </a:cxn>
              <a:cxn ang="0">
                <a:pos x="169" y="298"/>
              </a:cxn>
              <a:cxn ang="0">
                <a:pos x="183" y="312"/>
              </a:cxn>
              <a:cxn ang="0">
                <a:pos x="246" y="312"/>
              </a:cxn>
              <a:cxn ang="0">
                <a:pos x="259" y="298"/>
              </a:cxn>
              <a:cxn ang="0">
                <a:pos x="259" y="194"/>
              </a:cxn>
              <a:cxn ang="0">
                <a:pos x="301" y="194"/>
              </a:cxn>
              <a:cxn ang="0">
                <a:pos x="301" y="298"/>
              </a:cxn>
              <a:cxn ang="0">
                <a:pos x="314" y="312"/>
              </a:cxn>
              <a:cxn ang="0">
                <a:pos x="375" y="312"/>
              </a:cxn>
              <a:cxn ang="0">
                <a:pos x="388" y="298"/>
              </a:cxn>
              <a:cxn ang="0">
                <a:pos x="388" y="194"/>
              </a:cxn>
              <a:cxn ang="0">
                <a:pos x="430" y="194"/>
              </a:cxn>
              <a:cxn ang="0">
                <a:pos x="430" y="340"/>
              </a:cxn>
              <a:cxn ang="0">
                <a:pos x="42" y="340"/>
              </a:cxn>
              <a:cxn ang="0">
                <a:pos x="31" y="346"/>
              </a:cxn>
              <a:cxn ang="0">
                <a:pos x="3" y="390"/>
              </a:cxn>
              <a:cxn ang="0">
                <a:pos x="0" y="397"/>
              </a:cxn>
              <a:cxn ang="0">
                <a:pos x="6" y="408"/>
              </a:cxn>
              <a:cxn ang="0">
                <a:pos x="25" y="404"/>
              </a:cxn>
              <a:cxn ang="0">
                <a:pos x="50" y="367"/>
              </a:cxn>
              <a:cxn ang="0">
                <a:pos x="443" y="367"/>
              </a:cxn>
              <a:cxn ang="0">
                <a:pos x="456" y="354"/>
              </a:cxn>
              <a:cxn ang="0">
                <a:pos x="456" y="181"/>
              </a:cxn>
              <a:cxn ang="0">
                <a:pos x="443" y="168"/>
              </a:cxn>
              <a:cxn ang="0">
                <a:pos x="375" y="168"/>
              </a:cxn>
              <a:cxn ang="0">
                <a:pos x="362" y="181"/>
              </a:cxn>
              <a:cxn ang="0">
                <a:pos x="362" y="285"/>
              </a:cxn>
              <a:cxn ang="0">
                <a:pos x="327" y="285"/>
              </a:cxn>
              <a:cxn ang="0">
                <a:pos x="327" y="181"/>
              </a:cxn>
              <a:cxn ang="0">
                <a:pos x="314" y="168"/>
              </a:cxn>
              <a:cxn ang="0">
                <a:pos x="246" y="168"/>
              </a:cxn>
              <a:cxn ang="0">
                <a:pos x="233" y="181"/>
              </a:cxn>
              <a:cxn ang="0">
                <a:pos x="233" y="285"/>
              </a:cxn>
              <a:cxn ang="0">
                <a:pos x="196" y="285"/>
              </a:cxn>
              <a:cxn ang="0">
                <a:pos x="196" y="44"/>
              </a:cxn>
              <a:cxn ang="0">
                <a:pos x="152" y="0"/>
              </a:cxn>
              <a:cxn ang="0">
                <a:pos x="113" y="0"/>
              </a:cxn>
            </a:cxnLst>
            <a:rect l="0" t="0" r="r" b="b"/>
            <a:pathLst>
              <a:path w="456" h="412">
                <a:moveTo>
                  <a:pt x="113" y="0"/>
                </a:moveTo>
                <a:cubicBezTo>
                  <a:pt x="89" y="0"/>
                  <a:pt x="69" y="20"/>
                  <a:pt x="69" y="44"/>
                </a:cubicBezTo>
                <a:cubicBezTo>
                  <a:pt x="69" y="298"/>
                  <a:pt x="69" y="298"/>
                  <a:pt x="69" y="298"/>
                </a:cubicBezTo>
                <a:cubicBezTo>
                  <a:pt x="69" y="306"/>
                  <a:pt x="75" y="312"/>
                  <a:pt x="83" y="312"/>
                </a:cubicBezTo>
                <a:cubicBezTo>
                  <a:pt x="90" y="312"/>
                  <a:pt x="96" y="306"/>
                  <a:pt x="96" y="29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4"/>
                  <a:pt x="104" y="27"/>
                  <a:pt x="113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62" y="27"/>
                  <a:pt x="169" y="34"/>
                  <a:pt x="169" y="44"/>
                </a:cubicBezTo>
                <a:cubicBezTo>
                  <a:pt x="169" y="298"/>
                  <a:pt x="169" y="298"/>
                  <a:pt x="169" y="298"/>
                </a:cubicBezTo>
                <a:cubicBezTo>
                  <a:pt x="169" y="306"/>
                  <a:pt x="175" y="312"/>
                  <a:pt x="183" y="312"/>
                </a:cubicBezTo>
                <a:cubicBezTo>
                  <a:pt x="246" y="312"/>
                  <a:pt x="246" y="312"/>
                  <a:pt x="246" y="312"/>
                </a:cubicBezTo>
                <a:cubicBezTo>
                  <a:pt x="253" y="312"/>
                  <a:pt x="259" y="306"/>
                  <a:pt x="259" y="298"/>
                </a:cubicBezTo>
                <a:cubicBezTo>
                  <a:pt x="259" y="298"/>
                  <a:pt x="259" y="215"/>
                  <a:pt x="259" y="194"/>
                </a:cubicBezTo>
                <a:cubicBezTo>
                  <a:pt x="272" y="194"/>
                  <a:pt x="288" y="194"/>
                  <a:pt x="301" y="194"/>
                </a:cubicBezTo>
                <a:cubicBezTo>
                  <a:pt x="301" y="215"/>
                  <a:pt x="301" y="298"/>
                  <a:pt x="301" y="298"/>
                </a:cubicBezTo>
                <a:cubicBezTo>
                  <a:pt x="301" y="306"/>
                  <a:pt x="307" y="312"/>
                  <a:pt x="314" y="312"/>
                </a:cubicBezTo>
                <a:cubicBezTo>
                  <a:pt x="375" y="312"/>
                  <a:pt x="375" y="312"/>
                  <a:pt x="375" y="312"/>
                </a:cubicBezTo>
                <a:cubicBezTo>
                  <a:pt x="382" y="312"/>
                  <a:pt x="388" y="306"/>
                  <a:pt x="388" y="298"/>
                </a:cubicBezTo>
                <a:cubicBezTo>
                  <a:pt x="388" y="298"/>
                  <a:pt x="388" y="215"/>
                  <a:pt x="388" y="194"/>
                </a:cubicBezTo>
                <a:cubicBezTo>
                  <a:pt x="401" y="194"/>
                  <a:pt x="417" y="194"/>
                  <a:pt x="430" y="194"/>
                </a:cubicBezTo>
                <a:cubicBezTo>
                  <a:pt x="430" y="215"/>
                  <a:pt x="430" y="320"/>
                  <a:pt x="430" y="340"/>
                </a:cubicBezTo>
                <a:cubicBezTo>
                  <a:pt x="405" y="340"/>
                  <a:pt x="42" y="340"/>
                  <a:pt x="42" y="340"/>
                </a:cubicBezTo>
                <a:cubicBezTo>
                  <a:pt x="38" y="340"/>
                  <a:pt x="34" y="343"/>
                  <a:pt x="31" y="346"/>
                </a:cubicBezTo>
                <a:cubicBezTo>
                  <a:pt x="3" y="390"/>
                  <a:pt x="3" y="390"/>
                  <a:pt x="3" y="390"/>
                </a:cubicBezTo>
                <a:cubicBezTo>
                  <a:pt x="1" y="392"/>
                  <a:pt x="0" y="394"/>
                  <a:pt x="0" y="397"/>
                </a:cubicBezTo>
                <a:cubicBezTo>
                  <a:pt x="0" y="401"/>
                  <a:pt x="2" y="406"/>
                  <a:pt x="6" y="408"/>
                </a:cubicBezTo>
                <a:cubicBezTo>
                  <a:pt x="12" y="412"/>
                  <a:pt x="21" y="411"/>
                  <a:pt x="25" y="404"/>
                </a:cubicBezTo>
                <a:cubicBezTo>
                  <a:pt x="25" y="404"/>
                  <a:pt x="44" y="376"/>
                  <a:pt x="50" y="367"/>
                </a:cubicBezTo>
                <a:cubicBezTo>
                  <a:pt x="63" y="367"/>
                  <a:pt x="443" y="367"/>
                  <a:pt x="443" y="367"/>
                </a:cubicBezTo>
                <a:cubicBezTo>
                  <a:pt x="450" y="367"/>
                  <a:pt x="456" y="361"/>
                  <a:pt x="456" y="354"/>
                </a:cubicBezTo>
                <a:cubicBezTo>
                  <a:pt x="456" y="181"/>
                  <a:pt x="456" y="181"/>
                  <a:pt x="456" y="181"/>
                </a:cubicBezTo>
                <a:cubicBezTo>
                  <a:pt x="456" y="174"/>
                  <a:pt x="450" y="168"/>
                  <a:pt x="443" y="168"/>
                </a:cubicBezTo>
                <a:cubicBezTo>
                  <a:pt x="375" y="168"/>
                  <a:pt x="375" y="168"/>
                  <a:pt x="375" y="168"/>
                </a:cubicBezTo>
                <a:cubicBezTo>
                  <a:pt x="368" y="168"/>
                  <a:pt x="362" y="174"/>
                  <a:pt x="362" y="181"/>
                </a:cubicBezTo>
                <a:cubicBezTo>
                  <a:pt x="362" y="181"/>
                  <a:pt x="362" y="264"/>
                  <a:pt x="362" y="285"/>
                </a:cubicBezTo>
                <a:cubicBezTo>
                  <a:pt x="350" y="285"/>
                  <a:pt x="339" y="285"/>
                  <a:pt x="327" y="285"/>
                </a:cubicBezTo>
                <a:cubicBezTo>
                  <a:pt x="327" y="264"/>
                  <a:pt x="327" y="181"/>
                  <a:pt x="327" y="181"/>
                </a:cubicBezTo>
                <a:cubicBezTo>
                  <a:pt x="327" y="174"/>
                  <a:pt x="321" y="168"/>
                  <a:pt x="314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38" y="168"/>
                  <a:pt x="233" y="174"/>
                  <a:pt x="233" y="181"/>
                </a:cubicBezTo>
                <a:cubicBezTo>
                  <a:pt x="233" y="181"/>
                  <a:pt x="233" y="264"/>
                  <a:pt x="233" y="285"/>
                </a:cubicBezTo>
                <a:cubicBezTo>
                  <a:pt x="220" y="285"/>
                  <a:pt x="208" y="285"/>
                  <a:pt x="196" y="285"/>
                </a:cubicBezTo>
                <a:cubicBezTo>
                  <a:pt x="196" y="261"/>
                  <a:pt x="196" y="44"/>
                  <a:pt x="196" y="44"/>
                </a:cubicBezTo>
                <a:cubicBezTo>
                  <a:pt x="196" y="20"/>
                  <a:pt x="176" y="0"/>
                  <a:pt x="152" y="0"/>
                </a:cubicBezTo>
                <a:lnTo>
                  <a:pt x="113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6" name="Freeform 263"/>
          <p:cNvSpPr>
            <a:spLocks/>
          </p:cNvSpPr>
          <p:nvPr userDrawn="1"/>
        </p:nvSpPr>
        <p:spPr bwMode="auto">
          <a:xfrm>
            <a:off x="4340329" y="1235857"/>
            <a:ext cx="316574" cy="403694"/>
          </a:xfrm>
          <a:custGeom>
            <a:avLst/>
            <a:gdLst/>
            <a:ahLst/>
            <a:cxnLst>
              <a:cxn ang="0">
                <a:pos x="269" y="4"/>
              </a:cxn>
              <a:cxn ang="0">
                <a:pos x="259" y="0"/>
              </a:cxn>
              <a:cxn ang="0">
                <a:pos x="250" y="4"/>
              </a:cxn>
              <a:cxn ang="0">
                <a:pos x="184" y="70"/>
              </a:cxn>
              <a:cxn ang="0">
                <a:pos x="180" y="80"/>
              </a:cxn>
              <a:cxn ang="0">
                <a:pos x="184" y="89"/>
              </a:cxn>
              <a:cxn ang="0">
                <a:pos x="243" y="231"/>
              </a:cxn>
              <a:cxn ang="0">
                <a:pos x="193" y="362"/>
              </a:cxn>
              <a:cxn ang="0">
                <a:pos x="148" y="316"/>
              </a:cxn>
              <a:cxn ang="0">
                <a:pos x="178" y="230"/>
              </a:cxn>
              <a:cxn ang="0">
                <a:pos x="139" y="135"/>
              </a:cxn>
              <a:cxn ang="0">
                <a:pos x="120" y="134"/>
              </a:cxn>
              <a:cxn ang="0">
                <a:pos x="54" y="195"/>
              </a:cxn>
              <a:cxn ang="0">
                <a:pos x="44" y="193"/>
              </a:cxn>
              <a:cxn ang="0">
                <a:pos x="15" y="202"/>
              </a:cxn>
              <a:cxn ang="0">
                <a:pos x="2" y="229"/>
              </a:cxn>
              <a:cxn ang="0">
                <a:pos x="37" y="271"/>
              </a:cxn>
              <a:cxn ang="0">
                <a:pos x="66" y="262"/>
              </a:cxn>
              <a:cxn ang="0">
                <a:pos x="80" y="236"/>
              </a:cxn>
              <a:cxn ang="0">
                <a:pos x="74" y="213"/>
              </a:cxn>
              <a:cxn ang="0">
                <a:pos x="128" y="163"/>
              </a:cxn>
              <a:cxn ang="0">
                <a:pos x="152" y="230"/>
              </a:cxn>
              <a:cxn ang="0">
                <a:pos x="120" y="307"/>
              </a:cxn>
              <a:cxn ang="0">
                <a:pos x="116" y="317"/>
              </a:cxn>
              <a:cxn ang="0">
                <a:pos x="120" y="326"/>
              </a:cxn>
              <a:cxn ang="0">
                <a:pos x="184" y="391"/>
              </a:cxn>
              <a:cxn ang="0">
                <a:pos x="193" y="395"/>
              </a:cxn>
              <a:cxn ang="0">
                <a:pos x="203" y="391"/>
              </a:cxn>
              <a:cxn ang="0">
                <a:pos x="269" y="231"/>
              </a:cxn>
              <a:cxn ang="0">
                <a:pos x="269" y="231"/>
              </a:cxn>
              <a:cxn ang="0">
                <a:pos x="212" y="80"/>
              </a:cxn>
              <a:cxn ang="0">
                <a:pos x="259" y="32"/>
              </a:cxn>
              <a:cxn ang="0">
                <a:pos x="336" y="230"/>
              </a:cxn>
              <a:cxn ang="0">
                <a:pos x="336" y="230"/>
              </a:cxn>
              <a:cxn ang="0">
                <a:pos x="250" y="438"/>
              </a:cxn>
              <a:cxn ang="0">
                <a:pos x="246" y="448"/>
              </a:cxn>
              <a:cxn ang="0">
                <a:pos x="250" y="457"/>
              </a:cxn>
              <a:cxn ang="0">
                <a:pos x="269" y="457"/>
              </a:cxn>
              <a:cxn ang="0">
                <a:pos x="363" y="230"/>
              </a:cxn>
              <a:cxn ang="0">
                <a:pos x="269" y="4"/>
              </a:cxn>
            </a:cxnLst>
            <a:rect l="0" t="0" r="r" b="b"/>
            <a:pathLst>
              <a:path w="363" h="462">
                <a:moveTo>
                  <a:pt x="269" y="4"/>
                </a:moveTo>
                <a:cubicBezTo>
                  <a:pt x="266" y="1"/>
                  <a:pt x="263" y="0"/>
                  <a:pt x="259" y="0"/>
                </a:cubicBezTo>
                <a:cubicBezTo>
                  <a:pt x="255" y="0"/>
                  <a:pt x="252" y="1"/>
                  <a:pt x="250" y="4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1" y="73"/>
                  <a:pt x="180" y="76"/>
                  <a:pt x="180" y="80"/>
                </a:cubicBezTo>
                <a:cubicBezTo>
                  <a:pt x="180" y="83"/>
                  <a:pt x="181" y="87"/>
                  <a:pt x="184" y="89"/>
                </a:cubicBezTo>
                <a:cubicBezTo>
                  <a:pt x="222" y="127"/>
                  <a:pt x="243" y="177"/>
                  <a:pt x="243" y="231"/>
                </a:cubicBezTo>
                <a:cubicBezTo>
                  <a:pt x="243" y="280"/>
                  <a:pt x="225" y="326"/>
                  <a:pt x="193" y="362"/>
                </a:cubicBezTo>
                <a:cubicBezTo>
                  <a:pt x="181" y="350"/>
                  <a:pt x="158" y="327"/>
                  <a:pt x="148" y="316"/>
                </a:cubicBezTo>
                <a:cubicBezTo>
                  <a:pt x="168" y="291"/>
                  <a:pt x="178" y="261"/>
                  <a:pt x="178" y="230"/>
                </a:cubicBezTo>
                <a:cubicBezTo>
                  <a:pt x="178" y="196"/>
                  <a:pt x="165" y="161"/>
                  <a:pt x="139" y="135"/>
                </a:cubicBezTo>
                <a:cubicBezTo>
                  <a:pt x="134" y="130"/>
                  <a:pt x="126" y="129"/>
                  <a:pt x="120" y="134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51" y="194"/>
                  <a:pt x="48" y="193"/>
                  <a:pt x="44" y="193"/>
                </a:cubicBezTo>
                <a:cubicBezTo>
                  <a:pt x="33" y="193"/>
                  <a:pt x="24" y="195"/>
                  <a:pt x="15" y="202"/>
                </a:cubicBezTo>
                <a:cubicBezTo>
                  <a:pt x="8" y="209"/>
                  <a:pt x="3" y="218"/>
                  <a:pt x="2" y="229"/>
                </a:cubicBezTo>
                <a:cubicBezTo>
                  <a:pt x="0" y="248"/>
                  <a:pt x="16" y="271"/>
                  <a:pt x="37" y="271"/>
                </a:cubicBezTo>
                <a:cubicBezTo>
                  <a:pt x="48" y="271"/>
                  <a:pt x="57" y="269"/>
                  <a:pt x="66" y="262"/>
                </a:cubicBezTo>
                <a:cubicBezTo>
                  <a:pt x="74" y="256"/>
                  <a:pt x="79" y="246"/>
                  <a:pt x="80" y="236"/>
                </a:cubicBezTo>
                <a:cubicBezTo>
                  <a:pt x="80" y="228"/>
                  <a:pt x="78" y="220"/>
                  <a:pt x="74" y="213"/>
                </a:cubicBezTo>
                <a:cubicBezTo>
                  <a:pt x="84" y="203"/>
                  <a:pt x="116" y="174"/>
                  <a:pt x="128" y="163"/>
                </a:cubicBezTo>
                <a:cubicBezTo>
                  <a:pt x="144" y="183"/>
                  <a:pt x="152" y="207"/>
                  <a:pt x="152" y="230"/>
                </a:cubicBezTo>
                <a:cubicBezTo>
                  <a:pt x="152" y="258"/>
                  <a:pt x="141" y="286"/>
                  <a:pt x="120" y="307"/>
                </a:cubicBezTo>
                <a:cubicBezTo>
                  <a:pt x="117" y="310"/>
                  <a:pt x="116" y="313"/>
                  <a:pt x="116" y="317"/>
                </a:cubicBezTo>
                <a:cubicBezTo>
                  <a:pt x="116" y="320"/>
                  <a:pt x="117" y="323"/>
                  <a:pt x="120" y="326"/>
                </a:cubicBezTo>
                <a:cubicBezTo>
                  <a:pt x="184" y="391"/>
                  <a:pt x="184" y="391"/>
                  <a:pt x="184" y="391"/>
                </a:cubicBezTo>
                <a:cubicBezTo>
                  <a:pt x="186" y="394"/>
                  <a:pt x="190" y="395"/>
                  <a:pt x="193" y="395"/>
                </a:cubicBezTo>
                <a:cubicBezTo>
                  <a:pt x="197" y="395"/>
                  <a:pt x="200" y="394"/>
                  <a:pt x="203" y="391"/>
                </a:cubicBezTo>
                <a:cubicBezTo>
                  <a:pt x="246" y="348"/>
                  <a:pt x="269" y="291"/>
                  <a:pt x="269" y="231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269" y="175"/>
                  <a:pt x="249" y="122"/>
                  <a:pt x="212" y="80"/>
                </a:cubicBezTo>
                <a:cubicBezTo>
                  <a:pt x="223" y="69"/>
                  <a:pt x="247" y="44"/>
                  <a:pt x="259" y="32"/>
                </a:cubicBezTo>
                <a:cubicBezTo>
                  <a:pt x="309" y="86"/>
                  <a:pt x="336" y="156"/>
                  <a:pt x="336" y="230"/>
                </a:cubicBezTo>
                <a:cubicBezTo>
                  <a:pt x="336" y="230"/>
                  <a:pt x="336" y="230"/>
                  <a:pt x="336" y="230"/>
                </a:cubicBezTo>
                <a:cubicBezTo>
                  <a:pt x="336" y="309"/>
                  <a:pt x="305" y="383"/>
                  <a:pt x="250" y="438"/>
                </a:cubicBezTo>
                <a:cubicBezTo>
                  <a:pt x="247" y="441"/>
                  <a:pt x="246" y="444"/>
                  <a:pt x="246" y="448"/>
                </a:cubicBezTo>
                <a:cubicBezTo>
                  <a:pt x="246" y="451"/>
                  <a:pt x="247" y="454"/>
                  <a:pt x="250" y="457"/>
                </a:cubicBezTo>
                <a:cubicBezTo>
                  <a:pt x="255" y="462"/>
                  <a:pt x="263" y="462"/>
                  <a:pt x="269" y="457"/>
                </a:cubicBezTo>
                <a:cubicBezTo>
                  <a:pt x="329" y="396"/>
                  <a:pt x="363" y="316"/>
                  <a:pt x="363" y="230"/>
                </a:cubicBezTo>
                <a:cubicBezTo>
                  <a:pt x="363" y="145"/>
                  <a:pt x="329" y="64"/>
                  <a:pt x="269" y="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3" name="Freeform 167"/>
          <p:cNvSpPr>
            <a:spLocks/>
          </p:cNvSpPr>
          <p:nvPr userDrawn="1"/>
        </p:nvSpPr>
        <p:spPr bwMode="auto">
          <a:xfrm>
            <a:off x="4781416" y="1237706"/>
            <a:ext cx="379153" cy="400013"/>
          </a:xfrm>
          <a:custGeom>
            <a:avLst/>
            <a:gdLst/>
            <a:ahLst/>
            <a:cxnLst>
              <a:cxn ang="0">
                <a:pos x="114" y="13"/>
              </a:cxn>
              <a:cxn ang="0">
                <a:pos x="128" y="71"/>
              </a:cxn>
              <a:cxn ang="0">
                <a:pos x="150" y="112"/>
              </a:cxn>
              <a:cxn ang="0">
                <a:pos x="153" y="123"/>
              </a:cxn>
              <a:cxn ang="0">
                <a:pos x="160" y="137"/>
              </a:cxn>
              <a:cxn ang="0">
                <a:pos x="141" y="181"/>
              </a:cxn>
              <a:cxn ang="0">
                <a:pos x="145" y="193"/>
              </a:cxn>
              <a:cxn ang="0">
                <a:pos x="146" y="217"/>
              </a:cxn>
              <a:cxn ang="0">
                <a:pos x="118" y="299"/>
              </a:cxn>
              <a:cxn ang="0">
                <a:pos x="129" y="314"/>
              </a:cxn>
              <a:cxn ang="0">
                <a:pos x="157" y="244"/>
              </a:cxn>
              <a:cxn ang="0">
                <a:pos x="220" y="236"/>
              </a:cxn>
              <a:cxn ang="0">
                <a:pos x="216" y="221"/>
              </a:cxn>
              <a:cxn ang="0">
                <a:pos x="171" y="163"/>
              </a:cxn>
              <a:cxn ang="0">
                <a:pos x="209" y="156"/>
              </a:cxn>
              <a:cxn ang="0">
                <a:pos x="206" y="141"/>
              </a:cxn>
              <a:cxn ang="0">
                <a:pos x="186" y="60"/>
              </a:cxn>
              <a:cxn ang="0">
                <a:pos x="183" y="49"/>
              </a:cxn>
              <a:cxn ang="0">
                <a:pos x="141" y="44"/>
              </a:cxn>
              <a:cxn ang="0">
                <a:pos x="244" y="26"/>
              </a:cxn>
              <a:cxn ang="0">
                <a:pos x="214" y="44"/>
              </a:cxn>
              <a:cxn ang="0">
                <a:pos x="201" y="57"/>
              </a:cxn>
              <a:cxn ang="0">
                <a:pos x="246" y="321"/>
              </a:cxn>
              <a:cxn ang="0">
                <a:pos x="0" y="334"/>
              </a:cxn>
              <a:cxn ang="0">
                <a:pos x="13" y="411"/>
              </a:cxn>
              <a:cxn ang="0">
                <a:pos x="145" y="445"/>
              </a:cxn>
              <a:cxn ang="0">
                <a:pos x="213" y="459"/>
              </a:cxn>
              <a:cxn ang="0">
                <a:pos x="254" y="423"/>
              </a:cxn>
              <a:cxn ang="0">
                <a:pos x="295" y="459"/>
              </a:cxn>
              <a:cxn ang="0">
                <a:pos x="337" y="423"/>
              </a:cxn>
              <a:cxn ang="0">
                <a:pos x="378" y="459"/>
              </a:cxn>
              <a:cxn ang="0">
                <a:pos x="432" y="397"/>
              </a:cxn>
              <a:cxn ang="0">
                <a:pos x="407" y="388"/>
              </a:cxn>
              <a:cxn ang="0">
                <a:pos x="349" y="388"/>
              </a:cxn>
              <a:cxn ang="0">
                <a:pos x="324" y="388"/>
              </a:cxn>
              <a:cxn ang="0">
                <a:pos x="267" y="387"/>
              </a:cxn>
              <a:cxn ang="0">
                <a:pos x="242" y="387"/>
              </a:cxn>
              <a:cxn ang="0">
                <a:pos x="172" y="432"/>
              </a:cxn>
              <a:cxn ang="0">
                <a:pos x="158" y="384"/>
              </a:cxn>
              <a:cxn ang="0">
                <a:pos x="26" y="347"/>
              </a:cxn>
              <a:cxn ang="0">
                <a:pos x="272" y="343"/>
              </a:cxn>
              <a:cxn ang="0">
                <a:pos x="275" y="332"/>
              </a:cxn>
              <a:cxn ang="0">
                <a:pos x="258" y="71"/>
              </a:cxn>
              <a:cxn ang="0">
                <a:pos x="271" y="13"/>
              </a:cxn>
              <a:cxn ang="0">
                <a:pos x="128" y="0"/>
              </a:cxn>
            </a:cxnLst>
            <a:rect l="0" t="0" r="r" b="b"/>
            <a:pathLst>
              <a:path w="435" h="459">
                <a:moveTo>
                  <a:pt x="128" y="0"/>
                </a:moveTo>
                <a:cubicBezTo>
                  <a:pt x="120" y="0"/>
                  <a:pt x="114" y="6"/>
                  <a:pt x="114" y="13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65"/>
                  <a:pt x="120" y="71"/>
                  <a:pt x="128" y="71"/>
                </a:cubicBezTo>
                <a:cubicBezTo>
                  <a:pt x="128" y="71"/>
                  <a:pt x="144" y="71"/>
                  <a:pt x="157" y="71"/>
                </a:cubicBezTo>
                <a:cubicBezTo>
                  <a:pt x="154" y="87"/>
                  <a:pt x="150" y="112"/>
                  <a:pt x="150" y="112"/>
                </a:cubicBezTo>
                <a:cubicBezTo>
                  <a:pt x="150" y="113"/>
                  <a:pt x="150" y="113"/>
                  <a:pt x="150" y="114"/>
                </a:cubicBezTo>
                <a:cubicBezTo>
                  <a:pt x="150" y="117"/>
                  <a:pt x="151" y="121"/>
                  <a:pt x="153" y="123"/>
                </a:cubicBezTo>
                <a:cubicBezTo>
                  <a:pt x="153" y="123"/>
                  <a:pt x="160" y="130"/>
                  <a:pt x="166" y="137"/>
                </a:cubicBezTo>
                <a:cubicBezTo>
                  <a:pt x="164" y="137"/>
                  <a:pt x="160" y="137"/>
                  <a:pt x="160" y="137"/>
                </a:cubicBezTo>
                <a:cubicBezTo>
                  <a:pt x="153" y="137"/>
                  <a:pt x="147" y="141"/>
                  <a:pt x="146" y="148"/>
                </a:cubicBezTo>
                <a:cubicBezTo>
                  <a:pt x="141" y="181"/>
                  <a:pt x="141" y="181"/>
                  <a:pt x="141" y="181"/>
                </a:cubicBezTo>
                <a:cubicBezTo>
                  <a:pt x="141" y="181"/>
                  <a:pt x="141" y="182"/>
                  <a:pt x="141" y="183"/>
                </a:cubicBezTo>
                <a:cubicBezTo>
                  <a:pt x="141" y="186"/>
                  <a:pt x="142" y="190"/>
                  <a:pt x="145" y="193"/>
                </a:cubicBezTo>
                <a:cubicBezTo>
                  <a:pt x="145" y="193"/>
                  <a:pt x="159" y="205"/>
                  <a:pt x="173" y="217"/>
                </a:cubicBezTo>
                <a:cubicBezTo>
                  <a:pt x="160" y="217"/>
                  <a:pt x="146" y="217"/>
                  <a:pt x="146" y="217"/>
                </a:cubicBezTo>
                <a:cubicBezTo>
                  <a:pt x="140" y="217"/>
                  <a:pt x="134" y="222"/>
                  <a:pt x="133" y="228"/>
                </a:cubicBezTo>
                <a:cubicBezTo>
                  <a:pt x="118" y="299"/>
                  <a:pt x="118" y="299"/>
                  <a:pt x="118" y="299"/>
                </a:cubicBezTo>
                <a:cubicBezTo>
                  <a:pt x="118" y="300"/>
                  <a:pt x="118" y="300"/>
                  <a:pt x="118" y="301"/>
                </a:cubicBezTo>
                <a:cubicBezTo>
                  <a:pt x="118" y="308"/>
                  <a:pt x="122" y="313"/>
                  <a:pt x="129" y="314"/>
                </a:cubicBezTo>
                <a:cubicBezTo>
                  <a:pt x="136" y="316"/>
                  <a:pt x="143" y="311"/>
                  <a:pt x="145" y="304"/>
                </a:cubicBezTo>
                <a:cubicBezTo>
                  <a:pt x="145" y="304"/>
                  <a:pt x="154" y="260"/>
                  <a:pt x="157" y="244"/>
                </a:cubicBezTo>
                <a:cubicBezTo>
                  <a:pt x="171" y="244"/>
                  <a:pt x="207" y="244"/>
                  <a:pt x="207" y="244"/>
                </a:cubicBezTo>
                <a:cubicBezTo>
                  <a:pt x="213" y="244"/>
                  <a:pt x="218" y="241"/>
                  <a:pt x="220" y="236"/>
                </a:cubicBezTo>
                <a:cubicBezTo>
                  <a:pt x="221" y="234"/>
                  <a:pt x="221" y="232"/>
                  <a:pt x="221" y="231"/>
                </a:cubicBezTo>
                <a:cubicBezTo>
                  <a:pt x="221" y="227"/>
                  <a:pt x="219" y="224"/>
                  <a:pt x="216" y="221"/>
                </a:cubicBezTo>
                <a:cubicBezTo>
                  <a:pt x="216" y="221"/>
                  <a:pt x="177" y="186"/>
                  <a:pt x="168" y="178"/>
                </a:cubicBezTo>
                <a:cubicBezTo>
                  <a:pt x="169" y="173"/>
                  <a:pt x="170" y="170"/>
                  <a:pt x="171" y="163"/>
                </a:cubicBezTo>
                <a:cubicBezTo>
                  <a:pt x="182" y="163"/>
                  <a:pt x="197" y="163"/>
                  <a:pt x="197" y="163"/>
                </a:cubicBezTo>
                <a:cubicBezTo>
                  <a:pt x="202" y="164"/>
                  <a:pt x="207" y="160"/>
                  <a:pt x="209" y="156"/>
                </a:cubicBezTo>
                <a:cubicBezTo>
                  <a:pt x="210" y="154"/>
                  <a:pt x="210" y="152"/>
                  <a:pt x="210" y="150"/>
                </a:cubicBezTo>
                <a:cubicBezTo>
                  <a:pt x="210" y="147"/>
                  <a:pt x="209" y="144"/>
                  <a:pt x="206" y="141"/>
                </a:cubicBezTo>
                <a:cubicBezTo>
                  <a:pt x="206" y="141"/>
                  <a:pt x="184" y="117"/>
                  <a:pt x="177" y="110"/>
                </a:cubicBezTo>
                <a:cubicBezTo>
                  <a:pt x="179" y="100"/>
                  <a:pt x="186" y="60"/>
                  <a:pt x="186" y="60"/>
                </a:cubicBezTo>
                <a:cubicBezTo>
                  <a:pt x="186" y="59"/>
                  <a:pt x="186" y="58"/>
                  <a:pt x="186" y="57"/>
                </a:cubicBezTo>
                <a:cubicBezTo>
                  <a:pt x="186" y="54"/>
                  <a:pt x="185" y="51"/>
                  <a:pt x="183" y="49"/>
                </a:cubicBezTo>
                <a:cubicBezTo>
                  <a:pt x="181" y="46"/>
                  <a:pt x="177" y="44"/>
                  <a:pt x="173" y="44"/>
                </a:cubicBezTo>
                <a:cubicBezTo>
                  <a:pt x="173" y="44"/>
                  <a:pt x="154" y="44"/>
                  <a:pt x="141" y="44"/>
                </a:cubicBezTo>
                <a:cubicBezTo>
                  <a:pt x="141" y="37"/>
                  <a:pt x="141" y="34"/>
                  <a:pt x="141" y="26"/>
                </a:cubicBezTo>
                <a:cubicBezTo>
                  <a:pt x="160" y="26"/>
                  <a:pt x="225" y="26"/>
                  <a:pt x="244" y="26"/>
                </a:cubicBezTo>
                <a:cubicBezTo>
                  <a:pt x="244" y="34"/>
                  <a:pt x="244" y="37"/>
                  <a:pt x="244" y="44"/>
                </a:cubicBezTo>
                <a:cubicBezTo>
                  <a:pt x="232" y="44"/>
                  <a:pt x="214" y="44"/>
                  <a:pt x="214" y="44"/>
                </a:cubicBezTo>
                <a:cubicBezTo>
                  <a:pt x="210" y="44"/>
                  <a:pt x="207" y="46"/>
                  <a:pt x="204" y="49"/>
                </a:cubicBezTo>
                <a:cubicBezTo>
                  <a:pt x="202" y="51"/>
                  <a:pt x="201" y="54"/>
                  <a:pt x="201" y="57"/>
                </a:cubicBezTo>
                <a:cubicBezTo>
                  <a:pt x="201" y="58"/>
                  <a:pt x="201" y="59"/>
                  <a:pt x="201" y="60"/>
                </a:cubicBezTo>
                <a:cubicBezTo>
                  <a:pt x="201" y="60"/>
                  <a:pt x="241" y="293"/>
                  <a:pt x="246" y="321"/>
                </a:cubicBezTo>
                <a:cubicBezTo>
                  <a:pt x="218" y="321"/>
                  <a:pt x="13" y="321"/>
                  <a:pt x="13" y="321"/>
                </a:cubicBezTo>
                <a:cubicBezTo>
                  <a:pt x="6" y="321"/>
                  <a:pt x="0" y="327"/>
                  <a:pt x="0" y="334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05"/>
                  <a:pt x="6" y="411"/>
                  <a:pt x="13" y="411"/>
                </a:cubicBezTo>
                <a:cubicBezTo>
                  <a:pt x="13" y="411"/>
                  <a:pt x="123" y="411"/>
                  <a:pt x="145" y="411"/>
                </a:cubicBezTo>
                <a:cubicBezTo>
                  <a:pt x="145" y="425"/>
                  <a:pt x="145" y="445"/>
                  <a:pt x="145" y="445"/>
                </a:cubicBezTo>
                <a:cubicBezTo>
                  <a:pt x="145" y="453"/>
                  <a:pt x="151" y="459"/>
                  <a:pt x="158" y="459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26" y="459"/>
                  <a:pt x="240" y="448"/>
                  <a:pt x="253" y="426"/>
                </a:cubicBezTo>
                <a:cubicBezTo>
                  <a:pt x="253" y="425"/>
                  <a:pt x="254" y="424"/>
                  <a:pt x="254" y="423"/>
                </a:cubicBezTo>
                <a:cubicBezTo>
                  <a:pt x="254" y="424"/>
                  <a:pt x="255" y="425"/>
                  <a:pt x="255" y="426"/>
                </a:cubicBezTo>
                <a:cubicBezTo>
                  <a:pt x="268" y="448"/>
                  <a:pt x="281" y="459"/>
                  <a:pt x="295" y="459"/>
                </a:cubicBezTo>
                <a:cubicBezTo>
                  <a:pt x="309" y="459"/>
                  <a:pt x="322" y="448"/>
                  <a:pt x="335" y="426"/>
                </a:cubicBezTo>
                <a:cubicBezTo>
                  <a:pt x="336" y="425"/>
                  <a:pt x="336" y="424"/>
                  <a:pt x="337" y="423"/>
                </a:cubicBezTo>
                <a:cubicBezTo>
                  <a:pt x="337" y="424"/>
                  <a:pt x="338" y="425"/>
                  <a:pt x="338" y="426"/>
                </a:cubicBezTo>
                <a:cubicBezTo>
                  <a:pt x="351" y="448"/>
                  <a:pt x="364" y="459"/>
                  <a:pt x="378" y="459"/>
                </a:cubicBezTo>
                <a:cubicBezTo>
                  <a:pt x="392" y="459"/>
                  <a:pt x="405" y="448"/>
                  <a:pt x="418" y="426"/>
                </a:cubicBezTo>
                <a:cubicBezTo>
                  <a:pt x="426" y="412"/>
                  <a:pt x="432" y="398"/>
                  <a:pt x="432" y="397"/>
                </a:cubicBezTo>
                <a:cubicBezTo>
                  <a:pt x="435" y="391"/>
                  <a:pt x="431" y="383"/>
                  <a:pt x="424" y="380"/>
                </a:cubicBezTo>
                <a:cubicBezTo>
                  <a:pt x="418" y="378"/>
                  <a:pt x="410" y="381"/>
                  <a:pt x="407" y="388"/>
                </a:cubicBezTo>
                <a:cubicBezTo>
                  <a:pt x="398" y="411"/>
                  <a:pt x="384" y="431"/>
                  <a:pt x="378" y="432"/>
                </a:cubicBezTo>
                <a:cubicBezTo>
                  <a:pt x="372" y="431"/>
                  <a:pt x="358" y="411"/>
                  <a:pt x="349" y="388"/>
                </a:cubicBezTo>
                <a:cubicBezTo>
                  <a:pt x="347" y="383"/>
                  <a:pt x="342" y="379"/>
                  <a:pt x="337" y="379"/>
                </a:cubicBezTo>
                <a:cubicBezTo>
                  <a:pt x="331" y="379"/>
                  <a:pt x="326" y="382"/>
                  <a:pt x="324" y="388"/>
                </a:cubicBezTo>
                <a:cubicBezTo>
                  <a:pt x="315" y="411"/>
                  <a:pt x="301" y="431"/>
                  <a:pt x="295" y="432"/>
                </a:cubicBezTo>
                <a:cubicBezTo>
                  <a:pt x="290" y="431"/>
                  <a:pt x="276" y="411"/>
                  <a:pt x="267" y="387"/>
                </a:cubicBezTo>
                <a:cubicBezTo>
                  <a:pt x="265" y="382"/>
                  <a:pt x="260" y="379"/>
                  <a:pt x="254" y="379"/>
                </a:cubicBezTo>
                <a:cubicBezTo>
                  <a:pt x="249" y="379"/>
                  <a:pt x="244" y="382"/>
                  <a:pt x="242" y="387"/>
                </a:cubicBezTo>
                <a:cubicBezTo>
                  <a:pt x="232" y="411"/>
                  <a:pt x="218" y="431"/>
                  <a:pt x="213" y="432"/>
                </a:cubicBezTo>
                <a:cubicBezTo>
                  <a:pt x="213" y="432"/>
                  <a:pt x="187" y="432"/>
                  <a:pt x="172" y="432"/>
                </a:cubicBezTo>
                <a:cubicBezTo>
                  <a:pt x="172" y="418"/>
                  <a:pt x="172" y="397"/>
                  <a:pt x="172" y="397"/>
                </a:cubicBezTo>
                <a:cubicBezTo>
                  <a:pt x="172" y="390"/>
                  <a:pt x="166" y="384"/>
                  <a:pt x="158" y="384"/>
                </a:cubicBezTo>
                <a:cubicBezTo>
                  <a:pt x="158" y="384"/>
                  <a:pt x="48" y="384"/>
                  <a:pt x="26" y="384"/>
                </a:cubicBezTo>
                <a:cubicBezTo>
                  <a:pt x="26" y="372"/>
                  <a:pt x="26" y="359"/>
                  <a:pt x="26" y="347"/>
                </a:cubicBezTo>
                <a:cubicBezTo>
                  <a:pt x="50" y="347"/>
                  <a:pt x="261" y="347"/>
                  <a:pt x="261" y="347"/>
                </a:cubicBezTo>
                <a:cubicBezTo>
                  <a:pt x="265" y="347"/>
                  <a:pt x="269" y="346"/>
                  <a:pt x="272" y="343"/>
                </a:cubicBezTo>
                <a:cubicBezTo>
                  <a:pt x="274" y="340"/>
                  <a:pt x="275" y="337"/>
                  <a:pt x="275" y="334"/>
                </a:cubicBezTo>
                <a:cubicBezTo>
                  <a:pt x="275" y="333"/>
                  <a:pt x="275" y="332"/>
                  <a:pt x="275" y="332"/>
                </a:cubicBezTo>
                <a:cubicBezTo>
                  <a:pt x="275" y="332"/>
                  <a:pt x="235" y="99"/>
                  <a:pt x="230" y="71"/>
                </a:cubicBezTo>
                <a:cubicBezTo>
                  <a:pt x="243" y="71"/>
                  <a:pt x="258" y="71"/>
                  <a:pt x="258" y="71"/>
                </a:cubicBezTo>
                <a:cubicBezTo>
                  <a:pt x="265" y="71"/>
                  <a:pt x="271" y="65"/>
                  <a:pt x="271" y="57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71" y="6"/>
                  <a:pt x="265" y="0"/>
                  <a:pt x="258" y="0"/>
                </a:cubicBezTo>
                <a:lnTo>
                  <a:pt x="128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0" name="Freeform 296"/>
          <p:cNvSpPr>
            <a:spLocks/>
          </p:cNvSpPr>
          <p:nvPr userDrawn="1"/>
        </p:nvSpPr>
        <p:spPr bwMode="auto">
          <a:xfrm>
            <a:off x="5237221" y="1235857"/>
            <a:ext cx="406148" cy="403694"/>
          </a:xfrm>
          <a:custGeom>
            <a:avLst/>
            <a:gdLst/>
            <a:ahLst/>
            <a:cxnLst>
              <a:cxn ang="0">
                <a:pos x="28" y="139"/>
              </a:cxn>
              <a:cxn ang="0">
                <a:pos x="97" y="174"/>
              </a:cxn>
              <a:cxn ang="0">
                <a:pos x="159" y="111"/>
              </a:cxn>
              <a:cxn ang="0">
                <a:pos x="181" y="104"/>
              </a:cxn>
              <a:cxn ang="0">
                <a:pos x="236" y="147"/>
              </a:cxn>
              <a:cxn ang="0">
                <a:pos x="263" y="100"/>
              </a:cxn>
              <a:cxn ang="0">
                <a:pos x="289" y="156"/>
              </a:cxn>
              <a:cxn ang="0">
                <a:pos x="303" y="239"/>
              </a:cxn>
              <a:cxn ang="0">
                <a:pos x="265" y="309"/>
              </a:cxn>
              <a:cxn ang="0">
                <a:pos x="230" y="305"/>
              </a:cxn>
              <a:cxn ang="0">
                <a:pos x="219" y="276"/>
              </a:cxn>
              <a:cxn ang="0">
                <a:pos x="119" y="263"/>
              </a:cxn>
              <a:cxn ang="0">
                <a:pos x="60" y="198"/>
              </a:cxn>
              <a:cxn ang="0">
                <a:pos x="10" y="287"/>
              </a:cxn>
              <a:cxn ang="0">
                <a:pos x="321" y="444"/>
              </a:cxn>
              <a:cxn ang="0">
                <a:pos x="164" y="379"/>
              </a:cxn>
              <a:cxn ang="0">
                <a:pos x="293" y="402"/>
              </a:cxn>
              <a:cxn ang="0">
                <a:pos x="306" y="421"/>
              </a:cxn>
              <a:cxn ang="0">
                <a:pos x="36" y="281"/>
              </a:cxn>
              <a:cxn ang="0">
                <a:pos x="37" y="212"/>
              </a:cxn>
              <a:cxn ang="0">
                <a:pos x="132" y="287"/>
              </a:cxn>
              <a:cxn ang="0">
                <a:pos x="196" y="289"/>
              </a:cxn>
              <a:cxn ang="0">
                <a:pos x="206" y="317"/>
              </a:cxn>
              <a:cxn ang="0">
                <a:pos x="250" y="332"/>
              </a:cxn>
              <a:cxn ang="0">
                <a:pos x="315" y="276"/>
              </a:cxn>
              <a:cxn ang="0">
                <a:pos x="305" y="133"/>
              </a:cxn>
              <a:cxn ang="0">
                <a:pos x="283" y="73"/>
              </a:cxn>
              <a:cxn ang="0">
                <a:pos x="221" y="118"/>
              </a:cxn>
              <a:cxn ang="0">
                <a:pos x="197" y="78"/>
              </a:cxn>
              <a:cxn ang="0">
                <a:pos x="124" y="109"/>
              </a:cxn>
              <a:cxn ang="0">
                <a:pos x="64" y="152"/>
              </a:cxn>
              <a:cxn ang="0">
                <a:pos x="177" y="45"/>
              </a:cxn>
              <a:cxn ang="0">
                <a:pos x="435" y="207"/>
              </a:cxn>
              <a:cxn ang="0">
                <a:pos x="421" y="243"/>
              </a:cxn>
              <a:cxn ang="0">
                <a:pos x="355" y="228"/>
              </a:cxn>
              <a:cxn ang="0">
                <a:pos x="334" y="277"/>
              </a:cxn>
              <a:cxn ang="0">
                <a:pos x="344" y="348"/>
              </a:cxn>
              <a:cxn ang="0">
                <a:pos x="407" y="308"/>
              </a:cxn>
              <a:cxn ang="0">
                <a:pos x="395" y="358"/>
              </a:cxn>
              <a:cxn ang="0">
                <a:pos x="353" y="416"/>
              </a:cxn>
              <a:cxn ang="0">
                <a:pos x="446" y="325"/>
              </a:cxn>
              <a:cxn ang="0">
                <a:pos x="405" y="281"/>
              </a:cxn>
              <a:cxn ang="0">
                <a:pos x="348" y="321"/>
              </a:cxn>
              <a:cxn ang="0">
                <a:pos x="368" y="282"/>
              </a:cxn>
              <a:cxn ang="0">
                <a:pos x="378" y="243"/>
              </a:cxn>
              <a:cxn ang="0">
                <a:pos x="402" y="263"/>
              </a:cxn>
              <a:cxn ang="0">
                <a:pos x="462" y="203"/>
              </a:cxn>
              <a:cxn ang="0">
                <a:pos x="168" y="19"/>
              </a:cxn>
            </a:cxnLst>
            <a:rect l="0" t="0" r="r" b="b"/>
            <a:pathLst>
              <a:path w="465" h="463">
                <a:moveTo>
                  <a:pt x="168" y="19"/>
                </a:moveTo>
                <a:cubicBezTo>
                  <a:pt x="158" y="22"/>
                  <a:pt x="75" y="46"/>
                  <a:pt x="30" y="133"/>
                </a:cubicBezTo>
                <a:cubicBezTo>
                  <a:pt x="29" y="135"/>
                  <a:pt x="28" y="137"/>
                  <a:pt x="28" y="139"/>
                </a:cubicBezTo>
                <a:cubicBezTo>
                  <a:pt x="28" y="141"/>
                  <a:pt x="29" y="157"/>
                  <a:pt x="46" y="172"/>
                </a:cubicBezTo>
                <a:cubicBezTo>
                  <a:pt x="62" y="186"/>
                  <a:pt x="84" y="181"/>
                  <a:pt x="94" y="175"/>
                </a:cubicBezTo>
                <a:cubicBezTo>
                  <a:pt x="95" y="175"/>
                  <a:pt x="96" y="174"/>
                  <a:pt x="97" y="174"/>
                </a:cubicBezTo>
                <a:cubicBezTo>
                  <a:pt x="105" y="168"/>
                  <a:pt x="110" y="160"/>
                  <a:pt x="116" y="152"/>
                </a:cubicBezTo>
                <a:cubicBezTo>
                  <a:pt x="121" y="145"/>
                  <a:pt x="127" y="136"/>
                  <a:pt x="131" y="135"/>
                </a:cubicBezTo>
                <a:cubicBezTo>
                  <a:pt x="146" y="132"/>
                  <a:pt x="153" y="120"/>
                  <a:pt x="159" y="111"/>
                </a:cubicBezTo>
                <a:cubicBezTo>
                  <a:pt x="161" y="108"/>
                  <a:pt x="163" y="104"/>
                  <a:pt x="164" y="103"/>
                </a:cubicBezTo>
                <a:cubicBezTo>
                  <a:pt x="168" y="100"/>
                  <a:pt x="175" y="100"/>
                  <a:pt x="181" y="101"/>
                </a:cubicBezTo>
                <a:cubicBezTo>
                  <a:pt x="181" y="102"/>
                  <a:pt x="181" y="103"/>
                  <a:pt x="181" y="104"/>
                </a:cubicBezTo>
                <a:cubicBezTo>
                  <a:pt x="184" y="117"/>
                  <a:pt x="188" y="134"/>
                  <a:pt x="202" y="138"/>
                </a:cubicBezTo>
                <a:cubicBezTo>
                  <a:pt x="203" y="139"/>
                  <a:pt x="206" y="141"/>
                  <a:pt x="209" y="142"/>
                </a:cubicBezTo>
                <a:cubicBezTo>
                  <a:pt x="217" y="146"/>
                  <a:pt x="227" y="151"/>
                  <a:pt x="236" y="147"/>
                </a:cubicBezTo>
                <a:cubicBezTo>
                  <a:pt x="239" y="145"/>
                  <a:pt x="244" y="141"/>
                  <a:pt x="246" y="133"/>
                </a:cubicBezTo>
                <a:cubicBezTo>
                  <a:pt x="249" y="112"/>
                  <a:pt x="255" y="93"/>
                  <a:pt x="260" y="86"/>
                </a:cubicBezTo>
                <a:cubicBezTo>
                  <a:pt x="261" y="90"/>
                  <a:pt x="262" y="96"/>
                  <a:pt x="263" y="100"/>
                </a:cubicBezTo>
                <a:cubicBezTo>
                  <a:pt x="264" y="105"/>
                  <a:pt x="265" y="110"/>
                  <a:pt x="266" y="114"/>
                </a:cubicBezTo>
                <a:cubicBezTo>
                  <a:pt x="272" y="131"/>
                  <a:pt x="277" y="142"/>
                  <a:pt x="285" y="151"/>
                </a:cubicBezTo>
                <a:cubicBezTo>
                  <a:pt x="285" y="151"/>
                  <a:pt x="289" y="156"/>
                  <a:pt x="289" y="156"/>
                </a:cubicBezTo>
                <a:cubicBezTo>
                  <a:pt x="301" y="169"/>
                  <a:pt x="311" y="180"/>
                  <a:pt x="314" y="191"/>
                </a:cubicBezTo>
                <a:cubicBezTo>
                  <a:pt x="315" y="194"/>
                  <a:pt x="315" y="197"/>
                  <a:pt x="315" y="200"/>
                </a:cubicBezTo>
                <a:cubicBezTo>
                  <a:pt x="315" y="209"/>
                  <a:pt x="312" y="220"/>
                  <a:pt x="303" y="239"/>
                </a:cubicBezTo>
                <a:cubicBezTo>
                  <a:pt x="299" y="246"/>
                  <a:pt x="295" y="255"/>
                  <a:pt x="290" y="265"/>
                </a:cubicBezTo>
                <a:cubicBezTo>
                  <a:pt x="284" y="278"/>
                  <a:pt x="274" y="301"/>
                  <a:pt x="267" y="310"/>
                </a:cubicBezTo>
                <a:cubicBezTo>
                  <a:pt x="266" y="310"/>
                  <a:pt x="266" y="310"/>
                  <a:pt x="265" y="309"/>
                </a:cubicBezTo>
                <a:cubicBezTo>
                  <a:pt x="261" y="307"/>
                  <a:pt x="257" y="305"/>
                  <a:pt x="250" y="305"/>
                </a:cubicBezTo>
                <a:cubicBezTo>
                  <a:pt x="244" y="305"/>
                  <a:pt x="244" y="305"/>
                  <a:pt x="244" y="305"/>
                </a:cubicBezTo>
                <a:cubicBezTo>
                  <a:pt x="241" y="305"/>
                  <a:pt x="234" y="306"/>
                  <a:pt x="230" y="305"/>
                </a:cubicBezTo>
                <a:cubicBezTo>
                  <a:pt x="230" y="303"/>
                  <a:pt x="229" y="301"/>
                  <a:pt x="229" y="300"/>
                </a:cubicBezTo>
                <a:cubicBezTo>
                  <a:pt x="228" y="294"/>
                  <a:pt x="227" y="288"/>
                  <a:pt x="223" y="282"/>
                </a:cubicBezTo>
                <a:cubicBezTo>
                  <a:pt x="223" y="282"/>
                  <a:pt x="219" y="276"/>
                  <a:pt x="219" y="276"/>
                </a:cubicBezTo>
                <a:cubicBezTo>
                  <a:pt x="216" y="270"/>
                  <a:pt x="213" y="265"/>
                  <a:pt x="204" y="258"/>
                </a:cubicBezTo>
                <a:cubicBezTo>
                  <a:pt x="189" y="243"/>
                  <a:pt x="167" y="246"/>
                  <a:pt x="148" y="250"/>
                </a:cubicBezTo>
                <a:cubicBezTo>
                  <a:pt x="141" y="252"/>
                  <a:pt x="132" y="256"/>
                  <a:pt x="119" y="263"/>
                </a:cubicBezTo>
                <a:cubicBezTo>
                  <a:pt x="111" y="268"/>
                  <a:pt x="94" y="277"/>
                  <a:pt x="87" y="278"/>
                </a:cubicBezTo>
                <a:cubicBezTo>
                  <a:pt x="84" y="275"/>
                  <a:pt x="77" y="264"/>
                  <a:pt x="77" y="255"/>
                </a:cubicBezTo>
                <a:cubicBezTo>
                  <a:pt x="76" y="240"/>
                  <a:pt x="74" y="218"/>
                  <a:pt x="60" y="198"/>
                </a:cubicBezTo>
                <a:cubicBezTo>
                  <a:pt x="49" y="181"/>
                  <a:pt x="36" y="180"/>
                  <a:pt x="24" y="180"/>
                </a:cubicBezTo>
                <a:cubicBezTo>
                  <a:pt x="20" y="180"/>
                  <a:pt x="16" y="182"/>
                  <a:pt x="13" y="185"/>
                </a:cubicBezTo>
                <a:cubicBezTo>
                  <a:pt x="4" y="196"/>
                  <a:pt x="0" y="240"/>
                  <a:pt x="10" y="287"/>
                </a:cubicBezTo>
                <a:cubicBezTo>
                  <a:pt x="15" y="313"/>
                  <a:pt x="29" y="343"/>
                  <a:pt x="48" y="370"/>
                </a:cubicBezTo>
                <a:cubicBezTo>
                  <a:pt x="79" y="412"/>
                  <a:pt x="145" y="463"/>
                  <a:pt x="231" y="463"/>
                </a:cubicBezTo>
                <a:cubicBezTo>
                  <a:pt x="272" y="463"/>
                  <a:pt x="302" y="456"/>
                  <a:pt x="321" y="444"/>
                </a:cubicBezTo>
                <a:cubicBezTo>
                  <a:pt x="330" y="438"/>
                  <a:pt x="334" y="429"/>
                  <a:pt x="333" y="418"/>
                </a:cubicBezTo>
                <a:cubicBezTo>
                  <a:pt x="332" y="400"/>
                  <a:pt x="315" y="383"/>
                  <a:pt x="304" y="378"/>
                </a:cubicBezTo>
                <a:cubicBezTo>
                  <a:pt x="282" y="368"/>
                  <a:pt x="211" y="353"/>
                  <a:pt x="164" y="379"/>
                </a:cubicBezTo>
                <a:cubicBezTo>
                  <a:pt x="157" y="383"/>
                  <a:pt x="155" y="391"/>
                  <a:pt x="159" y="397"/>
                </a:cubicBezTo>
                <a:cubicBezTo>
                  <a:pt x="162" y="404"/>
                  <a:pt x="171" y="406"/>
                  <a:pt x="177" y="403"/>
                </a:cubicBezTo>
                <a:cubicBezTo>
                  <a:pt x="214" y="382"/>
                  <a:pt x="276" y="394"/>
                  <a:pt x="293" y="402"/>
                </a:cubicBezTo>
                <a:cubicBezTo>
                  <a:pt x="298" y="405"/>
                  <a:pt x="306" y="416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298" y="427"/>
                  <a:pt x="278" y="436"/>
                  <a:pt x="231" y="436"/>
                </a:cubicBezTo>
                <a:cubicBezTo>
                  <a:pt x="160" y="435"/>
                  <a:pt x="99" y="394"/>
                  <a:pt x="70" y="354"/>
                </a:cubicBezTo>
                <a:cubicBezTo>
                  <a:pt x="53" y="330"/>
                  <a:pt x="41" y="304"/>
                  <a:pt x="36" y="281"/>
                </a:cubicBezTo>
                <a:cubicBezTo>
                  <a:pt x="33" y="262"/>
                  <a:pt x="31" y="246"/>
                  <a:pt x="31" y="234"/>
                </a:cubicBezTo>
                <a:cubicBezTo>
                  <a:pt x="31" y="222"/>
                  <a:pt x="32" y="214"/>
                  <a:pt x="33" y="208"/>
                </a:cubicBezTo>
                <a:cubicBezTo>
                  <a:pt x="35" y="209"/>
                  <a:pt x="36" y="210"/>
                  <a:pt x="37" y="212"/>
                </a:cubicBezTo>
                <a:cubicBezTo>
                  <a:pt x="47" y="227"/>
                  <a:pt x="49" y="244"/>
                  <a:pt x="50" y="256"/>
                </a:cubicBezTo>
                <a:cubicBezTo>
                  <a:pt x="51" y="272"/>
                  <a:pt x="63" y="303"/>
                  <a:pt x="84" y="305"/>
                </a:cubicBezTo>
                <a:cubicBezTo>
                  <a:pt x="96" y="306"/>
                  <a:pt x="110" y="299"/>
                  <a:pt x="132" y="287"/>
                </a:cubicBezTo>
                <a:cubicBezTo>
                  <a:pt x="140" y="283"/>
                  <a:pt x="150" y="277"/>
                  <a:pt x="154" y="277"/>
                </a:cubicBezTo>
                <a:cubicBezTo>
                  <a:pt x="165" y="274"/>
                  <a:pt x="180" y="272"/>
                  <a:pt x="186" y="277"/>
                </a:cubicBezTo>
                <a:cubicBezTo>
                  <a:pt x="192" y="283"/>
                  <a:pt x="193" y="285"/>
                  <a:pt x="196" y="289"/>
                </a:cubicBezTo>
                <a:cubicBezTo>
                  <a:pt x="200" y="297"/>
                  <a:pt x="200" y="297"/>
                  <a:pt x="200" y="297"/>
                </a:cubicBezTo>
                <a:cubicBezTo>
                  <a:pt x="201" y="298"/>
                  <a:pt x="202" y="302"/>
                  <a:pt x="202" y="305"/>
                </a:cubicBezTo>
                <a:cubicBezTo>
                  <a:pt x="203" y="309"/>
                  <a:pt x="204" y="313"/>
                  <a:pt x="206" y="317"/>
                </a:cubicBezTo>
                <a:cubicBezTo>
                  <a:pt x="213" y="334"/>
                  <a:pt x="234" y="333"/>
                  <a:pt x="246" y="332"/>
                </a:cubicBezTo>
                <a:cubicBezTo>
                  <a:pt x="246" y="332"/>
                  <a:pt x="249" y="332"/>
                  <a:pt x="250" y="332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3" y="333"/>
                  <a:pt x="256" y="336"/>
                  <a:pt x="261" y="338"/>
                </a:cubicBezTo>
                <a:cubicBezTo>
                  <a:pt x="278" y="346"/>
                  <a:pt x="290" y="325"/>
                  <a:pt x="295" y="317"/>
                </a:cubicBezTo>
                <a:cubicBezTo>
                  <a:pt x="302" y="305"/>
                  <a:pt x="308" y="290"/>
                  <a:pt x="315" y="276"/>
                </a:cubicBezTo>
                <a:cubicBezTo>
                  <a:pt x="319" y="267"/>
                  <a:pt x="323" y="258"/>
                  <a:pt x="327" y="251"/>
                </a:cubicBezTo>
                <a:cubicBezTo>
                  <a:pt x="358" y="192"/>
                  <a:pt x="336" y="168"/>
                  <a:pt x="309" y="138"/>
                </a:cubicBezTo>
                <a:cubicBezTo>
                  <a:pt x="305" y="133"/>
                  <a:pt x="305" y="133"/>
                  <a:pt x="305" y="133"/>
                </a:cubicBezTo>
                <a:cubicBezTo>
                  <a:pt x="300" y="127"/>
                  <a:pt x="296" y="119"/>
                  <a:pt x="292" y="106"/>
                </a:cubicBezTo>
                <a:cubicBezTo>
                  <a:pt x="291" y="103"/>
                  <a:pt x="291" y="99"/>
                  <a:pt x="290" y="95"/>
                </a:cubicBezTo>
                <a:cubicBezTo>
                  <a:pt x="288" y="88"/>
                  <a:pt x="287" y="80"/>
                  <a:pt x="283" y="73"/>
                </a:cubicBezTo>
                <a:cubicBezTo>
                  <a:pt x="278" y="62"/>
                  <a:pt x="268" y="57"/>
                  <a:pt x="257" y="58"/>
                </a:cubicBezTo>
                <a:cubicBezTo>
                  <a:pt x="240" y="59"/>
                  <a:pt x="232" y="79"/>
                  <a:pt x="227" y="93"/>
                </a:cubicBezTo>
                <a:cubicBezTo>
                  <a:pt x="224" y="102"/>
                  <a:pt x="222" y="111"/>
                  <a:pt x="221" y="118"/>
                </a:cubicBezTo>
                <a:cubicBezTo>
                  <a:pt x="218" y="116"/>
                  <a:pt x="215" y="115"/>
                  <a:pt x="213" y="114"/>
                </a:cubicBezTo>
                <a:cubicBezTo>
                  <a:pt x="211" y="111"/>
                  <a:pt x="209" y="102"/>
                  <a:pt x="208" y="98"/>
                </a:cubicBezTo>
                <a:cubicBezTo>
                  <a:pt x="206" y="89"/>
                  <a:pt x="204" y="82"/>
                  <a:pt x="197" y="78"/>
                </a:cubicBezTo>
                <a:cubicBezTo>
                  <a:pt x="190" y="75"/>
                  <a:pt x="164" y="68"/>
                  <a:pt x="147" y="82"/>
                </a:cubicBezTo>
                <a:cubicBezTo>
                  <a:pt x="142" y="86"/>
                  <a:pt x="139" y="92"/>
                  <a:pt x="136" y="97"/>
                </a:cubicBezTo>
                <a:cubicBezTo>
                  <a:pt x="131" y="104"/>
                  <a:pt x="128" y="108"/>
                  <a:pt x="124" y="109"/>
                </a:cubicBezTo>
                <a:cubicBezTo>
                  <a:pt x="111" y="112"/>
                  <a:pt x="102" y="124"/>
                  <a:pt x="94" y="136"/>
                </a:cubicBezTo>
                <a:cubicBezTo>
                  <a:pt x="90" y="142"/>
                  <a:pt x="85" y="148"/>
                  <a:pt x="81" y="152"/>
                </a:cubicBezTo>
                <a:cubicBezTo>
                  <a:pt x="77" y="153"/>
                  <a:pt x="68" y="155"/>
                  <a:pt x="64" y="152"/>
                </a:cubicBezTo>
                <a:cubicBezTo>
                  <a:pt x="59" y="147"/>
                  <a:pt x="57" y="144"/>
                  <a:pt x="56" y="141"/>
                </a:cubicBezTo>
                <a:cubicBezTo>
                  <a:pt x="98" y="65"/>
                  <a:pt x="175" y="46"/>
                  <a:pt x="176" y="46"/>
                </a:cubicBezTo>
                <a:cubicBezTo>
                  <a:pt x="176" y="45"/>
                  <a:pt x="177" y="45"/>
                  <a:pt x="177" y="45"/>
                </a:cubicBezTo>
                <a:cubicBezTo>
                  <a:pt x="178" y="45"/>
                  <a:pt x="223" y="28"/>
                  <a:pt x="288" y="44"/>
                </a:cubicBezTo>
                <a:cubicBezTo>
                  <a:pt x="312" y="50"/>
                  <a:pt x="371" y="71"/>
                  <a:pt x="410" y="136"/>
                </a:cubicBezTo>
                <a:cubicBezTo>
                  <a:pt x="424" y="161"/>
                  <a:pt x="433" y="190"/>
                  <a:pt x="435" y="207"/>
                </a:cubicBezTo>
                <a:cubicBezTo>
                  <a:pt x="437" y="220"/>
                  <a:pt x="437" y="231"/>
                  <a:pt x="437" y="240"/>
                </a:cubicBezTo>
                <a:cubicBezTo>
                  <a:pt x="437" y="243"/>
                  <a:pt x="437" y="245"/>
                  <a:pt x="437" y="247"/>
                </a:cubicBezTo>
                <a:cubicBezTo>
                  <a:pt x="432" y="247"/>
                  <a:pt x="425" y="245"/>
                  <a:pt x="421" y="243"/>
                </a:cubicBezTo>
                <a:cubicBezTo>
                  <a:pt x="421" y="243"/>
                  <a:pt x="421" y="242"/>
                  <a:pt x="421" y="242"/>
                </a:cubicBezTo>
                <a:cubicBezTo>
                  <a:pt x="421" y="230"/>
                  <a:pt x="414" y="219"/>
                  <a:pt x="402" y="214"/>
                </a:cubicBezTo>
                <a:cubicBezTo>
                  <a:pt x="387" y="209"/>
                  <a:pt x="365" y="212"/>
                  <a:pt x="355" y="228"/>
                </a:cubicBezTo>
                <a:cubicBezTo>
                  <a:pt x="351" y="234"/>
                  <a:pt x="350" y="240"/>
                  <a:pt x="350" y="245"/>
                </a:cubicBezTo>
                <a:cubicBezTo>
                  <a:pt x="350" y="250"/>
                  <a:pt x="351" y="255"/>
                  <a:pt x="353" y="260"/>
                </a:cubicBezTo>
                <a:cubicBezTo>
                  <a:pt x="346" y="264"/>
                  <a:pt x="339" y="271"/>
                  <a:pt x="334" y="277"/>
                </a:cubicBezTo>
                <a:cubicBezTo>
                  <a:pt x="329" y="283"/>
                  <a:pt x="316" y="301"/>
                  <a:pt x="316" y="318"/>
                </a:cubicBezTo>
                <a:cubicBezTo>
                  <a:pt x="316" y="322"/>
                  <a:pt x="316" y="326"/>
                  <a:pt x="318" y="329"/>
                </a:cubicBezTo>
                <a:cubicBezTo>
                  <a:pt x="322" y="339"/>
                  <a:pt x="332" y="346"/>
                  <a:pt x="344" y="348"/>
                </a:cubicBezTo>
                <a:cubicBezTo>
                  <a:pt x="361" y="350"/>
                  <a:pt x="378" y="343"/>
                  <a:pt x="390" y="329"/>
                </a:cubicBezTo>
                <a:cubicBezTo>
                  <a:pt x="399" y="317"/>
                  <a:pt x="399" y="317"/>
                  <a:pt x="399" y="317"/>
                </a:cubicBezTo>
                <a:cubicBezTo>
                  <a:pt x="402" y="314"/>
                  <a:pt x="405" y="310"/>
                  <a:pt x="407" y="308"/>
                </a:cubicBezTo>
                <a:cubicBezTo>
                  <a:pt x="413" y="308"/>
                  <a:pt x="420" y="309"/>
                  <a:pt x="423" y="310"/>
                </a:cubicBezTo>
                <a:cubicBezTo>
                  <a:pt x="422" y="311"/>
                  <a:pt x="422" y="312"/>
                  <a:pt x="421" y="314"/>
                </a:cubicBezTo>
                <a:cubicBezTo>
                  <a:pt x="415" y="327"/>
                  <a:pt x="405" y="346"/>
                  <a:pt x="395" y="358"/>
                </a:cubicBezTo>
                <a:cubicBezTo>
                  <a:pt x="381" y="376"/>
                  <a:pt x="361" y="392"/>
                  <a:pt x="355" y="397"/>
                </a:cubicBezTo>
                <a:cubicBezTo>
                  <a:pt x="352" y="400"/>
                  <a:pt x="350" y="404"/>
                  <a:pt x="350" y="408"/>
                </a:cubicBezTo>
                <a:cubicBezTo>
                  <a:pt x="350" y="411"/>
                  <a:pt x="351" y="413"/>
                  <a:pt x="353" y="416"/>
                </a:cubicBezTo>
                <a:cubicBezTo>
                  <a:pt x="357" y="422"/>
                  <a:pt x="366" y="423"/>
                  <a:pt x="372" y="418"/>
                </a:cubicBezTo>
                <a:cubicBezTo>
                  <a:pt x="384" y="408"/>
                  <a:pt x="402" y="393"/>
                  <a:pt x="416" y="375"/>
                </a:cubicBezTo>
                <a:cubicBezTo>
                  <a:pt x="430" y="357"/>
                  <a:pt x="442" y="332"/>
                  <a:pt x="446" y="325"/>
                </a:cubicBezTo>
                <a:cubicBezTo>
                  <a:pt x="453" y="311"/>
                  <a:pt x="450" y="301"/>
                  <a:pt x="446" y="296"/>
                </a:cubicBezTo>
                <a:cubicBezTo>
                  <a:pt x="437" y="281"/>
                  <a:pt x="417" y="281"/>
                  <a:pt x="406" y="281"/>
                </a:cubicBezTo>
                <a:cubicBezTo>
                  <a:pt x="405" y="281"/>
                  <a:pt x="405" y="281"/>
                  <a:pt x="405" y="281"/>
                </a:cubicBezTo>
                <a:cubicBezTo>
                  <a:pt x="393" y="281"/>
                  <a:pt x="387" y="290"/>
                  <a:pt x="378" y="301"/>
                </a:cubicBezTo>
                <a:cubicBezTo>
                  <a:pt x="369" y="312"/>
                  <a:pt x="369" y="312"/>
                  <a:pt x="369" y="312"/>
                </a:cubicBezTo>
                <a:cubicBezTo>
                  <a:pt x="363" y="319"/>
                  <a:pt x="354" y="322"/>
                  <a:pt x="348" y="321"/>
                </a:cubicBezTo>
                <a:cubicBezTo>
                  <a:pt x="347" y="320"/>
                  <a:pt x="344" y="320"/>
                  <a:pt x="343" y="318"/>
                </a:cubicBezTo>
                <a:cubicBezTo>
                  <a:pt x="343" y="318"/>
                  <a:pt x="343" y="318"/>
                  <a:pt x="343" y="318"/>
                </a:cubicBezTo>
                <a:cubicBezTo>
                  <a:pt x="343" y="309"/>
                  <a:pt x="360" y="285"/>
                  <a:pt x="368" y="282"/>
                </a:cubicBezTo>
                <a:cubicBezTo>
                  <a:pt x="373" y="283"/>
                  <a:pt x="378" y="281"/>
                  <a:pt x="381" y="277"/>
                </a:cubicBezTo>
                <a:cubicBezTo>
                  <a:pt x="387" y="270"/>
                  <a:pt x="383" y="262"/>
                  <a:pt x="381" y="257"/>
                </a:cubicBezTo>
                <a:cubicBezTo>
                  <a:pt x="379" y="253"/>
                  <a:pt x="376" y="246"/>
                  <a:pt x="378" y="243"/>
                </a:cubicBezTo>
                <a:cubicBezTo>
                  <a:pt x="380" y="239"/>
                  <a:pt x="387" y="238"/>
                  <a:pt x="392" y="240"/>
                </a:cubicBezTo>
                <a:cubicBezTo>
                  <a:pt x="394" y="241"/>
                  <a:pt x="394" y="241"/>
                  <a:pt x="394" y="243"/>
                </a:cubicBezTo>
                <a:cubicBezTo>
                  <a:pt x="393" y="250"/>
                  <a:pt x="396" y="258"/>
                  <a:pt x="402" y="263"/>
                </a:cubicBezTo>
                <a:cubicBezTo>
                  <a:pt x="414" y="272"/>
                  <a:pt x="440" y="277"/>
                  <a:pt x="453" y="273"/>
                </a:cubicBezTo>
                <a:cubicBezTo>
                  <a:pt x="459" y="270"/>
                  <a:pt x="463" y="265"/>
                  <a:pt x="463" y="259"/>
                </a:cubicBezTo>
                <a:cubicBezTo>
                  <a:pt x="464" y="251"/>
                  <a:pt x="465" y="230"/>
                  <a:pt x="462" y="203"/>
                </a:cubicBezTo>
                <a:cubicBezTo>
                  <a:pt x="459" y="183"/>
                  <a:pt x="450" y="150"/>
                  <a:pt x="433" y="123"/>
                </a:cubicBezTo>
                <a:cubicBezTo>
                  <a:pt x="389" y="48"/>
                  <a:pt x="322" y="24"/>
                  <a:pt x="295" y="18"/>
                </a:cubicBezTo>
                <a:cubicBezTo>
                  <a:pt x="225" y="0"/>
                  <a:pt x="176" y="17"/>
                  <a:pt x="168" y="1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76" name="Group 319"/>
          <p:cNvGrpSpPr>
            <a:grpSpLocks noChangeAspect="1"/>
          </p:cNvGrpSpPr>
          <p:nvPr userDrawn="1"/>
        </p:nvGrpSpPr>
        <p:grpSpPr bwMode="auto">
          <a:xfrm>
            <a:off x="5807761" y="1241992"/>
            <a:ext cx="206141" cy="391424"/>
            <a:chOff x="2579" y="548"/>
            <a:chExt cx="168" cy="319"/>
          </a:xfrm>
          <a:noFill/>
        </p:grpSpPr>
        <p:sp>
          <p:nvSpPr>
            <p:cNvPr id="277" name="Freeform 320"/>
            <p:cNvSpPr>
              <a:spLocks/>
            </p:cNvSpPr>
            <p:nvPr/>
          </p:nvSpPr>
          <p:spPr bwMode="auto">
            <a:xfrm>
              <a:off x="2579" y="548"/>
              <a:ext cx="168" cy="319"/>
            </a:xfrm>
            <a:custGeom>
              <a:avLst/>
              <a:gdLst/>
              <a:ahLst/>
              <a:cxnLst>
                <a:cxn ang="0">
                  <a:pos x="197" y="418"/>
                </a:cxn>
                <a:cxn ang="0">
                  <a:pos x="0" y="369"/>
                </a:cxn>
                <a:cxn ang="0">
                  <a:pos x="0" y="61"/>
                </a:cxn>
                <a:cxn ang="0">
                  <a:pos x="79" y="33"/>
                </a:cxn>
                <a:cxn ang="0">
                  <a:pos x="88" y="31"/>
                </a:cxn>
                <a:cxn ang="0">
                  <a:pos x="88" y="7"/>
                </a:cxn>
                <a:cxn ang="0">
                  <a:pos x="147" y="7"/>
                </a:cxn>
                <a:cxn ang="0">
                  <a:pos x="147" y="32"/>
                </a:cxn>
                <a:cxn ang="0">
                  <a:pos x="151" y="32"/>
                </a:cxn>
                <a:cxn ang="0">
                  <a:pos x="235" y="61"/>
                </a:cxn>
                <a:cxn ang="0">
                  <a:pos x="235" y="369"/>
                </a:cxn>
              </a:cxnLst>
              <a:rect l="0" t="0" r="r" b="b"/>
              <a:pathLst>
                <a:path w="235" h="449">
                  <a:moveTo>
                    <a:pt x="197" y="418"/>
                  </a:moveTo>
                  <a:cubicBezTo>
                    <a:pt x="130" y="449"/>
                    <a:pt x="0" y="433"/>
                    <a:pt x="0" y="3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5"/>
                    <a:pt x="35" y="36"/>
                    <a:pt x="79" y="33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0"/>
                    <a:pt x="147" y="0"/>
                    <a:pt x="147" y="7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97" y="35"/>
                    <a:pt x="235" y="45"/>
                    <a:pt x="235" y="61"/>
                  </a:cubicBezTo>
                  <a:cubicBezTo>
                    <a:pt x="235" y="369"/>
                    <a:pt x="235" y="369"/>
                    <a:pt x="235" y="369"/>
                  </a:cubicBezTo>
                </a:path>
              </a:pathLst>
            </a:custGeom>
            <a:grpFill/>
            <a:ln w="28575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78" name="Freeform 321"/>
            <p:cNvSpPr>
              <a:spLocks/>
            </p:cNvSpPr>
            <p:nvPr/>
          </p:nvSpPr>
          <p:spPr bwMode="auto">
            <a:xfrm>
              <a:off x="2626" y="590"/>
              <a:ext cx="121" cy="1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51" y="27"/>
                </a:cxn>
                <a:cxn ang="0">
                  <a:pos x="0" y="24"/>
                </a:cxn>
              </a:cxnLst>
              <a:rect l="0" t="0" r="r" b="b"/>
              <a:pathLst>
                <a:path w="169" h="27">
                  <a:moveTo>
                    <a:pt x="169" y="0"/>
                  </a:moveTo>
                  <a:cubicBezTo>
                    <a:pt x="169" y="15"/>
                    <a:pt x="117" y="27"/>
                    <a:pt x="51" y="27"/>
                  </a:cubicBezTo>
                  <a:cubicBezTo>
                    <a:pt x="33" y="27"/>
                    <a:pt x="15" y="26"/>
                    <a:pt x="0" y="24"/>
                  </a:cubicBezTo>
                </a:path>
              </a:pathLst>
            </a:custGeom>
            <a:grpFill/>
            <a:ln w="28575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85" name="Freeform 163"/>
          <p:cNvSpPr>
            <a:spLocks/>
          </p:cNvSpPr>
          <p:nvPr userDrawn="1"/>
        </p:nvSpPr>
        <p:spPr bwMode="auto">
          <a:xfrm>
            <a:off x="6197306" y="1253036"/>
            <a:ext cx="366882" cy="369336"/>
          </a:xfrm>
          <a:custGeom>
            <a:avLst/>
            <a:gdLst/>
            <a:ahLst/>
            <a:cxnLst>
              <a:cxn ang="0">
                <a:pos x="72" y="307"/>
              </a:cxn>
              <a:cxn ang="0">
                <a:pos x="272" y="307"/>
              </a:cxn>
              <a:cxn ang="0">
                <a:pos x="271" y="371"/>
              </a:cxn>
              <a:cxn ang="0">
                <a:pos x="72" y="371"/>
              </a:cxn>
              <a:cxn ang="0">
                <a:pos x="72" y="424"/>
              </a:cxn>
              <a:cxn ang="0">
                <a:pos x="332" y="424"/>
              </a:cxn>
              <a:cxn ang="0">
                <a:pos x="332" y="227"/>
              </a:cxn>
              <a:cxn ang="0">
                <a:pos x="420" y="174"/>
              </a:cxn>
              <a:cxn ang="0">
                <a:pos x="420" y="123"/>
              </a:cxn>
              <a:cxn ang="0">
                <a:pos x="328" y="177"/>
              </a:cxn>
              <a:cxn ang="0">
                <a:pos x="327" y="109"/>
              </a:cxn>
              <a:cxn ang="0">
                <a:pos x="102" y="109"/>
              </a:cxn>
              <a:cxn ang="0">
                <a:pos x="251" y="0"/>
              </a:cxn>
              <a:cxn ang="0">
                <a:pos x="183" y="0"/>
              </a:cxn>
              <a:cxn ang="0">
                <a:pos x="60" y="89"/>
              </a:cxn>
              <a:cxn ang="0">
                <a:pos x="46" y="82"/>
              </a:cxn>
              <a:cxn ang="0">
                <a:pos x="0" y="90"/>
              </a:cxn>
              <a:cxn ang="0">
                <a:pos x="1" y="423"/>
              </a:cxn>
            </a:cxnLst>
            <a:rect l="0" t="0" r="r" b="b"/>
            <a:pathLst>
              <a:path w="420" h="424">
                <a:moveTo>
                  <a:pt x="72" y="307"/>
                </a:moveTo>
                <a:cubicBezTo>
                  <a:pt x="272" y="307"/>
                  <a:pt x="272" y="307"/>
                  <a:pt x="272" y="307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72" y="371"/>
                  <a:pt x="72" y="371"/>
                  <a:pt x="72" y="371"/>
                </a:cubicBezTo>
                <a:cubicBezTo>
                  <a:pt x="72" y="424"/>
                  <a:pt x="72" y="424"/>
                  <a:pt x="72" y="424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227"/>
                  <a:pt x="332" y="227"/>
                  <a:pt x="332" y="227"/>
                </a:cubicBezTo>
                <a:cubicBezTo>
                  <a:pt x="420" y="174"/>
                  <a:pt x="420" y="174"/>
                  <a:pt x="420" y="174"/>
                </a:cubicBezTo>
                <a:cubicBezTo>
                  <a:pt x="420" y="123"/>
                  <a:pt x="420" y="123"/>
                  <a:pt x="420" y="123"/>
                </a:cubicBezTo>
                <a:cubicBezTo>
                  <a:pt x="328" y="177"/>
                  <a:pt x="328" y="177"/>
                  <a:pt x="328" y="177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251" y="0"/>
                  <a:pt x="251" y="0"/>
                  <a:pt x="251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83" y="0"/>
                  <a:pt x="103" y="65"/>
                  <a:pt x="60" y="89"/>
                </a:cubicBezTo>
                <a:cubicBezTo>
                  <a:pt x="55" y="92"/>
                  <a:pt x="49" y="85"/>
                  <a:pt x="46" y="82"/>
                </a:cubicBezTo>
                <a:cubicBezTo>
                  <a:pt x="21" y="55"/>
                  <a:pt x="0" y="90"/>
                  <a:pt x="0" y="90"/>
                </a:cubicBezTo>
                <a:cubicBezTo>
                  <a:pt x="1" y="423"/>
                  <a:pt x="1" y="423"/>
                  <a:pt x="1" y="423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2" name="Freeform 159"/>
          <p:cNvSpPr>
            <a:spLocks/>
          </p:cNvSpPr>
          <p:nvPr userDrawn="1"/>
        </p:nvSpPr>
        <p:spPr bwMode="auto">
          <a:xfrm>
            <a:off x="1258229" y="1239547"/>
            <a:ext cx="549711" cy="396331"/>
          </a:xfrm>
          <a:custGeom>
            <a:avLst/>
            <a:gdLst/>
            <a:ahLst/>
            <a:cxnLst>
              <a:cxn ang="0">
                <a:pos x="218" y="426"/>
              </a:cxn>
              <a:cxn ang="0">
                <a:pos x="411" y="426"/>
              </a:cxn>
              <a:cxn ang="0">
                <a:pos x="354" y="398"/>
              </a:cxn>
              <a:cxn ang="0">
                <a:pos x="322" y="381"/>
              </a:cxn>
              <a:cxn ang="0">
                <a:pos x="322" y="15"/>
              </a:cxn>
              <a:cxn ang="0">
                <a:pos x="337" y="0"/>
              </a:cxn>
              <a:cxn ang="0">
                <a:pos x="514" y="0"/>
              </a:cxn>
              <a:cxn ang="0">
                <a:pos x="527" y="21"/>
              </a:cxn>
              <a:cxn ang="0">
                <a:pos x="437" y="256"/>
              </a:cxn>
              <a:cxn ang="0">
                <a:pos x="517" y="277"/>
              </a:cxn>
              <a:cxn ang="0">
                <a:pos x="597" y="250"/>
              </a:cxn>
              <a:cxn ang="0">
                <a:pos x="526" y="75"/>
              </a:cxn>
              <a:cxn ang="0">
                <a:pos x="552" y="61"/>
              </a:cxn>
              <a:cxn ang="0">
                <a:pos x="628" y="245"/>
              </a:cxn>
              <a:cxn ang="0">
                <a:pos x="627" y="261"/>
              </a:cxn>
              <a:cxn ang="0">
                <a:pos x="517" y="306"/>
              </a:cxn>
              <a:cxn ang="0">
                <a:pos x="435" y="288"/>
              </a:cxn>
              <a:cxn ang="0">
                <a:pos x="406" y="253"/>
              </a:cxn>
              <a:cxn ang="0">
                <a:pos x="491" y="29"/>
              </a:cxn>
              <a:cxn ang="0">
                <a:pos x="351" y="29"/>
              </a:cxn>
              <a:cxn ang="0">
                <a:pos x="351" y="368"/>
              </a:cxn>
              <a:cxn ang="0">
                <a:pos x="436" y="410"/>
              </a:cxn>
              <a:cxn ang="0">
                <a:pos x="441" y="456"/>
              </a:cxn>
              <a:cxn ang="0">
                <a:pos x="189" y="456"/>
              </a:cxn>
              <a:cxn ang="0">
                <a:pos x="193" y="410"/>
              </a:cxn>
              <a:cxn ang="0">
                <a:pos x="278" y="368"/>
              </a:cxn>
              <a:cxn ang="0">
                <a:pos x="278" y="29"/>
              </a:cxn>
              <a:cxn ang="0">
                <a:pos x="139" y="29"/>
              </a:cxn>
              <a:cxn ang="0">
                <a:pos x="224" y="253"/>
              </a:cxn>
              <a:cxn ang="0">
                <a:pos x="194" y="288"/>
              </a:cxn>
              <a:cxn ang="0">
                <a:pos x="112" y="306"/>
              </a:cxn>
              <a:cxn ang="0">
                <a:pos x="3" y="261"/>
              </a:cxn>
              <a:cxn ang="0">
                <a:pos x="2" y="245"/>
              </a:cxn>
              <a:cxn ang="0">
                <a:pos x="78" y="61"/>
              </a:cxn>
              <a:cxn ang="0">
                <a:pos x="103" y="75"/>
              </a:cxn>
              <a:cxn ang="0">
                <a:pos x="33" y="250"/>
              </a:cxn>
              <a:cxn ang="0">
                <a:pos x="112" y="277"/>
              </a:cxn>
              <a:cxn ang="0">
                <a:pos x="192" y="256"/>
              </a:cxn>
              <a:cxn ang="0">
                <a:pos x="102" y="21"/>
              </a:cxn>
              <a:cxn ang="0">
                <a:pos x="115" y="0"/>
              </a:cxn>
              <a:cxn ang="0">
                <a:pos x="293" y="0"/>
              </a:cxn>
              <a:cxn ang="0">
                <a:pos x="307" y="15"/>
              </a:cxn>
              <a:cxn ang="0">
                <a:pos x="307" y="381"/>
              </a:cxn>
              <a:cxn ang="0">
                <a:pos x="275" y="398"/>
              </a:cxn>
              <a:cxn ang="0">
                <a:pos x="218" y="426"/>
              </a:cxn>
            </a:cxnLst>
            <a:rect l="0" t="0" r="r" b="b"/>
            <a:pathLst>
              <a:path w="630" h="456">
                <a:moveTo>
                  <a:pt x="218" y="426"/>
                </a:moveTo>
                <a:cubicBezTo>
                  <a:pt x="411" y="426"/>
                  <a:pt x="411" y="426"/>
                  <a:pt x="411" y="426"/>
                </a:cubicBezTo>
                <a:cubicBezTo>
                  <a:pt x="392" y="406"/>
                  <a:pt x="370" y="399"/>
                  <a:pt x="354" y="398"/>
                </a:cubicBezTo>
                <a:cubicBezTo>
                  <a:pt x="343" y="397"/>
                  <a:pt x="322" y="398"/>
                  <a:pt x="322" y="381"/>
                </a:cubicBezTo>
                <a:cubicBezTo>
                  <a:pt x="322" y="15"/>
                  <a:pt x="322" y="15"/>
                  <a:pt x="322" y="15"/>
                </a:cubicBezTo>
                <a:cubicBezTo>
                  <a:pt x="322" y="7"/>
                  <a:pt x="329" y="0"/>
                  <a:pt x="337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27" y="0"/>
                  <a:pt x="533" y="10"/>
                  <a:pt x="527" y="21"/>
                </a:cubicBezTo>
                <a:cubicBezTo>
                  <a:pt x="437" y="256"/>
                  <a:pt x="437" y="256"/>
                  <a:pt x="437" y="256"/>
                </a:cubicBezTo>
                <a:cubicBezTo>
                  <a:pt x="460" y="271"/>
                  <a:pt x="490" y="277"/>
                  <a:pt x="517" y="277"/>
                </a:cubicBezTo>
                <a:cubicBezTo>
                  <a:pt x="545" y="277"/>
                  <a:pt x="575" y="269"/>
                  <a:pt x="597" y="250"/>
                </a:cubicBezTo>
                <a:cubicBezTo>
                  <a:pt x="526" y="75"/>
                  <a:pt x="526" y="75"/>
                  <a:pt x="526" y="75"/>
                </a:cubicBezTo>
                <a:cubicBezTo>
                  <a:pt x="516" y="58"/>
                  <a:pt x="542" y="44"/>
                  <a:pt x="552" y="61"/>
                </a:cubicBezTo>
                <a:cubicBezTo>
                  <a:pt x="628" y="245"/>
                  <a:pt x="628" y="245"/>
                  <a:pt x="628" y="245"/>
                </a:cubicBezTo>
                <a:cubicBezTo>
                  <a:pt x="630" y="249"/>
                  <a:pt x="629" y="258"/>
                  <a:pt x="627" y="261"/>
                </a:cubicBezTo>
                <a:cubicBezTo>
                  <a:pt x="604" y="293"/>
                  <a:pt x="552" y="306"/>
                  <a:pt x="517" y="306"/>
                </a:cubicBezTo>
                <a:cubicBezTo>
                  <a:pt x="480" y="306"/>
                  <a:pt x="453" y="297"/>
                  <a:pt x="435" y="288"/>
                </a:cubicBezTo>
                <a:cubicBezTo>
                  <a:pt x="425" y="283"/>
                  <a:pt x="398" y="269"/>
                  <a:pt x="406" y="253"/>
                </a:cubicBezTo>
                <a:cubicBezTo>
                  <a:pt x="491" y="29"/>
                  <a:pt x="491" y="29"/>
                  <a:pt x="491" y="29"/>
                </a:cubicBezTo>
                <a:cubicBezTo>
                  <a:pt x="351" y="29"/>
                  <a:pt x="351" y="29"/>
                  <a:pt x="351" y="29"/>
                </a:cubicBezTo>
                <a:cubicBezTo>
                  <a:pt x="351" y="368"/>
                  <a:pt x="351" y="368"/>
                  <a:pt x="351" y="368"/>
                </a:cubicBezTo>
                <a:cubicBezTo>
                  <a:pt x="396" y="375"/>
                  <a:pt x="423" y="395"/>
                  <a:pt x="436" y="410"/>
                </a:cubicBezTo>
                <a:cubicBezTo>
                  <a:pt x="442" y="418"/>
                  <a:pt x="475" y="456"/>
                  <a:pt x="441" y="456"/>
                </a:cubicBezTo>
                <a:cubicBezTo>
                  <a:pt x="189" y="456"/>
                  <a:pt x="189" y="456"/>
                  <a:pt x="189" y="456"/>
                </a:cubicBezTo>
                <a:cubicBezTo>
                  <a:pt x="155" y="456"/>
                  <a:pt x="186" y="417"/>
                  <a:pt x="193" y="410"/>
                </a:cubicBezTo>
                <a:cubicBezTo>
                  <a:pt x="211" y="394"/>
                  <a:pt x="242" y="373"/>
                  <a:pt x="278" y="368"/>
                </a:cubicBezTo>
                <a:cubicBezTo>
                  <a:pt x="278" y="29"/>
                  <a:pt x="278" y="29"/>
                  <a:pt x="278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232" y="269"/>
                  <a:pt x="204" y="283"/>
                  <a:pt x="194" y="288"/>
                </a:cubicBezTo>
                <a:cubicBezTo>
                  <a:pt x="176" y="297"/>
                  <a:pt x="149" y="306"/>
                  <a:pt x="112" y="306"/>
                </a:cubicBezTo>
                <a:cubicBezTo>
                  <a:pt x="77" y="306"/>
                  <a:pt x="25" y="293"/>
                  <a:pt x="3" y="261"/>
                </a:cubicBezTo>
                <a:cubicBezTo>
                  <a:pt x="0" y="258"/>
                  <a:pt x="0" y="249"/>
                  <a:pt x="2" y="245"/>
                </a:cubicBezTo>
                <a:cubicBezTo>
                  <a:pt x="78" y="61"/>
                  <a:pt x="78" y="61"/>
                  <a:pt x="78" y="61"/>
                </a:cubicBezTo>
                <a:cubicBezTo>
                  <a:pt x="87" y="44"/>
                  <a:pt x="113" y="58"/>
                  <a:pt x="103" y="75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54" y="269"/>
                  <a:pt x="84" y="277"/>
                  <a:pt x="112" y="277"/>
                </a:cubicBezTo>
                <a:cubicBezTo>
                  <a:pt x="140" y="277"/>
                  <a:pt x="169" y="271"/>
                  <a:pt x="192" y="256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6" y="10"/>
                  <a:pt x="102" y="0"/>
                  <a:pt x="115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300" y="0"/>
                  <a:pt x="307" y="7"/>
                  <a:pt x="307" y="15"/>
                </a:cubicBezTo>
                <a:cubicBezTo>
                  <a:pt x="307" y="381"/>
                  <a:pt x="307" y="381"/>
                  <a:pt x="307" y="381"/>
                </a:cubicBezTo>
                <a:cubicBezTo>
                  <a:pt x="307" y="398"/>
                  <a:pt x="286" y="396"/>
                  <a:pt x="275" y="398"/>
                </a:cubicBezTo>
                <a:cubicBezTo>
                  <a:pt x="256" y="402"/>
                  <a:pt x="234" y="412"/>
                  <a:pt x="218" y="4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0" name="Freeform 147"/>
          <p:cNvSpPr>
            <a:spLocks noEditPoints="1"/>
          </p:cNvSpPr>
          <p:nvPr userDrawn="1"/>
        </p:nvSpPr>
        <p:spPr bwMode="auto">
          <a:xfrm>
            <a:off x="6659250" y="1237084"/>
            <a:ext cx="380380" cy="401240"/>
          </a:xfrm>
          <a:custGeom>
            <a:avLst/>
            <a:gdLst/>
            <a:ahLst/>
            <a:cxnLst>
              <a:cxn ang="0">
                <a:pos x="396" y="240"/>
              </a:cxn>
              <a:cxn ang="0">
                <a:pos x="390" y="131"/>
              </a:cxn>
              <a:cxn ang="0">
                <a:pos x="425" y="72"/>
              </a:cxn>
              <a:cxn ang="0">
                <a:pos x="424" y="61"/>
              </a:cxn>
              <a:cxn ang="0">
                <a:pos x="375" y="1"/>
              </a:cxn>
              <a:cxn ang="0">
                <a:pos x="36" y="92"/>
              </a:cxn>
              <a:cxn ang="0">
                <a:pos x="0" y="151"/>
              </a:cxn>
              <a:cxn ang="0">
                <a:pos x="39" y="217"/>
              </a:cxn>
              <a:cxn ang="0">
                <a:pos x="203" y="288"/>
              </a:cxn>
              <a:cxn ang="0">
                <a:pos x="26" y="343"/>
              </a:cxn>
              <a:cxn ang="0">
                <a:pos x="36" y="452"/>
              </a:cxn>
              <a:cxn ang="0">
                <a:pos x="64" y="460"/>
              </a:cxn>
              <a:cxn ang="0">
                <a:pos x="70" y="458"/>
              </a:cxn>
              <a:cxn ang="0">
                <a:pos x="402" y="368"/>
              </a:cxn>
              <a:cxn ang="0">
                <a:pos x="436" y="300"/>
              </a:cxn>
              <a:cxn ang="0">
                <a:pos x="52" y="356"/>
              </a:cxn>
              <a:cxn ang="0">
                <a:pos x="57" y="358"/>
              </a:cxn>
              <a:cxn ang="0">
                <a:pos x="72" y="393"/>
              </a:cxn>
              <a:cxn ang="0">
                <a:pos x="72" y="397"/>
              </a:cxn>
              <a:cxn ang="0">
                <a:pos x="72" y="400"/>
              </a:cxn>
              <a:cxn ang="0">
                <a:pos x="72" y="403"/>
              </a:cxn>
              <a:cxn ang="0">
                <a:pos x="72" y="406"/>
              </a:cxn>
              <a:cxn ang="0">
                <a:pos x="72" y="409"/>
              </a:cxn>
              <a:cxn ang="0">
                <a:pos x="72" y="412"/>
              </a:cxn>
              <a:cxn ang="0">
                <a:pos x="71" y="414"/>
              </a:cxn>
              <a:cxn ang="0">
                <a:pos x="71" y="417"/>
              </a:cxn>
              <a:cxn ang="0">
                <a:pos x="70" y="419"/>
              </a:cxn>
              <a:cxn ang="0">
                <a:pos x="68" y="423"/>
              </a:cxn>
              <a:cxn ang="0">
                <a:pos x="68" y="425"/>
              </a:cxn>
              <a:cxn ang="0">
                <a:pos x="67" y="426"/>
              </a:cxn>
              <a:cxn ang="0">
                <a:pos x="66" y="428"/>
              </a:cxn>
              <a:cxn ang="0">
                <a:pos x="65" y="429"/>
              </a:cxn>
              <a:cxn ang="0">
                <a:pos x="61" y="433"/>
              </a:cxn>
              <a:cxn ang="0">
                <a:pos x="53" y="431"/>
              </a:cxn>
              <a:cxn ang="0">
                <a:pos x="46" y="360"/>
              </a:cxn>
              <a:cxn ang="0">
                <a:pos x="96" y="423"/>
              </a:cxn>
              <a:cxn ang="0">
                <a:pos x="99" y="406"/>
              </a:cxn>
              <a:cxn ang="0">
                <a:pos x="99" y="400"/>
              </a:cxn>
              <a:cxn ang="0">
                <a:pos x="98" y="387"/>
              </a:cxn>
              <a:cxn ang="0">
                <a:pos x="98" y="383"/>
              </a:cxn>
              <a:cxn ang="0">
                <a:pos x="97" y="378"/>
              </a:cxn>
              <a:cxn ang="0">
                <a:pos x="96" y="375"/>
              </a:cxn>
              <a:cxn ang="0">
                <a:pos x="95" y="371"/>
              </a:cxn>
              <a:cxn ang="0">
                <a:pos x="93" y="367"/>
              </a:cxn>
              <a:cxn ang="0">
                <a:pos x="92" y="364"/>
              </a:cxn>
              <a:cxn ang="0">
                <a:pos x="91" y="361"/>
              </a:cxn>
              <a:cxn ang="0">
                <a:pos x="89" y="357"/>
              </a:cxn>
              <a:cxn ang="0">
                <a:pos x="87" y="354"/>
              </a:cxn>
              <a:cxn ang="0">
                <a:pos x="86" y="351"/>
              </a:cxn>
              <a:cxn ang="0">
                <a:pos x="84" y="348"/>
              </a:cxn>
              <a:cxn ang="0">
                <a:pos x="247" y="303"/>
              </a:cxn>
              <a:cxn ang="0">
                <a:pos x="257" y="291"/>
              </a:cxn>
              <a:cxn ang="0">
                <a:pos x="50" y="193"/>
              </a:cxn>
              <a:cxn ang="0">
                <a:pos x="27" y="151"/>
              </a:cxn>
              <a:cxn ang="0">
                <a:pos x="378" y="27"/>
              </a:cxn>
              <a:cxn ang="0">
                <a:pos x="398" y="64"/>
              </a:cxn>
              <a:cxn ang="0">
                <a:pos x="399" y="73"/>
              </a:cxn>
              <a:cxn ang="0">
                <a:pos x="208" y="158"/>
              </a:cxn>
              <a:cxn ang="0">
                <a:pos x="127" y="138"/>
              </a:cxn>
              <a:cxn ang="0">
                <a:pos x="134" y="155"/>
              </a:cxn>
              <a:cxn ang="0">
                <a:pos x="386" y="265"/>
              </a:cxn>
              <a:cxn ang="0">
                <a:pos x="410" y="310"/>
              </a:cxn>
            </a:cxnLst>
            <a:rect l="0" t="0" r="r" b="b"/>
            <a:pathLst>
              <a:path w="436" h="461">
                <a:moveTo>
                  <a:pt x="436" y="300"/>
                </a:moveTo>
                <a:cubicBezTo>
                  <a:pt x="433" y="271"/>
                  <a:pt x="426" y="251"/>
                  <a:pt x="396" y="240"/>
                </a:cubicBezTo>
                <a:cubicBezTo>
                  <a:pt x="393" y="238"/>
                  <a:pt x="316" y="205"/>
                  <a:pt x="246" y="175"/>
                </a:cubicBezTo>
                <a:cubicBezTo>
                  <a:pt x="288" y="162"/>
                  <a:pt x="390" y="131"/>
                  <a:pt x="390" y="131"/>
                </a:cubicBezTo>
                <a:cubicBezTo>
                  <a:pt x="391" y="131"/>
                  <a:pt x="391" y="130"/>
                  <a:pt x="391" y="130"/>
                </a:cubicBezTo>
                <a:cubicBezTo>
                  <a:pt x="418" y="119"/>
                  <a:pt x="425" y="92"/>
                  <a:pt x="425" y="72"/>
                </a:cubicBezTo>
                <a:cubicBezTo>
                  <a:pt x="425" y="68"/>
                  <a:pt x="425" y="65"/>
                  <a:pt x="425" y="61"/>
                </a:cubicBezTo>
                <a:cubicBezTo>
                  <a:pt x="424" y="61"/>
                  <a:pt x="424" y="61"/>
                  <a:pt x="424" y="61"/>
                </a:cubicBezTo>
                <a:cubicBezTo>
                  <a:pt x="422" y="39"/>
                  <a:pt x="413" y="20"/>
                  <a:pt x="400" y="9"/>
                </a:cubicBezTo>
                <a:cubicBezTo>
                  <a:pt x="393" y="3"/>
                  <a:pt x="384" y="0"/>
                  <a:pt x="375" y="1"/>
                </a:cubicBezTo>
                <a:cubicBezTo>
                  <a:pt x="374" y="1"/>
                  <a:pt x="374" y="1"/>
                  <a:pt x="373" y="1"/>
                </a:cubicBezTo>
                <a:cubicBezTo>
                  <a:pt x="36" y="92"/>
                  <a:pt x="36" y="92"/>
                  <a:pt x="36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13" y="99"/>
                  <a:pt x="0" y="122"/>
                  <a:pt x="0" y="151"/>
                </a:cubicBezTo>
                <a:cubicBezTo>
                  <a:pt x="0" y="154"/>
                  <a:pt x="0" y="158"/>
                  <a:pt x="1" y="161"/>
                </a:cubicBezTo>
                <a:cubicBezTo>
                  <a:pt x="4" y="196"/>
                  <a:pt x="20" y="207"/>
                  <a:pt x="39" y="217"/>
                </a:cubicBezTo>
                <a:cubicBezTo>
                  <a:pt x="39" y="217"/>
                  <a:pt x="39" y="217"/>
                  <a:pt x="39" y="217"/>
                </a:cubicBezTo>
                <a:cubicBezTo>
                  <a:pt x="39" y="217"/>
                  <a:pt x="155" y="267"/>
                  <a:pt x="203" y="288"/>
                </a:cubicBezTo>
                <a:cubicBezTo>
                  <a:pt x="157" y="300"/>
                  <a:pt x="58" y="327"/>
                  <a:pt x="48" y="330"/>
                </a:cubicBezTo>
                <a:cubicBezTo>
                  <a:pt x="39" y="331"/>
                  <a:pt x="32" y="335"/>
                  <a:pt x="26" y="343"/>
                </a:cubicBezTo>
                <a:cubicBezTo>
                  <a:pt x="15" y="356"/>
                  <a:pt x="10" y="377"/>
                  <a:pt x="12" y="399"/>
                </a:cubicBezTo>
                <a:cubicBezTo>
                  <a:pt x="14" y="421"/>
                  <a:pt x="23" y="441"/>
                  <a:pt x="36" y="452"/>
                </a:cubicBezTo>
                <a:cubicBezTo>
                  <a:pt x="44" y="458"/>
                  <a:pt x="53" y="461"/>
                  <a:pt x="62" y="460"/>
                </a:cubicBezTo>
                <a:cubicBezTo>
                  <a:pt x="62" y="460"/>
                  <a:pt x="63" y="460"/>
                  <a:pt x="64" y="460"/>
                </a:cubicBezTo>
                <a:cubicBezTo>
                  <a:pt x="64" y="460"/>
                  <a:pt x="64" y="460"/>
                  <a:pt x="64" y="460"/>
                </a:cubicBezTo>
                <a:cubicBezTo>
                  <a:pt x="66" y="459"/>
                  <a:pt x="68" y="459"/>
                  <a:pt x="70" y="458"/>
                </a:cubicBezTo>
                <a:cubicBezTo>
                  <a:pt x="86" y="454"/>
                  <a:pt x="401" y="369"/>
                  <a:pt x="401" y="369"/>
                </a:cubicBezTo>
                <a:cubicBezTo>
                  <a:pt x="401" y="369"/>
                  <a:pt x="402" y="369"/>
                  <a:pt x="402" y="368"/>
                </a:cubicBezTo>
                <a:cubicBezTo>
                  <a:pt x="424" y="361"/>
                  <a:pt x="436" y="339"/>
                  <a:pt x="436" y="310"/>
                </a:cubicBezTo>
                <a:cubicBezTo>
                  <a:pt x="436" y="307"/>
                  <a:pt x="436" y="303"/>
                  <a:pt x="436" y="300"/>
                </a:cubicBezTo>
                <a:close/>
                <a:moveTo>
                  <a:pt x="46" y="360"/>
                </a:moveTo>
                <a:cubicBezTo>
                  <a:pt x="48" y="358"/>
                  <a:pt x="50" y="356"/>
                  <a:pt x="52" y="356"/>
                </a:cubicBezTo>
                <a:cubicBezTo>
                  <a:pt x="53" y="356"/>
                  <a:pt x="55" y="357"/>
                  <a:pt x="57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63" y="363"/>
                  <a:pt x="70" y="375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4"/>
                  <a:pt x="72" y="396"/>
                  <a:pt x="72" y="397"/>
                </a:cubicBezTo>
                <a:cubicBezTo>
                  <a:pt x="72" y="397"/>
                  <a:pt x="72" y="398"/>
                  <a:pt x="72" y="398"/>
                </a:cubicBezTo>
                <a:cubicBezTo>
                  <a:pt x="72" y="399"/>
                  <a:pt x="72" y="399"/>
                  <a:pt x="72" y="400"/>
                </a:cubicBezTo>
                <a:cubicBezTo>
                  <a:pt x="72" y="401"/>
                  <a:pt x="72" y="401"/>
                  <a:pt x="72" y="402"/>
                </a:cubicBezTo>
                <a:cubicBezTo>
                  <a:pt x="72" y="402"/>
                  <a:pt x="72" y="403"/>
                  <a:pt x="72" y="403"/>
                </a:cubicBezTo>
                <a:cubicBezTo>
                  <a:pt x="72" y="404"/>
                  <a:pt x="72" y="405"/>
                  <a:pt x="72" y="406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72" y="407"/>
                  <a:pt x="72" y="408"/>
                  <a:pt x="72" y="408"/>
                </a:cubicBezTo>
                <a:cubicBezTo>
                  <a:pt x="72" y="409"/>
                  <a:pt x="72" y="409"/>
                  <a:pt x="72" y="409"/>
                </a:cubicBezTo>
                <a:cubicBezTo>
                  <a:pt x="72" y="410"/>
                  <a:pt x="72" y="410"/>
                  <a:pt x="72" y="411"/>
                </a:cubicBezTo>
                <a:cubicBezTo>
                  <a:pt x="72" y="411"/>
                  <a:pt x="72" y="412"/>
                  <a:pt x="72" y="412"/>
                </a:cubicBezTo>
                <a:cubicBezTo>
                  <a:pt x="71" y="412"/>
                  <a:pt x="71" y="413"/>
                  <a:pt x="71" y="413"/>
                </a:cubicBezTo>
                <a:cubicBezTo>
                  <a:pt x="71" y="414"/>
                  <a:pt x="71" y="414"/>
                  <a:pt x="71" y="414"/>
                </a:cubicBezTo>
                <a:cubicBezTo>
                  <a:pt x="71" y="415"/>
                  <a:pt x="71" y="415"/>
                  <a:pt x="71" y="416"/>
                </a:cubicBezTo>
                <a:cubicBezTo>
                  <a:pt x="71" y="416"/>
                  <a:pt x="71" y="416"/>
                  <a:pt x="71" y="417"/>
                </a:cubicBezTo>
                <a:cubicBezTo>
                  <a:pt x="70" y="417"/>
                  <a:pt x="70" y="418"/>
                  <a:pt x="70" y="418"/>
                </a:cubicBezTo>
                <a:cubicBezTo>
                  <a:pt x="70" y="418"/>
                  <a:pt x="70" y="418"/>
                  <a:pt x="70" y="419"/>
                </a:cubicBezTo>
                <a:cubicBezTo>
                  <a:pt x="70" y="420"/>
                  <a:pt x="69" y="421"/>
                  <a:pt x="69" y="422"/>
                </a:cubicBezTo>
                <a:cubicBezTo>
                  <a:pt x="69" y="423"/>
                  <a:pt x="68" y="423"/>
                  <a:pt x="68" y="423"/>
                </a:cubicBezTo>
                <a:cubicBezTo>
                  <a:pt x="68" y="423"/>
                  <a:pt x="68" y="424"/>
                  <a:pt x="68" y="424"/>
                </a:cubicBezTo>
                <a:cubicBezTo>
                  <a:pt x="68" y="424"/>
                  <a:pt x="68" y="425"/>
                  <a:pt x="68" y="425"/>
                </a:cubicBezTo>
                <a:cubicBezTo>
                  <a:pt x="67" y="425"/>
                  <a:pt x="67" y="425"/>
                  <a:pt x="67" y="426"/>
                </a:cubicBezTo>
                <a:cubicBezTo>
                  <a:pt x="67" y="426"/>
                  <a:pt x="67" y="426"/>
                  <a:pt x="67" y="426"/>
                </a:cubicBezTo>
                <a:cubicBezTo>
                  <a:pt x="67" y="427"/>
                  <a:pt x="66" y="427"/>
                  <a:pt x="66" y="427"/>
                </a:cubicBezTo>
                <a:cubicBezTo>
                  <a:pt x="66" y="427"/>
                  <a:pt x="66" y="428"/>
                  <a:pt x="66" y="428"/>
                </a:cubicBezTo>
                <a:cubicBezTo>
                  <a:pt x="66" y="428"/>
                  <a:pt x="66" y="428"/>
                  <a:pt x="65" y="429"/>
                </a:cubicBezTo>
                <a:cubicBezTo>
                  <a:pt x="65" y="429"/>
                  <a:pt x="65" y="429"/>
                  <a:pt x="65" y="429"/>
                </a:cubicBezTo>
                <a:cubicBezTo>
                  <a:pt x="65" y="429"/>
                  <a:pt x="65" y="430"/>
                  <a:pt x="64" y="430"/>
                </a:cubicBezTo>
                <a:cubicBezTo>
                  <a:pt x="64" y="431"/>
                  <a:pt x="62" y="432"/>
                  <a:pt x="61" y="433"/>
                </a:cubicBezTo>
                <a:cubicBezTo>
                  <a:pt x="61" y="433"/>
                  <a:pt x="60" y="433"/>
                  <a:pt x="58" y="434"/>
                </a:cubicBezTo>
                <a:cubicBezTo>
                  <a:pt x="56" y="433"/>
                  <a:pt x="55" y="432"/>
                  <a:pt x="53" y="431"/>
                </a:cubicBezTo>
                <a:cubicBezTo>
                  <a:pt x="48" y="426"/>
                  <a:pt x="40" y="415"/>
                  <a:pt x="39" y="396"/>
                </a:cubicBezTo>
                <a:cubicBezTo>
                  <a:pt x="37" y="378"/>
                  <a:pt x="42" y="365"/>
                  <a:pt x="46" y="360"/>
                </a:cubicBezTo>
                <a:close/>
                <a:moveTo>
                  <a:pt x="393" y="343"/>
                </a:moveTo>
                <a:cubicBezTo>
                  <a:pt x="392" y="344"/>
                  <a:pt x="158" y="407"/>
                  <a:pt x="96" y="423"/>
                </a:cubicBezTo>
                <a:cubicBezTo>
                  <a:pt x="98" y="418"/>
                  <a:pt x="99" y="412"/>
                  <a:pt x="99" y="407"/>
                </a:cubicBezTo>
                <a:cubicBezTo>
                  <a:pt x="99" y="406"/>
                  <a:pt x="99" y="406"/>
                  <a:pt x="99" y="406"/>
                </a:cubicBezTo>
                <a:cubicBezTo>
                  <a:pt x="99" y="405"/>
                  <a:pt x="99" y="404"/>
                  <a:pt x="99" y="404"/>
                </a:cubicBezTo>
                <a:cubicBezTo>
                  <a:pt x="99" y="403"/>
                  <a:pt x="99" y="402"/>
                  <a:pt x="99" y="400"/>
                </a:cubicBezTo>
                <a:cubicBezTo>
                  <a:pt x="99" y="397"/>
                  <a:pt x="99" y="394"/>
                  <a:pt x="99" y="391"/>
                </a:cubicBezTo>
                <a:cubicBezTo>
                  <a:pt x="99" y="389"/>
                  <a:pt x="98" y="388"/>
                  <a:pt x="98" y="387"/>
                </a:cubicBezTo>
                <a:cubicBezTo>
                  <a:pt x="98" y="386"/>
                  <a:pt x="98" y="386"/>
                  <a:pt x="98" y="386"/>
                </a:cubicBezTo>
                <a:cubicBezTo>
                  <a:pt x="98" y="385"/>
                  <a:pt x="98" y="384"/>
                  <a:pt x="98" y="383"/>
                </a:cubicBezTo>
                <a:cubicBezTo>
                  <a:pt x="98" y="383"/>
                  <a:pt x="97" y="382"/>
                  <a:pt x="97" y="382"/>
                </a:cubicBezTo>
                <a:cubicBezTo>
                  <a:pt x="97" y="381"/>
                  <a:pt x="97" y="380"/>
                  <a:pt x="97" y="378"/>
                </a:cubicBezTo>
                <a:cubicBezTo>
                  <a:pt x="97" y="378"/>
                  <a:pt x="97" y="378"/>
                  <a:pt x="97" y="378"/>
                </a:cubicBezTo>
                <a:cubicBezTo>
                  <a:pt x="96" y="377"/>
                  <a:pt x="96" y="376"/>
                  <a:pt x="96" y="375"/>
                </a:cubicBezTo>
                <a:cubicBezTo>
                  <a:pt x="96" y="375"/>
                  <a:pt x="96" y="374"/>
                  <a:pt x="96" y="374"/>
                </a:cubicBezTo>
                <a:cubicBezTo>
                  <a:pt x="95" y="373"/>
                  <a:pt x="95" y="372"/>
                  <a:pt x="95" y="371"/>
                </a:cubicBezTo>
                <a:cubicBezTo>
                  <a:pt x="95" y="371"/>
                  <a:pt x="95" y="371"/>
                  <a:pt x="95" y="370"/>
                </a:cubicBezTo>
                <a:cubicBezTo>
                  <a:pt x="94" y="369"/>
                  <a:pt x="94" y="368"/>
                  <a:pt x="93" y="367"/>
                </a:cubicBezTo>
                <a:cubicBezTo>
                  <a:pt x="93" y="367"/>
                  <a:pt x="93" y="367"/>
                  <a:pt x="93" y="367"/>
                </a:cubicBezTo>
                <a:cubicBezTo>
                  <a:pt x="93" y="366"/>
                  <a:pt x="93" y="365"/>
                  <a:pt x="92" y="364"/>
                </a:cubicBezTo>
                <a:cubicBezTo>
                  <a:pt x="92" y="363"/>
                  <a:pt x="92" y="363"/>
                  <a:pt x="92" y="363"/>
                </a:cubicBezTo>
                <a:cubicBezTo>
                  <a:pt x="92" y="362"/>
                  <a:pt x="91" y="361"/>
                  <a:pt x="91" y="361"/>
                </a:cubicBezTo>
                <a:cubicBezTo>
                  <a:pt x="91" y="360"/>
                  <a:pt x="91" y="360"/>
                  <a:pt x="90" y="360"/>
                </a:cubicBezTo>
                <a:cubicBezTo>
                  <a:pt x="90" y="359"/>
                  <a:pt x="90" y="358"/>
                  <a:pt x="89" y="357"/>
                </a:cubicBezTo>
                <a:cubicBezTo>
                  <a:pt x="89" y="357"/>
                  <a:pt x="89" y="356"/>
                  <a:pt x="89" y="356"/>
                </a:cubicBezTo>
                <a:cubicBezTo>
                  <a:pt x="88" y="355"/>
                  <a:pt x="88" y="355"/>
                  <a:pt x="87" y="354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7" y="352"/>
                  <a:pt x="86" y="352"/>
                  <a:pt x="86" y="351"/>
                </a:cubicBezTo>
                <a:cubicBezTo>
                  <a:pt x="86" y="351"/>
                  <a:pt x="85" y="350"/>
                  <a:pt x="85" y="350"/>
                </a:cubicBezTo>
                <a:cubicBezTo>
                  <a:pt x="85" y="349"/>
                  <a:pt x="84" y="349"/>
                  <a:pt x="84" y="348"/>
                </a:cubicBezTo>
                <a:cubicBezTo>
                  <a:pt x="84" y="348"/>
                  <a:pt x="84" y="348"/>
                  <a:pt x="83" y="348"/>
                </a:cubicBezTo>
                <a:cubicBezTo>
                  <a:pt x="126" y="336"/>
                  <a:pt x="247" y="303"/>
                  <a:pt x="247" y="303"/>
                </a:cubicBezTo>
                <a:cubicBezTo>
                  <a:pt x="253" y="302"/>
                  <a:pt x="256" y="297"/>
                  <a:pt x="257" y="292"/>
                </a:cubicBezTo>
                <a:cubicBezTo>
                  <a:pt x="257" y="291"/>
                  <a:pt x="257" y="291"/>
                  <a:pt x="257" y="291"/>
                </a:cubicBezTo>
                <a:cubicBezTo>
                  <a:pt x="257" y="285"/>
                  <a:pt x="254" y="280"/>
                  <a:pt x="249" y="278"/>
                </a:cubicBezTo>
                <a:cubicBezTo>
                  <a:pt x="249" y="278"/>
                  <a:pt x="51" y="193"/>
                  <a:pt x="50" y="193"/>
                </a:cubicBezTo>
                <a:cubicBezTo>
                  <a:pt x="36" y="186"/>
                  <a:pt x="29" y="181"/>
                  <a:pt x="27" y="158"/>
                </a:cubicBezTo>
                <a:cubicBezTo>
                  <a:pt x="27" y="156"/>
                  <a:pt x="27" y="153"/>
                  <a:pt x="27" y="151"/>
                </a:cubicBezTo>
                <a:cubicBezTo>
                  <a:pt x="27" y="134"/>
                  <a:pt x="33" y="121"/>
                  <a:pt x="43" y="117"/>
                </a:cubicBezTo>
                <a:cubicBezTo>
                  <a:pt x="45" y="117"/>
                  <a:pt x="375" y="28"/>
                  <a:pt x="378" y="27"/>
                </a:cubicBezTo>
                <a:cubicBezTo>
                  <a:pt x="380" y="27"/>
                  <a:pt x="382" y="29"/>
                  <a:pt x="383" y="30"/>
                </a:cubicBezTo>
                <a:cubicBezTo>
                  <a:pt x="389" y="34"/>
                  <a:pt x="396" y="46"/>
                  <a:pt x="398" y="64"/>
                </a:cubicBezTo>
                <a:cubicBezTo>
                  <a:pt x="398" y="65"/>
                  <a:pt x="398" y="65"/>
                  <a:pt x="398" y="65"/>
                </a:cubicBezTo>
                <a:cubicBezTo>
                  <a:pt x="398" y="66"/>
                  <a:pt x="399" y="69"/>
                  <a:pt x="399" y="73"/>
                </a:cubicBezTo>
                <a:cubicBezTo>
                  <a:pt x="399" y="83"/>
                  <a:pt x="396" y="99"/>
                  <a:pt x="382" y="105"/>
                </a:cubicBezTo>
                <a:cubicBezTo>
                  <a:pt x="380" y="106"/>
                  <a:pt x="211" y="157"/>
                  <a:pt x="208" y="158"/>
                </a:cubicBezTo>
                <a:cubicBezTo>
                  <a:pt x="184" y="148"/>
                  <a:pt x="145" y="131"/>
                  <a:pt x="145" y="131"/>
                </a:cubicBezTo>
                <a:cubicBezTo>
                  <a:pt x="138" y="128"/>
                  <a:pt x="130" y="131"/>
                  <a:pt x="127" y="138"/>
                </a:cubicBezTo>
                <a:cubicBezTo>
                  <a:pt x="127" y="139"/>
                  <a:pt x="126" y="141"/>
                  <a:pt x="126" y="143"/>
                </a:cubicBezTo>
                <a:cubicBezTo>
                  <a:pt x="126" y="148"/>
                  <a:pt x="129" y="153"/>
                  <a:pt x="134" y="155"/>
                </a:cubicBezTo>
                <a:cubicBezTo>
                  <a:pt x="386" y="264"/>
                  <a:pt x="386" y="264"/>
                  <a:pt x="386" y="264"/>
                </a:cubicBezTo>
                <a:cubicBezTo>
                  <a:pt x="386" y="264"/>
                  <a:pt x="386" y="264"/>
                  <a:pt x="386" y="265"/>
                </a:cubicBezTo>
                <a:cubicBezTo>
                  <a:pt x="401" y="270"/>
                  <a:pt x="407" y="277"/>
                  <a:pt x="409" y="302"/>
                </a:cubicBezTo>
                <a:cubicBezTo>
                  <a:pt x="410" y="305"/>
                  <a:pt x="410" y="307"/>
                  <a:pt x="410" y="310"/>
                </a:cubicBezTo>
                <a:cubicBezTo>
                  <a:pt x="410" y="327"/>
                  <a:pt x="404" y="339"/>
                  <a:pt x="393" y="34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3" name="Freeform 517"/>
          <p:cNvSpPr>
            <a:spLocks noEditPoints="1"/>
          </p:cNvSpPr>
          <p:nvPr userDrawn="1"/>
        </p:nvSpPr>
        <p:spPr bwMode="auto">
          <a:xfrm>
            <a:off x="7194201" y="1253044"/>
            <a:ext cx="241726" cy="369337"/>
          </a:xfrm>
          <a:custGeom>
            <a:avLst/>
            <a:gdLst/>
            <a:ahLst/>
            <a:cxnLst>
              <a:cxn ang="0">
                <a:pos x="141" y="1"/>
              </a:cxn>
              <a:cxn ang="0">
                <a:pos x="9" y="49"/>
              </a:cxn>
              <a:cxn ang="0">
                <a:pos x="0" y="62"/>
              </a:cxn>
              <a:cxn ang="0">
                <a:pos x="0" y="202"/>
              </a:cxn>
              <a:cxn ang="0">
                <a:pos x="9" y="214"/>
              </a:cxn>
              <a:cxn ang="0">
                <a:pos x="117" y="272"/>
              </a:cxn>
              <a:cxn ang="0">
                <a:pos x="117" y="387"/>
              </a:cxn>
              <a:cxn ang="0">
                <a:pos x="26" y="339"/>
              </a:cxn>
              <a:cxn ang="0">
                <a:pos x="26" y="266"/>
              </a:cxn>
              <a:cxn ang="0">
                <a:pos x="13" y="253"/>
              </a:cxn>
              <a:cxn ang="0">
                <a:pos x="0" y="266"/>
              </a:cxn>
              <a:cxn ang="0">
                <a:pos x="0" y="347"/>
              </a:cxn>
              <a:cxn ang="0">
                <a:pos x="7" y="359"/>
              </a:cxn>
              <a:cxn ang="0">
                <a:pos x="125" y="421"/>
              </a:cxn>
              <a:cxn ang="0">
                <a:pos x="138" y="420"/>
              </a:cxn>
              <a:cxn ang="0">
                <a:pos x="144" y="409"/>
              </a:cxn>
              <a:cxn ang="0">
                <a:pos x="144" y="264"/>
              </a:cxn>
              <a:cxn ang="0">
                <a:pos x="137" y="252"/>
              </a:cxn>
              <a:cxn ang="0">
                <a:pos x="26" y="194"/>
              </a:cxn>
              <a:cxn ang="0">
                <a:pos x="26" y="71"/>
              </a:cxn>
              <a:cxn ang="0">
                <a:pos x="132" y="33"/>
              </a:cxn>
              <a:cxn ang="0">
                <a:pos x="132" y="154"/>
              </a:cxn>
              <a:cxn ang="0">
                <a:pos x="139" y="165"/>
              </a:cxn>
              <a:cxn ang="0">
                <a:pos x="250" y="224"/>
              </a:cxn>
              <a:cxn ang="0">
                <a:pos x="250" y="342"/>
              </a:cxn>
              <a:cxn ang="0">
                <a:pos x="264" y="355"/>
              </a:cxn>
              <a:cxn ang="0">
                <a:pos x="277" y="342"/>
              </a:cxn>
              <a:cxn ang="0">
                <a:pos x="277" y="216"/>
              </a:cxn>
              <a:cxn ang="0">
                <a:pos x="272" y="206"/>
              </a:cxn>
              <a:cxn ang="0">
                <a:pos x="268" y="203"/>
              </a:cxn>
              <a:cxn ang="0">
                <a:pos x="159" y="146"/>
              </a:cxn>
              <a:cxn ang="0">
                <a:pos x="159" y="14"/>
              </a:cxn>
              <a:cxn ang="0">
                <a:pos x="153" y="3"/>
              </a:cxn>
              <a:cxn ang="0">
                <a:pos x="141" y="1"/>
              </a:cxn>
              <a:cxn ang="0">
                <a:pos x="261" y="229"/>
              </a:cxn>
              <a:cxn ang="0">
                <a:pos x="262" y="229"/>
              </a:cxn>
              <a:cxn ang="0">
                <a:pos x="261" y="229"/>
              </a:cxn>
            </a:cxnLst>
            <a:rect l="0" t="0" r="r" b="b"/>
            <a:pathLst>
              <a:path w="277" h="423">
                <a:moveTo>
                  <a:pt x="141" y="1"/>
                </a:moveTo>
                <a:cubicBezTo>
                  <a:pt x="9" y="49"/>
                  <a:pt x="9" y="49"/>
                  <a:pt x="9" y="49"/>
                </a:cubicBezTo>
                <a:cubicBezTo>
                  <a:pt x="3" y="51"/>
                  <a:pt x="0" y="56"/>
                  <a:pt x="0" y="6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8"/>
                  <a:pt x="4" y="212"/>
                  <a:pt x="9" y="214"/>
                </a:cubicBezTo>
                <a:cubicBezTo>
                  <a:pt x="12" y="216"/>
                  <a:pt x="105" y="265"/>
                  <a:pt x="117" y="272"/>
                </a:cubicBezTo>
                <a:cubicBezTo>
                  <a:pt x="117" y="284"/>
                  <a:pt x="117" y="357"/>
                  <a:pt x="117" y="387"/>
                </a:cubicBezTo>
                <a:cubicBezTo>
                  <a:pt x="92" y="374"/>
                  <a:pt x="37" y="345"/>
                  <a:pt x="26" y="339"/>
                </a:cubicBezTo>
                <a:cubicBezTo>
                  <a:pt x="26" y="326"/>
                  <a:pt x="26" y="266"/>
                  <a:pt x="26" y="266"/>
                </a:cubicBezTo>
                <a:cubicBezTo>
                  <a:pt x="26" y="259"/>
                  <a:pt x="20" y="253"/>
                  <a:pt x="13" y="253"/>
                </a:cubicBezTo>
                <a:cubicBezTo>
                  <a:pt x="6" y="253"/>
                  <a:pt x="0" y="259"/>
                  <a:pt x="0" y="266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2"/>
                  <a:pt x="3" y="357"/>
                  <a:pt x="7" y="359"/>
                </a:cubicBezTo>
                <a:cubicBezTo>
                  <a:pt x="125" y="421"/>
                  <a:pt x="125" y="421"/>
                  <a:pt x="125" y="421"/>
                </a:cubicBezTo>
                <a:cubicBezTo>
                  <a:pt x="129" y="423"/>
                  <a:pt x="134" y="423"/>
                  <a:pt x="138" y="420"/>
                </a:cubicBezTo>
                <a:cubicBezTo>
                  <a:pt x="142" y="418"/>
                  <a:pt x="144" y="413"/>
                  <a:pt x="144" y="409"/>
                </a:cubicBezTo>
                <a:cubicBezTo>
                  <a:pt x="144" y="264"/>
                  <a:pt x="144" y="264"/>
                  <a:pt x="144" y="264"/>
                </a:cubicBezTo>
                <a:cubicBezTo>
                  <a:pt x="144" y="259"/>
                  <a:pt x="141" y="254"/>
                  <a:pt x="137" y="252"/>
                </a:cubicBezTo>
                <a:cubicBezTo>
                  <a:pt x="137" y="252"/>
                  <a:pt x="39" y="200"/>
                  <a:pt x="26" y="194"/>
                </a:cubicBezTo>
                <a:cubicBezTo>
                  <a:pt x="26" y="180"/>
                  <a:pt x="26" y="86"/>
                  <a:pt x="26" y="71"/>
                </a:cubicBezTo>
                <a:cubicBezTo>
                  <a:pt x="40" y="66"/>
                  <a:pt x="108" y="42"/>
                  <a:pt x="132" y="33"/>
                </a:cubicBezTo>
                <a:cubicBezTo>
                  <a:pt x="132" y="61"/>
                  <a:pt x="132" y="154"/>
                  <a:pt x="132" y="154"/>
                </a:cubicBezTo>
                <a:cubicBezTo>
                  <a:pt x="132" y="159"/>
                  <a:pt x="135" y="163"/>
                  <a:pt x="139" y="165"/>
                </a:cubicBezTo>
                <a:cubicBezTo>
                  <a:pt x="139" y="165"/>
                  <a:pt x="238" y="217"/>
                  <a:pt x="250" y="224"/>
                </a:cubicBezTo>
                <a:cubicBezTo>
                  <a:pt x="250" y="238"/>
                  <a:pt x="250" y="342"/>
                  <a:pt x="250" y="342"/>
                </a:cubicBezTo>
                <a:cubicBezTo>
                  <a:pt x="250" y="349"/>
                  <a:pt x="256" y="355"/>
                  <a:pt x="264" y="355"/>
                </a:cubicBezTo>
                <a:cubicBezTo>
                  <a:pt x="271" y="355"/>
                  <a:pt x="277" y="349"/>
                  <a:pt x="277" y="342"/>
                </a:cubicBezTo>
                <a:cubicBezTo>
                  <a:pt x="277" y="216"/>
                  <a:pt x="277" y="216"/>
                  <a:pt x="277" y="216"/>
                </a:cubicBezTo>
                <a:cubicBezTo>
                  <a:pt x="277" y="212"/>
                  <a:pt x="275" y="208"/>
                  <a:pt x="272" y="206"/>
                </a:cubicBezTo>
                <a:cubicBezTo>
                  <a:pt x="271" y="205"/>
                  <a:pt x="270" y="204"/>
                  <a:pt x="268" y="203"/>
                </a:cubicBezTo>
                <a:cubicBezTo>
                  <a:pt x="265" y="202"/>
                  <a:pt x="171" y="152"/>
                  <a:pt x="159" y="146"/>
                </a:cubicBezTo>
                <a:cubicBezTo>
                  <a:pt x="159" y="131"/>
                  <a:pt x="159" y="14"/>
                  <a:pt x="159" y="14"/>
                </a:cubicBezTo>
                <a:cubicBezTo>
                  <a:pt x="159" y="10"/>
                  <a:pt x="157" y="6"/>
                  <a:pt x="153" y="3"/>
                </a:cubicBezTo>
                <a:cubicBezTo>
                  <a:pt x="150" y="1"/>
                  <a:pt x="145" y="0"/>
                  <a:pt x="141" y="1"/>
                </a:cubicBezTo>
                <a:close/>
                <a:moveTo>
                  <a:pt x="261" y="229"/>
                </a:moveTo>
                <a:cubicBezTo>
                  <a:pt x="261" y="229"/>
                  <a:pt x="261" y="229"/>
                  <a:pt x="262" y="229"/>
                </a:cubicBezTo>
                <a:cubicBezTo>
                  <a:pt x="261" y="229"/>
                  <a:pt x="261" y="229"/>
                  <a:pt x="261" y="22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3" name="Freeform 648"/>
          <p:cNvSpPr>
            <a:spLocks/>
          </p:cNvSpPr>
          <p:nvPr userDrawn="1"/>
        </p:nvSpPr>
        <p:spPr bwMode="auto">
          <a:xfrm>
            <a:off x="7647555" y="1315001"/>
            <a:ext cx="236818" cy="245406"/>
          </a:xfrm>
          <a:custGeom>
            <a:avLst/>
            <a:gdLst/>
            <a:ahLst/>
            <a:cxnLst>
              <a:cxn ang="0">
                <a:pos x="174" y="9"/>
              </a:cxn>
              <a:cxn ang="0">
                <a:pos x="0" y="9"/>
              </a:cxn>
              <a:cxn ang="0">
                <a:pos x="0" y="280"/>
              </a:cxn>
              <a:cxn ang="0">
                <a:pos x="271" y="280"/>
              </a:cxn>
              <a:cxn ang="0">
                <a:pos x="271" y="0"/>
              </a:cxn>
              <a:cxn ang="0">
                <a:pos x="126" y="214"/>
              </a:cxn>
              <a:cxn ang="0">
                <a:pos x="76" y="132"/>
              </a:cxn>
            </a:cxnLst>
            <a:rect l="0" t="0" r="r" b="b"/>
            <a:pathLst>
              <a:path w="271" h="280">
                <a:moveTo>
                  <a:pt x="174" y="9"/>
                </a:moveTo>
                <a:cubicBezTo>
                  <a:pt x="0" y="9"/>
                  <a:pt x="0" y="9"/>
                  <a:pt x="0" y="9"/>
                </a:cubicBezTo>
                <a:cubicBezTo>
                  <a:pt x="0" y="280"/>
                  <a:pt x="0" y="280"/>
                  <a:pt x="0" y="280"/>
                </a:cubicBezTo>
                <a:cubicBezTo>
                  <a:pt x="271" y="280"/>
                  <a:pt x="271" y="280"/>
                  <a:pt x="271" y="280"/>
                </a:cubicBezTo>
                <a:cubicBezTo>
                  <a:pt x="271" y="0"/>
                  <a:pt x="271" y="0"/>
                  <a:pt x="271" y="0"/>
                </a:cubicBezTo>
                <a:cubicBezTo>
                  <a:pt x="126" y="214"/>
                  <a:pt x="126" y="214"/>
                  <a:pt x="126" y="214"/>
                </a:cubicBezTo>
                <a:cubicBezTo>
                  <a:pt x="126" y="214"/>
                  <a:pt x="104" y="146"/>
                  <a:pt x="76" y="132"/>
                </a:cubicBez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1" name="Freeform 660"/>
          <p:cNvSpPr>
            <a:spLocks/>
          </p:cNvSpPr>
          <p:nvPr userDrawn="1"/>
        </p:nvSpPr>
        <p:spPr bwMode="auto">
          <a:xfrm>
            <a:off x="8110113" y="1259179"/>
            <a:ext cx="211050" cy="357067"/>
          </a:xfrm>
          <a:custGeom>
            <a:avLst/>
            <a:gdLst/>
            <a:ahLst/>
            <a:cxnLst>
              <a:cxn ang="0">
                <a:pos x="172" y="259"/>
              </a:cxn>
              <a:cxn ang="0">
                <a:pos x="172" y="291"/>
              </a:cxn>
              <a:cxn ang="0">
                <a:pos x="0" y="291"/>
              </a:cxn>
              <a:cxn ang="0">
                <a:pos x="0" y="259"/>
              </a:cxn>
              <a:cxn ang="0">
                <a:pos x="19" y="232"/>
              </a:cxn>
              <a:cxn ang="0">
                <a:pos x="153" y="232"/>
              </a:cxn>
              <a:cxn ang="0">
                <a:pos x="142" y="199"/>
              </a:cxn>
              <a:cxn ang="0">
                <a:pos x="31" y="199"/>
              </a:cxn>
              <a:cxn ang="0">
                <a:pos x="34" y="167"/>
              </a:cxn>
              <a:cxn ang="0">
                <a:pos x="139" y="167"/>
              </a:cxn>
              <a:cxn ang="0">
                <a:pos x="139" y="75"/>
              </a:cxn>
              <a:cxn ang="0">
                <a:pos x="166" y="75"/>
              </a:cxn>
              <a:cxn ang="0">
                <a:pos x="166" y="0"/>
              </a:cxn>
              <a:cxn ang="0">
                <a:pos x="132" y="0"/>
              </a:cxn>
              <a:cxn ang="0">
                <a:pos x="132" y="23"/>
              </a:cxn>
              <a:cxn ang="0">
                <a:pos x="105" y="23"/>
              </a:cxn>
              <a:cxn ang="0">
                <a:pos x="105" y="0"/>
              </a:cxn>
              <a:cxn ang="0">
                <a:pos x="68" y="0"/>
              </a:cxn>
              <a:cxn ang="0">
                <a:pos x="68" y="23"/>
              </a:cxn>
              <a:cxn ang="0">
                <a:pos x="41" y="23"/>
              </a:cxn>
              <a:cxn ang="0">
                <a:pos x="41" y="0"/>
              </a:cxn>
              <a:cxn ang="0">
                <a:pos x="7" y="0"/>
              </a:cxn>
              <a:cxn ang="0">
                <a:pos x="7" y="72"/>
              </a:cxn>
              <a:cxn ang="0">
                <a:pos x="32" y="72"/>
              </a:cxn>
              <a:cxn ang="0">
                <a:pos x="32" y="117"/>
              </a:cxn>
            </a:cxnLst>
            <a:rect l="0" t="0" r="r" b="b"/>
            <a:pathLst>
              <a:path w="172" h="291">
                <a:moveTo>
                  <a:pt x="172" y="259"/>
                </a:moveTo>
                <a:lnTo>
                  <a:pt x="172" y="291"/>
                </a:lnTo>
                <a:lnTo>
                  <a:pt x="0" y="291"/>
                </a:lnTo>
                <a:lnTo>
                  <a:pt x="0" y="259"/>
                </a:lnTo>
                <a:lnTo>
                  <a:pt x="19" y="232"/>
                </a:lnTo>
                <a:lnTo>
                  <a:pt x="153" y="232"/>
                </a:lnTo>
                <a:lnTo>
                  <a:pt x="142" y="199"/>
                </a:lnTo>
                <a:lnTo>
                  <a:pt x="31" y="199"/>
                </a:lnTo>
                <a:lnTo>
                  <a:pt x="34" y="167"/>
                </a:lnTo>
                <a:lnTo>
                  <a:pt x="139" y="167"/>
                </a:lnTo>
                <a:lnTo>
                  <a:pt x="139" y="75"/>
                </a:lnTo>
                <a:lnTo>
                  <a:pt x="166" y="75"/>
                </a:lnTo>
                <a:lnTo>
                  <a:pt x="166" y="0"/>
                </a:lnTo>
                <a:lnTo>
                  <a:pt x="132" y="0"/>
                </a:lnTo>
                <a:lnTo>
                  <a:pt x="132" y="23"/>
                </a:lnTo>
                <a:lnTo>
                  <a:pt x="105" y="23"/>
                </a:lnTo>
                <a:lnTo>
                  <a:pt x="105" y="0"/>
                </a:lnTo>
                <a:lnTo>
                  <a:pt x="68" y="0"/>
                </a:lnTo>
                <a:lnTo>
                  <a:pt x="68" y="23"/>
                </a:lnTo>
                <a:lnTo>
                  <a:pt x="41" y="23"/>
                </a:lnTo>
                <a:lnTo>
                  <a:pt x="41" y="0"/>
                </a:lnTo>
                <a:lnTo>
                  <a:pt x="7" y="0"/>
                </a:lnTo>
                <a:lnTo>
                  <a:pt x="7" y="72"/>
                </a:lnTo>
                <a:lnTo>
                  <a:pt x="32" y="72"/>
                </a:lnTo>
                <a:lnTo>
                  <a:pt x="32" y="117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7" name="Freeform 664"/>
          <p:cNvSpPr>
            <a:spLocks noEditPoints="1"/>
          </p:cNvSpPr>
          <p:nvPr userDrawn="1"/>
        </p:nvSpPr>
        <p:spPr bwMode="auto">
          <a:xfrm>
            <a:off x="8480038" y="1270214"/>
            <a:ext cx="396332" cy="334980"/>
          </a:xfrm>
          <a:custGeom>
            <a:avLst/>
            <a:gdLst/>
            <a:ahLst/>
            <a:cxnLst>
              <a:cxn ang="0">
                <a:pos x="443" y="0"/>
              </a:cxn>
              <a:cxn ang="0">
                <a:pos x="217" y="90"/>
              </a:cxn>
              <a:cxn ang="0">
                <a:pos x="215" y="97"/>
              </a:cxn>
              <a:cxn ang="0">
                <a:pos x="215" y="336"/>
              </a:cxn>
              <a:cxn ang="0">
                <a:pos x="27" y="275"/>
              </a:cxn>
              <a:cxn ang="0">
                <a:pos x="27" y="28"/>
              </a:cxn>
              <a:cxn ang="0">
                <a:pos x="191" y="77"/>
              </a:cxn>
              <a:cxn ang="0">
                <a:pos x="210" y="75"/>
              </a:cxn>
              <a:cxn ang="0">
                <a:pos x="207" y="56"/>
              </a:cxn>
              <a:cxn ang="0">
                <a:pos x="14" y="0"/>
              </a:cxn>
              <a:cxn ang="0">
                <a:pos x="4" y="4"/>
              </a:cxn>
              <a:cxn ang="0">
                <a:pos x="0" y="14"/>
              </a:cxn>
              <a:cxn ang="0">
                <a:pos x="0" y="287"/>
              </a:cxn>
              <a:cxn ang="0">
                <a:pos x="13" y="301"/>
              </a:cxn>
              <a:cxn ang="0">
                <a:pos x="217" y="378"/>
              </a:cxn>
              <a:cxn ang="0">
                <a:pos x="218" y="379"/>
              </a:cxn>
              <a:cxn ang="0">
                <a:pos x="219" y="381"/>
              </a:cxn>
              <a:cxn ang="0">
                <a:pos x="220" y="382"/>
              </a:cxn>
              <a:cxn ang="0">
                <a:pos x="221" y="382"/>
              </a:cxn>
              <a:cxn ang="0">
                <a:pos x="222" y="383"/>
              </a:cxn>
              <a:cxn ang="0">
                <a:pos x="224" y="384"/>
              </a:cxn>
              <a:cxn ang="0">
                <a:pos x="225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32" y="384"/>
              </a:cxn>
              <a:cxn ang="0">
                <a:pos x="232" y="384"/>
              </a:cxn>
              <a:cxn ang="0">
                <a:pos x="234" y="383"/>
              </a:cxn>
              <a:cxn ang="0">
                <a:pos x="235" y="383"/>
              </a:cxn>
              <a:cxn ang="0">
                <a:pos x="237" y="381"/>
              </a:cxn>
              <a:cxn ang="0">
                <a:pos x="237" y="381"/>
              </a:cxn>
              <a:cxn ang="0">
                <a:pos x="239" y="379"/>
              </a:cxn>
              <a:cxn ang="0">
                <a:pos x="240" y="378"/>
              </a:cxn>
              <a:cxn ang="0">
                <a:pos x="443" y="301"/>
              </a:cxn>
              <a:cxn ang="0">
                <a:pos x="456" y="287"/>
              </a:cxn>
              <a:cxn ang="0">
                <a:pos x="456" y="14"/>
              </a:cxn>
              <a:cxn ang="0">
                <a:pos x="452" y="4"/>
              </a:cxn>
              <a:cxn ang="0">
                <a:pos x="443" y="0"/>
              </a:cxn>
              <a:cxn ang="0">
                <a:pos x="430" y="28"/>
              </a:cxn>
              <a:cxn ang="0">
                <a:pos x="430" y="275"/>
              </a:cxn>
              <a:cxn ang="0">
                <a:pos x="242" y="336"/>
              </a:cxn>
              <a:cxn ang="0">
                <a:pos x="242" y="102"/>
              </a:cxn>
              <a:cxn ang="0">
                <a:pos x="430" y="28"/>
              </a:cxn>
            </a:cxnLst>
            <a:rect l="0" t="0" r="r" b="b"/>
            <a:pathLst>
              <a:path w="456" h="384">
                <a:moveTo>
                  <a:pt x="443" y="0"/>
                </a:moveTo>
                <a:cubicBezTo>
                  <a:pt x="436" y="0"/>
                  <a:pt x="273" y="5"/>
                  <a:pt x="217" y="90"/>
                </a:cubicBezTo>
                <a:cubicBezTo>
                  <a:pt x="216" y="92"/>
                  <a:pt x="215" y="95"/>
                  <a:pt x="215" y="97"/>
                </a:cubicBezTo>
                <a:cubicBezTo>
                  <a:pt x="215" y="97"/>
                  <a:pt x="215" y="283"/>
                  <a:pt x="215" y="336"/>
                </a:cubicBezTo>
                <a:cubicBezTo>
                  <a:pt x="159" y="288"/>
                  <a:pt x="62" y="277"/>
                  <a:pt x="27" y="275"/>
                </a:cubicBezTo>
                <a:cubicBezTo>
                  <a:pt x="27" y="253"/>
                  <a:pt x="27" y="52"/>
                  <a:pt x="27" y="28"/>
                </a:cubicBezTo>
                <a:cubicBezTo>
                  <a:pt x="59" y="30"/>
                  <a:pt x="141" y="40"/>
                  <a:pt x="191" y="77"/>
                </a:cubicBezTo>
                <a:cubicBezTo>
                  <a:pt x="197" y="82"/>
                  <a:pt x="205" y="81"/>
                  <a:pt x="210" y="75"/>
                </a:cubicBezTo>
                <a:cubicBezTo>
                  <a:pt x="214" y="69"/>
                  <a:pt x="213" y="61"/>
                  <a:pt x="207" y="56"/>
                </a:cubicBezTo>
                <a:cubicBezTo>
                  <a:pt x="137" y="3"/>
                  <a:pt x="19" y="0"/>
                  <a:pt x="14" y="0"/>
                </a:cubicBezTo>
                <a:cubicBezTo>
                  <a:pt x="10" y="0"/>
                  <a:pt x="7" y="1"/>
                  <a:pt x="4" y="4"/>
                </a:cubicBezTo>
                <a:cubicBezTo>
                  <a:pt x="2" y="6"/>
                  <a:pt x="0" y="10"/>
                  <a:pt x="0" y="14"/>
                </a:cubicBezTo>
                <a:cubicBezTo>
                  <a:pt x="0" y="287"/>
                  <a:pt x="0" y="287"/>
                  <a:pt x="0" y="287"/>
                </a:cubicBezTo>
                <a:cubicBezTo>
                  <a:pt x="0" y="294"/>
                  <a:pt x="6" y="300"/>
                  <a:pt x="13" y="301"/>
                </a:cubicBezTo>
                <a:cubicBezTo>
                  <a:pt x="15" y="301"/>
                  <a:pt x="169" y="305"/>
                  <a:pt x="217" y="378"/>
                </a:cubicBezTo>
                <a:cubicBezTo>
                  <a:pt x="217" y="379"/>
                  <a:pt x="218" y="379"/>
                  <a:pt x="218" y="379"/>
                </a:cubicBezTo>
                <a:cubicBezTo>
                  <a:pt x="218" y="380"/>
                  <a:pt x="219" y="380"/>
                  <a:pt x="219" y="381"/>
                </a:cubicBezTo>
                <a:cubicBezTo>
                  <a:pt x="219" y="381"/>
                  <a:pt x="220" y="381"/>
                  <a:pt x="220" y="382"/>
                </a:cubicBezTo>
                <a:cubicBezTo>
                  <a:pt x="221" y="382"/>
                  <a:pt x="221" y="382"/>
                  <a:pt x="221" y="382"/>
                </a:cubicBezTo>
                <a:cubicBezTo>
                  <a:pt x="221" y="382"/>
                  <a:pt x="221" y="382"/>
                  <a:pt x="222" y="383"/>
                </a:cubicBezTo>
                <a:cubicBezTo>
                  <a:pt x="222" y="383"/>
                  <a:pt x="223" y="383"/>
                  <a:pt x="224" y="384"/>
                </a:cubicBezTo>
                <a:cubicBezTo>
                  <a:pt x="224" y="384"/>
                  <a:pt x="224" y="384"/>
                  <a:pt x="225" y="384"/>
                </a:cubicBezTo>
                <a:cubicBezTo>
                  <a:pt x="226" y="384"/>
                  <a:pt x="227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30" y="384"/>
                  <a:pt x="231" y="384"/>
                  <a:pt x="232" y="384"/>
                </a:cubicBezTo>
                <a:cubicBezTo>
                  <a:pt x="232" y="384"/>
                  <a:pt x="232" y="384"/>
                  <a:pt x="232" y="384"/>
                </a:cubicBezTo>
                <a:cubicBezTo>
                  <a:pt x="233" y="384"/>
                  <a:pt x="234" y="383"/>
                  <a:pt x="234" y="383"/>
                </a:cubicBezTo>
                <a:cubicBezTo>
                  <a:pt x="235" y="383"/>
                  <a:pt x="235" y="383"/>
                  <a:pt x="235" y="383"/>
                </a:cubicBezTo>
                <a:cubicBezTo>
                  <a:pt x="236" y="382"/>
                  <a:pt x="236" y="382"/>
                  <a:pt x="237" y="381"/>
                </a:cubicBezTo>
                <a:cubicBezTo>
                  <a:pt x="237" y="381"/>
                  <a:pt x="237" y="381"/>
                  <a:pt x="237" y="381"/>
                </a:cubicBezTo>
                <a:cubicBezTo>
                  <a:pt x="238" y="380"/>
                  <a:pt x="239" y="379"/>
                  <a:pt x="239" y="379"/>
                </a:cubicBezTo>
                <a:cubicBezTo>
                  <a:pt x="239" y="379"/>
                  <a:pt x="239" y="378"/>
                  <a:pt x="240" y="378"/>
                </a:cubicBezTo>
                <a:cubicBezTo>
                  <a:pt x="287" y="305"/>
                  <a:pt x="442" y="301"/>
                  <a:pt x="443" y="301"/>
                </a:cubicBezTo>
                <a:cubicBezTo>
                  <a:pt x="450" y="300"/>
                  <a:pt x="456" y="294"/>
                  <a:pt x="456" y="287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56" y="10"/>
                  <a:pt x="455" y="6"/>
                  <a:pt x="452" y="4"/>
                </a:cubicBezTo>
                <a:cubicBezTo>
                  <a:pt x="450" y="1"/>
                  <a:pt x="446" y="0"/>
                  <a:pt x="443" y="0"/>
                </a:cubicBezTo>
                <a:close/>
                <a:moveTo>
                  <a:pt x="430" y="28"/>
                </a:moveTo>
                <a:cubicBezTo>
                  <a:pt x="430" y="52"/>
                  <a:pt x="430" y="253"/>
                  <a:pt x="430" y="275"/>
                </a:cubicBezTo>
                <a:cubicBezTo>
                  <a:pt x="395" y="277"/>
                  <a:pt x="298" y="288"/>
                  <a:pt x="242" y="336"/>
                </a:cubicBezTo>
                <a:cubicBezTo>
                  <a:pt x="242" y="284"/>
                  <a:pt x="242" y="109"/>
                  <a:pt x="242" y="102"/>
                </a:cubicBezTo>
                <a:cubicBezTo>
                  <a:pt x="283" y="44"/>
                  <a:pt x="391" y="30"/>
                  <a:pt x="430" y="2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97" name="Freeform 175"/>
          <p:cNvSpPr>
            <a:spLocks/>
          </p:cNvSpPr>
          <p:nvPr userDrawn="1"/>
        </p:nvSpPr>
        <p:spPr bwMode="auto">
          <a:xfrm>
            <a:off x="361336" y="1926404"/>
            <a:ext cx="311666" cy="398786"/>
          </a:xfrm>
          <a:custGeom>
            <a:avLst/>
            <a:gdLst/>
            <a:ahLst/>
            <a:cxnLst>
              <a:cxn ang="0">
                <a:pos x="113" y="28"/>
              </a:cxn>
              <a:cxn ang="0">
                <a:pos x="89" y="84"/>
              </a:cxn>
              <a:cxn ang="0">
                <a:pos x="101" y="134"/>
              </a:cxn>
              <a:cxn ang="0">
                <a:pos x="13" y="134"/>
              </a:cxn>
              <a:cxn ang="0">
                <a:pos x="0" y="147"/>
              </a:cxn>
              <a:cxn ang="0">
                <a:pos x="0" y="266"/>
              </a:cxn>
              <a:cxn ang="0">
                <a:pos x="8" y="278"/>
              </a:cxn>
              <a:cxn ang="0">
                <a:pos x="22" y="276"/>
              </a:cxn>
              <a:cxn ang="0">
                <a:pos x="66" y="268"/>
              </a:cxn>
              <a:cxn ang="0">
                <a:pos x="79" y="329"/>
              </a:cxn>
              <a:cxn ang="0">
                <a:pos x="18" y="337"/>
              </a:cxn>
              <a:cxn ang="0">
                <a:pos x="5" y="338"/>
              </a:cxn>
              <a:cxn ang="0">
                <a:pos x="0" y="349"/>
              </a:cxn>
              <a:cxn ang="0">
                <a:pos x="0" y="444"/>
              </a:cxn>
              <a:cxn ang="0">
                <a:pos x="13" y="457"/>
              </a:cxn>
              <a:cxn ang="0">
                <a:pos x="26" y="444"/>
              </a:cxn>
              <a:cxn ang="0">
                <a:pos x="26" y="367"/>
              </a:cxn>
              <a:cxn ang="0">
                <a:pos x="102" y="342"/>
              </a:cxn>
              <a:cxn ang="0">
                <a:pos x="82" y="247"/>
              </a:cxn>
              <a:cxn ang="0">
                <a:pos x="26" y="241"/>
              </a:cxn>
              <a:cxn ang="0">
                <a:pos x="26" y="161"/>
              </a:cxn>
              <a:cxn ang="0">
                <a:pos x="123" y="161"/>
              </a:cxn>
              <a:cxn ang="0">
                <a:pos x="134" y="154"/>
              </a:cxn>
              <a:cxn ang="0">
                <a:pos x="136" y="147"/>
              </a:cxn>
              <a:cxn ang="0">
                <a:pos x="134" y="141"/>
              </a:cxn>
              <a:cxn ang="0">
                <a:pos x="116" y="83"/>
              </a:cxn>
              <a:cxn ang="0">
                <a:pos x="131" y="47"/>
              </a:cxn>
              <a:cxn ang="0">
                <a:pos x="200" y="44"/>
              </a:cxn>
              <a:cxn ang="0">
                <a:pos x="213" y="142"/>
              </a:cxn>
              <a:cxn ang="0">
                <a:pos x="214" y="155"/>
              </a:cxn>
              <a:cxn ang="0">
                <a:pos x="225" y="161"/>
              </a:cxn>
              <a:cxn ang="0">
                <a:pos x="332" y="161"/>
              </a:cxn>
              <a:cxn ang="0">
                <a:pos x="332" y="226"/>
              </a:cxn>
              <a:cxn ang="0">
                <a:pos x="253" y="245"/>
              </a:cxn>
              <a:cxn ang="0">
                <a:pos x="252" y="330"/>
              </a:cxn>
              <a:cxn ang="0">
                <a:pos x="332" y="356"/>
              </a:cxn>
              <a:cxn ang="0">
                <a:pos x="332" y="431"/>
              </a:cxn>
              <a:cxn ang="0">
                <a:pos x="122" y="431"/>
              </a:cxn>
              <a:cxn ang="0">
                <a:pos x="109" y="444"/>
              </a:cxn>
              <a:cxn ang="0">
                <a:pos x="122" y="457"/>
              </a:cxn>
              <a:cxn ang="0">
                <a:pos x="346" y="457"/>
              </a:cxn>
              <a:cxn ang="0">
                <a:pos x="359" y="444"/>
              </a:cxn>
              <a:cxn ang="0">
                <a:pos x="359" y="338"/>
              </a:cxn>
              <a:cxn ang="0">
                <a:pos x="353" y="327"/>
              </a:cxn>
              <a:cxn ang="0">
                <a:pos x="341" y="326"/>
              </a:cxn>
              <a:cxn ang="0">
                <a:pos x="274" y="314"/>
              </a:cxn>
              <a:cxn ang="0">
                <a:pos x="274" y="262"/>
              </a:cxn>
              <a:cxn ang="0">
                <a:pos x="340" y="258"/>
              </a:cxn>
              <a:cxn ang="0">
                <a:pos x="353" y="257"/>
              </a:cxn>
              <a:cxn ang="0">
                <a:pos x="359" y="245"/>
              </a:cxn>
              <a:cxn ang="0">
                <a:pos x="359" y="147"/>
              </a:cxn>
              <a:cxn ang="0">
                <a:pos x="346" y="134"/>
              </a:cxn>
              <a:cxn ang="0">
                <a:pos x="244" y="134"/>
              </a:cxn>
              <a:cxn ang="0">
                <a:pos x="250" y="93"/>
              </a:cxn>
              <a:cxn ang="0">
                <a:pos x="248" y="72"/>
              </a:cxn>
              <a:cxn ang="0">
                <a:pos x="215" y="22"/>
              </a:cxn>
              <a:cxn ang="0">
                <a:pos x="113" y="28"/>
              </a:cxn>
            </a:cxnLst>
            <a:rect l="0" t="0" r="r" b="b"/>
            <a:pathLst>
              <a:path w="359" h="457">
                <a:moveTo>
                  <a:pt x="113" y="28"/>
                </a:moveTo>
                <a:cubicBezTo>
                  <a:pt x="104" y="36"/>
                  <a:pt x="89" y="54"/>
                  <a:pt x="89" y="84"/>
                </a:cubicBezTo>
                <a:cubicBezTo>
                  <a:pt x="89" y="98"/>
                  <a:pt x="93" y="114"/>
                  <a:pt x="101" y="134"/>
                </a:cubicBezTo>
                <a:cubicBezTo>
                  <a:pt x="73" y="134"/>
                  <a:pt x="13" y="134"/>
                  <a:pt x="13" y="134"/>
                </a:cubicBezTo>
                <a:cubicBezTo>
                  <a:pt x="6" y="134"/>
                  <a:pt x="0" y="140"/>
                  <a:pt x="0" y="147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2"/>
                  <a:pt x="3" y="276"/>
                  <a:pt x="8" y="278"/>
                </a:cubicBezTo>
                <a:cubicBezTo>
                  <a:pt x="13" y="281"/>
                  <a:pt x="18" y="280"/>
                  <a:pt x="22" y="276"/>
                </a:cubicBezTo>
                <a:cubicBezTo>
                  <a:pt x="39" y="261"/>
                  <a:pt x="53" y="259"/>
                  <a:pt x="66" y="268"/>
                </a:cubicBezTo>
                <a:cubicBezTo>
                  <a:pt x="82" y="281"/>
                  <a:pt x="89" y="311"/>
                  <a:pt x="79" y="329"/>
                </a:cubicBezTo>
                <a:cubicBezTo>
                  <a:pt x="67" y="350"/>
                  <a:pt x="35" y="343"/>
                  <a:pt x="18" y="337"/>
                </a:cubicBezTo>
                <a:cubicBezTo>
                  <a:pt x="13" y="335"/>
                  <a:pt x="9" y="336"/>
                  <a:pt x="5" y="338"/>
                </a:cubicBezTo>
                <a:cubicBezTo>
                  <a:pt x="2" y="341"/>
                  <a:pt x="0" y="345"/>
                  <a:pt x="0" y="349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451"/>
                  <a:pt x="6" y="457"/>
                  <a:pt x="13" y="457"/>
                </a:cubicBezTo>
                <a:cubicBezTo>
                  <a:pt x="20" y="457"/>
                  <a:pt x="26" y="451"/>
                  <a:pt x="26" y="444"/>
                </a:cubicBezTo>
                <a:cubicBezTo>
                  <a:pt x="26" y="444"/>
                  <a:pt x="26" y="390"/>
                  <a:pt x="26" y="367"/>
                </a:cubicBezTo>
                <a:cubicBezTo>
                  <a:pt x="76" y="378"/>
                  <a:pt x="96" y="354"/>
                  <a:pt x="102" y="342"/>
                </a:cubicBezTo>
                <a:cubicBezTo>
                  <a:pt x="118" y="313"/>
                  <a:pt x="109" y="269"/>
                  <a:pt x="82" y="247"/>
                </a:cubicBezTo>
                <a:cubicBezTo>
                  <a:pt x="66" y="234"/>
                  <a:pt x="46" y="233"/>
                  <a:pt x="26" y="241"/>
                </a:cubicBezTo>
                <a:cubicBezTo>
                  <a:pt x="26" y="215"/>
                  <a:pt x="26" y="177"/>
                  <a:pt x="26" y="161"/>
                </a:cubicBezTo>
                <a:cubicBezTo>
                  <a:pt x="47" y="161"/>
                  <a:pt x="123" y="161"/>
                  <a:pt x="123" y="161"/>
                </a:cubicBezTo>
                <a:cubicBezTo>
                  <a:pt x="127" y="161"/>
                  <a:pt x="132" y="158"/>
                  <a:pt x="134" y="154"/>
                </a:cubicBezTo>
                <a:cubicBezTo>
                  <a:pt x="135" y="152"/>
                  <a:pt x="136" y="150"/>
                  <a:pt x="136" y="147"/>
                </a:cubicBezTo>
                <a:cubicBezTo>
                  <a:pt x="136" y="145"/>
                  <a:pt x="135" y="143"/>
                  <a:pt x="134" y="141"/>
                </a:cubicBezTo>
                <a:cubicBezTo>
                  <a:pt x="122" y="119"/>
                  <a:pt x="116" y="100"/>
                  <a:pt x="116" y="83"/>
                </a:cubicBezTo>
                <a:cubicBezTo>
                  <a:pt x="116" y="69"/>
                  <a:pt x="121" y="56"/>
                  <a:pt x="131" y="47"/>
                </a:cubicBezTo>
                <a:cubicBezTo>
                  <a:pt x="149" y="31"/>
                  <a:pt x="179" y="29"/>
                  <a:pt x="200" y="44"/>
                </a:cubicBezTo>
                <a:cubicBezTo>
                  <a:pt x="226" y="61"/>
                  <a:pt x="230" y="97"/>
                  <a:pt x="213" y="142"/>
                </a:cubicBezTo>
                <a:cubicBezTo>
                  <a:pt x="211" y="146"/>
                  <a:pt x="212" y="151"/>
                  <a:pt x="214" y="155"/>
                </a:cubicBezTo>
                <a:cubicBezTo>
                  <a:pt x="216" y="158"/>
                  <a:pt x="221" y="161"/>
                  <a:pt x="225" y="161"/>
                </a:cubicBezTo>
                <a:cubicBezTo>
                  <a:pt x="225" y="161"/>
                  <a:pt x="311" y="161"/>
                  <a:pt x="332" y="161"/>
                </a:cubicBezTo>
                <a:cubicBezTo>
                  <a:pt x="332" y="176"/>
                  <a:pt x="332" y="206"/>
                  <a:pt x="332" y="226"/>
                </a:cubicBezTo>
                <a:cubicBezTo>
                  <a:pt x="286" y="213"/>
                  <a:pt x="262" y="234"/>
                  <a:pt x="253" y="245"/>
                </a:cubicBezTo>
                <a:cubicBezTo>
                  <a:pt x="234" y="268"/>
                  <a:pt x="234" y="305"/>
                  <a:pt x="252" y="330"/>
                </a:cubicBezTo>
                <a:cubicBezTo>
                  <a:pt x="269" y="354"/>
                  <a:pt x="298" y="363"/>
                  <a:pt x="332" y="356"/>
                </a:cubicBezTo>
                <a:cubicBezTo>
                  <a:pt x="332" y="377"/>
                  <a:pt x="332" y="414"/>
                  <a:pt x="332" y="431"/>
                </a:cubicBezTo>
                <a:cubicBezTo>
                  <a:pt x="309" y="431"/>
                  <a:pt x="122" y="431"/>
                  <a:pt x="122" y="431"/>
                </a:cubicBezTo>
                <a:cubicBezTo>
                  <a:pt x="115" y="431"/>
                  <a:pt x="109" y="437"/>
                  <a:pt x="109" y="444"/>
                </a:cubicBezTo>
                <a:cubicBezTo>
                  <a:pt x="109" y="451"/>
                  <a:pt x="115" y="457"/>
                  <a:pt x="122" y="457"/>
                </a:cubicBezTo>
                <a:cubicBezTo>
                  <a:pt x="346" y="457"/>
                  <a:pt x="346" y="457"/>
                  <a:pt x="346" y="457"/>
                </a:cubicBezTo>
                <a:cubicBezTo>
                  <a:pt x="353" y="457"/>
                  <a:pt x="359" y="451"/>
                  <a:pt x="359" y="444"/>
                </a:cubicBezTo>
                <a:cubicBezTo>
                  <a:pt x="359" y="338"/>
                  <a:pt x="359" y="338"/>
                  <a:pt x="359" y="338"/>
                </a:cubicBezTo>
                <a:cubicBezTo>
                  <a:pt x="359" y="334"/>
                  <a:pt x="357" y="330"/>
                  <a:pt x="353" y="327"/>
                </a:cubicBezTo>
                <a:cubicBezTo>
                  <a:pt x="350" y="325"/>
                  <a:pt x="345" y="324"/>
                  <a:pt x="341" y="326"/>
                </a:cubicBezTo>
                <a:cubicBezTo>
                  <a:pt x="311" y="337"/>
                  <a:pt x="286" y="333"/>
                  <a:pt x="274" y="314"/>
                </a:cubicBezTo>
                <a:cubicBezTo>
                  <a:pt x="262" y="299"/>
                  <a:pt x="263" y="276"/>
                  <a:pt x="274" y="262"/>
                </a:cubicBezTo>
                <a:cubicBezTo>
                  <a:pt x="286" y="246"/>
                  <a:pt x="311" y="245"/>
                  <a:pt x="340" y="258"/>
                </a:cubicBezTo>
                <a:cubicBezTo>
                  <a:pt x="344" y="259"/>
                  <a:pt x="349" y="259"/>
                  <a:pt x="353" y="257"/>
                </a:cubicBezTo>
                <a:cubicBezTo>
                  <a:pt x="357" y="254"/>
                  <a:pt x="359" y="250"/>
                  <a:pt x="359" y="245"/>
                </a:cubicBezTo>
                <a:cubicBezTo>
                  <a:pt x="359" y="147"/>
                  <a:pt x="359" y="147"/>
                  <a:pt x="359" y="147"/>
                </a:cubicBezTo>
                <a:cubicBezTo>
                  <a:pt x="359" y="140"/>
                  <a:pt x="353" y="134"/>
                  <a:pt x="346" y="134"/>
                </a:cubicBezTo>
                <a:cubicBezTo>
                  <a:pt x="346" y="134"/>
                  <a:pt x="270" y="134"/>
                  <a:pt x="244" y="134"/>
                </a:cubicBezTo>
                <a:cubicBezTo>
                  <a:pt x="248" y="119"/>
                  <a:pt x="250" y="106"/>
                  <a:pt x="250" y="93"/>
                </a:cubicBezTo>
                <a:cubicBezTo>
                  <a:pt x="250" y="86"/>
                  <a:pt x="249" y="79"/>
                  <a:pt x="248" y="72"/>
                </a:cubicBezTo>
                <a:cubicBezTo>
                  <a:pt x="243" y="51"/>
                  <a:pt x="232" y="34"/>
                  <a:pt x="215" y="22"/>
                </a:cubicBezTo>
                <a:cubicBezTo>
                  <a:pt x="184" y="0"/>
                  <a:pt x="140" y="3"/>
                  <a:pt x="113" y="2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6" name="Freeform 183"/>
          <p:cNvSpPr>
            <a:spLocks/>
          </p:cNvSpPr>
          <p:nvPr userDrawn="1"/>
        </p:nvSpPr>
        <p:spPr bwMode="auto">
          <a:xfrm>
            <a:off x="790149" y="1922732"/>
            <a:ext cx="395104" cy="406147"/>
          </a:xfrm>
          <a:custGeom>
            <a:avLst/>
            <a:gdLst/>
            <a:ahLst/>
            <a:cxnLst>
              <a:cxn ang="0">
                <a:pos x="58" y="463"/>
              </a:cxn>
              <a:cxn ang="0">
                <a:pos x="54" y="452"/>
              </a:cxn>
              <a:cxn ang="0">
                <a:pos x="54" y="148"/>
              </a:cxn>
              <a:cxn ang="0">
                <a:pos x="4" y="144"/>
              </a:cxn>
              <a:cxn ang="0">
                <a:pos x="0" y="134"/>
              </a:cxn>
              <a:cxn ang="0">
                <a:pos x="0" y="71"/>
              </a:cxn>
              <a:cxn ang="0">
                <a:pos x="4" y="61"/>
              </a:cxn>
              <a:cxn ang="0">
                <a:pos x="14" y="57"/>
              </a:cxn>
              <a:cxn ang="0">
                <a:pos x="54" y="14"/>
              </a:cxn>
              <a:cxn ang="0">
                <a:pos x="58" y="4"/>
              </a:cxn>
              <a:cxn ang="0">
                <a:pos x="68" y="0"/>
              </a:cxn>
              <a:cxn ang="0">
                <a:pos x="143" y="14"/>
              </a:cxn>
              <a:cxn ang="0">
                <a:pos x="143" y="57"/>
              </a:cxn>
              <a:cxn ang="0">
                <a:pos x="454" y="71"/>
              </a:cxn>
              <a:cxn ang="0">
                <a:pos x="454" y="133"/>
              </a:cxn>
              <a:cxn ang="0">
                <a:pos x="450" y="143"/>
              </a:cxn>
              <a:cxn ang="0">
                <a:pos x="440" y="147"/>
              </a:cxn>
              <a:cxn ang="0">
                <a:pos x="142" y="157"/>
              </a:cxn>
              <a:cxn ang="0">
                <a:pos x="398" y="161"/>
              </a:cxn>
              <a:cxn ang="0">
                <a:pos x="402" y="171"/>
              </a:cxn>
              <a:cxn ang="0">
                <a:pos x="402" y="325"/>
              </a:cxn>
              <a:cxn ang="0">
                <a:pos x="398" y="335"/>
              </a:cxn>
              <a:cxn ang="0">
                <a:pos x="388" y="339"/>
              </a:cxn>
              <a:cxn ang="0">
                <a:pos x="119" y="335"/>
              </a:cxn>
              <a:cxn ang="0">
                <a:pos x="115" y="325"/>
              </a:cxn>
              <a:cxn ang="0">
                <a:pos x="115" y="219"/>
              </a:cxn>
              <a:cxn ang="0">
                <a:pos x="129" y="205"/>
              </a:cxn>
              <a:cxn ang="0">
                <a:pos x="143" y="219"/>
              </a:cxn>
              <a:cxn ang="0">
                <a:pos x="373" y="310"/>
              </a:cxn>
              <a:cxn ang="0">
                <a:pos x="128" y="185"/>
              </a:cxn>
              <a:cxn ang="0">
                <a:pos x="118" y="181"/>
              </a:cxn>
              <a:cxn ang="0">
                <a:pos x="113" y="171"/>
              </a:cxn>
              <a:cxn ang="0">
                <a:pos x="118" y="123"/>
              </a:cxn>
              <a:cxn ang="0">
                <a:pos x="128" y="119"/>
              </a:cxn>
              <a:cxn ang="0">
                <a:pos x="426" y="119"/>
              </a:cxn>
              <a:cxn ang="0">
                <a:pos x="129" y="85"/>
              </a:cxn>
              <a:cxn ang="0">
                <a:pos x="114" y="71"/>
              </a:cxn>
              <a:cxn ang="0">
                <a:pos x="82" y="28"/>
              </a:cxn>
              <a:cxn ang="0">
                <a:pos x="78" y="81"/>
              </a:cxn>
              <a:cxn ang="0">
                <a:pos x="68" y="85"/>
              </a:cxn>
              <a:cxn ang="0">
                <a:pos x="28" y="85"/>
              </a:cxn>
              <a:cxn ang="0">
                <a:pos x="68" y="119"/>
              </a:cxn>
              <a:cxn ang="0">
                <a:pos x="78" y="123"/>
              </a:cxn>
              <a:cxn ang="0">
                <a:pos x="82" y="134"/>
              </a:cxn>
              <a:cxn ang="0">
                <a:pos x="114" y="438"/>
              </a:cxn>
              <a:cxn ang="0">
                <a:pos x="129" y="357"/>
              </a:cxn>
              <a:cxn ang="0">
                <a:pos x="143" y="372"/>
              </a:cxn>
              <a:cxn ang="0">
                <a:pos x="143" y="452"/>
              </a:cxn>
              <a:cxn ang="0">
                <a:pos x="139" y="463"/>
              </a:cxn>
              <a:cxn ang="0">
                <a:pos x="129" y="467"/>
              </a:cxn>
            </a:cxnLst>
            <a:rect l="0" t="0" r="r" b="b"/>
            <a:pathLst>
              <a:path w="454" h="467">
                <a:moveTo>
                  <a:pt x="68" y="467"/>
                </a:moveTo>
                <a:cubicBezTo>
                  <a:pt x="64" y="467"/>
                  <a:pt x="60" y="465"/>
                  <a:pt x="58" y="463"/>
                </a:cubicBezTo>
                <a:cubicBezTo>
                  <a:pt x="58" y="463"/>
                  <a:pt x="58" y="463"/>
                  <a:pt x="58" y="463"/>
                </a:cubicBezTo>
                <a:cubicBezTo>
                  <a:pt x="55" y="460"/>
                  <a:pt x="54" y="456"/>
                  <a:pt x="54" y="452"/>
                </a:cubicBezTo>
                <a:cubicBezTo>
                  <a:pt x="54" y="452"/>
                  <a:pt x="54" y="452"/>
                  <a:pt x="54" y="452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10" y="148"/>
                  <a:pt x="7" y="146"/>
                  <a:pt x="4" y="144"/>
                </a:cubicBezTo>
                <a:cubicBezTo>
                  <a:pt x="4" y="144"/>
                  <a:pt x="4" y="144"/>
                  <a:pt x="4" y="144"/>
                </a:cubicBezTo>
                <a:cubicBezTo>
                  <a:pt x="1" y="141"/>
                  <a:pt x="0" y="137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7"/>
                  <a:pt x="1" y="64"/>
                  <a:pt x="4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7" y="58"/>
                  <a:pt x="10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0"/>
                  <a:pt x="55" y="7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61" y="2"/>
                  <a:pt x="64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6" y="0"/>
                  <a:pt x="143" y="6"/>
                  <a:pt x="143" y="14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440" y="57"/>
                  <a:pt x="440" y="57"/>
                  <a:pt x="440" y="57"/>
                </a:cubicBezTo>
                <a:cubicBezTo>
                  <a:pt x="448" y="57"/>
                  <a:pt x="454" y="63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133"/>
                  <a:pt x="454" y="133"/>
                  <a:pt x="454" y="133"/>
                </a:cubicBezTo>
                <a:cubicBezTo>
                  <a:pt x="454" y="137"/>
                  <a:pt x="453" y="140"/>
                  <a:pt x="450" y="143"/>
                </a:cubicBezTo>
                <a:cubicBezTo>
                  <a:pt x="450" y="143"/>
                  <a:pt x="450" y="143"/>
                  <a:pt x="450" y="143"/>
                </a:cubicBezTo>
                <a:cubicBezTo>
                  <a:pt x="448" y="146"/>
                  <a:pt x="444" y="147"/>
                  <a:pt x="440" y="14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42" y="157"/>
                  <a:pt x="142" y="157"/>
                  <a:pt x="142" y="157"/>
                </a:cubicBezTo>
                <a:cubicBezTo>
                  <a:pt x="388" y="157"/>
                  <a:pt x="388" y="157"/>
                  <a:pt x="388" y="157"/>
                </a:cubicBezTo>
                <a:cubicBezTo>
                  <a:pt x="391" y="157"/>
                  <a:pt x="395" y="158"/>
                  <a:pt x="398" y="161"/>
                </a:cubicBezTo>
                <a:cubicBezTo>
                  <a:pt x="398" y="161"/>
                  <a:pt x="398" y="161"/>
                  <a:pt x="398" y="161"/>
                </a:cubicBezTo>
                <a:cubicBezTo>
                  <a:pt x="400" y="164"/>
                  <a:pt x="402" y="167"/>
                  <a:pt x="402" y="171"/>
                </a:cubicBezTo>
                <a:cubicBezTo>
                  <a:pt x="402" y="171"/>
                  <a:pt x="402" y="171"/>
                  <a:pt x="402" y="171"/>
                </a:cubicBezTo>
                <a:cubicBezTo>
                  <a:pt x="402" y="325"/>
                  <a:pt x="402" y="325"/>
                  <a:pt x="402" y="325"/>
                </a:cubicBezTo>
                <a:cubicBezTo>
                  <a:pt x="402" y="328"/>
                  <a:pt x="400" y="332"/>
                  <a:pt x="398" y="335"/>
                </a:cubicBezTo>
                <a:cubicBezTo>
                  <a:pt x="398" y="335"/>
                  <a:pt x="398" y="335"/>
                  <a:pt x="398" y="335"/>
                </a:cubicBezTo>
                <a:cubicBezTo>
                  <a:pt x="395" y="337"/>
                  <a:pt x="391" y="339"/>
                  <a:pt x="388" y="339"/>
                </a:cubicBezTo>
                <a:cubicBezTo>
                  <a:pt x="388" y="339"/>
                  <a:pt x="388" y="339"/>
                  <a:pt x="388" y="339"/>
                </a:cubicBezTo>
                <a:cubicBezTo>
                  <a:pt x="129" y="339"/>
                  <a:pt x="129" y="339"/>
                  <a:pt x="129" y="339"/>
                </a:cubicBezTo>
                <a:cubicBezTo>
                  <a:pt x="125" y="339"/>
                  <a:pt x="122" y="337"/>
                  <a:pt x="119" y="335"/>
                </a:cubicBezTo>
                <a:cubicBezTo>
                  <a:pt x="119" y="335"/>
                  <a:pt x="119" y="335"/>
                  <a:pt x="119" y="335"/>
                </a:cubicBezTo>
                <a:cubicBezTo>
                  <a:pt x="116" y="332"/>
                  <a:pt x="115" y="328"/>
                  <a:pt x="115" y="325"/>
                </a:cubicBezTo>
                <a:cubicBezTo>
                  <a:pt x="115" y="325"/>
                  <a:pt x="115" y="325"/>
                  <a:pt x="115" y="325"/>
                </a:cubicBezTo>
                <a:cubicBezTo>
                  <a:pt x="115" y="219"/>
                  <a:pt x="115" y="219"/>
                  <a:pt x="115" y="219"/>
                </a:cubicBezTo>
                <a:cubicBezTo>
                  <a:pt x="115" y="212"/>
                  <a:pt x="121" y="205"/>
                  <a:pt x="129" y="205"/>
                </a:cubicBezTo>
                <a:cubicBezTo>
                  <a:pt x="129" y="205"/>
                  <a:pt x="129" y="205"/>
                  <a:pt x="129" y="205"/>
                </a:cubicBezTo>
                <a:cubicBezTo>
                  <a:pt x="137" y="205"/>
                  <a:pt x="143" y="212"/>
                  <a:pt x="143" y="219"/>
                </a:cubicBezTo>
                <a:cubicBezTo>
                  <a:pt x="143" y="219"/>
                  <a:pt x="143" y="219"/>
                  <a:pt x="143" y="219"/>
                </a:cubicBezTo>
                <a:cubicBezTo>
                  <a:pt x="143" y="310"/>
                  <a:pt x="143" y="310"/>
                  <a:pt x="143" y="310"/>
                </a:cubicBezTo>
                <a:cubicBezTo>
                  <a:pt x="373" y="310"/>
                  <a:pt x="373" y="310"/>
                  <a:pt x="373" y="310"/>
                </a:cubicBezTo>
                <a:cubicBezTo>
                  <a:pt x="373" y="185"/>
                  <a:pt x="373" y="185"/>
                  <a:pt x="37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24" y="185"/>
                  <a:pt x="120" y="184"/>
                  <a:pt x="118" y="181"/>
                </a:cubicBezTo>
                <a:cubicBezTo>
                  <a:pt x="118" y="181"/>
                  <a:pt x="118" y="181"/>
                  <a:pt x="118" y="181"/>
                </a:cubicBezTo>
                <a:cubicBezTo>
                  <a:pt x="115" y="179"/>
                  <a:pt x="113" y="175"/>
                  <a:pt x="113" y="171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3" y="129"/>
                  <a:pt x="115" y="125"/>
                  <a:pt x="118" y="123"/>
                </a:cubicBezTo>
                <a:cubicBezTo>
                  <a:pt x="118" y="123"/>
                  <a:pt x="118" y="123"/>
                  <a:pt x="118" y="123"/>
                </a:cubicBezTo>
                <a:cubicBezTo>
                  <a:pt x="120" y="120"/>
                  <a:pt x="124" y="119"/>
                  <a:pt x="128" y="119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426" y="119"/>
                  <a:pt x="426" y="119"/>
                  <a:pt x="426" y="119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1" y="85"/>
                  <a:pt x="114" y="79"/>
                  <a:pt x="114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5"/>
                  <a:pt x="81" y="78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5" y="84"/>
                  <a:pt x="72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28" y="85"/>
                  <a:pt x="28" y="85"/>
                  <a:pt x="28" y="85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2" y="119"/>
                  <a:pt x="75" y="121"/>
                  <a:pt x="78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1" y="126"/>
                  <a:pt x="82" y="130"/>
                  <a:pt x="82" y="134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82" y="438"/>
                  <a:pt x="82" y="438"/>
                  <a:pt x="82" y="438"/>
                </a:cubicBezTo>
                <a:cubicBezTo>
                  <a:pt x="114" y="438"/>
                  <a:pt x="114" y="438"/>
                  <a:pt x="114" y="438"/>
                </a:cubicBezTo>
                <a:cubicBezTo>
                  <a:pt x="114" y="372"/>
                  <a:pt x="114" y="372"/>
                  <a:pt x="114" y="372"/>
                </a:cubicBezTo>
                <a:cubicBezTo>
                  <a:pt x="114" y="364"/>
                  <a:pt x="121" y="357"/>
                  <a:pt x="129" y="357"/>
                </a:cubicBezTo>
                <a:cubicBezTo>
                  <a:pt x="129" y="357"/>
                  <a:pt x="129" y="357"/>
                  <a:pt x="129" y="357"/>
                </a:cubicBezTo>
                <a:cubicBezTo>
                  <a:pt x="136" y="357"/>
                  <a:pt x="143" y="364"/>
                  <a:pt x="143" y="372"/>
                </a:cubicBezTo>
                <a:cubicBezTo>
                  <a:pt x="143" y="372"/>
                  <a:pt x="143" y="372"/>
                  <a:pt x="143" y="372"/>
                </a:cubicBezTo>
                <a:cubicBezTo>
                  <a:pt x="143" y="452"/>
                  <a:pt x="143" y="452"/>
                  <a:pt x="143" y="452"/>
                </a:cubicBezTo>
                <a:cubicBezTo>
                  <a:pt x="143" y="456"/>
                  <a:pt x="141" y="460"/>
                  <a:pt x="139" y="463"/>
                </a:cubicBezTo>
                <a:cubicBezTo>
                  <a:pt x="139" y="463"/>
                  <a:pt x="139" y="463"/>
                  <a:pt x="139" y="463"/>
                </a:cubicBezTo>
                <a:cubicBezTo>
                  <a:pt x="136" y="465"/>
                  <a:pt x="132" y="467"/>
                  <a:pt x="129" y="467"/>
                </a:cubicBezTo>
                <a:cubicBezTo>
                  <a:pt x="129" y="467"/>
                  <a:pt x="129" y="467"/>
                  <a:pt x="129" y="467"/>
                </a:cubicBezTo>
                <a:cubicBezTo>
                  <a:pt x="68" y="467"/>
                  <a:pt x="68" y="467"/>
                  <a:pt x="68" y="46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6" name="Freeform 280"/>
          <p:cNvSpPr>
            <a:spLocks noEditPoints="1"/>
          </p:cNvSpPr>
          <p:nvPr userDrawn="1"/>
        </p:nvSpPr>
        <p:spPr bwMode="auto">
          <a:xfrm>
            <a:off x="1877233" y="1939288"/>
            <a:ext cx="401240" cy="373018"/>
          </a:xfrm>
          <a:custGeom>
            <a:avLst/>
            <a:gdLst/>
            <a:ahLst/>
            <a:cxnLst>
              <a:cxn ang="0">
                <a:pos x="183" y="15"/>
              </a:cxn>
              <a:cxn ang="0">
                <a:pos x="122" y="174"/>
              </a:cxn>
              <a:cxn ang="0">
                <a:pos x="122" y="182"/>
              </a:cxn>
              <a:cxn ang="0">
                <a:pos x="80" y="200"/>
              </a:cxn>
              <a:cxn ang="0">
                <a:pos x="15" y="261"/>
              </a:cxn>
              <a:cxn ang="0">
                <a:pos x="14" y="267"/>
              </a:cxn>
              <a:cxn ang="0">
                <a:pos x="22" y="279"/>
              </a:cxn>
              <a:cxn ang="0">
                <a:pos x="39" y="272"/>
              </a:cxn>
              <a:cxn ang="0">
                <a:pos x="123" y="210"/>
              </a:cxn>
              <a:cxn ang="0">
                <a:pos x="124" y="216"/>
              </a:cxn>
              <a:cxn ang="0">
                <a:pos x="200" y="360"/>
              </a:cxn>
              <a:cxn ang="0">
                <a:pos x="201" y="361"/>
              </a:cxn>
              <a:cxn ang="0">
                <a:pos x="154" y="383"/>
              </a:cxn>
              <a:cxn ang="0">
                <a:pos x="28" y="328"/>
              </a:cxn>
              <a:cxn ang="0">
                <a:pos x="12" y="319"/>
              </a:cxn>
              <a:cxn ang="0">
                <a:pos x="2" y="335"/>
              </a:cxn>
              <a:cxn ang="0">
                <a:pos x="33" y="382"/>
              </a:cxn>
              <a:cxn ang="0">
                <a:pos x="159" y="409"/>
              </a:cxn>
              <a:cxn ang="0">
                <a:pos x="224" y="377"/>
              </a:cxn>
              <a:cxn ang="0">
                <a:pos x="297" y="411"/>
              </a:cxn>
              <a:cxn ang="0">
                <a:pos x="297" y="410"/>
              </a:cxn>
              <a:cxn ang="0">
                <a:pos x="448" y="372"/>
              </a:cxn>
              <a:cxn ang="0">
                <a:pos x="461" y="330"/>
              </a:cxn>
              <a:cxn ang="0">
                <a:pos x="426" y="252"/>
              </a:cxn>
              <a:cxn ang="0">
                <a:pos x="327" y="181"/>
              </a:cxn>
              <a:cxn ang="0">
                <a:pos x="328" y="167"/>
              </a:cxn>
              <a:cxn ang="0">
                <a:pos x="317" y="94"/>
              </a:cxn>
              <a:cxn ang="0">
                <a:pos x="266" y="20"/>
              </a:cxn>
              <a:cxn ang="0">
                <a:pos x="183" y="15"/>
              </a:cxn>
              <a:cxn ang="0">
                <a:pos x="196" y="38"/>
              </a:cxn>
              <a:cxn ang="0">
                <a:pos x="251" y="42"/>
              </a:cxn>
              <a:cxn ang="0">
                <a:pos x="301" y="167"/>
              </a:cxn>
              <a:cxn ang="0">
                <a:pos x="301" y="172"/>
              </a:cxn>
              <a:cxn ang="0">
                <a:pos x="188" y="166"/>
              </a:cxn>
              <a:cxn ang="0">
                <a:pos x="148" y="174"/>
              </a:cxn>
              <a:cxn ang="0">
                <a:pos x="196" y="38"/>
              </a:cxn>
              <a:cxn ang="0">
                <a:pos x="191" y="192"/>
              </a:cxn>
              <a:cxn ang="0">
                <a:pos x="299" y="199"/>
              </a:cxn>
              <a:cxn ang="0">
                <a:pos x="297" y="213"/>
              </a:cxn>
              <a:cxn ang="0">
                <a:pos x="224" y="345"/>
              </a:cxn>
              <a:cxn ang="0">
                <a:pos x="217" y="339"/>
              </a:cxn>
              <a:cxn ang="0">
                <a:pos x="150" y="214"/>
              </a:cxn>
              <a:cxn ang="0">
                <a:pos x="149" y="201"/>
              </a:cxn>
              <a:cxn ang="0">
                <a:pos x="191" y="192"/>
              </a:cxn>
              <a:cxn ang="0">
                <a:pos x="323" y="217"/>
              </a:cxn>
              <a:cxn ang="0">
                <a:pos x="325" y="208"/>
              </a:cxn>
              <a:cxn ang="0">
                <a:pos x="405" y="269"/>
              </a:cxn>
              <a:cxn ang="0">
                <a:pos x="405" y="269"/>
              </a:cxn>
              <a:cxn ang="0">
                <a:pos x="434" y="330"/>
              </a:cxn>
              <a:cxn ang="0">
                <a:pos x="426" y="357"/>
              </a:cxn>
              <a:cxn ang="0">
                <a:pos x="305" y="385"/>
              </a:cxn>
              <a:cxn ang="0">
                <a:pos x="304" y="385"/>
              </a:cxn>
              <a:cxn ang="0">
                <a:pos x="246" y="360"/>
              </a:cxn>
              <a:cxn ang="0">
                <a:pos x="323" y="217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</a:cxnLst>
            <a:rect l="0" t="0" r="r" b="b"/>
            <a:pathLst>
              <a:path w="461" h="429">
                <a:moveTo>
                  <a:pt x="183" y="15"/>
                </a:moveTo>
                <a:cubicBezTo>
                  <a:pt x="143" y="38"/>
                  <a:pt x="122" y="95"/>
                  <a:pt x="122" y="174"/>
                </a:cubicBezTo>
                <a:cubicBezTo>
                  <a:pt x="122" y="177"/>
                  <a:pt x="122" y="179"/>
                  <a:pt x="122" y="182"/>
                </a:cubicBezTo>
                <a:cubicBezTo>
                  <a:pt x="107" y="187"/>
                  <a:pt x="93" y="193"/>
                  <a:pt x="80" y="200"/>
                </a:cubicBezTo>
                <a:cubicBezTo>
                  <a:pt x="48" y="217"/>
                  <a:pt x="25" y="239"/>
                  <a:pt x="15" y="261"/>
                </a:cubicBezTo>
                <a:cubicBezTo>
                  <a:pt x="14" y="263"/>
                  <a:pt x="14" y="265"/>
                  <a:pt x="14" y="267"/>
                </a:cubicBezTo>
                <a:cubicBezTo>
                  <a:pt x="14" y="272"/>
                  <a:pt x="17" y="276"/>
                  <a:pt x="22" y="279"/>
                </a:cubicBezTo>
                <a:cubicBezTo>
                  <a:pt x="28" y="282"/>
                  <a:pt x="36" y="279"/>
                  <a:pt x="39" y="272"/>
                </a:cubicBezTo>
                <a:cubicBezTo>
                  <a:pt x="50" y="248"/>
                  <a:pt x="82" y="225"/>
                  <a:pt x="123" y="210"/>
                </a:cubicBezTo>
                <a:cubicBezTo>
                  <a:pt x="123" y="212"/>
                  <a:pt x="123" y="214"/>
                  <a:pt x="124" y="216"/>
                </a:cubicBezTo>
                <a:cubicBezTo>
                  <a:pt x="128" y="274"/>
                  <a:pt x="154" y="322"/>
                  <a:pt x="200" y="360"/>
                </a:cubicBezTo>
                <a:cubicBezTo>
                  <a:pt x="200" y="360"/>
                  <a:pt x="201" y="360"/>
                  <a:pt x="201" y="361"/>
                </a:cubicBezTo>
                <a:cubicBezTo>
                  <a:pt x="175" y="377"/>
                  <a:pt x="155" y="382"/>
                  <a:pt x="154" y="383"/>
                </a:cubicBezTo>
                <a:cubicBezTo>
                  <a:pt x="51" y="402"/>
                  <a:pt x="29" y="331"/>
                  <a:pt x="28" y="328"/>
                </a:cubicBezTo>
                <a:cubicBezTo>
                  <a:pt x="26" y="321"/>
                  <a:pt x="19" y="317"/>
                  <a:pt x="12" y="319"/>
                </a:cubicBezTo>
                <a:cubicBezTo>
                  <a:pt x="5" y="321"/>
                  <a:pt x="0" y="328"/>
                  <a:pt x="2" y="335"/>
                </a:cubicBezTo>
                <a:cubicBezTo>
                  <a:pt x="3" y="336"/>
                  <a:pt x="10" y="361"/>
                  <a:pt x="33" y="382"/>
                </a:cubicBezTo>
                <a:cubicBezTo>
                  <a:pt x="54" y="401"/>
                  <a:pt x="93" y="421"/>
                  <a:pt x="159" y="409"/>
                </a:cubicBezTo>
                <a:cubicBezTo>
                  <a:pt x="164" y="408"/>
                  <a:pt x="192" y="399"/>
                  <a:pt x="224" y="377"/>
                </a:cubicBezTo>
                <a:cubicBezTo>
                  <a:pt x="257" y="398"/>
                  <a:pt x="287" y="408"/>
                  <a:pt x="297" y="411"/>
                </a:cubicBezTo>
                <a:cubicBezTo>
                  <a:pt x="297" y="411"/>
                  <a:pt x="297" y="410"/>
                  <a:pt x="297" y="410"/>
                </a:cubicBezTo>
                <a:cubicBezTo>
                  <a:pt x="355" y="429"/>
                  <a:pt x="422" y="412"/>
                  <a:pt x="448" y="372"/>
                </a:cubicBezTo>
                <a:cubicBezTo>
                  <a:pt x="454" y="362"/>
                  <a:pt x="461" y="348"/>
                  <a:pt x="461" y="330"/>
                </a:cubicBezTo>
                <a:cubicBezTo>
                  <a:pt x="461" y="309"/>
                  <a:pt x="453" y="283"/>
                  <a:pt x="426" y="252"/>
                </a:cubicBezTo>
                <a:cubicBezTo>
                  <a:pt x="399" y="219"/>
                  <a:pt x="366" y="196"/>
                  <a:pt x="327" y="181"/>
                </a:cubicBezTo>
                <a:cubicBezTo>
                  <a:pt x="327" y="176"/>
                  <a:pt x="328" y="172"/>
                  <a:pt x="328" y="167"/>
                </a:cubicBezTo>
                <a:cubicBezTo>
                  <a:pt x="328" y="141"/>
                  <a:pt x="324" y="116"/>
                  <a:pt x="317" y="94"/>
                </a:cubicBezTo>
                <a:cubicBezTo>
                  <a:pt x="306" y="62"/>
                  <a:pt x="288" y="35"/>
                  <a:pt x="266" y="20"/>
                </a:cubicBezTo>
                <a:cubicBezTo>
                  <a:pt x="239" y="1"/>
                  <a:pt x="209" y="0"/>
                  <a:pt x="183" y="15"/>
                </a:cubicBezTo>
                <a:close/>
                <a:moveTo>
                  <a:pt x="196" y="38"/>
                </a:moveTo>
                <a:cubicBezTo>
                  <a:pt x="213" y="28"/>
                  <a:pt x="232" y="29"/>
                  <a:pt x="251" y="42"/>
                </a:cubicBezTo>
                <a:cubicBezTo>
                  <a:pt x="276" y="59"/>
                  <a:pt x="301" y="101"/>
                  <a:pt x="301" y="167"/>
                </a:cubicBezTo>
                <a:cubicBezTo>
                  <a:pt x="301" y="168"/>
                  <a:pt x="301" y="170"/>
                  <a:pt x="301" y="172"/>
                </a:cubicBezTo>
                <a:cubicBezTo>
                  <a:pt x="266" y="163"/>
                  <a:pt x="227" y="161"/>
                  <a:pt x="188" y="166"/>
                </a:cubicBezTo>
                <a:cubicBezTo>
                  <a:pt x="175" y="168"/>
                  <a:pt x="161" y="170"/>
                  <a:pt x="148" y="174"/>
                </a:cubicBezTo>
                <a:cubicBezTo>
                  <a:pt x="148" y="105"/>
                  <a:pt x="165" y="56"/>
                  <a:pt x="196" y="38"/>
                </a:cubicBezTo>
                <a:close/>
                <a:moveTo>
                  <a:pt x="191" y="192"/>
                </a:moveTo>
                <a:cubicBezTo>
                  <a:pt x="229" y="188"/>
                  <a:pt x="266" y="190"/>
                  <a:pt x="299" y="199"/>
                </a:cubicBezTo>
                <a:cubicBezTo>
                  <a:pt x="298" y="204"/>
                  <a:pt x="298" y="208"/>
                  <a:pt x="297" y="213"/>
                </a:cubicBezTo>
                <a:cubicBezTo>
                  <a:pt x="287" y="278"/>
                  <a:pt x="255" y="319"/>
                  <a:pt x="224" y="345"/>
                </a:cubicBezTo>
                <a:cubicBezTo>
                  <a:pt x="221" y="343"/>
                  <a:pt x="219" y="341"/>
                  <a:pt x="217" y="339"/>
                </a:cubicBezTo>
                <a:cubicBezTo>
                  <a:pt x="177" y="306"/>
                  <a:pt x="154" y="264"/>
                  <a:pt x="150" y="214"/>
                </a:cubicBezTo>
                <a:cubicBezTo>
                  <a:pt x="150" y="209"/>
                  <a:pt x="150" y="205"/>
                  <a:pt x="149" y="201"/>
                </a:cubicBezTo>
                <a:cubicBezTo>
                  <a:pt x="163" y="197"/>
                  <a:pt x="177" y="194"/>
                  <a:pt x="191" y="192"/>
                </a:cubicBezTo>
                <a:close/>
                <a:moveTo>
                  <a:pt x="323" y="217"/>
                </a:moveTo>
                <a:cubicBezTo>
                  <a:pt x="324" y="214"/>
                  <a:pt x="324" y="211"/>
                  <a:pt x="325" y="208"/>
                </a:cubicBezTo>
                <a:cubicBezTo>
                  <a:pt x="356" y="222"/>
                  <a:pt x="383" y="242"/>
                  <a:pt x="405" y="269"/>
                </a:cubicBezTo>
                <a:cubicBezTo>
                  <a:pt x="405" y="269"/>
                  <a:pt x="405" y="269"/>
                  <a:pt x="405" y="269"/>
                </a:cubicBezTo>
                <a:cubicBezTo>
                  <a:pt x="424" y="291"/>
                  <a:pt x="434" y="312"/>
                  <a:pt x="434" y="330"/>
                </a:cubicBezTo>
                <a:cubicBezTo>
                  <a:pt x="434" y="340"/>
                  <a:pt x="431" y="349"/>
                  <a:pt x="426" y="357"/>
                </a:cubicBezTo>
                <a:cubicBezTo>
                  <a:pt x="406" y="387"/>
                  <a:pt x="352" y="400"/>
                  <a:pt x="305" y="385"/>
                </a:cubicBezTo>
                <a:cubicBezTo>
                  <a:pt x="305" y="385"/>
                  <a:pt x="305" y="385"/>
                  <a:pt x="304" y="385"/>
                </a:cubicBezTo>
                <a:cubicBezTo>
                  <a:pt x="296" y="383"/>
                  <a:pt x="273" y="375"/>
                  <a:pt x="246" y="360"/>
                </a:cubicBezTo>
                <a:cubicBezTo>
                  <a:pt x="277" y="332"/>
                  <a:pt x="312" y="287"/>
                  <a:pt x="323" y="217"/>
                </a:cubicBezTo>
                <a:close/>
                <a:moveTo>
                  <a:pt x="426" y="252"/>
                </a:move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lose/>
                <a:moveTo>
                  <a:pt x="159" y="409"/>
                </a:move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1" name="Freeform 284"/>
          <p:cNvSpPr>
            <a:spLocks/>
          </p:cNvSpPr>
          <p:nvPr userDrawn="1"/>
        </p:nvSpPr>
        <p:spPr bwMode="auto">
          <a:xfrm>
            <a:off x="2431202" y="1964451"/>
            <a:ext cx="240498" cy="322709"/>
          </a:xfrm>
          <a:custGeom>
            <a:avLst/>
            <a:gdLst/>
            <a:ahLst/>
            <a:cxnLst>
              <a:cxn ang="0">
                <a:pos x="8" y="68"/>
              </a:cxn>
              <a:cxn ang="0">
                <a:pos x="0" y="106"/>
              </a:cxn>
              <a:cxn ang="0">
                <a:pos x="57" y="222"/>
              </a:cxn>
              <a:cxn ang="0">
                <a:pos x="67" y="229"/>
              </a:cxn>
              <a:cxn ang="0">
                <a:pos x="67" y="229"/>
              </a:cxn>
              <a:cxn ang="0">
                <a:pos x="67" y="229"/>
              </a:cxn>
              <a:cxn ang="0">
                <a:pos x="85" y="223"/>
              </a:cxn>
              <a:cxn ang="0">
                <a:pos x="80" y="205"/>
              </a:cxn>
              <a:cxn ang="0">
                <a:pos x="59" y="163"/>
              </a:cxn>
              <a:cxn ang="0">
                <a:pos x="73" y="153"/>
              </a:cxn>
              <a:cxn ang="0">
                <a:pos x="89" y="143"/>
              </a:cxn>
              <a:cxn ang="0">
                <a:pos x="79" y="127"/>
              </a:cxn>
              <a:cxn ang="0">
                <a:pos x="35" y="151"/>
              </a:cxn>
              <a:cxn ang="0">
                <a:pos x="26" y="106"/>
              </a:cxn>
              <a:cxn ang="0">
                <a:pos x="31" y="80"/>
              </a:cxn>
              <a:cxn ang="0">
                <a:pos x="155" y="27"/>
              </a:cxn>
              <a:cxn ang="0">
                <a:pos x="241" y="85"/>
              </a:cxn>
              <a:cxn ang="0">
                <a:pos x="243" y="102"/>
              </a:cxn>
              <a:cxn ang="0">
                <a:pos x="234" y="131"/>
              </a:cxn>
              <a:cxn ang="0">
                <a:pos x="230" y="140"/>
              </a:cxn>
              <a:cxn ang="0">
                <a:pos x="246" y="184"/>
              </a:cxn>
              <a:cxn ang="0">
                <a:pos x="247" y="190"/>
              </a:cxn>
              <a:cxn ang="0">
                <a:pos x="239" y="197"/>
              </a:cxn>
              <a:cxn ang="0">
                <a:pos x="230" y="203"/>
              </a:cxn>
              <a:cxn ang="0">
                <a:pos x="226" y="218"/>
              </a:cxn>
              <a:cxn ang="0">
                <a:pos x="228" y="231"/>
              </a:cxn>
              <a:cxn ang="0">
                <a:pos x="224" y="242"/>
              </a:cxn>
              <a:cxn ang="0">
                <a:pos x="224" y="244"/>
              </a:cxn>
              <a:cxn ang="0">
                <a:pos x="227" y="255"/>
              </a:cxn>
              <a:cxn ang="0">
                <a:pos x="219" y="273"/>
              </a:cxn>
              <a:cxn ang="0">
                <a:pos x="197" y="286"/>
              </a:cxn>
              <a:cxn ang="0">
                <a:pos x="150" y="294"/>
              </a:cxn>
              <a:cxn ang="0">
                <a:pos x="131" y="336"/>
              </a:cxn>
              <a:cxn ang="0">
                <a:pos x="40" y="292"/>
              </a:cxn>
              <a:cxn ang="0">
                <a:pos x="22" y="298"/>
              </a:cxn>
              <a:cxn ang="0">
                <a:pos x="28" y="315"/>
              </a:cxn>
              <a:cxn ang="0">
                <a:pos x="135" y="367"/>
              </a:cxn>
              <a:cxn ang="0">
                <a:pos x="147" y="367"/>
              </a:cxn>
              <a:cxn ang="0">
                <a:pos x="154" y="357"/>
              </a:cxn>
              <a:cxn ang="0">
                <a:pos x="165" y="316"/>
              </a:cxn>
              <a:cxn ang="0">
                <a:pos x="197" y="313"/>
              </a:cxn>
              <a:cxn ang="0">
                <a:pos x="244" y="283"/>
              </a:cxn>
              <a:cxn ang="0">
                <a:pos x="246" y="278"/>
              </a:cxn>
              <a:cxn ang="0">
                <a:pos x="254" y="252"/>
              </a:cxn>
              <a:cxn ang="0">
                <a:pos x="251" y="244"/>
              </a:cxn>
              <a:cxn ang="0">
                <a:pos x="255" y="235"/>
              </a:cxn>
              <a:cxn ang="0">
                <a:pos x="255" y="232"/>
              </a:cxn>
              <a:cxn ang="0">
                <a:pos x="253" y="219"/>
              </a:cxn>
              <a:cxn ang="0">
                <a:pos x="274" y="199"/>
              </a:cxn>
              <a:cxn ang="0">
                <a:pos x="276" y="189"/>
              </a:cxn>
              <a:cxn ang="0">
                <a:pos x="275" y="183"/>
              </a:cxn>
              <a:cxn ang="0">
                <a:pos x="271" y="174"/>
              </a:cxn>
              <a:cxn ang="0">
                <a:pos x="257" y="143"/>
              </a:cxn>
              <a:cxn ang="0">
                <a:pos x="269" y="102"/>
              </a:cxn>
              <a:cxn ang="0">
                <a:pos x="267" y="80"/>
              </a:cxn>
              <a:cxn ang="0">
                <a:pos x="155" y="0"/>
              </a:cxn>
              <a:cxn ang="0">
                <a:pos x="8" y="68"/>
              </a:cxn>
            </a:cxnLst>
            <a:rect l="0" t="0" r="r" b="b"/>
            <a:pathLst>
              <a:path w="276" h="369">
                <a:moveTo>
                  <a:pt x="8" y="68"/>
                </a:moveTo>
                <a:cubicBezTo>
                  <a:pt x="3" y="77"/>
                  <a:pt x="0" y="90"/>
                  <a:pt x="0" y="106"/>
                </a:cubicBezTo>
                <a:cubicBezTo>
                  <a:pt x="0" y="145"/>
                  <a:pt x="17" y="196"/>
                  <a:pt x="57" y="222"/>
                </a:cubicBezTo>
                <a:cubicBezTo>
                  <a:pt x="60" y="225"/>
                  <a:pt x="63" y="227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74" y="232"/>
                  <a:pt x="82" y="230"/>
                  <a:pt x="85" y="223"/>
                </a:cubicBezTo>
                <a:cubicBezTo>
                  <a:pt x="88" y="217"/>
                  <a:pt x="86" y="209"/>
                  <a:pt x="80" y="205"/>
                </a:cubicBezTo>
                <a:cubicBezTo>
                  <a:pt x="58" y="194"/>
                  <a:pt x="54" y="175"/>
                  <a:pt x="59" y="163"/>
                </a:cubicBezTo>
                <a:cubicBezTo>
                  <a:pt x="60" y="159"/>
                  <a:pt x="64" y="151"/>
                  <a:pt x="73" y="153"/>
                </a:cubicBezTo>
                <a:cubicBezTo>
                  <a:pt x="81" y="155"/>
                  <a:pt x="88" y="150"/>
                  <a:pt x="89" y="143"/>
                </a:cubicBezTo>
                <a:cubicBezTo>
                  <a:pt x="91" y="136"/>
                  <a:pt x="86" y="129"/>
                  <a:pt x="79" y="127"/>
                </a:cubicBezTo>
                <a:cubicBezTo>
                  <a:pt x="60" y="123"/>
                  <a:pt x="43" y="133"/>
                  <a:pt x="35" y="151"/>
                </a:cubicBezTo>
                <a:cubicBezTo>
                  <a:pt x="29" y="136"/>
                  <a:pt x="26" y="120"/>
                  <a:pt x="26" y="106"/>
                </a:cubicBezTo>
                <a:cubicBezTo>
                  <a:pt x="26" y="95"/>
                  <a:pt x="28" y="86"/>
                  <a:pt x="31" y="80"/>
                </a:cubicBezTo>
                <a:cubicBezTo>
                  <a:pt x="54" y="34"/>
                  <a:pt x="119" y="27"/>
                  <a:pt x="155" y="27"/>
                </a:cubicBezTo>
                <a:cubicBezTo>
                  <a:pt x="197" y="27"/>
                  <a:pt x="235" y="52"/>
                  <a:pt x="241" y="85"/>
                </a:cubicBezTo>
                <a:cubicBezTo>
                  <a:pt x="242" y="91"/>
                  <a:pt x="243" y="97"/>
                  <a:pt x="243" y="102"/>
                </a:cubicBezTo>
                <a:cubicBezTo>
                  <a:pt x="243" y="120"/>
                  <a:pt x="236" y="128"/>
                  <a:pt x="234" y="131"/>
                </a:cubicBezTo>
                <a:cubicBezTo>
                  <a:pt x="232" y="133"/>
                  <a:pt x="230" y="136"/>
                  <a:pt x="230" y="140"/>
                </a:cubicBezTo>
                <a:cubicBezTo>
                  <a:pt x="230" y="154"/>
                  <a:pt x="238" y="168"/>
                  <a:pt x="246" y="184"/>
                </a:cubicBezTo>
                <a:cubicBezTo>
                  <a:pt x="246" y="184"/>
                  <a:pt x="249" y="188"/>
                  <a:pt x="247" y="190"/>
                </a:cubicBezTo>
                <a:cubicBezTo>
                  <a:pt x="246" y="192"/>
                  <a:pt x="241" y="196"/>
                  <a:pt x="239" y="197"/>
                </a:cubicBezTo>
                <a:cubicBezTo>
                  <a:pt x="230" y="203"/>
                  <a:pt x="230" y="203"/>
                  <a:pt x="230" y="203"/>
                </a:cubicBezTo>
                <a:cubicBezTo>
                  <a:pt x="229" y="205"/>
                  <a:pt x="226" y="208"/>
                  <a:pt x="226" y="218"/>
                </a:cubicBezTo>
                <a:cubicBezTo>
                  <a:pt x="226" y="221"/>
                  <a:pt x="227" y="226"/>
                  <a:pt x="228" y="231"/>
                </a:cubicBezTo>
                <a:cubicBezTo>
                  <a:pt x="226" y="234"/>
                  <a:pt x="224" y="238"/>
                  <a:pt x="224" y="242"/>
                </a:cubicBezTo>
                <a:cubicBezTo>
                  <a:pt x="224" y="243"/>
                  <a:pt x="224" y="243"/>
                  <a:pt x="224" y="244"/>
                </a:cubicBezTo>
                <a:cubicBezTo>
                  <a:pt x="224" y="247"/>
                  <a:pt x="224" y="251"/>
                  <a:pt x="227" y="255"/>
                </a:cubicBezTo>
                <a:cubicBezTo>
                  <a:pt x="226" y="259"/>
                  <a:pt x="223" y="268"/>
                  <a:pt x="219" y="273"/>
                </a:cubicBezTo>
                <a:cubicBezTo>
                  <a:pt x="217" y="277"/>
                  <a:pt x="205" y="286"/>
                  <a:pt x="197" y="286"/>
                </a:cubicBezTo>
                <a:cubicBezTo>
                  <a:pt x="173" y="286"/>
                  <a:pt x="159" y="288"/>
                  <a:pt x="150" y="294"/>
                </a:cubicBezTo>
                <a:cubicBezTo>
                  <a:pt x="147" y="296"/>
                  <a:pt x="139" y="300"/>
                  <a:pt x="131" y="336"/>
                </a:cubicBezTo>
                <a:cubicBezTo>
                  <a:pt x="109" y="325"/>
                  <a:pt x="40" y="292"/>
                  <a:pt x="40" y="292"/>
                </a:cubicBezTo>
                <a:cubicBezTo>
                  <a:pt x="33" y="288"/>
                  <a:pt x="25" y="291"/>
                  <a:pt x="22" y="298"/>
                </a:cubicBezTo>
                <a:cubicBezTo>
                  <a:pt x="19" y="304"/>
                  <a:pt x="22" y="312"/>
                  <a:pt x="28" y="315"/>
                </a:cubicBezTo>
                <a:cubicBezTo>
                  <a:pt x="135" y="367"/>
                  <a:pt x="135" y="367"/>
                  <a:pt x="135" y="367"/>
                </a:cubicBezTo>
                <a:cubicBezTo>
                  <a:pt x="139" y="369"/>
                  <a:pt x="143" y="369"/>
                  <a:pt x="147" y="367"/>
                </a:cubicBezTo>
                <a:cubicBezTo>
                  <a:pt x="151" y="365"/>
                  <a:pt x="153" y="361"/>
                  <a:pt x="154" y="357"/>
                </a:cubicBezTo>
                <a:cubicBezTo>
                  <a:pt x="157" y="340"/>
                  <a:pt x="162" y="321"/>
                  <a:pt x="165" y="316"/>
                </a:cubicBezTo>
                <a:cubicBezTo>
                  <a:pt x="169" y="314"/>
                  <a:pt x="178" y="313"/>
                  <a:pt x="197" y="313"/>
                </a:cubicBezTo>
                <a:cubicBezTo>
                  <a:pt x="215" y="313"/>
                  <a:pt x="238" y="299"/>
                  <a:pt x="244" y="283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51" y="268"/>
                  <a:pt x="254" y="259"/>
                  <a:pt x="254" y="252"/>
                </a:cubicBezTo>
                <a:cubicBezTo>
                  <a:pt x="254" y="249"/>
                  <a:pt x="253" y="246"/>
                  <a:pt x="251" y="244"/>
                </a:cubicBezTo>
                <a:cubicBezTo>
                  <a:pt x="253" y="241"/>
                  <a:pt x="255" y="238"/>
                  <a:pt x="255" y="235"/>
                </a:cubicBezTo>
                <a:cubicBezTo>
                  <a:pt x="255" y="234"/>
                  <a:pt x="255" y="233"/>
                  <a:pt x="255" y="232"/>
                </a:cubicBezTo>
                <a:cubicBezTo>
                  <a:pt x="254" y="228"/>
                  <a:pt x="253" y="222"/>
                  <a:pt x="253" y="219"/>
                </a:cubicBezTo>
                <a:cubicBezTo>
                  <a:pt x="261" y="214"/>
                  <a:pt x="270" y="205"/>
                  <a:pt x="274" y="199"/>
                </a:cubicBezTo>
                <a:cubicBezTo>
                  <a:pt x="276" y="195"/>
                  <a:pt x="276" y="191"/>
                  <a:pt x="276" y="189"/>
                </a:cubicBezTo>
                <a:cubicBezTo>
                  <a:pt x="276" y="186"/>
                  <a:pt x="276" y="184"/>
                  <a:pt x="275" y="183"/>
                </a:cubicBezTo>
                <a:cubicBezTo>
                  <a:pt x="271" y="174"/>
                  <a:pt x="271" y="174"/>
                  <a:pt x="271" y="174"/>
                </a:cubicBezTo>
                <a:cubicBezTo>
                  <a:pt x="267" y="166"/>
                  <a:pt x="259" y="153"/>
                  <a:pt x="257" y="143"/>
                </a:cubicBezTo>
                <a:cubicBezTo>
                  <a:pt x="265" y="133"/>
                  <a:pt x="269" y="118"/>
                  <a:pt x="269" y="102"/>
                </a:cubicBezTo>
                <a:cubicBezTo>
                  <a:pt x="269" y="95"/>
                  <a:pt x="269" y="87"/>
                  <a:pt x="267" y="80"/>
                </a:cubicBezTo>
                <a:cubicBezTo>
                  <a:pt x="259" y="35"/>
                  <a:pt x="211" y="0"/>
                  <a:pt x="155" y="0"/>
                </a:cubicBezTo>
                <a:cubicBezTo>
                  <a:pt x="82" y="0"/>
                  <a:pt x="30" y="24"/>
                  <a:pt x="8" y="6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6" name="Freeform 365"/>
          <p:cNvSpPr>
            <a:spLocks/>
          </p:cNvSpPr>
          <p:nvPr userDrawn="1"/>
        </p:nvSpPr>
        <p:spPr bwMode="auto">
          <a:xfrm>
            <a:off x="3659974" y="1954626"/>
            <a:ext cx="170558" cy="342342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3" name="Freeform 325"/>
          <p:cNvSpPr>
            <a:spLocks/>
          </p:cNvSpPr>
          <p:nvPr userDrawn="1"/>
        </p:nvSpPr>
        <p:spPr bwMode="auto">
          <a:xfrm>
            <a:off x="2848361" y="1925799"/>
            <a:ext cx="353385" cy="400013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115" y="0"/>
              </a:cxn>
              <a:cxn ang="0">
                <a:pos x="102" y="13"/>
              </a:cxn>
              <a:cxn ang="0">
                <a:pos x="102" y="188"/>
              </a:cxn>
              <a:cxn ang="0">
                <a:pos x="115" y="201"/>
              </a:cxn>
              <a:cxn ang="0">
                <a:pos x="183" y="201"/>
              </a:cxn>
              <a:cxn ang="0">
                <a:pos x="164" y="222"/>
              </a:cxn>
              <a:cxn ang="0">
                <a:pos x="160" y="231"/>
              </a:cxn>
              <a:cxn ang="0">
                <a:pos x="164" y="241"/>
              </a:cxn>
              <a:cxn ang="0">
                <a:pos x="183" y="240"/>
              </a:cxn>
              <a:cxn ang="0">
                <a:pos x="224" y="197"/>
              </a:cxn>
              <a:cxn ang="0">
                <a:pos x="223" y="179"/>
              </a:cxn>
              <a:cxn ang="0">
                <a:pos x="183" y="139"/>
              </a:cxn>
              <a:cxn ang="0">
                <a:pos x="164" y="139"/>
              </a:cxn>
              <a:cxn ang="0">
                <a:pos x="160" y="148"/>
              </a:cxn>
              <a:cxn ang="0">
                <a:pos x="164" y="158"/>
              </a:cxn>
              <a:cxn ang="0">
                <a:pos x="181" y="175"/>
              </a:cxn>
              <a:cxn ang="0">
                <a:pos x="129" y="175"/>
              </a:cxn>
              <a:cxn ang="0">
                <a:pos x="129" y="27"/>
              </a:cxn>
              <a:cxn ang="0">
                <a:pos x="379" y="27"/>
              </a:cxn>
              <a:cxn ang="0">
                <a:pos x="379" y="432"/>
              </a:cxn>
              <a:cxn ang="0">
                <a:pos x="129" y="432"/>
              </a:cxn>
              <a:cxn ang="0">
                <a:pos x="129" y="269"/>
              </a:cxn>
              <a:cxn ang="0">
                <a:pos x="115" y="256"/>
              </a:cxn>
              <a:cxn ang="0">
                <a:pos x="46" y="256"/>
              </a:cxn>
              <a:cxn ang="0">
                <a:pos x="65" y="235"/>
              </a:cxn>
              <a:cxn ang="0">
                <a:pos x="69" y="226"/>
              </a:cxn>
              <a:cxn ang="0">
                <a:pos x="64" y="217"/>
              </a:cxn>
              <a:cxn ang="0">
                <a:pos x="46" y="217"/>
              </a:cxn>
              <a:cxn ang="0">
                <a:pos x="5" y="260"/>
              </a:cxn>
              <a:cxn ang="0">
                <a:pos x="5" y="278"/>
              </a:cxn>
              <a:cxn ang="0">
                <a:pos x="46" y="318"/>
              </a:cxn>
              <a:cxn ang="0">
                <a:pos x="65" y="318"/>
              </a:cxn>
              <a:cxn ang="0">
                <a:pos x="69" y="309"/>
              </a:cxn>
              <a:cxn ang="0">
                <a:pos x="65" y="300"/>
              </a:cxn>
              <a:cxn ang="0">
                <a:pos x="47" y="282"/>
              </a:cxn>
              <a:cxn ang="0">
                <a:pos x="102" y="282"/>
              </a:cxn>
              <a:cxn ang="0">
                <a:pos x="102" y="445"/>
              </a:cxn>
              <a:cxn ang="0">
                <a:pos x="115" y="459"/>
              </a:cxn>
              <a:cxn ang="0">
                <a:pos x="392" y="459"/>
              </a:cxn>
              <a:cxn ang="0">
                <a:pos x="405" y="445"/>
              </a:cxn>
              <a:cxn ang="0">
                <a:pos x="405" y="13"/>
              </a:cxn>
              <a:cxn ang="0">
                <a:pos x="392" y="0"/>
              </a:cxn>
            </a:cxnLst>
            <a:rect l="0" t="0" r="r" b="b"/>
            <a:pathLst>
              <a:path w="405" h="459">
                <a:moveTo>
                  <a:pt x="392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08" y="0"/>
                  <a:pt x="102" y="6"/>
                  <a:pt x="102" y="13"/>
                </a:cubicBezTo>
                <a:cubicBezTo>
                  <a:pt x="102" y="188"/>
                  <a:pt x="102" y="188"/>
                  <a:pt x="102" y="188"/>
                </a:cubicBezTo>
                <a:cubicBezTo>
                  <a:pt x="102" y="196"/>
                  <a:pt x="108" y="201"/>
                  <a:pt x="115" y="201"/>
                </a:cubicBezTo>
                <a:cubicBezTo>
                  <a:pt x="183" y="201"/>
                  <a:pt x="183" y="201"/>
                  <a:pt x="183" y="201"/>
                </a:cubicBezTo>
                <a:cubicBezTo>
                  <a:pt x="173" y="212"/>
                  <a:pt x="164" y="222"/>
                  <a:pt x="164" y="222"/>
                </a:cubicBezTo>
                <a:cubicBezTo>
                  <a:pt x="161" y="224"/>
                  <a:pt x="160" y="228"/>
                  <a:pt x="160" y="231"/>
                </a:cubicBezTo>
                <a:cubicBezTo>
                  <a:pt x="160" y="234"/>
                  <a:pt x="161" y="238"/>
                  <a:pt x="164" y="241"/>
                </a:cubicBezTo>
                <a:cubicBezTo>
                  <a:pt x="170" y="246"/>
                  <a:pt x="178" y="245"/>
                  <a:pt x="183" y="240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9" y="192"/>
                  <a:pt x="228" y="184"/>
                  <a:pt x="223" y="179"/>
                </a:cubicBezTo>
                <a:cubicBezTo>
                  <a:pt x="183" y="139"/>
                  <a:pt x="183" y="139"/>
                  <a:pt x="183" y="139"/>
                </a:cubicBezTo>
                <a:cubicBezTo>
                  <a:pt x="178" y="133"/>
                  <a:pt x="169" y="134"/>
                  <a:pt x="164" y="139"/>
                </a:cubicBezTo>
                <a:cubicBezTo>
                  <a:pt x="161" y="141"/>
                  <a:pt x="160" y="145"/>
                  <a:pt x="160" y="148"/>
                </a:cubicBezTo>
                <a:cubicBezTo>
                  <a:pt x="160" y="152"/>
                  <a:pt x="161" y="155"/>
                  <a:pt x="164" y="158"/>
                </a:cubicBezTo>
                <a:cubicBezTo>
                  <a:pt x="164" y="158"/>
                  <a:pt x="172" y="166"/>
                  <a:pt x="181" y="175"/>
                </a:cubicBezTo>
                <a:cubicBezTo>
                  <a:pt x="129" y="175"/>
                  <a:pt x="129" y="175"/>
                  <a:pt x="129" y="175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379" y="27"/>
                  <a:pt x="379" y="27"/>
                  <a:pt x="379" y="27"/>
                </a:cubicBezTo>
                <a:cubicBezTo>
                  <a:pt x="379" y="432"/>
                  <a:pt x="379" y="432"/>
                  <a:pt x="379" y="432"/>
                </a:cubicBezTo>
                <a:cubicBezTo>
                  <a:pt x="129" y="432"/>
                  <a:pt x="129" y="432"/>
                  <a:pt x="129" y="432"/>
                </a:cubicBezTo>
                <a:cubicBezTo>
                  <a:pt x="129" y="409"/>
                  <a:pt x="129" y="269"/>
                  <a:pt x="129" y="269"/>
                </a:cubicBezTo>
                <a:cubicBezTo>
                  <a:pt x="129" y="262"/>
                  <a:pt x="123" y="256"/>
                  <a:pt x="115" y="256"/>
                </a:cubicBezTo>
                <a:cubicBezTo>
                  <a:pt x="46" y="256"/>
                  <a:pt x="46" y="256"/>
                  <a:pt x="46" y="256"/>
                </a:cubicBezTo>
                <a:cubicBezTo>
                  <a:pt x="55" y="245"/>
                  <a:pt x="65" y="235"/>
                  <a:pt x="65" y="235"/>
                </a:cubicBezTo>
                <a:cubicBezTo>
                  <a:pt x="67" y="233"/>
                  <a:pt x="69" y="230"/>
                  <a:pt x="69" y="226"/>
                </a:cubicBezTo>
                <a:cubicBezTo>
                  <a:pt x="69" y="223"/>
                  <a:pt x="67" y="219"/>
                  <a:pt x="64" y="217"/>
                </a:cubicBezTo>
                <a:cubicBezTo>
                  <a:pt x="59" y="211"/>
                  <a:pt x="51" y="212"/>
                  <a:pt x="46" y="217"/>
                </a:cubicBezTo>
                <a:cubicBezTo>
                  <a:pt x="5" y="260"/>
                  <a:pt x="5" y="260"/>
                  <a:pt x="5" y="260"/>
                </a:cubicBezTo>
                <a:cubicBezTo>
                  <a:pt x="0" y="265"/>
                  <a:pt x="0" y="273"/>
                  <a:pt x="5" y="27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51" y="324"/>
                  <a:pt x="60" y="324"/>
                  <a:pt x="65" y="318"/>
                </a:cubicBezTo>
                <a:cubicBezTo>
                  <a:pt x="67" y="316"/>
                  <a:pt x="69" y="312"/>
                  <a:pt x="69" y="309"/>
                </a:cubicBezTo>
                <a:cubicBezTo>
                  <a:pt x="69" y="306"/>
                  <a:pt x="67" y="302"/>
                  <a:pt x="65" y="300"/>
                </a:cubicBezTo>
                <a:cubicBezTo>
                  <a:pt x="65" y="300"/>
                  <a:pt x="56" y="291"/>
                  <a:pt x="47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305"/>
                  <a:pt x="102" y="445"/>
                  <a:pt x="102" y="445"/>
                </a:cubicBezTo>
                <a:cubicBezTo>
                  <a:pt x="102" y="453"/>
                  <a:pt x="108" y="459"/>
                  <a:pt x="115" y="459"/>
                </a:cubicBezTo>
                <a:cubicBezTo>
                  <a:pt x="392" y="459"/>
                  <a:pt x="392" y="459"/>
                  <a:pt x="392" y="459"/>
                </a:cubicBezTo>
                <a:cubicBezTo>
                  <a:pt x="399" y="459"/>
                  <a:pt x="405" y="453"/>
                  <a:pt x="405" y="445"/>
                </a:cubicBezTo>
                <a:cubicBezTo>
                  <a:pt x="405" y="13"/>
                  <a:pt x="405" y="13"/>
                  <a:pt x="405" y="13"/>
                </a:cubicBezTo>
                <a:cubicBezTo>
                  <a:pt x="405" y="6"/>
                  <a:pt x="399" y="0"/>
                  <a:pt x="392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0" name="Freeform 361"/>
          <p:cNvSpPr>
            <a:spLocks noEditPoints="1"/>
          </p:cNvSpPr>
          <p:nvPr userDrawn="1"/>
        </p:nvSpPr>
        <p:spPr bwMode="auto">
          <a:xfrm>
            <a:off x="3450188" y="1926413"/>
            <a:ext cx="155833" cy="398785"/>
          </a:xfrm>
          <a:custGeom>
            <a:avLst/>
            <a:gdLst/>
            <a:ahLst/>
            <a:cxnLst>
              <a:cxn ang="0">
                <a:pos x="67" y="6"/>
              </a:cxn>
              <a:cxn ang="0">
                <a:pos x="54" y="26"/>
              </a:cxn>
              <a:cxn ang="0">
                <a:pos x="67" y="40"/>
              </a:cxn>
              <a:cxn ang="0">
                <a:pos x="80" y="29"/>
              </a:cxn>
              <a:cxn ang="0">
                <a:pos x="90" y="27"/>
              </a:cxn>
              <a:cxn ang="0">
                <a:pos x="99" y="29"/>
              </a:cxn>
              <a:cxn ang="0">
                <a:pos x="99" y="71"/>
              </a:cxn>
              <a:cxn ang="0">
                <a:pos x="109" y="84"/>
              </a:cxn>
              <a:cxn ang="0">
                <a:pos x="152" y="127"/>
              </a:cxn>
              <a:cxn ang="0">
                <a:pos x="152" y="407"/>
              </a:cxn>
              <a:cxn ang="0">
                <a:pos x="136" y="424"/>
              </a:cxn>
              <a:cxn ang="0">
                <a:pos x="90" y="432"/>
              </a:cxn>
              <a:cxn ang="0">
                <a:pos x="43" y="424"/>
              </a:cxn>
              <a:cxn ang="0">
                <a:pos x="28" y="407"/>
              </a:cxn>
              <a:cxn ang="0">
                <a:pos x="27" y="127"/>
              </a:cxn>
              <a:cxn ang="0">
                <a:pos x="70" y="85"/>
              </a:cxn>
              <a:cxn ang="0">
                <a:pos x="80" y="69"/>
              </a:cxn>
              <a:cxn ang="0">
                <a:pos x="64" y="59"/>
              </a:cxn>
              <a:cxn ang="0">
                <a:pos x="0" y="127"/>
              </a:cxn>
              <a:cxn ang="0">
                <a:pos x="1" y="407"/>
              </a:cxn>
              <a:cxn ang="0">
                <a:pos x="90" y="459"/>
              </a:cxn>
              <a:cxn ang="0">
                <a:pos x="147" y="448"/>
              </a:cxn>
              <a:cxn ang="0">
                <a:pos x="178" y="407"/>
              </a:cxn>
              <a:cxn ang="0">
                <a:pos x="178" y="127"/>
              </a:cxn>
              <a:cxn ang="0">
                <a:pos x="126" y="61"/>
              </a:cxn>
              <a:cxn ang="0">
                <a:pos x="126" y="26"/>
              </a:cxn>
              <a:cxn ang="0">
                <a:pos x="90" y="0"/>
              </a:cxn>
              <a:cxn ang="0">
                <a:pos x="67" y="6"/>
              </a:cxn>
              <a:cxn ang="0">
                <a:pos x="80" y="26"/>
              </a:cxn>
              <a:cxn ang="0">
                <a:pos x="80" y="28"/>
              </a:cxn>
              <a:cxn ang="0">
                <a:pos x="80" y="26"/>
              </a:cxn>
            </a:cxnLst>
            <a:rect l="0" t="0" r="r" b="b"/>
            <a:pathLst>
              <a:path w="178" h="459">
                <a:moveTo>
                  <a:pt x="67" y="6"/>
                </a:moveTo>
                <a:cubicBezTo>
                  <a:pt x="59" y="11"/>
                  <a:pt x="54" y="18"/>
                  <a:pt x="54" y="26"/>
                </a:cubicBezTo>
                <a:cubicBezTo>
                  <a:pt x="54" y="34"/>
                  <a:pt x="60" y="40"/>
                  <a:pt x="67" y="40"/>
                </a:cubicBezTo>
                <a:cubicBezTo>
                  <a:pt x="74" y="40"/>
                  <a:pt x="79" y="35"/>
                  <a:pt x="80" y="29"/>
                </a:cubicBezTo>
                <a:cubicBezTo>
                  <a:pt x="81" y="28"/>
                  <a:pt x="85" y="27"/>
                  <a:pt x="90" y="27"/>
                </a:cubicBezTo>
                <a:cubicBezTo>
                  <a:pt x="94" y="27"/>
                  <a:pt x="98" y="28"/>
                  <a:pt x="99" y="29"/>
                </a:cubicBezTo>
                <a:cubicBezTo>
                  <a:pt x="99" y="33"/>
                  <a:pt x="99" y="71"/>
                  <a:pt x="99" y="71"/>
                </a:cubicBezTo>
                <a:cubicBezTo>
                  <a:pt x="99" y="77"/>
                  <a:pt x="103" y="82"/>
                  <a:pt x="109" y="84"/>
                </a:cubicBezTo>
                <a:cubicBezTo>
                  <a:pt x="111" y="84"/>
                  <a:pt x="152" y="95"/>
                  <a:pt x="152" y="127"/>
                </a:cubicBezTo>
                <a:cubicBezTo>
                  <a:pt x="152" y="407"/>
                  <a:pt x="152" y="407"/>
                  <a:pt x="152" y="407"/>
                </a:cubicBezTo>
                <a:cubicBezTo>
                  <a:pt x="152" y="409"/>
                  <a:pt x="152" y="417"/>
                  <a:pt x="136" y="424"/>
                </a:cubicBezTo>
                <a:cubicBezTo>
                  <a:pt x="125" y="429"/>
                  <a:pt x="108" y="432"/>
                  <a:pt x="90" y="432"/>
                </a:cubicBezTo>
                <a:cubicBezTo>
                  <a:pt x="71" y="432"/>
                  <a:pt x="55" y="429"/>
                  <a:pt x="43" y="424"/>
                </a:cubicBezTo>
                <a:cubicBezTo>
                  <a:pt x="28" y="417"/>
                  <a:pt x="28" y="409"/>
                  <a:pt x="28" y="40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7" y="95"/>
                  <a:pt x="68" y="85"/>
                  <a:pt x="70" y="85"/>
                </a:cubicBezTo>
                <a:cubicBezTo>
                  <a:pt x="77" y="83"/>
                  <a:pt x="82" y="76"/>
                  <a:pt x="80" y="69"/>
                </a:cubicBezTo>
                <a:cubicBezTo>
                  <a:pt x="79" y="62"/>
                  <a:pt x="72" y="57"/>
                  <a:pt x="64" y="59"/>
                </a:cubicBezTo>
                <a:cubicBezTo>
                  <a:pt x="62" y="59"/>
                  <a:pt x="0" y="73"/>
                  <a:pt x="0" y="127"/>
                </a:cubicBezTo>
                <a:cubicBezTo>
                  <a:pt x="1" y="407"/>
                  <a:pt x="1" y="407"/>
                  <a:pt x="1" y="407"/>
                </a:cubicBezTo>
                <a:cubicBezTo>
                  <a:pt x="1" y="439"/>
                  <a:pt x="35" y="459"/>
                  <a:pt x="90" y="459"/>
                </a:cubicBezTo>
                <a:cubicBezTo>
                  <a:pt x="106" y="459"/>
                  <a:pt x="128" y="457"/>
                  <a:pt x="147" y="448"/>
                </a:cubicBezTo>
                <a:cubicBezTo>
                  <a:pt x="167" y="439"/>
                  <a:pt x="178" y="424"/>
                  <a:pt x="178" y="407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78" y="86"/>
                  <a:pt x="143" y="68"/>
                  <a:pt x="126" y="61"/>
                </a:cubicBezTo>
                <a:cubicBezTo>
                  <a:pt x="126" y="49"/>
                  <a:pt x="126" y="26"/>
                  <a:pt x="126" y="26"/>
                </a:cubicBezTo>
                <a:cubicBezTo>
                  <a:pt x="126" y="11"/>
                  <a:pt x="110" y="0"/>
                  <a:pt x="90" y="0"/>
                </a:cubicBezTo>
                <a:cubicBezTo>
                  <a:pt x="81" y="0"/>
                  <a:pt x="73" y="2"/>
                  <a:pt x="67" y="6"/>
                </a:cubicBezTo>
                <a:close/>
                <a:moveTo>
                  <a:pt x="80" y="26"/>
                </a:moveTo>
                <a:cubicBezTo>
                  <a:pt x="80" y="27"/>
                  <a:pt x="80" y="27"/>
                  <a:pt x="80" y="28"/>
                </a:cubicBezTo>
                <a:cubicBezTo>
                  <a:pt x="80" y="27"/>
                  <a:pt x="80" y="27"/>
                  <a:pt x="80" y="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4" name="Freeform 441"/>
          <p:cNvSpPr>
            <a:spLocks/>
          </p:cNvSpPr>
          <p:nvPr userDrawn="1"/>
        </p:nvSpPr>
        <p:spPr bwMode="auto">
          <a:xfrm>
            <a:off x="3915196" y="1926404"/>
            <a:ext cx="223320" cy="398786"/>
          </a:xfrm>
          <a:custGeom>
            <a:avLst/>
            <a:gdLst/>
            <a:ahLst/>
            <a:cxnLst>
              <a:cxn ang="0">
                <a:pos x="109" y="15"/>
              </a:cxn>
              <a:cxn ang="0">
                <a:pos x="84" y="49"/>
              </a:cxn>
              <a:cxn ang="0">
                <a:pos x="3" y="118"/>
              </a:cxn>
              <a:cxn ang="0">
                <a:pos x="0" y="142"/>
              </a:cxn>
              <a:cxn ang="0">
                <a:pos x="13" y="189"/>
              </a:cxn>
              <a:cxn ang="0">
                <a:pos x="65" y="230"/>
              </a:cxn>
              <a:cxn ang="0">
                <a:pos x="77" y="274"/>
              </a:cxn>
              <a:cxn ang="0">
                <a:pos x="77" y="283"/>
              </a:cxn>
              <a:cxn ang="0">
                <a:pos x="31" y="439"/>
              </a:cxn>
              <a:cxn ang="0">
                <a:pos x="30" y="445"/>
              </a:cxn>
              <a:cxn ang="0">
                <a:pos x="32" y="452"/>
              </a:cxn>
              <a:cxn ang="0">
                <a:pos x="43" y="458"/>
              </a:cxn>
              <a:cxn ang="0">
                <a:pos x="241" y="458"/>
              </a:cxn>
              <a:cxn ang="0">
                <a:pos x="252" y="452"/>
              </a:cxn>
              <a:cxn ang="0">
                <a:pos x="253" y="439"/>
              </a:cxn>
              <a:cxn ang="0">
                <a:pos x="221" y="226"/>
              </a:cxn>
              <a:cxn ang="0">
                <a:pos x="223" y="216"/>
              </a:cxn>
              <a:cxn ang="0">
                <a:pos x="217" y="208"/>
              </a:cxn>
              <a:cxn ang="0">
                <a:pos x="107" y="195"/>
              </a:cxn>
              <a:cxn ang="0">
                <a:pos x="97" y="210"/>
              </a:cxn>
              <a:cxn ang="0">
                <a:pos x="112" y="221"/>
              </a:cxn>
              <a:cxn ang="0">
                <a:pos x="192" y="225"/>
              </a:cxn>
              <a:cxn ang="0">
                <a:pos x="180" y="283"/>
              </a:cxn>
              <a:cxn ang="0">
                <a:pos x="219" y="432"/>
              </a:cxn>
              <a:cxn ang="0">
                <a:pos x="64" y="432"/>
              </a:cxn>
              <a:cxn ang="0">
                <a:pos x="104" y="284"/>
              </a:cxn>
              <a:cxn ang="0">
                <a:pos x="103" y="268"/>
              </a:cxn>
              <a:cxn ang="0">
                <a:pos x="85" y="213"/>
              </a:cxn>
              <a:cxn ang="0">
                <a:pos x="77" y="206"/>
              </a:cxn>
              <a:cxn ang="0">
                <a:pos x="36" y="175"/>
              </a:cxn>
              <a:cxn ang="0">
                <a:pos x="27" y="142"/>
              </a:cxn>
              <a:cxn ang="0">
                <a:pos x="29" y="125"/>
              </a:cxn>
              <a:cxn ang="0">
                <a:pos x="94" y="75"/>
              </a:cxn>
              <a:cxn ang="0">
                <a:pos x="98" y="75"/>
              </a:cxn>
              <a:cxn ang="0">
                <a:pos x="98" y="75"/>
              </a:cxn>
              <a:cxn ang="0">
                <a:pos x="108" y="64"/>
              </a:cxn>
              <a:cxn ang="0">
                <a:pos x="125" y="37"/>
              </a:cxn>
              <a:cxn ang="0">
                <a:pos x="156" y="30"/>
              </a:cxn>
              <a:cxn ang="0">
                <a:pos x="184" y="47"/>
              </a:cxn>
              <a:cxn ang="0">
                <a:pos x="191" y="78"/>
              </a:cxn>
              <a:cxn ang="0">
                <a:pos x="202" y="93"/>
              </a:cxn>
              <a:cxn ang="0">
                <a:pos x="217" y="83"/>
              </a:cxn>
              <a:cxn ang="0">
                <a:pos x="205" y="31"/>
              </a:cxn>
              <a:cxn ang="0">
                <a:pos x="161" y="3"/>
              </a:cxn>
              <a:cxn ang="0">
                <a:pos x="109" y="15"/>
              </a:cxn>
            </a:cxnLst>
            <a:rect l="0" t="0" r="r" b="b"/>
            <a:pathLst>
              <a:path w="255" h="458">
                <a:moveTo>
                  <a:pt x="109" y="15"/>
                </a:moveTo>
                <a:cubicBezTo>
                  <a:pt x="97" y="23"/>
                  <a:pt x="89" y="35"/>
                  <a:pt x="84" y="49"/>
                </a:cubicBezTo>
                <a:cubicBezTo>
                  <a:pt x="46" y="53"/>
                  <a:pt x="13" y="80"/>
                  <a:pt x="3" y="118"/>
                </a:cubicBezTo>
                <a:cubicBezTo>
                  <a:pt x="1" y="126"/>
                  <a:pt x="0" y="134"/>
                  <a:pt x="0" y="142"/>
                </a:cubicBezTo>
                <a:cubicBezTo>
                  <a:pt x="0" y="158"/>
                  <a:pt x="5" y="174"/>
                  <a:pt x="13" y="189"/>
                </a:cubicBezTo>
                <a:cubicBezTo>
                  <a:pt x="25" y="209"/>
                  <a:pt x="43" y="223"/>
                  <a:pt x="65" y="230"/>
                </a:cubicBezTo>
                <a:cubicBezTo>
                  <a:pt x="68" y="235"/>
                  <a:pt x="75" y="249"/>
                  <a:pt x="77" y="274"/>
                </a:cubicBezTo>
                <a:cubicBezTo>
                  <a:pt x="77" y="277"/>
                  <a:pt x="77" y="280"/>
                  <a:pt x="77" y="283"/>
                </a:cubicBezTo>
                <a:cubicBezTo>
                  <a:pt x="77" y="315"/>
                  <a:pt x="68" y="366"/>
                  <a:pt x="31" y="439"/>
                </a:cubicBezTo>
                <a:cubicBezTo>
                  <a:pt x="30" y="441"/>
                  <a:pt x="30" y="443"/>
                  <a:pt x="30" y="445"/>
                </a:cubicBezTo>
                <a:cubicBezTo>
                  <a:pt x="30" y="448"/>
                  <a:pt x="30" y="450"/>
                  <a:pt x="32" y="452"/>
                </a:cubicBezTo>
                <a:cubicBezTo>
                  <a:pt x="34" y="456"/>
                  <a:pt x="38" y="458"/>
                  <a:pt x="43" y="458"/>
                </a:cubicBezTo>
                <a:cubicBezTo>
                  <a:pt x="241" y="458"/>
                  <a:pt x="241" y="458"/>
                  <a:pt x="241" y="458"/>
                </a:cubicBezTo>
                <a:cubicBezTo>
                  <a:pt x="246" y="458"/>
                  <a:pt x="250" y="456"/>
                  <a:pt x="252" y="452"/>
                </a:cubicBezTo>
                <a:cubicBezTo>
                  <a:pt x="255" y="448"/>
                  <a:pt x="255" y="443"/>
                  <a:pt x="253" y="439"/>
                </a:cubicBezTo>
                <a:cubicBezTo>
                  <a:pt x="252" y="437"/>
                  <a:pt x="176" y="295"/>
                  <a:pt x="221" y="226"/>
                </a:cubicBezTo>
                <a:cubicBezTo>
                  <a:pt x="223" y="223"/>
                  <a:pt x="224" y="220"/>
                  <a:pt x="223" y="216"/>
                </a:cubicBezTo>
                <a:cubicBezTo>
                  <a:pt x="222" y="213"/>
                  <a:pt x="220" y="210"/>
                  <a:pt x="217" y="208"/>
                </a:cubicBezTo>
                <a:cubicBezTo>
                  <a:pt x="215" y="207"/>
                  <a:pt x="175" y="181"/>
                  <a:pt x="107" y="195"/>
                </a:cubicBezTo>
                <a:cubicBezTo>
                  <a:pt x="100" y="196"/>
                  <a:pt x="95" y="203"/>
                  <a:pt x="97" y="210"/>
                </a:cubicBezTo>
                <a:cubicBezTo>
                  <a:pt x="98" y="217"/>
                  <a:pt x="105" y="222"/>
                  <a:pt x="112" y="221"/>
                </a:cubicBezTo>
                <a:cubicBezTo>
                  <a:pt x="150" y="213"/>
                  <a:pt x="177" y="220"/>
                  <a:pt x="192" y="225"/>
                </a:cubicBezTo>
                <a:cubicBezTo>
                  <a:pt x="184" y="243"/>
                  <a:pt x="180" y="262"/>
                  <a:pt x="180" y="283"/>
                </a:cubicBezTo>
                <a:cubicBezTo>
                  <a:pt x="180" y="339"/>
                  <a:pt x="205" y="401"/>
                  <a:pt x="219" y="432"/>
                </a:cubicBezTo>
                <a:cubicBezTo>
                  <a:pt x="189" y="432"/>
                  <a:pt x="94" y="432"/>
                  <a:pt x="64" y="432"/>
                </a:cubicBezTo>
                <a:cubicBezTo>
                  <a:pt x="91" y="376"/>
                  <a:pt x="104" y="326"/>
                  <a:pt x="104" y="284"/>
                </a:cubicBezTo>
                <a:cubicBezTo>
                  <a:pt x="104" y="279"/>
                  <a:pt x="104" y="273"/>
                  <a:pt x="103" y="268"/>
                </a:cubicBezTo>
                <a:cubicBezTo>
                  <a:pt x="100" y="237"/>
                  <a:pt x="90" y="219"/>
                  <a:pt x="85" y="213"/>
                </a:cubicBezTo>
                <a:cubicBezTo>
                  <a:pt x="84" y="210"/>
                  <a:pt x="81" y="207"/>
                  <a:pt x="77" y="206"/>
                </a:cubicBezTo>
                <a:cubicBezTo>
                  <a:pt x="60" y="202"/>
                  <a:pt x="45" y="191"/>
                  <a:pt x="36" y="175"/>
                </a:cubicBezTo>
                <a:cubicBezTo>
                  <a:pt x="30" y="165"/>
                  <a:pt x="27" y="154"/>
                  <a:pt x="27" y="142"/>
                </a:cubicBezTo>
                <a:cubicBezTo>
                  <a:pt x="27" y="136"/>
                  <a:pt x="28" y="131"/>
                  <a:pt x="29" y="125"/>
                </a:cubicBezTo>
                <a:cubicBezTo>
                  <a:pt x="37" y="95"/>
                  <a:pt x="64" y="75"/>
                  <a:pt x="94" y="75"/>
                </a:cubicBezTo>
                <a:cubicBezTo>
                  <a:pt x="95" y="75"/>
                  <a:pt x="97" y="75"/>
                  <a:pt x="98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103" y="73"/>
                  <a:pt x="107" y="69"/>
                  <a:pt x="108" y="64"/>
                </a:cubicBezTo>
                <a:cubicBezTo>
                  <a:pt x="110" y="53"/>
                  <a:pt x="116" y="43"/>
                  <a:pt x="125" y="37"/>
                </a:cubicBezTo>
                <a:cubicBezTo>
                  <a:pt x="134" y="30"/>
                  <a:pt x="145" y="28"/>
                  <a:pt x="156" y="30"/>
                </a:cubicBezTo>
                <a:cubicBezTo>
                  <a:pt x="167" y="31"/>
                  <a:pt x="177" y="37"/>
                  <a:pt x="184" y="47"/>
                </a:cubicBezTo>
                <a:cubicBezTo>
                  <a:pt x="190" y="56"/>
                  <a:pt x="193" y="67"/>
                  <a:pt x="191" y="78"/>
                </a:cubicBezTo>
                <a:cubicBezTo>
                  <a:pt x="189" y="85"/>
                  <a:pt x="194" y="92"/>
                  <a:pt x="202" y="93"/>
                </a:cubicBezTo>
                <a:cubicBezTo>
                  <a:pt x="209" y="95"/>
                  <a:pt x="216" y="90"/>
                  <a:pt x="217" y="83"/>
                </a:cubicBezTo>
                <a:cubicBezTo>
                  <a:pt x="220" y="64"/>
                  <a:pt x="216" y="46"/>
                  <a:pt x="205" y="31"/>
                </a:cubicBezTo>
                <a:cubicBezTo>
                  <a:pt x="195" y="16"/>
                  <a:pt x="179" y="6"/>
                  <a:pt x="161" y="3"/>
                </a:cubicBezTo>
                <a:cubicBezTo>
                  <a:pt x="143" y="0"/>
                  <a:pt x="124" y="4"/>
                  <a:pt x="109" y="1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0" name="Freeform 445"/>
          <p:cNvSpPr>
            <a:spLocks noEditPoints="1"/>
          </p:cNvSpPr>
          <p:nvPr userDrawn="1"/>
        </p:nvSpPr>
        <p:spPr bwMode="auto">
          <a:xfrm>
            <a:off x="4304131" y="1925177"/>
            <a:ext cx="388970" cy="401240"/>
          </a:xfrm>
          <a:custGeom>
            <a:avLst/>
            <a:gdLst/>
            <a:ahLst/>
            <a:cxnLst>
              <a:cxn ang="0">
                <a:pos x="388" y="238"/>
              </a:cxn>
              <a:cxn ang="0">
                <a:pos x="429" y="217"/>
              </a:cxn>
              <a:cxn ang="0">
                <a:pos x="406" y="201"/>
              </a:cxn>
              <a:cxn ang="0">
                <a:pos x="388" y="161"/>
              </a:cxn>
              <a:cxn ang="0">
                <a:pos x="388" y="154"/>
              </a:cxn>
              <a:cxn ang="0">
                <a:pos x="366" y="147"/>
              </a:cxn>
              <a:cxn ang="0">
                <a:pos x="205" y="148"/>
              </a:cxn>
              <a:cxn ang="0">
                <a:pos x="283" y="139"/>
              </a:cxn>
              <a:cxn ang="0">
                <a:pos x="446" y="69"/>
              </a:cxn>
              <a:cxn ang="0">
                <a:pos x="283" y="0"/>
              </a:cxn>
              <a:cxn ang="0">
                <a:pos x="120" y="69"/>
              </a:cxn>
              <a:cxn ang="0">
                <a:pos x="178" y="123"/>
              </a:cxn>
              <a:cxn ang="0">
                <a:pos x="178" y="158"/>
              </a:cxn>
              <a:cxn ang="0">
                <a:pos x="178" y="243"/>
              </a:cxn>
              <a:cxn ang="0">
                <a:pos x="0" y="348"/>
              </a:cxn>
              <a:cxn ang="0">
                <a:pos x="157" y="449"/>
              </a:cxn>
              <a:cxn ang="0">
                <a:pos x="150" y="432"/>
              </a:cxn>
              <a:cxn ang="0">
                <a:pos x="27" y="347"/>
              </a:cxn>
              <a:cxn ang="0">
                <a:pos x="178" y="271"/>
              </a:cxn>
              <a:cxn ang="0">
                <a:pos x="120" y="331"/>
              </a:cxn>
              <a:cxn ang="0">
                <a:pos x="283" y="400"/>
              </a:cxn>
              <a:cxn ang="0">
                <a:pos x="446" y="331"/>
              </a:cxn>
              <a:cxn ang="0">
                <a:pos x="147" y="69"/>
              </a:cxn>
              <a:cxn ang="0">
                <a:pos x="283" y="27"/>
              </a:cxn>
              <a:cxn ang="0">
                <a:pos x="420" y="69"/>
              </a:cxn>
              <a:cxn ang="0">
                <a:pos x="283" y="112"/>
              </a:cxn>
              <a:cxn ang="0">
                <a:pos x="147" y="69"/>
              </a:cxn>
              <a:cxn ang="0">
                <a:pos x="361" y="175"/>
              </a:cxn>
              <a:cxn ang="0">
                <a:pos x="251" y="182"/>
              </a:cxn>
              <a:cxn ang="0">
                <a:pos x="221" y="198"/>
              </a:cxn>
              <a:cxn ang="0">
                <a:pos x="292" y="225"/>
              </a:cxn>
              <a:cxn ang="0">
                <a:pos x="205" y="189"/>
              </a:cxn>
              <a:cxn ang="0">
                <a:pos x="384" y="358"/>
              </a:cxn>
              <a:cxn ang="0">
                <a:pos x="182" y="358"/>
              </a:cxn>
              <a:cxn ang="0">
                <a:pos x="195" y="299"/>
              </a:cxn>
              <a:cxn ang="0">
                <a:pos x="205" y="265"/>
              </a:cxn>
              <a:cxn ang="0">
                <a:pos x="361" y="242"/>
              </a:cxn>
              <a:cxn ang="0">
                <a:pos x="371" y="299"/>
              </a:cxn>
              <a:cxn ang="0">
                <a:pos x="384" y="358"/>
              </a:cxn>
            </a:cxnLst>
            <a:rect l="0" t="0" r="r" b="b"/>
            <a:pathLst>
              <a:path w="446" h="459">
                <a:moveTo>
                  <a:pt x="388" y="277"/>
                </a:moveTo>
                <a:cubicBezTo>
                  <a:pt x="388" y="238"/>
                  <a:pt x="388" y="238"/>
                  <a:pt x="388" y="238"/>
                </a:cubicBezTo>
                <a:cubicBezTo>
                  <a:pt x="396" y="236"/>
                  <a:pt x="403" y="235"/>
                  <a:pt x="408" y="234"/>
                </a:cubicBezTo>
                <a:cubicBezTo>
                  <a:pt x="415" y="232"/>
                  <a:pt x="429" y="229"/>
                  <a:pt x="429" y="217"/>
                </a:cubicBezTo>
                <a:cubicBezTo>
                  <a:pt x="429" y="217"/>
                  <a:pt x="429" y="216"/>
                  <a:pt x="429" y="216"/>
                </a:cubicBezTo>
                <a:cubicBezTo>
                  <a:pt x="428" y="203"/>
                  <a:pt x="413" y="202"/>
                  <a:pt x="406" y="201"/>
                </a:cubicBezTo>
                <a:cubicBezTo>
                  <a:pt x="402" y="201"/>
                  <a:pt x="396" y="201"/>
                  <a:pt x="388" y="201"/>
                </a:cubicBezTo>
                <a:cubicBezTo>
                  <a:pt x="388" y="161"/>
                  <a:pt x="388" y="161"/>
                  <a:pt x="388" y="161"/>
                </a:cubicBezTo>
                <a:cubicBezTo>
                  <a:pt x="388" y="159"/>
                  <a:pt x="388" y="157"/>
                  <a:pt x="388" y="154"/>
                </a:cubicBezTo>
                <a:cubicBezTo>
                  <a:pt x="388" y="154"/>
                  <a:pt x="388" y="154"/>
                  <a:pt x="388" y="154"/>
                </a:cubicBezTo>
                <a:cubicBezTo>
                  <a:pt x="386" y="148"/>
                  <a:pt x="381" y="143"/>
                  <a:pt x="375" y="143"/>
                </a:cubicBezTo>
                <a:cubicBezTo>
                  <a:pt x="371" y="143"/>
                  <a:pt x="368" y="145"/>
                  <a:pt x="366" y="147"/>
                </a:cubicBezTo>
                <a:cubicBezTo>
                  <a:pt x="342" y="153"/>
                  <a:pt x="313" y="156"/>
                  <a:pt x="283" y="156"/>
                </a:cubicBezTo>
                <a:cubicBezTo>
                  <a:pt x="255" y="156"/>
                  <a:pt x="228" y="154"/>
                  <a:pt x="205" y="148"/>
                </a:cubicBezTo>
                <a:cubicBezTo>
                  <a:pt x="205" y="131"/>
                  <a:pt x="205" y="131"/>
                  <a:pt x="205" y="131"/>
                </a:cubicBezTo>
                <a:cubicBezTo>
                  <a:pt x="229" y="136"/>
                  <a:pt x="255" y="139"/>
                  <a:pt x="283" y="139"/>
                </a:cubicBezTo>
                <a:cubicBezTo>
                  <a:pt x="325" y="139"/>
                  <a:pt x="364" y="133"/>
                  <a:pt x="394" y="121"/>
                </a:cubicBezTo>
                <a:cubicBezTo>
                  <a:pt x="418" y="112"/>
                  <a:pt x="446" y="96"/>
                  <a:pt x="446" y="69"/>
                </a:cubicBezTo>
                <a:cubicBezTo>
                  <a:pt x="446" y="54"/>
                  <a:pt x="437" y="33"/>
                  <a:pt x="394" y="17"/>
                </a:cubicBezTo>
                <a:cubicBezTo>
                  <a:pt x="364" y="6"/>
                  <a:pt x="325" y="0"/>
                  <a:pt x="283" y="0"/>
                </a:cubicBezTo>
                <a:cubicBezTo>
                  <a:pt x="242" y="0"/>
                  <a:pt x="202" y="6"/>
                  <a:pt x="172" y="17"/>
                </a:cubicBezTo>
                <a:cubicBezTo>
                  <a:pt x="148" y="26"/>
                  <a:pt x="120" y="42"/>
                  <a:pt x="120" y="69"/>
                </a:cubicBezTo>
                <a:cubicBezTo>
                  <a:pt x="120" y="84"/>
                  <a:pt x="129" y="105"/>
                  <a:pt x="172" y="121"/>
                </a:cubicBezTo>
                <a:cubicBezTo>
                  <a:pt x="174" y="122"/>
                  <a:pt x="176" y="123"/>
                  <a:pt x="178" y="12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78" y="157"/>
                  <a:pt x="178" y="157"/>
                  <a:pt x="178" y="158"/>
                </a:cubicBezTo>
                <a:cubicBezTo>
                  <a:pt x="178" y="159"/>
                  <a:pt x="178" y="160"/>
                  <a:pt x="178" y="160"/>
                </a:cubicBezTo>
                <a:cubicBezTo>
                  <a:pt x="178" y="243"/>
                  <a:pt x="178" y="243"/>
                  <a:pt x="178" y="243"/>
                </a:cubicBezTo>
                <a:cubicBezTo>
                  <a:pt x="97" y="263"/>
                  <a:pt x="4" y="293"/>
                  <a:pt x="0" y="345"/>
                </a:cubicBezTo>
                <a:cubicBezTo>
                  <a:pt x="0" y="346"/>
                  <a:pt x="0" y="347"/>
                  <a:pt x="0" y="348"/>
                </a:cubicBezTo>
                <a:cubicBezTo>
                  <a:pt x="0" y="385"/>
                  <a:pt x="45" y="420"/>
                  <a:pt x="140" y="457"/>
                </a:cubicBezTo>
                <a:cubicBezTo>
                  <a:pt x="147" y="459"/>
                  <a:pt x="155" y="456"/>
                  <a:pt x="157" y="449"/>
                </a:cubicBezTo>
                <a:cubicBezTo>
                  <a:pt x="158" y="447"/>
                  <a:pt x="158" y="446"/>
                  <a:pt x="158" y="444"/>
                </a:cubicBezTo>
                <a:cubicBezTo>
                  <a:pt x="158" y="439"/>
                  <a:pt x="155" y="434"/>
                  <a:pt x="150" y="432"/>
                </a:cubicBezTo>
                <a:cubicBezTo>
                  <a:pt x="40" y="389"/>
                  <a:pt x="27" y="360"/>
                  <a:pt x="27" y="348"/>
                </a:cubicBezTo>
                <a:cubicBezTo>
                  <a:pt x="27" y="347"/>
                  <a:pt x="27" y="347"/>
                  <a:pt x="27" y="347"/>
                </a:cubicBezTo>
                <a:cubicBezTo>
                  <a:pt x="28" y="331"/>
                  <a:pt x="50" y="314"/>
                  <a:pt x="89" y="298"/>
                </a:cubicBezTo>
                <a:cubicBezTo>
                  <a:pt x="121" y="285"/>
                  <a:pt x="156" y="276"/>
                  <a:pt x="178" y="271"/>
                </a:cubicBezTo>
                <a:cubicBezTo>
                  <a:pt x="178" y="277"/>
                  <a:pt x="178" y="277"/>
                  <a:pt x="178" y="277"/>
                </a:cubicBezTo>
                <a:cubicBezTo>
                  <a:pt x="141" y="289"/>
                  <a:pt x="120" y="308"/>
                  <a:pt x="120" y="331"/>
                </a:cubicBezTo>
                <a:cubicBezTo>
                  <a:pt x="120" y="346"/>
                  <a:pt x="129" y="367"/>
                  <a:pt x="172" y="383"/>
                </a:cubicBezTo>
                <a:cubicBezTo>
                  <a:pt x="202" y="394"/>
                  <a:pt x="242" y="400"/>
                  <a:pt x="283" y="400"/>
                </a:cubicBezTo>
                <a:cubicBezTo>
                  <a:pt x="325" y="400"/>
                  <a:pt x="364" y="394"/>
                  <a:pt x="394" y="383"/>
                </a:cubicBezTo>
                <a:cubicBezTo>
                  <a:pt x="418" y="374"/>
                  <a:pt x="446" y="358"/>
                  <a:pt x="446" y="331"/>
                </a:cubicBezTo>
                <a:cubicBezTo>
                  <a:pt x="446" y="308"/>
                  <a:pt x="426" y="289"/>
                  <a:pt x="388" y="277"/>
                </a:cubicBezTo>
                <a:close/>
                <a:moveTo>
                  <a:pt x="147" y="69"/>
                </a:moveTo>
                <a:cubicBezTo>
                  <a:pt x="147" y="63"/>
                  <a:pt x="156" y="52"/>
                  <a:pt x="182" y="42"/>
                </a:cubicBezTo>
                <a:cubicBezTo>
                  <a:pt x="209" y="32"/>
                  <a:pt x="245" y="27"/>
                  <a:pt x="283" y="27"/>
                </a:cubicBezTo>
                <a:cubicBezTo>
                  <a:pt x="322" y="27"/>
                  <a:pt x="358" y="32"/>
                  <a:pt x="384" y="42"/>
                </a:cubicBezTo>
                <a:cubicBezTo>
                  <a:pt x="410" y="52"/>
                  <a:pt x="420" y="63"/>
                  <a:pt x="420" y="69"/>
                </a:cubicBezTo>
                <a:cubicBezTo>
                  <a:pt x="420" y="76"/>
                  <a:pt x="410" y="87"/>
                  <a:pt x="384" y="96"/>
                </a:cubicBezTo>
                <a:cubicBezTo>
                  <a:pt x="358" y="106"/>
                  <a:pt x="322" y="112"/>
                  <a:pt x="283" y="112"/>
                </a:cubicBezTo>
                <a:cubicBezTo>
                  <a:pt x="245" y="112"/>
                  <a:pt x="209" y="106"/>
                  <a:pt x="182" y="96"/>
                </a:cubicBezTo>
                <a:cubicBezTo>
                  <a:pt x="156" y="87"/>
                  <a:pt x="147" y="76"/>
                  <a:pt x="147" y="69"/>
                </a:cubicBezTo>
                <a:close/>
                <a:moveTo>
                  <a:pt x="283" y="183"/>
                </a:moveTo>
                <a:cubicBezTo>
                  <a:pt x="311" y="183"/>
                  <a:pt x="338" y="180"/>
                  <a:pt x="361" y="175"/>
                </a:cubicBezTo>
                <a:cubicBezTo>
                  <a:pt x="361" y="200"/>
                  <a:pt x="361" y="200"/>
                  <a:pt x="361" y="200"/>
                </a:cubicBezTo>
                <a:cubicBezTo>
                  <a:pt x="310" y="199"/>
                  <a:pt x="275" y="191"/>
                  <a:pt x="251" y="182"/>
                </a:cubicBezTo>
                <a:cubicBezTo>
                  <a:pt x="261" y="183"/>
                  <a:pt x="272" y="183"/>
                  <a:pt x="283" y="183"/>
                </a:cubicBezTo>
                <a:close/>
                <a:moveTo>
                  <a:pt x="221" y="198"/>
                </a:moveTo>
                <a:cubicBezTo>
                  <a:pt x="244" y="210"/>
                  <a:pt x="273" y="218"/>
                  <a:pt x="306" y="223"/>
                </a:cubicBezTo>
                <a:cubicBezTo>
                  <a:pt x="302" y="224"/>
                  <a:pt x="297" y="224"/>
                  <a:pt x="292" y="225"/>
                </a:cubicBezTo>
                <a:cubicBezTo>
                  <a:pt x="258" y="230"/>
                  <a:pt x="226" y="234"/>
                  <a:pt x="205" y="238"/>
                </a:cubicBezTo>
                <a:cubicBezTo>
                  <a:pt x="205" y="189"/>
                  <a:pt x="205" y="189"/>
                  <a:pt x="205" y="189"/>
                </a:cubicBezTo>
                <a:cubicBezTo>
                  <a:pt x="209" y="192"/>
                  <a:pt x="215" y="195"/>
                  <a:pt x="221" y="198"/>
                </a:cubicBezTo>
                <a:close/>
                <a:moveTo>
                  <a:pt x="384" y="358"/>
                </a:moveTo>
                <a:cubicBezTo>
                  <a:pt x="358" y="368"/>
                  <a:pt x="322" y="373"/>
                  <a:pt x="283" y="373"/>
                </a:cubicBezTo>
                <a:cubicBezTo>
                  <a:pt x="245" y="373"/>
                  <a:pt x="209" y="368"/>
                  <a:pt x="182" y="358"/>
                </a:cubicBezTo>
                <a:cubicBezTo>
                  <a:pt x="156" y="348"/>
                  <a:pt x="147" y="337"/>
                  <a:pt x="147" y="331"/>
                </a:cubicBezTo>
                <a:cubicBezTo>
                  <a:pt x="147" y="322"/>
                  <a:pt x="162" y="309"/>
                  <a:pt x="195" y="299"/>
                </a:cubicBezTo>
                <a:cubicBezTo>
                  <a:pt x="201" y="298"/>
                  <a:pt x="205" y="292"/>
                  <a:pt x="205" y="286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25" y="261"/>
                  <a:pt x="261" y="256"/>
                  <a:pt x="296" y="251"/>
                </a:cubicBezTo>
                <a:cubicBezTo>
                  <a:pt x="318" y="248"/>
                  <a:pt x="341" y="245"/>
                  <a:pt x="361" y="242"/>
                </a:cubicBezTo>
                <a:cubicBezTo>
                  <a:pt x="361" y="286"/>
                  <a:pt x="361" y="286"/>
                  <a:pt x="361" y="286"/>
                </a:cubicBezTo>
                <a:cubicBezTo>
                  <a:pt x="361" y="292"/>
                  <a:pt x="365" y="298"/>
                  <a:pt x="371" y="299"/>
                </a:cubicBezTo>
                <a:cubicBezTo>
                  <a:pt x="404" y="309"/>
                  <a:pt x="420" y="322"/>
                  <a:pt x="420" y="331"/>
                </a:cubicBezTo>
                <a:cubicBezTo>
                  <a:pt x="420" y="337"/>
                  <a:pt x="410" y="348"/>
                  <a:pt x="384" y="35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6" name="Freeform 453"/>
          <p:cNvSpPr>
            <a:spLocks/>
          </p:cNvSpPr>
          <p:nvPr userDrawn="1"/>
        </p:nvSpPr>
        <p:spPr bwMode="auto">
          <a:xfrm>
            <a:off x="4770987" y="1995127"/>
            <a:ext cx="400013" cy="261357"/>
          </a:xfrm>
          <a:custGeom>
            <a:avLst/>
            <a:gdLst/>
            <a:ahLst/>
            <a:cxnLst>
              <a:cxn ang="0">
                <a:pos x="10" y="68"/>
              </a:cxn>
              <a:cxn ang="0">
                <a:pos x="0" y="165"/>
              </a:cxn>
              <a:cxn ang="0">
                <a:pos x="48" y="198"/>
              </a:cxn>
              <a:cxn ang="0">
                <a:pos x="68" y="186"/>
              </a:cxn>
              <a:cxn ang="0">
                <a:pos x="73" y="136"/>
              </a:cxn>
              <a:cxn ang="0">
                <a:pos x="79" y="215"/>
              </a:cxn>
              <a:cxn ang="0">
                <a:pos x="125" y="234"/>
              </a:cxn>
              <a:cxn ang="0">
                <a:pos x="132" y="168"/>
              </a:cxn>
              <a:cxn ang="0">
                <a:pos x="137" y="240"/>
              </a:cxn>
              <a:cxn ang="0">
                <a:pos x="226" y="297"/>
              </a:cxn>
              <a:cxn ang="0">
                <a:pos x="375" y="219"/>
              </a:cxn>
              <a:cxn ang="0">
                <a:pos x="382" y="196"/>
              </a:cxn>
              <a:cxn ang="0">
                <a:pos x="404" y="144"/>
              </a:cxn>
              <a:cxn ang="0">
                <a:pos x="331" y="145"/>
              </a:cxn>
              <a:cxn ang="0">
                <a:pos x="346" y="171"/>
              </a:cxn>
              <a:cxn ang="0">
                <a:pos x="358" y="147"/>
              </a:cxn>
              <a:cxn ang="0">
                <a:pos x="377" y="144"/>
              </a:cxn>
              <a:cxn ang="0">
                <a:pos x="366" y="174"/>
              </a:cxn>
              <a:cxn ang="0">
                <a:pos x="355" y="200"/>
              </a:cxn>
              <a:cxn ang="0">
                <a:pos x="164" y="232"/>
              </a:cxn>
              <a:cxn ang="0">
                <a:pos x="157" y="151"/>
              </a:cxn>
              <a:cxn ang="0">
                <a:pos x="112" y="135"/>
              </a:cxn>
              <a:cxn ang="0">
                <a:pos x="105" y="199"/>
              </a:cxn>
              <a:cxn ang="0">
                <a:pos x="99" y="128"/>
              </a:cxn>
              <a:cxn ang="0">
                <a:pos x="60" y="100"/>
              </a:cxn>
              <a:cxn ang="0">
                <a:pos x="41" y="112"/>
              </a:cxn>
              <a:cxn ang="0">
                <a:pos x="27" y="157"/>
              </a:cxn>
              <a:cxn ang="0">
                <a:pos x="242" y="27"/>
              </a:cxn>
              <a:cxn ang="0">
                <a:pos x="432" y="163"/>
              </a:cxn>
              <a:cxn ang="0">
                <a:pos x="459" y="163"/>
              </a:cxn>
              <a:cxn ang="0">
                <a:pos x="449" y="61"/>
              </a:cxn>
              <a:cxn ang="0">
                <a:pos x="238" y="0"/>
              </a:cxn>
            </a:cxnLst>
            <a:rect l="0" t="0" r="r" b="b"/>
            <a:pathLst>
              <a:path w="459" h="299">
                <a:moveTo>
                  <a:pt x="238" y="0"/>
                </a:moveTo>
                <a:cubicBezTo>
                  <a:pt x="10" y="68"/>
                  <a:pt x="10" y="68"/>
                  <a:pt x="10" y="68"/>
                </a:cubicBezTo>
                <a:cubicBezTo>
                  <a:pt x="4" y="70"/>
                  <a:pt x="0" y="75"/>
                  <a:pt x="0" y="81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0"/>
                  <a:pt x="3" y="175"/>
                  <a:pt x="7" y="177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52" y="200"/>
                  <a:pt x="57" y="200"/>
                  <a:pt x="61" y="198"/>
                </a:cubicBezTo>
                <a:cubicBezTo>
                  <a:pt x="65" y="195"/>
                  <a:pt x="68" y="191"/>
                  <a:pt x="68" y="186"/>
                </a:cubicBezTo>
                <a:cubicBezTo>
                  <a:pt x="68" y="186"/>
                  <a:pt x="68" y="155"/>
                  <a:pt x="68" y="133"/>
                </a:cubicBezTo>
                <a:cubicBezTo>
                  <a:pt x="70" y="135"/>
                  <a:pt x="71" y="135"/>
                  <a:pt x="73" y="136"/>
                </a:cubicBezTo>
                <a:cubicBezTo>
                  <a:pt x="73" y="149"/>
                  <a:pt x="73" y="203"/>
                  <a:pt x="73" y="203"/>
                </a:cubicBezTo>
                <a:cubicBezTo>
                  <a:pt x="73" y="208"/>
                  <a:pt x="75" y="212"/>
                  <a:pt x="79" y="215"/>
                </a:cubicBezTo>
                <a:cubicBezTo>
                  <a:pt x="112" y="234"/>
                  <a:pt x="112" y="234"/>
                  <a:pt x="112" y="234"/>
                </a:cubicBezTo>
                <a:cubicBezTo>
                  <a:pt x="116" y="236"/>
                  <a:pt x="121" y="236"/>
                  <a:pt x="125" y="234"/>
                </a:cubicBezTo>
                <a:cubicBezTo>
                  <a:pt x="129" y="231"/>
                  <a:pt x="132" y="227"/>
                  <a:pt x="132" y="222"/>
                </a:cubicBezTo>
                <a:cubicBezTo>
                  <a:pt x="132" y="222"/>
                  <a:pt x="132" y="190"/>
                  <a:pt x="132" y="168"/>
                </a:cubicBezTo>
                <a:cubicBezTo>
                  <a:pt x="134" y="170"/>
                  <a:pt x="135" y="170"/>
                  <a:pt x="137" y="171"/>
                </a:cubicBezTo>
                <a:cubicBezTo>
                  <a:pt x="137" y="184"/>
                  <a:pt x="137" y="240"/>
                  <a:pt x="137" y="240"/>
                </a:cubicBezTo>
                <a:cubicBezTo>
                  <a:pt x="137" y="245"/>
                  <a:pt x="140" y="249"/>
                  <a:pt x="144" y="252"/>
                </a:cubicBezTo>
                <a:cubicBezTo>
                  <a:pt x="226" y="297"/>
                  <a:pt x="226" y="297"/>
                  <a:pt x="226" y="297"/>
                </a:cubicBezTo>
                <a:cubicBezTo>
                  <a:pt x="230" y="299"/>
                  <a:pt x="235" y="299"/>
                  <a:pt x="239" y="297"/>
                </a:cubicBezTo>
                <a:cubicBezTo>
                  <a:pt x="375" y="219"/>
                  <a:pt x="375" y="219"/>
                  <a:pt x="375" y="219"/>
                </a:cubicBezTo>
                <a:cubicBezTo>
                  <a:pt x="380" y="217"/>
                  <a:pt x="382" y="213"/>
                  <a:pt x="382" y="208"/>
                </a:cubicBezTo>
                <a:cubicBezTo>
                  <a:pt x="382" y="208"/>
                  <a:pt x="382" y="202"/>
                  <a:pt x="382" y="196"/>
                </a:cubicBezTo>
                <a:cubicBezTo>
                  <a:pt x="394" y="187"/>
                  <a:pt x="402" y="171"/>
                  <a:pt x="404" y="150"/>
                </a:cubicBezTo>
                <a:cubicBezTo>
                  <a:pt x="404" y="148"/>
                  <a:pt x="404" y="146"/>
                  <a:pt x="404" y="144"/>
                </a:cubicBezTo>
                <a:cubicBezTo>
                  <a:pt x="404" y="117"/>
                  <a:pt x="390" y="96"/>
                  <a:pt x="371" y="94"/>
                </a:cubicBezTo>
                <a:cubicBezTo>
                  <a:pt x="350" y="93"/>
                  <a:pt x="333" y="115"/>
                  <a:pt x="331" y="145"/>
                </a:cubicBezTo>
                <a:cubicBezTo>
                  <a:pt x="331" y="150"/>
                  <a:pt x="331" y="155"/>
                  <a:pt x="331" y="159"/>
                </a:cubicBezTo>
                <a:cubicBezTo>
                  <a:pt x="332" y="166"/>
                  <a:pt x="338" y="172"/>
                  <a:pt x="346" y="171"/>
                </a:cubicBezTo>
                <a:cubicBezTo>
                  <a:pt x="353" y="170"/>
                  <a:pt x="358" y="164"/>
                  <a:pt x="358" y="156"/>
                </a:cubicBezTo>
                <a:cubicBezTo>
                  <a:pt x="357" y="153"/>
                  <a:pt x="357" y="150"/>
                  <a:pt x="358" y="147"/>
                </a:cubicBezTo>
                <a:cubicBezTo>
                  <a:pt x="359" y="129"/>
                  <a:pt x="367" y="121"/>
                  <a:pt x="369" y="121"/>
                </a:cubicBezTo>
                <a:cubicBezTo>
                  <a:pt x="371" y="121"/>
                  <a:pt x="377" y="129"/>
                  <a:pt x="377" y="144"/>
                </a:cubicBezTo>
                <a:cubicBezTo>
                  <a:pt x="377" y="146"/>
                  <a:pt x="377" y="147"/>
                  <a:pt x="377" y="148"/>
                </a:cubicBezTo>
                <a:cubicBezTo>
                  <a:pt x="376" y="164"/>
                  <a:pt x="369" y="174"/>
                  <a:pt x="366" y="174"/>
                </a:cubicBezTo>
                <a:cubicBezTo>
                  <a:pt x="360" y="176"/>
                  <a:pt x="355" y="181"/>
                  <a:pt x="355" y="187"/>
                </a:cubicBezTo>
                <a:cubicBezTo>
                  <a:pt x="355" y="187"/>
                  <a:pt x="355" y="194"/>
                  <a:pt x="355" y="200"/>
                </a:cubicBezTo>
                <a:cubicBezTo>
                  <a:pt x="344" y="207"/>
                  <a:pt x="243" y="264"/>
                  <a:pt x="232" y="270"/>
                </a:cubicBezTo>
                <a:cubicBezTo>
                  <a:pt x="222" y="265"/>
                  <a:pt x="175" y="238"/>
                  <a:pt x="164" y="232"/>
                </a:cubicBezTo>
                <a:cubicBezTo>
                  <a:pt x="164" y="220"/>
                  <a:pt x="164" y="163"/>
                  <a:pt x="164" y="163"/>
                </a:cubicBezTo>
                <a:cubicBezTo>
                  <a:pt x="164" y="158"/>
                  <a:pt x="161" y="154"/>
                  <a:pt x="157" y="151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1" y="132"/>
                  <a:pt x="116" y="132"/>
                  <a:pt x="112" y="135"/>
                </a:cubicBezTo>
                <a:cubicBezTo>
                  <a:pt x="108" y="137"/>
                  <a:pt x="105" y="142"/>
                  <a:pt x="105" y="146"/>
                </a:cubicBezTo>
                <a:cubicBezTo>
                  <a:pt x="105" y="146"/>
                  <a:pt x="105" y="177"/>
                  <a:pt x="105" y="199"/>
                </a:cubicBezTo>
                <a:cubicBezTo>
                  <a:pt x="102" y="197"/>
                  <a:pt x="101" y="197"/>
                  <a:pt x="99" y="196"/>
                </a:cubicBezTo>
                <a:cubicBezTo>
                  <a:pt x="99" y="183"/>
                  <a:pt x="99" y="128"/>
                  <a:pt x="99" y="128"/>
                </a:cubicBezTo>
                <a:cubicBezTo>
                  <a:pt x="99" y="123"/>
                  <a:pt x="96" y="118"/>
                  <a:pt x="92" y="116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6" y="98"/>
                  <a:pt x="51" y="98"/>
                  <a:pt x="47" y="101"/>
                </a:cubicBezTo>
                <a:cubicBezTo>
                  <a:pt x="44" y="103"/>
                  <a:pt x="41" y="107"/>
                  <a:pt x="41" y="112"/>
                </a:cubicBezTo>
                <a:cubicBezTo>
                  <a:pt x="41" y="112"/>
                  <a:pt x="41" y="143"/>
                  <a:pt x="41" y="164"/>
                </a:cubicBezTo>
                <a:cubicBezTo>
                  <a:pt x="34" y="161"/>
                  <a:pt x="31" y="159"/>
                  <a:pt x="27" y="157"/>
                </a:cubicBezTo>
                <a:cubicBezTo>
                  <a:pt x="27" y="145"/>
                  <a:pt x="27" y="105"/>
                  <a:pt x="27" y="91"/>
                </a:cubicBezTo>
                <a:cubicBezTo>
                  <a:pt x="44" y="86"/>
                  <a:pt x="235" y="29"/>
                  <a:pt x="242" y="27"/>
                </a:cubicBezTo>
                <a:cubicBezTo>
                  <a:pt x="249" y="29"/>
                  <a:pt x="415" y="78"/>
                  <a:pt x="432" y="83"/>
                </a:cubicBezTo>
                <a:cubicBezTo>
                  <a:pt x="432" y="99"/>
                  <a:pt x="432" y="163"/>
                  <a:pt x="432" y="163"/>
                </a:cubicBezTo>
                <a:cubicBezTo>
                  <a:pt x="432" y="171"/>
                  <a:pt x="438" y="176"/>
                  <a:pt x="445" y="176"/>
                </a:cubicBezTo>
                <a:cubicBezTo>
                  <a:pt x="453" y="176"/>
                  <a:pt x="459" y="171"/>
                  <a:pt x="459" y="163"/>
                </a:cubicBezTo>
                <a:cubicBezTo>
                  <a:pt x="459" y="73"/>
                  <a:pt x="459" y="73"/>
                  <a:pt x="459" y="73"/>
                </a:cubicBezTo>
                <a:cubicBezTo>
                  <a:pt x="459" y="68"/>
                  <a:pt x="455" y="62"/>
                  <a:pt x="449" y="61"/>
                </a:cubicBezTo>
                <a:cubicBezTo>
                  <a:pt x="246" y="0"/>
                  <a:pt x="246" y="0"/>
                  <a:pt x="246" y="0"/>
                </a:cubicBezTo>
                <a:cubicBezTo>
                  <a:pt x="243" y="0"/>
                  <a:pt x="240" y="0"/>
                  <a:pt x="238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3" name="Freeform 469"/>
          <p:cNvSpPr>
            <a:spLocks/>
          </p:cNvSpPr>
          <p:nvPr userDrawn="1"/>
        </p:nvSpPr>
        <p:spPr bwMode="auto">
          <a:xfrm>
            <a:off x="5241516" y="1998799"/>
            <a:ext cx="397558" cy="253996"/>
          </a:xfrm>
          <a:custGeom>
            <a:avLst/>
            <a:gdLst/>
            <a:ahLst/>
            <a:cxnLst>
              <a:cxn ang="0">
                <a:pos x="210" y="6"/>
              </a:cxn>
              <a:cxn ang="0">
                <a:pos x="198" y="20"/>
              </a:cxn>
              <a:cxn ang="0">
                <a:pos x="212" y="32"/>
              </a:cxn>
              <a:cxn ang="0">
                <a:pos x="372" y="100"/>
              </a:cxn>
              <a:cxn ang="0">
                <a:pos x="421" y="165"/>
              </a:cxn>
              <a:cxn ang="0">
                <a:pos x="337" y="212"/>
              </a:cxn>
              <a:cxn ang="0">
                <a:pos x="222" y="258"/>
              </a:cxn>
              <a:cxn ang="0">
                <a:pos x="66" y="217"/>
              </a:cxn>
              <a:cxn ang="0">
                <a:pos x="29" y="173"/>
              </a:cxn>
              <a:cxn ang="0">
                <a:pos x="141" y="103"/>
              </a:cxn>
              <a:cxn ang="0">
                <a:pos x="129" y="149"/>
              </a:cxn>
              <a:cxn ang="0">
                <a:pos x="217" y="237"/>
              </a:cxn>
              <a:cxn ang="0">
                <a:pos x="306" y="149"/>
              </a:cxn>
              <a:cxn ang="0">
                <a:pos x="241" y="63"/>
              </a:cxn>
              <a:cxn ang="0">
                <a:pos x="225" y="73"/>
              </a:cxn>
              <a:cxn ang="0">
                <a:pos x="234" y="89"/>
              </a:cxn>
              <a:cxn ang="0">
                <a:pos x="279" y="149"/>
              </a:cxn>
              <a:cxn ang="0">
                <a:pos x="217" y="210"/>
              </a:cxn>
              <a:cxn ang="0">
                <a:pos x="155" y="149"/>
              </a:cxn>
              <a:cxn ang="0">
                <a:pos x="183" y="97"/>
              </a:cxn>
              <a:cxn ang="0">
                <a:pos x="188" y="83"/>
              </a:cxn>
              <a:cxn ang="0">
                <a:pos x="175" y="73"/>
              </a:cxn>
              <a:cxn ang="0">
                <a:pos x="108" y="84"/>
              </a:cxn>
              <a:cxn ang="0">
                <a:pos x="2" y="167"/>
              </a:cxn>
              <a:cxn ang="0">
                <a:pos x="1" y="178"/>
              </a:cxn>
              <a:cxn ang="0">
                <a:pos x="48" y="237"/>
              </a:cxn>
              <a:cxn ang="0">
                <a:pos x="224" y="285"/>
              </a:cxn>
              <a:cxn ang="0">
                <a:pos x="353" y="234"/>
              </a:cxn>
              <a:cxn ang="0">
                <a:pos x="444" y="186"/>
              </a:cxn>
              <a:cxn ang="0">
                <a:pos x="453" y="178"/>
              </a:cxn>
              <a:cxn ang="0">
                <a:pos x="453" y="167"/>
              </a:cxn>
              <a:cxn ang="0">
                <a:pos x="392" y="82"/>
              </a:cxn>
              <a:cxn ang="0">
                <a:pos x="210" y="6"/>
              </a:cxn>
            </a:cxnLst>
            <a:rect l="0" t="0" r="r" b="b"/>
            <a:pathLst>
              <a:path w="455" h="291">
                <a:moveTo>
                  <a:pt x="210" y="6"/>
                </a:moveTo>
                <a:cubicBezTo>
                  <a:pt x="202" y="7"/>
                  <a:pt x="197" y="13"/>
                  <a:pt x="198" y="20"/>
                </a:cubicBezTo>
                <a:cubicBezTo>
                  <a:pt x="198" y="28"/>
                  <a:pt x="205" y="33"/>
                  <a:pt x="212" y="32"/>
                </a:cubicBezTo>
                <a:cubicBezTo>
                  <a:pt x="270" y="27"/>
                  <a:pt x="324" y="50"/>
                  <a:pt x="372" y="100"/>
                </a:cubicBezTo>
                <a:cubicBezTo>
                  <a:pt x="396" y="124"/>
                  <a:pt x="413" y="150"/>
                  <a:pt x="421" y="165"/>
                </a:cubicBezTo>
                <a:cubicBezTo>
                  <a:pt x="383" y="178"/>
                  <a:pt x="359" y="196"/>
                  <a:pt x="337" y="212"/>
                </a:cubicBezTo>
                <a:cubicBezTo>
                  <a:pt x="308" y="235"/>
                  <a:pt x="282" y="254"/>
                  <a:pt x="222" y="258"/>
                </a:cubicBezTo>
                <a:cubicBezTo>
                  <a:pt x="158" y="263"/>
                  <a:pt x="105" y="249"/>
                  <a:pt x="66" y="217"/>
                </a:cubicBezTo>
                <a:cubicBezTo>
                  <a:pt x="45" y="200"/>
                  <a:pt x="34" y="182"/>
                  <a:pt x="29" y="173"/>
                </a:cubicBezTo>
                <a:cubicBezTo>
                  <a:pt x="56" y="126"/>
                  <a:pt x="108" y="109"/>
                  <a:pt x="141" y="103"/>
                </a:cubicBezTo>
                <a:cubicBezTo>
                  <a:pt x="133" y="117"/>
                  <a:pt x="129" y="132"/>
                  <a:pt x="129" y="149"/>
                </a:cubicBezTo>
                <a:cubicBezTo>
                  <a:pt x="129" y="197"/>
                  <a:pt x="168" y="237"/>
                  <a:pt x="217" y="237"/>
                </a:cubicBezTo>
                <a:cubicBezTo>
                  <a:pt x="266" y="237"/>
                  <a:pt x="306" y="197"/>
                  <a:pt x="306" y="149"/>
                </a:cubicBezTo>
                <a:cubicBezTo>
                  <a:pt x="306" y="109"/>
                  <a:pt x="279" y="74"/>
                  <a:pt x="241" y="63"/>
                </a:cubicBezTo>
                <a:cubicBezTo>
                  <a:pt x="234" y="61"/>
                  <a:pt x="226" y="66"/>
                  <a:pt x="225" y="73"/>
                </a:cubicBezTo>
                <a:cubicBezTo>
                  <a:pt x="223" y="80"/>
                  <a:pt x="227" y="87"/>
                  <a:pt x="234" y="89"/>
                </a:cubicBezTo>
                <a:cubicBezTo>
                  <a:pt x="260" y="97"/>
                  <a:pt x="279" y="121"/>
                  <a:pt x="279" y="149"/>
                </a:cubicBezTo>
                <a:cubicBezTo>
                  <a:pt x="279" y="183"/>
                  <a:pt x="251" y="210"/>
                  <a:pt x="217" y="210"/>
                </a:cubicBezTo>
                <a:cubicBezTo>
                  <a:pt x="183" y="210"/>
                  <a:pt x="155" y="183"/>
                  <a:pt x="155" y="149"/>
                </a:cubicBezTo>
                <a:cubicBezTo>
                  <a:pt x="155" y="128"/>
                  <a:pt x="166" y="109"/>
                  <a:pt x="183" y="97"/>
                </a:cubicBezTo>
                <a:cubicBezTo>
                  <a:pt x="188" y="94"/>
                  <a:pt x="190" y="88"/>
                  <a:pt x="188" y="83"/>
                </a:cubicBezTo>
                <a:cubicBezTo>
                  <a:pt x="186" y="77"/>
                  <a:pt x="181" y="73"/>
                  <a:pt x="175" y="73"/>
                </a:cubicBezTo>
                <a:cubicBezTo>
                  <a:pt x="174" y="73"/>
                  <a:pt x="144" y="73"/>
                  <a:pt x="108" y="84"/>
                </a:cubicBezTo>
                <a:cubicBezTo>
                  <a:pt x="59" y="99"/>
                  <a:pt x="22" y="127"/>
                  <a:pt x="2" y="167"/>
                </a:cubicBezTo>
                <a:cubicBezTo>
                  <a:pt x="0" y="170"/>
                  <a:pt x="0" y="174"/>
                  <a:pt x="1" y="178"/>
                </a:cubicBezTo>
                <a:cubicBezTo>
                  <a:pt x="2" y="179"/>
                  <a:pt x="14" y="209"/>
                  <a:pt x="48" y="237"/>
                </a:cubicBezTo>
                <a:cubicBezTo>
                  <a:pt x="79" y="262"/>
                  <a:pt x="134" y="291"/>
                  <a:pt x="224" y="285"/>
                </a:cubicBezTo>
                <a:cubicBezTo>
                  <a:pt x="292" y="280"/>
                  <a:pt x="322" y="258"/>
                  <a:pt x="353" y="234"/>
                </a:cubicBezTo>
                <a:cubicBezTo>
                  <a:pt x="377" y="216"/>
                  <a:pt x="401" y="198"/>
                  <a:pt x="444" y="186"/>
                </a:cubicBezTo>
                <a:cubicBezTo>
                  <a:pt x="448" y="185"/>
                  <a:pt x="451" y="182"/>
                  <a:pt x="453" y="178"/>
                </a:cubicBezTo>
                <a:cubicBezTo>
                  <a:pt x="455" y="175"/>
                  <a:pt x="455" y="171"/>
                  <a:pt x="453" y="167"/>
                </a:cubicBezTo>
                <a:cubicBezTo>
                  <a:pt x="452" y="165"/>
                  <a:pt x="432" y="123"/>
                  <a:pt x="392" y="82"/>
                </a:cubicBezTo>
                <a:cubicBezTo>
                  <a:pt x="338" y="26"/>
                  <a:pt x="275" y="0"/>
                  <a:pt x="210" y="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1" name="Freeform 465"/>
          <p:cNvSpPr>
            <a:spLocks/>
          </p:cNvSpPr>
          <p:nvPr userDrawn="1"/>
        </p:nvSpPr>
        <p:spPr bwMode="auto">
          <a:xfrm>
            <a:off x="5709599" y="1919655"/>
            <a:ext cx="402467" cy="412284"/>
          </a:xfrm>
          <a:custGeom>
            <a:avLst/>
            <a:gdLst/>
            <a:ahLst/>
            <a:cxnLst>
              <a:cxn ang="0">
                <a:pos x="28" y="296"/>
              </a:cxn>
              <a:cxn ang="0">
                <a:pos x="28" y="301"/>
              </a:cxn>
              <a:cxn ang="0">
                <a:pos x="16" y="330"/>
              </a:cxn>
              <a:cxn ang="0">
                <a:pos x="2" y="394"/>
              </a:cxn>
              <a:cxn ang="0">
                <a:pos x="160" y="426"/>
              </a:cxn>
              <a:cxn ang="0">
                <a:pos x="168" y="415"/>
              </a:cxn>
              <a:cxn ang="0">
                <a:pos x="271" y="373"/>
              </a:cxn>
              <a:cxn ang="0">
                <a:pos x="377" y="462"/>
              </a:cxn>
              <a:cxn ang="0">
                <a:pos x="274" y="346"/>
              </a:cxn>
              <a:cxn ang="0">
                <a:pos x="160" y="385"/>
              </a:cxn>
              <a:cxn ang="0">
                <a:pos x="148" y="398"/>
              </a:cxn>
              <a:cxn ang="0">
                <a:pos x="138" y="409"/>
              </a:cxn>
              <a:cxn ang="0">
                <a:pos x="28" y="389"/>
              </a:cxn>
              <a:cxn ang="0">
                <a:pos x="38" y="345"/>
              </a:cxn>
              <a:cxn ang="0">
                <a:pos x="61" y="319"/>
              </a:cxn>
              <a:cxn ang="0">
                <a:pos x="54" y="296"/>
              </a:cxn>
              <a:cxn ang="0">
                <a:pos x="375" y="34"/>
              </a:cxn>
              <a:cxn ang="0">
                <a:pos x="430" y="73"/>
              </a:cxn>
              <a:cxn ang="0">
                <a:pos x="331" y="150"/>
              </a:cxn>
              <a:cxn ang="0">
                <a:pos x="305" y="101"/>
              </a:cxn>
              <a:cxn ang="0">
                <a:pos x="300" y="99"/>
              </a:cxn>
              <a:cxn ang="0">
                <a:pos x="134" y="235"/>
              </a:cxn>
              <a:cxn ang="0">
                <a:pos x="135" y="242"/>
              </a:cxn>
              <a:cxn ang="0">
                <a:pos x="141" y="249"/>
              </a:cxn>
              <a:cxn ang="0">
                <a:pos x="177" y="278"/>
              </a:cxn>
              <a:cxn ang="0">
                <a:pos x="79" y="355"/>
              </a:cxn>
              <a:cxn ang="0">
                <a:pos x="58" y="345"/>
              </a:cxn>
              <a:cxn ang="0">
                <a:pos x="57" y="371"/>
              </a:cxn>
              <a:cxn ang="0">
                <a:pos x="59" y="374"/>
              </a:cxn>
              <a:cxn ang="0">
                <a:pos x="158" y="353"/>
              </a:cxn>
              <a:cxn ang="0">
                <a:pos x="201" y="263"/>
              </a:cxn>
              <a:cxn ang="0">
                <a:pos x="198" y="259"/>
              </a:cxn>
              <a:cxn ang="0">
                <a:pos x="161" y="231"/>
              </a:cxn>
              <a:cxn ang="0">
                <a:pos x="290" y="126"/>
              </a:cxn>
              <a:cxn ang="0">
                <a:pos x="311" y="167"/>
              </a:cxn>
              <a:cxn ang="0">
                <a:pos x="314" y="171"/>
              </a:cxn>
              <a:cxn ang="0">
                <a:pos x="453" y="58"/>
              </a:cxn>
              <a:cxn ang="0">
                <a:pos x="453" y="57"/>
              </a:cxn>
              <a:cxn ang="0">
                <a:pos x="385" y="9"/>
              </a:cxn>
              <a:cxn ang="0">
                <a:pos x="384" y="8"/>
              </a:cxn>
              <a:cxn ang="0">
                <a:pos x="158" y="95"/>
              </a:cxn>
            </a:cxnLst>
            <a:rect l="0" t="0" r="r" b="b"/>
            <a:pathLst>
              <a:path w="463" h="474">
                <a:moveTo>
                  <a:pt x="158" y="95"/>
                </a:moveTo>
                <a:cubicBezTo>
                  <a:pt x="83" y="157"/>
                  <a:pt x="33" y="233"/>
                  <a:pt x="28" y="296"/>
                </a:cubicBezTo>
                <a:cubicBezTo>
                  <a:pt x="28" y="296"/>
                  <a:pt x="27" y="296"/>
                  <a:pt x="27" y="297"/>
                </a:cubicBezTo>
                <a:cubicBezTo>
                  <a:pt x="27" y="298"/>
                  <a:pt x="28" y="299"/>
                  <a:pt x="28" y="301"/>
                </a:cubicBezTo>
                <a:cubicBezTo>
                  <a:pt x="28" y="301"/>
                  <a:pt x="30" y="307"/>
                  <a:pt x="32" y="314"/>
                </a:cubicBezTo>
                <a:cubicBezTo>
                  <a:pt x="25" y="320"/>
                  <a:pt x="18" y="328"/>
                  <a:pt x="16" y="330"/>
                </a:cubicBezTo>
                <a:cubicBezTo>
                  <a:pt x="6" y="345"/>
                  <a:pt x="0" y="362"/>
                  <a:pt x="0" y="379"/>
                </a:cubicBezTo>
                <a:cubicBezTo>
                  <a:pt x="0" y="384"/>
                  <a:pt x="1" y="389"/>
                  <a:pt x="2" y="394"/>
                </a:cubicBezTo>
                <a:cubicBezTo>
                  <a:pt x="6" y="416"/>
                  <a:pt x="18" y="435"/>
                  <a:pt x="36" y="448"/>
                </a:cubicBezTo>
                <a:cubicBezTo>
                  <a:pt x="74" y="474"/>
                  <a:pt x="131" y="464"/>
                  <a:pt x="160" y="426"/>
                </a:cubicBezTo>
                <a:cubicBezTo>
                  <a:pt x="160" y="426"/>
                  <a:pt x="160" y="426"/>
                  <a:pt x="159" y="426"/>
                </a:cubicBezTo>
                <a:cubicBezTo>
                  <a:pt x="159" y="426"/>
                  <a:pt x="168" y="415"/>
                  <a:pt x="168" y="415"/>
                </a:cubicBezTo>
                <a:cubicBezTo>
                  <a:pt x="169" y="415"/>
                  <a:pt x="179" y="403"/>
                  <a:pt x="180" y="403"/>
                </a:cubicBezTo>
                <a:cubicBezTo>
                  <a:pt x="201" y="380"/>
                  <a:pt x="236" y="369"/>
                  <a:pt x="271" y="373"/>
                </a:cubicBezTo>
                <a:cubicBezTo>
                  <a:pt x="319" y="379"/>
                  <a:pt x="358" y="411"/>
                  <a:pt x="362" y="450"/>
                </a:cubicBezTo>
                <a:cubicBezTo>
                  <a:pt x="363" y="457"/>
                  <a:pt x="370" y="463"/>
                  <a:pt x="377" y="462"/>
                </a:cubicBezTo>
                <a:cubicBezTo>
                  <a:pt x="385" y="461"/>
                  <a:pt x="390" y="454"/>
                  <a:pt x="389" y="447"/>
                </a:cubicBezTo>
                <a:cubicBezTo>
                  <a:pt x="383" y="396"/>
                  <a:pt x="334" y="353"/>
                  <a:pt x="274" y="346"/>
                </a:cubicBezTo>
                <a:cubicBezTo>
                  <a:pt x="230" y="341"/>
                  <a:pt x="187" y="355"/>
                  <a:pt x="160" y="384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48" y="397"/>
                  <a:pt x="148" y="397"/>
                  <a:pt x="148" y="397"/>
                </a:cubicBezTo>
                <a:cubicBezTo>
                  <a:pt x="148" y="398"/>
                  <a:pt x="148" y="398"/>
                  <a:pt x="148" y="398"/>
                </a:cubicBezTo>
                <a:cubicBezTo>
                  <a:pt x="139" y="409"/>
                  <a:pt x="139" y="409"/>
                  <a:pt x="139" y="409"/>
                </a:cubicBezTo>
                <a:cubicBezTo>
                  <a:pt x="139" y="409"/>
                  <a:pt x="139" y="409"/>
                  <a:pt x="138" y="409"/>
                </a:cubicBezTo>
                <a:cubicBezTo>
                  <a:pt x="116" y="439"/>
                  <a:pt x="75" y="442"/>
                  <a:pt x="52" y="426"/>
                </a:cubicBezTo>
                <a:cubicBezTo>
                  <a:pt x="39" y="417"/>
                  <a:pt x="31" y="404"/>
                  <a:pt x="28" y="389"/>
                </a:cubicBezTo>
                <a:cubicBezTo>
                  <a:pt x="27" y="386"/>
                  <a:pt x="27" y="383"/>
                  <a:pt x="27" y="379"/>
                </a:cubicBezTo>
                <a:cubicBezTo>
                  <a:pt x="27" y="367"/>
                  <a:pt x="31" y="356"/>
                  <a:pt x="38" y="345"/>
                </a:cubicBezTo>
                <a:cubicBezTo>
                  <a:pt x="40" y="343"/>
                  <a:pt x="49" y="334"/>
                  <a:pt x="54" y="331"/>
                </a:cubicBezTo>
                <a:cubicBezTo>
                  <a:pt x="58" y="329"/>
                  <a:pt x="61" y="324"/>
                  <a:pt x="61" y="319"/>
                </a:cubicBezTo>
                <a:cubicBezTo>
                  <a:pt x="61" y="318"/>
                  <a:pt x="61" y="317"/>
                  <a:pt x="60" y="315"/>
                </a:cubicBezTo>
                <a:cubicBezTo>
                  <a:pt x="60" y="315"/>
                  <a:pt x="56" y="300"/>
                  <a:pt x="54" y="296"/>
                </a:cubicBezTo>
                <a:cubicBezTo>
                  <a:pt x="60" y="241"/>
                  <a:pt x="107" y="171"/>
                  <a:pt x="175" y="116"/>
                </a:cubicBezTo>
                <a:cubicBezTo>
                  <a:pt x="243" y="61"/>
                  <a:pt x="321" y="29"/>
                  <a:pt x="375" y="34"/>
                </a:cubicBezTo>
                <a:cubicBezTo>
                  <a:pt x="395" y="43"/>
                  <a:pt x="413" y="55"/>
                  <a:pt x="429" y="70"/>
                </a:cubicBezTo>
                <a:cubicBezTo>
                  <a:pt x="429" y="71"/>
                  <a:pt x="430" y="72"/>
                  <a:pt x="430" y="73"/>
                </a:cubicBezTo>
                <a:cubicBezTo>
                  <a:pt x="430" y="85"/>
                  <a:pt x="419" y="106"/>
                  <a:pt x="394" y="127"/>
                </a:cubicBezTo>
                <a:cubicBezTo>
                  <a:pt x="367" y="148"/>
                  <a:pt x="342" y="154"/>
                  <a:pt x="331" y="150"/>
                </a:cubicBezTo>
                <a:cubicBezTo>
                  <a:pt x="324" y="137"/>
                  <a:pt x="318" y="123"/>
                  <a:pt x="313" y="109"/>
                </a:cubicBezTo>
                <a:cubicBezTo>
                  <a:pt x="312" y="105"/>
                  <a:pt x="308" y="102"/>
                  <a:pt x="305" y="101"/>
                </a:cubicBezTo>
                <a:cubicBezTo>
                  <a:pt x="303" y="100"/>
                  <a:pt x="303" y="100"/>
                  <a:pt x="303" y="100"/>
                </a:cubicBezTo>
                <a:cubicBezTo>
                  <a:pt x="302" y="100"/>
                  <a:pt x="301" y="100"/>
                  <a:pt x="300" y="99"/>
                </a:cubicBezTo>
                <a:cubicBezTo>
                  <a:pt x="268" y="96"/>
                  <a:pt x="226" y="111"/>
                  <a:pt x="193" y="138"/>
                </a:cubicBezTo>
                <a:cubicBezTo>
                  <a:pt x="160" y="165"/>
                  <a:pt x="136" y="203"/>
                  <a:pt x="134" y="235"/>
                </a:cubicBezTo>
                <a:cubicBezTo>
                  <a:pt x="134" y="235"/>
                  <a:pt x="134" y="236"/>
                  <a:pt x="134" y="236"/>
                </a:cubicBezTo>
                <a:cubicBezTo>
                  <a:pt x="134" y="238"/>
                  <a:pt x="134" y="240"/>
                  <a:pt x="135" y="242"/>
                </a:cubicBezTo>
                <a:cubicBezTo>
                  <a:pt x="136" y="243"/>
                  <a:pt x="136" y="243"/>
                  <a:pt x="136" y="243"/>
                </a:cubicBezTo>
                <a:cubicBezTo>
                  <a:pt x="137" y="246"/>
                  <a:pt x="139" y="248"/>
                  <a:pt x="141" y="249"/>
                </a:cubicBezTo>
                <a:cubicBezTo>
                  <a:pt x="154" y="257"/>
                  <a:pt x="166" y="266"/>
                  <a:pt x="177" y="276"/>
                </a:cubicBezTo>
                <a:cubicBezTo>
                  <a:pt x="177" y="276"/>
                  <a:pt x="177" y="277"/>
                  <a:pt x="177" y="278"/>
                </a:cubicBezTo>
                <a:cubicBezTo>
                  <a:pt x="177" y="290"/>
                  <a:pt x="166" y="312"/>
                  <a:pt x="141" y="332"/>
                </a:cubicBezTo>
                <a:cubicBezTo>
                  <a:pt x="114" y="354"/>
                  <a:pt x="89" y="359"/>
                  <a:pt x="79" y="355"/>
                </a:cubicBezTo>
                <a:cubicBezTo>
                  <a:pt x="77" y="353"/>
                  <a:pt x="76" y="351"/>
                  <a:pt x="76" y="351"/>
                </a:cubicBezTo>
                <a:cubicBezTo>
                  <a:pt x="72" y="344"/>
                  <a:pt x="64" y="342"/>
                  <a:pt x="58" y="345"/>
                </a:cubicBezTo>
                <a:cubicBezTo>
                  <a:pt x="51" y="349"/>
                  <a:pt x="49" y="357"/>
                  <a:pt x="53" y="363"/>
                </a:cubicBezTo>
                <a:cubicBezTo>
                  <a:pt x="57" y="371"/>
                  <a:pt x="57" y="371"/>
                  <a:pt x="57" y="371"/>
                </a:cubicBezTo>
                <a:cubicBezTo>
                  <a:pt x="57" y="372"/>
                  <a:pt x="58" y="372"/>
                  <a:pt x="58" y="373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60" y="375"/>
                  <a:pt x="61" y="376"/>
                  <a:pt x="62" y="376"/>
                </a:cubicBezTo>
                <a:cubicBezTo>
                  <a:pt x="83" y="391"/>
                  <a:pt x="123" y="381"/>
                  <a:pt x="158" y="353"/>
                </a:cubicBezTo>
                <a:cubicBezTo>
                  <a:pt x="187" y="330"/>
                  <a:pt x="203" y="301"/>
                  <a:pt x="203" y="278"/>
                </a:cubicBezTo>
                <a:cubicBezTo>
                  <a:pt x="203" y="273"/>
                  <a:pt x="203" y="268"/>
                  <a:pt x="201" y="263"/>
                </a:cubicBezTo>
                <a:cubicBezTo>
                  <a:pt x="200" y="262"/>
                  <a:pt x="200" y="261"/>
                  <a:pt x="199" y="260"/>
                </a:cubicBezTo>
                <a:cubicBezTo>
                  <a:pt x="198" y="259"/>
                  <a:pt x="198" y="259"/>
                  <a:pt x="198" y="259"/>
                </a:cubicBezTo>
                <a:cubicBezTo>
                  <a:pt x="198" y="259"/>
                  <a:pt x="197" y="258"/>
                  <a:pt x="197" y="258"/>
                </a:cubicBezTo>
                <a:cubicBezTo>
                  <a:pt x="186" y="248"/>
                  <a:pt x="174" y="239"/>
                  <a:pt x="161" y="231"/>
                </a:cubicBezTo>
                <a:cubicBezTo>
                  <a:pt x="165" y="210"/>
                  <a:pt x="181" y="182"/>
                  <a:pt x="210" y="159"/>
                </a:cubicBezTo>
                <a:cubicBezTo>
                  <a:pt x="239" y="135"/>
                  <a:pt x="270" y="126"/>
                  <a:pt x="290" y="126"/>
                </a:cubicBezTo>
                <a:cubicBezTo>
                  <a:pt x="296" y="140"/>
                  <a:pt x="302" y="153"/>
                  <a:pt x="310" y="166"/>
                </a:cubicBezTo>
                <a:cubicBezTo>
                  <a:pt x="310" y="166"/>
                  <a:pt x="311" y="167"/>
                  <a:pt x="311" y="167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2" y="169"/>
                  <a:pt x="313" y="170"/>
                  <a:pt x="314" y="171"/>
                </a:cubicBezTo>
                <a:cubicBezTo>
                  <a:pt x="336" y="185"/>
                  <a:pt x="376" y="176"/>
                  <a:pt x="411" y="147"/>
                </a:cubicBezTo>
                <a:cubicBezTo>
                  <a:pt x="446" y="119"/>
                  <a:pt x="463" y="82"/>
                  <a:pt x="453" y="58"/>
                </a:cubicBezTo>
                <a:cubicBezTo>
                  <a:pt x="453" y="58"/>
                  <a:pt x="453" y="58"/>
                  <a:pt x="453" y="58"/>
                </a:cubicBezTo>
                <a:cubicBezTo>
                  <a:pt x="453" y="57"/>
                  <a:pt x="453" y="57"/>
                  <a:pt x="453" y="57"/>
                </a:cubicBezTo>
                <a:cubicBezTo>
                  <a:pt x="452" y="55"/>
                  <a:pt x="451" y="53"/>
                  <a:pt x="450" y="52"/>
                </a:cubicBezTo>
                <a:cubicBezTo>
                  <a:pt x="430" y="34"/>
                  <a:pt x="409" y="20"/>
                  <a:pt x="385" y="9"/>
                </a:cubicBezTo>
                <a:cubicBezTo>
                  <a:pt x="385" y="9"/>
                  <a:pt x="385" y="9"/>
                  <a:pt x="384" y="9"/>
                </a:cubicBezTo>
                <a:cubicBezTo>
                  <a:pt x="384" y="8"/>
                  <a:pt x="384" y="8"/>
                  <a:pt x="384" y="8"/>
                </a:cubicBezTo>
                <a:cubicBezTo>
                  <a:pt x="383" y="8"/>
                  <a:pt x="382" y="8"/>
                  <a:pt x="380" y="8"/>
                </a:cubicBezTo>
                <a:cubicBezTo>
                  <a:pt x="319" y="0"/>
                  <a:pt x="234" y="34"/>
                  <a:pt x="158" y="9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9" name="Freeform 521"/>
          <p:cNvSpPr>
            <a:spLocks/>
          </p:cNvSpPr>
          <p:nvPr userDrawn="1"/>
        </p:nvSpPr>
        <p:spPr bwMode="auto">
          <a:xfrm>
            <a:off x="6241483" y="1995127"/>
            <a:ext cx="278537" cy="261357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143" y="5"/>
              </a:cxn>
              <a:cxn ang="0">
                <a:pos x="133" y="21"/>
              </a:cxn>
              <a:cxn ang="0">
                <a:pos x="149" y="31"/>
              </a:cxn>
              <a:cxn ang="0">
                <a:pos x="176" y="27"/>
              </a:cxn>
              <a:cxn ang="0">
                <a:pos x="291" y="154"/>
              </a:cxn>
              <a:cxn ang="0">
                <a:pos x="176" y="274"/>
              </a:cxn>
              <a:cxn ang="0">
                <a:pos x="62" y="154"/>
              </a:cxn>
              <a:cxn ang="0">
                <a:pos x="76" y="92"/>
              </a:cxn>
              <a:cxn ang="0">
                <a:pos x="88" y="123"/>
              </a:cxn>
              <a:cxn ang="0">
                <a:pos x="88" y="123"/>
              </a:cxn>
              <a:cxn ang="0">
                <a:pos x="105" y="131"/>
              </a:cxn>
              <a:cxn ang="0">
                <a:pos x="113" y="114"/>
              </a:cxn>
              <a:cxn ang="0">
                <a:pos x="93" y="60"/>
              </a:cxn>
              <a:cxn ang="0">
                <a:pos x="91" y="55"/>
              </a:cxn>
              <a:cxn ang="0">
                <a:pos x="75" y="48"/>
              </a:cxn>
              <a:cxn ang="0">
                <a:pos x="11" y="67"/>
              </a:cxn>
              <a:cxn ang="0">
                <a:pos x="2" y="83"/>
              </a:cxn>
              <a:cxn ang="0">
                <a:pos x="18" y="92"/>
              </a:cxn>
              <a:cxn ang="0">
                <a:pos x="51" y="83"/>
              </a:cxn>
              <a:cxn ang="0">
                <a:pos x="35" y="154"/>
              </a:cxn>
              <a:cxn ang="0">
                <a:pos x="76" y="259"/>
              </a:cxn>
              <a:cxn ang="0">
                <a:pos x="176" y="300"/>
              </a:cxn>
              <a:cxn ang="0">
                <a:pos x="276" y="259"/>
              </a:cxn>
              <a:cxn ang="0">
                <a:pos x="318" y="154"/>
              </a:cxn>
              <a:cxn ang="0">
                <a:pos x="176" y="0"/>
              </a:cxn>
            </a:cxnLst>
            <a:rect l="0" t="0" r="r" b="b"/>
            <a:pathLst>
              <a:path w="318" h="300">
                <a:moveTo>
                  <a:pt x="176" y="0"/>
                </a:moveTo>
                <a:cubicBezTo>
                  <a:pt x="165" y="0"/>
                  <a:pt x="154" y="2"/>
                  <a:pt x="143" y="5"/>
                </a:cubicBezTo>
                <a:cubicBezTo>
                  <a:pt x="135" y="7"/>
                  <a:pt x="131" y="14"/>
                  <a:pt x="133" y="21"/>
                </a:cubicBezTo>
                <a:cubicBezTo>
                  <a:pt x="135" y="28"/>
                  <a:pt x="142" y="32"/>
                  <a:pt x="149" y="31"/>
                </a:cubicBezTo>
                <a:cubicBezTo>
                  <a:pt x="158" y="28"/>
                  <a:pt x="167" y="27"/>
                  <a:pt x="176" y="27"/>
                </a:cubicBezTo>
                <a:cubicBezTo>
                  <a:pt x="240" y="27"/>
                  <a:pt x="291" y="84"/>
                  <a:pt x="291" y="154"/>
                </a:cubicBezTo>
                <a:cubicBezTo>
                  <a:pt x="291" y="222"/>
                  <a:pt x="242" y="274"/>
                  <a:pt x="176" y="274"/>
                </a:cubicBezTo>
                <a:cubicBezTo>
                  <a:pt x="111" y="274"/>
                  <a:pt x="62" y="222"/>
                  <a:pt x="62" y="154"/>
                </a:cubicBezTo>
                <a:cubicBezTo>
                  <a:pt x="62" y="132"/>
                  <a:pt x="67" y="111"/>
                  <a:pt x="76" y="92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91" y="130"/>
                  <a:pt x="98" y="134"/>
                  <a:pt x="105" y="131"/>
                </a:cubicBezTo>
                <a:cubicBezTo>
                  <a:pt x="112" y="128"/>
                  <a:pt x="115" y="121"/>
                  <a:pt x="113" y="114"/>
                </a:cubicBezTo>
                <a:cubicBezTo>
                  <a:pt x="93" y="60"/>
                  <a:pt x="93" y="60"/>
                  <a:pt x="93" y="60"/>
                </a:cubicBezTo>
                <a:cubicBezTo>
                  <a:pt x="92" y="58"/>
                  <a:pt x="92" y="56"/>
                  <a:pt x="91" y="55"/>
                </a:cubicBezTo>
                <a:cubicBezTo>
                  <a:pt x="88" y="49"/>
                  <a:pt x="81" y="46"/>
                  <a:pt x="75" y="48"/>
                </a:cubicBezTo>
                <a:cubicBezTo>
                  <a:pt x="11" y="67"/>
                  <a:pt x="11" y="67"/>
                  <a:pt x="11" y="67"/>
                </a:cubicBezTo>
                <a:cubicBezTo>
                  <a:pt x="4" y="69"/>
                  <a:pt x="0" y="76"/>
                  <a:pt x="2" y="83"/>
                </a:cubicBezTo>
                <a:cubicBezTo>
                  <a:pt x="4" y="90"/>
                  <a:pt x="11" y="94"/>
                  <a:pt x="18" y="92"/>
                </a:cubicBezTo>
                <a:cubicBezTo>
                  <a:pt x="51" y="83"/>
                  <a:pt x="51" y="83"/>
                  <a:pt x="51" y="83"/>
                </a:cubicBezTo>
                <a:cubicBezTo>
                  <a:pt x="41" y="104"/>
                  <a:pt x="35" y="129"/>
                  <a:pt x="35" y="154"/>
                </a:cubicBezTo>
                <a:cubicBezTo>
                  <a:pt x="35" y="194"/>
                  <a:pt x="50" y="231"/>
                  <a:pt x="76" y="259"/>
                </a:cubicBezTo>
                <a:cubicBezTo>
                  <a:pt x="103" y="286"/>
                  <a:pt x="138" y="300"/>
                  <a:pt x="176" y="300"/>
                </a:cubicBezTo>
                <a:cubicBezTo>
                  <a:pt x="215" y="300"/>
                  <a:pt x="250" y="286"/>
                  <a:pt x="276" y="259"/>
                </a:cubicBezTo>
                <a:cubicBezTo>
                  <a:pt x="303" y="231"/>
                  <a:pt x="318" y="194"/>
                  <a:pt x="318" y="154"/>
                </a:cubicBezTo>
                <a:cubicBezTo>
                  <a:pt x="318" y="69"/>
                  <a:pt x="254" y="0"/>
                  <a:pt x="176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9" name="Freeform 636"/>
          <p:cNvSpPr>
            <a:spLocks/>
          </p:cNvSpPr>
          <p:nvPr userDrawn="1"/>
        </p:nvSpPr>
        <p:spPr bwMode="auto">
          <a:xfrm>
            <a:off x="1360072" y="1952795"/>
            <a:ext cx="346022" cy="346021"/>
          </a:xfrm>
          <a:custGeom>
            <a:avLst/>
            <a:gdLst/>
            <a:ahLst/>
            <a:cxnLst>
              <a:cxn ang="0">
                <a:pos x="126" y="251"/>
              </a:cxn>
              <a:cxn ang="0">
                <a:pos x="22" y="196"/>
              </a:cxn>
              <a:cxn ang="0">
                <a:pos x="24" y="186"/>
              </a:cxn>
              <a:cxn ang="0">
                <a:pos x="33" y="188"/>
              </a:cxn>
              <a:cxn ang="0">
                <a:pos x="126" y="238"/>
              </a:cxn>
              <a:cxn ang="0">
                <a:pos x="232" y="164"/>
              </a:cxn>
              <a:cxn ang="0">
                <a:pos x="196" y="164"/>
              </a:cxn>
              <a:cxn ang="0">
                <a:pos x="189" y="158"/>
              </a:cxn>
              <a:cxn ang="0">
                <a:pos x="189" y="120"/>
              </a:cxn>
              <a:cxn ang="0">
                <a:pos x="172" y="113"/>
              </a:cxn>
              <a:cxn ang="0">
                <a:pos x="172" y="149"/>
              </a:cxn>
              <a:cxn ang="0">
                <a:pos x="165" y="155"/>
              </a:cxn>
              <a:cxn ang="0">
                <a:pos x="144" y="155"/>
              </a:cxn>
              <a:cxn ang="0">
                <a:pos x="137" y="149"/>
              </a:cxn>
              <a:cxn ang="0">
                <a:pos x="137" y="59"/>
              </a:cxn>
              <a:cxn ang="0">
                <a:pos x="117" y="52"/>
              </a:cxn>
              <a:cxn ang="0">
                <a:pos x="117" y="133"/>
              </a:cxn>
              <a:cxn ang="0">
                <a:pos x="110" y="140"/>
              </a:cxn>
              <a:cxn ang="0">
                <a:pos x="89" y="140"/>
              </a:cxn>
              <a:cxn ang="0">
                <a:pos x="83" y="133"/>
              </a:cxn>
              <a:cxn ang="0">
                <a:pos x="83" y="106"/>
              </a:cxn>
              <a:cxn ang="0">
                <a:pos x="73" y="101"/>
              </a:cxn>
              <a:cxn ang="0">
                <a:pos x="62" y="107"/>
              </a:cxn>
              <a:cxn ang="0">
                <a:pos x="62" y="160"/>
              </a:cxn>
              <a:cxn ang="0">
                <a:pos x="55" y="167"/>
              </a:cxn>
              <a:cxn ang="0">
                <a:pos x="12" y="167"/>
              </a:cxn>
              <a:cxn ang="0">
                <a:pos x="6" y="162"/>
              </a:cxn>
              <a:cxn ang="0">
                <a:pos x="0" y="126"/>
              </a:cxn>
              <a:cxn ang="0">
                <a:pos x="126" y="0"/>
              </a:cxn>
              <a:cxn ang="0">
                <a:pos x="252" y="126"/>
              </a:cxn>
              <a:cxn ang="0">
                <a:pos x="245" y="132"/>
              </a:cxn>
              <a:cxn ang="0">
                <a:pos x="238" y="126"/>
              </a:cxn>
              <a:cxn ang="0">
                <a:pos x="126" y="13"/>
              </a:cxn>
              <a:cxn ang="0">
                <a:pos x="14" y="126"/>
              </a:cxn>
              <a:cxn ang="0">
                <a:pos x="17" y="154"/>
              </a:cxn>
              <a:cxn ang="0">
                <a:pos x="49" y="154"/>
              </a:cxn>
              <a:cxn ang="0">
                <a:pos x="49" y="103"/>
              </a:cxn>
              <a:cxn ang="0">
                <a:pos x="52" y="97"/>
              </a:cxn>
              <a:cxn ang="0">
                <a:pos x="69" y="88"/>
              </a:cxn>
              <a:cxn ang="0">
                <a:pos x="76" y="88"/>
              </a:cxn>
              <a:cxn ang="0">
                <a:pos x="93" y="96"/>
              </a:cxn>
              <a:cxn ang="0">
                <a:pos x="96" y="102"/>
              </a:cxn>
              <a:cxn ang="0">
                <a:pos x="96" y="127"/>
              </a:cxn>
              <a:cxn ang="0">
                <a:pos x="103" y="127"/>
              </a:cxn>
              <a:cxn ang="0">
                <a:pos x="103" y="42"/>
              </a:cxn>
              <a:cxn ang="0">
                <a:pos x="106" y="37"/>
              </a:cxn>
              <a:cxn ang="0">
                <a:pos x="112" y="36"/>
              </a:cxn>
              <a:cxn ang="0">
                <a:pos x="146" y="48"/>
              </a:cxn>
              <a:cxn ang="0">
                <a:pos x="150" y="55"/>
              </a:cxn>
              <a:cxn ang="0">
                <a:pos x="150" y="142"/>
              </a:cxn>
              <a:cxn ang="0">
                <a:pos x="159" y="142"/>
              </a:cxn>
              <a:cxn ang="0">
                <a:pos x="159" y="103"/>
              </a:cxn>
              <a:cxn ang="0">
                <a:pos x="162" y="98"/>
              </a:cxn>
              <a:cxn ang="0">
                <a:pos x="168" y="97"/>
              </a:cxn>
              <a:cxn ang="0">
                <a:pos x="198" y="109"/>
              </a:cxn>
              <a:cxn ang="0">
                <a:pos x="202" y="115"/>
              </a:cxn>
              <a:cxn ang="0">
                <a:pos x="202" y="151"/>
              </a:cxn>
              <a:cxn ang="0">
                <a:pos x="240" y="151"/>
              </a:cxn>
              <a:cxn ang="0">
                <a:pos x="246" y="153"/>
              </a:cxn>
              <a:cxn ang="0">
                <a:pos x="247" y="159"/>
              </a:cxn>
              <a:cxn ang="0">
                <a:pos x="126" y="251"/>
              </a:cxn>
            </a:cxnLst>
            <a:rect l="0" t="0" r="r" b="b"/>
            <a:pathLst>
              <a:path w="252" h="251">
                <a:moveTo>
                  <a:pt x="126" y="251"/>
                </a:moveTo>
                <a:cubicBezTo>
                  <a:pt x="84" y="251"/>
                  <a:pt x="45" y="231"/>
                  <a:pt x="22" y="196"/>
                </a:cubicBezTo>
                <a:cubicBezTo>
                  <a:pt x="20" y="193"/>
                  <a:pt x="20" y="188"/>
                  <a:pt x="24" y="186"/>
                </a:cubicBezTo>
                <a:cubicBezTo>
                  <a:pt x="27" y="184"/>
                  <a:pt x="31" y="185"/>
                  <a:pt x="33" y="188"/>
                </a:cubicBezTo>
                <a:cubicBezTo>
                  <a:pt x="54" y="219"/>
                  <a:pt x="89" y="238"/>
                  <a:pt x="126" y="238"/>
                </a:cubicBezTo>
                <a:cubicBezTo>
                  <a:pt x="173" y="238"/>
                  <a:pt x="216" y="208"/>
                  <a:pt x="232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2" y="164"/>
                  <a:pt x="189" y="161"/>
                  <a:pt x="189" y="158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72" y="113"/>
                  <a:pt x="172" y="113"/>
                  <a:pt x="172" y="113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2" y="152"/>
                  <a:pt x="169" y="155"/>
                  <a:pt x="165" y="155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40" y="155"/>
                  <a:pt x="137" y="152"/>
                  <a:pt x="137" y="14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7" y="133"/>
                  <a:pt x="117" y="133"/>
                  <a:pt x="117" y="133"/>
                </a:cubicBezTo>
                <a:cubicBezTo>
                  <a:pt x="117" y="137"/>
                  <a:pt x="114" y="140"/>
                  <a:pt x="110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6" y="140"/>
                  <a:pt x="83" y="137"/>
                  <a:pt x="83" y="133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64"/>
                  <a:pt x="59" y="167"/>
                  <a:pt x="55" y="167"/>
                </a:cubicBezTo>
                <a:cubicBezTo>
                  <a:pt x="12" y="167"/>
                  <a:pt x="12" y="167"/>
                  <a:pt x="12" y="167"/>
                </a:cubicBezTo>
                <a:cubicBezTo>
                  <a:pt x="10" y="167"/>
                  <a:pt x="7" y="165"/>
                  <a:pt x="6" y="162"/>
                </a:cubicBezTo>
                <a:cubicBezTo>
                  <a:pt x="2" y="150"/>
                  <a:pt x="0" y="138"/>
                  <a:pt x="0" y="126"/>
                </a:cubicBezTo>
                <a:cubicBezTo>
                  <a:pt x="0" y="56"/>
                  <a:pt x="57" y="0"/>
                  <a:pt x="126" y="0"/>
                </a:cubicBezTo>
                <a:cubicBezTo>
                  <a:pt x="195" y="0"/>
                  <a:pt x="252" y="56"/>
                  <a:pt x="252" y="126"/>
                </a:cubicBezTo>
                <a:cubicBezTo>
                  <a:pt x="252" y="129"/>
                  <a:pt x="249" y="132"/>
                  <a:pt x="245" y="132"/>
                </a:cubicBezTo>
                <a:cubicBezTo>
                  <a:pt x="241" y="132"/>
                  <a:pt x="238" y="129"/>
                  <a:pt x="238" y="126"/>
                </a:cubicBezTo>
                <a:cubicBezTo>
                  <a:pt x="238" y="64"/>
                  <a:pt x="188" y="13"/>
                  <a:pt x="126" y="13"/>
                </a:cubicBezTo>
                <a:cubicBezTo>
                  <a:pt x="64" y="13"/>
                  <a:pt x="14" y="64"/>
                  <a:pt x="14" y="126"/>
                </a:cubicBezTo>
                <a:cubicBezTo>
                  <a:pt x="14" y="135"/>
                  <a:pt x="15" y="145"/>
                  <a:pt x="17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03"/>
                  <a:pt x="49" y="103"/>
                  <a:pt x="49" y="103"/>
                </a:cubicBezTo>
                <a:cubicBezTo>
                  <a:pt x="49" y="101"/>
                  <a:pt x="50" y="99"/>
                  <a:pt x="52" y="97"/>
                </a:cubicBezTo>
                <a:cubicBezTo>
                  <a:pt x="69" y="88"/>
                  <a:pt x="69" y="88"/>
                  <a:pt x="69" y="88"/>
                </a:cubicBezTo>
                <a:cubicBezTo>
                  <a:pt x="71" y="87"/>
                  <a:pt x="74" y="87"/>
                  <a:pt x="76" y="88"/>
                </a:cubicBezTo>
                <a:cubicBezTo>
                  <a:pt x="93" y="96"/>
                  <a:pt x="93" y="96"/>
                  <a:pt x="93" y="96"/>
                </a:cubicBezTo>
                <a:cubicBezTo>
                  <a:pt x="95" y="98"/>
                  <a:pt x="96" y="100"/>
                  <a:pt x="96" y="102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0"/>
                  <a:pt x="104" y="38"/>
                  <a:pt x="106" y="37"/>
                </a:cubicBezTo>
                <a:cubicBezTo>
                  <a:pt x="108" y="36"/>
                  <a:pt x="110" y="35"/>
                  <a:pt x="112" y="36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9" y="49"/>
                  <a:pt x="150" y="52"/>
                  <a:pt x="150" y="55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1"/>
                  <a:pt x="160" y="99"/>
                  <a:pt x="162" y="98"/>
                </a:cubicBezTo>
                <a:cubicBezTo>
                  <a:pt x="163" y="97"/>
                  <a:pt x="166" y="96"/>
                  <a:pt x="168" y="97"/>
                </a:cubicBezTo>
                <a:cubicBezTo>
                  <a:pt x="198" y="109"/>
                  <a:pt x="198" y="109"/>
                  <a:pt x="198" y="109"/>
                </a:cubicBezTo>
                <a:cubicBezTo>
                  <a:pt x="201" y="110"/>
                  <a:pt x="202" y="112"/>
                  <a:pt x="202" y="115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42" y="151"/>
                  <a:pt x="244" y="152"/>
                  <a:pt x="246" y="153"/>
                </a:cubicBezTo>
                <a:cubicBezTo>
                  <a:pt x="247" y="155"/>
                  <a:pt x="248" y="157"/>
                  <a:pt x="247" y="159"/>
                </a:cubicBezTo>
                <a:cubicBezTo>
                  <a:pt x="232" y="214"/>
                  <a:pt x="182" y="251"/>
                  <a:pt x="126" y="25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6" name="Freeform 640"/>
          <p:cNvSpPr>
            <a:spLocks noEditPoints="1"/>
          </p:cNvSpPr>
          <p:nvPr userDrawn="1"/>
        </p:nvSpPr>
        <p:spPr bwMode="auto">
          <a:xfrm>
            <a:off x="6740849" y="1982234"/>
            <a:ext cx="217185" cy="287126"/>
          </a:xfrm>
          <a:custGeom>
            <a:avLst/>
            <a:gdLst/>
            <a:ahLst/>
            <a:cxnLst>
              <a:cxn ang="0">
                <a:pos x="247" y="39"/>
              </a:cxn>
              <a:cxn ang="0">
                <a:pos x="236" y="28"/>
              </a:cxn>
              <a:cxn ang="0">
                <a:pos x="223" y="35"/>
              </a:cxn>
              <a:cxn ang="0">
                <a:pos x="223" y="35"/>
              </a:cxn>
              <a:cxn ang="0">
                <a:pos x="222" y="36"/>
              </a:cxn>
              <a:cxn ang="0">
                <a:pos x="125" y="53"/>
              </a:cxn>
              <a:cxn ang="0">
                <a:pos x="29" y="39"/>
              </a:cxn>
              <a:cxn ang="0">
                <a:pos x="123" y="25"/>
              </a:cxn>
              <a:cxn ang="0">
                <a:pos x="136" y="12"/>
              </a:cxn>
              <a:cxn ang="0">
                <a:pos x="123" y="0"/>
              </a:cxn>
              <a:cxn ang="0">
                <a:pos x="42" y="8"/>
              </a:cxn>
              <a:cxn ang="0">
                <a:pos x="0" y="39"/>
              </a:cxn>
              <a:cxn ang="0">
                <a:pos x="42" y="70"/>
              </a:cxn>
              <a:cxn ang="0">
                <a:pos x="125" y="78"/>
              </a:cxn>
              <a:cxn ang="0">
                <a:pos x="219" y="66"/>
              </a:cxn>
              <a:cxn ang="0">
                <a:pos x="213" y="126"/>
              </a:cxn>
              <a:cxn ang="0">
                <a:pos x="197" y="121"/>
              </a:cxn>
              <a:cxn ang="0">
                <a:pos x="123" y="113"/>
              </a:cxn>
              <a:cxn ang="0">
                <a:pos x="50" y="121"/>
              </a:cxn>
              <a:cxn ang="0">
                <a:pos x="34" y="126"/>
              </a:cxn>
              <a:cxn ang="0">
                <a:pos x="32" y="106"/>
              </a:cxn>
              <a:cxn ang="0">
                <a:pos x="18" y="94"/>
              </a:cxn>
              <a:cxn ang="0">
                <a:pos x="7" y="108"/>
              </a:cxn>
              <a:cxn ang="0">
                <a:pos x="22" y="291"/>
              </a:cxn>
              <a:cxn ang="0">
                <a:pos x="123" y="329"/>
              </a:cxn>
              <a:cxn ang="0">
                <a:pos x="223" y="291"/>
              </a:cxn>
              <a:cxn ang="0">
                <a:pos x="247" y="42"/>
              </a:cxn>
              <a:cxn ang="0">
                <a:pos x="247" y="39"/>
              </a:cxn>
              <a:cxn ang="0">
                <a:pos x="123" y="139"/>
              </a:cxn>
              <a:cxn ang="0">
                <a:pos x="206" y="151"/>
              </a:cxn>
              <a:cxn ang="0">
                <a:pos x="124" y="163"/>
              </a:cxn>
              <a:cxn ang="0">
                <a:pos x="41" y="150"/>
              </a:cxn>
              <a:cxn ang="0">
                <a:pos x="123" y="139"/>
              </a:cxn>
              <a:cxn ang="0">
                <a:pos x="123" y="304"/>
              </a:cxn>
              <a:cxn ang="0">
                <a:pos x="47" y="289"/>
              </a:cxn>
              <a:cxn ang="0">
                <a:pos x="38" y="177"/>
              </a:cxn>
              <a:cxn ang="0">
                <a:pos x="124" y="188"/>
              </a:cxn>
              <a:cxn ang="0">
                <a:pos x="209" y="177"/>
              </a:cxn>
              <a:cxn ang="0">
                <a:pos x="198" y="289"/>
              </a:cxn>
              <a:cxn ang="0">
                <a:pos x="123" y="304"/>
              </a:cxn>
            </a:cxnLst>
            <a:rect l="0" t="0" r="r" b="b"/>
            <a:pathLst>
              <a:path w="247" h="329">
                <a:moveTo>
                  <a:pt x="247" y="39"/>
                </a:moveTo>
                <a:cubicBezTo>
                  <a:pt x="246" y="33"/>
                  <a:pt x="242" y="28"/>
                  <a:pt x="236" y="28"/>
                </a:cubicBezTo>
                <a:cubicBezTo>
                  <a:pt x="230" y="27"/>
                  <a:pt x="225" y="30"/>
                  <a:pt x="223" y="35"/>
                </a:cubicBezTo>
                <a:cubicBezTo>
                  <a:pt x="223" y="35"/>
                  <a:pt x="223" y="35"/>
                  <a:pt x="223" y="35"/>
                </a:cubicBezTo>
                <a:cubicBezTo>
                  <a:pt x="222" y="36"/>
                  <a:pt x="222" y="36"/>
                  <a:pt x="222" y="36"/>
                </a:cubicBezTo>
                <a:cubicBezTo>
                  <a:pt x="216" y="42"/>
                  <a:pt x="182" y="53"/>
                  <a:pt x="125" y="53"/>
                </a:cubicBezTo>
                <a:cubicBezTo>
                  <a:pt x="76" y="53"/>
                  <a:pt x="41" y="45"/>
                  <a:pt x="29" y="39"/>
                </a:cubicBezTo>
                <a:cubicBezTo>
                  <a:pt x="40" y="33"/>
                  <a:pt x="73" y="25"/>
                  <a:pt x="123" y="25"/>
                </a:cubicBezTo>
                <a:cubicBezTo>
                  <a:pt x="130" y="25"/>
                  <a:pt x="136" y="19"/>
                  <a:pt x="136" y="12"/>
                </a:cubicBezTo>
                <a:cubicBezTo>
                  <a:pt x="136" y="5"/>
                  <a:pt x="130" y="0"/>
                  <a:pt x="123" y="0"/>
                </a:cubicBezTo>
                <a:cubicBezTo>
                  <a:pt x="93" y="0"/>
                  <a:pt x="64" y="3"/>
                  <a:pt x="42" y="8"/>
                </a:cubicBezTo>
                <a:cubicBezTo>
                  <a:pt x="31" y="10"/>
                  <a:pt x="0" y="18"/>
                  <a:pt x="0" y="39"/>
                </a:cubicBezTo>
                <a:cubicBezTo>
                  <a:pt x="0" y="60"/>
                  <a:pt x="32" y="67"/>
                  <a:pt x="42" y="70"/>
                </a:cubicBezTo>
                <a:cubicBezTo>
                  <a:pt x="65" y="75"/>
                  <a:pt x="94" y="78"/>
                  <a:pt x="125" y="78"/>
                </a:cubicBezTo>
                <a:cubicBezTo>
                  <a:pt x="138" y="78"/>
                  <a:pt x="187" y="77"/>
                  <a:pt x="219" y="66"/>
                </a:cubicBezTo>
                <a:cubicBezTo>
                  <a:pt x="218" y="82"/>
                  <a:pt x="216" y="103"/>
                  <a:pt x="213" y="126"/>
                </a:cubicBezTo>
                <a:cubicBezTo>
                  <a:pt x="207" y="123"/>
                  <a:pt x="200" y="122"/>
                  <a:pt x="197" y="121"/>
                </a:cubicBezTo>
                <a:cubicBezTo>
                  <a:pt x="177" y="116"/>
                  <a:pt x="151" y="113"/>
                  <a:pt x="123" y="113"/>
                </a:cubicBezTo>
                <a:cubicBezTo>
                  <a:pt x="96" y="113"/>
                  <a:pt x="70" y="116"/>
                  <a:pt x="50" y="121"/>
                </a:cubicBezTo>
                <a:cubicBezTo>
                  <a:pt x="47" y="122"/>
                  <a:pt x="40" y="123"/>
                  <a:pt x="34" y="126"/>
                </a:cubicBezTo>
                <a:cubicBezTo>
                  <a:pt x="33" y="114"/>
                  <a:pt x="32" y="106"/>
                  <a:pt x="32" y="106"/>
                </a:cubicBezTo>
                <a:cubicBezTo>
                  <a:pt x="31" y="99"/>
                  <a:pt x="25" y="94"/>
                  <a:pt x="18" y="94"/>
                </a:cubicBezTo>
                <a:cubicBezTo>
                  <a:pt x="11" y="95"/>
                  <a:pt x="6" y="101"/>
                  <a:pt x="7" y="108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23" y="319"/>
                  <a:pt x="77" y="329"/>
                  <a:pt x="123" y="329"/>
                </a:cubicBezTo>
                <a:cubicBezTo>
                  <a:pt x="168" y="329"/>
                  <a:pt x="222" y="319"/>
                  <a:pt x="223" y="291"/>
                </a:cubicBezTo>
                <a:cubicBezTo>
                  <a:pt x="247" y="42"/>
                  <a:pt x="247" y="42"/>
                  <a:pt x="247" y="42"/>
                </a:cubicBezTo>
                <a:cubicBezTo>
                  <a:pt x="247" y="41"/>
                  <a:pt x="247" y="40"/>
                  <a:pt x="247" y="39"/>
                </a:cubicBezTo>
                <a:close/>
                <a:moveTo>
                  <a:pt x="123" y="139"/>
                </a:moveTo>
                <a:cubicBezTo>
                  <a:pt x="166" y="139"/>
                  <a:pt x="195" y="145"/>
                  <a:pt x="206" y="151"/>
                </a:cubicBezTo>
                <a:cubicBezTo>
                  <a:pt x="195" y="156"/>
                  <a:pt x="167" y="163"/>
                  <a:pt x="124" y="163"/>
                </a:cubicBezTo>
                <a:cubicBezTo>
                  <a:pt x="81" y="163"/>
                  <a:pt x="52" y="156"/>
                  <a:pt x="41" y="150"/>
                </a:cubicBezTo>
                <a:cubicBezTo>
                  <a:pt x="52" y="145"/>
                  <a:pt x="81" y="139"/>
                  <a:pt x="123" y="139"/>
                </a:cubicBezTo>
                <a:close/>
                <a:moveTo>
                  <a:pt x="123" y="304"/>
                </a:moveTo>
                <a:cubicBezTo>
                  <a:pt x="77" y="304"/>
                  <a:pt x="51" y="293"/>
                  <a:pt x="47" y="289"/>
                </a:cubicBezTo>
                <a:cubicBezTo>
                  <a:pt x="47" y="288"/>
                  <a:pt x="42" y="228"/>
                  <a:pt x="38" y="177"/>
                </a:cubicBezTo>
                <a:cubicBezTo>
                  <a:pt x="67" y="187"/>
                  <a:pt x="112" y="188"/>
                  <a:pt x="124" y="188"/>
                </a:cubicBezTo>
                <a:cubicBezTo>
                  <a:pt x="136" y="188"/>
                  <a:pt x="180" y="187"/>
                  <a:pt x="209" y="177"/>
                </a:cubicBezTo>
                <a:cubicBezTo>
                  <a:pt x="203" y="235"/>
                  <a:pt x="198" y="288"/>
                  <a:pt x="198" y="289"/>
                </a:cubicBezTo>
                <a:cubicBezTo>
                  <a:pt x="194" y="293"/>
                  <a:pt x="168" y="304"/>
                  <a:pt x="123" y="30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7" name="Freeform 644"/>
          <p:cNvSpPr>
            <a:spLocks/>
          </p:cNvSpPr>
          <p:nvPr userDrawn="1"/>
        </p:nvSpPr>
        <p:spPr bwMode="auto">
          <a:xfrm>
            <a:off x="7205859" y="1997572"/>
            <a:ext cx="218412" cy="256450"/>
          </a:xfrm>
          <a:custGeom>
            <a:avLst/>
            <a:gdLst/>
            <a:ahLst/>
            <a:cxnLst>
              <a:cxn ang="0">
                <a:pos x="218" y="89"/>
              </a:cxn>
              <a:cxn ang="0">
                <a:pos x="200" y="103"/>
              </a:cxn>
              <a:cxn ang="0">
                <a:pos x="195" y="116"/>
              </a:cxn>
              <a:cxn ang="0">
                <a:pos x="187" y="231"/>
              </a:cxn>
              <a:cxn ang="0">
                <a:pos x="83" y="247"/>
              </a:cxn>
              <a:cxn ang="0">
                <a:pos x="172" y="227"/>
              </a:cxn>
              <a:cxn ang="0">
                <a:pos x="184" y="223"/>
              </a:cxn>
              <a:cxn ang="0">
                <a:pos x="141" y="157"/>
              </a:cxn>
              <a:cxn ang="0">
                <a:pos x="130" y="157"/>
              </a:cxn>
              <a:cxn ang="0">
                <a:pos x="93" y="135"/>
              </a:cxn>
              <a:cxn ang="0">
                <a:pos x="130" y="152"/>
              </a:cxn>
              <a:cxn ang="0">
                <a:pos x="188" y="91"/>
              </a:cxn>
              <a:cxn ang="0">
                <a:pos x="185" y="87"/>
              </a:cxn>
              <a:cxn ang="0">
                <a:pos x="57" y="93"/>
              </a:cxn>
              <a:cxn ang="0">
                <a:pos x="48" y="101"/>
              </a:cxn>
              <a:cxn ang="0">
                <a:pos x="23" y="169"/>
              </a:cxn>
              <a:cxn ang="0">
                <a:pos x="34" y="233"/>
              </a:cxn>
              <a:cxn ang="0">
                <a:pos x="46" y="91"/>
              </a:cxn>
              <a:cxn ang="0">
                <a:pos x="112" y="59"/>
              </a:cxn>
              <a:cxn ang="0">
                <a:pos x="118" y="53"/>
              </a:cxn>
              <a:cxn ang="0">
                <a:pos x="107" y="31"/>
              </a:cxn>
              <a:cxn ang="0">
                <a:pos x="143" y="31"/>
              </a:cxn>
              <a:cxn ang="0">
                <a:pos x="132" y="53"/>
              </a:cxn>
              <a:cxn ang="0">
                <a:pos x="139" y="59"/>
              </a:cxn>
              <a:cxn ang="0">
                <a:pos x="194" y="82"/>
              </a:cxn>
              <a:cxn ang="0">
                <a:pos x="203" y="72"/>
              </a:cxn>
              <a:cxn ang="0">
                <a:pos x="157" y="31"/>
              </a:cxn>
              <a:cxn ang="0">
                <a:pos x="93" y="31"/>
              </a:cxn>
              <a:cxn ang="0">
                <a:pos x="36" y="81"/>
              </a:cxn>
              <a:cxn ang="0">
                <a:pos x="28" y="247"/>
              </a:cxn>
              <a:cxn ang="0">
                <a:pos x="33" y="250"/>
              </a:cxn>
              <a:cxn ang="0">
                <a:pos x="50" y="236"/>
              </a:cxn>
              <a:cxn ang="0">
                <a:pos x="55" y="223"/>
              </a:cxn>
              <a:cxn ang="0">
                <a:pos x="58" y="111"/>
              </a:cxn>
              <a:cxn ang="0">
                <a:pos x="125" y="81"/>
              </a:cxn>
              <a:cxn ang="0">
                <a:pos x="124" y="138"/>
              </a:cxn>
              <a:cxn ang="0">
                <a:pos x="70" y="110"/>
              </a:cxn>
              <a:cxn ang="0">
                <a:pos x="66" y="123"/>
              </a:cxn>
              <a:cxn ang="0">
                <a:pos x="117" y="186"/>
              </a:cxn>
              <a:cxn ang="0">
                <a:pos x="135" y="172"/>
              </a:cxn>
              <a:cxn ang="0">
                <a:pos x="131" y="187"/>
              </a:cxn>
              <a:cxn ang="0">
                <a:pos x="67" y="243"/>
              </a:cxn>
              <a:cxn ang="0">
                <a:pos x="68" y="254"/>
              </a:cxn>
              <a:cxn ang="0">
                <a:pos x="197" y="241"/>
              </a:cxn>
              <a:cxn ang="0">
                <a:pos x="210" y="112"/>
              </a:cxn>
              <a:cxn ang="0">
                <a:pos x="236" y="169"/>
              </a:cxn>
              <a:cxn ang="0">
                <a:pos x="125" y="280"/>
              </a:cxn>
              <a:cxn ang="0">
                <a:pos x="49" y="260"/>
              </a:cxn>
              <a:cxn ang="0">
                <a:pos x="50" y="269"/>
              </a:cxn>
              <a:cxn ang="0">
                <a:pos x="125" y="294"/>
              </a:cxn>
              <a:cxn ang="0">
                <a:pos x="249" y="169"/>
              </a:cxn>
            </a:cxnLst>
            <a:rect l="0" t="0" r="r" b="b"/>
            <a:pathLst>
              <a:path w="249" h="294">
                <a:moveTo>
                  <a:pt x="223" y="92"/>
                </a:moveTo>
                <a:cubicBezTo>
                  <a:pt x="221" y="90"/>
                  <a:pt x="220" y="89"/>
                  <a:pt x="218" y="89"/>
                </a:cubicBezTo>
                <a:cubicBezTo>
                  <a:pt x="216" y="89"/>
                  <a:pt x="214" y="90"/>
                  <a:pt x="212" y="91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3" y="109"/>
                  <a:pt x="193" y="113"/>
                  <a:pt x="195" y="116"/>
                </a:cubicBezTo>
                <a:cubicBezTo>
                  <a:pt x="207" y="131"/>
                  <a:pt x="213" y="150"/>
                  <a:pt x="213" y="169"/>
                </a:cubicBezTo>
                <a:cubicBezTo>
                  <a:pt x="213" y="192"/>
                  <a:pt x="204" y="214"/>
                  <a:pt x="187" y="231"/>
                </a:cubicBezTo>
                <a:cubicBezTo>
                  <a:pt x="170" y="249"/>
                  <a:pt x="147" y="257"/>
                  <a:pt x="125" y="257"/>
                </a:cubicBezTo>
                <a:cubicBezTo>
                  <a:pt x="110" y="257"/>
                  <a:pt x="96" y="254"/>
                  <a:pt x="83" y="247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72" y="227"/>
                  <a:pt x="172" y="227"/>
                  <a:pt x="172" y="227"/>
                </a:cubicBezTo>
                <a:cubicBezTo>
                  <a:pt x="175" y="229"/>
                  <a:pt x="178" y="229"/>
                  <a:pt x="181" y="226"/>
                </a:cubicBezTo>
                <a:cubicBezTo>
                  <a:pt x="184" y="223"/>
                  <a:pt x="184" y="223"/>
                  <a:pt x="184" y="223"/>
                </a:cubicBezTo>
                <a:cubicBezTo>
                  <a:pt x="186" y="220"/>
                  <a:pt x="186" y="217"/>
                  <a:pt x="184" y="214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0" y="156"/>
                  <a:pt x="138" y="155"/>
                  <a:pt x="136" y="155"/>
                </a:cubicBezTo>
                <a:cubicBezTo>
                  <a:pt x="134" y="154"/>
                  <a:pt x="132" y="155"/>
                  <a:pt x="130" y="157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4" y="155"/>
                  <a:pt x="128" y="154"/>
                  <a:pt x="130" y="152"/>
                </a:cubicBezTo>
                <a:cubicBezTo>
                  <a:pt x="186" y="98"/>
                  <a:pt x="186" y="98"/>
                  <a:pt x="186" y="98"/>
                </a:cubicBezTo>
                <a:cubicBezTo>
                  <a:pt x="187" y="96"/>
                  <a:pt x="188" y="94"/>
                  <a:pt x="188" y="91"/>
                </a:cubicBezTo>
                <a:cubicBezTo>
                  <a:pt x="187" y="90"/>
                  <a:pt x="186" y="88"/>
                  <a:pt x="185" y="87"/>
                </a:cubicBezTo>
                <a:cubicBezTo>
                  <a:pt x="185" y="87"/>
                  <a:pt x="185" y="87"/>
                  <a:pt x="185" y="87"/>
                </a:cubicBezTo>
                <a:cubicBezTo>
                  <a:pt x="167" y="74"/>
                  <a:pt x="146" y="67"/>
                  <a:pt x="125" y="67"/>
                </a:cubicBezTo>
                <a:cubicBezTo>
                  <a:pt x="100" y="67"/>
                  <a:pt x="76" y="76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31" y="121"/>
                  <a:pt x="23" y="145"/>
                  <a:pt x="23" y="169"/>
                </a:cubicBezTo>
                <a:cubicBezTo>
                  <a:pt x="23" y="189"/>
                  <a:pt x="29" y="209"/>
                  <a:pt x="40" y="226"/>
                </a:cubicBezTo>
                <a:cubicBezTo>
                  <a:pt x="34" y="233"/>
                  <a:pt x="34" y="233"/>
                  <a:pt x="34" y="233"/>
                </a:cubicBezTo>
                <a:cubicBezTo>
                  <a:pt x="20" y="214"/>
                  <a:pt x="14" y="191"/>
                  <a:pt x="14" y="169"/>
                </a:cubicBezTo>
                <a:cubicBezTo>
                  <a:pt x="14" y="141"/>
                  <a:pt x="25" y="112"/>
                  <a:pt x="46" y="91"/>
                </a:cubicBezTo>
                <a:cubicBezTo>
                  <a:pt x="64" y="72"/>
                  <a:pt x="87" y="62"/>
                  <a:pt x="111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6" y="58"/>
                  <a:pt x="118" y="56"/>
                  <a:pt x="118" y="53"/>
                </a:cubicBezTo>
                <a:cubicBezTo>
                  <a:pt x="118" y="50"/>
                  <a:pt x="117" y="48"/>
                  <a:pt x="115" y="46"/>
                </a:cubicBezTo>
                <a:cubicBezTo>
                  <a:pt x="110" y="43"/>
                  <a:pt x="107" y="37"/>
                  <a:pt x="107" y="31"/>
                </a:cubicBezTo>
                <a:cubicBezTo>
                  <a:pt x="107" y="21"/>
                  <a:pt x="115" y="14"/>
                  <a:pt x="125" y="13"/>
                </a:cubicBezTo>
                <a:cubicBezTo>
                  <a:pt x="135" y="14"/>
                  <a:pt x="143" y="21"/>
                  <a:pt x="143" y="31"/>
                </a:cubicBezTo>
                <a:cubicBezTo>
                  <a:pt x="143" y="37"/>
                  <a:pt x="139" y="43"/>
                  <a:pt x="135" y="46"/>
                </a:cubicBezTo>
                <a:cubicBezTo>
                  <a:pt x="132" y="48"/>
                  <a:pt x="131" y="51"/>
                  <a:pt x="132" y="53"/>
                </a:cubicBezTo>
                <a:cubicBezTo>
                  <a:pt x="132" y="56"/>
                  <a:pt x="135" y="58"/>
                  <a:pt x="137" y="59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59" y="62"/>
                  <a:pt x="178" y="70"/>
                  <a:pt x="194" y="82"/>
                </a:cubicBezTo>
                <a:cubicBezTo>
                  <a:pt x="197" y="85"/>
                  <a:pt x="201" y="84"/>
                  <a:pt x="204" y="81"/>
                </a:cubicBezTo>
                <a:cubicBezTo>
                  <a:pt x="206" y="78"/>
                  <a:pt x="206" y="74"/>
                  <a:pt x="203" y="72"/>
                </a:cubicBezTo>
                <a:cubicBezTo>
                  <a:pt x="187" y="59"/>
                  <a:pt x="170" y="51"/>
                  <a:pt x="152" y="47"/>
                </a:cubicBezTo>
                <a:cubicBezTo>
                  <a:pt x="155" y="43"/>
                  <a:pt x="157" y="37"/>
                  <a:pt x="157" y="31"/>
                </a:cubicBezTo>
                <a:cubicBezTo>
                  <a:pt x="157" y="14"/>
                  <a:pt x="142" y="0"/>
                  <a:pt x="125" y="0"/>
                </a:cubicBezTo>
                <a:cubicBezTo>
                  <a:pt x="107" y="0"/>
                  <a:pt x="93" y="14"/>
                  <a:pt x="93" y="31"/>
                </a:cubicBezTo>
                <a:cubicBezTo>
                  <a:pt x="93" y="37"/>
                  <a:pt x="95" y="43"/>
                  <a:pt x="97" y="47"/>
                </a:cubicBezTo>
                <a:cubicBezTo>
                  <a:pt x="75" y="52"/>
                  <a:pt x="54" y="63"/>
                  <a:pt x="36" y="81"/>
                </a:cubicBezTo>
                <a:cubicBezTo>
                  <a:pt x="12" y="105"/>
                  <a:pt x="0" y="137"/>
                  <a:pt x="0" y="169"/>
                </a:cubicBezTo>
                <a:cubicBezTo>
                  <a:pt x="0" y="197"/>
                  <a:pt x="9" y="225"/>
                  <a:pt x="28" y="247"/>
                </a:cubicBezTo>
                <a:cubicBezTo>
                  <a:pt x="29" y="249"/>
                  <a:pt x="31" y="250"/>
                  <a:pt x="33" y="250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35" y="250"/>
                  <a:pt x="36" y="249"/>
                  <a:pt x="38" y="248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4" y="233"/>
                  <a:pt x="54" y="233"/>
                  <a:pt x="54" y="233"/>
                </a:cubicBezTo>
                <a:cubicBezTo>
                  <a:pt x="57" y="230"/>
                  <a:pt x="57" y="226"/>
                  <a:pt x="55" y="223"/>
                </a:cubicBezTo>
                <a:cubicBezTo>
                  <a:pt x="43" y="207"/>
                  <a:pt x="37" y="188"/>
                  <a:pt x="37" y="169"/>
                </a:cubicBezTo>
                <a:cubicBezTo>
                  <a:pt x="37" y="148"/>
                  <a:pt x="44" y="128"/>
                  <a:pt x="58" y="111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83" y="88"/>
                  <a:pt x="104" y="81"/>
                  <a:pt x="125" y="81"/>
                </a:cubicBezTo>
                <a:cubicBezTo>
                  <a:pt x="140" y="81"/>
                  <a:pt x="156" y="85"/>
                  <a:pt x="170" y="94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6" y="108"/>
                  <a:pt x="72" y="108"/>
                  <a:pt x="70" y="110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4" y="116"/>
                  <a:pt x="64" y="120"/>
                  <a:pt x="66" y="12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4" y="185"/>
                  <a:pt x="115" y="186"/>
                  <a:pt x="117" y="186"/>
                </a:cubicBezTo>
                <a:cubicBezTo>
                  <a:pt x="119" y="186"/>
                  <a:pt x="121" y="185"/>
                  <a:pt x="123" y="184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31" y="187"/>
                  <a:pt x="131" y="187"/>
                  <a:pt x="131" y="187"/>
                </a:cubicBezTo>
                <a:cubicBezTo>
                  <a:pt x="128" y="185"/>
                  <a:pt x="125" y="186"/>
                  <a:pt x="122" y="188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5" y="245"/>
                  <a:pt x="65" y="247"/>
                  <a:pt x="65" y="249"/>
                </a:cubicBezTo>
                <a:cubicBezTo>
                  <a:pt x="65" y="251"/>
                  <a:pt x="66" y="253"/>
                  <a:pt x="68" y="254"/>
                </a:cubicBezTo>
                <a:cubicBezTo>
                  <a:pt x="85" y="265"/>
                  <a:pt x="105" y="271"/>
                  <a:pt x="125" y="271"/>
                </a:cubicBezTo>
                <a:cubicBezTo>
                  <a:pt x="151" y="271"/>
                  <a:pt x="177" y="261"/>
                  <a:pt x="197" y="241"/>
                </a:cubicBezTo>
                <a:cubicBezTo>
                  <a:pt x="217" y="221"/>
                  <a:pt x="227" y="195"/>
                  <a:pt x="227" y="169"/>
                </a:cubicBezTo>
                <a:cubicBezTo>
                  <a:pt x="227" y="149"/>
                  <a:pt x="221" y="129"/>
                  <a:pt x="210" y="112"/>
                </a:cubicBezTo>
                <a:cubicBezTo>
                  <a:pt x="216" y="106"/>
                  <a:pt x="216" y="106"/>
                  <a:pt x="216" y="106"/>
                </a:cubicBezTo>
                <a:cubicBezTo>
                  <a:pt x="229" y="125"/>
                  <a:pt x="236" y="147"/>
                  <a:pt x="236" y="169"/>
                </a:cubicBezTo>
                <a:cubicBezTo>
                  <a:pt x="236" y="197"/>
                  <a:pt x="225" y="226"/>
                  <a:pt x="203" y="247"/>
                </a:cubicBezTo>
                <a:cubicBezTo>
                  <a:pt x="181" y="269"/>
                  <a:pt x="153" y="280"/>
                  <a:pt x="125" y="280"/>
                </a:cubicBezTo>
                <a:cubicBezTo>
                  <a:pt x="101" y="280"/>
                  <a:pt x="78" y="273"/>
                  <a:pt x="59" y="258"/>
                </a:cubicBezTo>
                <a:cubicBezTo>
                  <a:pt x="56" y="256"/>
                  <a:pt x="51" y="257"/>
                  <a:pt x="49" y="260"/>
                </a:cubicBezTo>
                <a:cubicBezTo>
                  <a:pt x="47" y="263"/>
                  <a:pt x="47" y="267"/>
                  <a:pt x="50" y="269"/>
                </a:cubicBezTo>
                <a:cubicBezTo>
                  <a:pt x="50" y="269"/>
                  <a:pt x="50" y="269"/>
                  <a:pt x="50" y="269"/>
                </a:cubicBezTo>
                <a:cubicBezTo>
                  <a:pt x="72" y="286"/>
                  <a:pt x="99" y="294"/>
                  <a:pt x="125" y="294"/>
                </a:cubicBezTo>
                <a:cubicBezTo>
                  <a:pt x="125" y="294"/>
                  <a:pt x="125" y="294"/>
                  <a:pt x="125" y="294"/>
                </a:cubicBezTo>
                <a:cubicBezTo>
                  <a:pt x="157" y="294"/>
                  <a:pt x="189" y="282"/>
                  <a:pt x="213" y="257"/>
                </a:cubicBezTo>
                <a:cubicBezTo>
                  <a:pt x="237" y="233"/>
                  <a:pt x="249" y="201"/>
                  <a:pt x="249" y="169"/>
                </a:cubicBezTo>
                <a:cubicBezTo>
                  <a:pt x="249" y="142"/>
                  <a:pt x="241" y="114"/>
                  <a:pt x="223" y="92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4" name="Freeform 652"/>
          <p:cNvSpPr>
            <a:spLocks/>
          </p:cNvSpPr>
          <p:nvPr userDrawn="1"/>
        </p:nvSpPr>
        <p:spPr bwMode="auto">
          <a:xfrm>
            <a:off x="7603382" y="2036232"/>
            <a:ext cx="325164" cy="179147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rgbClr val="009530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0" name="Freeform 656"/>
          <p:cNvSpPr>
            <a:spLocks/>
          </p:cNvSpPr>
          <p:nvPr userDrawn="1"/>
        </p:nvSpPr>
        <p:spPr bwMode="auto">
          <a:xfrm>
            <a:off x="8017474" y="1928245"/>
            <a:ext cx="396332" cy="395104"/>
          </a:xfrm>
          <a:custGeom>
            <a:avLst/>
            <a:gdLst/>
            <a:ahLst/>
            <a:cxnLst>
              <a:cxn ang="0">
                <a:pos x="227" y="1"/>
              </a:cxn>
              <a:cxn ang="0">
                <a:pos x="11" y="46"/>
              </a:cxn>
              <a:cxn ang="0">
                <a:pos x="1" y="54"/>
              </a:cxn>
              <a:cxn ang="0">
                <a:pos x="0" y="59"/>
              </a:cxn>
              <a:cxn ang="0">
                <a:pos x="2" y="66"/>
              </a:cxn>
              <a:cxn ang="0">
                <a:pos x="45" y="147"/>
              </a:cxn>
              <a:cxn ang="0">
                <a:pos x="45" y="330"/>
              </a:cxn>
              <a:cxn ang="0">
                <a:pos x="50" y="341"/>
              </a:cxn>
              <a:cxn ang="0">
                <a:pos x="186" y="450"/>
              </a:cxn>
              <a:cxn ang="0">
                <a:pos x="200" y="452"/>
              </a:cxn>
              <a:cxn ang="0">
                <a:pos x="208" y="440"/>
              </a:cxn>
              <a:cxn ang="0">
                <a:pos x="208" y="240"/>
              </a:cxn>
              <a:cxn ang="0">
                <a:pos x="250" y="194"/>
              </a:cxn>
              <a:cxn ang="0">
                <a:pos x="368" y="163"/>
              </a:cxn>
              <a:cxn ang="0">
                <a:pos x="378" y="150"/>
              </a:cxn>
              <a:cxn ang="0">
                <a:pos x="377" y="147"/>
              </a:cxn>
              <a:cxn ang="0">
                <a:pos x="361" y="137"/>
              </a:cxn>
              <a:cxn ang="0">
                <a:pos x="240" y="169"/>
              </a:cxn>
              <a:cxn ang="0">
                <a:pos x="234" y="173"/>
              </a:cxn>
              <a:cxn ang="0">
                <a:pos x="184" y="225"/>
              </a:cxn>
              <a:cxn ang="0">
                <a:pos x="181" y="235"/>
              </a:cxn>
              <a:cxn ang="0">
                <a:pos x="181" y="412"/>
              </a:cxn>
              <a:cxn ang="0">
                <a:pos x="72" y="324"/>
              </a:cxn>
              <a:cxn ang="0">
                <a:pos x="72" y="143"/>
              </a:cxn>
              <a:cxn ang="0">
                <a:pos x="70" y="137"/>
              </a:cxn>
              <a:cxn ang="0">
                <a:pos x="34" y="69"/>
              </a:cxn>
              <a:cxn ang="0">
                <a:pos x="224" y="29"/>
              </a:cxn>
              <a:cxn ang="0">
                <a:pos x="265" y="91"/>
              </a:cxn>
              <a:cxn ang="0">
                <a:pos x="273" y="97"/>
              </a:cxn>
              <a:cxn ang="0">
                <a:pos x="420" y="130"/>
              </a:cxn>
              <a:cxn ang="0">
                <a:pos x="364" y="218"/>
              </a:cxn>
              <a:cxn ang="0">
                <a:pos x="362" y="225"/>
              </a:cxn>
              <a:cxn ang="0">
                <a:pos x="361" y="372"/>
              </a:cxn>
              <a:cxn ang="0">
                <a:pos x="242" y="414"/>
              </a:cxn>
              <a:cxn ang="0">
                <a:pos x="233" y="426"/>
              </a:cxn>
              <a:cxn ang="0">
                <a:pos x="234" y="431"/>
              </a:cxn>
              <a:cxn ang="0">
                <a:pos x="251" y="439"/>
              </a:cxn>
              <a:cxn ang="0">
                <a:pos x="379" y="394"/>
              </a:cxn>
              <a:cxn ang="0">
                <a:pos x="388" y="381"/>
              </a:cxn>
              <a:cxn ang="0">
                <a:pos x="388" y="229"/>
              </a:cxn>
              <a:cxn ang="0">
                <a:pos x="452" y="129"/>
              </a:cxn>
              <a:cxn ang="0">
                <a:pos x="455" y="122"/>
              </a:cxn>
              <a:cxn ang="0">
                <a:pos x="454" y="117"/>
              </a:cxn>
              <a:cxn ang="0">
                <a:pos x="444" y="109"/>
              </a:cxn>
              <a:cxn ang="0">
                <a:pos x="284" y="72"/>
              </a:cxn>
              <a:cxn ang="0">
                <a:pos x="241" y="7"/>
              </a:cxn>
              <a:cxn ang="0">
                <a:pos x="227" y="1"/>
              </a:cxn>
            </a:cxnLst>
            <a:rect l="0" t="0" r="r" b="b"/>
            <a:pathLst>
              <a:path w="455" h="454">
                <a:moveTo>
                  <a:pt x="227" y="1"/>
                </a:moveTo>
                <a:cubicBezTo>
                  <a:pt x="11" y="46"/>
                  <a:pt x="11" y="46"/>
                  <a:pt x="11" y="46"/>
                </a:cubicBezTo>
                <a:cubicBezTo>
                  <a:pt x="7" y="47"/>
                  <a:pt x="3" y="50"/>
                  <a:pt x="1" y="54"/>
                </a:cubicBezTo>
                <a:cubicBezTo>
                  <a:pt x="1" y="55"/>
                  <a:pt x="0" y="57"/>
                  <a:pt x="0" y="59"/>
                </a:cubicBezTo>
                <a:cubicBezTo>
                  <a:pt x="0" y="61"/>
                  <a:pt x="1" y="64"/>
                  <a:pt x="2" y="66"/>
                </a:cubicBezTo>
                <a:cubicBezTo>
                  <a:pt x="2" y="66"/>
                  <a:pt x="42" y="141"/>
                  <a:pt x="45" y="147"/>
                </a:cubicBezTo>
                <a:cubicBezTo>
                  <a:pt x="45" y="153"/>
                  <a:pt x="45" y="330"/>
                  <a:pt x="45" y="330"/>
                </a:cubicBezTo>
                <a:cubicBezTo>
                  <a:pt x="45" y="334"/>
                  <a:pt x="47" y="338"/>
                  <a:pt x="50" y="341"/>
                </a:cubicBezTo>
                <a:cubicBezTo>
                  <a:pt x="186" y="450"/>
                  <a:pt x="186" y="450"/>
                  <a:pt x="186" y="450"/>
                </a:cubicBezTo>
                <a:cubicBezTo>
                  <a:pt x="190" y="454"/>
                  <a:pt x="195" y="454"/>
                  <a:pt x="200" y="452"/>
                </a:cubicBezTo>
                <a:cubicBezTo>
                  <a:pt x="205" y="450"/>
                  <a:pt x="208" y="445"/>
                  <a:pt x="208" y="440"/>
                </a:cubicBezTo>
                <a:cubicBezTo>
                  <a:pt x="208" y="440"/>
                  <a:pt x="208" y="250"/>
                  <a:pt x="208" y="240"/>
                </a:cubicBezTo>
                <a:cubicBezTo>
                  <a:pt x="213" y="234"/>
                  <a:pt x="246" y="199"/>
                  <a:pt x="250" y="194"/>
                </a:cubicBezTo>
                <a:cubicBezTo>
                  <a:pt x="257" y="192"/>
                  <a:pt x="368" y="163"/>
                  <a:pt x="368" y="163"/>
                </a:cubicBezTo>
                <a:cubicBezTo>
                  <a:pt x="374" y="161"/>
                  <a:pt x="378" y="156"/>
                  <a:pt x="378" y="150"/>
                </a:cubicBezTo>
                <a:cubicBezTo>
                  <a:pt x="378" y="149"/>
                  <a:pt x="378" y="148"/>
                  <a:pt x="377" y="147"/>
                </a:cubicBezTo>
                <a:cubicBezTo>
                  <a:pt x="375" y="139"/>
                  <a:pt x="368" y="135"/>
                  <a:pt x="361" y="137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38" y="170"/>
                  <a:pt x="235" y="171"/>
                  <a:pt x="234" y="173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2" y="228"/>
                  <a:pt x="181" y="231"/>
                  <a:pt x="181" y="235"/>
                </a:cubicBezTo>
                <a:cubicBezTo>
                  <a:pt x="181" y="235"/>
                  <a:pt x="181" y="370"/>
                  <a:pt x="181" y="412"/>
                </a:cubicBezTo>
                <a:cubicBezTo>
                  <a:pt x="151" y="388"/>
                  <a:pt x="79" y="330"/>
                  <a:pt x="72" y="324"/>
                </a:cubicBezTo>
                <a:cubicBezTo>
                  <a:pt x="72" y="312"/>
                  <a:pt x="72" y="143"/>
                  <a:pt x="72" y="143"/>
                </a:cubicBezTo>
                <a:cubicBezTo>
                  <a:pt x="72" y="141"/>
                  <a:pt x="71" y="139"/>
                  <a:pt x="70" y="137"/>
                </a:cubicBezTo>
                <a:cubicBezTo>
                  <a:pt x="70" y="137"/>
                  <a:pt x="45" y="90"/>
                  <a:pt x="34" y="69"/>
                </a:cubicBezTo>
                <a:cubicBezTo>
                  <a:pt x="62" y="63"/>
                  <a:pt x="209" y="32"/>
                  <a:pt x="224" y="29"/>
                </a:cubicBezTo>
                <a:cubicBezTo>
                  <a:pt x="232" y="41"/>
                  <a:pt x="265" y="91"/>
                  <a:pt x="265" y="91"/>
                </a:cubicBezTo>
                <a:cubicBezTo>
                  <a:pt x="267" y="94"/>
                  <a:pt x="270" y="96"/>
                  <a:pt x="273" y="97"/>
                </a:cubicBezTo>
                <a:cubicBezTo>
                  <a:pt x="273" y="97"/>
                  <a:pt x="391" y="124"/>
                  <a:pt x="420" y="130"/>
                </a:cubicBezTo>
                <a:cubicBezTo>
                  <a:pt x="405" y="153"/>
                  <a:pt x="364" y="218"/>
                  <a:pt x="364" y="218"/>
                </a:cubicBezTo>
                <a:cubicBezTo>
                  <a:pt x="362" y="220"/>
                  <a:pt x="362" y="223"/>
                  <a:pt x="362" y="225"/>
                </a:cubicBezTo>
                <a:cubicBezTo>
                  <a:pt x="362" y="225"/>
                  <a:pt x="361" y="355"/>
                  <a:pt x="361" y="372"/>
                </a:cubicBezTo>
                <a:cubicBezTo>
                  <a:pt x="346" y="377"/>
                  <a:pt x="242" y="414"/>
                  <a:pt x="242" y="414"/>
                </a:cubicBezTo>
                <a:cubicBezTo>
                  <a:pt x="236" y="416"/>
                  <a:pt x="233" y="421"/>
                  <a:pt x="233" y="426"/>
                </a:cubicBezTo>
                <a:cubicBezTo>
                  <a:pt x="233" y="428"/>
                  <a:pt x="233" y="429"/>
                  <a:pt x="234" y="431"/>
                </a:cubicBezTo>
                <a:cubicBezTo>
                  <a:pt x="236" y="438"/>
                  <a:pt x="244" y="441"/>
                  <a:pt x="251" y="439"/>
                </a:cubicBezTo>
                <a:cubicBezTo>
                  <a:pt x="379" y="394"/>
                  <a:pt x="379" y="394"/>
                  <a:pt x="379" y="394"/>
                </a:cubicBezTo>
                <a:cubicBezTo>
                  <a:pt x="384" y="392"/>
                  <a:pt x="388" y="387"/>
                  <a:pt x="388" y="381"/>
                </a:cubicBezTo>
                <a:cubicBezTo>
                  <a:pt x="388" y="381"/>
                  <a:pt x="388" y="236"/>
                  <a:pt x="388" y="229"/>
                </a:cubicBezTo>
                <a:cubicBezTo>
                  <a:pt x="392" y="223"/>
                  <a:pt x="452" y="129"/>
                  <a:pt x="452" y="129"/>
                </a:cubicBezTo>
                <a:cubicBezTo>
                  <a:pt x="454" y="127"/>
                  <a:pt x="455" y="124"/>
                  <a:pt x="455" y="122"/>
                </a:cubicBezTo>
                <a:cubicBezTo>
                  <a:pt x="455" y="120"/>
                  <a:pt x="454" y="118"/>
                  <a:pt x="454" y="117"/>
                </a:cubicBezTo>
                <a:cubicBezTo>
                  <a:pt x="452" y="113"/>
                  <a:pt x="448" y="110"/>
                  <a:pt x="444" y="109"/>
                </a:cubicBezTo>
                <a:cubicBezTo>
                  <a:pt x="444" y="109"/>
                  <a:pt x="294" y="74"/>
                  <a:pt x="284" y="72"/>
                </a:cubicBezTo>
                <a:cubicBezTo>
                  <a:pt x="279" y="64"/>
                  <a:pt x="241" y="7"/>
                  <a:pt x="241" y="7"/>
                </a:cubicBezTo>
                <a:cubicBezTo>
                  <a:pt x="238" y="3"/>
                  <a:pt x="233" y="0"/>
                  <a:pt x="227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8" name="Freeform 668"/>
          <p:cNvSpPr>
            <a:spLocks/>
          </p:cNvSpPr>
          <p:nvPr userDrawn="1"/>
        </p:nvSpPr>
        <p:spPr bwMode="auto">
          <a:xfrm>
            <a:off x="8534641" y="1979780"/>
            <a:ext cx="287126" cy="292034"/>
          </a:xfrm>
          <a:custGeom>
            <a:avLst/>
            <a:gdLst/>
            <a:ahLst/>
            <a:cxnLst>
              <a:cxn ang="0">
                <a:pos x="212" y="60"/>
              </a:cxn>
              <a:cxn ang="0">
                <a:pos x="37" y="15"/>
              </a:cxn>
              <a:cxn ang="0">
                <a:pos x="0" y="57"/>
              </a:cxn>
              <a:cxn ang="0">
                <a:pos x="9" y="69"/>
              </a:cxn>
              <a:cxn ang="0">
                <a:pos x="135" y="139"/>
              </a:cxn>
              <a:cxn ang="0">
                <a:pos x="31" y="210"/>
              </a:cxn>
              <a:cxn ang="0">
                <a:pos x="7" y="222"/>
              </a:cxn>
              <a:cxn ang="0">
                <a:pos x="24" y="240"/>
              </a:cxn>
              <a:cxn ang="0">
                <a:pos x="60" y="250"/>
              </a:cxn>
              <a:cxn ang="0">
                <a:pos x="162" y="145"/>
              </a:cxn>
              <a:cxn ang="0">
                <a:pos x="165" y="135"/>
              </a:cxn>
              <a:cxn ang="0">
                <a:pos x="53" y="56"/>
              </a:cxn>
              <a:cxn ang="0">
                <a:pos x="36" y="51"/>
              </a:cxn>
              <a:cxn ang="0">
                <a:pos x="212" y="86"/>
              </a:cxn>
              <a:cxn ang="0">
                <a:pos x="273" y="34"/>
              </a:cxn>
              <a:cxn ang="0">
                <a:pos x="304" y="38"/>
              </a:cxn>
              <a:cxn ang="0">
                <a:pos x="251" y="109"/>
              </a:cxn>
              <a:cxn ang="0">
                <a:pos x="248" y="122"/>
              </a:cxn>
              <a:cxn ang="0">
                <a:pos x="283" y="297"/>
              </a:cxn>
              <a:cxn ang="0">
                <a:pos x="278" y="280"/>
              </a:cxn>
              <a:cxn ang="0">
                <a:pos x="198" y="169"/>
              </a:cxn>
              <a:cxn ang="0">
                <a:pos x="86" y="260"/>
              </a:cxn>
              <a:cxn ang="0">
                <a:pos x="83" y="274"/>
              </a:cxn>
              <a:cxn ang="0">
                <a:pos x="94" y="309"/>
              </a:cxn>
              <a:cxn ang="0">
                <a:pos x="94" y="327"/>
              </a:cxn>
              <a:cxn ang="0">
                <a:pos x="121" y="316"/>
              </a:cxn>
              <a:cxn ang="0">
                <a:pos x="124" y="302"/>
              </a:cxn>
              <a:cxn ang="0">
                <a:pos x="194" y="199"/>
              </a:cxn>
              <a:cxn ang="0">
                <a:pos x="264" y="324"/>
              </a:cxn>
              <a:cxn ang="0">
                <a:pos x="285" y="330"/>
              </a:cxn>
              <a:cxn ang="0">
                <a:pos x="322" y="288"/>
              </a:cxn>
              <a:cxn ang="0">
                <a:pos x="273" y="122"/>
              </a:cxn>
              <a:cxn ang="0">
                <a:pos x="329" y="39"/>
              </a:cxn>
              <a:cxn ang="0">
                <a:pos x="256" y="17"/>
              </a:cxn>
            </a:cxnLst>
            <a:rect l="0" t="0" r="r" b="b"/>
            <a:pathLst>
              <a:path w="329" h="334">
                <a:moveTo>
                  <a:pt x="256" y="17"/>
                </a:moveTo>
                <a:cubicBezTo>
                  <a:pt x="256" y="17"/>
                  <a:pt x="220" y="52"/>
                  <a:pt x="212" y="60"/>
                </a:cubicBezTo>
                <a:cubicBezTo>
                  <a:pt x="199" y="56"/>
                  <a:pt x="49" y="12"/>
                  <a:pt x="49" y="12"/>
                </a:cubicBezTo>
                <a:cubicBezTo>
                  <a:pt x="45" y="10"/>
                  <a:pt x="40" y="12"/>
                  <a:pt x="37" y="15"/>
                </a:cubicBezTo>
                <a:cubicBezTo>
                  <a:pt x="4" y="49"/>
                  <a:pt x="4" y="49"/>
                  <a:pt x="4" y="49"/>
                </a:cubicBezTo>
                <a:cubicBezTo>
                  <a:pt x="1" y="51"/>
                  <a:pt x="0" y="54"/>
                  <a:pt x="0" y="57"/>
                </a:cubicBezTo>
                <a:cubicBezTo>
                  <a:pt x="0" y="58"/>
                  <a:pt x="0" y="59"/>
                  <a:pt x="0" y="61"/>
                </a:cubicBezTo>
                <a:cubicBezTo>
                  <a:pt x="2" y="65"/>
                  <a:pt x="5" y="68"/>
                  <a:pt x="9" y="69"/>
                </a:cubicBezTo>
                <a:cubicBezTo>
                  <a:pt x="9" y="69"/>
                  <a:pt x="38" y="76"/>
                  <a:pt x="41" y="77"/>
                </a:cubicBezTo>
                <a:cubicBezTo>
                  <a:pt x="45" y="79"/>
                  <a:pt x="117" y="127"/>
                  <a:pt x="135" y="139"/>
                </a:cubicBezTo>
                <a:cubicBezTo>
                  <a:pt x="121" y="155"/>
                  <a:pt x="71" y="213"/>
                  <a:pt x="62" y="224"/>
                </a:cubicBezTo>
                <a:cubicBezTo>
                  <a:pt x="51" y="219"/>
                  <a:pt x="31" y="210"/>
                  <a:pt x="31" y="210"/>
                </a:cubicBezTo>
                <a:cubicBezTo>
                  <a:pt x="27" y="208"/>
                  <a:pt x="21" y="209"/>
                  <a:pt x="17" y="212"/>
                </a:cubicBezTo>
                <a:cubicBezTo>
                  <a:pt x="7" y="222"/>
                  <a:pt x="7" y="222"/>
                  <a:pt x="7" y="222"/>
                </a:cubicBezTo>
                <a:cubicBezTo>
                  <a:pt x="2" y="227"/>
                  <a:pt x="2" y="235"/>
                  <a:pt x="7" y="240"/>
                </a:cubicBezTo>
                <a:cubicBezTo>
                  <a:pt x="12" y="245"/>
                  <a:pt x="20" y="245"/>
                  <a:pt x="24" y="240"/>
                </a:cubicBezTo>
                <a:cubicBezTo>
                  <a:pt x="24" y="240"/>
                  <a:pt x="27" y="238"/>
                  <a:pt x="29" y="236"/>
                </a:cubicBezTo>
                <a:cubicBezTo>
                  <a:pt x="38" y="240"/>
                  <a:pt x="60" y="250"/>
                  <a:pt x="60" y="250"/>
                </a:cubicBezTo>
                <a:cubicBezTo>
                  <a:pt x="65" y="253"/>
                  <a:pt x="71" y="251"/>
                  <a:pt x="74" y="247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4" y="143"/>
                  <a:pt x="165" y="140"/>
                  <a:pt x="165" y="137"/>
                </a:cubicBezTo>
                <a:cubicBezTo>
                  <a:pt x="165" y="136"/>
                  <a:pt x="165" y="136"/>
                  <a:pt x="165" y="135"/>
                </a:cubicBezTo>
                <a:cubicBezTo>
                  <a:pt x="165" y="132"/>
                  <a:pt x="163" y="129"/>
                  <a:pt x="160" y="127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5"/>
                  <a:pt x="51" y="54"/>
                  <a:pt x="49" y="54"/>
                </a:cubicBezTo>
                <a:cubicBezTo>
                  <a:pt x="49" y="54"/>
                  <a:pt x="43" y="52"/>
                  <a:pt x="36" y="51"/>
                </a:cubicBezTo>
                <a:cubicBezTo>
                  <a:pt x="43" y="44"/>
                  <a:pt x="46" y="41"/>
                  <a:pt x="49" y="37"/>
                </a:cubicBezTo>
                <a:cubicBezTo>
                  <a:pt x="62" y="41"/>
                  <a:pt x="212" y="86"/>
                  <a:pt x="212" y="86"/>
                </a:cubicBezTo>
                <a:cubicBezTo>
                  <a:pt x="216" y="87"/>
                  <a:pt x="221" y="86"/>
                  <a:pt x="224" y="83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77" y="30"/>
                  <a:pt x="296" y="28"/>
                  <a:pt x="303" y="31"/>
                </a:cubicBezTo>
                <a:cubicBezTo>
                  <a:pt x="304" y="32"/>
                  <a:pt x="304" y="35"/>
                  <a:pt x="304" y="38"/>
                </a:cubicBezTo>
                <a:cubicBezTo>
                  <a:pt x="304" y="47"/>
                  <a:pt x="302" y="58"/>
                  <a:pt x="300" y="61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48" y="112"/>
                  <a:pt x="247" y="115"/>
                  <a:pt x="247" y="118"/>
                </a:cubicBezTo>
                <a:cubicBezTo>
                  <a:pt x="247" y="119"/>
                  <a:pt x="247" y="120"/>
                  <a:pt x="248" y="122"/>
                </a:cubicBezTo>
                <a:cubicBezTo>
                  <a:pt x="248" y="122"/>
                  <a:pt x="292" y="271"/>
                  <a:pt x="296" y="284"/>
                </a:cubicBezTo>
                <a:cubicBezTo>
                  <a:pt x="293" y="288"/>
                  <a:pt x="290" y="291"/>
                  <a:pt x="283" y="297"/>
                </a:cubicBezTo>
                <a:cubicBezTo>
                  <a:pt x="281" y="291"/>
                  <a:pt x="280" y="284"/>
                  <a:pt x="280" y="284"/>
                </a:cubicBezTo>
                <a:cubicBezTo>
                  <a:pt x="279" y="283"/>
                  <a:pt x="279" y="282"/>
                  <a:pt x="278" y="280"/>
                </a:cubicBezTo>
                <a:cubicBezTo>
                  <a:pt x="207" y="174"/>
                  <a:pt x="207" y="174"/>
                  <a:pt x="207" y="174"/>
                </a:cubicBezTo>
                <a:cubicBezTo>
                  <a:pt x="205" y="171"/>
                  <a:pt x="202" y="169"/>
                  <a:pt x="198" y="169"/>
                </a:cubicBezTo>
                <a:cubicBezTo>
                  <a:pt x="195" y="168"/>
                  <a:pt x="191" y="169"/>
                  <a:pt x="189" y="171"/>
                </a:cubicBezTo>
                <a:cubicBezTo>
                  <a:pt x="86" y="260"/>
                  <a:pt x="86" y="260"/>
                  <a:pt x="86" y="260"/>
                </a:cubicBezTo>
                <a:cubicBezTo>
                  <a:pt x="84" y="262"/>
                  <a:pt x="82" y="265"/>
                  <a:pt x="82" y="269"/>
                </a:cubicBezTo>
                <a:cubicBezTo>
                  <a:pt x="82" y="271"/>
                  <a:pt x="83" y="272"/>
                  <a:pt x="83" y="274"/>
                </a:cubicBezTo>
                <a:cubicBezTo>
                  <a:pt x="83" y="274"/>
                  <a:pt x="93" y="295"/>
                  <a:pt x="98" y="305"/>
                </a:cubicBezTo>
                <a:cubicBezTo>
                  <a:pt x="96" y="307"/>
                  <a:pt x="94" y="309"/>
                  <a:pt x="94" y="309"/>
                </a:cubicBezTo>
                <a:cubicBezTo>
                  <a:pt x="91" y="312"/>
                  <a:pt x="90" y="315"/>
                  <a:pt x="90" y="318"/>
                </a:cubicBezTo>
                <a:cubicBezTo>
                  <a:pt x="90" y="321"/>
                  <a:pt x="91" y="324"/>
                  <a:pt x="94" y="327"/>
                </a:cubicBezTo>
                <a:cubicBezTo>
                  <a:pt x="99" y="331"/>
                  <a:pt x="106" y="331"/>
                  <a:pt x="111" y="327"/>
                </a:cubicBezTo>
                <a:cubicBezTo>
                  <a:pt x="121" y="316"/>
                  <a:pt x="121" y="316"/>
                  <a:pt x="121" y="316"/>
                </a:cubicBezTo>
                <a:cubicBezTo>
                  <a:pt x="124" y="314"/>
                  <a:pt x="125" y="311"/>
                  <a:pt x="125" y="308"/>
                </a:cubicBezTo>
                <a:cubicBezTo>
                  <a:pt x="125" y="306"/>
                  <a:pt x="125" y="304"/>
                  <a:pt x="124" y="302"/>
                </a:cubicBezTo>
                <a:cubicBezTo>
                  <a:pt x="124" y="302"/>
                  <a:pt x="114" y="282"/>
                  <a:pt x="110" y="272"/>
                </a:cubicBezTo>
                <a:cubicBezTo>
                  <a:pt x="120" y="263"/>
                  <a:pt x="179" y="212"/>
                  <a:pt x="194" y="199"/>
                </a:cubicBezTo>
                <a:cubicBezTo>
                  <a:pt x="206" y="217"/>
                  <a:pt x="254" y="289"/>
                  <a:pt x="256" y="292"/>
                </a:cubicBezTo>
                <a:cubicBezTo>
                  <a:pt x="257" y="296"/>
                  <a:pt x="264" y="324"/>
                  <a:pt x="264" y="324"/>
                </a:cubicBezTo>
                <a:cubicBezTo>
                  <a:pt x="266" y="329"/>
                  <a:pt x="269" y="332"/>
                  <a:pt x="273" y="333"/>
                </a:cubicBezTo>
                <a:cubicBezTo>
                  <a:pt x="277" y="334"/>
                  <a:pt x="282" y="333"/>
                  <a:pt x="285" y="330"/>
                </a:cubicBezTo>
                <a:cubicBezTo>
                  <a:pt x="319" y="296"/>
                  <a:pt x="319" y="296"/>
                  <a:pt x="319" y="296"/>
                </a:cubicBezTo>
                <a:cubicBezTo>
                  <a:pt x="321" y="294"/>
                  <a:pt x="322" y="291"/>
                  <a:pt x="322" y="288"/>
                </a:cubicBezTo>
                <a:cubicBezTo>
                  <a:pt x="322" y="287"/>
                  <a:pt x="322" y="285"/>
                  <a:pt x="322" y="284"/>
                </a:cubicBezTo>
                <a:cubicBezTo>
                  <a:pt x="322" y="284"/>
                  <a:pt x="277" y="134"/>
                  <a:pt x="273" y="122"/>
                </a:cubicBezTo>
                <a:cubicBezTo>
                  <a:pt x="282" y="113"/>
                  <a:pt x="317" y="78"/>
                  <a:pt x="317" y="78"/>
                </a:cubicBezTo>
                <a:cubicBezTo>
                  <a:pt x="324" y="71"/>
                  <a:pt x="329" y="54"/>
                  <a:pt x="329" y="39"/>
                </a:cubicBezTo>
                <a:cubicBezTo>
                  <a:pt x="329" y="28"/>
                  <a:pt x="326" y="18"/>
                  <a:pt x="321" y="13"/>
                </a:cubicBezTo>
                <a:cubicBezTo>
                  <a:pt x="308" y="0"/>
                  <a:pt x="268" y="4"/>
                  <a:pt x="256" y="1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9" name="Freeform 9"/>
          <p:cNvSpPr>
            <a:spLocks/>
          </p:cNvSpPr>
          <p:nvPr userDrawn="1"/>
        </p:nvSpPr>
        <p:spPr bwMode="auto">
          <a:xfrm>
            <a:off x="255305" y="5817860"/>
            <a:ext cx="53897" cy="256167"/>
          </a:xfrm>
          <a:custGeom>
            <a:avLst/>
            <a:gdLst/>
            <a:ahLst/>
            <a:cxnLst>
              <a:cxn ang="0">
                <a:pos x="59" y="400"/>
              </a:cxn>
              <a:cxn ang="0">
                <a:pos x="50" y="380"/>
              </a:cxn>
              <a:cxn ang="0">
                <a:pos x="50" y="247"/>
              </a:cxn>
              <a:cxn ang="0">
                <a:pos x="34" y="213"/>
              </a:cxn>
              <a:cxn ang="0">
                <a:pos x="50" y="180"/>
              </a:cxn>
              <a:cxn ang="0">
                <a:pos x="50" y="46"/>
              </a:cxn>
              <a:cxn ang="0">
                <a:pos x="59" y="26"/>
              </a:cxn>
              <a:cxn ang="0">
                <a:pos x="72" y="13"/>
              </a:cxn>
              <a:cxn ang="0">
                <a:pos x="59" y="0"/>
              </a:cxn>
              <a:cxn ang="0">
                <a:pos x="23" y="46"/>
              </a:cxn>
              <a:cxn ang="0">
                <a:pos x="23" y="180"/>
              </a:cxn>
              <a:cxn ang="0">
                <a:pos x="6" y="202"/>
              </a:cxn>
              <a:cxn ang="0">
                <a:pos x="0" y="213"/>
              </a:cxn>
              <a:cxn ang="0">
                <a:pos x="6" y="224"/>
              </a:cxn>
              <a:cxn ang="0">
                <a:pos x="23" y="247"/>
              </a:cxn>
              <a:cxn ang="0">
                <a:pos x="23" y="380"/>
              </a:cxn>
              <a:cxn ang="0">
                <a:pos x="59" y="427"/>
              </a:cxn>
              <a:cxn ang="0">
                <a:pos x="72" y="414"/>
              </a:cxn>
              <a:cxn ang="0">
                <a:pos x="59" y="400"/>
              </a:cxn>
            </a:cxnLst>
            <a:rect l="0" t="0" r="r" b="b"/>
            <a:pathLst>
              <a:path w="72" h="427">
                <a:moveTo>
                  <a:pt x="59" y="400"/>
                </a:moveTo>
                <a:cubicBezTo>
                  <a:pt x="56" y="400"/>
                  <a:pt x="50" y="393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3"/>
                  <a:pt x="42" y="221"/>
                  <a:pt x="34" y="213"/>
                </a:cubicBezTo>
                <a:cubicBezTo>
                  <a:pt x="42" y="205"/>
                  <a:pt x="50" y="194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34"/>
                  <a:pt x="56" y="26"/>
                  <a:pt x="59" y="26"/>
                </a:cubicBezTo>
                <a:cubicBezTo>
                  <a:pt x="66" y="26"/>
                  <a:pt x="72" y="20"/>
                  <a:pt x="72" y="13"/>
                </a:cubicBezTo>
                <a:cubicBezTo>
                  <a:pt x="72" y="6"/>
                  <a:pt x="66" y="0"/>
                  <a:pt x="59" y="0"/>
                </a:cubicBezTo>
                <a:cubicBezTo>
                  <a:pt x="39" y="0"/>
                  <a:pt x="23" y="20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88"/>
                  <a:pt x="12" y="199"/>
                  <a:pt x="6" y="202"/>
                </a:cubicBezTo>
                <a:cubicBezTo>
                  <a:pt x="3" y="205"/>
                  <a:pt x="0" y="209"/>
                  <a:pt x="0" y="213"/>
                </a:cubicBezTo>
                <a:cubicBezTo>
                  <a:pt x="0" y="218"/>
                  <a:pt x="3" y="222"/>
                  <a:pt x="6" y="224"/>
                </a:cubicBezTo>
                <a:cubicBezTo>
                  <a:pt x="12" y="228"/>
                  <a:pt x="23" y="238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407"/>
                  <a:pt x="39" y="427"/>
                  <a:pt x="59" y="427"/>
                </a:cubicBezTo>
                <a:cubicBezTo>
                  <a:pt x="66" y="427"/>
                  <a:pt x="72" y="421"/>
                  <a:pt x="72" y="414"/>
                </a:cubicBezTo>
                <a:cubicBezTo>
                  <a:pt x="72" y="406"/>
                  <a:pt x="66" y="400"/>
                  <a:pt x="59" y="40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0" name="Freeform 13"/>
          <p:cNvSpPr>
            <a:spLocks/>
          </p:cNvSpPr>
          <p:nvPr userDrawn="1"/>
        </p:nvSpPr>
        <p:spPr bwMode="auto">
          <a:xfrm>
            <a:off x="382121" y="5817860"/>
            <a:ext cx="56011" cy="256167"/>
          </a:xfrm>
          <a:custGeom>
            <a:avLst/>
            <a:gdLst/>
            <a:ahLst/>
            <a:cxnLst>
              <a:cxn ang="0">
                <a:pos x="72" y="214"/>
              </a:cxn>
              <a:cxn ang="0">
                <a:pos x="66" y="202"/>
              </a:cxn>
              <a:cxn ang="0">
                <a:pos x="50" y="180"/>
              </a:cxn>
              <a:cxn ang="0">
                <a:pos x="50" y="46"/>
              </a:cxn>
              <a:cxn ang="0">
                <a:pos x="14" y="0"/>
              </a:cxn>
              <a:cxn ang="0">
                <a:pos x="0" y="13"/>
              </a:cxn>
              <a:cxn ang="0">
                <a:pos x="14" y="26"/>
              </a:cxn>
              <a:cxn ang="0">
                <a:pos x="23" y="46"/>
              </a:cxn>
              <a:cxn ang="0">
                <a:pos x="23" y="180"/>
              </a:cxn>
              <a:cxn ang="0">
                <a:pos x="39" y="213"/>
              </a:cxn>
              <a:cxn ang="0">
                <a:pos x="23" y="247"/>
              </a:cxn>
              <a:cxn ang="0">
                <a:pos x="23" y="380"/>
              </a:cxn>
              <a:cxn ang="0">
                <a:pos x="14" y="400"/>
              </a:cxn>
              <a:cxn ang="0">
                <a:pos x="0" y="414"/>
              </a:cxn>
              <a:cxn ang="0">
                <a:pos x="14" y="427"/>
              </a:cxn>
              <a:cxn ang="0">
                <a:pos x="50" y="380"/>
              </a:cxn>
              <a:cxn ang="0">
                <a:pos x="50" y="247"/>
              </a:cxn>
              <a:cxn ang="0">
                <a:pos x="66" y="224"/>
              </a:cxn>
              <a:cxn ang="0">
                <a:pos x="65" y="225"/>
              </a:cxn>
              <a:cxn ang="0">
                <a:pos x="72" y="214"/>
              </a:cxn>
            </a:cxnLst>
            <a:rect l="0" t="0" r="r" b="b"/>
            <a:pathLst>
              <a:path w="73" h="427">
                <a:moveTo>
                  <a:pt x="72" y="214"/>
                </a:moveTo>
                <a:cubicBezTo>
                  <a:pt x="73" y="209"/>
                  <a:pt x="70" y="205"/>
                  <a:pt x="66" y="202"/>
                </a:cubicBezTo>
                <a:cubicBezTo>
                  <a:pt x="61" y="199"/>
                  <a:pt x="50" y="188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20"/>
                  <a:pt x="3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4" y="26"/>
                </a:cubicBezTo>
                <a:cubicBezTo>
                  <a:pt x="17" y="26"/>
                  <a:pt x="23" y="34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94"/>
                  <a:pt x="31" y="205"/>
                  <a:pt x="39" y="213"/>
                </a:cubicBezTo>
                <a:cubicBezTo>
                  <a:pt x="31" y="221"/>
                  <a:pt x="23" y="233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393"/>
                  <a:pt x="17" y="400"/>
                  <a:pt x="14" y="400"/>
                </a:cubicBezTo>
                <a:cubicBezTo>
                  <a:pt x="6" y="400"/>
                  <a:pt x="0" y="406"/>
                  <a:pt x="0" y="414"/>
                </a:cubicBezTo>
                <a:cubicBezTo>
                  <a:pt x="0" y="421"/>
                  <a:pt x="6" y="427"/>
                  <a:pt x="14" y="427"/>
                </a:cubicBezTo>
                <a:cubicBezTo>
                  <a:pt x="34" y="427"/>
                  <a:pt x="50" y="407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8"/>
                  <a:pt x="61" y="228"/>
                  <a:pt x="66" y="224"/>
                </a:cubicBezTo>
                <a:cubicBezTo>
                  <a:pt x="66" y="225"/>
                  <a:pt x="65" y="225"/>
                  <a:pt x="65" y="225"/>
                </a:cubicBezTo>
                <a:cubicBezTo>
                  <a:pt x="69" y="223"/>
                  <a:pt x="72" y="219"/>
                  <a:pt x="72" y="21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1" name="Freeform 17"/>
          <p:cNvSpPr>
            <a:spLocks noEditPoints="1"/>
          </p:cNvSpPr>
          <p:nvPr userDrawn="1"/>
        </p:nvSpPr>
        <p:spPr bwMode="auto">
          <a:xfrm>
            <a:off x="595189" y="5946667"/>
            <a:ext cx="134974" cy="71168"/>
          </a:xfrm>
          <a:custGeom>
            <a:avLst/>
            <a:gdLst/>
            <a:ahLst/>
            <a:cxnLst>
              <a:cxn ang="0">
                <a:pos x="149" y="6"/>
              </a:cxn>
              <a:cxn ang="0">
                <a:pos x="149" y="6"/>
              </a:cxn>
              <a:cxn ang="0">
                <a:pos x="149" y="6"/>
              </a:cxn>
              <a:cxn ang="0">
                <a:pos x="152" y="60"/>
              </a:cxn>
              <a:cxn ang="0">
                <a:pos x="153" y="53"/>
              </a:cxn>
              <a:cxn ang="0">
                <a:pos x="153" y="23"/>
              </a:cxn>
              <a:cxn ang="0">
                <a:pos x="153" y="14"/>
              </a:cxn>
              <a:cxn ang="0">
                <a:pos x="149" y="6"/>
              </a:cxn>
              <a:cxn ang="0">
                <a:pos x="140" y="2"/>
              </a:cxn>
              <a:cxn ang="0">
                <a:pos x="132" y="2"/>
              </a:cxn>
              <a:cxn ang="0">
                <a:pos x="103" y="3"/>
              </a:cxn>
              <a:cxn ang="0">
                <a:pos x="96" y="4"/>
              </a:cxn>
              <a:cxn ang="0">
                <a:pos x="88" y="16"/>
              </a:cxn>
              <a:cxn ang="0">
                <a:pos x="102" y="25"/>
              </a:cxn>
              <a:cxn ang="0">
                <a:pos x="114" y="24"/>
              </a:cxn>
              <a:cxn ang="0">
                <a:pos x="98" y="39"/>
              </a:cxn>
              <a:cxn ang="0">
                <a:pos x="77" y="48"/>
              </a:cxn>
              <a:cxn ang="0">
                <a:pos x="28" y="12"/>
              </a:cxn>
              <a:cxn ang="0">
                <a:pos x="12" y="1"/>
              </a:cxn>
              <a:cxn ang="0">
                <a:pos x="1" y="17"/>
              </a:cxn>
              <a:cxn ang="0">
                <a:pos x="82" y="75"/>
              </a:cxn>
              <a:cxn ang="0">
                <a:pos x="112" y="62"/>
              </a:cxn>
              <a:cxn ang="0">
                <a:pos x="132" y="43"/>
              </a:cxn>
              <a:cxn ang="0">
                <a:pos x="131" y="54"/>
              </a:cxn>
              <a:cxn ang="0">
                <a:pos x="140" y="68"/>
              </a:cxn>
              <a:cxn ang="0">
                <a:pos x="152" y="60"/>
              </a:cxn>
            </a:cxnLst>
            <a:rect l="0" t="0" r="r" b="b"/>
            <a:pathLst>
              <a:path w="154" h="81">
                <a:moveTo>
                  <a:pt x="149" y="6"/>
                </a:move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lose/>
                <a:moveTo>
                  <a:pt x="152" y="60"/>
                </a:moveTo>
                <a:cubicBezTo>
                  <a:pt x="153" y="53"/>
                  <a:pt x="153" y="53"/>
                  <a:pt x="153" y="53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19"/>
                  <a:pt x="154" y="17"/>
                  <a:pt x="153" y="14"/>
                </a:cubicBezTo>
                <a:cubicBezTo>
                  <a:pt x="153" y="12"/>
                  <a:pt x="151" y="9"/>
                  <a:pt x="149" y="6"/>
                </a:cubicBezTo>
                <a:cubicBezTo>
                  <a:pt x="146" y="3"/>
                  <a:pt x="143" y="2"/>
                  <a:pt x="140" y="2"/>
                </a:cubicBezTo>
                <a:cubicBezTo>
                  <a:pt x="138" y="1"/>
                  <a:pt x="135" y="1"/>
                  <a:pt x="13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86" y="4"/>
                  <a:pt x="88" y="16"/>
                </a:cubicBezTo>
                <a:cubicBezTo>
                  <a:pt x="89" y="24"/>
                  <a:pt x="94" y="26"/>
                  <a:pt x="102" y="25"/>
                </a:cubicBezTo>
                <a:cubicBezTo>
                  <a:pt x="105" y="25"/>
                  <a:pt x="109" y="25"/>
                  <a:pt x="114" y="24"/>
                </a:cubicBezTo>
                <a:cubicBezTo>
                  <a:pt x="107" y="32"/>
                  <a:pt x="98" y="39"/>
                  <a:pt x="98" y="39"/>
                </a:cubicBezTo>
                <a:cubicBezTo>
                  <a:pt x="92" y="44"/>
                  <a:pt x="85" y="47"/>
                  <a:pt x="77" y="48"/>
                </a:cubicBezTo>
                <a:cubicBezTo>
                  <a:pt x="54" y="52"/>
                  <a:pt x="32" y="36"/>
                  <a:pt x="28" y="12"/>
                </a:cubicBezTo>
                <a:cubicBezTo>
                  <a:pt x="26" y="5"/>
                  <a:pt x="20" y="0"/>
                  <a:pt x="12" y="1"/>
                </a:cubicBezTo>
                <a:cubicBezTo>
                  <a:pt x="5" y="3"/>
                  <a:pt x="0" y="9"/>
                  <a:pt x="1" y="17"/>
                </a:cubicBezTo>
                <a:cubicBezTo>
                  <a:pt x="7" y="55"/>
                  <a:pt x="44" y="81"/>
                  <a:pt x="82" y="75"/>
                </a:cubicBezTo>
                <a:cubicBezTo>
                  <a:pt x="93" y="73"/>
                  <a:pt x="103" y="68"/>
                  <a:pt x="112" y="62"/>
                </a:cubicBezTo>
                <a:cubicBezTo>
                  <a:pt x="112" y="62"/>
                  <a:pt x="124" y="53"/>
                  <a:pt x="132" y="43"/>
                </a:cubicBezTo>
                <a:cubicBezTo>
                  <a:pt x="132" y="47"/>
                  <a:pt x="131" y="50"/>
                  <a:pt x="131" y="54"/>
                </a:cubicBezTo>
                <a:cubicBezTo>
                  <a:pt x="130" y="62"/>
                  <a:pt x="132" y="67"/>
                  <a:pt x="140" y="68"/>
                </a:cubicBezTo>
                <a:cubicBezTo>
                  <a:pt x="152" y="69"/>
                  <a:pt x="152" y="60"/>
                  <a:pt x="152" y="6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2" name="Freeform 21"/>
          <p:cNvSpPr>
            <a:spLocks noEditPoints="1"/>
          </p:cNvSpPr>
          <p:nvPr userDrawn="1"/>
        </p:nvSpPr>
        <p:spPr bwMode="auto">
          <a:xfrm>
            <a:off x="870044" y="5930716"/>
            <a:ext cx="123930" cy="90800"/>
          </a:xfrm>
          <a:custGeom>
            <a:avLst/>
            <a:gdLst/>
            <a:ahLst/>
            <a:cxnLst>
              <a:cxn ang="0">
                <a:pos x="132" y="35"/>
              </a:cxn>
              <a:cxn ang="0">
                <a:pos x="107" y="12"/>
              </a:cxn>
              <a:cxn ang="0">
                <a:pos x="102" y="8"/>
              </a:cxn>
              <a:cxn ang="0">
                <a:pos x="86" y="11"/>
              </a:cxn>
              <a:cxn ang="0">
                <a:pos x="90" y="29"/>
              </a:cxn>
              <a:cxn ang="0">
                <a:pos x="100" y="38"/>
              </a:cxn>
              <a:cxn ang="0">
                <a:pos x="14" y="38"/>
              </a:cxn>
              <a:cxn ang="0">
                <a:pos x="0" y="51"/>
              </a:cxn>
              <a:cxn ang="0">
                <a:pos x="0" y="53"/>
              </a:cxn>
              <a:cxn ang="0">
                <a:pos x="14" y="65"/>
              </a:cxn>
              <a:cxn ang="0">
                <a:pos x="100" y="65"/>
              </a:cxn>
              <a:cxn ang="0">
                <a:pos x="90" y="74"/>
              </a:cxn>
              <a:cxn ang="0">
                <a:pos x="86" y="92"/>
              </a:cxn>
              <a:cxn ang="0">
                <a:pos x="102" y="95"/>
              </a:cxn>
              <a:cxn ang="0">
                <a:pos x="108" y="90"/>
              </a:cxn>
              <a:cxn ang="0">
                <a:pos x="132" y="68"/>
              </a:cxn>
              <a:cxn ang="0">
                <a:pos x="138" y="62"/>
              </a:cxn>
              <a:cxn ang="0">
                <a:pos x="141" y="52"/>
              </a:cxn>
              <a:cxn ang="0">
                <a:pos x="138" y="42"/>
              </a:cxn>
              <a:cxn ang="0">
                <a:pos x="132" y="35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</a:cxnLst>
            <a:rect l="0" t="0" r="r" b="b"/>
            <a:pathLst>
              <a:path w="141" h="103">
                <a:moveTo>
                  <a:pt x="132" y="35"/>
                </a:moveTo>
                <a:cubicBezTo>
                  <a:pt x="107" y="12"/>
                  <a:pt x="107" y="12"/>
                  <a:pt x="107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4" y="0"/>
                  <a:pt x="86" y="11"/>
                </a:cubicBezTo>
                <a:cubicBezTo>
                  <a:pt x="80" y="18"/>
                  <a:pt x="83" y="23"/>
                  <a:pt x="90" y="29"/>
                </a:cubicBezTo>
                <a:cubicBezTo>
                  <a:pt x="92" y="31"/>
                  <a:pt x="96" y="35"/>
                  <a:pt x="100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4" y="38"/>
                  <a:pt x="0" y="43"/>
                  <a:pt x="0" y="51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4" y="65"/>
                  <a:pt x="14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96" y="68"/>
                  <a:pt x="93" y="71"/>
                  <a:pt x="90" y="74"/>
                </a:cubicBezTo>
                <a:cubicBezTo>
                  <a:pt x="83" y="80"/>
                  <a:pt x="81" y="85"/>
                  <a:pt x="86" y="92"/>
                </a:cubicBezTo>
                <a:cubicBezTo>
                  <a:pt x="94" y="103"/>
                  <a:pt x="102" y="95"/>
                  <a:pt x="102" y="95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5" y="66"/>
                  <a:pt x="137" y="64"/>
                  <a:pt x="138" y="62"/>
                </a:cubicBezTo>
                <a:cubicBezTo>
                  <a:pt x="140" y="59"/>
                  <a:pt x="141" y="56"/>
                  <a:pt x="141" y="52"/>
                </a:cubicBezTo>
                <a:cubicBezTo>
                  <a:pt x="141" y="48"/>
                  <a:pt x="140" y="44"/>
                  <a:pt x="138" y="42"/>
                </a:cubicBezTo>
                <a:cubicBezTo>
                  <a:pt x="137" y="39"/>
                  <a:pt x="135" y="38"/>
                  <a:pt x="132" y="35"/>
                </a:cubicBezTo>
                <a:close/>
                <a:moveTo>
                  <a:pt x="141" y="52"/>
                </a:move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3" name="Freeform 25"/>
          <p:cNvSpPr>
            <a:spLocks/>
          </p:cNvSpPr>
          <p:nvPr userDrawn="1"/>
        </p:nvSpPr>
        <p:spPr bwMode="auto">
          <a:xfrm>
            <a:off x="1130177" y="5924581"/>
            <a:ext cx="132519" cy="114114"/>
          </a:xfrm>
          <a:custGeom>
            <a:avLst/>
            <a:gdLst/>
            <a:ahLst/>
            <a:cxnLst>
              <a:cxn ang="0">
                <a:pos x="143" y="34"/>
              </a:cxn>
              <a:cxn ang="0">
                <a:pos x="138" y="30"/>
              </a:cxn>
              <a:cxn ang="0">
                <a:pos x="118" y="8"/>
              </a:cxn>
              <a:cxn ang="0">
                <a:pos x="112" y="2"/>
              </a:cxn>
              <a:cxn ang="0">
                <a:pos x="103" y="0"/>
              </a:cxn>
              <a:cxn ang="0">
                <a:pos x="94" y="2"/>
              </a:cxn>
              <a:cxn ang="0">
                <a:pos x="88" y="8"/>
              </a:cxn>
              <a:cxn ang="0">
                <a:pos x="69" y="30"/>
              </a:cxn>
              <a:cxn ang="0">
                <a:pos x="64" y="35"/>
              </a:cxn>
              <a:cxn ang="0">
                <a:pos x="67" y="49"/>
              </a:cxn>
              <a:cxn ang="0">
                <a:pos x="84" y="45"/>
              </a:cxn>
              <a:cxn ang="0">
                <a:pos x="91" y="37"/>
              </a:cxn>
              <a:cxn ang="0">
                <a:pos x="90" y="58"/>
              </a:cxn>
              <a:cxn ang="0">
                <a:pos x="82" y="79"/>
              </a:cxn>
              <a:cxn ang="0">
                <a:pos x="22" y="89"/>
              </a:cxn>
              <a:cxn ang="0">
                <a:pos x="4" y="92"/>
              </a:cxn>
              <a:cxn ang="0">
                <a:pos x="7" y="110"/>
              </a:cxn>
              <a:cxn ang="0">
                <a:pos x="104" y="94"/>
              </a:cxn>
              <a:cxn ang="0">
                <a:pos x="116" y="64"/>
              </a:cxn>
              <a:cxn ang="0">
                <a:pos x="117" y="37"/>
              </a:cxn>
              <a:cxn ang="0">
                <a:pos x="124" y="45"/>
              </a:cxn>
              <a:cxn ang="0">
                <a:pos x="140" y="49"/>
              </a:cxn>
              <a:cxn ang="0">
                <a:pos x="143" y="34"/>
              </a:cxn>
            </a:cxnLst>
            <a:rect l="0" t="0" r="r" b="b"/>
            <a:pathLst>
              <a:path w="150" h="132">
                <a:moveTo>
                  <a:pt x="143" y="34"/>
                </a:moveTo>
                <a:cubicBezTo>
                  <a:pt x="138" y="30"/>
                  <a:pt x="138" y="30"/>
                  <a:pt x="138" y="30"/>
                </a:cubicBezTo>
                <a:cubicBezTo>
                  <a:pt x="118" y="8"/>
                  <a:pt x="118" y="8"/>
                  <a:pt x="118" y="8"/>
                </a:cubicBezTo>
                <a:cubicBezTo>
                  <a:pt x="116" y="5"/>
                  <a:pt x="114" y="3"/>
                  <a:pt x="112" y="2"/>
                </a:cubicBezTo>
                <a:cubicBezTo>
                  <a:pt x="110" y="0"/>
                  <a:pt x="107" y="0"/>
                  <a:pt x="103" y="0"/>
                </a:cubicBezTo>
                <a:cubicBezTo>
                  <a:pt x="99" y="0"/>
                  <a:pt x="96" y="0"/>
                  <a:pt x="94" y="2"/>
                </a:cubicBezTo>
                <a:cubicBezTo>
                  <a:pt x="92" y="4"/>
                  <a:pt x="90" y="6"/>
                  <a:pt x="88" y="8"/>
                </a:cubicBezTo>
                <a:cubicBezTo>
                  <a:pt x="69" y="30"/>
                  <a:pt x="69" y="30"/>
                  <a:pt x="69" y="30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5"/>
                  <a:pt x="58" y="42"/>
                  <a:pt x="67" y="49"/>
                </a:cubicBezTo>
                <a:cubicBezTo>
                  <a:pt x="74" y="54"/>
                  <a:pt x="78" y="52"/>
                  <a:pt x="84" y="45"/>
                </a:cubicBezTo>
                <a:cubicBezTo>
                  <a:pt x="86" y="43"/>
                  <a:pt x="88" y="40"/>
                  <a:pt x="91" y="37"/>
                </a:cubicBezTo>
                <a:cubicBezTo>
                  <a:pt x="91" y="47"/>
                  <a:pt x="90" y="58"/>
                  <a:pt x="90" y="58"/>
                </a:cubicBezTo>
                <a:cubicBezTo>
                  <a:pt x="89" y="65"/>
                  <a:pt x="87" y="72"/>
                  <a:pt x="82" y="79"/>
                </a:cubicBezTo>
                <a:cubicBezTo>
                  <a:pt x="69" y="98"/>
                  <a:pt x="42" y="102"/>
                  <a:pt x="22" y="89"/>
                </a:cubicBezTo>
                <a:cubicBezTo>
                  <a:pt x="17" y="84"/>
                  <a:pt x="8" y="86"/>
                  <a:pt x="4" y="92"/>
                </a:cubicBezTo>
                <a:cubicBezTo>
                  <a:pt x="0" y="98"/>
                  <a:pt x="1" y="106"/>
                  <a:pt x="7" y="110"/>
                </a:cubicBezTo>
                <a:cubicBezTo>
                  <a:pt x="38" y="132"/>
                  <a:pt x="82" y="125"/>
                  <a:pt x="104" y="94"/>
                </a:cubicBezTo>
                <a:cubicBezTo>
                  <a:pt x="111" y="85"/>
                  <a:pt x="115" y="75"/>
                  <a:pt x="116" y="64"/>
                </a:cubicBezTo>
                <a:cubicBezTo>
                  <a:pt x="116" y="64"/>
                  <a:pt x="118" y="49"/>
                  <a:pt x="117" y="37"/>
                </a:cubicBezTo>
                <a:cubicBezTo>
                  <a:pt x="119" y="40"/>
                  <a:pt x="121" y="42"/>
                  <a:pt x="124" y="45"/>
                </a:cubicBezTo>
                <a:cubicBezTo>
                  <a:pt x="129" y="52"/>
                  <a:pt x="134" y="54"/>
                  <a:pt x="140" y="49"/>
                </a:cubicBezTo>
                <a:cubicBezTo>
                  <a:pt x="150" y="42"/>
                  <a:pt x="143" y="34"/>
                  <a:pt x="143" y="3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4" name="Freeform 29"/>
          <p:cNvSpPr>
            <a:spLocks/>
          </p:cNvSpPr>
          <p:nvPr userDrawn="1"/>
        </p:nvSpPr>
        <p:spPr bwMode="auto">
          <a:xfrm>
            <a:off x="1393988" y="5914764"/>
            <a:ext cx="132519" cy="116568"/>
          </a:xfrm>
          <a:custGeom>
            <a:avLst/>
            <a:gdLst/>
            <a:ahLst/>
            <a:cxnLst>
              <a:cxn ang="0">
                <a:pos x="140" y="84"/>
              </a:cxn>
              <a:cxn ang="0">
                <a:pos x="124" y="87"/>
              </a:cxn>
              <a:cxn ang="0">
                <a:pos x="117" y="96"/>
              </a:cxn>
              <a:cxn ang="0">
                <a:pos x="116" y="68"/>
              </a:cxn>
              <a:cxn ang="0">
                <a:pos x="104" y="38"/>
              </a:cxn>
              <a:cxn ang="0">
                <a:pos x="7" y="23"/>
              </a:cxn>
              <a:cxn ang="0">
                <a:pos x="4" y="41"/>
              </a:cxn>
              <a:cxn ang="0">
                <a:pos x="22" y="44"/>
              </a:cxn>
              <a:cxn ang="0">
                <a:pos x="82" y="54"/>
              </a:cxn>
              <a:cxn ang="0">
                <a:pos x="90" y="75"/>
              </a:cxn>
              <a:cxn ang="0">
                <a:pos x="91" y="96"/>
              </a:cxn>
              <a:cxn ang="0">
                <a:pos x="84" y="87"/>
              </a:cxn>
              <a:cxn ang="0">
                <a:pos x="67" y="84"/>
              </a:cxn>
              <a:cxn ang="0">
                <a:pos x="64" y="98"/>
              </a:cxn>
              <a:cxn ang="0">
                <a:pos x="69" y="103"/>
              </a:cxn>
              <a:cxn ang="0">
                <a:pos x="88" y="125"/>
              </a:cxn>
              <a:cxn ang="0">
                <a:pos x="94" y="131"/>
              </a:cxn>
              <a:cxn ang="0">
                <a:pos x="103" y="133"/>
              </a:cxn>
              <a:cxn ang="0">
                <a:pos x="112" y="131"/>
              </a:cxn>
              <a:cxn ang="0">
                <a:pos x="118" y="125"/>
              </a:cxn>
              <a:cxn ang="0">
                <a:pos x="138" y="103"/>
              </a:cxn>
              <a:cxn ang="0">
                <a:pos x="143" y="98"/>
              </a:cxn>
              <a:cxn ang="0">
                <a:pos x="140" y="84"/>
              </a:cxn>
            </a:cxnLst>
            <a:rect l="0" t="0" r="r" b="b"/>
            <a:pathLst>
              <a:path w="150" h="133">
                <a:moveTo>
                  <a:pt x="140" y="84"/>
                </a:moveTo>
                <a:cubicBezTo>
                  <a:pt x="134" y="79"/>
                  <a:pt x="129" y="81"/>
                  <a:pt x="124" y="87"/>
                </a:cubicBezTo>
                <a:cubicBezTo>
                  <a:pt x="121" y="90"/>
                  <a:pt x="119" y="93"/>
                  <a:pt x="117" y="96"/>
                </a:cubicBezTo>
                <a:cubicBezTo>
                  <a:pt x="118" y="83"/>
                  <a:pt x="116" y="68"/>
                  <a:pt x="116" y="68"/>
                </a:cubicBezTo>
                <a:cubicBezTo>
                  <a:pt x="115" y="58"/>
                  <a:pt x="111" y="48"/>
                  <a:pt x="104" y="38"/>
                </a:cubicBezTo>
                <a:cubicBezTo>
                  <a:pt x="82" y="7"/>
                  <a:pt x="38" y="0"/>
                  <a:pt x="7" y="23"/>
                </a:cubicBezTo>
                <a:cubicBezTo>
                  <a:pt x="1" y="27"/>
                  <a:pt x="0" y="35"/>
                  <a:pt x="4" y="41"/>
                </a:cubicBezTo>
                <a:cubicBezTo>
                  <a:pt x="8" y="47"/>
                  <a:pt x="17" y="48"/>
                  <a:pt x="22" y="44"/>
                </a:cubicBezTo>
                <a:cubicBezTo>
                  <a:pt x="42" y="30"/>
                  <a:pt x="69" y="35"/>
                  <a:pt x="82" y="54"/>
                </a:cubicBezTo>
                <a:cubicBezTo>
                  <a:pt x="87" y="60"/>
                  <a:pt x="89" y="67"/>
                  <a:pt x="90" y="75"/>
                </a:cubicBezTo>
                <a:cubicBezTo>
                  <a:pt x="90" y="75"/>
                  <a:pt x="91" y="86"/>
                  <a:pt x="91" y="96"/>
                </a:cubicBezTo>
                <a:cubicBezTo>
                  <a:pt x="88" y="93"/>
                  <a:pt x="86" y="90"/>
                  <a:pt x="84" y="87"/>
                </a:cubicBezTo>
                <a:cubicBezTo>
                  <a:pt x="78" y="81"/>
                  <a:pt x="74" y="79"/>
                  <a:pt x="67" y="84"/>
                </a:cubicBezTo>
                <a:cubicBezTo>
                  <a:pt x="58" y="91"/>
                  <a:pt x="64" y="98"/>
                  <a:pt x="64" y="98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0" y="127"/>
                  <a:pt x="92" y="129"/>
                  <a:pt x="94" y="131"/>
                </a:cubicBezTo>
                <a:cubicBezTo>
                  <a:pt x="96" y="132"/>
                  <a:pt x="99" y="133"/>
                  <a:pt x="103" y="133"/>
                </a:cubicBezTo>
                <a:cubicBezTo>
                  <a:pt x="107" y="133"/>
                  <a:pt x="110" y="132"/>
                  <a:pt x="112" y="131"/>
                </a:cubicBezTo>
                <a:cubicBezTo>
                  <a:pt x="114" y="129"/>
                  <a:pt x="116" y="127"/>
                  <a:pt x="118" y="125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50" y="91"/>
                  <a:pt x="140" y="8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45" name="Group 32"/>
          <p:cNvGrpSpPr>
            <a:grpSpLocks noChangeAspect="1"/>
          </p:cNvGrpSpPr>
          <p:nvPr userDrawn="1"/>
        </p:nvGrpSpPr>
        <p:grpSpPr bwMode="auto">
          <a:xfrm>
            <a:off x="1657799" y="5939317"/>
            <a:ext cx="110433" cy="74849"/>
            <a:chOff x="1425" y="3789"/>
            <a:chExt cx="90" cy="61"/>
          </a:xfrm>
          <a:solidFill>
            <a:srgbClr val="009530"/>
          </a:solidFill>
        </p:grpSpPr>
        <p:sp>
          <p:nvSpPr>
            <p:cNvPr id="346" name="Freeform 33"/>
            <p:cNvSpPr>
              <a:spLocks/>
            </p:cNvSpPr>
            <p:nvPr userDrawn="1"/>
          </p:nvSpPr>
          <p:spPr bwMode="auto">
            <a:xfrm>
              <a:off x="1425" y="3789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47" name="Freeform 34"/>
            <p:cNvSpPr>
              <a:spLocks/>
            </p:cNvSpPr>
            <p:nvPr userDrawn="1"/>
          </p:nvSpPr>
          <p:spPr bwMode="auto">
            <a:xfrm>
              <a:off x="1425" y="3830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48" name="Freeform 38"/>
          <p:cNvSpPr>
            <a:spLocks/>
          </p:cNvSpPr>
          <p:nvPr userDrawn="1"/>
        </p:nvSpPr>
        <p:spPr bwMode="auto">
          <a:xfrm>
            <a:off x="1906886" y="5965080"/>
            <a:ext cx="109206" cy="24541"/>
          </a:xfrm>
          <a:custGeom>
            <a:avLst/>
            <a:gdLst/>
            <a:ahLst/>
            <a:cxnLst>
              <a:cxn ang="0">
                <a:pos x="49" y="28"/>
              </a:cxn>
              <a:cxn ang="0">
                <a:pos x="16" y="28"/>
              </a:cxn>
              <a:cxn ang="0">
                <a:pos x="0" y="15"/>
              </a:cxn>
              <a:cxn ang="0">
                <a:pos x="0" y="13"/>
              </a:cxn>
              <a:cxn ang="0">
                <a:pos x="16" y="0"/>
              </a:cxn>
              <a:cxn ang="0">
                <a:pos x="49" y="0"/>
              </a:cxn>
              <a:cxn ang="0">
                <a:pos x="78" y="0"/>
              </a:cxn>
              <a:cxn ang="0">
                <a:pos x="111" y="0"/>
              </a:cxn>
              <a:cxn ang="0">
                <a:pos x="126" y="13"/>
              </a:cxn>
              <a:cxn ang="0">
                <a:pos x="126" y="15"/>
              </a:cxn>
              <a:cxn ang="0">
                <a:pos x="111" y="28"/>
              </a:cxn>
              <a:cxn ang="0">
                <a:pos x="78" y="28"/>
              </a:cxn>
              <a:cxn ang="0">
                <a:pos x="49" y="28"/>
              </a:cxn>
            </a:cxnLst>
            <a:rect l="0" t="0" r="r" b="b"/>
            <a:pathLst>
              <a:path w="126" h="28">
                <a:moveTo>
                  <a:pt x="49" y="28"/>
                </a:moveTo>
                <a:cubicBezTo>
                  <a:pt x="16" y="28"/>
                  <a:pt x="16" y="28"/>
                  <a:pt x="16" y="28"/>
                </a:cubicBezTo>
                <a:cubicBezTo>
                  <a:pt x="5" y="28"/>
                  <a:pt x="0" y="23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0"/>
                  <a:pt x="126" y="6"/>
                  <a:pt x="126" y="13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6" y="23"/>
                  <a:pt x="122" y="28"/>
                  <a:pt x="111" y="28"/>
                </a:cubicBezTo>
                <a:cubicBezTo>
                  <a:pt x="78" y="28"/>
                  <a:pt x="78" y="28"/>
                  <a:pt x="78" y="28"/>
                </a:cubicBezTo>
                <a:lnTo>
                  <a:pt x="49" y="2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9" name="Freeform 42"/>
          <p:cNvSpPr>
            <a:spLocks/>
          </p:cNvSpPr>
          <p:nvPr userDrawn="1"/>
        </p:nvSpPr>
        <p:spPr bwMode="auto">
          <a:xfrm>
            <a:off x="2152292" y="5922127"/>
            <a:ext cx="110433" cy="111660"/>
          </a:xfrm>
          <a:custGeom>
            <a:avLst/>
            <a:gdLst/>
            <a:ahLst/>
            <a:cxnLst>
              <a:cxn ang="0">
                <a:pos x="16" y="76"/>
              </a:cxn>
              <a:cxn ang="0">
                <a:pos x="0" y="63"/>
              </a:cxn>
              <a:cxn ang="0">
                <a:pos x="0" y="61"/>
              </a:cxn>
              <a:cxn ang="0">
                <a:pos x="16" y="49"/>
              </a:cxn>
              <a:cxn ang="0">
                <a:pos x="49" y="49"/>
              </a:cxn>
              <a:cxn ang="0">
                <a:pos x="49" y="15"/>
              </a:cxn>
              <a:cxn ang="0">
                <a:pos x="62" y="0"/>
              </a:cxn>
              <a:cxn ang="0">
                <a:pos x="65" y="0"/>
              </a:cxn>
              <a:cxn ang="0">
                <a:pos x="78" y="15"/>
              </a:cxn>
              <a:cxn ang="0">
                <a:pos x="78" y="49"/>
              </a:cxn>
              <a:cxn ang="0">
                <a:pos x="111" y="49"/>
              </a:cxn>
              <a:cxn ang="0">
                <a:pos x="126" y="61"/>
              </a:cxn>
              <a:cxn ang="0">
                <a:pos x="126" y="63"/>
              </a:cxn>
              <a:cxn ang="0">
                <a:pos x="111" y="76"/>
              </a:cxn>
              <a:cxn ang="0">
                <a:pos x="78" y="76"/>
              </a:cxn>
              <a:cxn ang="0">
                <a:pos x="78" y="112"/>
              </a:cxn>
              <a:cxn ang="0">
                <a:pos x="65" y="127"/>
              </a:cxn>
              <a:cxn ang="0">
                <a:pos x="62" y="127"/>
              </a:cxn>
              <a:cxn ang="0">
                <a:pos x="49" y="112"/>
              </a:cxn>
              <a:cxn ang="0">
                <a:pos x="49" y="76"/>
              </a:cxn>
              <a:cxn ang="0">
                <a:pos x="16" y="76"/>
              </a:cxn>
            </a:cxnLst>
            <a:rect l="0" t="0" r="r" b="b"/>
            <a:pathLst>
              <a:path w="126" h="127">
                <a:moveTo>
                  <a:pt x="16" y="76"/>
                </a:moveTo>
                <a:cubicBezTo>
                  <a:pt x="5" y="76"/>
                  <a:pt x="0" y="71"/>
                  <a:pt x="0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4"/>
                  <a:pt x="5" y="49"/>
                  <a:pt x="16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4"/>
                  <a:pt x="54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2" y="0"/>
                  <a:pt x="78" y="4"/>
                  <a:pt x="78" y="15"/>
                </a:cubicBezTo>
                <a:cubicBezTo>
                  <a:pt x="78" y="49"/>
                  <a:pt x="78" y="49"/>
                  <a:pt x="78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22" y="49"/>
                  <a:pt x="126" y="54"/>
                  <a:pt x="126" y="61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6" y="71"/>
                  <a:pt x="122" y="76"/>
                  <a:pt x="111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22"/>
                  <a:pt x="72" y="127"/>
                  <a:pt x="65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54" y="127"/>
                  <a:pt x="49" y="122"/>
                  <a:pt x="49" y="112"/>
                </a:cubicBezTo>
                <a:cubicBezTo>
                  <a:pt x="49" y="76"/>
                  <a:pt x="49" y="76"/>
                  <a:pt x="49" y="76"/>
                </a:cubicBezTo>
                <a:lnTo>
                  <a:pt x="16" y="76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50" name="Group 45"/>
          <p:cNvGrpSpPr>
            <a:grpSpLocks noChangeAspect="1"/>
          </p:cNvGrpSpPr>
          <p:nvPr userDrawn="1"/>
        </p:nvGrpSpPr>
        <p:grpSpPr bwMode="auto">
          <a:xfrm>
            <a:off x="2400156" y="5927041"/>
            <a:ext cx="104297" cy="101843"/>
            <a:chOff x="2030" y="3779"/>
            <a:chExt cx="85" cy="83"/>
          </a:xfrm>
          <a:solidFill>
            <a:srgbClr val="009530"/>
          </a:solidFill>
        </p:grpSpPr>
        <p:sp>
          <p:nvSpPr>
            <p:cNvPr id="351" name="Freeform 46"/>
            <p:cNvSpPr>
              <a:spLocks noEditPoints="1"/>
            </p:cNvSpPr>
            <p:nvPr userDrawn="1"/>
          </p:nvSpPr>
          <p:spPr bwMode="auto">
            <a:xfrm>
              <a:off x="2030" y="3780"/>
              <a:ext cx="85" cy="82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16" y="52"/>
                </a:cxn>
                <a:cxn ang="0">
                  <a:pos x="7" y="46"/>
                </a:cxn>
                <a:cxn ang="0">
                  <a:pos x="2" y="38"/>
                </a:cxn>
                <a:cxn ang="0">
                  <a:pos x="0" y="27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8" y="7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8" y="7"/>
                </a:cxn>
                <a:cxn ang="0">
                  <a:pos x="53" y="15"/>
                </a:cxn>
                <a:cxn ang="0">
                  <a:pos x="55" y="26"/>
                </a:cxn>
                <a:cxn ang="0">
                  <a:pos x="55" y="27"/>
                </a:cxn>
                <a:cxn ang="0">
                  <a:pos x="53" y="38"/>
                </a:cxn>
                <a:cxn ang="0">
                  <a:pos x="48" y="46"/>
                </a:cxn>
                <a:cxn ang="0">
                  <a:pos x="39" y="52"/>
                </a:cxn>
                <a:cxn ang="0">
                  <a:pos x="28" y="54"/>
                </a:cxn>
                <a:cxn ang="0">
                  <a:pos x="28" y="41"/>
                </a:cxn>
                <a:cxn ang="0">
                  <a:pos x="36" y="37"/>
                </a:cxn>
                <a:cxn ang="0">
                  <a:pos x="39" y="28"/>
                </a:cxn>
                <a:cxn ang="0">
                  <a:pos x="39" y="25"/>
                </a:cxn>
                <a:cxn ang="0">
                  <a:pos x="36" y="16"/>
                </a:cxn>
                <a:cxn ang="0">
                  <a:pos x="28" y="13"/>
                </a:cxn>
                <a:cxn ang="0">
                  <a:pos x="19" y="16"/>
                </a:cxn>
                <a:cxn ang="0">
                  <a:pos x="16" y="25"/>
                </a:cxn>
                <a:cxn ang="0">
                  <a:pos x="16" y="28"/>
                </a:cxn>
                <a:cxn ang="0">
                  <a:pos x="20" y="37"/>
                </a:cxn>
                <a:cxn ang="0">
                  <a:pos x="28" y="41"/>
                </a:cxn>
                <a:cxn ang="0">
                  <a:pos x="91" y="113"/>
                </a:cxn>
                <a:cxn ang="0">
                  <a:pos x="80" y="111"/>
                </a:cxn>
                <a:cxn ang="0">
                  <a:pos x="71" y="106"/>
                </a:cxn>
                <a:cxn ang="0">
                  <a:pos x="65" y="97"/>
                </a:cxn>
                <a:cxn ang="0">
                  <a:pos x="63" y="87"/>
                </a:cxn>
                <a:cxn ang="0">
                  <a:pos x="63" y="85"/>
                </a:cxn>
                <a:cxn ang="0">
                  <a:pos x="65" y="75"/>
                </a:cxn>
                <a:cxn ang="0">
                  <a:pos x="71" y="66"/>
                </a:cxn>
                <a:cxn ang="0">
                  <a:pos x="80" y="61"/>
                </a:cxn>
                <a:cxn ang="0">
                  <a:pos x="91" y="59"/>
                </a:cxn>
                <a:cxn ang="0">
                  <a:pos x="102" y="61"/>
                </a:cxn>
                <a:cxn ang="0">
                  <a:pos x="111" y="66"/>
                </a:cxn>
                <a:cxn ang="0">
                  <a:pos x="117" y="75"/>
                </a:cxn>
                <a:cxn ang="0">
                  <a:pos x="119" y="85"/>
                </a:cxn>
                <a:cxn ang="0">
                  <a:pos x="119" y="87"/>
                </a:cxn>
                <a:cxn ang="0">
                  <a:pos x="117" y="97"/>
                </a:cxn>
                <a:cxn ang="0">
                  <a:pos x="111" y="106"/>
                </a:cxn>
                <a:cxn ang="0">
                  <a:pos x="102" y="111"/>
                </a:cxn>
                <a:cxn ang="0">
                  <a:pos x="91" y="113"/>
                </a:cxn>
                <a:cxn ang="0">
                  <a:pos x="91" y="100"/>
                </a:cxn>
                <a:cxn ang="0">
                  <a:pos x="99" y="96"/>
                </a:cxn>
                <a:cxn ang="0">
                  <a:pos x="102" y="87"/>
                </a:cxn>
                <a:cxn ang="0">
                  <a:pos x="102" y="85"/>
                </a:cxn>
                <a:cxn ang="0">
                  <a:pos x="99" y="75"/>
                </a:cxn>
                <a:cxn ang="0">
                  <a:pos x="91" y="72"/>
                </a:cxn>
                <a:cxn ang="0">
                  <a:pos x="83" y="75"/>
                </a:cxn>
                <a:cxn ang="0">
                  <a:pos x="80" y="85"/>
                </a:cxn>
                <a:cxn ang="0">
                  <a:pos x="80" y="87"/>
                </a:cxn>
                <a:cxn ang="0">
                  <a:pos x="83" y="96"/>
                </a:cxn>
                <a:cxn ang="0">
                  <a:pos x="91" y="100"/>
                </a:cxn>
              </a:cxnLst>
              <a:rect l="0" t="0" r="r" b="b"/>
              <a:pathLst>
                <a:path w="119" h="113">
                  <a:moveTo>
                    <a:pt x="28" y="54"/>
                  </a:moveTo>
                  <a:cubicBezTo>
                    <a:pt x="23" y="54"/>
                    <a:pt x="20" y="53"/>
                    <a:pt x="16" y="52"/>
                  </a:cubicBezTo>
                  <a:cubicBezTo>
                    <a:pt x="13" y="50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0" y="19"/>
                    <a:pt x="2" y="15"/>
                  </a:cubicBezTo>
                  <a:cubicBezTo>
                    <a:pt x="3" y="12"/>
                    <a:pt x="5" y="9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2" y="0"/>
                    <a:pt x="36" y="0"/>
                    <a:pt x="39" y="2"/>
                  </a:cubicBezTo>
                  <a:cubicBezTo>
                    <a:pt x="42" y="3"/>
                    <a:pt x="45" y="5"/>
                    <a:pt x="48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5" y="19"/>
                    <a:pt x="55" y="22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31"/>
                    <a:pt x="55" y="35"/>
                    <a:pt x="53" y="38"/>
                  </a:cubicBezTo>
                  <a:cubicBezTo>
                    <a:pt x="52" y="41"/>
                    <a:pt x="50" y="44"/>
                    <a:pt x="48" y="46"/>
                  </a:cubicBezTo>
                  <a:cubicBezTo>
                    <a:pt x="45" y="49"/>
                    <a:pt x="42" y="50"/>
                    <a:pt x="39" y="52"/>
                  </a:cubicBezTo>
                  <a:cubicBezTo>
                    <a:pt x="35" y="53"/>
                    <a:pt x="32" y="54"/>
                    <a:pt x="28" y="54"/>
                  </a:cubicBezTo>
                  <a:close/>
                  <a:moveTo>
                    <a:pt x="28" y="41"/>
                  </a:moveTo>
                  <a:cubicBezTo>
                    <a:pt x="31" y="41"/>
                    <a:pt x="34" y="39"/>
                    <a:pt x="36" y="37"/>
                  </a:cubicBezTo>
                  <a:cubicBezTo>
                    <a:pt x="38" y="35"/>
                    <a:pt x="39" y="32"/>
                    <a:pt x="39" y="2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1"/>
                    <a:pt x="38" y="18"/>
                    <a:pt x="36" y="16"/>
                  </a:cubicBezTo>
                  <a:cubicBezTo>
                    <a:pt x="34" y="14"/>
                    <a:pt x="31" y="13"/>
                    <a:pt x="28" y="13"/>
                  </a:cubicBezTo>
                  <a:cubicBezTo>
                    <a:pt x="24" y="13"/>
                    <a:pt x="22" y="14"/>
                    <a:pt x="19" y="16"/>
                  </a:cubicBezTo>
                  <a:cubicBezTo>
                    <a:pt x="17" y="18"/>
                    <a:pt x="16" y="21"/>
                    <a:pt x="16" y="2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2"/>
                    <a:pt x="17" y="35"/>
                    <a:pt x="20" y="37"/>
                  </a:cubicBezTo>
                  <a:cubicBezTo>
                    <a:pt x="22" y="39"/>
                    <a:pt x="24" y="41"/>
                    <a:pt x="28" y="41"/>
                  </a:cubicBezTo>
                  <a:close/>
                  <a:moveTo>
                    <a:pt x="91" y="113"/>
                  </a:moveTo>
                  <a:cubicBezTo>
                    <a:pt x="87" y="113"/>
                    <a:pt x="83" y="112"/>
                    <a:pt x="80" y="111"/>
                  </a:cubicBezTo>
                  <a:cubicBezTo>
                    <a:pt x="76" y="110"/>
                    <a:pt x="73" y="108"/>
                    <a:pt x="71" y="106"/>
                  </a:cubicBezTo>
                  <a:cubicBezTo>
                    <a:pt x="69" y="103"/>
                    <a:pt x="67" y="101"/>
                    <a:pt x="65" y="97"/>
                  </a:cubicBezTo>
                  <a:cubicBezTo>
                    <a:pt x="64" y="94"/>
                    <a:pt x="63" y="91"/>
                    <a:pt x="63" y="87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2"/>
                    <a:pt x="64" y="78"/>
                    <a:pt x="65" y="75"/>
                  </a:cubicBezTo>
                  <a:cubicBezTo>
                    <a:pt x="67" y="72"/>
                    <a:pt x="69" y="69"/>
                    <a:pt x="71" y="66"/>
                  </a:cubicBezTo>
                  <a:cubicBezTo>
                    <a:pt x="74" y="64"/>
                    <a:pt x="77" y="62"/>
                    <a:pt x="80" y="61"/>
                  </a:cubicBezTo>
                  <a:cubicBezTo>
                    <a:pt x="83" y="60"/>
                    <a:pt x="87" y="59"/>
                    <a:pt x="91" y="59"/>
                  </a:cubicBezTo>
                  <a:cubicBezTo>
                    <a:pt x="95" y="59"/>
                    <a:pt x="99" y="60"/>
                    <a:pt x="102" y="61"/>
                  </a:cubicBezTo>
                  <a:cubicBezTo>
                    <a:pt x="106" y="62"/>
                    <a:pt x="109" y="64"/>
                    <a:pt x="111" y="66"/>
                  </a:cubicBezTo>
                  <a:cubicBezTo>
                    <a:pt x="114" y="69"/>
                    <a:pt x="116" y="71"/>
                    <a:pt x="117" y="75"/>
                  </a:cubicBezTo>
                  <a:cubicBezTo>
                    <a:pt x="118" y="78"/>
                    <a:pt x="119" y="81"/>
                    <a:pt x="119" y="85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19" y="90"/>
                    <a:pt x="118" y="94"/>
                    <a:pt x="117" y="97"/>
                  </a:cubicBezTo>
                  <a:cubicBezTo>
                    <a:pt x="116" y="100"/>
                    <a:pt x="114" y="103"/>
                    <a:pt x="111" y="106"/>
                  </a:cubicBezTo>
                  <a:cubicBezTo>
                    <a:pt x="109" y="108"/>
                    <a:pt x="106" y="110"/>
                    <a:pt x="102" y="111"/>
                  </a:cubicBezTo>
                  <a:cubicBezTo>
                    <a:pt x="99" y="112"/>
                    <a:pt x="95" y="113"/>
                    <a:pt x="91" y="113"/>
                  </a:cubicBezTo>
                  <a:close/>
                  <a:moveTo>
                    <a:pt x="91" y="100"/>
                  </a:moveTo>
                  <a:cubicBezTo>
                    <a:pt x="94" y="100"/>
                    <a:pt x="97" y="99"/>
                    <a:pt x="99" y="96"/>
                  </a:cubicBezTo>
                  <a:cubicBezTo>
                    <a:pt x="101" y="94"/>
                    <a:pt x="102" y="91"/>
                    <a:pt x="102" y="8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1"/>
                    <a:pt x="101" y="78"/>
                    <a:pt x="99" y="75"/>
                  </a:cubicBezTo>
                  <a:cubicBezTo>
                    <a:pt x="97" y="73"/>
                    <a:pt x="94" y="72"/>
                    <a:pt x="91" y="72"/>
                  </a:cubicBezTo>
                  <a:cubicBezTo>
                    <a:pt x="88" y="72"/>
                    <a:pt x="85" y="73"/>
                    <a:pt x="83" y="75"/>
                  </a:cubicBezTo>
                  <a:cubicBezTo>
                    <a:pt x="81" y="78"/>
                    <a:pt x="80" y="81"/>
                    <a:pt x="80" y="85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91"/>
                    <a:pt x="81" y="94"/>
                    <a:pt x="83" y="96"/>
                  </a:cubicBezTo>
                  <a:cubicBezTo>
                    <a:pt x="85" y="99"/>
                    <a:pt x="88" y="100"/>
                    <a:pt x="91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52" name="Freeform 47"/>
            <p:cNvSpPr>
              <a:spLocks/>
            </p:cNvSpPr>
            <p:nvPr userDrawn="1"/>
          </p:nvSpPr>
          <p:spPr bwMode="auto">
            <a:xfrm>
              <a:off x="2036" y="3779"/>
              <a:ext cx="74" cy="83"/>
            </a:xfrm>
            <a:custGeom>
              <a:avLst/>
              <a:gdLst/>
              <a:ahLst/>
              <a:cxnLst>
                <a:cxn ang="0">
                  <a:pos x="35" y="90"/>
                </a:cxn>
                <a:cxn ang="0">
                  <a:pos x="17" y="111"/>
                </a:cxn>
                <a:cxn ang="0">
                  <a:pos x="10" y="116"/>
                </a:cxn>
                <a:cxn ang="0">
                  <a:pos x="4" y="113"/>
                </a:cxn>
                <a:cxn ang="0">
                  <a:pos x="3" y="113"/>
                </a:cxn>
                <a:cxn ang="0">
                  <a:pos x="0" y="107"/>
                </a:cxn>
                <a:cxn ang="0">
                  <a:pos x="4" y="99"/>
                </a:cxn>
                <a:cxn ang="0">
                  <a:pos x="16" y="85"/>
                </a:cxn>
                <a:cxn ang="0">
                  <a:pos x="19" y="82"/>
                </a:cxn>
                <a:cxn ang="0">
                  <a:pos x="66" y="29"/>
                </a:cxn>
                <a:cxn ang="0">
                  <a:pos x="67" y="27"/>
                </a:cxn>
                <a:cxn ang="0">
                  <a:pos x="86" y="5"/>
                </a:cxn>
                <a:cxn ang="0">
                  <a:pos x="99" y="3"/>
                </a:cxn>
                <a:cxn ang="0">
                  <a:pos x="100" y="4"/>
                </a:cxn>
                <a:cxn ang="0">
                  <a:pos x="100" y="17"/>
                </a:cxn>
                <a:cxn ang="0">
                  <a:pos x="80" y="39"/>
                </a:cxn>
                <a:cxn ang="0">
                  <a:pos x="76" y="44"/>
                </a:cxn>
                <a:cxn ang="0">
                  <a:pos x="35" y="91"/>
                </a:cxn>
              </a:cxnLst>
              <a:rect l="0" t="0" r="r" b="b"/>
              <a:pathLst>
                <a:path w="104" h="116">
                  <a:moveTo>
                    <a:pt x="35" y="90"/>
                  </a:moveTo>
                  <a:cubicBezTo>
                    <a:pt x="17" y="111"/>
                    <a:pt x="17" y="111"/>
                    <a:pt x="17" y="111"/>
                  </a:cubicBezTo>
                  <a:cubicBezTo>
                    <a:pt x="15" y="114"/>
                    <a:pt x="12" y="115"/>
                    <a:pt x="10" y="116"/>
                  </a:cubicBezTo>
                  <a:cubicBezTo>
                    <a:pt x="8" y="116"/>
                    <a:pt x="6" y="115"/>
                    <a:pt x="4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" y="111"/>
                    <a:pt x="0" y="109"/>
                    <a:pt x="0" y="107"/>
                  </a:cubicBezTo>
                  <a:cubicBezTo>
                    <a:pt x="0" y="105"/>
                    <a:pt x="1" y="102"/>
                    <a:pt x="4" y="99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9" y="82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26"/>
                    <a:pt x="67" y="27"/>
                    <a:pt x="67" y="27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91" y="0"/>
                    <a:pt x="95" y="0"/>
                    <a:pt x="99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4" y="7"/>
                    <a:pt x="104" y="11"/>
                    <a:pt x="100" y="1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35" y="91"/>
                    <a:pt x="35" y="91"/>
                    <a:pt x="35" y="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53" name="Group 50"/>
          <p:cNvGrpSpPr>
            <a:grpSpLocks noChangeAspect="1"/>
          </p:cNvGrpSpPr>
          <p:nvPr userDrawn="1"/>
        </p:nvGrpSpPr>
        <p:grpSpPr bwMode="auto">
          <a:xfrm>
            <a:off x="2641871" y="5923355"/>
            <a:ext cx="105525" cy="109206"/>
            <a:chOff x="2227" y="3776"/>
            <a:chExt cx="86" cy="89"/>
          </a:xfrm>
          <a:solidFill>
            <a:srgbClr val="009530"/>
          </a:solidFill>
        </p:grpSpPr>
        <p:sp>
          <p:nvSpPr>
            <p:cNvPr id="354" name="Freeform 51"/>
            <p:cNvSpPr>
              <a:spLocks/>
            </p:cNvSpPr>
            <p:nvPr userDrawn="1"/>
          </p:nvSpPr>
          <p:spPr bwMode="auto">
            <a:xfrm>
              <a:off x="2227" y="3811"/>
              <a:ext cx="86" cy="19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15" y="2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46" y="0"/>
                </a:cxn>
                <a:cxn ang="0">
                  <a:pos x="74" y="0"/>
                </a:cxn>
                <a:cxn ang="0">
                  <a:pos x="106" y="0"/>
                </a:cxn>
                <a:cxn ang="0">
                  <a:pos x="121" y="12"/>
                </a:cxn>
                <a:cxn ang="0">
                  <a:pos x="121" y="14"/>
                </a:cxn>
                <a:cxn ang="0">
                  <a:pos x="106" y="26"/>
                </a:cxn>
                <a:cxn ang="0">
                  <a:pos x="74" y="26"/>
                </a:cxn>
                <a:cxn ang="0">
                  <a:pos x="46" y="26"/>
                </a:cxn>
              </a:cxnLst>
              <a:rect l="0" t="0" r="r" b="b"/>
              <a:pathLst>
                <a:path w="121" h="26">
                  <a:moveTo>
                    <a:pt x="46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5" y="26"/>
                    <a:pt x="0" y="21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1" y="5"/>
                    <a:pt x="121" y="12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21"/>
                    <a:pt x="116" y="26"/>
                    <a:pt x="106" y="26"/>
                  </a:cubicBezTo>
                  <a:cubicBezTo>
                    <a:pt x="74" y="26"/>
                    <a:pt x="74" y="26"/>
                    <a:pt x="74" y="26"/>
                  </a:cubicBezTo>
                  <a:lnTo>
                    <a:pt x="46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55" name="Oval 52"/>
            <p:cNvSpPr>
              <a:spLocks noChangeArrowheads="1"/>
            </p:cNvSpPr>
            <p:nvPr userDrawn="1"/>
          </p:nvSpPr>
          <p:spPr bwMode="auto">
            <a:xfrm>
              <a:off x="2260" y="3776"/>
              <a:ext cx="21" cy="2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56" name="Oval 53"/>
            <p:cNvSpPr>
              <a:spLocks noChangeArrowheads="1"/>
            </p:cNvSpPr>
            <p:nvPr userDrawn="1"/>
          </p:nvSpPr>
          <p:spPr bwMode="auto">
            <a:xfrm>
              <a:off x="2260" y="3845"/>
              <a:ext cx="21" cy="2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57" name="Freeform 57"/>
          <p:cNvSpPr>
            <a:spLocks/>
          </p:cNvSpPr>
          <p:nvPr userDrawn="1"/>
        </p:nvSpPr>
        <p:spPr bwMode="auto">
          <a:xfrm>
            <a:off x="2889743" y="5924589"/>
            <a:ext cx="84665" cy="106751"/>
          </a:xfrm>
          <a:custGeom>
            <a:avLst/>
            <a:gdLst/>
            <a:ahLst/>
            <a:cxnLst>
              <a:cxn ang="0">
                <a:pos x="11" y="73"/>
              </a:cxn>
              <a:cxn ang="0">
                <a:pos x="4" y="70"/>
              </a:cxn>
              <a:cxn ang="0">
                <a:pos x="1" y="65"/>
              </a:cxn>
              <a:cxn ang="0">
                <a:pos x="1" y="63"/>
              </a:cxn>
              <a:cxn ang="0">
                <a:pos x="4" y="58"/>
              </a:cxn>
              <a:cxn ang="0">
                <a:pos x="11" y="55"/>
              </a:cxn>
              <a:cxn ang="0">
                <a:pos x="29" y="55"/>
              </a:cxn>
              <a:cxn ang="0">
                <a:pos x="24" y="49"/>
              </a:cxn>
              <a:cxn ang="0">
                <a:pos x="20" y="41"/>
              </a:cxn>
              <a:cxn ang="0">
                <a:pos x="14" y="34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8" y="2"/>
              </a:cxn>
              <a:cxn ang="0">
                <a:pos x="16" y="1"/>
              </a:cxn>
              <a:cxn ang="0">
                <a:pos x="23" y="3"/>
              </a:cxn>
              <a:cxn ang="0">
                <a:pos x="28" y="10"/>
              </a:cxn>
              <a:cxn ang="0">
                <a:pos x="49" y="48"/>
              </a:cxn>
              <a:cxn ang="0">
                <a:pos x="69" y="10"/>
              </a:cxn>
              <a:cxn ang="0">
                <a:pos x="75" y="3"/>
              </a:cxn>
              <a:cxn ang="0">
                <a:pos x="82" y="0"/>
              </a:cxn>
              <a:cxn ang="0">
                <a:pos x="89" y="2"/>
              </a:cxn>
              <a:cxn ang="0">
                <a:pos x="94" y="6"/>
              </a:cxn>
              <a:cxn ang="0">
                <a:pos x="96" y="9"/>
              </a:cxn>
              <a:cxn ang="0">
                <a:pos x="96" y="12"/>
              </a:cxn>
              <a:cxn ang="0">
                <a:pos x="68" y="55"/>
              </a:cxn>
              <a:cxn ang="0">
                <a:pos x="86" y="55"/>
              </a:cxn>
              <a:cxn ang="0">
                <a:pos x="93" y="58"/>
              </a:cxn>
              <a:cxn ang="0">
                <a:pos x="95" y="63"/>
              </a:cxn>
              <a:cxn ang="0">
                <a:pos x="95" y="65"/>
              </a:cxn>
              <a:cxn ang="0">
                <a:pos x="93" y="70"/>
              </a:cxn>
              <a:cxn ang="0">
                <a:pos x="86" y="73"/>
              </a:cxn>
              <a:cxn ang="0">
                <a:pos x="60" y="73"/>
              </a:cxn>
              <a:cxn ang="0">
                <a:pos x="60" y="82"/>
              </a:cxn>
              <a:cxn ang="0">
                <a:pos x="86" y="82"/>
              </a:cxn>
              <a:cxn ang="0">
                <a:pos x="93" y="84"/>
              </a:cxn>
              <a:cxn ang="0">
                <a:pos x="95" y="90"/>
              </a:cxn>
              <a:cxn ang="0">
                <a:pos x="95" y="92"/>
              </a:cxn>
              <a:cxn ang="0">
                <a:pos x="93" y="97"/>
              </a:cxn>
              <a:cxn ang="0">
                <a:pos x="86" y="100"/>
              </a:cxn>
              <a:cxn ang="0">
                <a:pos x="60" y="100"/>
              </a:cxn>
              <a:cxn ang="0">
                <a:pos x="60" y="108"/>
              </a:cxn>
              <a:cxn ang="0">
                <a:pos x="58" y="117"/>
              </a:cxn>
              <a:cxn ang="0">
                <a:pos x="50" y="120"/>
              </a:cxn>
              <a:cxn ang="0">
                <a:pos x="47" y="120"/>
              </a:cxn>
              <a:cxn ang="0">
                <a:pos x="39" y="117"/>
              </a:cxn>
              <a:cxn ang="0">
                <a:pos x="37" y="108"/>
              </a:cxn>
              <a:cxn ang="0">
                <a:pos x="37" y="100"/>
              </a:cxn>
              <a:cxn ang="0">
                <a:pos x="11" y="100"/>
              </a:cxn>
              <a:cxn ang="0">
                <a:pos x="4" y="97"/>
              </a:cxn>
              <a:cxn ang="0">
                <a:pos x="1" y="92"/>
              </a:cxn>
              <a:cxn ang="0">
                <a:pos x="1" y="90"/>
              </a:cxn>
              <a:cxn ang="0">
                <a:pos x="4" y="84"/>
              </a:cxn>
              <a:cxn ang="0">
                <a:pos x="11" y="82"/>
              </a:cxn>
              <a:cxn ang="0">
                <a:pos x="37" y="82"/>
              </a:cxn>
              <a:cxn ang="0">
                <a:pos x="37" y="73"/>
              </a:cxn>
              <a:cxn ang="0">
                <a:pos x="11" y="73"/>
              </a:cxn>
            </a:cxnLst>
            <a:rect l="0" t="0" r="r" b="b"/>
            <a:pathLst>
              <a:path w="97" h="120">
                <a:moveTo>
                  <a:pt x="11" y="73"/>
                </a:moveTo>
                <a:cubicBezTo>
                  <a:pt x="8" y="73"/>
                  <a:pt x="5" y="72"/>
                  <a:pt x="4" y="70"/>
                </a:cubicBezTo>
                <a:cubicBezTo>
                  <a:pt x="2" y="69"/>
                  <a:pt x="1" y="67"/>
                  <a:pt x="1" y="65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1"/>
                  <a:pt x="2" y="59"/>
                  <a:pt x="4" y="58"/>
                </a:cubicBezTo>
                <a:cubicBezTo>
                  <a:pt x="5" y="56"/>
                  <a:pt x="8" y="55"/>
                  <a:pt x="11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7" y="53"/>
                  <a:pt x="26" y="51"/>
                  <a:pt x="24" y="49"/>
                </a:cubicBezTo>
                <a:cubicBezTo>
                  <a:pt x="23" y="46"/>
                  <a:pt x="21" y="44"/>
                  <a:pt x="20" y="41"/>
                </a:cubicBezTo>
                <a:cubicBezTo>
                  <a:pt x="18" y="39"/>
                  <a:pt x="16" y="36"/>
                  <a:pt x="14" y="3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1" y="9"/>
                </a:cubicBezTo>
                <a:cubicBezTo>
                  <a:pt x="1" y="8"/>
                  <a:pt x="2" y="7"/>
                  <a:pt x="3" y="6"/>
                </a:cubicBezTo>
                <a:cubicBezTo>
                  <a:pt x="4" y="4"/>
                  <a:pt x="6" y="3"/>
                  <a:pt x="8" y="2"/>
                </a:cubicBezTo>
                <a:cubicBezTo>
                  <a:pt x="10" y="1"/>
                  <a:pt x="13" y="1"/>
                  <a:pt x="16" y="1"/>
                </a:cubicBezTo>
                <a:cubicBezTo>
                  <a:pt x="18" y="1"/>
                  <a:pt x="21" y="1"/>
                  <a:pt x="23" y="3"/>
                </a:cubicBezTo>
                <a:cubicBezTo>
                  <a:pt x="25" y="4"/>
                  <a:pt x="27" y="7"/>
                  <a:pt x="28" y="10"/>
                </a:cubicBezTo>
                <a:cubicBezTo>
                  <a:pt x="49" y="48"/>
                  <a:pt x="49" y="48"/>
                  <a:pt x="49" y="48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6"/>
                  <a:pt x="73" y="4"/>
                  <a:pt x="75" y="3"/>
                </a:cubicBezTo>
                <a:cubicBezTo>
                  <a:pt x="77" y="1"/>
                  <a:pt x="80" y="0"/>
                  <a:pt x="82" y="0"/>
                </a:cubicBezTo>
                <a:cubicBezTo>
                  <a:pt x="85" y="0"/>
                  <a:pt x="87" y="1"/>
                  <a:pt x="89" y="2"/>
                </a:cubicBezTo>
                <a:cubicBezTo>
                  <a:pt x="91" y="3"/>
                  <a:pt x="93" y="4"/>
                  <a:pt x="94" y="6"/>
                </a:cubicBezTo>
                <a:cubicBezTo>
                  <a:pt x="95" y="7"/>
                  <a:pt x="96" y="8"/>
                  <a:pt x="96" y="9"/>
                </a:cubicBezTo>
                <a:cubicBezTo>
                  <a:pt x="97" y="11"/>
                  <a:pt x="97" y="11"/>
                  <a:pt x="96" y="12"/>
                </a:cubicBezTo>
                <a:cubicBezTo>
                  <a:pt x="68" y="55"/>
                  <a:pt x="68" y="55"/>
                  <a:pt x="68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9" y="55"/>
                  <a:pt x="92" y="56"/>
                  <a:pt x="93" y="58"/>
                </a:cubicBezTo>
                <a:cubicBezTo>
                  <a:pt x="95" y="59"/>
                  <a:pt x="95" y="61"/>
                  <a:pt x="95" y="63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7"/>
                  <a:pt x="95" y="69"/>
                  <a:pt x="93" y="70"/>
                </a:cubicBezTo>
                <a:cubicBezTo>
                  <a:pt x="92" y="72"/>
                  <a:pt x="89" y="73"/>
                  <a:pt x="86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2"/>
                  <a:pt x="60" y="82"/>
                  <a:pt x="60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9" y="82"/>
                  <a:pt x="92" y="83"/>
                  <a:pt x="93" y="84"/>
                </a:cubicBezTo>
                <a:cubicBezTo>
                  <a:pt x="95" y="86"/>
                  <a:pt x="95" y="88"/>
                  <a:pt x="95" y="90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4"/>
                  <a:pt x="95" y="96"/>
                  <a:pt x="93" y="97"/>
                </a:cubicBezTo>
                <a:cubicBezTo>
                  <a:pt x="92" y="99"/>
                  <a:pt x="89" y="100"/>
                  <a:pt x="86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2"/>
                  <a:pt x="59" y="115"/>
                  <a:pt x="58" y="117"/>
                </a:cubicBezTo>
                <a:cubicBezTo>
                  <a:pt x="56" y="119"/>
                  <a:pt x="53" y="120"/>
                  <a:pt x="50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3" y="120"/>
                  <a:pt x="40" y="119"/>
                  <a:pt x="39" y="117"/>
                </a:cubicBezTo>
                <a:cubicBezTo>
                  <a:pt x="37" y="115"/>
                  <a:pt x="37" y="112"/>
                  <a:pt x="37" y="108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8" y="100"/>
                  <a:pt x="5" y="99"/>
                  <a:pt x="4" y="97"/>
                </a:cubicBezTo>
                <a:cubicBezTo>
                  <a:pt x="2" y="96"/>
                  <a:pt x="1" y="94"/>
                  <a:pt x="1" y="92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88"/>
                  <a:pt x="2" y="86"/>
                  <a:pt x="4" y="84"/>
                </a:cubicBezTo>
                <a:cubicBezTo>
                  <a:pt x="5" y="83"/>
                  <a:pt x="8" y="82"/>
                  <a:pt x="11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73"/>
                  <a:pt x="37" y="73"/>
                  <a:pt x="37" y="73"/>
                </a:cubicBezTo>
                <a:lnTo>
                  <a:pt x="11" y="73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8" name="Freeform 61"/>
          <p:cNvSpPr>
            <a:spLocks/>
          </p:cNvSpPr>
          <p:nvPr userDrawn="1"/>
        </p:nvSpPr>
        <p:spPr bwMode="auto">
          <a:xfrm>
            <a:off x="3125333" y="5928269"/>
            <a:ext cx="77303" cy="100617"/>
          </a:xfrm>
          <a:custGeom>
            <a:avLst/>
            <a:gdLst/>
            <a:ahLst/>
            <a:cxnLst>
              <a:cxn ang="0">
                <a:pos x="66" y="52"/>
              </a:cxn>
              <a:cxn ang="0">
                <a:pos x="81" y="63"/>
              </a:cxn>
              <a:cxn ang="0">
                <a:pos x="87" y="80"/>
              </a:cxn>
              <a:cxn ang="0">
                <a:pos x="75" y="104"/>
              </a:cxn>
              <a:cxn ang="0">
                <a:pos x="42" y="113"/>
              </a:cxn>
              <a:cxn ang="0">
                <a:pos x="24" y="111"/>
              </a:cxn>
              <a:cxn ang="0">
                <a:pos x="11" y="105"/>
              </a:cxn>
              <a:cxn ang="0">
                <a:pos x="3" y="97"/>
              </a:cxn>
              <a:cxn ang="0">
                <a:pos x="0" y="88"/>
              </a:cxn>
              <a:cxn ang="0">
                <a:pos x="2" y="81"/>
              </a:cxn>
              <a:cxn ang="0">
                <a:pos x="7" y="77"/>
              </a:cxn>
              <a:cxn ang="0">
                <a:pos x="12" y="76"/>
              </a:cxn>
              <a:cxn ang="0">
                <a:pos x="15" y="76"/>
              </a:cxn>
              <a:cxn ang="0">
                <a:pos x="24" y="89"/>
              </a:cxn>
              <a:cxn ang="0">
                <a:pos x="41" y="94"/>
              </a:cxn>
              <a:cxn ang="0">
                <a:pos x="57" y="90"/>
              </a:cxn>
              <a:cxn ang="0">
                <a:pos x="63" y="78"/>
              </a:cxn>
              <a:cxn ang="0">
                <a:pos x="44" y="63"/>
              </a:cxn>
              <a:cxn ang="0">
                <a:pos x="38" y="63"/>
              </a:cxn>
              <a:cxn ang="0">
                <a:pos x="29" y="61"/>
              </a:cxn>
              <a:cxn ang="0">
                <a:pos x="26" y="55"/>
              </a:cxn>
              <a:cxn ang="0">
                <a:pos x="26" y="54"/>
              </a:cxn>
              <a:cxn ang="0">
                <a:pos x="38" y="45"/>
              </a:cxn>
              <a:cxn ang="0">
                <a:pos x="46" y="45"/>
              </a:cxn>
              <a:cxn ang="0">
                <a:pos x="57" y="42"/>
              </a:cxn>
              <a:cxn ang="0">
                <a:pos x="61" y="33"/>
              </a:cxn>
              <a:cxn ang="0">
                <a:pos x="56" y="22"/>
              </a:cxn>
              <a:cxn ang="0">
                <a:pos x="41" y="19"/>
              </a:cxn>
              <a:cxn ang="0">
                <a:pos x="32" y="20"/>
              </a:cxn>
              <a:cxn ang="0">
                <a:pos x="25" y="24"/>
              </a:cxn>
              <a:cxn ang="0">
                <a:pos x="20" y="28"/>
              </a:cxn>
              <a:cxn ang="0">
                <a:pos x="17" y="34"/>
              </a:cxn>
              <a:cxn ang="0">
                <a:pos x="15" y="35"/>
              </a:cxn>
              <a:cxn ang="0">
                <a:pos x="10" y="33"/>
              </a:cxn>
              <a:cxn ang="0">
                <a:pos x="5" y="30"/>
              </a:cxn>
              <a:cxn ang="0">
                <a:pos x="3" y="23"/>
              </a:cxn>
              <a:cxn ang="0">
                <a:pos x="5" y="14"/>
              </a:cxn>
              <a:cxn ang="0">
                <a:pos x="13" y="7"/>
              </a:cxn>
              <a:cxn ang="0">
                <a:pos x="25" y="2"/>
              </a:cxn>
              <a:cxn ang="0">
                <a:pos x="42" y="0"/>
              </a:cxn>
              <a:cxn ang="0">
                <a:pos x="74" y="7"/>
              </a:cxn>
              <a:cxn ang="0">
                <a:pos x="85" y="29"/>
              </a:cxn>
              <a:cxn ang="0">
                <a:pos x="66" y="52"/>
              </a:cxn>
            </a:cxnLst>
            <a:rect l="0" t="0" r="r" b="b"/>
            <a:pathLst>
              <a:path w="87" h="113">
                <a:moveTo>
                  <a:pt x="66" y="52"/>
                </a:moveTo>
                <a:cubicBezTo>
                  <a:pt x="73" y="54"/>
                  <a:pt x="78" y="58"/>
                  <a:pt x="81" y="63"/>
                </a:cubicBezTo>
                <a:cubicBezTo>
                  <a:pt x="85" y="68"/>
                  <a:pt x="87" y="73"/>
                  <a:pt x="87" y="80"/>
                </a:cubicBezTo>
                <a:cubicBezTo>
                  <a:pt x="87" y="90"/>
                  <a:pt x="83" y="99"/>
                  <a:pt x="75" y="104"/>
                </a:cubicBezTo>
                <a:cubicBezTo>
                  <a:pt x="67" y="110"/>
                  <a:pt x="56" y="113"/>
                  <a:pt x="42" y="113"/>
                </a:cubicBezTo>
                <a:cubicBezTo>
                  <a:pt x="35" y="113"/>
                  <a:pt x="29" y="112"/>
                  <a:pt x="24" y="111"/>
                </a:cubicBezTo>
                <a:cubicBezTo>
                  <a:pt x="19" y="109"/>
                  <a:pt x="14" y="107"/>
                  <a:pt x="11" y="105"/>
                </a:cubicBezTo>
                <a:cubicBezTo>
                  <a:pt x="7" y="103"/>
                  <a:pt x="5" y="100"/>
                  <a:pt x="3" y="97"/>
                </a:cubicBezTo>
                <a:cubicBezTo>
                  <a:pt x="1" y="94"/>
                  <a:pt x="0" y="91"/>
                  <a:pt x="0" y="88"/>
                </a:cubicBezTo>
                <a:cubicBezTo>
                  <a:pt x="0" y="85"/>
                  <a:pt x="1" y="83"/>
                  <a:pt x="2" y="81"/>
                </a:cubicBezTo>
                <a:cubicBezTo>
                  <a:pt x="4" y="79"/>
                  <a:pt x="5" y="78"/>
                  <a:pt x="7" y="77"/>
                </a:cubicBezTo>
                <a:cubicBezTo>
                  <a:pt x="9" y="77"/>
                  <a:pt x="11" y="76"/>
                  <a:pt x="12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6" y="82"/>
                  <a:pt x="20" y="86"/>
                  <a:pt x="24" y="89"/>
                </a:cubicBezTo>
                <a:cubicBezTo>
                  <a:pt x="29" y="92"/>
                  <a:pt x="35" y="94"/>
                  <a:pt x="41" y="94"/>
                </a:cubicBezTo>
                <a:cubicBezTo>
                  <a:pt x="48" y="94"/>
                  <a:pt x="53" y="92"/>
                  <a:pt x="57" y="90"/>
                </a:cubicBezTo>
                <a:cubicBezTo>
                  <a:pt x="61" y="87"/>
                  <a:pt x="63" y="83"/>
                  <a:pt x="63" y="78"/>
                </a:cubicBezTo>
                <a:cubicBezTo>
                  <a:pt x="63" y="68"/>
                  <a:pt x="57" y="63"/>
                  <a:pt x="44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4" y="63"/>
                  <a:pt x="31" y="63"/>
                  <a:pt x="29" y="61"/>
                </a:cubicBezTo>
                <a:cubicBezTo>
                  <a:pt x="27" y="60"/>
                  <a:pt x="26" y="58"/>
                  <a:pt x="26" y="55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48"/>
                  <a:pt x="30" y="45"/>
                  <a:pt x="38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51" y="45"/>
                  <a:pt x="55" y="44"/>
                  <a:pt x="57" y="42"/>
                </a:cubicBezTo>
                <a:cubicBezTo>
                  <a:pt x="60" y="40"/>
                  <a:pt x="61" y="36"/>
                  <a:pt x="61" y="33"/>
                </a:cubicBezTo>
                <a:cubicBezTo>
                  <a:pt x="61" y="28"/>
                  <a:pt x="59" y="25"/>
                  <a:pt x="56" y="22"/>
                </a:cubicBezTo>
                <a:cubicBezTo>
                  <a:pt x="52" y="20"/>
                  <a:pt x="48" y="19"/>
                  <a:pt x="41" y="19"/>
                </a:cubicBezTo>
                <a:cubicBezTo>
                  <a:pt x="38" y="19"/>
                  <a:pt x="35" y="19"/>
                  <a:pt x="32" y="20"/>
                </a:cubicBezTo>
                <a:cubicBezTo>
                  <a:pt x="29" y="21"/>
                  <a:pt x="27" y="22"/>
                  <a:pt x="25" y="24"/>
                </a:cubicBezTo>
                <a:cubicBezTo>
                  <a:pt x="23" y="25"/>
                  <a:pt x="21" y="27"/>
                  <a:pt x="20" y="28"/>
                </a:cubicBezTo>
                <a:cubicBezTo>
                  <a:pt x="19" y="30"/>
                  <a:pt x="18" y="32"/>
                  <a:pt x="17" y="34"/>
                </a:cubicBezTo>
                <a:cubicBezTo>
                  <a:pt x="17" y="35"/>
                  <a:pt x="16" y="35"/>
                  <a:pt x="15" y="35"/>
                </a:cubicBezTo>
                <a:cubicBezTo>
                  <a:pt x="13" y="35"/>
                  <a:pt x="11" y="34"/>
                  <a:pt x="10" y="33"/>
                </a:cubicBezTo>
                <a:cubicBezTo>
                  <a:pt x="8" y="33"/>
                  <a:pt x="6" y="32"/>
                  <a:pt x="5" y="30"/>
                </a:cubicBezTo>
                <a:cubicBezTo>
                  <a:pt x="3" y="28"/>
                  <a:pt x="3" y="26"/>
                  <a:pt x="3" y="23"/>
                </a:cubicBezTo>
                <a:cubicBezTo>
                  <a:pt x="3" y="20"/>
                  <a:pt x="4" y="17"/>
                  <a:pt x="5" y="14"/>
                </a:cubicBezTo>
                <a:cubicBezTo>
                  <a:pt x="7" y="12"/>
                  <a:pt x="10" y="9"/>
                  <a:pt x="13" y="7"/>
                </a:cubicBezTo>
                <a:cubicBezTo>
                  <a:pt x="17" y="5"/>
                  <a:pt x="21" y="3"/>
                  <a:pt x="25" y="2"/>
                </a:cubicBezTo>
                <a:cubicBezTo>
                  <a:pt x="30" y="0"/>
                  <a:pt x="36" y="0"/>
                  <a:pt x="42" y="0"/>
                </a:cubicBezTo>
                <a:cubicBezTo>
                  <a:pt x="56" y="0"/>
                  <a:pt x="66" y="2"/>
                  <a:pt x="74" y="7"/>
                </a:cubicBezTo>
                <a:cubicBezTo>
                  <a:pt x="81" y="12"/>
                  <a:pt x="85" y="20"/>
                  <a:pt x="85" y="29"/>
                </a:cubicBezTo>
                <a:cubicBezTo>
                  <a:pt x="85" y="41"/>
                  <a:pt x="78" y="48"/>
                  <a:pt x="66" y="5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9" name="Freeform 65"/>
          <p:cNvSpPr>
            <a:spLocks noEditPoints="1"/>
          </p:cNvSpPr>
          <p:nvPr userDrawn="1"/>
        </p:nvSpPr>
        <p:spPr bwMode="auto">
          <a:xfrm>
            <a:off x="3353557" y="5929497"/>
            <a:ext cx="84666" cy="98163"/>
          </a:xfrm>
          <a:custGeom>
            <a:avLst/>
            <a:gdLst/>
            <a:ahLst/>
            <a:cxnLst>
              <a:cxn ang="0">
                <a:pos x="86" y="64"/>
              </a:cxn>
              <a:cxn ang="0">
                <a:pos x="94" y="66"/>
              </a:cxn>
              <a:cxn ang="0">
                <a:pos x="96" y="73"/>
              </a:cxn>
              <a:cxn ang="0">
                <a:pos x="96" y="74"/>
              </a:cxn>
              <a:cxn ang="0">
                <a:pos x="94" y="81"/>
              </a:cxn>
              <a:cxn ang="0">
                <a:pos x="86" y="83"/>
              </a:cxn>
              <a:cxn ang="0">
                <a:pos x="77" y="83"/>
              </a:cxn>
              <a:cxn ang="0">
                <a:pos x="77" y="100"/>
              </a:cxn>
              <a:cxn ang="0">
                <a:pos x="67" y="111"/>
              </a:cxn>
              <a:cxn ang="0">
                <a:pos x="64" y="111"/>
              </a:cxn>
              <a:cxn ang="0">
                <a:pos x="57" y="108"/>
              </a:cxn>
              <a:cxn ang="0">
                <a:pos x="55" y="100"/>
              </a:cxn>
              <a:cxn ang="0">
                <a:pos x="55" y="83"/>
              </a:cxn>
              <a:cxn ang="0">
                <a:pos x="14" y="83"/>
              </a:cxn>
              <a:cxn ang="0">
                <a:pos x="4" y="80"/>
              </a:cxn>
              <a:cxn ang="0">
                <a:pos x="0" y="73"/>
              </a:cxn>
              <a:cxn ang="0">
                <a:pos x="0" y="68"/>
              </a:cxn>
              <a:cxn ang="0">
                <a:pos x="2" y="62"/>
              </a:cxn>
              <a:cxn ang="0">
                <a:pos x="6" y="55"/>
              </a:cxn>
              <a:cxn ang="0">
                <a:pos x="39" y="9"/>
              </a:cxn>
              <a:cxn ang="0">
                <a:pos x="42" y="4"/>
              </a:cxn>
              <a:cxn ang="0">
                <a:pos x="46" y="2"/>
              </a:cxn>
              <a:cxn ang="0">
                <a:pos x="52" y="0"/>
              </a:cxn>
              <a:cxn ang="0">
                <a:pos x="59" y="0"/>
              </a:cxn>
              <a:cxn ang="0">
                <a:pos x="73" y="3"/>
              </a:cxn>
              <a:cxn ang="0">
                <a:pos x="77" y="16"/>
              </a:cxn>
              <a:cxn ang="0">
                <a:pos x="77" y="64"/>
              </a:cxn>
              <a:cxn ang="0">
                <a:pos x="86" y="64"/>
              </a:cxn>
              <a:cxn ang="0">
                <a:pos x="56" y="65"/>
              </a:cxn>
              <a:cxn ang="0">
                <a:pos x="56" y="18"/>
              </a:cxn>
              <a:cxn ang="0">
                <a:pos x="22" y="65"/>
              </a:cxn>
              <a:cxn ang="0">
                <a:pos x="56" y="65"/>
              </a:cxn>
            </a:cxnLst>
            <a:rect l="0" t="0" r="r" b="b"/>
            <a:pathLst>
              <a:path w="96" h="111">
                <a:moveTo>
                  <a:pt x="86" y="64"/>
                </a:moveTo>
                <a:cubicBezTo>
                  <a:pt x="90" y="64"/>
                  <a:pt x="92" y="65"/>
                  <a:pt x="94" y="66"/>
                </a:cubicBezTo>
                <a:cubicBezTo>
                  <a:pt x="95" y="68"/>
                  <a:pt x="96" y="70"/>
                  <a:pt x="96" y="73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7"/>
                  <a:pt x="95" y="80"/>
                  <a:pt x="94" y="81"/>
                </a:cubicBezTo>
                <a:cubicBezTo>
                  <a:pt x="92" y="83"/>
                  <a:pt x="90" y="83"/>
                  <a:pt x="86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7" y="107"/>
                  <a:pt x="74" y="111"/>
                  <a:pt x="67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1" y="111"/>
                  <a:pt x="59" y="110"/>
                  <a:pt x="57" y="108"/>
                </a:cubicBezTo>
                <a:cubicBezTo>
                  <a:pt x="55" y="106"/>
                  <a:pt x="55" y="103"/>
                  <a:pt x="55" y="100"/>
                </a:cubicBezTo>
                <a:cubicBezTo>
                  <a:pt x="55" y="83"/>
                  <a:pt x="55" y="83"/>
                  <a:pt x="55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10" y="83"/>
                  <a:pt x="7" y="82"/>
                  <a:pt x="4" y="80"/>
                </a:cubicBezTo>
                <a:cubicBezTo>
                  <a:pt x="2" y="78"/>
                  <a:pt x="0" y="76"/>
                  <a:pt x="0" y="7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6"/>
                  <a:pt x="1" y="64"/>
                  <a:pt x="2" y="62"/>
                </a:cubicBezTo>
                <a:cubicBezTo>
                  <a:pt x="2" y="60"/>
                  <a:pt x="4" y="58"/>
                  <a:pt x="6" y="55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7"/>
                  <a:pt x="41" y="6"/>
                  <a:pt x="42" y="4"/>
                </a:cubicBezTo>
                <a:cubicBezTo>
                  <a:pt x="44" y="3"/>
                  <a:pt x="45" y="2"/>
                  <a:pt x="46" y="2"/>
                </a:cubicBezTo>
                <a:cubicBezTo>
                  <a:pt x="48" y="1"/>
                  <a:pt x="50" y="0"/>
                  <a:pt x="52" y="0"/>
                </a:cubicBezTo>
                <a:cubicBezTo>
                  <a:pt x="54" y="0"/>
                  <a:pt x="56" y="0"/>
                  <a:pt x="59" y="0"/>
                </a:cubicBezTo>
                <a:cubicBezTo>
                  <a:pt x="66" y="0"/>
                  <a:pt x="70" y="1"/>
                  <a:pt x="73" y="3"/>
                </a:cubicBezTo>
                <a:cubicBezTo>
                  <a:pt x="76" y="6"/>
                  <a:pt x="77" y="10"/>
                  <a:pt x="77" y="16"/>
                </a:cubicBezTo>
                <a:cubicBezTo>
                  <a:pt x="77" y="64"/>
                  <a:pt x="77" y="64"/>
                  <a:pt x="77" y="64"/>
                </a:cubicBezTo>
                <a:lnTo>
                  <a:pt x="86" y="64"/>
                </a:lnTo>
                <a:close/>
                <a:moveTo>
                  <a:pt x="56" y="65"/>
                </a:moveTo>
                <a:cubicBezTo>
                  <a:pt x="56" y="18"/>
                  <a:pt x="56" y="18"/>
                  <a:pt x="56" y="18"/>
                </a:cubicBezTo>
                <a:cubicBezTo>
                  <a:pt x="22" y="65"/>
                  <a:pt x="22" y="65"/>
                  <a:pt x="22" y="65"/>
                </a:cubicBezTo>
                <a:lnTo>
                  <a:pt x="56" y="65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0" name="Freeform 69"/>
          <p:cNvSpPr>
            <a:spLocks/>
          </p:cNvSpPr>
          <p:nvPr userDrawn="1"/>
        </p:nvSpPr>
        <p:spPr bwMode="auto">
          <a:xfrm>
            <a:off x="3591606" y="5929497"/>
            <a:ext cx="74849" cy="98163"/>
          </a:xfrm>
          <a:custGeom>
            <a:avLst/>
            <a:gdLst/>
            <a:ahLst/>
            <a:cxnLst>
              <a:cxn ang="0">
                <a:pos x="34" y="41"/>
              </a:cxn>
              <a:cxn ang="0">
                <a:pos x="45" y="40"/>
              </a:cxn>
              <a:cxn ang="0">
                <a:pos x="61" y="43"/>
              </a:cxn>
              <a:cxn ang="0">
                <a:pos x="74" y="50"/>
              </a:cxn>
              <a:cxn ang="0">
                <a:pos x="82" y="60"/>
              </a:cxn>
              <a:cxn ang="0">
                <a:pos x="85" y="75"/>
              </a:cxn>
              <a:cxn ang="0">
                <a:pos x="82" y="90"/>
              </a:cxn>
              <a:cxn ang="0">
                <a:pos x="73" y="101"/>
              </a:cxn>
              <a:cxn ang="0">
                <a:pos x="59" y="108"/>
              </a:cxn>
              <a:cxn ang="0">
                <a:pos x="40" y="111"/>
              </a:cxn>
              <a:cxn ang="0">
                <a:pos x="23" y="109"/>
              </a:cxn>
              <a:cxn ang="0">
                <a:pos x="11" y="104"/>
              </a:cxn>
              <a:cxn ang="0">
                <a:pos x="3" y="97"/>
              </a:cxn>
              <a:cxn ang="0">
                <a:pos x="0" y="90"/>
              </a:cxn>
              <a:cxn ang="0">
                <a:pos x="1" y="85"/>
              </a:cxn>
              <a:cxn ang="0">
                <a:pos x="5" y="81"/>
              </a:cxn>
              <a:cxn ang="0">
                <a:pos x="8" y="78"/>
              </a:cxn>
              <a:cxn ang="0">
                <a:pos x="10" y="78"/>
              </a:cxn>
              <a:cxn ang="0">
                <a:pos x="23" y="89"/>
              </a:cxn>
              <a:cxn ang="0">
                <a:pos x="40" y="93"/>
              </a:cxn>
              <a:cxn ang="0">
                <a:pos x="57" y="88"/>
              </a:cxn>
              <a:cxn ang="0">
                <a:pos x="63" y="75"/>
              </a:cxn>
              <a:cxn ang="0">
                <a:pos x="57" y="62"/>
              </a:cxn>
              <a:cxn ang="0">
                <a:pos x="41" y="57"/>
              </a:cxn>
              <a:cxn ang="0">
                <a:pos x="28" y="59"/>
              </a:cxn>
              <a:cxn ang="0">
                <a:pos x="18" y="64"/>
              </a:cxn>
              <a:cxn ang="0">
                <a:pos x="7" y="60"/>
              </a:cxn>
              <a:cxn ang="0">
                <a:pos x="4" y="50"/>
              </a:cxn>
              <a:cxn ang="0">
                <a:pos x="4" y="14"/>
              </a:cxn>
              <a:cxn ang="0">
                <a:pos x="7" y="3"/>
              </a:cxn>
              <a:cxn ang="0">
                <a:pos x="16" y="0"/>
              </a:cxn>
              <a:cxn ang="0">
                <a:pos x="69" y="0"/>
              </a:cxn>
              <a:cxn ang="0">
                <a:pos x="80" y="10"/>
              </a:cxn>
              <a:cxn ang="0">
                <a:pos x="80" y="10"/>
              </a:cxn>
              <a:cxn ang="0">
                <a:pos x="69" y="20"/>
              </a:cxn>
              <a:cxn ang="0">
                <a:pos x="25" y="20"/>
              </a:cxn>
              <a:cxn ang="0">
                <a:pos x="25" y="44"/>
              </a:cxn>
              <a:cxn ang="0">
                <a:pos x="34" y="41"/>
              </a:cxn>
            </a:cxnLst>
            <a:rect l="0" t="0" r="r" b="b"/>
            <a:pathLst>
              <a:path w="85" h="111">
                <a:moveTo>
                  <a:pt x="34" y="41"/>
                </a:moveTo>
                <a:cubicBezTo>
                  <a:pt x="37" y="41"/>
                  <a:pt x="41" y="40"/>
                  <a:pt x="45" y="40"/>
                </a:cubicBezTo>
                <a:cubicBezTo>
                  <a:pt x="51" y="40"/>
                  <a:pt x="56" y="41"/>
                  <a:pt x="61" y="43"/>
                </a:cubicBezTo>
                <a:cubicBezTo>
                  <a:pt x="66" y="44"/>
                  <a:pt x="70" y="47"/>
                  <a:pt x="74" y="50"/>
                </a:cubicBezTo>
                <a:cubicBezTo>
                  <a:pt x="77" y="53"/>
                  <a:pt x="80" y="56"/>
                  <a:pt x="82" y="60"/>
                </a:cubicBezTo>
                <a:cubicBezTo>
                  <a:pt x="84" y="65"/>
                  <a:pt x="85" y="69"/>
                  <a:pt x="85" y="75"/>
                </a:cubicBezTo>
                <a:cubicBezTo>
                  <a:pt x="85" y="80"/>
                  <a:pt x="84" y="85"/>
                  <a:pt x="82" y="90"/>
                </a:cubicBezTo>
                <a:cubicBezTo>
                  <a:pt x="80" y="94"/>
                  <a:pt x="77" y="98"/>
                  <a:pt x="73" y="101"/>
                </a:cubicBezTo>
                <a:cubicBezTo>
                  <a:pt x="69" y="104"/>
                  <a:pt x="64" y="107"/>
                  <a:pt x="59" y="108"/>
                </a:cubicBezTo>
                <a:cubicBezTo>
                  <a:pt x="53" y="110"/>
                  <a:pt x="47" y="111"/>
                  <a:pt x="40" y="111"/>
                </a:cubicBezTo>
                <a:cubicBezTo>
                  <a:pt x="34" y="111"/>
                  <a:pt x="28" y="110"/>
                  <a:pt x="23" y="109"/>
                </a:cubicBezTo>
                <a:cubicBezTo>
                  <a:pt x="18" y="108"/>
                  <a:pt x="14" y="106"/>
                  <a:pt x="11" y="104"/>
                </a:cubicBezTo>
                <a:cubicBezTo>
                  <a:pt x="7" y="102"/>
                  <a:pt x="5" y="100"/>
                  <a:pt x="3" y="97"/>
                </a:cubicBezTo>
                <a:cubicBezTo>
                  <a:pt x="1" y="95"/>
                  <a:pt x="0" y="92"/>
                  <a:pt x="0" y="90"/>
                </a:cubicBezTo>
                <a:cubicBezTo>
                  <a:pt x="0" y="88"/>
                  <a:pt x="0" y="86"/>
                  <a:pt x="1" y="85"/>
                </a:cubicBezTo>
                <a:cubicBezTo>
                  <a:pt x="2" y="83"/>
                  <a:pt x="4" y="82"/>
                  <a:pt x="5" y="81"/>
                </a:cubicBezTo>
                <a:cubicBezTo>
                  <a:pt x="6" y="80"/>
                  <a:pt x="7" y="79"/>
                  <a:pt x="8" y="78"/>
                </a:cubicBezTo>
                <a:cubicBezTo>
                  <a:pt x="9" y="78"/>
                  <a:pt x="10" y="78"/>
                  <a:pt x="10" y="78"/>
                </a:cubicBezTo>
                <a:cubicBezTo>
                  <a:pt x="13" y="83"/>
                  <a:pt x="18" y="86"/>
                  <a:pt x="23" y="89"/>
                </a:cubicBezTo>
                <a:cubicBezTo>
                  <a:pt x="28" y="91"/>
                  <a:pt x="34" y="93"/>
                  <a:pt x="40" y="93"/>
                </a:cubicBezTo>
                <a:cubicBezTo>
                  <a:pt x="47" y="93"/>
                  <a:pt x="53" y="91"/>
                  <a:pt x="57" y="88"/>
                </a:cubicBezTo>
                <a:cubicBezTo>
                  <a:pt x="61" y="85"/>
                  <a:pt x="63" y="80"/>
                  <a:pt x="63" y="75"/>
                </a:cubicBezTo>
                <a:cubicBezTo>
                  <a:pt x="63" y="69"/>
                  <a:pt x="61" y="65"/>
                  <a:pt x="57" y="62"/>
                </a:cubicBezTo>
                <a:cubicBezTo>
                  <a:pt x="53" y="59"/>
                  <a:pt x="48" y="57"/>
                  <a:pt x="41" y="57"/>
                </a:cubicBezTo>
                <a:cubicBezTo>
                  <a:pt x="36" y="57"/>
                  <a:pt x="31" y="58"/>
                  <a:pt x="28" y="59"/>
                </a:cubicBezTo>
                <a:cubicBezTo>
                  <a:pt x="24" y="61"/>
                  <a:pt x="21" y="62"/>
                  <a:pt x="18" y="64"/>
                </a:cubicBezTo>
                <a:cubicBezTo>
                  <a:pt x="14" y="64"/>
                  <a:pt x="10" y="63"/>
                  <a:pt x="7" y="60"/>
                </a:cubicBezTo>
                <a:cubicBezTo>
                  <a:pt x="5" y="58"/>
                  <a:pt x="4" y="55"/>
                  <a:pt x="4" y="50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9"/>
                  <a:pt x="5" y="6"/>
                  <a:pt x="7" y="3"/>
                </a:cubicBezTo>
                <a:cubicBezTo>
                  <a:pt x="9" y="1"/>
                  <a:pt x="12" y="0"/>
                  <a:pt x="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6" y="0"/>
                  <a:pt x="80" y="3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7"/>
                  <a:pt x="76" y="20"/>
                  <a:pt x="69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44"/>
                  <a:pt x="25" y="44"/>
                  <a:pt x="25" y="44"/>
                </a:cubicBezTo>
                <a:cubicBezTo>
                  <a:pt x="28" y="43"/>
                  <a:pt x="31" y="42"/>
                  <a:pt x="34" y="4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1" name="Freeform 73"/>
          <p:cNvSpPr>
            <a:spLocks noEditPoints="1"/>
          </p:cNvSpPr>
          <p:nvPr userDrawn="1"/>
        </p:nvSpPr>
        <p:spPr bwMode="auto">
          <a:xfrm>
            <a:off x="3821060" y="5928269"/>
            <a:ext cx="79757" cy="100617"/>
          </a:xfrm>
          <a:custGeom>
            <a:avLst/>
            <a:gdLst/>
            <a:ahLst/>
            <a:cxnLst>
              <a:cxn ang="0">
                <a:pos x="37" y="45"/>
              </a:cxn>
              <a:cxn ang="0">
                <a:pos x="54" y="41"/>
              </a:cxn>
              <a:cxn ang="0">
                <a:pos x="69" y="44"/>
              </a:cxn>
              <a:cxn ang="0">
                <a:pos x="81" y="50"/>
              </a:cxn>
              <a:cxn ang="0">
                <a:pos x="88" y="60"/>
              </a:cxn>
              <a:cxn ang="0">
                <a:pos x="91" y="74"/>
              </a:cxn>
              <a:cxn ang="0">
                <a:pos x="91" y="75"/>
              </a:cxn>
              <a:cxn ang="0">
                <a:pos x="87" y="90"/>
              </a:cxn>
              <a:cxn ang="0">
                <a:pos x="78" y="102"/>
              </a:cxn>
              <a:cxn ang="0">
                <a:pos x="65" y="110"/>
              </a:cxn>
              <a:cxn ang="0">
                <a:pos x="47" y="113"/>
              </a:cxn>
              <a:cxn ang="0">
                <a:pos x="27" y="109"/>
              </a:cxn>
              <a:cxn ang="0">
                <a:pos x="13" y="99"/>
              </a:cxn>
              <a:cxn ang="0">
                <a:pos x="3" y="83"/>
              </a:cxn>
              <a:cxn ang="0">
                <a:pos x="0" y="62"/>
              </a:cxn>
              <a:cxn ang="0">
                <a:pos x="0" y="52"/>
              </a:cxn>
              <a:cxn ang="0">
                <a:pos x="4" y="30"/>
              </a:cxn>
              <a:cxn ang="0">
                <a:pos x="13" y="14"/>
              </a:cxn>
              <a:cxn ang="0">
                <a:pos x="29" y="3"/>
              </a:cxn>
              <a:cxn ang="0">
                <a:pos x="49" y="0"/>
              </a:cxn>
              <a:cxn ang="0">
                <a:pos x="65" y="1"/>
              </a:cxn>
              <a:cxn ang="0">
                <a:pos x="77" y="6"/>
              </a:cxn>
              <a:cxn ang="0">
                <a:pos x="84" y="13"/>
              </a:cxn>
              <a:cxn ang="0">
                <a:pos x="86" y="21"/>
              </a:cxn>
              <a:cxn ang="0">
                <a:pos x="84" y="27"/>
              </a:cxn>
              <a:cxn ang="0">
                <a:pos x="80" y="30"/>
              </a:cxn>
              <a:cxn ang="0">
                <a:pos x="76" y="32"/>
              </a:cxn>
              <a:cxn ang="0">
                <a:pos x="74" y="32"/>
              </a:cxn>
              <a:cxn ang="0">
                <a:pos x="65" y="23"/>
              </a:cxn>
              <a:cxn ang="0">
                <a:pos x="51" y="19"/>
              </a:cxn>
              <a:cxn ang="0">
                <a:pos x="25" y="51"/>
              </a:cxn>
              <a:cxn ang="0">
                <a:pos x="25" y="52"/>
              </a:cxn>
              <a:cxn ang="0">
                <a:pos x="37" y="45"/>
              </a:cxn>
              <a:cxn ang="0">
                <a:pos x="25" y="68"/>
              </a:cxn>
              <a:cxn ang="0">
                <a:pos x="31" y="87"/>
              </a:cxn>
              <a:cxn ang="0">
                <a:pos x="47" y="94"/>
              </a:cxn>
              <a:cxn ang="0">
                <a:pos x="61" y="89"/>
              </a:cxn>
              <a:cxn ang="0">
                <a:pos x="67" y="77"/>
              </a:cxn>
              <a:cxn ang="0">
                <a:pos x="67" y="76"/>
              </a:cxn>
              <a:cxn ang="0">
                <a:pos x="62" y="63"/>
              </a:cxn>
              <a:cxn ang="0">
                <a:pos x="47" y="59"/>
              </a:cxn>
              <a:cxn ang="0">
                <a:pos x="35" y="61"/>
              </a:cxn>
              <a:cxn ang="0">
                <a:pos x="25" y="68"/>
              </a:cxn>
            </a:cxnLst>
            <a:rect l="0" t="0" r="r" b="b"/>
            <a:pathLst>
              <a:path w="91" h="113">
                <a:moveTo>
                  <a:pt x="37" y="45"/>
                </a:moveTo>
                <a:cubicBezTo>
                  <a:pt x="42" y="43"/>
                  <a:pt x="48" y="41"/>
                  <a:pt x="54" y="41"/>
                </a:cubicBezTo>
                <a:cubicBezTo>
                  <a:pt x="60" y="41"/>
                  <a:pt x="65" y="42"/>
                  <a:pt x="69" y="44"/>
                </a:cubicBezTo>
                <a:cubicBezTo>
                  <a:pt x="73" y="45"/>
                  <a:pt x="77" y="47"/>
                  <a:pt x="81" y="50"/>
                </a:cubicBezTo>
                <a:cubicBezTo>
                  <a:pt x="84" y="53"/>
                  <a:pt x="86" y="56"/>
                  <a:pt x="88" y="60"/>
                </a:cubicBezTo>
                <a:cubicBezTo>
                  <a:pt x="90" y="64"/>
                  <a:pt x="91" y="69"/>
                  <a:pt x="91" y="74"/>
                </a:cubicBezTo>
                <a:cubicBezTo>
                  <a:pt x="91" y="75"/>
                  <a:pt x="91" y="75"/>
                  <a:pt x="91" y="75"/>
                </a:cubicBezTo>
                <a:cubicBezTo>
                  <a:pt x="91" y="81"/>
                  <a:pt x="89" y="86"/>
                  <a:pt x="87" y="90"/>
                </a:cubicBezTo>
                <a:cubicBezTo>
                  <a:pt x="85" y="95"/>
                  <a:pt x="82" y="99"/>
                  <a:pt x="78" y="102"/>
                </a:cubicBezTo>
                <a:cubicBezTo>
                  <a:pt x="75" y="106"/>
                  <a:pt x="70" y="108"/>
                  <a:pt x="65" y="110"/>
                </a:cubicBezTo>
                <a:cubicBezTo>
                  <a:pt x="60" y="112"/>
                  <a:pt x="54" y="113"/>
                  <a:pt x="47" y="113"/>
                </a:cubicBezTo>
                <a:cubicBezTo>
                  <a:pt x="40" y="113"/>
                  <a:pt x="33" y="112"/>
                  <a:pt x="27" y="109"/>
                </a:cubicBezTo>
                <a:cubicBezTo>
                  <a:pt x="22" y="107"/>
                  <a:pt x="17" y="103"/>
                  <a:pt x="13" y="99"/>
                </a:cubicBezTo>
                <a:cubicBezTo>
                  <a:pt x="9" y="94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4"/>
                  <a:pt x="1" y="37"/>
                  <a:pt x="4" y="30"/>
                </a:cubicBezTo>
                <a:cubicBezTo>
                  <a:pt x="6" y="24"/>
                  <a:pt x="9" y="18"/>
                  <a:pt x="13" y="14"/>
                </a:cubicBezTo>
                <a:cubicBezTo>
                  <a:pt x="18" y="9"/>
                  <a:pt x="23" y="6"/>
                  <a:pt x="29" y="3"/>
                </a:cubicBezTo>
                <a:cubicBezTo>
                  <a:pt x="35" y="1"/>
                  <a:pt x="42" y="0"/>
                  <a:pt x="49" y="0"/>
                </a:cubicBezTo>
                <a:cubicBezTo>
                  <a:pt x="55" y="0"/>
                  <a:pt x="61" y="0"/>
                  <a:pt x="65" y="1"/>
                </a:cubicBezTo>
                <a:cubicBezTo>
                  <a:pt x="70" y="3"/>
                  <a:pt x="74" y="4"/>
                  <a:pt x="77" y="6"/>
                </a:cubicBezTo>
                <a:cubicBezTo>
                  <a:pt x="80" y="8"/>
                  <a:pt x="82" y="10"/>
                  <a:pt x="84" y="13"/>
                </a:cubicBezTo>
                <a:cubicBezTo>
                  <a:pt x="85" y="15"/>
                  <a:pt x="86" y="18"/>
                  <a:pt x="86" y="21"/>
                </a:cubicBezTo>
                <a:cubicBezTo>
                  <a:pt x="86" y="23"/>
                  <a:pt x="86" y="25"/>
                  <a:pt x="84" y="27"/>
                </a:cubicBezTo>
                <a:cubicBezTo>
                  <a:pt x="83" y="28"/>
                  <a:pt x="82" y="29"/>
                  <a:pt x="80" y="30"/>
                </a:cubicBezTo>
                <a:cubicBezTo>
                  <a:pt x="79" y="31"/>
                  <a:pt x="77" y="31"/>
                  <a:pt x="76" y="32"/>
                </a:cubicBezTo>
                <a:cubicBezTo>
                  <a:pt x="75" y="32"/>
                  <a:pt x="74" y="32"/>
                  <a:pt x="74" y="32"/>
                </a:cubicBezTo>
                <a:cubicBezTo>
                  <a:pt x="72" y="28"/>
                  <a:pt x="69" y="26"/>
                  <a:pt x="65" y="23"/>
                </a:cubicBezTo>
                <a:cubicBezTo>
                  <a:pt x="62" y="21"/>
                  <a:pt x="57" y="19"/>
                  <a:pt x="51" y="19"/>
                </a:cubicBezTo>
                <a:cubicBezTo>
                  <a:pt x="33" y="19"/>
                  <a:pt x="25" y="30"/>
                  <a:pt x="25" y="51"/>
                </a:cubicBezTo>
                <a:cubicBezTo>
                  <a:pt x="25" y="52"/>
                  <a:pt x="25" y="52"/>
                  <a:pt x="25" y="52"/>
                </a:cubicBezTo>
                <a:cubicBezTo>
                  <a:pt x="28" y="49"/>
                  <a:pt x="32" y="47"/>
                  <a:pt x="37" y="45"/>
                </a:cubicBezTo>
                <a:close/>
                <a:moveTo>
                  <a:pt x="25" y="68"/>
                </a:moveTo>
                <a:cubicBezTo>
                  <a:pt x="26" y="76"/>
                  <a:pt x="28" y="83"/>
                  <a:pt x="31" y="87"/>
                </a:cubicBezTo>
                <a:cubicBezTo>
                  <a:pt x="35" y="92"/>
                  <a:pt x="40" y="94"/>
                  <a:pt x="47" y="94"/>
                </a:cubicBezTo>
                <a:cubicBezTo>
                  <a:pt x="53" y="94"/>
                  <a:pt x="57" y="93"/>
                  <a:pt x="61" y="89"/>
                </a:cubicBezTo>
                <a:cubicBezTo>
                  <a:pt x="65" y="86"/>
                  <a:pt x="67" y="82"/>
                  <a:pt x="67" y="77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0"/>
                  <a:pt x="65" y="66"/>
                  <a:pt x="62" y="63"/>
                </a:cubicBezTo>
                <a:cubicBezTo>
                  <a:pt x="58" y="60"/>
                  <a:pt x="53" y="59"/>
                  <a:pt x="47" y="59"/>
                </a:cubicBezTo>
                <a:cubicBezTo>
                  <a:pt x="43" y="59"/>
                  <a:pt x="39" y="60"/>
                  <a:pt x="35" y="61"/>
                </a:cubicBezTo>
                <a:cubicBezTo>
                  <a:pt x="31" y="63"/>
                  <a:pt x="28" y="65"/>
                  <a:pt x="25" y="6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2" name="Freeform 77"/>
          <p:cNvSpPr>
            <a:spLocks/>
          </p:cNvSpPr>
          <p:nvPr userDrawn="1"/>
        </p:nvSpPr>
        <p:spPr bwMode="auto">
          <a:xfrm>
            <a:off x="4056649" y="5929497"/>
            <a:ext cx="73622" cy="96935"/>
          </a:xfrm>
          <a:custGeom>
            <a:avLst/>
            <a:gdLst/>
            <a:ahLst/>
            <a:cxnLst>
              <a:cxn ang="0">
                <a:pos x="58" y="21"/>
              </a:cxn>
              <a:cxn ang="0">
                <a:pos x="11" y="21"/>
              </a:cxn>
              <a:cxn ang="0">
                <a:pos x="2" y="19"/>
              </a:cxn>
              <a:cxn ang="0">
                <a:pos x="0" y="11"/>
              </a:cxn>
              <a:cxn ang="0">
                <a:pos x="0" y="10"/>
              </a:cxn>
              <a:cxn ang="0">
                <a:pos x="2" y="3"/>
              </a:cxn>
              <a:cxn ang="0">
                <a:pos x="11" y="0"/>
              </a:cxn>
              <a:cxn ang="0">
                <a:pos x="69" y="0"/>
              </a:cxn>
              <a:cxn ang="0">
                <a:pos x="77" y="1"/>
              </a:cxn>
              <a:cxn ang="0">
                <a:pos x="82" y="4"/>
              </a:cxn>
              <a:cxn ang="0">
                <a:pos x="84" y="8"/>
              </a:cxn>
              <a:cxn ang="0">
                <a:pos x="85" y="13"/>
              </a:cxn>
              <a:cxn ang="0">
                <a:pos x="85" y="14"/>
              </a:cxn>
              <a:cxn ang="0">
                <a:pos x="82" y="24"/>
              </a:cxn>
              <a:cxn ang="0">
                <a:pos x="78" y="33"/>
              </a:cxn>
              <a:cxn ang="0">
                <a:pos x="40" y="102"/>
              </a:cxn>
              <a:cxn ang="0">
                <a:pos x="34" y="108"/>
              </a:cxn>
              <a:cxn ang="0">
                <a:pos x="27" y="110"/>
              </a:cxn>
              <a:cxn ang="0">
                <a:pos x="21" y="109"/>
              </a:cxn>
              <a:cxn ang="0">
                <a:pos x="17" y="107"/>
              </a:cxn>
              <a:cxn ang="0">
                <a:pos x="14" y="104"/>
              </a:cxn>
              <a:cxn ang="0">
                <a:pos x="13" y="101"/>
              </a:cxn>
              <a:cxn ang="0">
                <a:pos x="58" y="21"/>
              </a:cxn>
            </a:cxnLst>
            <a:rect l="0" t="0" r="r" b="b"/>
            <a:pathLst>
              <a:path w="85" h="110">
                <a:moveTo>
                  <a:pt x="58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7" y="21"/>
                  <a:pt x="4" y="20"/>
                  <a:pt x="2" y="19"/>
                </a:cubicBezTo>
                <a:cubicBezTo>
                  <a:pt x="1" y="17"/>
                  <a:pt x="0" y="15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4"/>
                  <a:pt x="2" y="3"/>
                </a:cubicBezTo>
                <a:cubicBezTo>
                  <a:pt x="4" y="1"/>
                  <a:pt x="7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2" y="0"/>
                  <a:pt x="75" y="1"/>
                  <a:pt x="77" y="1"/>
                </a:cubicBezTo>
                <a:cubicBezTo>
                  <a:pt x="79" y="2"/>
                  <a:pt x="81" y="3"/>
                  <a:pt x="82" y="4"/>
                </a:cubicBezTo>
                <a:cubicBezTo>
                  <a:pt x="83" y="5"/>
                  <a:pt x="84" y="7"/>
                  <a:pt x="84" y="8"/>
                </a:cubicBezTo>
                <a:cubicBezTo>
                  <a:pt x="85" y="10"/>
                  <a:pt x="85" y="11"/>
                  <a:pt x="85" y="13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7"/>
                  <a:pt x="84" y="20"/>
                  <a:pt x="82" y="24"/>
                </a:cubicBezTo>
                <a:cubicBezTo>
                  <a:pt x="81" y="27"/>
                  <a:pt x="79" y="30"/>
                  <a:pt x="78" y="3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8" y="105"/>
                  <a:pt x="36" y="107"/>
                  <a:pt x="34" y="108"/>
                </a:cubicBezTo>
                <a:cubicBezTo>
                  <a:pt x="31" y="110"/>
                  <a:pt x="29" y="110"/>
                  <a:pt x="27" y="110"/>
                </a:cubicBezTo>
                <a:cubicBezTo>
                  <a:pt x="25" y="110"/>
                  <a:pt x="23" y="110"/>
                  <a:pt x="21" y="109"/>
                </a:cubicBezTo>
                <a:cubicBezTo>
                  <a:pt x="19" y="108"/>
                  <a:pt x="18" y="108"/>
                  <a:pt x="17" y="107"/>
                </a:cubicBezTo>
                <a:cubicBezTo>
                  <a:pt x="15" y="106"/>
                  <a:pt x="14" y="105"/>
                  <a:pt x="14" y="104"/>
                </a:cubicBezTo>
                <a:cubicBezTo>
                  <a:pt x="13" y="103"/>
                  <a:pt x="13" y="102"/>
                  <a:pt x="13" y="101"/>
                </a:cubicBezTo>
                <a:lnTo>
                  <a:pt x="58" y="21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3" name="Freeform 81"/>
          <p:cNvSpPr>
            <a:spLocks noEditPoints="1"/>
          </p:cNvSpPr>
          <p:nvPr userDrawn="1"/>
        </p:nvSpPr>
        <p:spPr bwMode="auto">
          <a:xfrm>
            <a:off x="4286106" y="5928269"/>
            <a:ext cx="79757" cy="100617"/>
          </a:xfrm>
          <a:custGeom>
            <a:avLst/>
            <a:gdLst/>
            <a:ahLst/>
            <a:cxnLst>
              <a:cxn ang="0">
                <a:pos x="22" y="55"/>
              </a:cxn>
              <a:cxn ang="0">
                <a:pos x="8" y="46"/>
              </a:cxn>
              <a:cxn ang="0">
                <a:pos x="3" y="31"/>
              </a:cxn>
              <a:cxn ang="0">
                <a:pos x="6" y="18"/>
              </a:cxn>
              <a:cxn ang="0">
                <a:pos x="15" y="8"/>
              </a:cxn>
              <a:cxn ang="0">
                <a:pos x="28" y="2"/>
              </a:cxn>
              <a:cxn ang="0">
                <a:pos x="46" y="0"/>
              </a:cxn>
              <a:cxn ang="0">
                <a:pos x="63" y="2"/>
              </a:cxn>
              <a:cxn ang="0">
                <a:pos x="76" y="8"/>
              </a:cxn>
              <a:cxn ang="0">
                <a:pos x="84" y="18"/>
              </a:cxn>
              <a:cxn ang="0">
                <a:pos x="87" y="30"/>
              </a:cxn>
              <a:cxn ang="0">
                <a:pos x="83" y="45"/>
              </a:cxn>
              <a:cxn ang="0">
                <a:pos x="69" y="55"/>
              </a:cxn>
              <a:cxn ang="0">
                <a:pos x="85" y="65"/>
              </a:cxn>
              <a:cxn ang="0">
                <a:pos x="91" y="82"/>
              </a:cxn>
              <a:cxn ang="0">
                <a:pos x="88" y="94"/>
              </a:cxn>
              <a:cxn ang="0">
                <a:pos x="78" y="104"/>
              </a:cxn>
              <a:cxn ang="0">
                <a:pos x="64" y="111"/>
              </a:cxn>
              <a:cxn ang="0">
                <a:pos x="45" y="113"/>
              </a:cxn>
              <a:cxn ang="0">
                <a:pos x="12" y="105"/>
              </a:cxn>
              <a:cxn ang="0">
                <a:pos x="0" y="82"/>
              </a:cxn>
              <a:cxn ang="0">
                <a:pos x="5" y="65"/>
              </a:cxn>
              <a:cxn ang="0">
                <a:pos x="22" y="55"/>
              </a:cxn>
              <a:cxn ang="0">
                <a:pos x="45" y="95"/>
              </a:cxn>
              <a:cxn ang="0">
                <a:pos x="61" y="91"/>
              </a:cxn>
              <a:cxn ang="0">
                <a:pos x="67" y="79"/>
              </a:cxn>
              <a:cxn ang="0">
                <a:pos x="61" y="67"/>
              </a:cxn>
              <a:cxn ang="0">
                <a:pos x="45" y="63"/>
              </a:cxn>
              <a:cxn ang="0">
                <a:pos x="30" y="67"/>
              </a:cxn>
              <a:cxn ang="0">
                <a:pos x="24" y="79"/>
              </a:cxn>
              <a:cxn ang="0">
                <a:pos x="30" y="91"/>
              </a:cxn>
              <a:cxn ang="0">
                <a:pos x="45" y="95"/>
              </a:cxn>
              <a:cxn ang="0">
                <a:pos x="45" y="48"/>
              </a:cxn>
              <a:cxn ang="0">
                <a:pos x="59" y="44"/>
              </a:cxn>
              <a:cxn ang="0">
                <a:pos x="64" y="33"/>
              </a:cxn>
              <a:cxn ang="0">
                <a:pos x="59" y="22"/>
              </a:cxn>
              <a:cxn ang="0">
                <a:pos x="45" y="18"/>
              </a:cxn>
              <a:cxn ang="0">
                <a:pos x="31" y="22"/>
              </a:cxn>
              <a:cxn ang="0">
                <a:pos x="26" y="33"/>
              </a:cxn>
              <a:cxn ang="0">
                <a:pos x="32" y="43"/>
              </a:cxn>
              <a:cxn ang="0">
                <a:pos x="45" y="48"/>
              </a:cxn>
            </a:cxnLst>
            <a:rect l="0" t="0" r="r" b="b"/>
            <a:pathLst>
              <a:path w="91" h="113">
                <a:moveTo>
                  <a:pt x="22" y="55"/>
                </a:moveTo>
                <a:cubicBezTo>
                  <a:pt x="15" y="53"/>
                  <a:pt x="11" y="50"/>
                  <a:pt x="8" y="46"/>
                </a:cubicBezTo>
                <a:cubicBezTo>
                  <a:pt x="5" y="42"/>
                  <a:pt x="3" y="37"/>
                  <a:pt x="3" y="31"/>
                </a:cubicBezTo>
                <a:cubicBezTo>
                  <a:pt x="3" y="26"/>
                  <a:pt x="4" y="22"/>
                  <a:pt x="6" y="18"/>
                </a:cubicBezTo>
                <a:cubicBezTo>
                  <a:pt x="8" y="14"/>
                  <a:pt x="11" y="11"/>
                  <a:pt x="15" y="8"/>
                </a:cubicBezTo>
                <a:cubicBezTo>
                  <a:pt x="18" y="6"/>
                  <a:pt x="23" y="3"/>
                  <a:pt x="28" y="2"/>
                </a:cubicBezTo>
                <a:cubicBezTo>
                  <a:pt x="33" y="0"/>
                  <a:pt x="39" y="0"/>
                  <a:pt x="46" y="0"/>
                </a:cubicBezTo>
                <a:cubicBezTo>
                  <a:pt x="52" y="0"/>
                  <a:pt x="58" y="0"/>
                  <a:pt x="63" y="2"/>
                </a:cubicBezTo>
                <a:cubicBezTo>
                  <a:pt x="68" y="3"/>
                  <a:pt x="72" y="5"/>
                  <a:pt x="76" y="8"/>
                </a:cubicBezTo>
                <a:cubicBezTo>
                  <a:pt x="80" y="11"/>
                  <a:pt x="82" y="14"/>
                  <a:pt x="84" y="18"/>
                </a:cubicBezTo>
                <a:cubicBezTo>
                  <a:pt x="86" y="21"/>
                  <a:pt x="87" y="26"/>
                  <a:pt x="87" y="30"/>
                </a:cubicBezTo>
                <a:cubicBezTo>
                  <a:pt x="87" y="36"/>
                  <a:pt x="86" y="41"/>
                  <a:pt x="83" y="45"/>
                </a:cubicBezTo>
                <a:cubicBezTo>
                  <a:pt x="80" y="49"/>
                  <a:pt x="75" y="53"/>
                  <a:pt x="69" y="55"/>
                </a:cubicBezTo>
                <a:cubicBezTo>
                  <a:pt x="76" y="57"/>
                  <a:pt x="82" y="60"/>
                  <a:pt x="85" y="65"/>
                </a:cubicBezTo>
                <a:cubicBezTo>
                  <a:pt x="89" y="70"/>
                  <a:pt x="91" y="75"/>
                  <a:pt x="91" y="82"/>
                </a:cubicBezTo>
                <a:cubicBezTo>
                  <a:pt x="91" y="86"/>
                  <a:pt x="90" y="91"/>
                  <a:pt x="88" y="94"/>
                </a:cubicBezTo>
                <a:cubicBezTo>
                  <a:pt x="85" y="98"/>
                  <a:pt x="82" y="102"/>
                  <a:pt x="78" y="104"/>
                </a:cubicBezTo>
                <a:cubicBezTo>
                  <a:pt x="74" y="107"/>
                  <a:pt x="70" y="109"/>
                  <a:pt x="64" y="111"/>
                </a:cubicBezTo>
                <a:cubicBezTo>
                  <a:pt x="58" y="112"/>
                  <a:pt x="52" y="113"/>
                  <a:pt x="45" y="113"/>
                </a:cubicBezTo>
                <a:cubicBezTo>
                  <a:pt x="31" y="113"/>
                  <a:pt x="20" y="110"/>
                  <a:pt x="12" y="105"/>
                </a:cubicBezTo>
                <a:cubicBezTo>
                  <a:pt x="4" y="99"/>
                  <a:pt x="0" y="91"/>
                  <a:pt x="0" y="82"/>
                </a:cubicBezTo>
                <a:cubicBezTo>
                  <a:pt x="0" y="75"/>
                  <a:pt x="2" y="70"/>
                  <a:pt x="5" y="65"/>
                </a:cubicBezTo>
                <a:cubicBezTo>
                  <a:pt x="9" y="61"/>
                  <a:pt x="14" y="57"/>
                  <a:pt x="22" y="55"/>
                </a:cubicBezTo>
                <a:close/>
                <a:moveTo>
                  <a:pt x="45" y="95"/>
                </a:moveTo>
                <a:cubicBezTo>
                  <a:pt x="52" y="95"/>
                  <a:pt x="58" y="94"/>
                  <a:pt x="61" y="91"/>
                </a:cubicBezTo>
                <a:cubicBezTo>
                  <a:pt x="65" y="88"/>
                  <a:pt x="67" y="84"/>
                  <a:pt x="67" y="79"/>
                </a:cubicBezTo>
                <a:cubicBezTo>
                  <a:pt x="67" y="74"/>
                  <a:pt x="65" y="70"/>
                  <a:pt x="61" y="67"/>
                </a:cubicBezTo>
                <a:cubicBezTo>
                  <a:pt x="57" y="65"/>
                  <a:pt x="52" y="63"/>
                  <a:pt x="45" y="63"/>
                </a:cubicBezTo>
                <a:cubicBezTo>
                  <a:pt x="39" y="63"/>
                  <a:pt x="33" y="65"/>
                  <a:pt x="30" y="67"/>
                </a:cubicBezTo>
                <a:cubicBezTo>
                  <a:pt x="26" y="70"/>
                  <a:pt x="24" y="74"/>
                  <a:pt x="24" y="79"/>
                </a:cubicBezTo>
                <a:cubicBezTo>
                  <a:pt x="24" y="84"/>
                  <a:pt x="26" y="88"/>
                  <a:pt x="30" y="91"/>
                </a:cubicBezTo>
                <a:cubicBezTo>
                  <a:pt x="33" y="94"/>
                  <a:pt x="39" y="95"/>
                  <a:pt x="45" y="95"/>
                </a:cubicBezTo>
                <a:close/>
                <a:moveTo>
                  <a:pt x="45" y="48"/>
                </a:moveTo>
                <a:cubicBezTo>
                  <a:pt x="51" y="48"/>
                  <a:pt x="56" y="46"/>
                  <a:pt x="59" y="44"/>
                </a:cubicBezTo>
                <a:cubicBezTo>
                  <a:pt x="63" y="41"/>
                  <a:pt x="64" y="37"/>
                  <a:pt x="64" y="33"/>
                </a:cubicBezTo>
                <a:cubicBezTo>
                  <a:pt x="64" y="28"/>
                  <a:pt x="63" y="25"/>
                  <a:pt x="59" y="22"/>
                </a:cubicBezTo>
                <a:cubicBezTo>
                  <a:pt x="56" y="19"/>
                  <a:pt x="51" y="18"/>
                  <a:pt x="45" y="18"/>
                </a:cubicBezTo>
                <a:cubicBezTo>
                  <a:pt x="39" y="18"/>
                  <a:pt x="35" y="19"/>
                  <a:pt x="31" y="22"/>
                </a:cubicBezTo>
                <a:cubicBezTo>
                  <a:pt x="28" y="25"/>
                  <a:pt x="26" y="28"/>
                  <a:pt x="26" y="33"/>
                </a:cubicBezTo>
                <a:cubicBezTo>
                  <a:pt x="26" y="37"/>
                  <a:pt x="28" y="41"/>
                  <a:pt x="32" y="43"/>
                </a:cubicBezTo>
                <a:cubicBezTo>
                  <a:pt x="35" y="46"/>
                  <a:pt x="40" y="48"/>
                  <a:pt x="45" y="4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4" name="Freeform 85"/>
          <p:cNvSpPr>
            <a:spLocks noEditPoints="1"/>
          </p:cNvSpPr>
          <p:nvPr userDrawn="1"/>
        </p:nvSpPr>
        <p:spPr bwMode="auto">
          <a:xfrm>
            <a:off x="4518015" y="5928269"/>
            <a:ext cx="79757" cy="100617"/>
          </a:xfrm>
          <a:custGeom>
            <a:avLst/>
            <a:gdLst/>
            <a:ahLst/>
            <a:cxnLst>
              <a:cxn ang="0">
                <a:pos x="54" y="69"/>
              </a:cxn>
              <a:cxn ang="0">
                <a:pos x="37" y="72"/>
              </a:cxn>
              <a:cxn ang="0">
                <a:pos x="22" y="70"/>
              </a:cxn>
              <a:cxn ang="0">
                <a:pos x="10" y="63"/>
              </a:cxn>
              <a:cxn ang="0">
                <a:pos x="3" y="53"/>
              </a:cxn>
              <a:cxn ang="0">
                <a:pos x="0" y="39"/>
              </a:cxn>
              <a:cxn ang="0">
                <a:pos x="0" y="38"/>
              </a:cxn>
              <a:cxn ang="0">
                <a:pos x="3" y="23"/>
              </a:cxn>
              <a:cxn ang="0">
                <a:pos x="12" y="11"/>
              </a:cxn>
              <a:cxn ang="0">
                <a:pos x="26" y="3"/>
              </a:cxn>
              <a:cxn ang="0">
                <a:pos x="43" y="0"/>
              </a:cxn>
              <a:cxn ang="0">
                <a:pos x="63" y="3"/>
              </a:cxn>
              <a:cxn ang="0">
                <a:pos x="78" y="13"/>
              </a:cxn>
              <a:cxn ang="0">
                <a:pos x="87" y="29"/>
              </a:cxn>
              <a:cxn ang="0">
                <a:pos x="90" y="51"/>
              </a:cxn>
              <a:cxn ang="0">
                <a:pos x="90" y="61"/>
              </a:cxn>
              <a:cxn ang="0">
                <a:pos x="78" y="100"/>
              </a:cxn>
              <a:cxn ang="0">
                <a:pos x="41" y="113"/>
              </a:cxn>
              <a:cxn ang="0">
                <a:pos x="25" y="111"/>
              </a:cxn>
              <a:cxn ang="0">
                <a:pos x="13" y="107"/>
              </a:cxn>
              <a:cxn ang="0">
                <a:pos x="6" y="101"/>
              </a:cxn>
              <a:cxn ang="0">
                <a:pos x="4" y="94"/>
              </a:cxn>
              <a:cxn ang="0">
                <a:pos x="5" y="88"/>
              </a:cxn>
              <a:cxn ang="0">
                <a:pos x="8" y="84"/>
              </a:cxn>
              <a:cxn ang="0">
                <a:pos x="11" y="82"/>
              </a:cxn>
              <a:cxn ang="0">
                <a:pos x="13" y="82"/>
              </a:cxn>
              <a:cxn ang="0">
                <a:pos x="24" y="90"/>
              </a:cxn>
              <a:cxn ang="0">
                <a:pos x="39" y="93"/>
              </a:cxn>
              <a:cxn ang="0">
                <a:pos x="60" y="86"/>
              </a:cxn>
              <a:cxn ang="0">
                <a:pos x="66" y="62"/>
              </a:cxn>
              <a:cxn ang="0">
                <a:pos x="66" y="61"/>
              </a:cxn>
              <a:cxn ang="0">
                <a:pos x="54" y="69"/>
              </a:cxn>
              <a:cxn ang="0">
                <a:pos x="66" y="45"/>
              </a:cxn>
              <a:cxn ang="0">
                <a:pos x="60" y="25"/>
              </a:cxn>
              <a:cxn ang="0">
                <a:pos x="44" y="18"/>
              </a:cxn>
              <a:cxn ang="0">
                <a:pos x="30" y="24"/>
              </a:cxn>
              <a:cxn ang="0">
                <a:pos x="24" y="37"/>
              </a:cxn>
              <a:cxn ang="0">
                <a:pos x="24" y="37"/>
              </a:cxn>
              <a:cxn ang="0">
                <a:pos x="29" y="50"/>
              </a:cxn>
              <a:cxn ang="0">
                <a:pos x="44" y="54"/>
              </a:cxn>
              <a:cxn ang="0">
                <a:pos x="56" y="52"/>
              </a:cxn>
              <a:cxn ang="0">
                <a:pos x="66" y="45"/>
              </a:cxn>
            </a:cxnLst>
            <a:rect l="0" t="0" r="r" b="b"/>
            <a:pathLst>
              <a:path w="90" h="113">
                <a:moveTo>
                  <a:pt x="54" y="69"/>
                </a:moveTo>
                <a:cubicBezTo>
                  <a:pt x="49" y="71"/>
                  <a:pt x="43" y="72"/>
                  <a:pt x="37" y="72"/>
                </a:cubicBezTo>
                <a:cubicBezTo>
                  <a:pt x="31" y="72"/>
                  <a:pt x="26" y="71"/>
                  <a:pt x="22" y="70"/>
                </a:cubicBezTo>
                <a:cubicBezTo>
                  <a:pt x="17" y="68"/>
                  <a:pt x="13" y="66"/>
                  <a:pt x="10" y="63"/>
                </a:cubicBezTo>
                <a:cubicBezTo>
                  <a:pt x="7" y="61"/>
                  <a:pt x="5" y="57"/>
                  <a:pt x="3" y="53"/>
                </a:cubicBezTo>
                <a:cubicBezTo>
                  <a:pt x="1" y="49"/>
                  <a:pt x="0" y="44"/>
                  <a:pt x="0" y="3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3"/>
                  <a:pt x="1" y="28"/>
                  <a:pt x="3" y="23"/>
                </a:cubicBezTo>
                <a:cubicBezTo>
                  <a:pt x="6" y="18"/>
                  <a:pt x="8" y="14"/>
                  <a:pt x="12" y="11"/>
                </a:cubicBezTo>
                <a:cubicBezTo>
                  <a:pt x="16" y="7"/>
                  <a:pt x="21" y="5"/>
                  <a:pt x="26" y="3"/>
                </a:cubicBezTo>
                <a:cubicBezTo>
                  <a:pt x="31" y="1"/>
                  <a:pt x="37" y="0"/>
                  <a:pt x="43" y="0"/>
                </a:cubicBezTo>
                <a:cubicBezTo>
                  <a:pt x="51" y="0"/>
                  <a:pt x="57" y="1"/>
                  <a:pt x="63" y="3"/>
                </a:cubicBezTo>
                <a:cubicBezTo>
                  <a:pt x="69" y="6"/>
                  <a:pt x="74" y="9"/>
                  <a:pt x="78" y="13"/>
                </a:cubicBezTo>
                <a:cubicBezTo>
                  <a:pt x="82" y="18"/>
                  <a:pt x="85" y="23"/>
                  <a:pt x="87" y="29"/>
                </a:cubicBezTo>
                <a:cubicBezTo>
                  <a:pt x="89" y="36"/>
                  <a:pt x="90" y="43"/>
                  <a:pt x="90" y="5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78"/>
                  <a:pt x="86" y="91"/>
                  <a:pt x="78" y="100"/>
                </a:cubicBezTo>
                <a:cubicBezTo>
                  <a:pt x="69" y="109"/>
                  <a:pt x="57" y="113"/>
                  <a:pt x="41" y="113"/>
                </a:cubicBezTo>
                <a:cubicBezTo>
                  <a:pt x="35" y="113"/>
                  <a:pt x="29" y="113"/>
                  <a:pt x="25" y="111"/>
                </a:cubicBezTo>
                <a:cubicBezTo>
                  <a:pt x="20" y="110"/>
                  <a:pt x="16" y="109"/>
                  <a:pt x="13" y="107"/>
                </a:cubicBezTo>
                <a:cubicBezTo>
                  <a:pt x="10" y="105"/>
                  <a:pt x="8" y="103"/>
                  <a:pt x="6" y="101"/>
                </a:cubicBezTo>
                <a:cubicBezTo>
                  <a:pt x="5" y="99"/>
                  <a:pt x="4" y="96"/>
                  <a:pt x="4" y="94"/>
                </a:cubicBezTo>
                <a:cubicBezTo>
                  <a:pt x="4" y="92"/>
                  <a:pt x="5" y="90"/>
                  <a:pt x="5" y="88"/>
                </a:cubicBezTo>
                <a:cubicBezTo>
                  <a:pt x="6" y="86"/>
                  <a:pt x="7" y="85"/>
                  <a:pt x="8" y="84"/>
                </a:cubicBezTo>
                <a:cubicBezTo>
                  <a:pt x="9" y="83"/>
                  <a:pt x="10" y="83"/>
                  <a:pt x="11" y="82"/>
                </a:cubicBezTo>
                <a:cubicBezTo>
                  <a:pt x="12" y="82"/>
                  <a:pt x="13" y="82"/>
                  <a:pt x="13" y="82"/>
                </a:cubicBezTo>
                <a:cubicBezTo>
                  <a:pt x="16" y="85"/>
                  <a:pt x="19" y="88"/>
                  <a:pt x="24" y="90"/>
                </a:cubicBezTo>
                <a:cubicBezTo>
                  <a:pt x="28" y="92"/>
                  <a:pt x="33" y="93"/>
                  <a:pt x="39" y="93"/>
                </a:cubicBezTo>
                <a:cubicBezTo>
                  <a:pt x="48" y="93"/>
                  <a:pt x="55" y="91"/>
                  <a:pt x="60" y="86"/>
                </a:cubicBezTo>
                <a:cubicBezTo>
                  <a:pt x="64" y="81"/>
                  <a:pt x="66" y="73"/>
                  <a:pt x="66" y="62"/>
                </a:cubicBezTo>
                <a:cubicBezTo>
                  <a:pt x="66" y="61"/>
                  <a:pt x="66" y="61"/>
                  <a:pt x="66" y="61"/>
                </a:cubicBezTo>
                <a:cubicBezTo>
                  <a:pt x="63" y="64"/>
                  <a:pt x="59" y="66"/>
                  <a:pt x="54" y="69"/>
                </a:cubicBezTo>
                <a:close/>
                <a:moveTo>
                  <a:pt x="66" y="45"/>
                </a:moveTo>
                <a:cubicBezTo>
                  <a:pt x="65" y="37"/>
                  <a:pt x="63" y="30"/>
                  <a:pt x="60" y="25"/>
                </a:cubicBezTo>
                <a:cubicBezTo>
                  <a:pt x="56" y="21"/>
                  <a:pt x="51" y="18"/>
                  <a:pt x="44" y="18"/>
                </a:cubicBezTo>
                <a:cubicBezTo>
                  <a:pt x="38" y="18"/>
                  <a:pt x="33" y="20"/>
                  <a:pt x="30" y="24"/>
                </a:cubicBezTo>
                <a:cubicBezTo>
                  <a:pt x="26" y="27"/>
                  <a:pt x="24" y="32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43"/>
                  <a:pt x="26" y="47"/>
                  <a:pt x="29" y="50"/>
                </a:cubicBezTo>
                <a:cubicBezTo>
                  <a:pt x="32" y="53"/>
                  <a:pt x="37" y="54"/>
                  <a:pt x="44" y="54"/>
                </a:cubicBezTo>
                <a:cubicBezTo>
                  <a:pt x="48" y="54"/>
                  <a:pt x="52" y="54"/>
                  <a:pt x="56" y="52"/>
                </a:cubicBezTo>
                <a:cubicBezTo>
                  <a:pt x="59" y="50"/>
                  <a:pt x="63" y="48"/>
                  <a:pt x="66" y="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5" name="Freeform 89"/>
          <p:cNvSpPr>
            <a:spLocks noEditPoints="1"/>
          </p:cNvSpPr>
          <p:nvPr userDrawn="1"/>
        </p:nvSpPr>
        <p:spPr bwMode="auto">
          <a:xfrm>
            <a:off x="4746241" y="5909864"/>
            <a:ext cx="90800" cy="123931"/>
          </a:xfrm>
          <a:custGeom>
            <a:avLst/>
            <a:gdLst/>
            <a:ahLst/>
            <a:cxnLst>
              <a:cxn ang="0">
                <a:pos x="67" y="132"/>
              </a:cxn>
              <a:cxn ang="0">
                <a:pos x="90" y="107"/>
              </a:cxn>
              <a:cxn ang="0">
                <a:pos x="95" y="102"/>
              </a:cxn>
              <a:cxn ang="0">
                <a:pos x="92" y="86"/>
              </a:cxn>
              <a:cxn ang="0">
                <a:pos x="74" y="90"/>
              </a:cxn>
              <a:cxn ang="0">
                <a:pos x="64" y="100"/>
              </a:cxn>
              <a:cxn ang="0">
                <a:pos x="64" y="14"/>
              </a:cxn>
              <a:cxn ang="0">
                <a:pos x="52" y="0"/>
              </a:cxn>
              <a:cxn ang="0">
                <a:pos x="50" y="0"/>
              </a:cxn>
              <a:cxn ang="0">
                <a:pos x="38" y="14"/>
              </a:cxn>
              <a:cxn ang="0">
                <a:pos x="38" y="100"/>
              </a:cxn>
              <a:cxn ang="0">
                <a:pos x="29" y="90"/>
              </a:cxn>
              <a:cxn ang="0">
                <a:pos x="11" y="86"/>
              </a:cxn>
              <a:cxn ang="0">
                <a:pos x="8" y="102"/>
              </a:cxn>
              <a:cxn ang="0">
                <a:pos x="12" y="108"/>
              </a:cxn>
              <a:cxn ang="0">
                <a:pos x="34" y="132"/>
              </a:cxn>
              <a:cxn ang="0">
                <a:pos x="41" y="138"/>
              </a:cxn>
              <a:cxn ang="0">
                <a:pos x="51" y="141"/>
              </a:cxn>
              <a:cxn ang="0">
                <a:pos x="61" y="138"/>
              </a:cxn>
              <a:cxn ang="0">
                <a:pos x="67" y="132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</a:cxnLst>
            <a:rect l="0" t="0" r="r" b="b"/>
            <a:pathLst>
              <a:path w="103" h="141">
                <a:moveTo>
                  <a:pt x="67" y="132"/>
                </a:moveTo>
                <a:cubicBezTo>
                  <a:pt x="90" y="107"/>
                  <a:pt x="90" y="107"/>
                  <a:pt x="90" y="107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5" y="102"/>
                  <a:pt x="103" y="94"/>
                  <a:pt x="92" y="86"/>
                </a:cubicBezTo>
                <a:cubicBezTo>
                  <a:pt x="85" y="80"/>
                  <a:pt x="80" y="83"/>
                  <a:pt x="74" y="90"/>
                </a:cubicBezTo>
                <a:cubicBezTo>
                  <a:pt x="71" y="92"/>
                  <a:pt x="68" y="96"/>
                  <a:pt x="64" y="100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4"/>
                  <a:pt x="59" y="0"/>
                  <a:pt x="5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3" y="0"/>
                  <a:pt x="38" y="4"/>
                  <a:pt x="38" y="14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4" y="96"/>
                  <a:pt x="31" y="93"/>
                  <a:pt x="29" y="90"/>
                </a:cubicBezTo>
                <a:cubicBezTo>
                  <a:pt x="23" y="83"/>
                  <a:pt x="18" y="81"/>
                  <a:pt x="11" y="86"/>
                </a:cubicBezTo>
                <a:cubicBezTo>
                  <a:pt x="0" y="94"/>
                  <a:pt x="8" y="102"/>
                  <a:pt x="8" y="102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7" y="135"/>
                  <a:pt x="39" y="137"/>
                  <a:pt x="41" y="138"/>
                </a:cubicBezTo>
                <a:cubicBezTo>
                  <a:pt x="43" y="140"/>
                  <a:pt x="47" y="141"/>
                  <a:pt x="51" y="141"/>
                </a:cubicBezTo>
                <a:cubicBezTo>
                  <a:pt x="55" y="141"/>
                  <a:pt x="59" y="140"/>
                  <a:pt x="61" y="138"/>
                </a:cubicBezTo>
                <a:cubicBezTo>
                  <a:pt x="63" y="137"/>
                  <a:pt x="65" y="135"/>
                  <a:pt x="67" y="132"/>
                </a:cubicBezTo>
                <a:close/>
                <a:moveTo>
                  <a:pt x="51" y="141"/>
                </a:move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6" name="Freeform 93"/>
          <p:cNvSpPr>
            <a:spLocks/>
          </p:cNvSpPr>
          <p:nvPr userDrawn="1"/>
        </p:nvSpPr>
        <p:spPr bwMode="auto">
          <a:xfrm>
            <a:off x="4979376" y="5928269"/>
            <a:ext cx="87120" cy="100617"/>
          </a:xfrm>
          <a:custGeom>
            <a:avLst/>
            <a:gdLst/>
            <a:ahLst/>
            <a:cxnLst>
              <a:cxn ang="0">
                <a:pos x="8" y="52"/>
              </a:cxn>
              <a:cxn ang="0">
                <a:pos x="2" y="50"/>
              </a:cxn>
              <a:cxn ang="0">
                <a:pos x="0" y="46"/>
              </a:cxn>
              <a:cxn ang="0">
                <a:pos x="0" y="44"/>
              </a:cxn>
              <a:cxn ang="0">
                <a:pos x="2" y="39"/>
              </a:cxn>
              <a:cxn ang="0">
                <a:pos x="8" y="37"/>
              </a:cxn>
              <a:cxn ang="0">
                <a:pos x="16" y="37"/>
              </a:cxn>
              <a:cxn ang="0">
                <a:pos x="32" y="10"/>
              </a:cxn>
              <a:cxn ang="0">
                <a:pos x="62" y="0"/>
              </a:cxn>
              <a:cxn ang="0">
                <a:pos x="77" y="2"/>
              </a:cxn>
              <a:cxn ang="0">
                <a:pos x="89" y="7"/>
              </a:cxn>
              <a:cxn ang="0">
                <a:pos x="96" y="14"/>
              </a:cxn>
              <a:cxn ang="0">
                <a:pos x="98" y="22"/>
              </a:cxn>
              <a:cxn ang="0">
                <a:pos x="97" y="28"/>
              </a:cxn>
              <a:cxn ang="0">
                <a:pos x="93" y="32"/>
              </a:cxn>
              <a:cxn ang="0">
                <a:pos x="89" y="34"/>
              </a:cxn>
              <a:cxn ang="0">
                <a:pos x="87" y="34"/>
              </a:cxn>
              <a:cxn ang="0">
                <a:pos x="77" y="24"/>
              </a:cxn>
              <a:cxn ang="0">
                <a:pos x="62" y="21"/>
              </a:cxn>
              <a:cxn ang="0">
                <a:pos x="48" y="25"/>
              </a:cxn>
              <a:cxn ang="0">
                <a:pos x="40" y="37"/>
              </a:cxn>
              <a:cxn ang="0">
                <a:pos x="67" y="37"/>
              </a:cxn>
              <a:cxn ang="0">
                <a:pos x="73" y="39"/>
              </a:cxn>
              <a:cxn ang="0">
                <a:pos x="75" y="44"/>
              </a:cxn>
              <a:cxn ang="0">
                <a:pos x="75" y="46"/>
              </a:cxn>
              <a:cxn ang="0">
                <a:pos x="73" y="50"/>
              </a:cxn>
              <a:cxn ang="0">
                <a:pos x="67" y="52"/>
              </a:cxn>
              <a:cxn ang="0">
                <a:pos x="38" y="52"/>
              </a:cxn>
              <a:cxn ang="0">
                <a:pos x="38" y="62"/>
              </a:cxn>
              <a:cxn ang="0">
                <a:pos x="67" y="62"/>
              </a:cxn>
              <a:cxn ang="0">
                <a:pos x="73" y="64"/>
              </a:cxn>
              <a:cxn ang="0">
                <a:pos x="75" y="69"/>
              </a:cxn>
              <a:cxn ang="0">
                <a:pos x="75" y="71"/>
              </a:cxn>
              <a:cxn ang="0">
                <a:pos x="73" y="75"/>
              </a:cxn>
              <a:cxn ang="0">
                <a:pos x="67" y="77"/>
              </a:cxn>
              <a:cxn ang="0">
                <a:pos x="40" y="77"/>
              </a:cxn>
              <a:cxn ang="0">
                <a:pos x="48" y="90"/>
              </a:cxn>
              <a:cxn ang="0">
                <a:pos x="63" y="94"/>
              </a:cxn>
              <a:cxn ang="0">
                <a:pos x="77" y="90"/>
              </a:cxn>
              <a:cxn ang="0">
                <a:pos x="87" y="80"/>
              </a:cxn>
              <a:cxn ang="0">
                <a:pos x="89" y="80"/>
              </a:cxn>
              <a:cxn ang="0">
                <a:pos x="93" y="82"/>
              </a:cxn>
              <a:cxn ang="0">
                <a:pos x="97" y="86"/>
              </a:cxn>
              <a:cxn ang="0">
                <a:pos x="99" y="92"/>
              </a:cxn>
              <a:cxn ang="0">
                <a:pos x="97" y="99"/>
              </a:cxn>
              <a:cxn ang="0">
                <a:pos x="90" y="107"/>
              </a:cxn>
              <a:cxn ang="0">
                <a:pos x="79" y="112"/>
              </a:cxn>
              <a:cxn ang="0">
                <a:pos x="62" y="115"/>
              </a:cxn>
              <a:cxn ang="0">
                <a:pos x="32" y="105"/>
              </a:cxn>
              <a:cxn ang="0">
                <a:pos x="16" y="77"/>
              </a:cxn>
              <a:cxn ang="0">
                <a:pos x="8" y="77"/>
              </a:cxn>
              <a:cxn ang="0">
                <a:pos x="2" y="75"/>
              </a:cxn>
              <a:cxn ang="0">
                <a:pos x="0" y="71"/>
              </a:cxn>
              <a:cxn ang="0">
                <a:pos x="0" y="69"/>
              </a:cxn>
              <a:cxn ang="0">
                <a:pos x="2" y="64"/>
              </a:cxn>
              <a:cxn ang="0">
                <a:pos x="8" y="62"/>
              </a:cxn>
              <a:cxn ang="0">
                <a:pos x="14" y="62"/>
              </a:cxn>
              <a:cxn ang="0">
                <a:pos x="14" y="52"/>
              </a:cxn>
              <a:cxn ang="0">
                <a:pos x="8" y="52"/>
              </a:cxn>
            </a:cxnLst>
            <a:rect l="0" t="0" r="r" b="b"/>
            <a:pathLst>
              <a:path w="99" h="115">
                <a:moveTo>
                  <a:pt x="8" y="52"/>
                </a:moveTo>
                <a:cubicBezTo>
                  <a:pt x="5" y="52"/>
                  <a:pt x="3" y="52"/>
                  <a:pt x="2" y="50"/>
                </a:cubicBezTo>
                <a:cubicBezTo>
                  <a:pt x="0" y="49"/>
                  <a:pt x="0" y="47"/>
                  <a:pt x="0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2"/>
                  <a:pt x="0" y="40"/>
                  <a:pt x="2" y="39"/>
                </a:cubicBezTo>
                <a:cubicBezTo>
                  <a:pt x="3" y="38"/>
                  <a:pt x="5" y="37"/>
                  <a:pt x="8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26"/>
                  <a:pt x="24" y="16"/>
                  <a:pt x="32" y="10"/>
                </a:cubicBezTo>
                <a:cubicBezTo>
                  <a:pt x="40" y="3"/>
                  <a:pt x="50" y="0"/>
                  <a:pt x="62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2" y="3"/>
                  <a:pt x="86" y="5"/>
                  <a:pt x="89" y="7"/>
                </a:cubicBezTo>
                <a:cubicBezTo>
                  <a:pt x="92" y="9"/>
                  <a:pt x="94" y="12"/>
                  <a:pt x="96" y="14"/>
                </a:cubicBezTo>
                <a:cubicBezTo>
                  <a:pt x="98" y="17"/>
                  <a:pt x="98" y="20"/>
                  <a:pt x="98" y="22"/>
                </a:cubicBezTo>
                <a:cubicBezTo>
                  <a:pt x="98" y="24"/>
                  <a:pt x="98" y="26"/>
                  <a:pt x="97" y="28"/>
                </a:cubicBezTo>
                <a:cubicBezTo>
                  <a:pt x="96" y="30"/>
                  <a:pt x="94" y="31"/>
                  <a:pt x="93" y="32"/>
                </a:cubicBezTo>
                <a:cubicBezTo>
                  <a:pt x="91" y="33"/>
                  <a:pt x="90" y="34"/>
                  <a:pt x="89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4" y="30"/>
                  <a:pt x="80" y="26"/>
                  <a:pt x="77" y="24"/>
                </a:cubicBezTo>
                <a:cubicBezTo>
                  <a:pt x="73" y="22"/>
                  <a:pt x="68" y="21"/>
                  <a:pt x="62" y="21"/>
                </a:cubicBezTo>
                <a:cubicBezTo>
                  <a:pt x="57" y="21"/>
                  <a:pt x="52" y="22"/>
                  <a:pt x="48" y="25"/>
                </a:cubicBezTo>
                <a:cubicBezTo>
                  <a:pt x="44" y="28"/>
                  <a:pt x="42" y="32"/>
                  <a:pt x="40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70" y="37"/>
                  <a:pt x="72" y="38"/>
                  <a:pt x="73" y="39"/>
                </a:cubicBezTo>
                <a:cubicBezTo>
                  <a:pt x="75" y="40"/>
                  <a:pt x="75" y="42"/>
                  <a:pt x="75" y="44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7"/>
                  <a:pt x="75" y="49"/>
                  <a:pt x="73" y="50"/>
                </a:cubicBezTo>
                <a:cubicBezTo>
                  <a:pt x="72" y="52"/>
                  <a:pt x="70" y="52"/>
                  <a:pt x="67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62"/>
                  <a:pt x="38" y="62"/>
                  <a:pt x="3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70" y="62"/>
                  <a:pt x="72" y="63"/>
                  <a:pt x="73" y="64"/>
                </a:cubicBezTo>
                <a:cubicBezTo>
                  <a:pt x="75" y="65"/>
                  <a:pt x="75" y="67"/>
                  <a:pt x="75" y="69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72"/>
                  <a:pt x="75" y="74"/>
                  <a:pt x="73" y="75"/>
                </a:cubicBezTo>
                <a:cubicBezTo>
                  <a:pt x="72" y="77"/>
                  <a:pt x="70" y="77"/>
                  <a:pt x="67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2" y="83"/>
                  <a:pt x="44" y="87"/>
                  <a:pt x="48" y="90"/>
                </a:cubicBezTo>
                <a:cubicBezTo>
                  <a:pt x="52" y="93"/>
                  <a:pt x="57" y="94"/>
                  <a:pt x="63" y="94"/>
                </a:cubicBezTo>
                <a:cubicBezTo>
                  <a:pt x="69" y="94"/>
                  <a:pt x="73" y="93"/>
                  <a:pt x="77" y="90"/>
                </a:cubicBezTo>
                <a:cubicBezTo>
                  <a:pt x="81" y="88"/>
                  <a:pt x="84" y="84"/>
                  <a:pt x="87" y="80"/>
                </a:cubicBezTo>
                <a:cubicBezTo>
                  <a:pt x="87" y="79"/>
                  <a:pt x="88" y="80"/>
                  <a:pt x="89" y="80"/>
                </a:cubicBezTo>
                <a:cubicBezTo>
                  <a:pt x="90" y="80"/>
                  <a:pt x="92" y="81"/>
                  <a:pt x="93" y="82"/>
                </a:cubicBezTo>
                <a:cubicBezTo>
                  <a:pt x="95" y="83"/>
                  <a:pt x="96" y="84"/>
                  <a:pt x="97" y="86"/>
                </a:cubicBezTo>
                <a:cubicBezTo>
                  <a:pt x="98" y="87"/>
                  <a:pt x="99" y="89"/>
                  <a:pt x="99" y="92"/>
                </a:cubicBezTo>
                <a:cubicBezTo>
                  <a:pt x="99" y="94"/>
                  <a:pt x="98" y="96"/>
                  <a:pt x="97" y="99"/>
                </a:cubicBezTo>
                <a:cubicBezTo>
                  <a:pt x="95" y="102"/>
                  <a:pt x="93" y="104"/>
                  <a:pt x="90" y="107"/>
                </a:cubicBezTo>
                <a:cubicBezTo>
                  <a:pt x="87" y="109"/>
                  <a:pt x="83" y="111"/>
                  <a:pt x="79" y="112"/>
                </a:cubicBezTo>
                <a:cubicBezTo>
                  <a:pt x="74" y="114"/>
                  <a:pt x="69" y="115"/>
                  <a:pt x="62" y="115"/>
                </a:cubicBezTo>
                <a:cubicBezTo>
                  <a:pt x="50" y="115"/>
                  <a:pt x="40" y="111"/>
                  <a:pt x="32" y="105"/>
                </a:cubicBezTo>
                <a:cubicBezTo>
                  <a:pt x="23" y="98"/>
                  <a:pt x="18" y="89"/>
                  <a:pt x="16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5" y="77"/>
                  <a:pt x="3" y="77"/>
                  <a:pt x="2" y="75"/>
                </a:cubicBezTo>
                <a:cubicBezTo>
                  <a:pt x="0" y="74"/>
                  <a:pt x="0" y="72"/>
                  <a:pt x="0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7"/>
                  <a:pt x="0" y="65"/>
                  <a:pt x="2" y="64"/>
                </a:cubicBezTo>
                <a:cubicBezTo>
                  <a:pt x="3" y="63"/>
                  <a:pt x="5" y="62"/>
                  <a:pt x="8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52"/>
                  <a:pt x="14" y="52"/>
                  <a:pt x="14" y="52"/>
                </a:cubicBezTo>
                <a:lnTo>
                  <a:pt x="8" y="52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7" name="Freeform 97"/>
          <p:cNvSpPr>
            <a:spLocks noEditPoints="1"/>
          </p:cNvSpPr>
          <p:nvPr userDrawn="1"/>
        </p:nvSpPr>
        <p:spPr bwMode="auto">
          <a:xfrm>
            <a:off x="5203926" y="5925807"/>
            <a:ext cx="101843" cy="104298"/>
          </a:xfrm>
          <a:custGeom>
            <a:avLst/>
            <a:gdLst/>
            <a:ahLst/>
            <a:cxnLst>
              <a:cxn ang="0">
                <a:pos x="80" y="74"/>
              </a:cxn>
              <a:cxn ang="0">
                <a:pos x="83" y="65"/>
              </a:cxn>
              <a:cxn ang="0">
                <a:pos x="87" y="55"/>
              </a:cxn>
              <a:cxn ang="0">
                <a:pos x="92" y="46"/>
              </a:cxn>
              <a:cxn ang="0">
                <a:pos x="100" y="43"/>
              </a:cxn>
              <a:cxn ang="0">
                <a:pos x="105" y="44"/>
              </a:cxn>
              <a:cxn ang="0">
                <a:pos x="108" y="47"/>
              </a:cxn>
              <a:cxn ang="0">
                <a:pos x="110" y="49"/>
              </a:cxn>
              <a:cxn ang="0">
                <a:pos x="111" y="50"/>
              </a:cxn>
              <a:cxn ang="0">
                <a:pos x="104" y="70"/>
              </a:cxn>
              <a:cxn ang="0">
                <a:pos x="94" y="87"/>
              </a:cxn>
              <a:cxn ang="0">
                <a:pos x="117" y="107"/>
              </a:cxn>
              <a:cxn ang="0">
                <a:pos x="117" y="108"/>
              </a:cxn>
              <a:cxn ang="0">
                <a:pos x="114" y="112"/>
              </a:cxn>
              <a:cxn ang="0">
                <a:pos x="110" y="116"/>
              </a:cxn>
              <a:cxn ang="0">
                <a:pos x="104" y="117"/>
              </a:cxn>
              <a:cxn ang="0">
                <a:pos x="97" y="116"/>
              </a:cxn>
              <a:cxn ang="0">
                <a:pos x="89" y="110"/>
              </a:cxn>
              <a:cxn ang="0">
                <a:pos x="81" y="102"/>
              </a:cxn>
              <a:cxn ang="0">
                <a:pos x="64" y="114"/>
              </a:cxn>
              <a:cxn ang="0">
                <a:pos x="42" y="118"/>
              </a:cxn>
              <a:cxn ang="0">
                <a:pos x="11" y="110"/>
              </a:cxn>
              <a:cxn ang="0">
                <a:pos x="0" y="84"/>
              </a:cxn>
              <a:cxn ang="0">
                <a:pos x="7" y="64"/>
              </a:cxn>
              <a:cxn ang="0">
                <a:pos x="26" y="52"/>
              </a:cxn>
              <a:cxn ang="0">
                <a:pos x="19" y="42"/>
              </a:cxn>
              <a:cxn ang="0">
                <a:pos x="16" y="30"/>
              </a:cxn>
              <a:cxn ang="0">
                <a:pos x="18" y="18"/>
              </a:cxn>
              <a:cxn ang="0">
                <a:pos x="25" y="9"/>
              </a:cxn>
              <a:cxn ang="0">
                <a:pos x="36" y="3"/>
              </a:cxn>
              <a:cxn ang="0">
                <a:pos x="51" y="0"/>
              </a:cxn>
              <a:cxn ang="0">
                <a:pos x="64" y="2"/>
              </a:cxn>
              <a:cxn ang="0">
                <a:pos x="74" y="8"/>
              </a:cxn>
              <a:cxn ang="0">
                <a:pos x="81" y="17"/>
              </a:cxn>
              <a:cxn ang="0">
                <a:pos x="83" y="28"/>
              </a:cxn>
              <a:cxn ang="0">
                <a:pos x="76" y="44"/>
              </a:cxn>
              <a:cxn ang="0">
                <a:pos x="58" y="55"/>
              </a:cxn>
              <a:cxn ang="0">
                <a:pos x="80" y="74"/>
              </a:cxn>
              <a:cxn ang="0">
                <a:pos x="37" y="63"/>
              </a:cxn>
              <a:cxn ang="0">
                <a:pos x="26" y="70"/>
              </a:cxn>
              <a:cxn ang="0">
                <a:pos x="22" y="82"/>
              </a:cxn>
              <a:cxn ang="0">
                <a:pos x="28" y="96"/>
              </a:cxn>
              <a:cxn ang="0">
                <a:pos x="44" y="101"/>
              </a:cxn>
              <a:cxn ang="0">
                <a:pos x="57" y="98"/>
              </a:cxn>
              <a:cxn ang="0">
                <a:pos x="68" y="90"/>
              </a:cxn>
              <a:cxn ang="0">
                <a:pos x="37" y="63"/>
              </a:cxn>
              <a:cxn ang="0">
                <a:pos x="46" y="46"/>
              </a:cxn>
              <a:cxn ang="0">
                <a:pos x="59" y="39"/>
              </a:cxn>
              <a:cxn ang="0">
                <a:pos x="63" y="30"/>
              </a:cxn>
              <a:cxn ang="0">
                <a:pos x="60" y="21"/>
              </a:cxn>
              <a:cxn ang="0">
                <a:pos x="51" y="17"/>
              </a:cxn>
              <a:cxn ang="0">
                <a:pos x="41" y="21"/>
              </a:cxn>
              <a:cxn ang="0">
                <a:pos x="38" y="30"/>
              </a:cxn>
              <a:cxn ang="0">
                <a:pos x="40" y="39"/>
              </a:cxn>
              <a:cxn ang="0">
                <a:pos x="46" y="46"/>
              </a:cxn>
            </a:cxnLst>
            <a:rect l="0" t="0" r="r" b="b"/>
            <a:pathLst>
              <a:path w="117" h="118">
                <a:moveTo>
                  <a:pt x="80" y="74"/>
                </a:moveTo>
                <a:cubicBezTo>
                  <a:pt x="81" y="71"/>
                  <a:pt x="82" y="68"/>
                  <a:pt x="83" y="65"/>
                </a:cubicBezTo>
                <a:cubicBezTo>
                  <a:pt x="85" y="62"/>
                  <a:pt x="86" y="59"/>
                  <a:pt x="87" y="55"/>
                </a:cubicBezTo>
                <a:cubicBezTo>
                  <a:pt x="89" y="51"/>
                  <a:pt x="90" y="48"/>
                  <a:pt x="92" y="46"/>
                </a:cubicBezTo>
                <a:cubicBezTo>
                  <a:pt x="94" y="44"/>
                  <a:pt x="97" y="43"/>
                  <a:pt x="100" y="43"/>
                </a:cubicBezTo>
                <a:cubicBezTo>
                  <a:pt x="102" y="43"/>
                  <a:pt x="103" y="44"/>
                  <a:pt x="105" y="44"/>
                </a:cubicBezTo>
                <a:cubicBezTo>
                  <a:pt x="106" y="45"/>
                  <a:pt x="107" y="46"/>
                  <a:pt x="108" y="47"/>
                </a:cubicBezTo>
                <a:cubicBezTo>
                  <a:pt x="109" y="47"/>
                  <a:pt x="110" y="48"/>
                  <a:pt x="110" y="49"/>
                </a:cubicBezTo>
                <a:cubicBezTo>
                  <a:pt x="111" y="49"/>
                  <a:pt x="111" y="50"/>
                  <a:pt x="111" y="50"/>
                </a:cubicBezTo>
                <a:cubicBezTo>
                  <a:pt x="109" y="57"/>
                  <a:pt x="107" y="64"/>
                  <a:pt x="104" y="70"/>
                </a:cubicBezTo>
                <a:cubicBezTo>
                  <a:pt x="101" y="76"/>
                  <a:pt x="98" y="81"/>
                  <a:pt x="94" y="87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7" y="107"/>
                  <a:pt x="117" y="107"/>
                  <a:pt x="117" y="108"/>
                </a:cubicBezTo>
                <a:cubicBezTo>
                  <a:pt x="116" y="110"/>
                  <a:pt x="115" y="111"/>
                  <a:pt x="114" y="112"/>
                </a:cubicBezTo>
                <a:cubicBezTo>
                  <a:pt x="113" y="113"/>
                  <a:pt x="112" y="114"/>
                  <a:pt x="110" y="116"/>
                </a:cubicBezTo>
                <a:cubicBezTo>
                  <a:pt x="108" y="117"/>
                  <a:pt x="106" y="117"/>
                  <a:pt x="104" y="117"/>
                </a:cubicBezTo>
                <a:cubicBezTo>
                  <a:pt x="102" y="117"/>
                  <a:pt x="99" y="117"/>
                  <a:pt x="97" y="116"/>
                </a:cubicBezTo>
                <a:cubicBezTo>
                  <a:pt x="94" y="115"/>
                  <a:pt x="92" y="113"/>
                  <a:pt x="89" y="11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76" y="107"/>
                  <a:pt x="70" y="111"/>
                  <a:pt x="64" y="114"/>
                </a:cubicBezTo>
                <a:cubicBezTo>
                  <a:pt x="57" y="117"/>
                  <a:pt x="50" y="118"/>
                  <a:pt x="42" y="118"/>
                </a:cubicBezTo>
                <a:cubicBezTo>
                  <a:pt x="29" y="118"/>
                  <a:pt x="19" y="115"/>
                  <a:pt x="11" y="110"/>
                </a:cubicBezTo>
                <a:cubicBezTo>
                  <a:pt x="3" y="104"/>
                  <a:pt x="0" y="95"/>
                  <a:pt x="0" y="84"/>
                </a:cubicBezTo>
                <a:cubicBezTo>
                  <a:pt x="0" y="76"/>
                  <a:pt x="2" y="70"/>
                  <a:pt x="7" y="64"/>
                </a:cubicBezTo>
                <a:cubicBezTo>
                  <a:pt x="11" y="59"/>
                  <a:pt x="18" y="55"/>
                  <a:pt x="26" y="52"/>
                </a:cubicBezTo>
                <a:cubicBezTo>
                  <a:pt x="23" y="49"/>
                  <a:pt x="20" y="46"/>
                  <a:pt x="19" y="42"/>
                </a:cubicBezTo>
                <a:cubicBezTo>
                  <a:pt x="17" y="38"/>
                  <a:pt x="16" y="34"/>
                  <a:pt x="16" y="30"/>
                </a:cubicBezTo>
                <a:cubicBezTo>
                  <a:pt x="16" y="25"/>
                  <a:pt x="16" y="22"/>
                  <a:pt x="18" y="18"/>
                </a:cubicBezTo>
                <a:cubicBezTo>
                  <a:pt x="20" y="14"/>
                  <a:pt x="22" y="11"/>
                  <a:pt x="25" y="9"/>
                </a:cubicBezTo>
                <a:cubicBezTo>
                  <a:pt x="28" y="6"/>
                  <a:pt x="32" y="4"/>
                  <a:pt x="36" y="3"/>
                </a:cubicBezTo>
                <a:cubicBezTo>
                  <a:pt x="41" y="1"/>
                  <a:pt x="46" y="0"/>
                  <a:pt x="51" y="0"/>
                </a:cubicBezTo>
                <a:cubicBezTo>
                  <a:pt x="56" y="0"/>
                  <a:pt x="60" y="1"/>
                  <a:pt x="64" y="2"/>
                </a:cubicBezTo>
                <a:cubicBezTo>
                  <a:pt x="68" y="4"/>
                  <a:pt x="71" y="6"/>
                  <a:pt x="74" y="8"/>
                </a:cubicBezTo>
                <a:cubicBezTo>
                  <a:pt x="77" y="10"/>
                  <a:pt x="79" y="13"/>
                  <a:pt x="81" y="17"/>
                </a:cubicBezTo>
                <a:cubicBezTo>
                  <a:pt x="82" y="20"/>
                  <a:pt x="83" y="24"/>
                  <a:pt x="83" y="28"/>
                </a:cubicBezTo>
                <a:cubicBezTo>
                  <a:pt x="83" y="34"/>
                  <a:pt x="81" y="40"/>
                  <a:pt x="76" y="44"/>
                </a:cubicBezTo>
                <a:cubicBezTo>
                  <a:pt x="72" y="49"/>
                  <a:pt x="66" y="52"/>
                  <a:pt x="58" y="55"/>
                </a:cubicBezTo>
                <a:lnTo>
                  <a:pt x="80" y="74"/>
                </a:lnTo>
                <a:close/>
                <a:moveTo>
                  <a:pt x="37" y="63"/>
                </a:moveTo>
                <a:cubicBezTo>
                  <a:pt x="32" y="64"/>
                  <a:pt x="29" y="67"/>
                  <a:pt x="26" y="70"/>
                </a:cubicBezTo>
                <a:cubicBezTo>
                  <a:pt x="23" y="73"/>
                  <a:pt x="22" y="77"/>
                  <a:pt x="22" y="82"/>
                </a:cubicBezTo>
                <a:cubicBezTo>
                  <a:pt x="22" y="88"/>
                  <a:pt x="24" y="92"/>
                  <a:pt x="28" y="96"/>
                </a:cubicBezTo>
                <a:cubicBezTo>
                  <a:pt x="32" y="99"/>
                  <a:pt x="37" y="101"/>
                  <a:pt x="44" y="101"/>
                </a:cubicBezTo>
                <a:cubicBezTo>
                  <a:pt x="48" y="101"/>
                  <a:pt x="53" y="100"/>
                  <a:pt x="57" y="98"/>
                </a:cubicBezTo>
                <a:cubicBezTo>
                  <a:pt x="61" y="96"/>
                  <a:pt x="64" y="93"/>
                  <a:pt x="68" y="90"/>
                </a:cubicBezTo>
                <a:lnTo>
                  <a:pt x="37" y="63"/>
                </a:lnTo>
                <a:close/>
                <a:moveTo>
                  <a:pt x="46" y="46"/>
                </a:moveTo>
                <a:cubicBezTo>
                  <a:pt x="52" y="44"/>
                  <a:pt x="57" y="42"/>
                  <a:pt x="59" y="39"/>
                </a:cubicBezTo>
                <a:cubicBezTo>
                  <a:pt x="62" y="37"/>
                  <a:pt x="63" y="33"/>
                  <a:pt x="63" y="30"/>
                </a:cubicBezTo>
                <a:cubicBezTo>
                  <a:pt x="63" y="26"/>
                  <a:pt x="62" y="23"/>
                  <a:pt x="60" y="21"/>
                </a:cubicBezTo>
                <a:cubicBezTo>
                  <a:pt x="57" y="18"/>
                  <a:pt x="54" y="17"/>
                  <a:pt x="51" y="17"/>
                </a:cubicBezTo>
                <a:cubicBezTo>
                  <a:pt x="47" y="17"/>
                  <a:pt x="43" y="18"/>
                  <a:pt x="41" y="21"/>
                </a:cubicBezTo>
                <a:cubicBezTo>
                  <a:pt x="39" y="23"/>
                  <a:pt x="38" y="26"/>
                  <a:pt x="38" y="30"/>
                </a:cubicBezTo>
                <a:cubicBezTo>
                  <a:pt x="38" y="33"/>
                  <a:pt x="39" y="36"/>
                  <a:pt x="40" y="39"/>
                </a:cubicBezTo>
                <a:cubicBezTo>
                  <a:pt x="42" y="41"/>
                  <a:pt x="44" y="43"/>
                  <a:pt x="46" y="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8" name="Freeform 101"/>
          <p:cNvSpPr>
            <a:spLocks noEditPoints="1"/>
          </p:cNvSpPr>
          <p:nvPr userDrawn="1"/>
        </p:nvSpPr>
        <p:spPr bwMode="auto">
          <a:xfrm>
            <a:off x="5441966" y="5928269"/>
            <a:ext cx="82212" cy="98163"/>
          </a:xfrm>
          <a:custGeom>
            <a:avLst/>
            <a:gdLst/>
            <a:ahLst/>
            <a:cxnLst>
              <a:cxn ang="0">
                <a:pos x="47" y="113"/>
              </a:cxn>
              <a:cxn ang="0">
                <a:pos x="27" y="109"/>
              </a:cxn>
              <a:cxn ang="0">
                <a:pos x="12" y="99"/>
              </a:cxn>
              <a:cxn ang="0">
                <a:pos x="3" y="83"/>
              </a:cxn>
              <a:cxn ang="0">
                <a:pos x="0" y="62"/>
              </a:cxn>
              <a:cxn ang="0">
                <a:pos x="0" y="51"/>
              </a:cxn>
              <a:cxn ang="0">
                <a:pos x="3" y="30"/>
              </a:cxn>
              <a:cxn ang="0">
                <a:pos x="12" y="14"/>
              </a:cxn>
              <a:cxn ang="0">
                <a:pos x="27" y="3"/>
              </a:cxn>
              <a:cxn ang="0">
                <a:pos x="47" y="0"/>
              </a:cxn>
              <a:cxn ang="0">
                <a:pos x="67" y="3"/>
              </a:cxn>
              <a:cxn ang="0">
                <a:pos x="82" y="13"/>
              </a:cxn>
              <a:cxn ang="0">
                <a:pos x="92" y="30"/>
              </a:cxn>
              <a:cxn ang="0">
                <a:pos x="95" y="51"/>
              </a:cxn>
              <a:cxn ang="0">
                <a:pos x="95" y="62"/>
              </a:cxn>
              <a:cxn ang="0">
                <a:pos x="92" y="83"/>
              </a:cxn>
              <a:cxn ang="0">
                <a:pos x="82" y="99"/>
              </a:cxn>
              <a:cxn ang="0">
                <a:pos x="67" y="109"/>
              </a:cxn>
              <a:cxn ang="0">
                <a:pos x="47" y="113"/>
              </a:cxn>
              <a:cxn ang="0">
                <a:pos x="47" y="93"/>
              </a:cxn>
              <a:cxn ang="0">
                <a:pos x="64" y="85"/>
              </a:cxn>
              <a:cxn ang="0">
                <a:pos x="70" y="63"/>
              </a:cxn>
              <a:cxn ang="0">
                <a:pos x="70" y="49"/>
              </a:cxn>
              <a:cxn ang="0">
                <a:pos x="64" y="27"/>
              </a:cxn>
              <a:cxn ang="0">
                <a:pos x="47" y="20"/>
              </a:cxn>
              <a:cxn ang="0">
                <a:pos x="30" y="27"/>
              </a:cxn>
              <a:cxn ang="0">
                <a:pos x="25" y="49"/>
              </a:cxn>
              <a:cxn ang="0">
                <a:pos x="25" y="63"/>
              </a:cxn>
              <a:cxn ang="0">
                <a:pos x="30" y="85"/>
              </a:cxn>
              <a:cxn ang="0">
                <a:pos x="47" y="93"/>
              </a:cxn>
            </a:cxnLst>
            <a:rect l="0" t="0" r="r" b="b"/>
            <a:pathLst>
              <a:path w="95" h="113">
                <a:moveTo>
                  <a:pt x="47" y="113"/>
                </a:moveTo>
                <a:cubicBezTo>
                  <a:pt x="40" y="113"/>
                  <a:pt x="33" y="112"/>
                  <a:pt x="27" y="109"/>
                </a:cubicBezTo>
                <a:cubicBezTo>
                  <a:pt x="21" y="107"/>
                  <a:pt x="16" y="104"/>
                  <a:pt x="12" y="99"/>
                </a:cubicBezTo>
                <a:cubicBezTo>
                  <a:pt x="8" y="95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3"/>
                  <a:pt x="1" y="36"/>
                  <a:pt x="3" y="30"/>
                </a:cubicBezTo>
                <a:cubicBezTo>
                  <a:pt x="5" y="23"/>
                  <a:pt x="8" y="18"/>
                  <a:pt x="12" y="14"/>
                </a:cubicBezTo>
                <a:cubicBezTo>
                  <a:pt x="17" y="9"/>
                  <a:pt x="22" y="6"/>
                  <a:pt x="27" y="3"/>
                </a:cubicBezTo>
                <a:cubicBezTo>
                  <a:pt x="33" y="1"/>
                  <a:pt x="40" y="0"/>
                  <a:pt x="47" y="0"/>
                </a:cubicBezTo>
                <a:cubicBezTo>
                  <a:pt x="55" y="0"/>
                  <a:pt x="61" y="1"/>
                  <a:pt x="67" y="3"/>
                </a:cubicBezTo>
                <a:cubicBezTo>
                  <a:pt x="73" y="6"/>
                  <a:pt x="78" y="9"/>
                  <a:pt x="82" y="13"/>
                </a:cubicBezTo>
                <a:cubicBezTo>
                  <a:pt x="86" y="18"/>
                  <a:pt x="90" y="23"/>
                  <a:pt x="92" y="30"/>
                </a:cubicBezTo>
                <a:cubicBezTo>
                  <a:pt x="94" y="36"/>
                  <a:pt x="95" y="43"/>
                  <a:pt x="95" y="51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9"/>
                  <a:pt x="94" y="77"/>
                  <a:pt x="92" y="83"/>
                </a:cubicBezTo>
                <a:cubicBezTo>
                  <a:pt x="90" y="89"/>
                  <a:pt x="86" y="95"/>
                  <a:pt x="82" y="99"/>
                </a:cubicBezTo>
                <a:cubicBezTo>
                  <a:pt x="78" y="104"/>
                  <a:pt x="73" y="107"/>
                  <a:pt x="67" y="109"/>
                </a:cubicBezTo>
                <a:cubicBezTo>
                  <a:pt x="61" y="112"/>
                  <a:pt x="55" y="113"/>
                  <a:pt x="47" y="113"/>
                </a:cubicBezTo>
                <a:close/>
                <a:moveTo>
                  <a:pt x="47" y="93"/>
                </a:moveTo>
                <a:cubicBezTo>
                  <a:pt x="55" y="93"/>
                  <a:pt x="60" y="90"/>
                  <a:pt x="64" y="85"/>
                </a:cubicBezTo>
                <a:cubicBezTo>
                  <a:pt x="68" y="80"/>
                  <a:pt x="70" y="73"/>
                  <a:pt x="70" y="63"/>
                </a:cubicBezTo>
                <a:cubicBezTo>
                  <a:pt x="70" y="49"/>
                  <a:pt x="70" y="49"/>
                  <a:pt x="70" y="49"/>
                </a:cubicBezTo>
                <a:cubicBezTo>
                  <a:pt x="70" y="40"/>
                  <a:pt x="68" y="32"/>
                  <a:pt x="64" y="27"/>
                </a:cubicBezTo>
                <a:cubicBezTo>
                  <a:pt x="60" y="22"/>
                  <a:pt x="55" y="20"/>
                  <a:pt x="47" y="20"/>
                </a:cubicBezTo>
                <a:cubicBezTo>
                  <a:pt x="40" y="20"/>
                  <a:pt x="34" y="22"/>
                  <a:pt x="30" y="27"/>
                </a:cubicBezTo>
                <a:cubicBezTo>
                  <a:pt x="27" y="32"/>
                  <a:pt x="25" y="39"/>
                  <a:pt x="25" y="49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73"/>
                  <a:pt x="27" y="80"/>
                  <a:pt x="30" y="85"/>
                </a:cubicBezTo>
                <a:cubicBezTo>
                  <a:pt x="34" y="90"/>
                  <a:pt x="40" y="93"/>
                  <a:pt x="47" y="9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9" name="Freeform 105"/>
          <p:cNvSpPr>
            <a:spLocks/>
          </p:cNvSpPr>
          <p:nvPr userDrawn="1"/>
        </p:nvSpPr>
        <p:spPr bwMode="auto">
          <a:xfrm>
            <a:off x="5670196" y="5928269"/>
            <a:ext cx="73622" cy="96935"/>
          </a:xfrm>
          <a:custGeom>
            <a:avLst/>
            <a:gdLst/>
            <a:ahLst/>
            <a:cxnLst>
              <a:cxn ang="0">
                <a:pos x="23" y="91"/>
              </a:cxn>
              <a:cxn ang="0">
                <a:pos x="37" y="91"/>
              </a:cxn>
              <a:cxn ang="0">
                <a:pos x="51" y="91"/>
              </a:cxn>
              <a:cxn ang="0">
                <a:pos x="64" y="91"/>
              </a:cxn>
              <a:cxn ang="0">
                <a:pos x="73" y="91"/>
              </a:cxn>
              <a:cxn ang="0">
                <a:pos x="82" y="93"/>
              </a:cxn>
              <a:cxn ang="0">
                <a:pos x="84" y="100"/>
              </a:cxn>
              <a:cxn ang="0">
                <a:pos x="84" y="101"/>
              </a:cxn>
              <a:cxn ang="0">
                <a:pos x="82" y="108"/>
              </a:cxn>
              <a:cxn ang="0">
                <a:pos x="73" y="111"/>
              </a:cxn>
              <a:cxn ang="0">
                <a:pos x="15" y="111"/>
              </a:cxn>
              <a:cxn ang="0">
                <a:pos x="4" y="108"/>
              </a:cxn>
              <a:cxn ang="0">
                <a:pos x="0" y="98"/>
              </a:cxn>
              <a:cxn ang="0">
                <a:pos x="0" y="93"/>
              </a:cxn>
              <a:cxn ang="0">
                <a:pos x="3" y="79"/>
              </a:cxn>
              <a:cxn ang="0">
                <a:pos x="11" y="69"/>
              </a:cxn>
              <a:cxn ang="0">
                <a:pos x="22" y="61"/>
              </a:cxn>
              <a:cxn ang="0">
                <a:pos x="34" y="55"/>
              </a:cxn>
              <a:cxn ang="0">
                <a:pos x="43" y="50"/>
              </a:cxn>
              <a:cxn ang="0">
                <a:pos x="51" y="46"/>
              </a:cxn>
              <a:cxn ang="0">
                <a:pos x="57" y="41"/>
              </a:cxn>
              <a:cxn ang="0">
                <a:pos x="59" y="34"/>
              </a:cxn>
              <a:cxn ang="0">
                <a:pos x="54" y="24"/>
              </a:cxn>
              <a:cxn ang="0">
                <a:pos x="40" y="20"/>
              </a:cxn>
              <a:cxn ang="0">
                <a:pos x="31" y="21"/>
              </a:cxn>
              <a:cxn ang="0">
                <a:pos x="24" y="26"/>
              </a:cxn>
              <a:cxn ang="0">
                <a:pos x="20" y="32"/>
              </a:cxn>
              <a:cxn ang="0">
                <a:pos x="17" y="39"/>
              </a:cxn>
              <a:cxn ang="0">
                <a:pos x="14" y="39"/>
              </a:cxn>
              <a:cxn ang="0">
                <a:pos x="9" y="38"/>
              </a:cxn>
              <a:cxn ang="0">
                <a:pos x="3" y="35"/>
              </a:cxn>
              <a:cxn ang="0">
                <a:pos x="1" y="27"/>
              </a:cxn>
              <a:cxn ang="0">
                <a:pos x="3" y="17"/>
              </a:cxn>
              <a:cxn ang="0">
                <a:pos x="11" y="9"/>
              </a:cxn>
              <a:cxn ang="0">
                <a:pos x="24" y="2"/>
              </a:cxn>
              <a:cxn ang="0">
                <a:pos x="42" y="0"/>
              </a:cxn>
              <a:cxn ang="0">
                <a:pos x="72" y="9"/>
              </a:cxn>
              <a:cxn ang="0">
                <a:pos x="83" y="34"/>
              </a:cxn>
              <a:cxn ang="0">
                <a:pos x="80" y="46"/>
              </a:cxn>
              <a:cxn ang="0">
                <a:pos x="73" y="56"/>
              </a:cxn>
              <a:cxn ang="0">
                <a:pos x="63" y="62"/>
              </a:cxn>
              <a:cxn ang="0">
                <a:pos x="52" y="68"/>
              </a:cxn>
              <a:cxn ang="0">
                <a:pos x="41" y="72"/>
              </a:cxn>
              <a:cxn ang="0">
                <a:pos x="33" y="77"/>
              </a:cxn>
              <a:cxn ang="0">
                <a:pos x="26" y="83"/>
              </a:cxn>
              <a:cxn ang="0">
                <a:pos x="23" y="91"/>
              </a:cxn>
            </a:cxnLst>
            <a:rect l="0" t="0" r="r" b="b"/>
            <a:pathLst>
              <a:path w="84" h="111">
                <a:moveTo>
                  <a:pt x="23" y="91"/>
                </a:moveTo>
                <a:cubicBezTo>
                  <a:pt x="27" y="91"/>
                  <a:pt x="32" y="91"/>
                  <a:pt x="37" y="91"/>
                </a:cubicBezTo>
                <a:cubicBezTo>
                  <a:pt x="42" y="91"/>
                  <a:pt x="47" y="91"/>
                  <a:pt x="51" y="91"/>
                </a:cubicBezTo>
                <a:cubicBezTo>
                  <a:pt x="56" y="91"/>
                  <a:pt x="60" y="91"/>
                  <a:pt x="64" y="91"/>
                </a:cubicBezTo>
                <a:cubicBezTo>
                  <a:pt x="68" y="91"/>
                  <a:pt x="71" y="91"/>
                  <a:pt x="73" y="91"/>
                </a:cubicBezTo>
                <a:cubicBezTo>
                  <a:pt x="77" y="91"/>
                  <a:pt x="80" y="91"/>
                  <a:pt x="82" y="93"/>
                </a:cubicBezTo>
                <a:cubicBezTo>
                  <a:pt x="83" y="95"/>
                  <a:pt x="84" y="97"/>
                  <a:pt x="84" y="100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84" y="104"/>
                  <a:pt x="83" y="107"/>
                  <a:pt x="82" y="108"/>
                </a:cubicBezTo>
                <a:cubicBezTo>
                  <a:pt x="80" y="110"/>
                  <a:pt x="77" y="111"/>
                  <a:pt x="73" y="111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0" y="111"/>
                  <a:pt x="6" y="110"/>
                  <a:pt x="4" y="108"/>
                </a:cubicBezTo>
                <a:cubicBezTo>
                  <a:pt x="1" y="107"/>
                  <a:pt x="0" y="103"/>
                  <a:pt x="0" y="9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3" y="79"/>
                </a:cubicBezTo>
                <a:cubicBezTo>
                  <a:pt x="5" y="75"/>
                  <a:pt x="8" y="72"/>
                  <a:pt x="11" y="69"/>
                </a:cubicBezTo>
                <a:cubicBezTo>
                  <a:pt x="15" y="66"/>
                  <a:pt x="18" y="63"/>
                  <a:pt x="22" y="61"/>
                </a:cubicBezTo>
                <a:cubicBezTo>
                  <a:pt x="26" y="59"/>
                  <a:pt x="30" y="56"/>
                  <a:pt x="34" y="55"/>
                </a:cubicBezTo>
                <a:cubicBezTo>
                  <a:pt x="37" y="53"/>
                  <a:pt x="40" y="52"/>
                  <a:pt x="43" y="50"/>
                </a:cubicBezTo>
                <a:cubicBezTo>
                  <a:pt x="46" y="49"/>
                  <a:pt x="49" y="47"/>
                  <a:pt x="51" y="46"/>
                </a:cubicBezTo>
                <a:cubicBezTo>
                  <a:pt x="54" y="44"/>
                  <a:pt x="55" y="43"/>
                  <a:pt x="57" y="41"/>
                </a:cubicBezTo>
                <a:cubicBezTo>
                  <a:pt x="58" y="39"/>
                  <a:pt x="59" y="37"/>
                  <a:pt x="59" y="34"/>
                </a:cubicBezTo>
                <a:cubicBezTo>
                  <a:pt x="59" y="30"/>
                  <a:pt x="57" y="26"/>
                  <a:pt x="54" y="24"/>
                </a:cubicBezTo>
                <a:cubicBezTo>
                  <a:pt x="51" y="21"/>
                  <a:pt x="46" y="20"/>
                  <a:pt x="40" y="20"/>
                </a:cubicBezTo>
                <a:cubicBezTo>
                  <a:pt x="37" y="20"/>
                  <a:pt x="34" y="20"/>
                  <a:pt x="31" y="21"/>
                </a:cubicBezTo>
                <a:cubicBezTo>
                  <a:pt x="29" y="22"/>
                  <a:pt x="26" y="24"/>
                  <a:pt x="24" y="26"/>
                </a:cubicBezTo>
                <a:cubicBezTo>
                  <a:pt x="22" y="27"/>
                  <a:pt x="21" y="29"/>
                  <a:pt x="20" y="32"/>
                </a:cubicBezTo>
                <a:cubicBezTo>
                  <a:pt x="18" y="34"/>
                  <a:pt x="18" y="36"/>
                  <a:pt x="17" y="39"/>
                </a:cubicBezTo>
                <a:cubicBezTo>
                  <a:pt x="17" y="39"/>
                  <a:pt x="16" y="39"/>
                  <a:pt x="14" y="39"/>
                </a:cubicBezTo>
                <a:cubicBezTo>
                  <a:pt x="13" y="39"/>
                  <a:pt x="11" y="39"/>
                  <a:pt x="9" y="38"/>
                </a:cubicBezTo>
                <a:cubicBezTo>
                  <a:pt x="7" y="37"/>
                  <a:pt x="5" y="36"/>
                  <a:pt x="3" y="35"/>
                </a:cubicBezTo>
                <a:cubicBezTo>
                  <a:pt x="2" y="33"/>
                  <a:pt x="1" y="31"/>
                  <a:pt x="1" y="27"/>
                </a:cubicBezTo>
                <a:cubicBezTo>
                  <a:pt x="1" y="24"/>
                  <a:pt x="2" y="21"/>
                  <a:pt x="3" y="17"/>
                </a:cubicBezTo>
                <a:cubicBezTo>
                  <a:pt x="5" y="14"/>
                  <a:pt x="8" y="11"/>
                  <a:pt x="11" y="9"/>
                </a:cubicBezTo>
                <a:cubicBezTo>
                  <a:pt x="15" y="6"/>
                  <a:pt x="19" y="4"/>
                  <a:pt x="24" y="2"/>
                </a:cubicBezTo>
                <a:cubicBezTo>
                  <a:pt x="29" y="1"/>
                  <a:pt x="35" y="0"/>
                  <a:pt x="42" y="0"/>
                </a:cubicBezTo>
                <a:cubicBezTo>
                  <a:pt x="55" y="0"/>
                  <a:pt x="65" y="3"/>
                  <a:pt x="72" y="9"/>
                </a:cubicBezTo>
                <a:cubicBezTo>
                  <a:pt x="79" y="15"/>
                  <a:pt x="83" y="23"/>
                  <a:pt x="83" y="34"/>
                </a:cubicBezTo>
                <a:cubicBezTo>
                  <a:pt x="83" y="39"/>
                  <a:pt x="82" y="43"/>
                  <a:pt x="80" y="46"/>
                </a:cubicBezTo>
                <a:cubicBezTo>
                  <a:pt x="78" y="50"/>
                  <a:pt x="76" y="53"/>
                  <a:pt x="73" y="56"/>
                </a:cubicBezTo>
                <a:cubicBezTo>
                  <a:pt x="70" y="58"/>
                  <a:pt x="67" y="60"/>
                  <a:pt x="63" y="62"/>
                </a:cubicBezTo>
                <a:cubicBezTo>
                  <a:pt x="60" y="64"/>
                  <a:pt x="56" y="66"/>
                  <a:pt x="52" y="68"/>
                </a:cubicBezTo>
                <a:cubicBezTo>
                  <a:pt x="48" y="69"/>
                  <a:pt x="44" y="71"/>
                  <a:pt x="41" y="72"/>
                </a:cubicBezTo>
                <a:cubicBezTo>
                  <a:pt x="38" y="74"/>
                  <a:pt x="35" y="75"/>
                  <a:pt x="33" y="77"/>
                </a:cubicBezTo>
                <a:cubicBezTo>
                  <a:pt x="30" y="79"/>
                  <a:pt x="28" y="81"/>
                  <a:pt x="26" y="83"/>
                </a:cubicBezTo>
                <a:cubicBezTo>
                  <a:pt x="25" y="85"/>
                  <a:pt x="24" y="88"/>
                  <a:pt x="23" y="9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0" name="Freeform 109"/>
          <p:cNvSpPr>
            <a:spLocks/>
          </p:cNvSpPr>
          <p:nvPr userDrawn="1"/>
        </p:nvSpPr>
        <p:spPr bwMode="auto">
          <a:xfrm>
            <a:off x="5886152" y="5935632"/>
            <a:ext cx="87120" cy="87119"/>
          </a:xfrm>
          <a:custGeom>
            <a:avLst/>
            <a:gdLst/>
            <a:ahLst/>
            <a:cxnLst>
              <a:cxn ang="0">
                <a:pos x="72" y="7"/>
              </a:cxn>
              <a:cxn ang="0">
                <a:pos x="49" y="30"/>
              </a:cxn>
              <a:cxn ang="0">
                <a:pos x="26" y="7"/>
              </a:cxn>
              <a:cxn ang="0">
                <a:pos x="7" y="6"/>
              </a:cxn>
              <a:cxn ang="0">
                <a:pos x="6" y="7"/>
              </a:cxn>
              <a:cxn ang="0">
                <a:pos x="7" y="26"/>
              </a:cxn>
              <a:cxn ang="0">
                <a:pos x="30" y="49"/>
              </a:cxn>
              <a:cxn ang="0">
                <a:pos x="7" y="72"/>
              </a:cxn>
              <a:cxn ang="0">
                <a:pos x="6" y="92"/>
              </a:cxn>
              <a:cxn ang="0">
                <a:pos x="7" y="93"/>
              </a:cxn>
              <a:cxn ang="0">
                <a:pos x="26" y="92"/>
              </a:cxn>
              <a:cxn ang="0">
                <a:pos x="49" y="68"/>
              </a:cxn>
              <a:cxn ang="0">
                <a:pos x="72" y="92"/>
              </a:cxn>
              <a:cxn ang="0">
                <a:pos x="92" y="93"/>
              </a:cxn>
              <a:cxn ang="0">
                <a:pos x="93" y="92"/>
              </a:cxn>
              <a:cxn ang="0">
                <a:pos x="91" y="73"/>
              </a:cxn>
              <a:cxn ang="0">
                <a:pos x="68" y="49"/>
              </a:cxn>
              <a:cxn ang="0">
                <a:pos x="91" y="26"/>
              </a:cxn>
              <a:cxn ang="0">
                <a:pos x="93" y="7"/>
              </a:cxn>
              <a:cxn ang="0">
                <a:pos x="92" y="6"/>
              </a:cxn>
              <a:cxn ang="0">
                <a:pos x="72" y="7"/>
              </a:cxn>
            </a:cxnLst>
            <a:rect l="0" t="0" r="r" b="b"/>
            <a:pathLst>
              <a:path w="99" h="99">
                <a:moveTo>
                  <a:pt x="72" y="7"/>
                </a:moveTo>
                <a:cubicBezTo>
                  <a:pt x="49" y="30"/>
                  <a:pt x="49" y="30"/>
                  <a:pt x="49" y="30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0"/>
                  <a:pt x="12" y="0"/>
                  <a:pt x="7" y="6"/>
                </a:cubicBezTo>
                <a:cubicBezTo>
                  <a:pt x="6" y="7"/>
                  <a:pt x="6" y="7"/>
                  <a:pt x="6" y="7"/>
                </a:cubicBezTo>
                <a:cubicBezTo>
                  <a:pt x="0" y="12"/>
                  <a:pt x="0" y="19"/>
                  <a:pt x="7" y="26"/>
                </a:cubicBezTo>
                <a:cubicBezTo>
                  <a:pt x="30" y="49"/>
                  <a:pt x="30" y="49"/>
                  <a:pt x="30" y="49"/>
                </a:cubicBezTo>
                <a:cubicBezTo>
                  <a:pt x="7" y="72"/>
                  <a:pt x="7" y="72"/>
                  <a:pt x="7" y="72"/>
                </a:cubicBezTo>
                <a:cubicBezTo>
                  <a:pt x="0" y="80"/>
                  <a:pt x="0" y="86"/>
                  <a:pt x="6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12" y="98"/>
                  <a:pt x="19" y="99"/>
                  <a:pt x="26" y="92"/>
                </a:cubicBezTo>
                <a:cubicBezTo>
                  <a:pt x="49" y="68"/>
                  <a:pt x="49" y="68"/>
                  <a:pt x="49" y="68"/>
                </a:cubicBezTo>
                <a:cubicBezTo>
                  <a:pt x="72" y="92"/>
                  <a:pt x="72" y="92"/>
                  <a:pt x="72" y="92"/>
                </a:cubicBezTo>
                <a:cubicBezTo>
                  <a:pt x="80" y="99"/>
                  <a:pt x="86" y="98"/>
                  <a:pt x="92" y="93"/>
                </a:cubicBezTo>
                <a:cubicBezTo>
                  <a:pt x="93" y="92"/>
                  <a:pt x="93" y="92"/>
                  <a:pt x="93" y="92"/>
                </a:cubicBezTo>
                <a:cubicBezTo>
                  <a:pt x="98" y="86"/>
                  <a:pt x="99" y="80"/>
                  <a:pt x="91" y="73"/>
                </a:cubicBezTo>
                <a:cubicBezTo>
                  <a:pt x="68" y="49"/>
                  <a:pt x="68" y="49"/>
                  <a:pt x="68" y="49"/>
                </a:cubicBezTo>
                <a:cubicBezTo>
                  <a:pt x="91" y="26"/>
                  <a:pt x="91" y="26"/>
                  <a:pt x="91" y="26"/>
                </a:cubicBezTo>
                <a:cubicBezTo>
                  <a:pt x="99" y="19"/>
                  <a:pt x="98" y="12"/>
                  <a:pt x="93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86" y="0"/>
                  <a:pt x="80" y="0"/>
                  <a:pt x="72" y="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1" name="Freeform 113"/>
          <p:cNvSpPr>
            <a:spLocks/>
          </p:cNvSpPr>
          <p:nvPr userDrawn="1"/>
        </p:nvSpPr>
        <p:spPr bwMode="auto">
          <a:xfrm>
            <a:off x="6111928" y="5927043"/>
            <a:ext cx="83438" cy="98163"/>
          </a:xfrm>
          <a:custGeom>
            <a:avLst/>
            <a:gdLst/>
            <a:ahLst/>
            <a:cxnLst>
              <a:cxn ang="0">
                <a:pos x="37" y="93"/>
              </a:cxn>
              <a:cxn ang="0">
                <a:pos x="83" y="93"/>
              </a:cxn>
              <a:cxn ang="0">
                <a:pos x="91" y="95"/>
              </a:cxn>
              <a:cxn ang="0">
                <a:pos x="94" y="102"/>
              </a:cxn>
              <a:cxn ang="0">
                <a:pos x="94" y="103"/>
              </a:cxn>
              <a:cxn ang="0">
                <a:pos x="91" y="110"/>
              </a:cxn>
              <a:cxn ang="0">
                <a:pos x="83" y="112"/>
              </a:cxn>
              <a:cxn ang="0">
                <a:pos x="11" y="112"/>
              </a:cxn>
              <a:cxn ang="0">
                <a:pos x="3" y="110"/>
              </a:cxn>
              <a:cxn ang="0">
                <a:pos x="0" y="103"/>
              </a:cxn>
              <a:cxn ang="0">
                <a:pos x="0" y="102"/>
              </a:cxn>
              <a:cxn ang="0">
                <a:pos x="11" y="93"/>
              </a:cxn>
              <a:cxn ang="0">
                <a:pos x="15" y="93"/>
              </a:cxn>
              <a:cxn ang="0">
                <a:pos x="19" y="70"/>
              </a:cxn>
              <a:cxn ang="0">
                <a:pos x="12" y="70"/>
              </a:cxn>
              <a:cxn ang="0">
                <a:pos x="6" y="68"/>
              </a:cxn>
              <a:cxn ang="0">
                <a:pos x="4" y="62"/>
              </a:cxn>
              <a:cxn ang="0">
                <a:pos x="4" y="60"/>
              </a:cxn>
              <a:cxn ang="0">
                <a:pos x="6" y="54"/>
              </a:cxn>
              <a:cxn ang="0">
                <a:pos x="12" y="52"/>
              </a:cxn>
              <a:cxn ang="0">
                <a:pos x="22" y="52"/>
              </a:cxn>
              <a:cxn ang="0">
                <a:pos x="26" y="34"/>
              </a:cxn>
              <a:cxn ang="0">
                <a:pos x="38" y="9"/>
              </a:cxn>
              <a:cxn ang="0">
                <a:pos x="63" y="0"/>
              </a:cxn>
              <a:cxn ang="0">
                <a:pos x="77" y="2"/>
              </a:cxn>
              <a:cxn ang="0">
                <a:pos x="86" y="7"/>
              </a:cxn>
              <a:cxn ang="0">
                <a:pos x="93" y="14"/>
              </a:cxn>
              <a:cxn ang="0">
                <a:pos x="95" y="23"/>
              </a:cxn>
              <a:cxn ang="0">
                <a:pos x="93" y="30"/>
              </a:cxn>
              <a:cxn ang="0">
                <a:pos x="88" y="34"/>
              </a:cxn>
              <a:cxn ang="0">
                <a:pos x="83" y="35"/>
              </a:cxn>
              <a:cxn ang="0">
                <a:pos x="81" y="35"/>
              </a:cxn>
              <a:cxn ang="0">
                <a:pos x="75" y="24"/>
              </a:cxn>
              <a:cxn ang="0">
                <a:pos x="64" y="20"/>
              </a:cxn>
              <a:cxn ang="0">
                <a:pos x="52" y="24"/>
              </a:cxn>
              <a:cxn ang="0">
                <a:pos x="47" y="37"/>
              </a:cxn>
              <a:cxn ang="0">
                <a:pos x="44" y="52"/>
              </a:cxn>
              <a:cxn ang="0">
                <a:pos x="66" y="52"/>
              </a:cxn>
              <a:cxn ang="0">
                <a:pos x="73" y="54"/>
              </a:cxn>
              <a:cxn ang="0">
                <a:pos x="75" y="60"/>
              </a:cxn>
              <a:cxn ang="0">
                <a:pos x="75" y="62"/>
              </a:cxn>
              <a:cxn ang="0">
                <a:pos x="73" y="68"/>
              </a:cxn>
              <a:cxn ang="0">
                <a:pos x="66" y="70"/>
              </a:cxn>
              <a:cxn ang="0">
                <a:pos x="41" y="70"/>
              </a:cxn>
              <a:cxn ang="0">
                <a:pos x="37" y="93"/>
              </a:cxn>
            </a:cxnLst>
            <a:rect l="0" t="0" r="r" b="b"/>
            <a:pathLst>
              <a:path w="95" h="112">
                <a:moveTo>
                  <a:pt x="37" y="93"/>
                </a:moveTo>
                <a:cubicBezTo>
                  <a:pt x="83" y="93"/>
                  <a:pt x="83" y="93"/>
                  <a:pt x="83" y="93"/>
                </a:cubicBezTo>
                <a:cubicBezTo>
                  <a:pt x="87" y="93"/>
                  <a:pt x="89" y="94"/>
                  <a:pt x="91" y="95"/>
                </a:cubicBezTo>
                <a:cubicBezTo>
                  <a:pt x="93" y="96"/>
                  <a:pt x="94" y="99"/>
                  <a:pt x="94" y="102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4" y="106"/>
                  <a:pt x="93" y="109"/>
                  <a:pt x="91" y="110"/>
                </a:cubicBezTo>
                <a:cubicBezTo>
                  <a:pt x="89" y="112"/>
                  <a:pt x="87" y="112"/>
                  <a:pt x="83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7" y="112"/>
                  <a:pt x="4" y="112"/>
                  <a:pt x="3" y="110"/>
                </a:cubicBezTo>
                <a:cubicBezTo>
                  <a:pt x="1" y="109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4" y="93"/>
                  <a:pt x="11" y="93"/>
                </a:cubicBezTo>
                <a:cubicBezTo>
                  <a:pt x="15" y="93"/>
                  <a:pt x="15" y="93"/>
                  <a:pt x="15" y="93"/>
                </a:cubicBezTo>
                <a:cubicBezTo>
                  <a:pt x="19" y="70"/>
                  <a:pt x="19" y="70"/>
                  <a:pt x="19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0" y="70"/>
                  <a:pt x="7" y="69"/>
                  <a:pt x="6" y="68"/>
                </a:cubicBezTo>
                <a:cubicBezTo>
                  <a:pt x="4" y="67"/>
                  <a:pt x="4" y="65"/>
                  <a:pt x="4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8"/>
                  <a:pt x="4" y="56"/>
                  <a:pt x="6" y="54"/>
                </a:cubicBezTo>
                <a:cubicBezTo>
                  <a:pt x="7" y="53"/>
                  <a:pt x="10" y="52"/>
                  <a:pt x="1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6" y="34"/>
                  <a:pt x="26" y="34"/>
                  <a:pt x="26" y="34"/>
                </a:cubicBezTo>
                <a:cubicBezTo>
                  <a:pt x="28" y="23"/>
                  <a:pt x="32" y="14"/>
                  <a:pt x="38" y="9"/>
                </a:cubicBezTo>
                <a:cubicBezTo>
                  <a:pt x="44" y="3"/>
                  <a:pt x="53" y="0"/>
                  <a:pt x="63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1" y="3"/>
                  <a:pt x="84" y="5"/>
                  <a:pt x="86" y="7"/>
                </a:cubicBezTo>
                <a:cubicBezTo>
                  <a:pt x="89" y="9"/>
                  <a:pt x="91" y="12"/>
                  <a:pt x="93" y="14"/>
                </a:cubicBezTo>
                <a:cubicBezTo>
                  <a:pt x="94" y="17"/>
                  <a:pt x="95" y="20"/>
                  <a:pt x="95" y="23"/>
                </a:cubicBezTo>
                <a:cubicBezTo>
                  <a:pt x="95" y="26"/>
                  <a:pt x="94" y="29"/>
                  <a:pt x="93" y="30"/>
                </a:cubicBezTo>
                <a:cubicBezTo>
                  <a:pt x="91" y="32"/>
                  <a:pt x="90" y="33"/>
                  <a:pt x="88" y="34"/>
                </a:cubicBezTo>
                <a:cubicBezTo>
                  <a:pt x="86" y="34"/>
                  <a:pt x="84" y="35"/>
                  <a:pt x="83" y="35"/>
                </a:cubicBezTo>
                <a:cubicBezTo>
                  <a:pt x="82" y="35"/>
                  <a:pt x="81" y="35"/>
                  <a:pt x="81" y="35"/>
                </a:cubicBezTo>
                <a:cubicBezTo>
                  <a:pt x="80" y="30"/>
                  <a:pt x="78" y="26"/>
                  <a:pt x="75" y="24"/>
                </a:cubicBezTo>
                <a:cubicBezTo>
                  <a:pt x="73" y="21"/>
                  <a:pt x="69" y="20"/>
                  <a:pt x="64" y="20"/>
                </a:cubicBezTo>
                <a:cubicBezTo>
                  <a:pt x="59" y="20"/>
                  <a:pt x="55" y="21"/>
                  <a:pt x="52" y="24"/>
                </a:cubicBezTo>
                <a:cubicBezTo>
                  <a:pt x="50" y="26"/>
                  <a:pt x="48" y="31"/>
                  <a:pt x="47" y="37"/>
                </a:cubicBezTo>
                <a:cubicBezTo>
                  <a:pt x="44" y="52"/>
                  <a:pt x="44" y="52"/>
                  <a:pt x="44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9" y="52"/>
                  <a:pt x="71" y="53"/>
                  <a:pt x="73" y="54"/>
                </a:cubicBezTo>
                <a:cubicBezTo>
                  <a:pt x="74" y="56"/>
                  <a:pt x="75" y="58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5"/>
                  <a:pt x="74" y="67"/>
                  <a:pt x="73" y="68"/>
                </a:cubicBezTo>
                <a:cubicBezTo>
                  <a:pt x="71" y="69"/>
                  <a:pt x="69" y="70"/>
                  <a:pt x="66" y="70"/>
                </a:cubicBezTo>
                <a:cubicBezTo>
                  <a:pt x="41" y="70"/>
                  <a:pt x="41" y="70"/>
                  <a:pt x="41" y="70"/>
                </a:cubicBezTo>
                <a:lnTo>
                  <a:pt x="37" y="93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2" name="Freeform 117"/>
          <p:cNvSpPr>
            <a:spLocks/>
          </p:cNvSpPr>
          <p:nvPr userDrawn="1"/>
        </p:nvSpPr>
        <p:spPr bwMode="auto">
          <a:xfrm>
            <a:off x="6332794" y="5928269"/>
            <a:ext cx="83438" cy="100617"/>
          </a:xfrm>
          <a:custGeom>
            <a:avLst/>
            <a:gdLst/>
            <a:ahLst/>
            <a:cxnLst>
              <a:cxn ang="0">
                <a:pos x="3" y="47"/>
              </a:cxn>
              <a:cxn ang="0">
                <a:pos x="10" y="41"/>
              </a:cxn>
              <a:cxn ang="0">
                <a:pos x="65" y="11"/>
              </a:cxn>
              <a:cxn ang="0">
                <a:pos x="73" y="7"/>
              </a:cxn>
              <a:cxn ang="0">
                <a:pos x="90" y="12"/>
              </a:cxn>
              <a:cxn ang="0">
                <a:pos x="84" y="30"/>
              </a:cxn>
              <a:cxn ang="0">
                <a:pos x="74" y="36"/>
              </a:cxn>
              <a:cxn ang="0">
                <a:pos x="32" y="57"/>
              </a:cxn>
              <a:cxn ang="0">
                <a:pos x="32" y="57"/>
              </a:cxn>
              <a:cxn ang="0">
                <a:pos x="33" y="58"/>
              </a:cxn>
              <a:cxn ang="0">
                <a:pos x="74" y="79"/>
              </a:cxn>
              <a:cxn ang="0">
                <a:pos x="85" y="84"/>
              </a:cxn>
              <a:cxn ang="0">
                <a:pos x="90" y="103"/>
              </a:cxn>
              <a:cxn ang="0">
                <a:pos x="73" y="108"/>
              </a:cxn>
              <a:cxn ang="0">
                <a:pos x="65" y="103"/>
              </a:cxn>
              <a:cxn ang="0">
                <a:pos x="10" y="73"/>
              </a:cxn>
              <a:cxn ang="0">
                <a:pos x="3" y="68"/>
              </a:cxn>
              <a:cxn ang="0">
                <a:pos x="3" y="67"/>
              </a:cxn>
              <a:cxn ang="0">
                <a:pos x="0" y="57"/>
              </a:cxn>
              <a:cxn ang="0">
                <a:pos x="3" y="47"/>
              </a:cxn>
            </a:cxnLst>
            <a:rect l="0" t="0" r="r" b="b"/>
            <a:pathLst>
              <a:path w="95" h="114">
                <a:moveTo>
                  <a:pt x="3" y="47"/>
                </a:moveTo>
                <a:cubicBezTo>
                  <a:pt x="5" y="45"/>
                  <a:pt x="7" y="43"/>
                  <a:pt x="10" y="41"/>
                </a:cubicBezTo>
                <a:cubicBezTo>
                  <a:pt x="65" y="11"/>
                  <a:pt x="65" y="11"/>
                  <a:pt x="65" y="11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84" y="0"/>
                  <a:pt x="90" y="12"/>
                </a:cubicBezTo>
                <a:cubicBezTo>
                  <a:pt x="95" y="20"/>
                  <a:pt x="92" y="26"/>
                  <a:pt x="84" y="30"/>
                </a:cubicBezTo>
                <a:cubicBezTo>
                  <a:pt x="76" y="35"/>
                  <a:pt x="74" y="36"/>
                  <a:pt x="74" y="36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3" y="58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6" y="80"/>
                  <a:pt x="85" y="84"/>
                </a:cubicBezTo>
                <a:cubicBezTo>
                  <a:pt x="92" y="89"/>
                  <a:pt x="95" y="94"/>
                  <a:pt x="90" y="103"/>
                </a:cubicBezTo>
                <a:cubicBezTo>
                  <a:pt x="84" y="114"/>
                  <a:pt x="73" y="108"/>
                  <a:pt x="73" y="108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10" y="73"/>
                  <a:pt x="10" y="73"/>
                  <a:pt x="10" y="73"/>
                </a:cubicBezTo>
                <a:cubicBezTo>
                  <a:pt x="7" y="72"/>
                  <a:pt x="5" y="70"/>
                  <a:pt x="3" y="68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5"/>
                  <a:pt x="0" y="62"/>
                  <a:pt x="0" y="57"/>
                </a:cubicBezTo>
                <a:cubicBezTo>
                  <a:pt x="0" y="53"/>
                  <a:pt x="1" y="49"/>
                  <a:pt x="3" y="4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3" name="Freeform 121"/>
          <p:cNvSpPr>
            <a:spLocks/>
          </p:cNvSpPr>
          <p:nvPr userDrawn="1"/>
        </p:nvSpPr>
        <p:spPr bwMode="auto">
          <a:xfrm>
            <a:off x="6553662" y="5914773"/>
            <a:ext cx="74849" cy="126385"/>
          </a:xfrm>
          <a:custGeom>
            <a:avLst/>
            <a:gdLst/>
            <a:ahLst/>
            <a:cxnLst>
              <a:cxn ang="0">
                <a:pos x="75" y="24"/>
              </a:cxn>
              <a:cxn ang="0">
                <a:pos x="82" y="36"/>
              </a:cxn>
              <a:cxn ang="0">
                <a:pos x="81" y="42"/>
              </a:cxn>
              <a:cxn ang="0">
                <a:pos x="78" y="46"/>
              </a:cxn>
              <a:cxn ang="0">
                <a:pos x="75" y="48"/>
              </a:cxn>
              <a:cxn ang="0">
                <a:pos x="73" y="49"/>
              </a:cxn>
              <a:cxn ang="0">
                <a:pos x="60" y="39"/>
              </a:cxn>
              <a:cxn ang="0">
                <a:pos x="44" y="36"/>
              </a:cxn>
              <a:cxn ang="0">
                <a:pos x="31" y="39"/>
              </a:cxn>
              <a:cxn ang="0">
                <a:pos x="26" y="48"/>
              </a:cxn>
              <a:cxn ang="0">
                <a:pos x="28" y="54"/>
              </a:cxn>
              <a:cxn ang="0">
                <a:pos x="32" y="58"/>
              </a:cxn>
              <a:cxn ang="0">
                <a:pos x="39" y="60"/>
              </a:cxn>
              <a:cxn ang="0">
                <a:pos x="48" y="63"/>
              </a:cxn>
              <a:cxn ang="0">
                <a:pos x="61" y="66"/>
              </a:cxn>
              <a:cxn ang="0">
                <a:pos x="72" y="71"/>
              </a:cxn>
              <a:cxn ang="0">
                <a:pos x="81" y="81"/>
              </a:cxn>
              <a:cxn ang="0">
                <a:pos x="85" y="95"/>
              </a:cxn>
              <a:cxn ang="0">
                <a:pos x="76" y="116"/>
              </a:cxn>
              <a:cxn ang="0">
                <a:pos x="53" y="127"/>
              </a:cxn>
              <a:cxn ang="0">
                <a:pos x="53" y="133"/>
              </a:cxn>
              <a:cxn ang="0">
                <a:pos x="43" y="145"/>
              </a:cxn>
              <a:cxn ang="0">
                <a:pos x="42" y="145"/>
              </a:cxn>
              <a:cxn ang="0">
                <a:pos x="35" y="142"/>
              </a:cxn>
              <a:cxn ang="0">
                <a:pos x="32" y="133"/>
              </a:cxn>
              <a:cxn ang="0">
                <a:pos x="32" y="127"/>
              </a:cxn>
              <a:cxn ang="0">
                <a:pos x="19" y="124"/>
              </a:cxn>
              <a:cxn ang="0">
                <a:pos x="9" y="119"/>
              </a:cxn>
              <a:cxn ang="0">
                <a:pos x="2" y="113"/>
              </a:cxn>
              <a:cxn ang="0">
                <a:pos x="0" y="106"/>
              </a:cxn>
              <a:cxn ang="0">
                <a:pos x="1" y="101"/>
              </a:cxn>
              <a:cxn ang="0">
                <a:pos x="4" y="97"/>
              </a:cxn>
              <a:cxn ang="0">
                <a:pos x="7" y="95"/>
              </a:cxn>
              <a:cxn ang="0">
                <a:pos x="9" y="94"/>
              </a:cxn>
              <a:cxn ang="0">
                <a:pos x="23" y="104"/>
              </a:cxn>
              <a:cxn ang="0">
                <a:pos x="41" y="108"/>
              </a:cxn>
              <a:cxn ang="0">
                <a:pos x="55" y="105"/>
              </a:cxn>
              <a:cxn ang="0">
                <a:pos x="60" y="96"/>
              </a:cxn>
              <a:cxn ang="0">
                <a:pos x="58" y="90"/>
              </a:cxn>
              <a:cxn ang="0">
                <a:pos x="53" y="86"/>
              </a:cxn>
              <a:cxn ang="0">
                <a:pos x="46" y="83"/>
              </a:cxn>
              <a:cxn ang="0">
                <a:pos x="37" y="81"/>
              </a:cxn>
              <a:cxn ang="0">
                <a:pos x="26" y="78"/>
              </a:cxn>
              <a:cxn ang="0">
                <a:pos x="14" y="72"/>
              </a:cxn>
              <a:cxn ang="0">
                <a:pos x="6" y="63"/>
              </a:cxn>
              <a:cxn ang="0">
                <a:pos x="3" y="49"/>
              </a:cxn>
              <a:cxn ang="0">
                <a:pos x="11" y="29"/>
              </a:cxn>
              <a:cxn ang="0">
                <a:pos x="33" y="18"/>
              </a:cxn>
              <a:cxn ang="0">
                <a:pos x="33" y="11"/>
              </a:cxn>
              <a:cxn ang="0">
                <a:pos x="35" y="3"/>
              </a:cxn>
              <a:cxn ang="0">
                <a:pos x="42" y="0"/>
              </a:cxn>
              <a:cxn ang="0">
                <a:pos x="43" y="0"/>
              </a:cxn>
              <a:cxn ang="0">
                <a:pos x="51" y="3"/>
              </a:cxn>
              <a:cxn ang="0">
                <a:pos x="53" y="11"/>
              </a:cxn>
              <a:cxn ang="0">
                <a:pos x="53" y="17"/>
              </a:cxn>
              <a:cxn ang="0">
                <a:pos x="75" y="24"/>
              </a:cxn>
            </a:cxnLst>
            <a:rect l="0" t="0" r="r" b="b"/>
            <a:pathLst>
              <a:path w="85" h="145">
                <a:moveTo>
                  <a:pt x="75" y="24"/>
                </a:moveTo>
                <a:cubicBezTo>
                  <a:pt x="80" y="28"/>
                  <a:pt x="82" y="32"/>
                  <a:pt x="82" y="36"/>
                </a:cubicBezTo>
                <a:cubicBezTo>
                  <a:pt x="82" y="38"/>
                  <a:pt x="82" y="40"/>
                  <a:pt x="81" y="42"/>
                </a:cubicBezTo>
                <a:cubicBezTo>
                  <a:pt x="80" y="43"/>
                  <a:pt x="79" y="45"/>
                  <a:pt x="78" y="46"/>
                </a:cubicBezTo>
                <a:cubicBezTo>
                  <a:pt x="77" y="47"/>
                  <a:pt x="76" y="48"/>
                  <a:pt x="75" y="48"/>
                </a:cubicBezTo>
                <a:cubicBezTo>
                  <a:pt x="74" y="49"/>
                  <a:pt x="73" y="49"/>
                  <a:pt x="73" y="49"/>
                </a:cubicBezTo>
                <a:cubicBezTo>
                  <a:pt x="70" y="45"/>
                  <a:pt x="66" y="42"/>
                  <a:pt x="60" y="39"/>
                </a:cubicBezTo>
                <a:cubicBezTo>
                  <a:pt x="55" y="37"/>
                  <a:pt x="50" y="36"/>
                  <a:pt x="44" y="36"/>
                </a:cubicBezTo>
                <a:cubicBezTo>
                  <a:pt x="39" y="36"/>
                  <a:pt x="34" y="37"/>
                  <a:pt x="31" y="39"/>
                </a:cubicBezTo>
                <a:cubicBezTo>
                  <a:pt x="28" y="42"/>
                  <a:pt x="26" y="45"/>
                  <a:pt x="26" y="48"/>
                </a:cubicBezTo>
                <a:cubicBezTo>
                  <a:pt x="26" y="51"/>
                  <a:pt x="27" y="52"/>
                  <a:pt x="28" y="54"/>
                </a:cubicBezTo>
                <a:cubicBezTo>
                  <a:pt x="29" y="56"/>
                  <a:pt x="30" y="57"/>
                  <a:pt x="32" y="58"/>
                </a:cubicBezTo>
                <a:cubicBezTo>
                  <a:pt x="34" y="59"/>
                  <a:pt x="37" y="60"/>
                  <a:pt x="39" y="60"/>
                </a:cubicBezTo>
                <a:cubicBezTo>
                  <a:pt x="42" y="61"/>
                  <a:pt x="45" y="62"/>
                  <a:pt x="48" y="63"/>
                </a:cubicBezTo>
                <a:cubicBezTo>
                  <a:pt x="52" y="63"/>
                  <a:pt x="56" y="64"/>
                  <a:pt x="61" y="66"/>
                </a:cubicBezTo>
                <a:cubicBezTo>
                  <a:pt x="65" y="67"/>
                  <a:pt x="69" y="69"/>
                  <a:pt x="72" y="71"/>
                </a:cubicBezTo>
                <a:cubicBezTo>
                  <a:pt x="76" y="74"/>
                  <a:pt x="79" y="77"/>
                  <a:pt x="81" y="81"/>
                </a:cubicBezTo>
                <a:cubicBezTo>
                  <a:pt x="83" y="84"/>
                  <a:pt x="85" y="89"/>
                  <a:pt x="85" y="95"/>
                </a:cubicBezTo>
                <a:cubicBezTo>
                  <a:pt x="85" y="103"/>
                  <a:pt x="82" y="110"/>
                  <a:pt x="76" y="116"/>
                </a:cubicBezTo>
                <a:cubicBezTo>
                  <a:pt x="71" y="121"/>
                  <a:pt x="63" y="125"/>
                  <a:pt x="53" y="127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3" y="141"/>
                  <a:pt x="49" y="145"/>
                  <a:pt x="43" y="145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38" y="145"/>
                  <a:pt x="36" y="144"/>
                  <a:pt x="35" y="142"/>
                </a:cubicBezTo>
                <a:cubicBezTo>
                  <a:pt x="33" y="140"/>
                  <a:pt x="32" y="137"/>
                  <a:pt x="32" y="133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26"/>
                  <a:pt x="23" y="125"/>
                  <a:pt x="19" y="124"/>
                </a:cubicBezTo>
                <a:cubicBezTo>
                  <a:pt x="15" y="123"/>
                  <a:pt x="11" y="121"/>
                  <a:pt x="9" y="119"/>
                </a:cubicBezTo>
                <a:cubicBezTo>
                  <a:pt x="6" y="117"/>
                  <a:pt x="4" y="115"/>
                  <a:pt x="2" y="113"/>
                </a:cubicBezTo>
                <a:cubicBezTo>
                  <a:pt x="1" y="111"/>
                  <a:pt x="0" y="108"/>
                  <a:pt x="0" y="106"/>
                </a:cubicBezTo>
                <a:cubicBezTo>
                  <a:pt x="0" y="104"/>
                  <a:pt x="1" y="102"/>
                  <a:pt x="1" y="101"/>
                </a:cubicBezTo>
                <a:cubicBezTo>
                  <a:pt x="2" y="99"/>
                  <a:pt x="3" y="98"/>
                  <a:pt x="4" y="97"/>
                </a:cubicBezTo>
                <a:cubicBezTo>
                  <a:pt x="5" y="96"/>
                  <a:pt x="6" y="95"/>
                  <a:pt x="7" y="95"/>
                </a:cubicBezTo>
                <a:cubicBezTo>
                  <a:pt x="8" y="94"/>
                  <a:pt x="9" y="94"/>
                  <a:pt x="9" y="94"/>
                </a:cubicBezTo>
                <a:cubicBezTo>
                  <a:pt x="12" y="98"/>
                  <a:pt x="17" y="101"/>
                  <a:pt x="23" y="104"/>
                </a:cubicBezTo>
                <a:cubicBezTo>
                  <a:pt x="28" y="107"/>
                  <a:pt x="35" y="108"/>
                  <a:pt x="41" y="108"/>
                </a:cubicBezTo>
                <a:cubicBezTo>
                  <a:pt x="47" y="108"/>
                  <a:pt x="52" y="107"/>
                  <a:pt x="55" y="105"/>
                </a:cubicBezTo>
                <a:cubicBezTo>
                  <a:pt x="59" y="102"/>
                  <a:pt x="60" y="99"/>
                  <a:pt x="60" y="96"/>
                </a:cubicBezTo>
                <a:cubicBezTo>
                  <a:pt x="60" y="93"/>
                  <a:pt x="60" y="91"/>
                  <a:pt x="58" y="90"/>
                </a:cubicBezTo>
                <a:cubicBezTo>
                  <a:pt x="57" y="88"/>
                  <a:pt x="55" y="87"/>
                  <a:pt x="53" y="86"/>
                </a:cubicBezTo>
                <a:cubicBezTo>
                  <a:pt x="51" y="85"/>
                  <a:pt x="49" y="84"/>
                  <a:pt x="46" y="83"/>
                </a:cubicBezTo>
                <a:cubicBezTo>
                  <a:pt x="43" y="82"/>
                  <a:pt x="40" y="81"/>
                  <a:pt x="37" y="81"/>
                </a:cubicBezTo>
                <a:cubicBezTo>
                  <a:pt x="34" y="80"/>
                  <a:pt x="30" y="79"/>
                  <a:pt x="26" y="78"/>
                </a:cubicBezTo>
                <a:cubicBezTo>
                  <a:pt x="22" y="76"/>
                  <a:pt x="18" y="74"/>
                  <a:pt x="14" y="72"/>
                </a:cubicBezTo>
                <a:cubicBezTo>
                  <a:pt x="11" y="70"/>
                  <a:pt x="8" y="67"/>
                  <a:pt x="6" y="63"/>
                </a:cubicBezTo>
                <a:cubicBezTo>
                  <a:pt x="4" y="59"/>
                  <a:pt x="3" y="55"/>
                  <a:pt x="3" y="49"/>
                </a:cubicBezTo>
                <a:cubicBezTo>
                  <a:pt x="3" y="41"/>
                  <a:pt x="5" y="34"/>
                  <a:pt x="11" y="29"/>
                </a:cubicBezTo>
                <a:cubicBezTo>
                  <a:pt x="16" y="23"/>
                  <a:pt x="23" y="19"/>
                  <a:pt x="33" y="18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7"/>
                  <a:pt x="33" y="5"/>
                  <a:pt x="35" y="3"/>
                </a:cubicBezTo>
                <a:cubicBezTo>
                  <a:pt x="36" y="1"/>
                  <a:pt x="39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49" y="1"/>
                  <a:pt x="51" y="3"/>
                </a:cubicBezTo>
                <a:cubicBezTo>
                  <a:pt x="52" y="5"/>
                  <a:pt x="53" y="7"/>
                  <a:pt x="53" y="11"/>
                </a:cubicBezTo>
                <a:cubicBezTo>
                  <a:pt x="53" y="17"/>
                  <a:pt x="53" y="17"/>
                  <a:pt x="53" y="17"/>
                </a:cubicBezTo>
                <a:cubicBezTo>
                  <a:pt x="62" y="18"/>
                  <a:pt x="70" y="21"/>
                  <a:pt x="75" y="2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4" name="Freeform 125"/>
          <p:cNvSpPr>
            <a:spLocks/>
          </p:cNvSpPr>
          <p:nvPr userDrawn="1"/>
        </p:nvSpPr>
        <p:spPr bwMode="auto">
          <a:xfrm>
            <a:off x="6758545" y="5930716"/>
            <a:ext cx="83437" cy="100616"/>
          </a:xfrm>
          <a:custGeom>
            <a:avLst/>
            <a:gdLst/>
            <a:ahLst/>
            <a:cxnLst>
              <a:cxn ang="0">
                <a:pos x="92" y="47"/>
              </a:cxn>
              <a:cxn ang="0">
                <a:pos x="85" y="41"/>
              </a:cxn>
              <a:cxn ang="0">
                <a:pos x="30" y="11"/>
              </a:cxn>
              <a:cxn ang="0">
                <a:pos x="22" y="7"/>
              </a:cxn>
              <a:cxn ang="0">
                <a:pos x="5" y="12"/>
              </a:cxn>
              <a:cxn ang="0">
                <a:pos x="10" y="30"/>
              </a:cxn>
              <a:cxn ang="0">
                <a:pos x="20" y="36"/>
              </a:cxn>
              <a:cxn ang="0">
                <a:pos x="62" y="57"/>
              </a:cxn>
              <a:cxn ang="0">
                <a:pos x="63" y="57"/>
              </a:cxn>
              <a:cxn ang="0">
                <a:pos x="62" y="58"/>
              </a:cxn>
              <a:cxn ang="0">
                <a:pos x="20" y="79"/>
              </a:cxn>
              <a:cxn ang="0">
                <a:pos x="10" y="84"/>
              </a:cxn>
              <a:cxn ang="0">
                <a:pos x="4" y="103"/>
              </a:cxn>
              <a:cxn ang="0">
                <a:pos x="22" y="108"/>
              </a:cxn>
              <a:cxn ang="0">
                <a:pos x="30" y="103"/>
              </a:cxn>
              <a:cxn ang="0">
                <a:pos x="85" y="73"/>
              </a:cxn>
              <a:cxn ang="0">
                <a:pos x="92" y="68"/>
              </a:cxn>
              <a:cxn ang="0">
                <a:pos x="92" y="67"/>
              </a:cxn>
              <a:cxn ang="0">
                <a:pos x="95" y="57"/>
              </a:cxn>
              <a:cxn ang="0">
                <a:pos x="92" y="47"/>
              </a:cxn>
            </a:cxnLst>
            <a:rect l="0" t="0" r="r" b="b"/>
            <a:pathLst>
              <a:path w="95" h="114">
                <a:moveTo>
                  <a:pt x="92" y="47"/>
                </a:moveTo>
                <a:cubicBezTo>
                  <a:pt x="90" y="45"/>
                  <a:pt x="88" y="43"/>
                  <a:pt x="85" y="41"/>
                </a:cubicBezTo>
                <a:cubicBezTo>
                  <a:pt x="30" y="11"/>
                  <a:pt x="30" y="11"/>
                  <a:pt x="30" y="11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11" y="0"/>
                  <a:pt x="5" y="12"/>
                </a:cubicBezTo>
                <a:cubicBezTo>
                  <a:pt x="0" y="20"/>
                  <a:pt x="3" y="26"/>
                  <a:pt x="10" y="30"/>
                </a:cubicBezTo>
                <a:cubicBezTo>
                  <a:pt x="19" y="35"/>
                  <a:pt x="20" y="36"/>
                  <a:pt x="20" y="36"/>
                </a:cubicBezTo>
                <a:cubicBezTo>
                  <a:pt x="62" y="57"/>
                  <a:pt x="62" y="57"/>
                  <a:pt x="62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2" y="58"/>
                  <a:pt x="62" y="58"/>
                  <a:pt x="62" y="58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9"/>
                  <a:pt x="19" y="80"/>
                  <a:pt x="10" y="84"/>
                </a:cubicBezTo>
                <a:cubicBezTo>
                  <a:pt x="2" y="89"/>
                  <a:pt x="0" y="94"/>
                  <a:pt x="4" y="103"/>
                </a:cubicBezTo>
                <a:cubicBezTo>
                  <a:pt x="11" y="114"/>
                  <a:pt x="22" y="108"/>
                  <a:pt x="22" y="108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85" y="73"/>
                  <a:pt x="85" y="73"/>
                  <a:pt x="85" y="73"/>
                </a:cubicBezTo>
                <a:cubicBezTo>
                  <a:pt x="88" y="72"/>
                  <a:pt x="90" y="70"/>
                  <a:pt x="92" y="68"/>
                </a:cubicBezTo>
                <a:cubicBezTo>
                  <a:pt x="92" y="67"/>
                  <a:pt x="92" y="67"/>
                  <a:pt x="92" y="67"/>
                </a:cubicBezTo>
                <a:cubicBezTo>
                  <a:pt x="94" y="65"/>
                  <a:pt x="95" y="62"/>
                  <a:pt x="95" y="57"/>
                </a:cubicBezTo>
                <a:cubicBezTo>
                  <a:pt x="95" y="53"/>
                  <a:pt x="94" y="49"/>
                  <a:pt x="92" y="4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5" name="Freeform 129"/>
          <p:cNvSpPr>
            <a:spLocks noEditPoints="1"/>
          </p:cNvSpPr>
          <p:nvPr userDrawn="1"/>
        </p:nvSpPr>
        <p:spPr bwMode="auto">
          <a:xfrm>
            <a:off x="6975757" y="5929497"/>
            <a:ext cx="66260" cy="99389"/>
          </a:xfrm>
          <a:custGeom>
            <a:avLst/>
            <a:gdLst/>
            <a:ahLst/>
            <a:cxnLst>
              <a:cxn ang="0">
                <a:pos x="34" y="79"/>
              </a:cxn>
              <a:cxn ang="0">
                <a:pos x="27" y="77"/>
              </a:cxn>
              <a:cxn ang="0">
                <a:pos x="24" y="70"/>
              </a:cxn>
              <a:cxn ang="0">
                <a:pos x="27" y="59"/>
              </a:cxn>
              <a:cxn ang="0">
                <a:pos x="32" y="51"/>
              </a:cxn>
              <a:cxn ang="0">
                <a:pos x="39" y="46"/>
              </a:cxn>
              <a:cxn ang="0">
                <a:pos x="46" y="42"/>
              </a:cxn>
              <a:cxn ang="0">
                <a:pos x="52" y="38"/>
              </a:cxn>
              <a:cxn ang="0">
                <a:pos x="54" y="32"/>
              </a:cxn>
              <a:cxn ang="0">
                <a:pos x="50" y="23"/>
              </a:cxn>
              <a:cxn ang="0">
                <a:pos x="38" y="19"/>
              </a:cxn>
              <a:cxn ang="0">
                <a:pos x="29" y="21"/>
              </a:cxn>
              <a:cxn ang="0">
                <a:pos x="22" y="26"/>
              </a:cxn>
              <a:cxn ang="0">
                <a:pos x="18" y="32"/>
              </a:cxn>
              <a:cxn ang="0">
                <a:pos x="16" y="39"/>
              </a:cxn>
              <a:cxn ang="0">
                <a:pos x="14" y="39"/>
              </a:cxn>
              <a:cxn ang="0">
                <a:pos x="8" y="38"/>
              </a:cxn>
              <a:cxn ang="0">
                <a:pos x="2" y="34"/>
              </a:cxn>
              <a:cxn ang="0">
                <a:pos x="0" y="27"/>
              </a:cxn>
              <a:cxn ang="0">
                <a:pos x="2" y="18"/>
              </a:cxn>
              <a:cxn ang="0">
                <a:pos x="10" y="9"/>
              </a:cxn>
              <a:cxn ang="0">
                <a:pos x="22" y="2"/>
              </a:cxn>
              <a:cxn ang="0">
                <a:pos x="39" y="0"/>
              </a:cxn>
              <a:cxn ang="0">
                <a:pos x="55" y="2"/>
              </a:cxn>
              <a:cxn ang="0">
                <a:pos x="67" y="8"/>
              </a:cxn>
              <a:cxn ang="0">
                <a:pos x="74" y="18"/>
              </a:cxn>
              <a:cxn ang="0">
                <a:pos x="77" y="30"/>
              </a:cxn>
              <a:cxn ang="0">
                <a:pos x="75" y="42"/>
              </a:cxn>
              <a:cxn ang="0">
                <a:pos x="69" y="50"/>
              </a:cxn>
              <a:cxn ang="0">
                <a:pos x="61" y="55"/>
              </a:cxn>
              <a:cxn ang="0">
                <a:pos x="53" y="60"/>
              </a:cxn>
              <a:cxn ang="0">
                <a:pos x="47" y="66"/>
              </a:cxn>
              <a:cxn ang="0">
                <a:pos x="44" y="74"/>
              </a:cxn>
              <a:cxn ang="0">
                <a:pos x="34" y="79"/>
              </a:cxn>
              <a:cxn ang="0">
                <a:pos x="22" y="102"/>
              </a:cxn>
              <a:cxn ang="0">
                <a:pos x="22" y="99"/>
              </a:cxn>
              <a:cxn ang="0">
                <a:pos x="33" y="88"/>
              </a:cxn>
              <a:cxn ang="0">
                <a:pos x="36" y="88"/>
              </a:cxn>
              <a:cxn ang="0">
                <a:pos x="48" y="99"/>
              </a:cxn>
              <a:cxn ang="0">
                <a:pos x="48" y="102"/>
              </a:cxn>
              <a:cxn ang="0">
                <a:pos x="36" y="113"/>
              </a:cxn>
              <a:cxn ang="0">
                <a:pos x="33" y="113"/>
              </a:cxn>
              <a:cxn ang="0">
                <a:pos x="22" y="102"/>
              </a:cxn>
            </a:cxnLst>
            <a:rect l="0" t="0" r="r" b="b"/>
            <a:pathLst>
              <a:path w="77" h="113">
                <a:moveTo>
                  <a:pt x="34" y="79"/>
                </a:moveTo>
                <a:cubicBezTo>
                  <a:pt x="31" y="79"/>
                  <a:pt x="29" y="78"/>
                  <a:pt x="27" y="77"/>
                </a:cubicBezTo>
                <a:cubicBezTo>
                  <a:pt x="25" y="75"/>
                  <a:pt x="24" y="73"/>
                  <a:pt x="24" y="70"/>
                </a:cubicBezTo>
                <a:cubicBezTo>
                  <a:pt x="25" y="66"/>
                  <a:pt x="25" y="62"/>
                  <a:pt x="27" y="59"/>
                </a:cubicBezTo>
                <a:cubicBezTo>
                  <a:pt x="28" y="56"/>
                  <a:pt x="30" y="53"/>
                  <a:pt x="32" y="51"/>
                </a:cubicBezTo>
                <a:cubicBezTo>
                  <a:pt x="35" y="49"/>
                  <a:pt x="37" y="47"/>
                  <a:pt x="39" y="46"/>
                </a:cubicBezTo>
                <a:cubicBezTo>
                  <a:pt x="42" y="45"/>
                  <a:pt x="44" y="43"/>
                  <a:pt x="46" y="42"/>
                </a:cubicBezTo>
                <a:cubicBezTo>
                  <a:pt x="49" y="41"/>
                  <a:pt x="50" y="39"/>
                  <a:pt x="52" y="38"/>
                </a:cubicBezTo>
                <a:cubicBezTo>
                  <a:pt x="53" y="36"/>
                  <a:pt x="54" y="34"/>
                  <a:pt x="54" y="32"/>
                </a:cubicBezTo>
                <a:cubicBezTo>
                  <a:pt x="54" y="28"/>
                  <a:pt x="53" y="25"/>
                  <a:pt x="50" y="23"/>
                </a:cubicBezTo>
                <a:cubicBezTo>
                  <a:pt x="47" y="20"/>
                  <a:pt x="43" y="19"/>
                  <a:pt x="38" y="19"/>
                </a:cubicBezTo>
                <a:cubicBezTo>
                  <a:pt x="35" y="19"/>
                  <a:pt x="32" y="20"/>
                  <a:pt x="29" y="21"/>
                </a:cubicBezTo>
                <a:cubicBezTo>
                  <a:pt x="26" y="22"/>
                  <a:pt x="24" y="24"/>
                  <a:pt x="22" y="26"/>
                </a:cubicBezTo>
                <a:cubicBezTo>
                  <a:pt x="21" y="27"/>
                  <a:pt x="19" y="29"/>
                  <a:pt x="18" y="32"/>
                </a:cubicBezTo>
                <a:cubicBezTo>
                  <a:pt x="17" y="34"/>
                  <a:pt x="16" y="37"/>
                  <a:pt x="16" y="39"/>
                </a:cubicBezTo>
                <a:cubicBezTo>
                  <a:pt x="16" y="39"/>
                  <a:pt x="15" y="39"/>
                  <a:pt x="14" y="39"/>
                </a:cubicBezTo>
                <a:cubicBezTo>
                  <a:pt x="12" y="39"/>
                  <a:pt x="10" y="39"/>
                  <a:pt x="8" y="38"/>
                </a:cubicBezTo>
                <a:cubicBezTo>
                  <a:pt x="6" y="37"/>
                  <a:pt x="4" y="36"/>
                  <a:pt x="2" y="34"/>
                </a:cubicBezTo>
                <a:cubicBezTo>
                  <a:pt x="1" y="33"/>
                  <a:pt x="0" y="30"/>
                  <a:pt x="0" y="27"/>
                </a:cubicBezTo>
                <a:cubicBezTo>
                  <a:pt x="0" y="24"/>
                  <a:pt x="1" y="21"/>
                  <a:pt x="2" y="18"/>
                </a:cubicBezTo>
                <a:cubicBezTo>
                  <a:pt x="4" y="14"/>
                  <a:pt x="6" y="11"/>
                  <a:pt x="10" y="9"/>
                </a:cubicBezTo>
                <a:cubicBezTo>
                  <a:pt x="13" y="6"/>
                  <a:pt x="17" y="4"/>
                  <a:pt x="22" y="2"/>
                </a:cubicBezTo>
                <a:cubicBezTo>
                  <a:pt x="26" y="1"/>
                  <a:pt x="32" y="0"/>
                  <a:pt x="39" y="0"/>
                </a:cubicBezTo>
                <a:cubicBezTo>
                  <a:pt x="45" y="0"/>
                  <a:pt x="50" y="0"/>
                  <a:pt x="55" y="2"/>
                </a:cubicBezTo>
                <a:cubicBezTo>
                  <a:pt x="59" y="3"/>
                  <a:pt x="63" y="5"/>
                  <a:pt x="67" y="8"/>
                </a:cubicBezTo>
                <a:cubicBezTo>
                  <a:pt x="70" y="11"/>
                  <a:pt x="73" y="14"/>
                  <a:pt x="74" y="18"/>
                </a:cubicBezTo>
                <a:cubicBezTo>
                  <a:pt x="76" y="21"/>
                  <a:pt x="77" y="26"/>
                  <a:pt x="77" y="30"/>
                </a:cubicBezTo>
                <a:cubicBezTo>
                  <a:pt x="77" y="35"/>
                  <a:pt x="76" y="39"/>
                  <a:pt x="75" y="42"/>
                </a:cubicBezTo>
                <a:cubicBezTo>
                  <a:pt x="73" y="45"/>
                  <a:pt x="71" y="47"/>
                  <a:pt x="69" y="50"/>
                </a:cubicBezTo>
                <a:cubicBezTo>
                  <a:pt x="67" y="52"/>
                  <a:pt x="64" y="54"/>
                  <a:pt x="61" y="55"/>
                </a:cubicBezTo>
                <a:cubicBezTo>
                  <a:pt x="58" y="57"/>
                  <a:pt x="56" y="58"/>
                  <a:pt x="53" y="60"/>
                </a:cubicBezTo>
                <a:cubicBezTo>
                  <a:pt x="51" y="62"/>
                  <a:pt x="49" y="64"/>
                  <a:pt x="47" y="66"/>
                </a:cubicBezTo>
                <a:cubicBezTo>
                  <a:pt x="45" y="68"/>
                  <a:pt x="45" y="71"/>
                  <a:pt x="44" y="74"/>
                </a:cubicBezTo>
                <a:cubicBezTo>
                  <a:pt x="43" y="77"/>
                  <a:pt x="40" y="79"/>
                  <a:pt x="34" y="79"/>
                </a:cubicBezTo>
                <a:close/>
                <a:moveTo>
                  <a:pt x="22" y="102"/>
                </a:moveTo>
                <a:cubicBezTo>
                  <a:pt x="22" y="99"/>
                  <a:pt x="22" y="99"/>
                  <a:pt x="22" y="99"/>
                </a:cubicBezTo>
                <a:cubicBezTo>
                  <a:pt x="22" y="92"/>
                  <a:pt x="26" y="88"/>
                  <a:pt x="33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44" y="88"/>
                  <a:pt x="48" y="92"/>
                  <a:pt x="48" y="99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8" y="109"/>
                  <a:pt x="44" y="113"/>
                  <a:pt x="36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26" y="113"/>
                  <a:pt x="22" y="109"/>
                  <a:pt x="22" y="10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6" name="Freeform 133"/>
          <p:cNvSpPr>
            <a:spLocks noEditPoints="1"/>
          </p:cNvSpPr>
          <p:nvPr userDrawn="1"/>
        </p:nvSpPr>
        <p:spPr bwMode="auto">
          <a:xfrm>
            <a:off x="7179444" y="5954038"/>
            <a:ext cx="67486" cy="45401"/>
          </a:xfrm>
          <a:custGeom>
            <a:avLst/>
            <a:gdLst/>
            <a:ahLst/>
            <a:cxnLst>
              <a:cxn ang="0">
                <a:pos x="10" y="51"/>
              </a:cxn>
              <a:cxn ang="0">
                <a:pos x="5" y="50"/>
              </a:cxn>
              <a:cxn ang="0">
                <a:pos x="2" y="48"/>
              </a:cxn>
              <a:cxn ang="0">
                <a:pos x="1" y="43"/>
              </a:cxn>
              <a:cxn ang="0">
                <a:pos x="10" y="11"/>
              </a:cxn>
              <a:cxn ang="0">
                <a:pos x="14" y="2"/>
              </a:cxn>
              <a:cxn ang="0">
                <a:pos x="23" y="0"/>
              </a:cxn>
              <a:cxn ang="0">
                <a:pos x="26" y="0"/>
              </a:cxn>
              <a:cxn ang="0">
                <a:pos x="34" y="2"/>
              </a:cxn>
              <a:cxn ang="0">
                <a:pos x="37" y="11"/>
              </a:cxn>
              <a:cxn ang="0">
                <a:pos x="37" y="13"/>
              </a:cxn>
              <a:cxn ang="0">
                <a:pos x="30" y="27"/>
              </a:cxn>
              <a:cxn ang="0">
                <a:pos x="15" y="49"/>
              </a:cxn>
              <a:cxn ang="0">
                <a:pos x="10" y="51"/>
              </a:cxn>
              <a:cxn ang="0">
                <a:pos x="50" y="51"/>
              </a:cxn>
              <a:cxn ang="0">
                <a:pos x="45" y="50"/>
              </a:cxn>
              <a:cxn ang="0">
                <a:pos x="41" y="48"/>
              </a:cxn>
              <a:cxn ang="0">
                <a:pos x="40" y="43"/>
              </a:cxn>
              <a:cxn ang="0">
                <a:pos x="49" y="11"/>
              </a:cxn>
              <a:cxn ang="0">
                <a:pos x="53" y="2"/>
              </a:cxn>
              <a:cxn ang="0">
                <a:pos x="62" y="0"/>
              </a:cxn>
              <a:cxn ang="0">
                <a:pos x="65" y="0"/>
              </a:cxn>
              <a:cxn ang="0">
                <a:pos x="73" y="2"/>
              </a:cxn>
              <a:cxn ang="0">
                <a:pos x="76" y="11"/>
              </a:cxn>
              <a:cxn ang="0">
                <a:pos x="76" y="13"/>
              </a:cxn>
              <a:cxn ang="0">
                <a:pos x="70" y="27"/>
              </a:cxn>
              <a:cxn ang="0">
                <a:pos x="54" y="49"/>
              </a:cxn>
              <a:cxn ang="0">
                <a:pos x="50" y="51"/>
              </a:cxn>
            </a:cxnLst>
            <a:rect l="0" t="0" r="r" b="b"/>
            <a:pathLst>
              <a:path w="76" h="51">
                <a:moveTo>
                  <a:pt x="10" y="51"/>
                </a:moveTo>
                <a:cubicBezTo>
                  <a:pt x="9" y="51"/>
                  <a:pt x="7" y="51"/>
                  <a:pt x="5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1" y="46"/>
                  <a:pt x="0" y="44"/>
                  <a:pt x="1" y="43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7"/>
                  <a:pt x="12" y="4"/>
                  <a:pt x="14" y="2"/>
                </a:cubicBezTo>
                <a:cubicBezTo>
                  <a:pt x="15" y="1"/>
                  <a:pt x="18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9" y="0"/>
                  <a:pt x="32" y="1"/>
                  <a:pt x="34" y="2"/>
                </a:cubicBezTo>
                <a:cubicBezTo>
                  <a:pt x="36" y="4"/>
                  <a:pt x="37" y="7"/>
                  <a:pt x="37" y="11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8"/>
                  <a:pt x="34" y="22"/>
                  <a:pt x="30" y="27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50"/>
                  <a:pt x="12" y="51"/>
                  <a:pt x="10" y="51"/>
                </a:cubicBezTo>
                <a:close/>
                <a:moveTo>
                  <a:pt x="50" y="51"/>
                </a:moveTo>
                <a:cubicBezTo>
                  <a:pt x="48" y="51"/>
                  <a:pt x="46" y="51"/>
                  <a:pt x="45" y="50"/>
                </a:cubicBezTo>
                <a:cubicBezTo>
                  <a:pt x="43" y="50"/>
                  <a:pt x="42" y="49"/>
                  <a:pt x="41" y="48"/>
                </a:cubicBezTo>
                <a:cubicBezTo>
                  <a:pt x="40" y="46"/>
                  <a:pt x="40" y="44"/>
                  <a:pt x="40" y="43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7"/>
                  <a:pt x="51" y="4"/>
                  <a:pt x="53" y="2"/>
                </a:cubicBezTo>
                <a:cubicBezTo>
                  <a:pt x="55" y="1"/>
                  <a:pt x="58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3" y="2"/>
                </a:cubicBezTo>
                <a:cubicBezTo>
                  <a:pt x="75" y="4"/>
                  <a:pt x="76" y="7"/>
                  <a:pt x="76" y="11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7"/>
                  <a:pt x="74" y="22"/>
                  <a:pt x="70" y="27"/>
                </a:cubicBezTo>
                <a:cubicBezTo>
                  <a:pt x="54" y="49"/>
                  <a:pt x="54" y="49"/>
                  <a:pt x="54" y="49"/>
                </a:cubicBezTo>
                <a:cubicBezTo>
                  <a:pt x="53" y="50"/>
                  <a:pt x="52" y="51"/>
                  <a:pt x="50" y="5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7" name="Freeform 137"/>
          <p:cNvSpPr>
            <a:spLocks/>
          </p:cNvSpPr>
          <p:nvPr userDrawn="1"/>
        </p:nvSpPr>
        <p:spPr bwMode="auto">
          <a:xfrm>
            <a:off x="7381908" y="5913545"/>
            <a:ext cx="57671" cy="127611"/>
          </a:xfrm>
          <a:custGeom>
            <a:avLst/>
            <a:gdLst/>
            <a:ahLst/>
            <a:cxnLst>
              <a:cxn ang="0">
                <a:pos x="57" y="110"/>
              </a:cxn>
              <a:cxn ang="0">
                <a:pos x="64" y="130"/>
              </a:cxn>
              <a:cxn ang="0">
                <a:pos x="65" y="140"/>
              </a:cxn>
              <a:cxn ang="0">
                <a:pos x="58" y="145"/>
              </a:cxn>
              <a:cxn ang="0">
                <a:pos x="57" y="145"/>
              </a:cxn>
              <a:cxn ang="0">
                <a:pos x="48" y="145"/>
              </a:cxn>
              <a:cxn ang="0">
                <a:pos x="43" y="137"/>
              </a:cxn>
              <a:cxn ang="0">
                <a:pos x="39" y="125"/>
              </a:cxn>
              <a:cxn ang="0">
                <a:pos x="38" y="121"/>
              </a:cxn>
              <a:cxn ang="0">
                <a:pos x="11" y="42"/>
              </a:cxn>
              <a:cxn ang="0">
                <a:pos x="10" y="40"/>
              </a:cxn>
              <a:cxn ang="0">
                <a:pos x="2" y="16"/>
              </a:cxn>
              <a:cxn ang="0">
                <a:pos x="8" y="2"/>
              </a:cxn>
              <a:cxn ang="0">
                <a:pos x="10" y="1"/>
              </a:cxn>
              <a:cxn ang="0">
                <a:pos x="23" y="9"/>
              </a:cxn>
              <a:cxn ang="0">
                <a:pos x="32" y="34"/>
              </a:cxn>
              <a:cxn ang="0">
                <a:pos x="34" y="41"/>
              </a:cxn>
              <a:cxn ang="0">
                <a:pos x="57" y="110"/>
              </a:cxn>
            </a:cxnLst>
            <a:rect l="0" t="0" r="r" b="b"/>
            <a:pathLst>
              <a:path w="66" h="146">
                <a:moveTo>
                  <a:pt x="57" y="110"/>
                </a:moveTo>
                <a:cubicBezTo>
                  <a:pt x="64" y="130"/>
                  <a:pt x="64" y="130"/>
                  <a:pt x="64" y="130"/>
                </a:cubicBezTo>
                <a:cubicBezTo>
                  <a:pt x="66" y="134"/>
                  <a:pt x="66" y="138"/>
                  <a:pt x="65" y="140"/>
                </a:cubicBezTo>
                <a:cubicBezTo>
                  <a:pt x="64" y="142"/>
                  <a:pt x="62" y="144"/>
                  <a:pt x="58" y="145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54" y="146"/>
                  <a:pt x="51" y="146"/>
                  <a:pt x="48" y="145"/>
                </a:cubicBezTo>
                <a:cubicBezTo>
                  <a:pt x="46" y="143"/>
                  <a:pt x="44" y="141"/>
                  <a:pt x="43" y="137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125"/>
                  <a:pt x="39" y="125"/>
                  <a:pt x="38" y="121"/>
                </a:cubicBezTo>
                <a:cubicBezTo>
                  <a:pt x="11" y="42"/>
                  <a:pt x="11" y="42"/>
                  <a:pt x="11" y="42"/>
                </a:cubicBezTo>
                <a:cubicBezTo>
                  <a:pt x="10" y="38"/>
                  <a:pt x="10" y="40"/>
                  <a:pt x="10" y="40"/>
                </a:cubicBezTo>
                <a:cubicBezTo>
                  <a:pt x="2" y="16"/>
                  <a:pt x="2" y="16"/>
                  <a:pt x="2" y="16"/>
                </a:cubicBezTo>
                <a:cubicBezTo>
                  <a:pt x="0" y="8"/>
                  <a:pt x="2" y="4"/>
                  <a:pt x="8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6" y="0"/>
                  <a:pt x="21" y="2"/>
                  <a:pt x="23" y="9"/>
                </a:cubicBezTo>
                <a:cubicBezTo>
                  <a:pt x="32" y="34"/>
                  <a:pt x="32" y="34"/>
                  <a:pt x="32" y="34"/>
                </a:cubicBezTo>
                <a:cubicBezTo>
                  <a:pt x="34" y="41"/>
                  <a:pt x="34" y="41"/>
                  <a:pt x="34" y="41"/>
                </a:cubicBezTo>
                <a:cubicBezTo>
                  <a:pt x="57" y="110"/>
                  <a:pt x="57" y="110"/>
                  <a:pt x="57" y="11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8" name="Freeform 141"/>
          <p:cNvSpPr>
            <a:spLocks/>
          </p:cNvSpPr>
          <p:nvPr userDrawn="1"/>
        </p:nvSpPr>
        <p:spPr bwMode="auto">
          <a:xfrm>
            <a:off x="7579458" y="5912318"/>
            <a:ext cx="57670" cy="127611"/>
          </a:xfrm>
          <a:custGeom>
            <a:avLst/>
            <a:gdLst/>
            <a:ahLst/>
            <a:cxnLst>
              <a:cxn ang="0">
                <a:pos x="8" y="110"/>
              </a:cxn>
              <a:cxn ang="0">
                <a:pos x="32" y="41"/>
              </a:cxn>
              <a:cxn ang="0">
                <a:pos x="34" y="34"/>
              </a:cxn>
              <a:cxn ang="0">
                <a:pos x="42" y="9"/>
              </a:cxn>
              <a:cxn ang="0">
                <a:pos x="56" y="1"/>
              </a:cxn>
              <a:cxn ang="0">
                <a:pos x="57" y="2"/>
              </a:cxn>
              <a:cxn ang="0">
                <a:pos x="64" y="16"/>
              </a:cxn>
              <a:cxn ang="0">
                <a:pos x="55" y="40"/>
              </a:cxn>
              <a:cxn ang="0">
                <a:pos x="55" y="42"/>
              </a:cxn>
              <a:cxn ang="0">
                <a:pos x="28" y="121"/>
              </a:cxn>
              <a:cxn ang="0">
                <a:pos x="26" y="125"/>
              </a:cxn>
              <a:cxn ang="0">
                <a:pos x="23" y="137"/>
              </a:cxn>
              <a:cxn ang="0">
                <a:pos x="17" y="145"/>
              </a:cxn>
              <a:cxn ang="0">
                <a:pos x="8" y="145"/>
              </a:cxn>
              <a:cxn ang="0">
                <a:pos x="7" y="145"/>
              </a:cxn>
              <a:cxn ang="0">
                <a:pos x="1" y="140"/>
              </a:cxn>
              <a:cxn ang="0">
                <a:pos x="1" y="130"/>
              </a:cxn>
              <a:cxn ang="0">
                <a:pos x="8" y="110"/>
              </a:cxn>
            </a:cxnLst>
            <a:rect l="0" t="0" r="r" b="b"/>
            <a:pathLst>
              <a:path w="66" h="146">
                <a:moveTo>
                  <a:pt x="8" y="110"/>
                </a:moveTo>
                <a:cubicBezTo>
                  <a:pt x="32" y="41"/>
                  <a:pt x="32" y="41"/>
                  <a:pt x="32" y="41"/>
                </a:cubicBezTo>
                <a:cubicBezTo>
                  <a:pt x="34" y="34"/>
                  <a:pt x="34" y="34"/>
                  <a:pt x="34" y="34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50" y="0"/>
                  <a:pt x="56" y="1"/>
                </a:cubicBezTo>
                <a:cubicBezTo>
                  <a:pt x="57" y="2"/>
                  <a:pt x="57" y="2"/>
                  <a:pt x="57" y="2"/>
                </a:cubicBezTo>
                <a:cubicBezTo>
                  <a:pt x="63" y="4"/>
                  <a:pt x="66" y="8"/>
                  <a:pt x="64" y="1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6" y="38"/>
                  <a:pt x="55" y="42"/>
                </a:cubicBezTo>
                <a:cubicBezTo>
                  <a:pt x="28" y="121"/>
                  <a:pt x="28" y="121"/>
                  <a:pt x="28" y="121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3" y="137"/>
                  <a:pt x="23" y="137"/>
                  <a:pt x="23" y="137"/>
                </a:cubicBezTo>
                <a:cubicBezTo>
                  <a:pt x="21" y="141"/>
                  <a:pt x="19" y="143"/>
                  <a:pt x="17" y="145"/>
                </a:cubicBezTo>
                <a:cubicBezTo>
                  <a:pt x="15" y="146"/>
                  <a:pt x="12" y="146"/>
                  <a:pt x="8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4" y="144"/>
                  <a:pt x="2" y="142"/>
                  <a:pt x="1" y="140"/>
                </a:cubicBezTo>
                <a:cubicBezTo>
                  <a:pt x="0" y="138"/>
                  <a:pt x="0" y="134"/>
                  <a:pt x="1" y="130"/>
                </a:cubicBezTo>
                <a:cubicBezTo>
                  <a:pt x="8" y="110"/>
                  <a:pt x="8" y="110"/>
                  <a:pt x="8" y="110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9" name="Freeform 145"/>
          <p:cNvSpPr>
            <a:spLocks/>
          </p:cNvSpPr>
          <p:nvPr userDrawn="1"/>
        </p:nvSpPr>
        <p:spPr bwMode="auto">
          <a:xfrm>
            <a:off x="7773332" y="5929497"/>
            <a:ext cx="42947" cy="96935"/>
          </a:xfrm>
          <a:custGeom>
            <a:avLst/>
            <a:gdLst/>
            <a:ahLst/>
            <a:cxnLst>
              <a:cxn ang="0">
                <a:pos x="20" y="34"/>
              </a:cxn>
              <a:cxn ang="0">
                <a:pos x="15" y="34"/>
              </a:cxn>
              <a:cxn ang="0">
                <a:pos x="4" y="31"/>
              </a:cxn>
              <a:cxn ang="0">
                <a:pos x="0" y="20"/>
              </a:cxn>
              <a:cxn ang="0">
                <a:pos x="1" y="15"/>
              </a:cxn>
              <a:cxn ang="0">
                <a:pos x="3" y="11"/>
              </a:cxn>
              <a:cxn ang="0">
                <a:pos x="5" y="9"/>
              </a:cxn>
              <a:cxn ang="0">
                <a:pos x="6" y="9"/>
              </a:cxn>
              <a:cxn ang="0">
                <a:pos x="11" y="11"/>
              </a:cxn>
              <a:cxn ang="0">
                <a:pos x="17" y="12"/>
              </a:cxn>
              <a:cxn ang="0">
                <a:pos x="26" y="9"/>
              </a:cxn>
              <a:cxn ang="0">
                <a:pos x="31" y="0"/>
              </a:cxn>
              <a:cxn ang="0">
                <a:pos x="38" y="0"/>
              </a:cxn>
              <a:cxn ang="0">
                <a:pos x="49" y="11"/>
              </a:cxn>
              <a:cxn ang="0">
                <a:pos x="49" y="100"/>
              </a:cxn>
              <a:cxn ang="0">
                <a:pos x="38" y="111"/>
              </a:cxn>
              <a:cxn ang="0">
                <a:pos x="35" y="111"/>
              </a:cxn>
              <a:cxn ang="0">
                <a:pos x="24" y="100"/>
              </a:cxn>
              <a:cxn ang="0">
                <a:pos x="24" y="31"/>
              </a:cxn>
              <a:cxn ang="0">
                <a:pos x="20" y="34"/>
              </a:cxn>
            </a:cxnLst>
            <a:rect l="0" t="0" r="r" b="b"/>
            <a:pathLst>
              <a:path w="49" h="111">
                <a:moveTo>
                  <a:pt x="20" y="34"/>
                </a:moveTo>
                <a:cubicBezTo>
                  <a:pt x="18" y="34"/>
                  <a:pt x="17" y="34"/>
                  <a:pt x="15" y="34"/>
                </a:cubicBezTo>
                <a:cubicBezTo>
                  <a:pt x="10" y="34"/>
                  <a:pt x="7" y="33"/>
                  <a:pt x="4" y="31"/>
                </a:cubicBezTo>
                <a:cubicBezTo>
                  <a:pt x="1" y="28"/>
                  <a:pt x="0" y="25"/>
                  <a:pt x="0" y="20"/>
                </a:cubicBezTo>
                <a:cubicBezTo>
                  <a:pt x="0" y="18"/>
                  <a:pt x="0" y="17"/>
                  <a:pt x="1" y="15"/>
                </a:cubicBezTo>
                <a:cubicBezTo>
                  <a:pt x="1" y="14"/>
                  <a:pt x="2" y="12"/>
                  <a:pt x="3" y="11"/>
                </a:cubicBezTo>
                <a:cubicBezTo>
                  <a:pt x="3" y="10"/>
                  <a:pt x="4" y="10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8" y="10"/>
                  <a:pt x="9" y="11"/>
                  <a:pt x="11" y="11"/>
                </a:cubicBezTo>
                <a:cubicBezTo>
                  <a:pt x="13" y="12"/>
                  <a:pt x="14" y="12"/>
                  <a:pt x="17" y="12"/>
                </a:cubicBezTo>
                <a:cubicBezTo>
                  <a:pt x="20" y="12"/>
                  <a:pt x="23" y="11"/>
                  <a:pt x="26" y="9"/>
                </a:cubicBezTo>
                <a:cubicBezTo>
                  <a:pt x="29" y="7"/>
                  <a:pt x="30" y="4"/>
                  <a:pt x="3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5" y="0"/>
                  <a:pt x="49" y="4"/>
                  <a:pt x="49" y="11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7"/>
                  <a:pt x="45" y="111"/>
                  <a:pt x="38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28" y="111"/>
                  <a:pt x="24" y="107"/>
                  <a:pt x="24" y="100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2"/>
                  <a:pt x="21" y="33"/>
                  <a:pt x="20" y="3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0" name="Freeform 149"/>
          <p:cNvSpPr>
            <a:spLocks/>
          </p:cNvSpPr>
          <p:nvPr userDrawn="1"/>
        </p:nvSpPr>
        <p:spPr bwMode="auto">
          <a:xfrm>
            <a:off x="7962291" y="5914765"/>
            <a:ext cx="40492" cy="126384"/>
          </a:xfrm>
          <a:custGeom>
            <a:avLst/>
            <a:gdLst/>
            <a:ahLst/>
            <a:cxnLst>
              <a:cxn ang="0">
                <a:pos x="33" y="145"/>
              </a:cxn>
              <a:cxn ang="0">
                <a:pos x="13" y="145"/>
              </a:cxn>
              <a:cxn ang="0">
                <a:pos x="3" y="141"/>
              </a:cxn>
              <a:cxn ang="0">
                <a:pos x="0" y="131"/>
              </a:cxn>
              <a:cxn ang="0">
                <a:pos x="0" y="14"/>
              </a:cxn>
              <a:cxn ang="0">
                <a:pos x="3" y="4"/>
              </a:cxn>
              <a:cxn ang="0">
                <a:pos x="13" y="0"/>
              </a:cxn>
              <a:cxn ang="0">
                <a:pos x="33" y="0"/>
              </a:cxn>
              <a:cxn ang="0">
                <a:pos x="42" y="2"/>
              </a:cxn>
              <a:cxn ang="0">
                <a:pos x="45" y="9"/>
              </a:cxn>
              <a:cxn ang="0">
                <a:pos x="45" y="10"/>
              </a:cxn>
              <a:cxn ang="0">
                <a:pos x="42" y="17"/>
              </a:cxn>
              <a:cxn ang="0">
                <a:pos x="33" y="20"/>
              </a:cxn>
              <a:cxn ang="0">
                <a:pos x="22" y="20"/>
              </a:cxn>
              <a:cxn ang="0">
                <a:pos x="22" y="125"/>
              </a:cxn>
              <a:cxn ang="0">
                <a:pos x="33" y="125"/>
              </a:cxn>
              <a:cxn ang="0">
                <a:pos x="42" y="127"/>
              </a:cxn>
              <a:cxn ang="0">
                <a:pos x="45" y="134"/>
              </a:cxn>
              <a:cxn ang="0">
                <a:pos x="45" y="135"/>
              </a:cxn>
              <a:cxn ang="0">
                <a:pos x="42" y="143"/>
              </a:cxn>
              <a:cxn ang="0">
                <a:pos x="33" y="145"/>
              </a:cxn>
            </a:cxnLst>
            <a:rect l="0" t="0" r="r" b="b"/>
            <a:pathLst>
              <a:path w="45" h="145">
                <a:moveTo>
                  <a:pt x="33" y="145"/>
                </a:moveTo>
                <a:cubicBezTo>
                  <a:pt x="13" y="145"/>
                  <a:pt x="13" y="145"/>
                  <a:pt x="13" y="145"/>
                </a:cubicBezTo>
                <a:cubicBezTo>
                  <a:pt x="9" y="145"/>
                  <a:pt x="6" y="144"/>
                  <a:pt x="3" y="141"/>
                </a:cubicBezTo>
                <a:cubicBezTo>
                  <a:pt x="1" y="139"/>
                  <a:pt x="0" y="135"/>
                  <a:pt x="0" y="13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9"/>
                  <a:pt x="1" y="6"/>
                  <a:pt x="3" y="4"/>
                </a:cubicBezTo>
                <a:cubicBezTo>
                  <a:pt x="6" y="1"/>
                  <a:pt x="9" y="0"/>
                  <a:pt x="1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0" y="1"/>
                  <a:pt x="42" y="2"/>
                </a:cubicBezTo>
                <a:cubicBezTo>
                  <a:pt x="44" y="4"/>
                  <a:pt x="45" y="6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4"/>
                  <a:pt x="44" y="16"/>
                  <a:pt x="42" y="17"/>
                </a:cubicBezTo>
                <a:cubicBezTo>
                  <a:pt x="40" y="19"/>
                  <a:pt x="37" y="20"/>
                  <a:pt x="3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7" y="125"/>
                  <a:pt x="40" y="126"/>
                  <a:pt x="42" y="127"/>
                </a:cubicBezTo>
                <a:cubicBezTo>
                  <a:pt x="44" y="129"/>
                  <a:pt x="45" y="131"/>
                  <a:pt x="45" y="13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5" y="139"/>
                  <a:pt x="44" y="141"/>
                  <a:pt x="42" y="143"/>
                </a:cubicBezTo>
                <a:cubicBezTo>
                  <a:pt x="40" y="144"/>
                  <a:pt x="37" y="145"/>
                  <a:pt x="33" y="1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1" name="Freeform 153"/>
          <p:cNvSpPr>
            <a:spLocks/>
          </p:cNvSpPr>
          <p:nvPr userDrawn="1"/>
        </p:nvSpPr>
        <p:spPr bwMode="auto">
          <a:xfrm>
            <a:off x="8141439" y="5913545"/>
            <a:ext cx="40492" cy="127611"/>
          </a:xfrm>
          <a:custGeom>
            <a:avLst/>
            <a:gdLst/>
            <a:ahLst/>
            <a:cxnLst>
              <a:cxn ang="0">
                <a:pos x="2" y="143"/>
              </a:cxn>
              <a:cxn ang="0">
                <a:pos x="0" y="135"/>
              </a:cxn>
              <a:cxn ang="0">
                <a:pos x="0" y="134"/>
              </a:cxn>
              <a:cxn ang="0">
                <a:pos x="2" y="127"/>
              </a:cxn>
              <a:cxn ang="0">
                <a:pos x="11" y="125"/>
              </a:cxn>
              <a:cxn ang="0">
                <a:pos x="23" y="125"/>
              </a:cxn>
              <a:cxn ang="0">
                <a:pos x="23" y="20"/>
              </a:cxn>
              <a:cxn ang="0">
                <a:pos x="12" y="20"/>
              </a:cxn>
              <a:cxn ang="0">
                <a:pos x="3" y="17"/>
              </a:cxn>
              <a:cxn ang="0">
                <a:pos x="0" y="10"/>
              </a:cxn>
              <a:cxn ang="0">
                <a:pos x="0" y="9"/>
              </a:cxn>
              <a:cxn ang="0">
                <a:pos x="3" y="2"/>
              </a:cxn>
              <a:cxn ang="0">
                <a:pos x="12" y="0"/>
              </a:cxn>
              <a:cxn ang="0">
                <a:pos x="32" y="0"/>
              </a:cxn>
              <a:cxn ang="0">
                <a:pos x="41" y="4"/>
              </a:cxn>
              <a:cxn ang="0">
                <a:pos x="45" y="14"/>
              </a:cxn>
              <a:cxn ang="0">
                <a:pos x="45" y="131"/>
              </a:cxn>
              <a:cxn ang="0">
                <a:pos x="41" y="141"/>
              </a:cxn>
              <a:cxn ang="0">
                <a:pos x="32" y="145"/>
              </a:cxn>
              <a:cxn ang="0">
                <a:pos x="11" y="145"/>
              </a:cxn>
              <a:cxn ang="0">
                <a:pos x="2" y="143"/>
              </a:cxn>
            </a:cxnLst>
            <a:rect l="0" t="0" r="r" b="b"/>
            <a:pathLst>
              <a:path w="45" h="145">
                <a:moveTo>
                  <a:pt x="2" y="143"/>
                </a:moveTo>
                <a:cubicBezTo>
                  <a:pt x="1" y="141"/>
                  <a:pt x="0" y="139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1"/>
                  <a:pt x="1" y="129"/>
                  <a:pt x="2" y="127"/>
                </a:cubicBezTo>
                <a:cubicBezTo>
                  <a:pt x="4" y="126"/>
                  <a:pt x="7" y="125"/>
                  <a:pt x="11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5" y="19"/>
                  <a:pt x="3" y="17"/>
                </a:cubicBezTo>
                <a:cubicBezTo>
                  <a:pt x="1" y="16"/>
                  <a:pt x="0" y="14"/>
                  <a:pt x="0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8" y="0"/>
                  <a:pt x="1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39" y="1"/>
                  <a:pt x="41" y="4"/>
                </a:cubicBezTo>
                <a:cubicBezTo>
                  <a:pt x="44" y="6"/>
                  <a:pt x="45" y="9"/>
                  <a:pt x="45" y="14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5" y="135"/>
                  <a:pt x="44" y="139"/>
                  <a:pt x="41" y="141"/>
                </a:cubicBezTo>
                <a:cubicBezTo>
                  <a:pt x="39" y="144"/>
                  <a:pt x="36" y="145"/>
                  <a:pt x="32" y="145"/>
                </a:cubicBezTo>
                <a:cubicBezTo>
                  <a:pt x="11" y="145"/>
                  <a:pt x="11" y="145"/>
                  <a:pt x="11" y="145"/>
                </a:cubicBezTo>
                <a:cubicBezTo>
                  <a:pt x="7" y="145"/>
                  <a:pt x="4" y="144"/>
                  <a:pt x="2" y="14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2" name="Freeform 157"/>
          <p:cNvSpPr>
            <a:spLocks/>
          </p:cNvSpPr>
          <p:nvPr userDrawn="1"/>
        </p:nvSpPr>
        <p:spPr bwMode="auto">
          <a:xfrm>
            <a:off x="8324269" y="5922135"/>
            <a:ext cx="26995" cy="112887"/>
          </a:xfrm>
          <a:custGeom>
            <a:avLst/>
            <a:gdLst/>
            <a:ahLst/>
            <a:cxnLst>
              <a:cxn ang="0">
                <a:pos x="25" y="8"/>
              </a:cxn>
              <a:cxn ang="0">
                <a:pos x="14" y="0"/>
              </a:cxn>
              <a:cxn ang="0">
                <a:pos x="0" y="14"/>
              </a:cxn>
              <a:cxn ang="0">
                <a:pos x="4" y="26"/>
              </a:cxn>
              <a:cxn ang="0">
                <a:pos x="9" y="63"/>
              </a:cxn>
              <a:cxn ang="0">
                <a:pos x="3" y="103"/>
              </a:cxn>
              <a:cxn ang="0">
                <a:pos x="0" y="114"/>
              </a:cxn>
              <a:cxn ang="0">
                <a:pos x="14" y="127"/>
              </a:cxn>
              <a:cxn ang="0">
                <a:pos x="22" y="123"/>
              </a:cxn>
              <a:cxn ang="0">
                <a:pos x="37" y="63"/>
              </a:cxn>
              <a:cxn ang="0">
                <a:pos x="25" y="8"/>
              </a:cxn>
            </a:cxnLst>
            <a:rect l="0" t="0" r="r" b="b"/>
            <a:pathLst>
              <a:path w="37" h="127">
                <a:moveTo>
                  <a:pt x="25" y="8"/>
                </a:moveTo>
                <a:cubicBezTo>
                  <a:pt x="22" y="2"/>
                  <a:pt x="18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6"/>
                  <a:pt x="4" y="26"/>
                  <a:pt x="4" y="26"/>
                </a:cubicBezTo>
                <a:cubicBezTo>
                  <a:pt x="7" y="37"/>
                  <a:pt x="9" y="50"/>
                  <a:pt x="9" y="63"/>
                </a:cubicBezTo>
                <a:cubicBezTo>
                  <a:pt x="9" y="76"/>
                  <a:pt x="7" y="90"/>
                  <a:pt x="3" y="103"/>
                </a:cubicBezTo>
                <a:cubicBezTo>
                  <a:pt x="2" y="104"/>
                  <a:pt x="0" y="111"/>
                  <a:pt x="0" y="114"/>
                </a:cubicBezTo>
                <a:cubicBezTo>
                  <a:pt x="0" y="121"/>
                  <a:pt x="6" y="127"/>
                  <a:pt x="14" y="127"/>
                </a:cubicBezTo>
                <a:cubicBezTo>
                  <a:pt x="17" y="127"/>
                  <a:pt x="20" y="125"/>
                  <a:pt x="22" y="123"/>
                </a:cubicBezTo>
                <a:cubicBezTo>
                  <a:pt x="33" y="112"/>
                  <a:pt x="37" y="73"/>
                  <a:pt x="37" y="63"/>
                </a:cubicBezTo>
                <a:cubicBezTo>
                  <a:pt x="37" y="48"/>
                  <a:pt x="33" y="21"/>
                  <a:pt x="25" y="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3" name="Freeform 161"/>
          <p:cNvSpPr>
            <a:spLocks/>
          </p:cNvSpPr>
          <p:nvPr userDrawn="1"/>
        </p:nvSpPr>
        <p:spPr bwMode="auto">
          <a:xfrm>
            <a:off x="8499735" y="5922135"/>
            <a:ext cx="31903" cy="112887"/>
          </a:xfrm>
          <a:custGeom>
            <a:avLst/>
            <a:gdLst/>
            <a:ahLst/>
            <a:cxnLst>
              <a:cxn ang="0">
                <a:pos x="27" y="63"/>
              </a:cxn>
              <a:cxn ang="0">
                <a:pos x="33" y="26"/>
              </a:cxn>
              <a:cxn ang="0">
                <a:pos x="37" y="14"/>
              </a:cxn>
              <a:cxn ang="0">
                <a:pos x="23" y="0"/>
              </a:cxn>
              <a:cxn ang="0">
                <a:pos x="11" y="8"/>
              </a:cxn>
              <a:cxn ang="0">
                <a:pos x="0" y="63"/>
              </a:cxn>
              <a:cxn ang="0">
                <a:pos x="15" y="123"/>
              </a:cxn>
              <a:cxn ang="0">
                <a:pos x="23" y="127"/>
              </a:cxn>
              <a:cxn ang="0">
                <a:pos x="37" y="114"/>
              </a:cxn>
              <a:cxn ang="0">
                <a:pos x="34" y="103"/>
              </a:cxn>
              <a:cxn ang="0">
                <a:pos x="27" y="63"/>
              </a:cxn>
            </a:cxnLst>
            <a:rect l="0" t="0" r="r" b="b"/>
            <a:pathLst>
              <a:path w="37" h="127">
                <a:moveTo>
                  <a:pt x="27" y="63"/>
                </a:moveTo>
                <a:cubicBezTo>
                  <a:pt x="27" y="50"/>
                  <a:pt x="29" y="37"/>
                  <a:pt x="33" y="26"/>
                </a:cubicBezTo>
                <a:cubicBezTo>
                  <a:pt x="34" y="23"/>
                  <a:pt x="37" y="16"/>
                  <a:pt x="37" y="14"/>
                </a:cubicBezTo>
                <a:cubicBezTo>
                  <a:pt x="37" y="6"/>
                  <a:pt x="31" y="0"/>
                  <a:pt x="23" y="0"/>
                </a:cubicBezTo>
                <a:cubicBezTo>
                  <a:pt x="18" y="0"/>
                  <a:pt x="14" y="3"/>
                  <a:pt x="11" y="8"/>
                </a:cubicBezTo>
                <a:cubicBezTo>
                  <a:pt x="4" y="21"/>
                  <a:pt x="0" y="48"/>
                  <a:pt x="0" y="63"/>
                </a:cubicBezTo>
                <a:cubicBezTo>
                  <a:pt x="0" y="73"/>
                  <a:pt x="4" y="112"/>
                  <a:pt x="15" y="123"/>
                </a:cubicBezTo>
                <a:cubicBezTo>
                  <a:pt x="17" y="125"/>
                  <a:pt x="20" y="127"/>
                  <a:pt x="23" y="127"/>
                </a:cubicBezTo>
                <a:cubicBezTo>
                  <a:pt x="31" y="127"/>
                  <a:pt x="37" y="121"/>
                  <a:pt x="37" y="114"/>
                </a:cubicBezTo>
                <a:cubicBezTo>
                  <a:pt x="37" y="111"/>
                  <a:pt x="34" y="104"/>
                  <a:pt x="34" y="103"/>
                </a:cubicBezTo>
                <a:cubicBezTo>
                  <a:pt x="29" y="90"/>
                  <a:pt x="27" y="76"/>
                  <a:pt x="27" y="6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4" name="Freeform 165"/>
          <p:cNvSpPr>
            <a:spLocks noEditPoints="1"/>
          </p:cNvSpPr>
          <p:nvPr userDrawn="1"/>
        </p:nvSpPr>
        <p:spPr bwMode="auto">
          <a:xfrm>
            <a:off x="8669066" y="5928269"/>
            <a:ext cx="26995" cy="98163"/>
          </a:xfrm>
          <a:custGeom>
            <a:avLst/>
            <a:gdLst/>
            <a:ahLst/>
            <a:cxnLst>
              <a:cxn ang="0">
                <a:pos x="10" y="76"/>
              </a:cxn>
              <a:cxn ang="0">
                <a:pos x="8" y="70"/>
              </a:cxn>
              <a:cxn ang="0">
                <a:pos x="1" y="15"/>
              </a:cxn>
              <a:cxn ang="0">
                <a:pos x="3" y="4"/>
              </a:cxn>
              <a:cxn ang="0">
                <a:pos x="13" y="0"/>
              </a:cxn>
              <a:cxn ang="0">
                <a:pos x="17" y="0"/>
              </a:cxn>
              <a:cxn ang="0">
                <a:pos x="27" y="4"/>
              </a:cxn>
              <a:cxn ang="0">
                <a:pos x="29" y="15"/>
              </a:cxn>
              <a:cxn ang="0">
                <a:pos x="23" y="70"/>
              </a:cxn>
              <a:cxn ang="0">
                <a:pos x="21" y="76"/>
              </a:cxn>
              <a:cxn ang="0">
                <a:pos x="16" y="77"/>
              </a:cxn>
              <a:cxn ang="0">
                <a:pos x="14" y="77"/>
              </a:cxn>
              <a:cxn ang="0">
                <a:pos x="10" y="76"/>
              </a:cxn>
              <a:cxn ang="0">
                <a:pos x="2" y="101"/>
              </a:cxn>
              <a:cxn ang="0">
                <a:pos x="2" y="99"/>
              </a:cxn>
              <a:cxn ang="0">
                <a:pos x="14" y="88"/>
              </a:cxn>
              <a:cxn ang="0">
                <a:pos x="17" y="88"/>
              </a:cxn>
              <a:cxn ang="0">
                <a:pos x="28" y="99"/>
              </a:cxn>
              <a:cxn ang="0">
                <a:pos x="28" y="101"/>
              </a:cxn>
              <a:cxn ang="0">
                <a:pos x="17" y="113"/>
              </a:cxn>
              <a:cxn ang="0">
                <a:pos x="14" y="113"/>
              </a:cxn>
              <a:cxn ang="0">
                <a:pos x="2" y="101"/>
              </a:cxn>
            </a:cxnLst>
            <a:rect l="0" t="0" r="r" b="b"/>
            <a:pathLst>
              <a:path w="30" h="113">
                <a:moveTo>
                  <a:pt x="10" y="76"/>
                </a:moveTo>
                <a:cubicBezTo>
                  <a:pt x="9" y="74"/>
                  <a:pt x="9" y="72"/>
                  <a:pt x="8" y="7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0"/>
                  <a:pt x="1" y="7"/>
                  <a:pt x="3" y="4"/>
                </a:cubicBezTo>
                <a:cubicBezTo>
                  <a:pt x="5" y="1"/>
                  <a:pt x="9" y="0"/>
                  <a:pt x="1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1"/>
                  <a:pt x="27" y="4"/>
                </a:cubicBezTo>
                <a:cubicBezTo>
                  <a:pt x="30" y="7"/>
                  <a:pt x="30" y="10"/>
                  <a:pt x="29" y="15"/>
                </a:cubicBezTo>
                <a:cubicBezTo>
                  <a:pt x="23" y="70"/>
                  <a:pt x="23" y="70"/>
                  <a:pt x="23" y="70"/>
                </a:cubicBezTo>
                <a:cubicBezTo>
                  <a:pt x="22" y="72"/>
                  <a:pt x="21" y="74"/>
                  <a:pt x="21" y="76"/>
                </a:cubicBezTo>
                <a:cubicBezTo>
                  <a:pt x="20" y="77"/>
                  <a:pt x="18" y="77"/>
                  <a:pt x="16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2" y="77"/>
                  <a:pt x="11" y="77"/>
                  <a:pt x="10" y="76"/>
                </a:cubicBezTo>
                <a:close/>
                <a:moveTo>
                  <a:pt x="2" y="101"/>
                </a:moveTo>
                <a:cubicBezTo>
                  <a:pt x="2" y="99"/>
                  <a:pt x="2" y="99"/>
                  <a:pt x="2" y="99"/>
                </a:cubicBezTo>
                <a:cubicBezTo>
                  <a:pt x="2" y="92"/>
                  <a:pt x="6" y="88"/>
                  <a:pt x="14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24" y="88"/>
                  <a:pt x="28" y="92"/>
                  <a:pt x="28" y="99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9"/>
                  <a:pt x="24" y="113"/>
                  <a:pt x="17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6" y="113"/>
                  <a:pt x="2" y="109"/>
                  <a:pt x="2" y="10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5" name="Freeform 169"/>
          <p:cNvSpPr>
            <a:spLocks/>
          </p:cNvSpPr>
          <p:nvPr userDrawn="1"/>
        </p:nvSpPr>
        <p:spPr bwMode="auto">
          <a:xfrm>
            <a:off x="8831031" y="5951575"/>
            <a:ext cx="57670" cy="52762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28" y="1"/>
              </a:cxn>
              <a:cxn ang="0">
                <a:pos x="32" y="0"/>
              </a:cxn>
              <a:cxn ang="0">
                <a:pos x="33" y="0"/>
              </a:cxn>
              <a:cxn ang="0">
                <a:pos x="37" y="1"/>
              </a:cxn>
              <a:cxn ang="0">
                <a:pos x="39" y="6"/>
              </a:cxn>
              <a:cxn ang="0">
                <a:pos x="41" y="20"/>
              </a:cxn>
              <a:cxn ang="0">
                <a:pos x="55" y="17"/>
              </a:cxn>
              <a:cxn ang="0">
                <a:pos x="61" y="18"/>
              </a:cxn>
              <a:cxn ang="0">
                <a:pos x="64" y="22"/>
              </a:cxn>
              <a:cxn ang="0">
                <a:pos x="64" y="22"/>
              </a:cxn>
              <a:cxn ang="0">
                <a:pos x="64" y="27"/>
              </a:cxn>
              <a:cxn ang="0">
                <a:pos x="60" y="31"/>
              </a:cxn>
              <a:cxn ang="0">
                <a:pos x="46" y="37"/>
              </a:cxn>
              <a:cxn ang="0">
                <a:pos x="54" y="50"/>
              </a:cxn>
              <a:cxn ang="0">
                <a:pos x="55" y="56"/>
              </a:cxn>
              <a:cxn ang="0">
                <a:pos x="52" y="59"/>
              </a:cxn>
              <a:cxn ang="0">
                <a:pos x="52" y="60"/>
              </a:cxn>
              <a:cxn ang="0">
                <a:pos x="48" y="61"/>
              </a:cxn>
              <a:cxn ang="0">
                <a:pos x="43" y="58"/>
              </a:cxn>
              <a:cxn ang="0">
                <a:pos x="32" y="47"/>
              </a:cxn>
              <a:cxn ang="0">
                <a:pos x="22" y="58"/>
              </a:cxn>
              <a:cxn ang="0">
                <a:pos x="17" y="61"/>
              </a:cxn>
              <a:cxn ang="0">
                <a:pos x="13" y="60"/>
              </a:cxn>
              <a:cxn ang="0">
                <a:pos x="12" y="59"/>
              </a:cxn>
              <a:cxn ang="0">
                <a:pos x="9" y="56"/>
              </a:cxn>
              <a:cxn ang="0">
                <a:pos x="11" y="50"/>
              </a:cxn>
              <a:cxn ang="0">
                <a:pos x="18" y="37"/>
              </a:cxn>
              <a:cxn ang="0">
                <a:pos x="5" y="31"/>
              </a:cxn>
              <a:cxn ang="0">
                <a:pos x="1" y="27"/>
              </a:cxn>
              <a:cxn ang="0">
                <a:pos x="1" y="22"/>
              </a:cxn>
              <a:cxn ang="0">
                <a:pos x="1" y="22"/>
              </a:cxn>
              <a:cxn ang="0">
                <a:pos x="3" y="18"/>
              </a:cxn>
              <a:cxn ang="0">
                <a:pos x="9" y="17"/>
              </a:cxn>
              <a:cxn ang="0">
                <a:pos x="24" y="20"/>
              </a:cxn>
              <a:cxn ang="0">
                <a:pos x="26" y="6"/>
              </a:cxn>
            </a:cxnLst>
            <a:rect l="0" t="0" r="r" b="b"/>
            <a:pathLst>
              <a:path w="65" h="61">
                <a:moveTo>
                  <a:pt x="26" y="6"/>
                </a:moveTo>
                <a:cubicBezTo>
                  <a:pt x="26" y="3"/>
                  <a:pt x="27" y="2"/>
                  <a:pt x="28" y="1"/>
                </a:cubicBezTo>
                <a:cubicBezTo>
                  <a:pt x="29" y="0"/>
                  <a:pt x="30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0"/>
                  <a:pt x="37" y="1"/>
                </a:cubicBezTo>
                <a:cubicBezTo>
                  <a:pt x="38" y="2"/>
                  <a:pt x="39" y="3"/>
                  <a:pt x="39" y="6"/>
                </a:cubicBezTo>
                <a:cubicBezTo>
                  <a:pt x="41" y="20"/>
                  <a:pt x="41" y="20"/>
                  <a:pt x="41" y="20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60" y="17"/>
                  <a:pt x="61" y="18"/>
                </a:cubicBezTo>
                <a:cubicBezTo>
                  <a:pt x="62" y="19"/>
                  <a:pt x="63" y="20"/>
                  <a:pt x="64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5" y="24"/>
                  <a:pt x="65" y="26"/>
                  <a:pt x="64" y="27"/>
                </a:cubicBezTo>
                <a:cubicBezTo>
                  <a:pt x="64" y="28"/>
                  <a:pt x="62" y="29"/>
                  <a:pt x="60" y="31"/>
                </a:cubicBezTo>
                <a:cubicBezTo>
                  <a:pt x="46" y="37"/>
                  <a:pt x="46" y="37"/>
                  <a:pt x="46" y="37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2"/>
                  <a:pt x="56" y="54"/>
                  <a:pt x="55" y="56"/>
                </a:cubicBezTo>
                <a:cubicBezTo>
                  <a:pt x="55" y="57"/>
                  <a:pt x="54" y="58"/>
                  <a:pt x="52" y="59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0"/>
                  <a:pt x="49" y="61"/>
                  <a:pt x="48" y="61"/>
                </a:cubicBezTo>
                <a:cubicBezTo>
                  <a:pt x="46" y="61"/>
                  <a:pt x="45" y="60"/>
                  <a:pt x="43" y="58"/>
                </a:cubicBezTo>
                <a:cubicBezTo>
                  <a:pt x="32" y="47"/>
                  <a:pt x="32" y="47"/>
                  <a:pt x="32" y="47"/>
                </a:cubicBezTo>
                <a:cubicBezTo>
                  <a:pt x="22" y="58"/>
                  <a:pt x="22" y="58"/>
                  <a:pt x="22" y="58"/>
                </a:cubicBezTo>
                <a:cubicBezTo>
                  <a:pt x="20" y="60"/>
                  <a:pt x="18" y="61"/>
                  <a:pt x="17" y="61"/>
                </a:cubicBezTo>
                <a:cubicBezTo>
                  <a:pt x="16" y="61"/>
                  <a:pt x="14" y="60"/>
                  <a:pt x="13" y="60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8"/>
                  <a:pt x="10" y="57"/>
                  <a:pt x="9" y="56"/>
                </a:cubicBezTo>
                <a:cubicBezTo>
                  <a:pt x="9" y="54"/>
                  <a:pt x="9" y="52"/>
                  <a:pt x="11" y="50"/>
                </a:cubicBezTo>
                <a:cubicBezTo>
                  <a:pt x="18" y="37"/>
                  <a:pt x="18" y="37"/>
                  <a:pt x="18" y="37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29"/>
                  <a:pt x="1" y="28"/>
                  <a:pt x="1" y="27"/>
                </a:cubicBezTo>
                <a:cubicBezTo>
                  <a:pt x="0" y="26"/>
                  <a:pt x="0" y="24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0"/>
                  <a:pt x="2" y="18"/>
                  <a:pt x="3" y="18"/>
                </a:cubicBezTo>
                <a:cubicBezTo>
                  <a:pt x="5" y="17"/>
                  <a:pt x="6" y="17"/>
                  <a:pt x="9" y="17"/>
                </a:cubicBezTo>
                <a:cubicBezTo>
                  <a:pt x="24" y="20"/>
                  <a:pt x="24" y="20"/>
                  <a:pt x="24" y="20"/>
                </a:cubicBezTo>
                <a:lnTo>
                  <a:pt x="26" y="6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2" name="Freeform 230"/>
          <p:cNvSpPr>
            <a:spLocks/>
          </p:cNvSpPr>
          <p:nvPr userDrawn="1"/>
        </p:nvSpPr>
        <p:spPr bwMode="auto">
          <a:xfrm>
            <a:off x="317164" y="5185925"/>
            <a:ext cx="400013" cy="360747"/>
          </a:xfrm>
          <a:custGeom>
            <a:avLst/>
            <a:gdLst/>
            <a:ahLst/>
            <a:cxnLst>
              <a:cxn ang="0">
                <a:pos x="357" y="34"/>
              </a:cxn>
              <a:cxn ang="0">
                <a:pos x="75" y="90"/>
              </a:cxn>
              <a:cxn ang="0">
                <a:pos x="43" y="164"/>
              </a:cxn>
              <a:cxn ang="0">
                <a:pos x="45" y="176"/>
              </a:cxn>
              <a:cxn ang="0">
                <a:pos x="76" y="181"/>
              </a:cxn>
              <a:cxn ang="0">
                <a:pos x="76" y="154"/>
              </a:cxn>
              <a:cxn ang="0">
                <a:pos x="85" y="116"/>
              </a:cxn>
              <a:cxn ang="0">
                <a:pos x="383" y="93"/>
              </a:cxn>
              <a:cxn ang="0">
                <a:pos x="424" y="42"/>
              </a:cxn>
              <a:cxn ang="0">
                <a:pos x="407" y="248"/>
              </a:cxn>
              <a:cxn ang="0">
                <a:pos x="383" y="145"/>
              </a:cxn>
              <a:cxn ang="0">
                <a:pos x="260" y="132"/>
              </a:cxn>
              <a:cxn ang="0">
                <a:pos x="247" y="145"/>
              </a:cxn>
              <a:cxn ang="0">
                <a:pos x="283" y="387"/>
              </a:cxn>
              <a:cxn ang="0">
                <a:pos x="220" y="147"/>
              </a:cxn>
              <a:cxn ang="0">
                <a:pos x="217" y="136"/>
              </a:cxn>
              <a:cxn ang="0">
                <a:pos x="136" y="132"/>
              </a:cxn>
              <a:cxn ang="0">
                <a:pos x="119" y="154"/>
              </a:cxn>
              <a:cxn ang="0">
                <a:pos x="96" y="166"/>
              </a:cxn>
              <a:cxn ang="0">
                <a:pos x="76" y="291"/>
              </a:cxn>
              <a:cxn ang="0">
                <a:pos x="89" y="305"/>
              </a:cxn>
              <a:cxn ang="0">
                <a:pos x="99" y="387"/>
              </a:cxn>
              <a:cxn ang="0">
                <a:pos x="45" y="305"/>
              </a:cxn>
              <a:cxn ang="0">
                <a:pos x="72" y="291"/>
              </a:cxn>
              <a:cxn ang="0">
                <a:pos x="33" y="278"/>
              </a:cxn>
              <a:cxn ang="0">
                <a:pos x="1" y="398"/>
              </a:cxn>
              <a:cxn ang="0">
                <a:pos x="14" y="414"/>
              </a:cxn>
              <a:cxn ang="0">
                <a:pos x="123" y="402"/>
              </a:cxn>
              <a:cxn ang="0">
                <a:pos x="137" y="283"/>
              </a:cxn>
              <a:cxn ang="0">
                <a:pos x="105" y="278"/>
              </a:cxn>
              <a:cxn ang="0">
                <a:pos x="129" y="181"/>
              </a:cxn>
              <a:cxn ang="0">
                <a:pos x="146" y="158"/>
              </a:cxn>
              <a:cxn ang="0">
                <a:pos x="156" y="398"/>
              </a:cxn>
              <a:cxn ang="0">
                <a:pos x="159" y="409"/>
              </a:cxn>
              <a:cxn ang="0">
                <a:pos x="299" y="414"/>
              </a:cxn>
              <a:cxn ang="0">
                <a:pos x="312" y="400"/>
              </a:cxn>
              <a:cxn ang="0">
                <a:pos x="276" y="158"/>
              </a:cxn>
              <a:cxn ang="0">
                <a:pos x="357" y="262"/>
              </a:cxn>
              <a:cxn ang="0">
                <a:pos x="416" y="275"/>
              </a:cxn>
              <a:cxn ang="0">
                <a:pos x="460" y="135"/>
              </a:cxn>
              <a:cxn ang="0">
                <a:pos x="438" y="19"/>
              </a:cxn>
            </a:cxnLst>
            <a:rect l="0" t="0" r="r" b="b"/>
            <a:pathLst>
              <a:path w="460" h="414">
                <a:moveTo>
                  <a:pt x="362" y="24"/>
                </a:moveTo>
                <a:cubicBezTo>
                  <a:pt x="359" y="26"/>
                  <a:pt x="357" y="30"/>
                  <a:pt x="357" y="34"/>
                </a:cubicBezTo>
                <a:cubicBezTo>
                  <a:pt x="357" y="34"/>
                  <a:pt x="357" y="64"/>
                  <a:pt x="357" y="80"/>
                </a:cubicBezTo>
                <a:cubicBezTo>
                  <a:pt x="333" y="81"/>
                  <a:pt x="75" y="90"/>
                  <a:pt x="75" y="90"/>
                </a:cubicBezTo>
                <a:cubicBezTo>
                  <a:pt x="69" y="90"/>
                  <a:pt x="64" y="94"/>
                  <a:pt x="62" y="99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5"/>
                  <a:pt x="42" y="166"/>
                  <a:pt x="42" y="168"/>
                </a:cubicBezTo>
                <a:cubicBezTo>
                  <a:pt x="42" y="171"/>
                  <a:pt x="43" y="173"/>
                  <a:pt x="45" y="176"/>
                </a:cubicBezTo>
                <a:cubicBezTo>
                  <a:pt x="48" y="179"/>
                  <a:pt x="52" y="181"/>
                  <a:pt x="56" y="181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83" y="181"/>
                  <a:pt x="89" y="175"/>
                  <a:pt x="89" y="168"/>
                </a:cubicBezTo>
                <a:cubicBezTo>
                  <a:pt x="89" y="160"/>
                  <a:pt x="83" y="154"/>
                  <a:pt x="76" y="154"/>
                </a:cubicBezTo>
                <a:cubicBezTo>
                  <a:pt x="76" y="154"/>
                  <a:pt x="74" y="154"/>
                  <a:pt x="74" y="154"/>
                </a:cubicBezTo>
                <a:cubicBezTo>
                  <a:pt x="78" y="140"/>
                  <a:pt x="82" y="126"/>
                  <a:pt x="85" y="116"/>
                </a:cubicBezTo>
                <a:cubicBezTo>
                  <a:pt x="103" y="116"/>
                  <a:pt x="370" y="106"/>
                  <a:pt x="370" y="106"/>
                </a:cubicBezTo>
                <a:cubicBezTo>
                  <a:pt x="378" y="106"/>
                  <a:pt x="383" y="100"/>
                  <a:pt x="383" y="93"/>
                </a:cubicBezTo>
                <a:cubicBezTo>
                  <a:pt x="383" y="93"/>
                  <a:pt x="383" y="53"/>
                  <a:pt x="383" y="42"/>
                </a:cubicBezTo>
                <a:cubicBezTo>
                  <a:pt x="399" y="34"/>
                  <a:pt x="418" y="40"/>
                  <a:pt x="424" y="42"/>
                </a:cubicBezTo>
                <a:cubicBezTo>
                  <a:pt x="428" y="54"/>
                  <a:pt x="433" y="98"/>
                  <a:pt x="433" y="135"/>
                </a:cubicBezTo>
                <a:cubicBezTo>
                  <a:pt x="433" y="161"/>
                  <a:pt x="416" y="219"/>
                  <a:pt x="407" y="248"/>
                </a:cubicBezTo>
                <a:cubicBezTo>
                  <a:pt x="399" y="248"/>
                  <a:pt x="393" y="248"/>
                  <a:pt x="383" y="248"/>
                </a:cubicBezTo>
                <a:cubicBezTo>
                  <a:pt x="383" y="227"/>
                  <a:pt x="383" y="145"/>
                  <a:pt x="383" y="145"/>
                </a:cubicBezTo>
                <a:cubicBezTo>
                  <a:pt x="383" y="138"/>
                  <a:pt x="377" y="132"/>
                  <a:pt x="370" y="132"/>
                </a:cubicBezTo>
                <a:cubicBezTo>
                  <a:pt x="260" y="132"/>
                  <a:pt x="260" y="132"/>
                  <a:pt x="260" y="132"/>
                </a:cubicBezTo>
                <a:cubicBezTo>
                  <a:pt x="257" y="132"/>
                  <a:pt x="253" y="133"/>
                  <a:pt x="250" y="136"/>
                </a:cubicBezTo>
                <a:cubicBezTo>
                  <a:pt x="248" y="139"/>
                  <a:pt x="247" y="142"/>
                  <a:pt x="247" y="145"/>
                </a:cubicBezTo>
                <a:cubicBezTo>
                  <a:pt x="247" y="146"/>
                  <a:pt x="247" y="146"/>
                  <a:pt x="247" y="147"/>
                </a:cubicBezTo>
                <a:cubicBezTo>
                  <a:pt x="247" y="147"/>
                  <a:pt x="279" y="360"/>
                  <a:pt x="283" y="387"/>
                </a:cubicBezTo>
                <a:cubicBezTo>
                  <a:pt x="263" y="387"/>
                  <a:pt x="205" y="387"/>
                  <a:pt x="184" y="387"/>
                </a:cubicBezTo>
                <a:cubicBezTo>
                  <a:pt x="188" y="360"/>
                  <a:pt x="220" y="147"/>
                  <a:pt x="220" y="147"/>
                </a:cubicBezTo>
                <a:cubicBezTo>
                  <a:pt x="220" y="146"/>
                  <a:pt x="220" y="146"/>
                  <a:pt x="220" y="145"/>
                </a:cubicBezTo>
                <a:cubicBezTo>
                  <a:pt x="220" y="142"/>
                  <a:pt x="219" y="139"/>
                  <a:pt x="217" y="136"/>
                </a:cubicBezTo>
                <a:cubicBezTo>
                  <a:pt x="215" y="133"/>
                  <a:pt x="211" y="132"/>
                  <a:pt x="207" y="132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30" y="132"/>
                  <a:pt x="125" y="135"/>
                  <a:pt x="123" y="141"/>
                </a:cubicBezTo>
                <a:cubicBezTo>
                  <a:pt x="123" y="141"/>
                  <a:pt x="121" y="148"/>
                  <a:pt x="119" y="154"/>
                </a:cubicBezTo>
                <a:cubicBezTo>
                  <a:pt x="114" y="154"/>
                  <a:pt x="109" y="154"/>
                  <a:pt x="109" y="154"/>
                </a:cubicBezTo>
                <a:cubicBezTo>
                  <a:pt x="102" y="154"/>
                  <a:pt x="97" y="159"/>
                  <a:pt x="96" y="166"/>
                </a:cubicBezTo>
                <a:cubicBezTo>
                  <a:pt x="76" y="289"/>
                  <a:pt x="76" y="289"/>
                  <a:pt x="76" y="289"/>
                </a:cubicBezTo>
                <a:cubicBezTo>
                  <a:pt x="76" y="290"/>
                  <a:pt x="76" y="291"/>
                  <a:pt x="76" y="291"/>
                </a:cubicBezTo>
                <a:cubicBezTo>
                  <a:pt x="76" y="294"/>
                  <a:pt x="77" y="297"/>
                  <a:pt x="79" y="300"/>
                </a:cubicBezTo>
                <a:cubicBezTo>
                  <a:pt x="82" y="303"/>
                  <a:pt x="86" y="305"/>
                  <a:pt x="89" y="305"/>
                </a:cubicBezTo>
                <a:cubicBezTo>
                  <a:pt x="89" y="305"/>
                  <a:pt x="101" y="305"/>
                  <a:pt x="112" y="305"/>
                </a:cubicBezTo>
                <a:cubicBezTo>
                  <a:pt x="109" y="325"/>
                  <a:pt x="101" y="372"/>
                  <a:pt x="99" y="387"/>
                </a:cubicBezTo>
                <a:cubicBezTo>
                  <a:pt x="84" y="387"/>
                  <a:pt x="49" y="387"/>
                  <a:pt x="30" y="387"/>
                </a:cubicBezTo>
                <a:cubicBezTo>
                  <a:pt x="34" y="367"/>
                  <a:pt x="42" y="320"/>
                  <a:pt x="45" y="305"/>
                </a:cubicBezTo>
                <a:cubicBezTo>
                  <a:pt x="51" y="305"/>
                  <a:pt x="58" y="305"/>
                  <a:pt x="58" y="305"/>
                </a:cubicBezTo>
                <a:cubicBezTo>
                  <a:pt x="66" y="305"/>
                  <a:pt x="72" y="299"/>
                  <a:pt x="72" y="291"/>
                </a:cubicBezTo>
                <a:cubicBezTo>
                  <a:pt x="72" y="284"/>
                  <a:pt x="66" y="278"/>
                  <a:pt x="58" y="278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27" y="278"/>
                  <a:pt x="21" y="283"/>
                  <a:pt x="20" y="289"/>
                </a:cubicBezTo>
                <a:cubicBezTo>
                  <a:pt x="1" y="398"/>
                  <a:pt x="1" y="398"/>
                  <a:pt x="1" y="398"/>
                </a:cubicBezTo>
                <a:cubicBezTo>
                  <a:pt x="0" y="402"/>
                  <a:pt x="1" y="406"/>
                  <a:pt x="4" y="409"/>
                </a:cubicBezTo>
                <a:cubicBezTo>
                  <a:pt x="6" y="412"/>
                  <a:pt x="10" y="414"/>
                  <a:pt x="14" y="414"/>
                </a:cubicBezTo>
                <a:cubicBezTo>
                  <a:pt x="110" y="414"/>
                  <a:pt x="110" y="414"/>
                  <a:pt x="110" y="414"/>
                </a:cubicBezTo>
                <a:cubicBezTo>
                  <a:pt x="117" y="414"/>
                  <a:pt x="122" y="409"/>
                  <a:pt x="123" y="402"/>
                </a:cubicBezTo>
                <a:cubicBezTo>
                  <a:pt x="140" y="293"/>
                  <a:pt x="140" y="293"/>
                  <a:pt x="140" y="293"/>
                </a:cubicBezTo>
                <a:cubicBezTo>
                  <a:pt x="141" y="289"/>
                  <a:pt x="140" y="286"/>
                  <a:pt x="137" y="283"/>
                </a:cubicBezTo>
                <a:cubicBezTo>
                  <a:pt x="135" y="280"/>
                  <a:pt x="131" y="278"/>
                  <a:pt x="127" y="278"/>
                </a:cubicBezTo>
                <a:cubicBezTo>
                  <a:pt x="127" y="278"/>
                  <a:pt x="116" y="278"/>
                  <a:pt x="105" y="278"/>
                </a:cubicBezTo>
                <a:cubicBezTo>
                  <a:pt x="108" y="257"/>
                  <a:pt x="118" y="197"/>
                  <a:pt x="120" y="181"/>
                </a:cubicBezTo>
                <a:cubicBezTo>
                  <a:pt x="124" y="181"/>
                  <a:pt x="129" y="181"/>
                  <a:pt x="129" y="181"/>
                </a:cubicBezTo>
                <a:cubicBezTo>
                  <a:pt x="135" y="181"/>
                  <a:pt x="140" y="177"/>
                  <a:pt x="142" y="172"/>
                </a:cubicBezTo>
                <a:cubicBezTo>
                  <a:pt x="142" y="172"/>
                  <a:pt x="144" y="165"/>
                  <a:pt x="146" y="158"/>
                </a:cubicBezTo>
                <a:cubicBezTo>
                  <a:pt x="157" y="158"/>
                  <a:pt x="176" y="158"/>
                  <a:pt x="192" y="158"/>
                </a:cubicBezTo>
                <a:cubicBezTo>
                  <a:pt x="188" y="185"/>
                  <a:pt x="156" y="398"/>
                  <a:pt x="156" y="398"/>
                </a:cubicBezTo>
                <a:cubicBezTo>
                  <a:pt x="156" y="399"/>
                  <a:pt x="155" y="400"/>
                  <a:pt x="155" y="400"/>
                </a:cubicBezTo>
                <a:cubicBezTo>
                  <a:pt x="155" y="403"/>
                  <a:pt x="157" y="407"/>
                  <a:pt x="159" y="409"/>
                </a:cubicBezTo>
                <a:cubicBezTo>
                  <a:pt x="161" y="412"/>
                  <a:pt x="165" y="414"/>
                  <a:pt x="169" y="414"/>
                </a:cubicBezTo>
                <a:cubicBezTo>
                  <a:pt x="299" y="414"/>
                  <a:pt x="299" y="414"/>
                  <a:pt x="299" y="414"/>
                </a:cubicBezTo>
                <a:cubicBezTo>
                  <a:pt x="303" y="414"/>
                  <a:pt x="306" y="412"/>
                  <a:pt x="309" y="409"/>
                </a:cubicBezTo>
                <a:cubicBezTo>
                  <a:pt x="311" y="407"/>
                  <a:pt x="312" y="403"/>
                  <a:pt x="312" y="400"/>
                </a:cubicBezTo>
                <a:cubicBezTo>
                  <a:pt x="312" y="400"/>
                  <a:pt x="312" y="399"/>
                  <a:pt x="312" y="398"/>
                </a:cubicBezTo>
                <a:cubicBezTo>
                  <a:pt x="312" y="398"/>
                  <a:pt x="280" y="185"/>
                  <a:pt x="276" y="158"/>
                </a:cubicBezTo>
                <a:cubicBezTo>
                  <a:pt x="296" y="158"/>
                  <a:pt x="339" y="158"/>
                  <a:pt x="357" y="158"/>
                </a:cubicBezTo>
                <a:cubicBezTo>
                  <a:pt x="357" y="179"/>
                  <a:pt x="357" y="262"/>
                  <a:pt x="357" y="262"/>
                </a:cubicBezTo>
                <a:cubicBezTo>
                  <a:pt x="357" y="269"/>
                  <a:pt x="363" y="275"/>
                  <a:pt x="370" y="275"/>
                </a:cubicBezTo>
                <a:cubicBezTo>
                  <a:pt x="416" y="275"/>
                  <a:pt x="416" y="275"/>
                  <a:pt x="416" y="275"/>
                </a:cubicBezTo>
                <a:cubicBezTo>
                  <a:pt x="422" y="275"/>
                  <a:pt x="427" y="271"/>
                  <a:pt x="429" y="266"/>
                </a:cubicBezTo>
                <a:cubicBezTo>
                  <a:pt x="430" y="262"/>
                  <a:pt x="460" y="174"/>
                  <a:pt x="460" y="135"/>
                </a:cubicBezTo>
                <a:cubicBezTo>
                  <a:pt x="460" y="116"/>
                  <a:pt x="458" y="90"/>
                  <a:pt x="456" y="69"/>
                </a:cubicBezTo>
                <a:cubicBezTo>
                  <a:pt x="452" y="33"/>
                  <a:pt x="446" y="23"/>
                  <a:pt x="438" y="19"/>
                </a:cubicBezTo>
                <a:cubicBezTo>
                  <a:pt x="433" y="17"/>
                  <a:pt x="394" y="0"/>
                  <a:pt x="362" y="2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0" name="Freeform 234"/>
          <p:cNvSpPr>
            <a:spLocks/>
          </p:cNvSpPr>
          <p:nvPr userDrawn="1"/>
        </p:nvSpPr>
        <p:spPr bwMode="auto">
          <a:xfrm>
            <a:off x="785244" y="5195741"/>
            <a:ext cx="404921" cy="341115"/>
          </a:xfrm>
          <a:custGeom>
            <a:avLst/>
            <a:gdLst/>
            <a:ahLst/>
            <a:cxnLst>
              <a:cxn ang="0">
                <a:pos x="110" y="376"/>
              </a:cxn>
              <a:cxn ang="0">
                <a:pos x="110" y="149"/>
              </a:cxn>
              <a:cxn ang="0">
                <a:pos x="110" y="148"/>
              </a:cxn>
              <a:cxn ang="0">
                <a:pos x="99" y="133"/>
              </a:cxn>
              <a:cxn ang="0">
                <a:pos x="64" y="119"/>
              </a:cxn>
              <a:cxn ang="0">
                <a:pos x="63" y="119"/>
              </a:cxn>
              <a:cxn ang="0">
                <a:pos x="28" y="138"/>
              </a:cxn>
              <a:cxn ang="0">
                <a:pos x="79" y="350"/>
              </a:cxn>
              <a:cxn ang="0">
                <a:pos x="83" y="370"/>
              </a:cxn>
              <a:cxn ang="0">
                <a:pos x="6" y="336"/>
              </a:cxn>
              <a:cxn ang="0">
                <a:pos x="0" y="135"/>
              </a:cxn>
              <a:cxn ang="0">
                <a:pos x="13" y="110"/>
              </a:cxn>
              <a:cxn ang="0">
                <a:pos x="63" y="91"/>
              </a:cxn>
              <a:cxn ang="0">
                <a:pos x="108" y="104"/>
              </a:cxn>
              <a:cxn ang="0">
                <a:pos x="133" y="130"/>
              </a:cxn>
              <a:cxn ang="0">
                <a:pos x="138" y="358"/>
              </a:cxn>
              <a:cxn ang="0">
                <a:pos x="435" y="125"/>
              </a:cxn>
              <a:cxn ang="0">
                <a:pos x="361" y="115"/>
              </a:cxn>
              <a:cxn ang="0">
                <a:pos x="341" y="116"/>
              </a:cxn>
              <a:cxn ang="0">
                <a:pos x="240" y="169"/>
              </a:cxn>
              <a:cxn ang="0">
                <a:pos x="249" y="205"/>
              </a:cxn>
              <a:cxn ang="0">
                <a:pos x="244" y="225"/>
              </a:cxn>
              <a:cxn ang="0">
                <a:pos x="205" y="243"/>
              </a:cxn>
              <a:cxn ang="0">
                <a:pos x="178" y="237"/>
              </a:cxn>
              <a:cxn ang="0">
                <a:pos x="160" y="205"/>
              </a:cxn>
              <a:cxn ang="0">
                <a:pos x="165" y="181"/>
              </a:cxn>
              <a:cxn ang="0">
                <a:pos x="172" y="15"/>
              </a:cxn>
              <a:cxn ang="0">
                <a:pos x="186" y="0"/>
              </a:cxn>
              <a:cxn ang="0">
                <a:pos x="268" y="5"/>
              </a:cxn>
              <a:cxn ang="0">
                <a:pos x="272" y="15"/>
              </a:cxn>
              <a:cxn ang="0">
                <a:pos x="268" y="70"/>
              </a:cxn>
              <a:cxn ang="0">
                <a:pos x="228" y="74"/>
              </a:cxn>
              <a:cxn ang="0">
                <a:pos x="228" y="46"/>
              </a:cxn>
              <a:cxn ang="0">
                <a:pos x="244" y="29"/>
              </a:cxn>
              <a:cxn ang="0">
                <a:pos x="197" y="182"/>
              </a:cxn>
              <a:cxn ang="0">
                <a:pos x="191" y="192"/>
              </a:cxn>
              <a:cxn ang="0">
                <a:pos x="190" y="210"/>
              </a:cxn>
              <a:cxn ang="0">
                <a:pos x="194" y="213"/>
              </a:cxn>
              <a:cxn ang="0">
                <a:pos x="218" y="212"/>
              </a:cxn>
              <a:cxn ang="0">
                <a:pos x="220" y="209"/>
              </a:cxn>
              <a:cxn ang="0">
                <a:pos x="217" y="189"/>
              </a:cxn>
              <a:cxn ang="0">
                <a:pos x="213" y="180"/>
              </a:cxn>
              <a:cxn ang="0">
                <a:pos x="212" y="173"/>
              </a:cxn>
              <a:cxn ang="0">
                <a:pos x="222" y="105"/>
              </a:cxn>
              <a:cxn ang="0">
                <a:pos x="361" y="87"/>
              </a:cxn>
              <a:cxn ang="0">
                <a:pos x="456" y="104"/>
              </a:cxn>
              <a:cxn ang="0">
                <a:pos x="463" y="295"/>
              </a:cxn>
              <a:cxn ang="0">
                <a:pos x="128" y="390"/>
              </a:cxn>
              <a:cxn ang="0">
                <a:pos x="115" y="388"/>
              </a:cxn>
            </a:cxnLst>
            <a:rect l="0" t="0" r="r" b="b"/>
            <a:pathLst>
              <a:path w="464" h="391">
                <a:moveTo>
                  <a:pt x="115" y="388"/>
                </a:moveTo>
                <a:cubicBezTo>
                  <a:pt x="112" y="385"/>
                  <a:pt x="110" y="381"/>
                  <a:pt x="110" y="376"/>
                </a:cubicBezTo>
                <a:cubicBezTo>
                  <a:pt x="110" y="376"/>
                  <a:pt x="110" y="376"/>
                  <a:pt x="110" y="376"/>
                </a:cubicBezTo>
                <a:cubicBezTo>
                  <a:pt x="110" y="376"/>
                  <a:pt x="110" y="163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8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09" y="147"/>
                  <a:pt x="109" y="146"/>
                  <a:pt x="108" y="144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6" y="141"/>
                  <a:pt x="103" y="137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1" y="126"/>
                  <a:pt x="79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3" y="11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48" y="119"/>
                  <a:pt x="40" y="124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1" y="132"/>
                  <a:pt x="29" y="136"/>
                  <a:pt x="2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316"/>
                  <a:pt x="28" y="316"/>
                  <a:pt x="28" y="316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85" y="355"/>
                  <a:pt x="87" y="363"/>
                  <a:pt x="83" y="370"/>
                </a:cubicBezTo>
                <a:cubicBezTo>
                  <a:pt x="83" y="370"/>
                  <a:pt x="83" y="370"/>
                  <a:pt x="83" y="370"/>
                </a:cubicBezTo>
                <a:cubicBezTo>
                  <a:pt x="78" y="377"/>
                  <a:pt x="70" y="378"/>
                  <a:pt x="63" y="374"/>
                </a:cubicBezTo>
                <a:cubicBezTo>
                  <a:pt x="63" y="374"/>
                  <a:pt x="63" y="374"/>
                  <a:pt x="63" y="374"/>
                </a:cubicBezTo>
                <a:cubicBezTo>
                  <a:pt x="6" y="336"/>
                  <a:pt x="6" y="336"/>
                  <a:pt x="6" y="336"/>
                </a:cubicBezTo>
                <a:cubicBezTo>
                  <a:pt x="2" y="333"/>
                  <a:pt x="0" y="329"/>
                  <a:pt x="0" y="324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3"/>
                  <a:pt x="0" y="132"/>
                  <a:pt x="0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1" y="129"/>
                  <a:pt x="4" y="120"/>
                  <a:pt x="13" y="110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3" y="100"/>
                  <a:pt x="40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82" y="91"/>
                  <a:pt x="97" y="96"/>
                  <a:pt x="108" y="104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119" y="112"/>
                  <a:pt x="128" y="121"/>
                  <a:pt x="133" y="130"/>
                </a:cubicBezTo>
                <a:cubicBezTo>
                  <a:pt x="133" y="130"/>
                  <a:pt x="133" y="130"/>
                  <a:pt x="133" y="130"/>
                </a:cubicBezTo>
                <a:cubicBezTo>
                  <a:pt x="136" y="136"/>
                  <a:pt x="138" y="142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59"/>
                  <a:pt x="138" y="306"/>
                  <a:pt x="138" y="358"/>
                </a:cubicBezTo>
                <a:cubicBezTo>
                  <a:pt x="138" y="358"/>
                  <a:pt x="138" y="358"/>
                  <a:pt x="138" y="358"/>
                </a:cubicBezTo>
                <a:cubicBezTo>
                  <a:pt x="435" y="284"/>
                  <a:pt x="435" y="284"/>
                  <a:pt x="435" y="284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2" y="124"/>
                  <a:pt x="429" y="123"/>
                  <a:pt x="425" y="122"/>
                </a:cubicBezTo>
                <a:cubicBezTo>
                  <a:pt x="425" y="122"/>
                  <a:pt x="425" y="122"/>
                  <a:pt x="425" y="122"/>
                </a:cubicBezTo>
                <a:cubicBezTo>
                  <a:pt x="412" y="119"/>
                  <a:pt x="391" y="115"/>
                  <a:pt x="361" y="115"/>
                </a:cubicBezTo>
                <a:cubicBezTo>
                  <a:pt x="361" y="115"/>
                  <a:pt x="361" y="115"/>
                  <a:pt x="361" y="115"/>
                </a:cubicBezTo>
                <a:cubicBezTo>
                  <a:pt x="355" y="115"/>
                  <a:pt x="348" y="115"/>
                  <a:pt x="341" y="116"/>
                </a:cubicBezTo>
                <a:cubicBezTo>
                  <a:pt x="341" y="116"/>
                  <a:pt x="341" y="116"/>
                  <a:pt x="341" y="116"/>
                </a:cubicBezTo>
                <a:cubicBezTo>
                  <a:pt x="299" y="118"/>
                  <a:pt x="263" y="125"/>
                  <a:pt x="240" y="130"/>
                </a:cubicBezTo>
                <a:cubicBezTo>
                  <a:pt x="240" y="130"/>
                  <a:pt x="240" y="130"/>
                  <a:pt x="240" y="130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41" y="172"/>
                  <a:pt x="242" y="175"/>
                  <a:pt x="244" y="178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6" y="185"/>
                  <a:pt x="249" y="194"/>
                  <a:pt x="249" y="205"/>
                </a:cubicBezTo>
                <a:cubicBezTo>
                  <a:pt x="249" y="205"/>
                  <a:pt x="249" y="205"/>
                  <a:pt x="249" y="205"/>
                </a:cubicBezTo>
                <a:cubicBezTo>
                  <a:pt x="249" y="211"/>
                  <a:pt x="248" y="219"/>
                  <a:pt x="244" y="225"/>
                </a:cubicBezTo>
                <a:cubicBezTo>
                  <a:pt x="244" y="225"/>
                  <a:pt x="244" y="225"/>
                  <a:pt x="244" y="225"/>
                </a:cubicBezTo>
                <a:cubicBezTo>
                  <a:pt x="240" y="232"/>
                  <a:pt x="233" y="238"/>
                  <a:pt x="224" y="241"/>
                </a:cubicBezTo>
                <a:cubicBezTo>
                  <a:pt x="224" y="241"/>
                  <a:pt x="224" y="241"/>
                  <a:pt x="224" y="241"/>
                </a:cubicBezTo>
                <a:cubicBezTo>
                  <a:pt x="218" y="242"/>
                  <a:pt x="212" y="243"/>
                  <a:pt x="205" y="243"/>
                </a:cubicBezTo>
                <a:cubicBezTo>
                  <a:pt x="205" y="243"/>
                  <a:pt x="205" y="243"/>
                  <a:pt x="205" y="243"/>
                </a:cubicBezTo>
                <a:cubicBezTo>
                  <a:pt x="194" y="243"/>
                  <a:pt x="185" y="241"/>
                  <a:pt x="178" y="237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0" y="233"/>
                  <a:pt x="165" y="226"/>
                  <a:pt x="162" y="219"/>
                </a:cubicBezTo>
                <a:cubicBezTo>
                  <a:pt x="162" y="219"/>
                  <a:pt x="162" y="219"/>
                  <a:pt x="162" y="219"/>
                </a:cubicBezTo>
                <a:cubicBezTo>
                  <a:pt x="161" y="214"/>
                  <a:pt x="160" y="209"/>
                  <a:pt x="160" y="205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0" y="196"/>
                  <a:pt x="162" y="188"/>
                  <a:pt x="165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7" y="176"/>
                  <a:pt x="169" y="172"/>
                  <a:pt x="172" y="168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72" y="11"/>
                  <a:pt x="173" y="7"/>
                  <a:pt x="176" y="5"/>
                </a:cubicBezTo>
                <a:cubicBezTo>
                  <a:pt x="176" y="5"/>
                  <a:pt x="176" y="5"/>
                  <a:pt x="176" y="5"/>
                </a:cubicBezTo>
                <a:cubicBezTo>
                  <a:pt x="178" y="2"/>
                  <a:pt x="182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62" y="0"/>
                  <a:pt x="266" y="2"/>
                  <a:pt x="268" y="5"/>
                </a:cubicBezTo>
                <a:cubicBezTo>
                  <a:pt x="268" y="5"/>
                  <a:pt x="268" y="5"/>
                  <a:pt x="268" y="5"/>
                </a:cubicBezTo>
                <a:cubicBezTo>
                  <a:pt x="271" y="7"/>
                  <a:pt x="272" y="11"/>
                  <a:pt x="272" y="15"/>
                </a:cubicBezTo>
                <a:cubicBezTo>
                  <a:pt x="272" y="15"/>
                  <a:pt x="272" y="15"/>
                  <a:pt x="272" y="15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4"/>
                  <a:pt x="271" y="67"/>
                  <a:pt x="268" y="70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6" y="73"/>
                  <a:pt x="262" y="74"/>
                  <a:pt x="258" y="7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28" y="74"/>
                  <a:pt x="228" y="74"/>
                  <a:pt x="228" y="74"/>
                </a:cubicBezTo>
                <a:cubicBezTo>
                  <a:pt x="220" y="74"/>
                  <a:pt x="213" y="68"/>
                  <a:pt x="213" y="60"/>
                </a:cubicBezTo>
                <a:cubicBezTo>
                  <a:pt x="213" y="60"/>
                  <a:pt x="213" y="60"/>
                  <a:pt x="213" y="60"/>
                </a:cubicBezTo>
                <a:cubicBezTo>
                  <a:pt x="213" y="52"/>
                  <a:pt x="220" y="46"/>
                  <a:pt x="228" y="46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6"/>
                  <a:pt x="199" y="180"/>
                  <a:pt x="197" y="182"/>
                </a:cubicBezTo>
                <a:cubicBezTo>
                  <a:pt x="197" y="182"/>
                  <a:pt x="197" y="182"/>
                  <a:pt x="197" y="182"/>
                </a:cubicBezTo>
                <a:cubicBezTo>
                  <a:pt x="196" y="183"/>
                  <a:pt x="193" y="187"/>
                  <a:pt x="191" y="192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0" y="196"/>
                  <a:pt x="188" y="201"/>
                  <a:pt x="188" y="205"/>
                </a:cubicBezTo>
                <a:cubicBezTo>
                  <a:pt x="188" y="205"/>
                  <a:pt x="188" y="205"/>
                  <a:pt x="188" y="205"/>
                </a:cubicBezTo>
                <a:cubicBezTo>
                  <a:pt x="188" y="208"/>
                  <a:pt x="189" y="209"/>
                  <a:pt x="190" y="210"/>
                </a:cubicBezTo>
                <a:cubicBezTo>
                  <a:pt x="190" y="210"/>
                  <a:pt x="190" y="210"/>
                  <a:pt x="190" y="210"/>
                </a:cubicBezTo>
                <a:cubicBezTo>
                  <a:pt x="190" y="211"/>
                  <a:pt x="191" y="212"/>
                  <a:pt x="194" y="213"/>
                </a:cubicBezTo>
                <a:cubicBezTo>
                  <a:pt x="194" y="213"/>
                  <a:pt x="194" y="213"/>
                  <a:pt x="194" y="213"/>
                </a:cubicBezTo>
                <a:cubicBezTo>
                  <a:pt x="197" y="214"/>
                  <a:pt x="200" y="215"/>
                  <a:pt x="205" y="215"/>
                </a:cubicBezTo>
                <a:cubicBezTo>
                  <a:pt x="205" y="215"/>
                  <a:pt x="205" y="215"/>
                  <a:pt x="205" y="215"/>
                </a:cubicBezTo>
                <a:cubicBezTo>
                  <a:pt x="212" y="215"/>
                  <a:pt x="216" y="213"/>
                  <a:pt x="218" y="212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19" y="211"/>
                  <a:pt x="220" y="211"/>
                  <a:pt x="220" y="209"/>
                </a:cubicBezTo>
                <a:cubicBezTo>
                  <a:pt x="220" y="209"/>
                  <a:pt x="220" y="209"/>
                  <a:pt x="220" y="209"/>
                </a:cubicBezTo>
                <a:cubicBezTo>
                  <a:pt x="221" y="208"/>
                  <a:pt x="221" y="207"/>
                  <a:pt x="221" y="205"/>
                </a:cubicBezTo>
                <a:cubicBezTo>
                  <a:pt x="221" y="205"/>
                  <a:pt x="221" y="205"/>
                  <a:pt x="221" y="205"/>
                </a:cubicBezTo>
                <a:cubicBezTo>
                  <a:pt x="221" y="200"/>
                  <a:pt x="219" y="194"/>
                  <a:pt x="217" y="189"/>
                </a:cubicBezTo>
                <a:cubicBezTo>
                  <a:pt x="217" y="189"/>
                  <a:pt x="217" y="189"/>
                  <a:pt x="217" y="189"/>
                </a:cubicBezTo>
                <a:cubicBezTo>
                  <a:pt x="215" y="184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2" y="178"/>
                  <a:pt x="212" y="175"/>
                  <a:pt x="212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19"/>
                  <a:pt x="212" y="119"/>
                  <a:pt x="212" y="119"/>
                </a:cubicBezTo>
                <a:cubicBezTo>
                  <a:pt x="212" y="112"/>
                  <a:pt x="216" y="106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46" y="99"/>
                  <a:pt x="287" y="90"/>
                  <a:pt x="339" y="87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47" y="87"/>
                  <a:pt x="354" y="87"/>
                  <a:pt x="361" y="87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426" y="87"/>
                  <a:pt x="454" y="102"/>
                  <a:pt x="456" y="104"/>
                </a:cubicBezTo>
                <a:cubicBezTo>
                  <a:pt x="456" y="104"/>
                  <a:pt x="456" y="104"/>
                  <a:pt x="456" y="104"/>
                </a:cubicBezTo>
                <a:cubicBezTo>
                  <a:pt x="461" y="106"/>
                  <a:pt x="464" y="111"/>
                  <a:pt x="464" y="116"/>
                </a:cubicBezTo>
                <a:cubicBezTo>
                  <a:pt x="464" y="116"/>
                  <a:pt x="464" y="116"/>
                  <a:pt x="464" y="116"/>
                </a:cubicBezTo>
                <a:cubicBezTo>
                  <a:pt x="463" y="295"/>
                  <a:pt x="463" y="295"/>
                  <a:pt x="463" y="295"/>
                </a:cubicBezTo>
                <a:cubicBezTo>
                  <a:pt x="463" y="301"/>
                  <a:pt x="459" y="307"/>
                  <a:pt x="452" y="308"/>
                </a:cubicBezTo>
                <a:cubicBezTo>
                  <a:pt x="452" y="308"/>
                  <a:pt x="452" y="308"/>
                  <a:pt x="452" y="308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26" y="391"/>
                  <a:pt x="125" y="391"/>
                  <a:pt x="124" y="391"/>
                </a:cubicBezTo>
                <a:cubicBezTo>
                  <a:pt x="124" y="391"/>
                  <a:pt x="124" y="391"/>
                  <a:pt x="124" y="391"/>
                </a:cubicBezTo>
                <a:cubicBezTo>
                  <a:pt x="121" y="391"/>
                  <a:pt x="118" y="390"/>
                  <a:pt x="115" y="38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7" name="Freeform 316"/>
          <p:cNvSpPr>
            <a:spLocks/>
          </p:cNvSpPr>
          <p:nvPr userDrawn="1"/>
        </p:nvSpPr>
        <p:spPr bwMode="auto">
          <a:xfrm>
            <a:off x="1874167" y="5171192"/>
            <a:ext cx="407375" cy="390196"/>
          </a:xfrm>
          <a:custGeom>
            <a:avLst/>
            <a:gdLst/>
            <a:ahLst/>
            <a:cxnLst>
              <a:cxn ang="0">
                <a:pos x="233" y="0"/>
              </a:cxn>
              <a:cxn ang="0">
                <a:pos x="208" y="19"/>
              </a:cxn>
              <a:cxn ang="0">
                <a:pos x="153" y="130"/>
              </a:cxn>
              <a:cxn ang="0">
                <a:pos x="146" y="135"/>
              </a:cxn>
              <a:cxn ang="0">
                <a:pos x="106" y="141"/>
              </a:cxn>
              <a:cxn ang="0">
                <a:pos x="25" y="153"/>
              </a:cxn>
              <a:cxn ang="0">
                <a:pos x="3" y="170"/>
              </a:cxn>
              <a:cxn ang="0">
                <a:pos x="13" y="202"/>
              </a:cxn>
              <a:cxn ang="0">
                <a:pos x="52" y="239"/>
              </a:cxn>
              <a:cxn ang="0">
                <a:pos x="82" y="268"/>
              </a:cxn>
              <a:cxn ang="0">
                <a:pos x="100" y="268"/>
              </a:cxn>
              <a:cxn ang="0">
                <a:pos x="104" y="259"/>
              </a:cxn>
              <a:cxn ang="0">
                <a:pos x="100" y="249"/>
              </a:cxn>
              <a:cxn ang="0">
                <a:pos x="70" y="220"/>
              </a:cxn>
              <a:cxn ang="0">
                <a:pos x="32" y="183"/>
              </a:cxn>
              <a:cxn ang="0">
                <a:pos x="29" y="179"/>
              </a:cxn>
              <a:cxn ang="0">
                <a:pos x="110" y="167"/>
              </a:cxn>
              <a:cxn ang="0">
                <a:pos x="150" y="161"/>
              </a:cxn>
              <a:cxn ang="0">
                <a:pos x="177" y="142"/>
              </a:cxn>
              <a:cxn ang="0">
                <a:pos x="232" y="31"/>
              </a:cxn>
              <a:cxn ang="0">
                <a:pos x="233" y="29"/>
              </a:cxn>
              <a:cxn ang="0">
                <a:pos x="234" y="31"/>
              </a:cxn>
              <a:cxn ang="0">
                <a:pos x="289" y="143"/>
              </a:cxn>
              <a:cxn ang="0">
                <a:pos x="314" y="161"/>
              </a:cxn>
              <a:cxn ang="0">
                <a:pos x="435" y="178"/>
              </a:cxn>
              <a:cxn ang="0">
                <a:pos x="437" y="179"/>
              </a:cxn>
              <a:cxn ang="0">
                <a:pos x="435" y="181"/>
              </a:cxn>
              <a:cxn ang="0">
                <a:pos x="347" y="268"/>
              </a:cxn>
              <a:cxn ang="0">
                <a:pos x="338" y="290"/>
              </a:cxn>
              <a:cxn ang="0">
                <a:pos x="339" y="294"/>
              </a:cxn>
              <a:cxn ang="0">
                <a:pos x="360" y="415"/>
              </a:cxn>
              <a:cxn ang="0">
                <a:pos x="360" y="417"/>
              </a:cxn>
              <a:cxn ang="0">
                <a:pos x="359" y="420"/>
              </a:cxn>
              <a:cxn ang="0">
                <a:pos x="355" y="418"/>
              </a:cxn>
              <a:cxn ang="0">
                <a:pos x="249" y="363"/>
              </a:cxn>
              <a:cxn ang="0">
                <a:pos x="217" y="363"/>
              </a:cxn>
              <a:cxn ang="0">
                <a:pos x="110" y="418"/>
              </a:cxn>
              <a:cxn ang="0">
                <a:pos x="105" y="420"/>
              </a:cxn>
              <a:cxn ang="0">
                <a:pos x="105" y="420"/>
              </a:cxn>
              <a:cxn ang="0">
                <a:pos x="106" y="417"/>
              </a:cxn>
              <a:cxn ang="0">
                <a:pos x="122" y="324"/>
              </a:cxn>
              <a:cxn ang="0">
                <a:pos x="122" y="322"/>
              </a:cxn>
              <a:cxn ang="0">
                <a:pos x="111" y="309"/>
              </a:cxn>
              <a:cxn ang="0">
                <a:pos x="96" y="320"/>
              </a:cxn>
              <a:cxn ang="0">
                <a:pos x="79" y="412"/>
              </a:cxn>
              <a:cxn ang="0">
                <a:pos x="88" y="442"/>
              </a:cxn>
              <a:cxn ang="0">
                <a:pos x="122" y="443"/>
              </a:cxn>
              <a:cxn ang="0">
                <a:pos x="229" y="387"/>
              </a:cxn>
              <a:cxn ang="0">
                <a:pos x="237" y="387"/>
              </a:cxn>
              <a:cxn ang="0">
                <a:pos x="344" y="443"/>
              </a:cxn>
              <a:cxn ang="0">
                <a:pos x="376" y="441"/>
              </a:cxn>
              <a:cxn ang="0">
                <a:pos x="386" y="410"/>
              </a:cxn>
              <a:cxn ang="0">
                <a:pos x="365" y="290"/>
              </a:cxn>
              <a:cxn ang="0">
                <a:pos x="366" y="287"/>
              </a:cxn>
              <a:cxn ang="0">
                <a:pos x="454" y="200"/>
              </a:cxn>
              <a:cxn ang="0">
                <a:pos x="463" y="170"/>
              </a:cxn>
              <a:cxn ang="0">
                <a:pos x="438" y="152"/>
              </a:cxn>
              <a:cxn ang="0">
                <a:pos x="318" y="134"/>
              </a:cxn>
              <a:cxn ang="0">
                <a:pos x="313" y="131"/>
              </a:cxn>
              <a:cxn ang="0">
                <a:pos x="258" y="19"/>
              </a:cxn>
              <a:cxn ang="0">
                <a:pos x="233" y="0"/>
              </a:cxn>
            </a:cxnLst>
            <a:rect l="0" t="0" r="r" b="b"/>
            <a:pathLst>
              <a:path w="467" h="448">
                <a:moveTo>
                  <a:pt x="233" y="0"/>
                </a:moveTo>
                <a:cubicBezTo>
                  <a:pt x="227" y="0"/>
                  <a:pt x="216" y="3"/>
                  <a:pt x="208" y="19"/>
                </a:cubicBezTo>
                <a:cubicBezTo>
                  <a:pt x="208" y="19"/>
                  <a:pt x="153" y="130"/>
                  <a:pt x="153" y="130"/>
                </a:cubicBezTo>
                <a:cubicBezTo>
                  <a:pt x="152" y="132"/>
                  <a:pt x="149" y="134"/>
                  <a:pt x="146" y="135"/>
                </a:cubicBezTo>
                <a:cubicBezTo>
                  <a:pt x="146" y="135"/>
                  <a:pt x="106" y="141"/>
                  <a:pt x="106" y="141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14" y="155"/>
                  <a:pt x="6" y="161"/>
                  <a:pt x="3" y="170"/>
                </a:cubicBezTo>
                <a:cubicBezTo>
                  <a:pt x="0" y="180"/>
                  <a:pt x="4" y="192"/>
                  <a:pt x="13" y="202"/>
                </a:cubicBezTo>
                <a:cubicBezTo>
                  <a:pt x="19" y="207"/>
                  <a:pt x="35" y="223"/>
                  <a:pt x="52" y="239"/>
                </a:cubicBezTo>
                <a:cubicBezTo>
                  <a:pt x="82" y="268"/>
                  <a:pt x="82" y="268"/>
                  <a:pt x="82" y="268"/>
                </a:cubicBezTo>
                <a:cubicBezTo>
                  <a:pt x="87" y="274"/>
                  <a:pt x="95" y="274"/>
                  <a:pt x="100" y="268"/>
                </a:cubicBezTo>
                <a:cubicBezTo>
                  <a:pt x="103" y="266"/>
                  <a:pt x="104" y="262"/>
                  <a:pt x="104" y="259"/>
                </a:cubicBezTo>
                <a:cubicBezTo>
                  <a:pt x="104" y="255"/>
                  <a:pt x="103" y="252"/>
                  <a:pt x="100" y="249"/>
                </a:cubicBezTo>
                <a:cubicBezTo>
                  <a:pt x="70" y="220"/>
                  <a:pt x="70" y="220"/>
                  <a:pt x="70" y="220"/>
                </a:cubicBezTo>
                <a:cubicBezTo>
                  <a:pt x="53" y="204"/>
                  <a:pt x="38" y="188"/>
                  <a:pt x="32" y="183"/>
                </a:cubicBezTo>
                <a:cubicBezTo>
                  <a:pt x="31" y="181"/>
                  <a:pt x="30" y="180"/>
                  <a:pt x="29" y="179"/>
                </a:cubicBezTo>
                <a:cubicBezTo>
                  <a:pt x="29" y="179"/>
                  <a:pt x="110" y="167"/>
                  <a:pt x="110" y="167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62" y="159"/>
                  <a:pt x="172" y="152"/>
                  <a:pt x="177" y="142"/>
                </a:cubicBezTo>
                <a:cubicBezTo>
                  <a:pt x="232" y="31"/>
                  <a:pt x="232" y="31"/>
                  <a:pt x="232" y="31"/>
                </a:cubicBezTo>
                <a:cubicBezTo>
                  <a:pt x="232" y="30"/>
                  <a:pt x="232" y="29"/>
                  <a:pt x="233" y="29"/>
                </a:cubicBezTo>
                <a:cubicBezTo>
                  <a:pt x="233" y="29"/>
                  <a:pt x="234" y="30"/>
                  <a:pt x="234" y="31"/>
                </a:cubicBezTo>
                <a:cubicBezTo>
                  <a:pt x="243" y="48"/>
                  <a:pt x="284" y="133"/>
                  <a:pt x="289" y="143"/>
                </a:cubicBezTo>
                <a:cubicBezTo>
                  <a:pt x="294" y="152"/>
                  <a:pt x="303" y="159"/>
                  <a:pt x="314" y="161"/>
                </a:cubicBezTo>
                <a:cubicBezTo>
                  <a:pt x="382" y="171"/>
                  <a:pt x="423" y="177"/>
                  <a:pt x="435" y="178"/>
                </a:cubicBezTo>
                <a:cubicBezTo>
                  <a:pt x="436" y="179"/>
                  <a:pt x="437" y="179"/>
                  <a:pt x="437" y="179"/>
                </a:cubicBezTo>
                <a:cubicBezTo>
                  <a:pt x="437" y="180"/>
                  <a:pt x="436" y="180"/>
                  <a:pt x="435" y="181"/>
                </a:cubicBezTo>
                <a:cubicBezTo>
                  <a:pt x="429" y="188"/>
                  <a:pt x="399" y="217"/>
                  <a:pt x="347" y="268"/>
                </a:cubicBezTo>
                <a:cubicBezTo>
                  <a:pt x="341" y="274"/>
                  <a:pt x="338" y="282"/>
                  <a:pt x="338" y="290"/>
                </a:cubicBezTo>
                <a:cubicBezTo>
                  <a:pt x="338" y="291"/>
                  <a:pt x="338" y="293"/>
                  <a:pt x="339" y="294"/>
                </a:cubicBezTo>
                <a:cubicBezTo>
                  <a:pt x="339" y="294"/>
                  <a:pt x="360" y="415"/>
                  <a:pt x="360" y="415"/>
                </a:cubicBezTo>
                <a:cubicBezTo>
                  <a:pt x="360" y="416"/>
                  <a:pt x="360" y="417"/>
                  <a:pt x="360" y="417"/>
                </a:cubicBezTo>
                <a:cubicBezTo>
                  <a:pt x="360" y="419"/>
                  <a:pt x="360" y="419"/>
                  <a:pt x="359" y="420"/>
                </a:cubicBezTo>
                <a:cubicBezTo>
                  <a:pt x="359" y="420"/>
                  <a:pt x="357" y="419"/>
                  <a:pt x="355" y="418"/>
                </a:cubicBezTo>
                <a:cubicBezTo>
                  <a:pt x="346" y="414"/>
                  <a:pt x="309" y="395"/>
                  <a:pt x="249" y="363"/>
                </a:cubicBezTo>
                <a:cubicBezTo>
                  <a:pt x="239" y="358"/>
                  <a:pt x="227" y="358"/>
                  <a:pt x="217" y="363"/>
                </a:cubicBezTo>
                <a:cubicBezTo>
                  <a:pt x="157" y="395"/>
                  <a:pt x="117" y="415"/>
                  <a:pt x="110" y="418"/>
                </a:cubicBezTo>
                <a:cubicBezTo>
                  <a:pt x="108" y="419"/>
                  <a:pt x="106" y="420"/>
                  <a:pt x="105" y="420"/>
                </a:cubicBezTo>
                <a:cubicBezTo>
                  <a:pt x="105" y="420"/>
                  <a:pt x="105" y="420"/>
                  <a:pt x="105" y="420"/>
                </a:cubicBezTo>
                <a:cubicBezTo>
                  <a:pt x="105" y="419"/>
                  <a:pt x="105" y="418"/>
                  <a:pt x="106" y="417"/>
                </a:cubicBezTo>
                <a:cubicBezTo>
                  <a:pt x="122" y="324"/>
                  <a:pt x="122" y="324"/>
                  <a:pt x="122" y="324"/>
                </a:cubicBezTo>
                <a:cubicBezTo>
                  <a:pt x="122" y="323"/>
                  <a:pt x="122" y="323"/>
                  <a:pt x="122" y="322"/>
                </a:cubicBezTo>
                <a:cubicBezTo>
                  <a:pt x="122" y="315"/>
                  <a:pt x="117" y="310"/>
                  <a:pt x="111" y="309"/>
                </a:cubicBezTo>
                <a:cubicBezTo>
                  <a:pt x="104" y="307"/>
                  <a:pt x="97" y="312"/>
                  <a:pt x="96" y="320"/>
                </a:cubicBezTo>
                <a:cubicBezTo>
                  <a:pt x="79" y="412"/>
                  <a:pt x="79" y="412"/>
                  <a:pt x="79" y="412"/>
                </a:cubicBezTo>
                <a:cubicBezTo>
                  <a:pt x="76" y="429"/>
                  <a:pt x="84" y="438"/>
                  <a:pt x="88" y="442"/>
                </a:cubicBezTo>
                <a:cubicBezTo>
                  <a:pt x="97" y="448"/>
                  <a:pt x="109" y="448"/>
                  <a:pt x="122" y="443"/>
                </a:cubicBezTo>
                <a:cubicBezTo>
                  <a:pt x="131" y="438"/>
                  <a:pt x="193" y="406"/>
                  <a:pt x="229" y="387"/>
                </a:cubicBezTo>
                <a:cubicBezTo>
                  <a:pt x="231" y="385"/>
                  <a:pt x="234" y="385"/>
                  <a:pt x="237" y="387"/>
                </a:cubicBezTo>
                <a:cubicBezTo>
                  <a:pt x="279" y="409"/>
                  <a:pt x="332" y="437"/>
                  <a:pt x="344" y="443"/>
                </a:cubicBezTo>
                <a:cubicBezTo>
                  <a:pt x="356" y="448"/>
                  <a:pt x="367" y="447"/>
                  <a:pt x="376" y="441"/>
                </a:cubicBezTo>
                <a:cubicBezTo>
                  <a:pt x="384" y="435"/>
                  <a:pt x="388" y="423"/>
                  <a:pt x="386" y="410"/>
                </a:cubicBezTo>
                <a:cubicBezTo>
                  <a:pt x="386" y="410"/>
                  <a:pt x="365" y="290"/>
                  <a:pt x="365" y="290"/>
                </a:cubicBezTo>
                <a:cubicBezTo>
                  <a:pt x="365" y="289"/>
                  <a:pt x="365" y="288"/>
                  <a:pt x="366" y="287"/>
                </a:cubicBezTo>
                <a:cubicBezTo>
                  <a:pt x="418" y="236"/>
                  <a:pt x="448" y="207"/>
                  <a:pt x="454" y="200"/>
                </a:cubicBezTo>
                <a:cubicBezTo>
                  <a:pt x="463" y="191"/>
                  <a:pt x="467" y="180"/>
                  <a:pt x="463" y="170"/>
                </a:cubicBezTo>
                <a:cubicBezTo>
                  <a:pt x="460" y="160"/>
                  <a:pt x="451" y="154"/>
                  <a:pt x="438" y="152"/>
                </a:cubicBezTo>
                <a:cubicBezTo>
                  <a:pt x="430" y="151"/>
                  <a:pt x="403" y="147"/>
                  <a:pt x="318" y="134"/>
                </a:cubicBezTo>
                <a:cubicBezTo>
                  <a:pt x="316" y="134"/>
                  <a:pt x="314" y="133"/>
                  <a:pt x="313" y="131"/>
                </a:cubicBezTo>
                <a:cubicBezTo>
                  <a:pt x="308" y="121"/>
                  <a:pt x="267" y="37"/>
                  <a:pt x="258" y="19"/>
                </a:cubicBezTo>
                <a:cubicBezTo>
                  <a:pt x="249" y="2"/>
                  <a:pt x="238" y="0"/>
                  <a:pt x="233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5" name="Freeform 353"/>
          <p:cNvSpPr>
            <a:spLocks/>
          </p:cNvSpPr>
          <p:nvPr userDrawn="1"/>
        </p:nvSpPr>
        <p:spPr bwMode="auto">
          <a:xfrm>
            <a:off x="2368014" y="5195119"/>
            <a:ext cx="366883" cy="342342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6" name="Freeform 410"/>
          <p:cNvSpPr>
            <a:spLocks noEditPoints="1"/>
          </p:cNvSpPr>
          <p:nvPr userDrawn="1"/>
        </p:nvSpPr>
        <p:spPr bwMode="auto">
          <a:xfrm>
            <a:off x="2850815" y="5192673"/>
            <a:ext cx="348477" cy="347251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38" y="4"/>
              </a:cxn>
              <a:cxn ang="0">
                <a:pos x="352" y="109"/>
              </a:cxn>
              <a:cxn ang="0">
                <a:pos x="78" y="73"/>
              </a:cxn>
              <a:cxn ang="0">
                <a:pos x="201" y="376"/>
              </a:cxn>
              <a:cxn ang="0">
                <a:pos x="376" y="199"/>
              </a:cxn>
              <a:cxn ang="0">
                <a:pos x="357" y="184"/>
              </a:cxn>
              <a:cxn ang="0">
                <a:pos x="336" y="176"/>
              </a:cxn>
              <a:cxn ang="0">
                <a:pos x="290" y="205"/>
              </a:cxn>
              <a:cxn ang="0">
                <a:pos x="317" y="222"/>
              </a:cxn>
              <a:cxn ang="0">
                <a:pos x="305" y="250"/>
              </a:cxn>
              <a:cxn ang="0">
                <a:pos x="289" y="290"/>
              </a:cxn>
              <a:cxn ang="0">
                <a:pos x="237" y="358"/>
              </a:cxn>
              <a:cxn ang="0">
                <a:pos x="190" y="347"/>
              </a:cxn>
              <a:cxn ang="0">
                <a:pos x="164" y="257"/>
              </a:cxn>
              <a:cxn ang="0">
                <a:pos x="118" y="249"/>
              </a:cxn>
              <a:cxn ang="0">
                <a:pos x="93" y="207"/>
              </a:cxn>
              <a:cxn ang="0">
                <a:pos x="137" y="140"/>
              </a:cxn>
              <a:cxn ang="0">
                <a:pos x="117" y="97"/>
              </a:cxn>
              <a:cxn ang="0">
                <a:pos x="144" y="80"/>
              </a:cxn>
              <a:cxn ang="0">
                <a:pos x="148" y="55"/>
              </a:cxn>
              <a:cxn ang="0">
                <a:pos x="181" y="36"/>
              </a:cxn>
              <a:cxn ang="0">
                <a:pos x="228" y="46"/>
              </a:cxn>
              <a:cxn ang="0">
                <a:pos x="248" y="39"/>
              </a:cxn>
              <a:cxn ang="0">
                <a:pos x="249" y="59"/>
              </a:cxn>
              <a:cxn ang="0">
                <a:pos x="215" y="67"/>
              </a:cxn>
              <a:cxn ang="0">
                <a:pos x="180" y="60"/>
              </a:cxn>
              <a:cxn ang="0">
                <a:pos x="168" y="74"/>
              </a:cxn>
              <a:cxn ang="0">
                <a:pos x="169" y="82"/>
              </a:cxn>
              <a:cxn ang="0">
                <a:pos x="152" y="103"/>
              </a:cxn>
              <a:cxn ang="0">
                <a:pos x="147" y="119"/>
              </a:cxn>
              <a:cxn ang="0">
                <a:pos x="164" y="109"/>
              </a:cxn>
              <a:cxn ang="0">
                <a:pos x="188" y="99"/>
              </a:cxn>
              <a:cxn ang="0">
                <a:pos x="229" y="113"/>
              </a:cxn>
              <a:cxn ang="0">
                <a:pos x="255" y="152"/>
              </a:cxn>
              <a:cxn ang="0">
                <a:pos x="237" y="172"/>
              </a:cxn>
              <a:cxn ang="0">
                <a:pos x="197" y="171"/>
              </a:cxn>
              <a:cxn ang="0">
                <a:pos x="152" y="165"/>
              </a:cxn>
              <a:cxn ang="0">
                <a:pos x="117" y="211"/>
              </a:cxn>
              <a:cxn ang="0">
                <a:pos x="132" y="228"/>
              </a:cxn>
              <a:cxn ang="0">
                <a:pos x="185" y="246"/>
              </a:cxn>
              <a:cxn ang="0">
                <a:pos x="210" y="335"/>
              </a:cxn>
              <a:cxn ang="0">
                <a:pos x="226" y="337"/>
              </a:cxn>
              <a:cxn ang="0">
                <a:pos x="265" y="290"/>
              </a:cxn>
              <a:cxn ang="0">
                <a:pos x="266" y="273"/>
              </a:cxn>
              <a:cxn ang="0">
                <a:pos x="281" y="243"/>
              </a:cxn>
              <a:cxn ang="0">
                <a:pos x="275" y="227"/>
              </a:cxn>
              <a:cxn ang="0">
                <a:pos x="268" y="170"/>
              </a:cxn>
              <a:cxn ang="0">
                <a:pos x="337" y="150"/>
              </a:cxn>
              <a:cxn ang="0">
                <a:pos x="357" y="160"/>
              </a:cxn>
              <a:cxn ang="0">
                <a:pos x="365" y="135"/>
              </a:cxn>
              <a:cxn ang="0">
                <a:pos x="388" y="131"/>
              </a:cxn>
              <a:cxn ang="0">
                <a:pos x="277" y="384"/>
              </a:cxn>
              <a:cxn ang="0">
                <a:pos x="225" y="143"/>
              </a:cxn>
              <a:cxn ang="0">
                <a:pos x="188" y="122"/>
              </a:cxn>
              <a:cxn ang="0">
                <a:pos x="180" y="125"/>
              </a:cxn>
              <a:cxn ang="0">
                <a:pos x="155" y="141"/>
              </a:cxn>
              <a:cxn ang="0">
                <a:pos x="206" y="150"/>
              </a:cxn>
              <a:cxn ang="0">
                <a:pos x="216" y="151"/>
              </a:cxn>
            </a:cxnLst>
            <a:rect l="0" t="0" r="r" b="b"/>
            <a:pathLst>
              <a:path w="400" h="399">
                <a:moveTo>
                  <a:pt x="201" y="399"/>
                </a:moveTo>
                <a:cubicBezTo>
                  <a:pt x="131" y="399"/>
                  <a:pt x="70" y="363"/>
                  <a:pt x="35" y="312"/>
                </a:cubicBezTo>
                <a:cubicBezTo>
                  <a:pt x="13" y="280"/>
                  <a:pt x="0" y="241"/>
                  <a:pt x="0" y="200"/>
                </a:cubicBezTo>
                <a:cubicBezTo>
                  <a:pt x="0" y="151"/>
                  <a:pt x="19" y="99"/>
                  <a:pt x="62" y="56"/>
                </a:cubicBezTo>
                <a:cubicBezTo>
                  <a:pt x="96" y="22"/>
                  <a:pt x="145" y="0"/>
                  <a:pt x="199" y="0"/>
                </a:cubicBezTo>
                <a:cubicBezTo>
                  <a:pt x="212" y="0"/>
                  <a:pt x="225" y="1"/>
                  <a:pt x="238" y="4"/>
                </a:cubicBezTo>
                <a:cubicBezTo>
                  <a:pt x="297" y="15"/>
                  <a:pt x="343" y="50"/>
                  <a:pt x="372" y="96"/>
                </a:cubicBezTo>
                <a:cubicBezTo>
                  <a:pt x="376" y="102"/>
                  <a:pt x="374" y="109"/>
                  <a:pt x="368" y="113"/>
                </a:cubicBezTo>
                <a:cubicBezTo>
                  <a:pt x="363" y="116"/>
                  <a:pt x="356" y="114"/>
                  <a:pt x="352" y="109"/>
                </a:cubicBezTo>
                <a:cubicBezTo>
                  <a:pt x="326" y="67"/>
                  <a:pt x="286" y="37"/>
                  <a:pt x="234" y="27"/>
                </a:cubicBezTo>
                <a:cubicBezTo>
                  <a:pt x="222" y="25"/>
                  <a:pt x="210" y="24"/>
                  <a:pt x="199" y="24"/>
                </a:cubicBezTo>
                <a:cubicBezTo>
                  <a:pt x="151" y="24"/>
                  <a:pt x="108" y="43"/>
                  <a:pt x="78" y="73"/>
                </a:cubicBezTo>
                <a:cubicBezTo>
                  <a:pt x="39" y="112"/>
                  <a:pt x="24" y="157"/>
                  <a:pt x="24" y="200"/>
                </a:cubicBezTo>
                <a:cubicBezTo>
                  <a:pt x="24" y="236"/>
                  <a:pt x="35" y="270"/>
                  <a:pt x="54" y="298"/>
                </a:cubicBezTo>
                <a:cubicBezTo>
                  <a:pt x="85" y="343"/>
                  <a:pt x="140" y="376"/>
                  <a:pt x="201" y="376"/>
                </a:cubicBezTo>
                <a:cubicBezTo>
                  <a:pt x="223" y="376"/>
                  <a:pt x="245" y="372"/>
                  <a:pt x="268" y="362"/>
                </a:cubicBezTo>
                <a:cubicBezTo>
                  <a:pt x="302" y="349"/>
                  <a:pt x="329" y="326"/>
                  <a:pt x="347" y="297"/>
                </a:cubicBezTo>
                <a:cubicBezTo>
                  <a:pt x="366" y="268"/>
                  <a:pt x="376" y="234"/>
                  <a:pt x="376" y="199"/>
                </a:cubicBezTo>
                <a:cubicBezTo>
                  <a:pt x="376" y="191"/>
                  <a:pt x="376" y="184"/>
                  <a:pt x="375" y="176"/>
                </a:cubicBezTo>
                <a:cubicBezTo>
                  <a:pt x="373" y="178"/>
                  <a:pt x="371" y="179"/>
                  <a:pt x="369" y="181"/>
                </a:cubicBezTo>
                <a:cubicBezTo>
                  <a:pt x="366" y="183"/>
                  <a:pt x="362" y="184"/>
                  <a:pt x="357" y="184"/>
                </a:cubicBezTo>
                <a:cubicBezTo>
                  <a:pt x="353" y="184"/>
                  <a:pt x="349" y="183"/>
                  <a:pt x="345" y="181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336" y="176"/>
                  <a:pt x="336" y="176"/>
                  <a:pt x="336" y="176"/>
                </a:cubicBezTo>
                <a:cubicBezTo>
                  <a:pt x="319" y="206"/>
                  <a:pt x="319" y="206"/>
                  <a:pt x="319" y="206"/>
                </a:cubicBezTo>
                <a:cubicBezTo>
                  <a:pt x="316" y="211"/>
                  <a:pt x="310" y="213"/>
                  <a:pt x="304" y="211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3" y="216"/>
                  <a:pt x="316" y="218"/>
                  <a:pt x="317" y="222"/>
                </a:cubicBezTo>
                <a:cubicBezTo>
                  <a:pt x="318" y="225"/>
                  <a:pt x="318" y="230"/>
                  <a:pt x="316" y="233"/>
                </a:cubicBezTo>
                <a:cubicBezTo>
                  <a:pt x="316" y="233"/>
                  <a:pt x="315" y="235"/>
                  <a:pt x="313" y="238"/>
                </a:cubicBezTo>
                <a:cubicBezTo>
                  <a:pt x="311" y="241"/>
                  <a:pt x="308" y="245"/>
                  <a:pt x="305" y="250"/>
                </a:cubicBezTo>
                <a:cubicBezTo>
                  <a:pt x="299" y="259"/>
                  <a:pt x="292" y="271"/>
                  <a:pt x="289" y="277"/>
                </a:cubicBezTo>
                <a:cubicBezTo>
                  <a:pt x="289" y="278"/>
                  <a:pt x="288" y="279"/>
                  <a:pt x="288" y="280"/>
                </a:cubicBezTo>
                <a:cubicBezTo>
                  <a:pt x="288" y="281"/>
                  <a:pt x="289" y="285"/>
                  <a:pt x="289" y="290"/>
                </a:cubicBezTo>
                <a:cubicBezTo>
                  <a:pt x="289" y="298"/>
                  <a:pt x="287" y="310"/>
                  <a:pt x="277" y="321"/>
                </a:cubicBezTo>
                <a:cubicBezTo>
                  <a:pt x="274" y="325"/>
                  <a:pt x="268" y="332"/>
                  <a:pt x="261" y="339"/>
                </a:cubicBezTo>
                <a:cubicBezTo>
                  <a:pt x="254" y="346"/>
                  <a:pt x="246" y="353"/>
                  <a:pt x="237" y="358"/>
                </a:cubicBezTo>
                <a:cubicBezTo>
                  <a:pt x="231" y="361"/>
                  <a:pt x="225" y="364"/>
                  <a:pt x="217" y="364"/>
                </a:cubicBezTo>
                <a:cubicBezTo>
                  <a:pt x="212" y="364"/>
                  <a:pt x="206" y="363"/>
                  <a:pt x="201" y="360"/>
                </a:cubicBezTo>
                <a:cubicBezTo>
                  <a:pt x="197" y="356"/>
                  <a:pt x="193" y="352"/>
                  <a:pt x="190" y="347"/>
                </a:cubicBezTo>
                <a:cubicBezTo>
                  <a:pt x="182" y="334"/>
                  <a:pt x="179" y="319"/>
                  <a:pt x="176" y="305"/>
                </a:cubicBezTo>
                <a:cubicBezTo>
                  <a:pt x="174" y="291"/>
                  <a:pt x="172" y="278"/>
                  <a:pt x="170" y="269"/>
                </a:cubicBezTo>
                <a:cubicBezTo>
                  <a:pt x="168" y="262"/>
                  <a:pt x="166" y="258"/>
                  <a:pt x="164" y="257"/>
                </a:cubicBezTo>
                <a:cubicBezTo>
                  <a:pt x="163" y="256"/>
                  <a:pt x="162" y="255"/>
                  <a:pt x="161" y="255"/>
                </a:cubicBezTo>
                <a:cubicBezTo>
                  <a:pt x="155" y="254"/>
                  <a:pt x="148" y="253"/>
                  <a:pt x="141" y="253"/>
                </a:cubicBezTo>
                <a:cubicBezTo>
                  <a:pt x="133" y="252"/>
                  <a:pt x="125" y="252"/>
                  <a:pt x="118" y="249"/>
                </a:cubicBezTo>
                <a:cubicBezTo>
                  <a:pt x="112" y="247"/>
                  <a:pt x="107" y="244"/>
                  <a:pt x="103" y="239"/>
                </a:cubicBezTo>
                <a:cubicBezTo>
                  <a:pt x="97" y="233"/>
                  <a:pt x="94" y="224"/>
                  <a:pt x="93" y="214"/>
                </a:cubicBezTo>
                <a:cubicBezTo>
                  <a:pt x="93" y="211"/>
                  <a:pt x="93" y="209"/>
                  <a:pt x="93" y="207"/>
                </a:cubicBezTo>
                <a:cubicBezTo>
                  <a:pt x="93" y="188"/>
                  <a:pt x="100" y="171"/>
                  <a:pt x="111" y="160"/>
                </a:cubicBezTo>
                <a:cubicBezTo>
                  <a:pt x="120" y="150"/>
                  <a:pt x="132" y="144"/>
                  <a:pt x="144" y="142"/>
                </a:cubicBezTo>
                <a:cubicBezTo>
                  <a:pt x="141" y="142"/>
                  <a:pt x="139" y="141"/>
                  <a:pt x="137" y="140"/>
                </a:cubicBezTo>
                <a:cubicBezTo>
                  <a:pt x="130" y="136"/>
                  <a:pt x="125" y="131"/>
                  <a:pt x="121" y="126"/>
                </a:cubicBezTo>
                <a:cubicBezTo>
                  <a:pt x="117" y="120"/>
                  <a:pt x="115" y="114"/>
                  <a:pt x="115" y="107"/>
                </a:cubicBezTo>
                <a:cubicBezTo>
                  <a:pt x="115" y="104"/>
                  <a:pt x="115" y="101"/>
                  <a:pt x="117" y="97"/>
                </a:cubicBezTo>
                <a:cubicBezTo>
                  <a:pt x="119" y="94"/>
                  <a:pt x="122" y="91"/>
                  <a:pt x="125" y="89"/>
                </a:cubicBezTo>
                <a:cubicBezTo>
                  <a:pt x="128" y="88"/>
                  <a:pt x="131" y="87"/>
                  <a:pt x="135" y="85"/>
                </a:cubicBezTo>
                <a:cubicBezTo>
                  <a:pt x="138" y="84"/>
                  <a:pt x="141" y="82"/>
                  <a:pt x="144" y="80"/>
                </a:cubicBezTo>
                <a:cubicBezTo>
                  <a:pt x="144" y="80"/>
                  <a:pt x="144" y="80"/>
                  <a:pt x="145" y="79"/>
                </a:cubicBezTo>
                <a:cubicBezTo>
                  <a:pt x="145" y="78"/>
                  <a:pt x="145" y="76"/>
                  <a:pt x="145" y="74"/>
                </a:cubicBezTo>
                <a:cubicBezTo>
                  <a:pt x="145" y="68"/>
                  <a:pt x="145" y="61"/>
                  <a:pt x="148" y="55"/>
                </a:cubicBezTo>
                <a:cubicBezTo>
                  <a:pt x="151" y="49"/>
                  <a:pt x="156" y="43"/>
                  <a:pt x="164" y="39"/>
                </a:cubicBezTo>
                <a:cubicBezTo>
                  <a:pt x="168" y="37"/>
                  <a:pt x="174" y="36"/>
                  <a:pt x="180" y="36"/>
                </a:cubicBezTo>
                <a:cubicBezTo>
                  <a:pt x="180" y="36"/>
                  <a:pt x="180" y="36"/>
                  <a:pt x="181" y="36"/>
                </a:cubicBezTo>
                <a:cubicBezTo>
                  <a:pt x="189" y="36"/>
                  <a:pt x="196" y="38"/>
                  <a:pt x="203" y="40"/>
                </a:cubicBezTo>
                <a:cubicBezTo>
                  <a:pt x="210" y="41"/>
                  <a:pt x="216" y="43"/>
                  <a:pt x="221" y="44"/>
                </a:cubicBezTo>
                <a:cubicBezTo>
                  <a:pt x="224" y="45"/>
                  <a:pt x="227" y="46"/>
                  <a:pt x="228" y="46"/>
                </a:cubicBezTo>
                <a:cubicBezTo>
                  <a:pt x="229" y="46"/>
                  <a:pt x="229" y="46"/>
                  <a:pt x="230" y="46"/>
                </a:cubicBezTo>
                <a:cubicBezTo>
                  <a:pt x="232" y="42"/>
                  <a:pt x="232" y="42"/>
                  <a:pt x="232" y="42"/>
                </a:cubicBezTo>
                <a:cubicBezTo>
                  <a:pt x="235" y="37"/>
                  <a:pt x="243" y="35"/>
                  <a:pt x="248" y="39"/>
                </a:cubicBezTo>
                <a:cubicBezTo>
                  <a:pt x="253" y="42"/>
                  <a:pt x="255" y="50"/>
                  <a:pt x="251" y="55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6" y="63"/>
                  <a:pt x="243" y="66"/>
                  <a:pt x="239" y="67"/>
                </a:cubicBezTo>
                <a:cubicBezTo>
                  <a:pt x="235" y="69"/>
                  <a:pt x="232" y="69"/>
                  <a:pt x="228" y="69"/>
                </a:cubicBezTo>
                <a:cubicBezTo>
                  <a:pt x="224" y="69"/>
                  <a:pt x="219" y="68"/>
                  <a:pt x="215" y="67"/>
                </a:cubicBezTo>
                <a:cubicBezTo>
                  <a:pt x="211" y="66"/>
                  <a:pt x="207" y="65"/>
                  <a:pt x="203" y="64"/>
                </a:cubicBezTo>
                <a:cubicBezTo>
                  <a:pt x="195" y="62"/>
                  <a:pt x="187" y="60"/>
                  <a:pt x="181" y="60"/>
                </a:cubicBezTo>
                <a:cubicBezTo>
                  <a:pt x="181" y="60"/>
                  <a:pt x="181" y="60"/>
                  <a:pt x="180" y="60"/>
                </a:cubicBezTo>
                <a:cubicBezTo>
                  <a:pt x="175" y="60"/>
                  <a:pt x="172" y="61"/>
                  <a:pt x="171" y="62"/>
                </a:cubicBezTo>
                <a:cubicBezTo>
                  <a:pt x="170" y="63"/>
                  <a:pt x="170" y="64"/>
                  <a:pt x="169" y="67"/>
                </a:cubicBezTo>
                <a:cubicBezTo>
                  <a:pt x="168" y="69"/>
                  <a:pt x="168" y="71"/>
                  <a:pt x="168" y="74"/>
                </a:cubicBezTo>
                <a:cubicBezTo>
                  <a:pt x="168" y="76"/>
                  <a:pt x="168" y="78"/>
                  <a:pt x="169" y="81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9" y="81"/>
                  <a:pt x="169" y="82"/>
                  <a:pt x="169" y="82"/>
                </a:cubicBezTo>
                <a:cubicBezTo>
                  <a:pt x="169" y="86"/>
                  <a:pt x="167" y="89"/>
                  <a:pt x="166" y="91"/>
                </a:cubicBezTo>
                <a:cubicBezTo>
                  <a:pt x="165" y="93"/>
                  <a:pt x="163" y="94"/>
                  <a:pt x="162" y="96"/>
                </a:cubicBezTo>
                <a:cubicBezTo>
                  <a:pt x="159" y="99"/>
                  <a:pt x="156" y="101"/>
                  <a:pt x="152" y="103"/>
                </a:cubicBezTo>
                <a:cubicBezTo>
                  <a:pt x="148" y="105"/>
                  <a:pt x="143" y="107"/>
                  <a:pt x="139" y="109"/>
                </a:cubicBezTo>
                <a:cubicBezTo>
                  <a:pt x="139" y="110"/>
                  <a:pt x="140" y="112"/>
                  <a:pt x="141" y="113"/>
                </a:cubicBezTo>
                <a:cubicBezTo>
                  <a:pt x="142" y="115"/>
                  <a:pt x="145" y="118"/>
                  <a:pt x="147" y="119"/>
                </a:cubicBezTo>
                <a:cubicBezTo>
                  <a:pt x="147" y="119"/>
                  <a:pt x="147" y="119"/>
                  <a:pt x="148" y="119"/>
                </a:cubicBezTo>
                <a:cubicBezTo>
                  <a:pt x="148" y="119"/>
                  <a:pt x="151" y="118"/>
                  <a:pt x="154" y="116"/>
                </a:cubicBezTo>
                <a:cubicBezTo>
                  <a:pt x="157" y="114"/>
                  <a:pt x="161" y="111"/>
                  <a:pt x="164" y="109"/>
                </a:cubicBezTo>
                <a:cubicBezTo>
                  <a:pt x="166" y="107"/>
                  <a:pt x="167" y="105"/>
                  <a:pt x="170" y="104"/>
                </a:cubicBezTo>
                <a:cubicBezTo>
                  <a:pt x="173" y="101"/>
                  <a:pt x="176" y="100"/>
                  <a:pt x="179" y="100"/>
                </a:cubicBezTo>
                <a:cubicBezTo>
                  <a:pt x="182" y="99"/>
                  <a:pt x="185" y="99"/>
                  <a:pt x="188" y="99"/>
                </a:cubicBezTo>
                <a:cubicBezTo>
                  <a:pt x="196" y="99"/>
                  <a:pt x="204" y="100"/>
                  <a:pt x="211" y="102"/>
                </a:cubicBezTo>
                <a:cubicBezTo>
                  <a:pt x="215" y="103"/>
                  <a:pt x="218" y="105"/>
                  <a:pt x="220" y="107"/>
                </a:cubicBezTo>
                <a:cubicBezTo>
                  <a:pt x="223" y="109"/>
                  <a:pt x="226" y="111"/>
                  <a:pt x="229" y="113"/>
                </a:cubicBezTo>
                <a:cubicBezTo>
                  <a:pt x="235" y="118"/>
                  <a:pt x="241" y="124"/>
                  <a:pt x="245" y="130"/>
                </a:cubicBezTo>
                <a:cubicBezTo>
                  <a:pt x="248" y="134"/>
                  <a:pt x="251" y="138"/>
                  <a:pt x="253" y="143"/>
                </a:cubicBezTo>
                <a:cubicBezTo>
                  <a:pt x="254" y="146"/>
                  <a:pt x="255" y="148"/>
                  <a:pt x="255" y="152"/>
                </a:cubicBezTo>
                <a:cubicBezTo>
                  <a:pt x="255" y="153"/>
                  <a:pt x="255" y="154"/>
                  <a:pt x="254" y="156"/>
                </a:cubicBezTo>
                <a:cubicBezTo>
                  <a:pt x="253" y="161"/>
                  <a:pt x="250" y="165"/>
                  <a:pt x="247" y="167"/>
                </a:cubicBezTo>
                <a:cubicBezTo>
                  <a:pt x="243" y="169"/>
                  <a:pt x="240" y="171"/>
                  <a:pt x="237" y="172"/>
                </a:cubicBezTo>
                <a:cubicBezTo>
                  <a:pt x="230" y="174"/>
                  <a:pt x="223" y="174"/>
                  <a:pt x="216" y="174"/>
                </a:cubicBezTo>
                <a:cubicBezTo>
                  <a:pt x="213" y="174"/>
                  <a:pt x="209" y="174"/>
                  <a:pt x="206" y="174"/>
                </a:cubicBezTo>
                <a:cubicBezTo>
                  <a:pt x="203" y="173"/>
                  <a:pt x="200" y="173"/>
                  <a:pt x="197" y="171"/>
                </a:cubicBezTo>
                <a:cubicBezTo>
                  <a:pt x="194" y="170"/>
                  <a:pt x="188" y="168"/>
                  <a:pt x="181" y="167"/>
                </a:cubicBezTo>
                <a:cubicBezTo>
                  <a:pt x="174" y="166"/>
                  <a:pt x="165" y="165"/>
                  <a:pt x="154" y="165"/>
                </a:cubicBezTo>
                <a:cubicBezTo>
                  <a:pt x="154" y="165"/>
                  <a:pt x="153" y="165"/>
                  <a:pt x="152" y="165"/>
                </a:cubicBezTo>
                <a:cubicBezTo>
                  <a:pt x="144" y="165"/>
                  <a:pt x="135" y="169"/>
                  <a:pt x="128" y="176"/>
                </a:cubicBezTo>
                <a:cubicBezTo>
                  <a:pt x="121" y="184"/>
                  <a:pt x="116" y="194"/>
                  <a:pt x="116" y="207"/>
                </a:cubicBezTo>
                <a:cubicBezTo>
                  <a:pt x="116" y="208"/>
                  <a:pt x="116" y="210"/>
                  <a:pt x="117" y="211"/>
                </a:cubicBezTo>
                <a:cubicBezTo>
                  <a:pt x="117" y="215"/>
                  <a:pt x="118" y="218"/>
                  <a:pt x="119" y="220"/>
                </a:cubicBezTo>
                <a:cubicBezTo>
                  <a:pt x="119" y="222"/>
                  <a:pt x="120" y="223"/>
                  <a:pt x="121" y="224"/>
                </a:cubicBezTo>
                <a:cubicBezTo>
                  <a:pt x="123" y="226"/>
                  <a:pt x="126" y="227"/>
                  <a:pt x="132" y="228"/>
                </a:cubicBezTo>
                <a:cubicBezTo>
                  <a:pt x="135" y="229"/>
                  <a:pt x="140" y="229"/>
                  <a:pt x="145" y="229"/>
                </a:cubicBezTo>
                <a:cubicBezTo>
                  <a:pt x="151" y="230"/>
                  <a:pt x="159" y="230"/>
                  <a:pt x="166" y="232"/>
                </a:cubicBezTo>
                <a:cubicBezTo>
                  <a:pt x="175" y="234"/>
                  <a:pt x="181" y="239"/>
                  <a:pt x="185" y="246"/>
                </a:cubicBezTo>
                <a:cubicBezTo>
                  <a:pt x="189" y="252"/>
                  <a:pt x="192" y="259"/>
                  <a:pt x="193" y="266"/>
                </a:cubicBezTo>
                <a:cubicBezTo>
                  <a:pt x="197" y="280"/>
                  <a:pt x="198" y="296"/>
                  <a:pt x="201" y="310"/>
                </a:cubicBezTo>
                <a:cubicBezTo>
                  <a:pt x="203" y="320"/>
                  <a:pt x="206" y="329"/>
                  <a:pt x="210" y="335"/>
                </a:cubicBezTo>
                <a:cubicBezTo>
                  <a:pt x="212" y="338"/>
                  <a:pt x="213" y="339"/>
                  <a:pt x="214" y="340"/>
                </a:cubicBezTo>
                <a:cubicBezTo>
                  <a:pt x="215" y="340"/>
                  <a:pt x="216" y="340"/>
                  <a:pt x="217" y="340"/>
                </a:cubicBezTo>
                <a:cubicBezTo>
                  <a:pt x="219" y="340"/>
                  <a:pt x="222" y="340"/>
                  <a:pt x="226" y="337"/>
                </a:cubicBezTo>
                <a:cubicBezTo>
                  <a:pt x="230" y="335"/>
                  <a:pt x="234" y="332"/>
                  <a:pt x="238" y="328"/>
                </a:cubicBezTo>
                <a:cubicBezTo>
                  <a:pt x="247" y="321"/>
                  <a:pt x="255" y="311"/>
                  <a:pt x="259" y="306"/>
                </a:cubicBezTo>
                <a:cubicBezTo>
                  <a:pt x="265" y="299"/>
                  <a:pt x="265" y="295"/>
                  <a:pt x="265" y="290"/>
                </a:cubicBezTo>
                <a:cubicBezTo>
                  <a:pt x="265" y="287"/>
                  <a:pt x="265" y="283"/>
                  <a:pt x="265" y="279"/>
                </a:cubicBezTo>
                <a:cubicBezTo>
                  <a:pt x="265" y="278"/>
                  <a:pt x="265" y="278"/>
                  <a:pt x="265" y="278"/>
                </a:cubicBezTo>
                <a:cubicBezTo>
                  <a:pt x="265" y="275"/>
                  <a:pt x="265" y="274"/>
                  <a:pt x="266" y="273"/>
                </a:cubicBezTo>
                <a:cubicBezTo>
                  <a:pt x="266" y="272"/>
                  <a:pt x="267" y="270"/>
                  <a:pt x="267" y="269"/>
                </a:cubicBezTo>
                <a:cubicBezTo>
                  <a:pt x="268" y="267"/>
                  <a:pt x="269" y="264"/>
                  <a:pt x="271" y="262"/>
                </a:cubicBezTo>
                <a:cubicBezTo>
                  <a:pt x="274" y="256"/>
                  <a:pt x="278" y="250"/>
                  <a:pt x="281" y="243"/>
                </a:cubicBezTo>
                <a:cubicBezTo>
                  <a:pt x="283" y="240"/>
                  <a:pt x="285" y="237"/>
                  <a:pt x="287" y="234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0" y="232"/>
                  <a:pt x="277" y="230"/>
                  <a:pt x="275" y="227"/>
                </a:cubicBezTo>
                <a:cubicBezTo>
                  <a:pt x="253" y="186"/>
                  <a:pt x="253" y="186"/>
                  <a:pt x="253" y="186"/>
                </a:cubicBezTo>
                <a:cubicBezTo>
                  <a:pt x="250" y="182"/>
                  <a:pt x="251" y="176"/>
                  <a:pt x="254" y="172"/>
                </a:cubicBezTo>
                <a:cubicBezTo>
                  <a:pt x="258" y="169"/>
                  <a:pt x="263" y="168"/>
                  <a:pt x="268" y="170"/>
                </a:cubicBezTo>
                <a:cubicBezTo>
                  <a:pt x="304" y="185"/>
                  <a:pt x="304" y="185"/>
                  <a:pt x="304" y="185"/>
                </a:cubicBezTo>
                <a:cubicBezTo>
                  <a:pt x="321" y="154"/>
                  <a:pt x="321" y="154"/>
                  <a:pt x="321" y="154"/>
                </a:cubicBezTo>
                <a:cubicBezTo>
                  <a:pt x="325" y="148"/>
                  <a:pt x="332" y="147"/>
                  <a:pt x="337" y="150"/>
                </a:cubicBezTo>
                <a:cubicBezTo>
                  <a:pt x="356" y="160"/>
                  <a:pt x="356" y="160"/>
                  <a:pt x="356" y="160"/>
                </a:cubicBezTo>
                <a:cubicBezTo>
                  <a:pt x="356" y="160"/>
                  <a:pt x="357" y="160"/>
                  <a:pt x="357" y="160"/>
                </a:cubicBezTo>
                <a:cubicBezTo>
                  <a:pt x="357" y="160"/>
                  <a:pt x="357" y="160"/>
                  <a:pt x="357" y="160"/>
                </a:cubicBezTo>
                <a:cubicBezTo>
                  <a:pt x="357" y="160"/>
                  <a:pt x="358" y="160"/>
                  <a:pt x="358" y="160"/>
                </a:cubicBezTo>
                <a:cubicBezTo>
                  <a:pt x="359" y="158"/>
                  <a:pt x="360" y="155"/>
                  <a:pt x="362" y="152"/>
                </a:cubicBezTo>
                <a:cubicBezTo>
                  <a:pt x="364" y="145"/>
                  <a:pt x="365" y="136"/>
                  <a:pt x="365" y="135"/>
                </a:cubicBezTo>
                <a:cubicBezTo>
                  <a:pt x="365" y="135"/>
                  <a:pt x="365" y="135"/>
                  <a:pt x="365" y="135"/>
                </a:cubicBezTo>
                <a:cubicBezTo>
                  <a:pt x="365" y="129"/>
                  <a:pt x="369" y="125"/>
                  <a:pt x="375" y="124"/>
                </a:cubicBezTo>
                <a:cubicBezTo>
                  <a:pt x="380" y="123"/>
                  <a:pt x="386" y="126"/>
                  <a:pt x="388" y="131"/>
                </a:cubicBezTo>
                <a:cubicBezTo>
                  <a:pt x="396" y="153"/>
                  <a:pt x="400" y="176"/>
                  <a:pt x="400" y="199"/>
                </a:cubicBezTo>
                <a:cubicBezTo>
                  <a:pt x="400" y="238"/>
                  <a:pt x="388" y="277"/>
                  <a:pt x="367" y="309"/>
                </a:cubicBezTo>
                <a:cubicBezTo>
                  <a:pt x="346" y="342"/>
                  <a:pt x="316" y="369"/>
                  <a:pt x="277" y="384"/>
                </a:cubicBezTo>
                <a:cubicBezTo>
                  <a:pt x="251" y="395"/>
                  <a:pt x="226" y="399"/>
                  <a:pt x="201" y="399"/>
                </a:cubicBezTo>
                <a:close/>
                <a:moveTo>
                  <a:pt x="230" y="149"/>
                </a:moveTo>
                <a:cubicBezTo>
                  <a:pt x="229" y="148"/>
                  <a:pt x="227" y="145"/>
                  <a:pt x="225" y="143"/>
                </a:cubicBezTo>
                <a:cubicBezTo>
                  <a:pt x="221" y="138"/>
                  <a:pt x="216" y="132"/>
                  <a:pt x="211" y="129"/>
                </a:cubicBezTo>
                <a:cubicBezTo>
                  <a:pt x="208" y="126"/>
                  <a:pt x="205" y="125"/>
                  <a:pt x="205" y="125"/>
                </a:cubicBezTo>
                <a:cubicBezTo>
                  <a:pt x="199" y="123"/>
                  <a:pt x="193" y="122"/>
                  <a:pt x="188" y="122"/>
                </a:cubicBezTo>
                <a:cubicBezTo>
                  <a:pt x="187" y="122"/>
                  <a:pt x="185" y="122"/>
                  <a:pt x="185" y="123"/>
                </a:cubicBezTo>
                <a:cubicBezTo>
                  <a:pt x="184" y="123"/>
                  <a:pt x="183" y="123"/>
                  <a:pt x="183" y="123"/>
                </a:cubicBezTo>
                <a:cubicBezTo>
                  <a:pt x="183" y="123"/>
                  <a:pt x="182" y="124"/>
                  <a:pt x="180" y="125"/>
                </a:cubicBezTo>
                <a:cubicBezTo>
                  <a:pt x="179" y="126"/>
                  <a:pt x="177" y="128"/>
                  <a:pt x="175" y="129"/>
                </a:cubicBezTo>
                <a:cubicBezTo>
                  <a:pt x="171" y="133"/>
                  <a:pt x="167" y="136"/>
                  <a:pt x="161" y="139"/>
                </a:cubicBezTo>
                <a:cubicBezTo>
                  <a:pt x="159" y="140"/>
                  <a:pt x="157" y="141"/>
                  <a:pt x="155" y="141"/>
                </a:cubicBezTo>
                <a:cubicBezTo>
                  <a:pt x="167" y="141"/>
                  <a:pt x="177" y="142"/>
                  <a:pt x="185" y="144"/>
                </a:cubicBezTo>
                <a:cubicBezTo>
                  <a:pt x="194" y="146"/>
                  <a:pt x="201" y="148"/>
                  <a:pt x="206" y="150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8" y="150"/>
                  <a:pt x="208" y="150"/>
                  <a:pt x="209" y="151"/>
                </a:cubicBezTo>
                <a:cubicBezTo>
                  <a:pt x="211" y="151"/>
                  <a:pt x="214" y="151"/>
                  <a:pt x="216" y="151"/>
                </a:cubicBezTo>
                <a:cubicBezTo>
                  <a:pt x="221" y="151"/>
                  <a:pt x="226" y="150"/>
                  <a:pt x="230" y="149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2" name="Freeform 393"/>
          <p:cNvSpPr>
            <a:spLocks/>
          </p:cNvSpPr>
          <p:nvPr userDrawn="1"/>
        </p:nvSpPr>
        <p:spPr bwMode="auto">
          <a:xfrm>
            <a:off x="3329322" y="5256479"/>
            <a:ext cx="397558" cy="219639"/>
          </a:xfrm>
          <a:custGeom>
            <a:avLst/>
            <a:gdLst/>
            <a:ahLst/>
            <a:cxnLst>
              <a:cxn ang="0">
                <a:pos x="8" y="95"/>
              </a:cxn>
              <a:cxn ang="0">
                <a:pos x="0" y="107"/>
              </a:cxn>
              <a:cxn ang="0">
                <a:pos x="36" y="134"/>
              </a:cxn>
              <a:cxn ang="0">
                <a:pos x="61" y="146"/>
              </a:cxn>
              <a:cxn ang="0">
                <a:pos x="65" y="193"/>
              </a:cxn>
              <a:cxn ang="0">
                <a:pos x="65" y="193"/>
              </a:cxn>
              <a:cxn ang="0">
                <a:pos x="62" y="209"/>
              </a:cxn>
              <a:cxn ang="0">
                <a:pos x="51" y="220"/>
              </a:cxn>
              <a:cxn ang="0">
                <a:pos x="45" y="238"/>
              </a:cxn>
              <a:cxn ang="0">
                <a:pos x="59" y="251"/>
              </a:cxn>
              <a:cxn ang="0">
                <a:pos x="107" y="246"/>
              </a:cxn>
              <a:cxn ang="0">
                <a:pos x="110" y="236"/>
              </a:cxn>
              <a:cxn ang="0">
                <a:pos x="104" y="218"/>
              </a:cxn>
              <a:cxn ang="0">
                <a:pos x="92" y="206"/>
              </a:cxn>
              <a:cxn ang="0">
                <a:pos x="93" y="200"/>
              </a:cxn>
              <a:cxn ang="0">
                <a:pos x="92" y="184"/>
              </a:cxn>
              <a:cxn ang="0">
                <a:pos x="122" y="134"/>
              </a:cxn>
              <a:cxn ang="0">
                <a:pos x="265" y="109"/>
              </a:cxn>
              <a:cxn ang="0">
                <a:pos x="338" y="130"/>
              </a:cxn>
              <a:cxn ang="0">
                <a:pos x="350" y="106"/>
              </a:cxn>
              <a:cxn ang="0">
                <a:pos x="340" y="101"/>
              </a:cxn>
              <a:cxn ang="0">
                <a:pos x="110" y="110"/>
              </a:cxn>
              <a:cxn ang="0">
                <a:pos x="76" y="123"/>
              </a:cxn>
              <a:cxn ang="0">
                <a:pos x="45" y="108"/>
              </a:cxn>
              <a:cxn ang="0">
                <a:pos x="413" y="107"/>
              </a:cxn>
              <a:cxn ang="0">
                <a:pos x="329" y="160"/>
              </a:cxn>
              <a:cxn ang="0">
                <a:pos x="149" y="207"/>
              </a:cxn>
              <a:cxn ang="0">
                <a:pos x="134" y="141"/>
              </a:cxn>
              <a:cxn ang="0">
                <a:pos x="123" y="221"/>
              </a:cxn>
              <a:cxn ang="0">
                <a:pos x="343" y="234"/>
              </a:cxn>
              <a:cxn ang="0">
                <a:pos x="356" y="168"/>
              </a:cxn>
              <a:cxn ang="0">
                <a:pos x="457" y="106"/>
              </a:cxn>
              <a:cxn ang="0">
                <a:pos x="449" y="94"/>
              </a:cxn>
              <a:cxn ang="0">
                <a:pos x="235" y="1"/>
              </a:cxn>
            </a:cxnLst>
            <a:rect l="0" t="0" r="r" b="b"/>
            <a:pathLst>
              <a:path w="457" h="251">
                <a:moveTo>
                  <a:pt x="235" y="1"/>
                </a:moveTo>
                <a:cubicBezTo>
                  <a:pt x="8" y="95"/>
                  <a:pt x="8" y="95"/>
                  <a:pt x="8" y="95"/>
                </a:cubicBezTo>
                <a:cubicBezTo>
                  <a:pt x="3" y="97"/>
                  <a:pt x="0" y="101"/>
                  <a:pt x="0" y="106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3" y="116"/>
                  <a:pt x="7" y="119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57" y="144"/>
                  <a:pt x="57" y="144"/>
                  <a:pt x="57" y="144"/>
                </a:cubicBezTo>
                <a:cubicBezTo>
                  <a:pt x="58" y="145"/>
                  <a:pt x="60" y="146"/>
                  <a:pt x="61" y="146"/>
                </a:cubicBezTo>
                <a:cubicBezTo>
                  <a:pt x="61" y="155"/>
                  <a:pt x="62" y="171"/>
                  <a:pt x="62" y="185"/>
                </a:cubicBezTo>
                <a:cubicBezTo>
                  <a:pt x="63" y="188"/>
                  <a:pt x="63" y="191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3" y="195"/>
                  <a:pt x="62" y="198"/>
                  <a:pt x="62" y="201"/>
                </a:cubicBezTo>
                <a:cubicBezTo>
                  <a:pt x="62" y="201"/>
                  <a:pt x="62" y="205"/>
                  <a:pt x="62" y="209"/>
                </a:cubicBezTo>
                <a:cubicBezTo>
                  <a:pt x="59" y="212"/>
                  <a:pt x="55" y="215"/>
                  <a:pt x="55" y="215"/>
                </a:cubicBezTo>
                <a:cubicBezTo>
                  <a:pt x="53" y="217"/>
                  <a:pt x="52" y="218"/>
                  <a:pt x="51" y="220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4"/>
                  <a:pt x="45" y="236"/>
                  <a:pt x="45" y="238"/>
                </a:cubicBezTo>
                <a:cubicBezTo>
                  <a:pt x="45" y="240"/>
                  <a:pt x="46" y="243"/>
                  <a:pt x="48" y="245"/>
                </a:cubicBezTo>
                <a:cubicBezTo>
                  <a:pt x="50" y="249"/>
                  <a:pt x="54" y="251"/>
                  <a:pt x="59" y="251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100" y="251"/>
                  <a:pt x="104" y="249"/>
                  <a:pt x="107" y="246"/>
                </a:cubicBezTo>
                <a:cubicBezTo>
                  <a:pt x="109" y="244"/>
                  <a:pt x="110" y="241"/>
                  <a:pt x="110" y="238"/>
                </a:cubicBezTo>
                <a:cubicBezTo>
                  <a:pt x="110" y="237"/>
                  <a:pt x="110" y="236"/>
                  <a:pt x="110" y="236"/>
                </a:cubicBezTo>
                <a:cubicBezTo>
                  <a:pt x="108" y="226"/>
                  <a:pt x="108" y="226"/>
                  <a:pt x="108" y="226"/>
                </a:cubicBezTo>
                <a:cubicBezTo>
                  <a:pt x="107" y="223"/>
                  <a:pt x="106" y="220"/>
                  <a:pt x="104" y="218"/>
                </a:cubicBezTo>
                <a:cubicBezTo>
                  <a:pt x="104" y="218"/>
                  <a:pt x="97" y="212"/>
                  <a:pt x="93" y="208"/>
                </a:cubicBezTo>
                <a:cubicBezTo>
                  <a:pt x="93" y="207"/>
                  <a:pt x="93" y="207"/>
                  <a:pt x="92" y="206"/>
                </a:cubicBezTo>
                <a:cubicBezTo>
                  <a:pt x="93" y="205"/>
                  <a:pt x="93" y="203"/>
                  <a:pt x="93" y="202"/>
                </a:cubicBezTo>
                <a:cubicBezTo>
                  <a:pt x="93" y="201"/>
                  <a:pt x="93" y="200"/>
                  <a:pt x="93" y="200"/>
                </a:cubicBezTo>
                <a:cubicBezTo>
                  <a:pt x="93" y="200"/>
                  <a:pt x="92" y="191"/>
                  <a:pt x="92" y="189"/>
                </a:cubicBezTo>
                <a:cubicBezTo>
                  <a:pt x="92" y="187"/>
                  <a:pt x="92" y="186"/>
                  <a:pt x="92" y="184"/>
                </a:cubicBezTo>
                <a:cubicBezTo>
                  <a:pt x="92" y="184"/>
                  <a:pt x="93" y="157"/>
                  <a:pt x="93" y="145"/>
                </a:cubicBezTo>
                <a:cubicBezTo>
                  <a:pt x="101" y="142"/>
                  <a:pt x="113" y="138"/>
                  <a:pt x="122" y="134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66" y="111"/>
                  <a:pt x="214" y="103"/>
                  <a:pt x="265" y="109"/>
                </a:cubicBezTo>
                <a:cubicBezTo>
                  <a:pt x="302" y="113"/>
                  <a:pt x="327" y="124"/>
                  <a:pt x="328" y="125"/>
                </a:cubicBezTo>
                <a:cubicBezTo>
                  <a:pt x="329" y="125"/>
                  <a:pt x="338" y="130"/>
                  <a:pt x="338" y="130"/>
                </a:cubicBezTo>
                <a:cubicBezTo>
                  <a:pt x="344" y="133"/>
                  <a:pt x="352" y="130"/>
                  <a:pt x="356" y="124"/>
                </a:cubicBezTo>
                <a:cubicBezTo>
                  <a:pt x="359" y="117"/>
                  <a:pt x="356" y="109"/>
                  <a:pt x="350" y="106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8" y="100"/>
                  <a:pt x="311" y="88"/>
                  <a:pt x="269" y="82"/>
                </a:cubicBezTo>
                <a:cubicBezTo>
                  <a:pt x="230" y="78"/>
                  <a:pt x="171" y="79"/>
                  <a:pt x="110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98" y="116"/>
                  <a:pt x="76" y="123"/>
                  <a:pt x="76" y="123"/>
                </a:cubicBezTo>
                <a:cubicBezTo>
                  <a:pt x="76" y="123"/>
                  <a:pt x="75" y="123"/>
                  <a:pt x="75" y="123"/>
                </a:cubicBezTo>
                <a:cubicBezTo>
                  <a:pt x="71" y="122"/>
                  <a:pt x="59" y="116"/>
                  <a:pt x="45" y="108"/>
                </a:cubicBezTo>
                <a:cubicBezTo>
                  <a:pt x="85" y="92"/>
                  <a:pt x="231" y="32"/>
                  <a:pt x="240" y="28"/>
                </a:cubicBezTo>
                <a:cubicBezTo>
                  <a:pt x="249" y="32"/>
                  <a:pt x="376" y="90"/>
                  <a:pt x="413" y="107"/>
                </a:cubicBezTo>
                <a:cubicBezTo>
                  <a:pt x="385" y="122"/>
                  <a:pt x="336" y="148"/>
                  <a:pt x="336" y="148"/>
                </a:cubicBezTo>
                <a:cubicBezTo>
                  <a:pt x="332" y="150"/>
                  <a:pt x="329" y="155"/>
                  <a:pt x="329" y="160"/>
                </a:cubicBezTo>
                <a:cubicBezTo>
                  <a:pt x="329" y="160"/>
                  <a:pt x="329" y="191"/>
                  <a:pt x="329" y="207"/>
                </a:cubicBezTo>
                <a:cubicBezTo>
                  <a:pt x="308" y="207"/>
                  <a:pt x="170" y="207"/>
                  <a:pt x="149" y="207"/>
                </a:cubicBezTo>
                <a:cubicBezTo>
                  <a:pt x="148" y="190"/>
                  <a:pt x="148" y="154"/>
                  <a:pt x="148" y="154"/>
                </a:cubicBezTo>
                <a:cubicBezTo>
                  <a:pt x="147" y="146"/>
                  <a:pt x="141" y="140"/>
                  <a:pt x="134" y="141"/>
                </a:cubicBezTo>
                <a:cubicBezTo>
                  <a:pt x="127" y="141"/>
                  <a:pt x="121" y="147"/>
                  <a:pt x="121" y="154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8"/>
                  <a:pt x="129" y="234"/>
                  <a:pt x="136" y="234"/>
                </a:cubicBezTo>
                <a:cubicBezTo>
                  <a:pt x="343" y="234"/>
                  <a:pt x="343" y="234"/>
                  <a:pt x="343" y="234"/>
                </a:cubicBezTo>
                <a:cubicBezTo>
                  <a:pt x="350" y="234"/>
                  <a:pt x="356" y="228"/>
                  <a:pt x="356" y="220"/>
                </a:cubicBezTo>
                <a:cubicBezTo>
                  <a:pt x="356" y="220"/>
                  <a:pt x="356" y="180"/>
                  <a:pt x="356" y="168"/>
                </a:cubicBezTo>
                <a:cubicBezTo>
                  <a:pt x="368" y="161"/>
                  <a:pt x="450" y="118"/>
                  <a:pt x="450" y="118"/>
                </a:cubicBezTo>
                <a:cubicBezTo>
                  <a:pt x="454" y="116"/>
                  <a:pt x="457" y="111"/>
                  <a:pt x="457" y="106"/>
                </a:cubicBezTo>
                <a:cubicBezTo>
                  <a:pt x="457" y="106"/>
                  <a:pt x="457" y="106"/>
                  <a:pt x="457" y="106"/>
                </a:cubicBezTo>
                <a:cubicBezTo>
                  <a:pt x="457" y="101"/>
                  <a:pt x="453" y="96"/>
                  <a:pt x="449" y="94"/>
                </a:cubicBezTo>
                <a:cubicBezTo>
                  <a:pt x="246" y="1"/>
                  <a:pt x="246" y="1"/>
                  <a:pt x="246" y="1"/>
                </a:cubicBezTo>
                <a:cubicBezTo>
                  <a:pt x="242" y="0"/>
                  <a:pt x="239" y="0"/>
                  <a:pt x="235" y="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48" name="Group 247"/>
          <p:cNvGrpSpPr/>
          <p:nvPr userDrawn="1"/>
        </p:nvGrpSpPr>
        <p:grpSpPr>
          <a:xfrm>
            <a:off x="3846482" y="5186538"/>
            <a:ext cx="360748" cy="359521"/>
            <a:chOff x="5486401" y="5233988"/>
            <a:chExt cx="466725" cy="465138"/>
          </a:xfrm>
          <a:noFill/>
        </p:grpSpPr>
        <p:sp>
          <p:nvSpPr>
            <p:cNvPr id="249" name="Line 401"/>
            <p:cNvSpPr>
              <a:spLocks noChangeShapeType="1"/>
            </p:cNvSpPr>
            <p:nvPr/>
          </p:nvSpPr>
          <p:spPr bwMode="auto">
            <a:xfrm flipV="1">
              <a:off x="5943601" y="5319713"/>
              <a:ext cx="4763" cy="63500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50" name="Line 402"/>
            <p:cNvSpPr>
              <a:spLocks noChangeShapeType="1"/>
            </p:cNvSpPr>
            <p:nvPr/>
          </p:nvSpPr>
          <p:spPr bwMode="auto">
            <a:xfrm flipH="1" flipV="1">
              <a:off x="5884863" y="5362576"/>
              <a:ext cx="58738" cy="20638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51" name="Freeform 403"/>
            <p:cNvSpPr>
              <a:spLocks/>
            </p:cNvSpPr>
            <p:nvPr/>
          </p:nvSpPr>
          <p:spPr bwMode="auto">
            <a:xfrm>
              <a:off x="5486401" y="5233988"/>
              <a:ext cx="466725" cy="465138"/>
            </a:xfrm>
            <a:custGeom>
              <a:avLst/>
              <a:gdLst/>
              <a:ahLst/>
              <a:cxnLst>
                <a:cxn ang="0">
                  <a:pos x="20" y="297"/>
                </a:cxn>
                <a:cxn ang="0">
                  <a:pos x="207" y="414"/>
                </a:cxn>
                <a:cxn ang="0">
                  <a:pos x="414" y="208"/>
                </a:cxn>
                <a:cxn ang="0">
                  <a:pos x="332" y="208"/>
                </a:cxn>
                <a:cxn ang="0">
                  <a:pos x="274" y="304"/>
                </a:cxn>
                <a:cxn ang="0">
                  <a:pos x="209" y="208"/>
                </a:cxn>
                <a:cxn ang="0">
                  <a:pos x="144" y="96"/>
                </a:cxn>
                <a:cxn ang="0">
                  <a:pos x="82" y="208"/>
                </a:cxn>
                <a:cxn ang="0">
                  <a:pos x="0" y="208"/>
                </a:cxn>
                <a:cxn ang="0">
                  <a:pos x="0" y="207"/>
                </a:cxn>
                <a:cxn ang="0">
                  <a:pos x="207" y="0"/>
                </a:cxn>
                <a:cxn ang="0">
                  <a:pos x="393" y="117"/>
                </a:cxn>
              </a:cxnLst>
              <a:rect l="0" t="0" r="r" b="b"/>
              <a:pathLst>
                <a:path w="414" h="414">
                  <a:moveTo>
                    <a:pt x="20" y="297"/>
                  </a:moveTo>
                  <a:cubicBezTo>
                    <a:pt x="54" y="366"/>
                    <a:pt x="125" y="414"/>
                    <a:pt x="207" y="414"/>
                  </a:cubicBezTo>
                  <a:cubicBezTo>
                    <a:pt x="321" y="414"/>
                    <a:pt x="414" y="322"/>
                    <a:pt x="414" y="208"/>
                  </a:cubicBezTo>
                  <a:cubicBezTo>
                    <a:pt x="332" y="208"/>
                    <a:pt x="332" y="208"/>
                    <a:pt x="332" y="208"/>
                  </a:cubicBezTo>
                  <a:cubicBezTo>
                    <a:pt x="332" y="208"/>
                    <a:pt x="314" y="304"/>
                    <a:pt x="274" y="304"/>
                  </a:cubicBezTo>
                  <a:cubicBezTo>
                    <a:pt x="234" y="304"/>
                    <a:pt x="218" y="242"/>
                    <a:pt x="209" y="208"/>
                  </a:cubicBezTo>
                  <a:cubicBezTo>
                    <a:pt x="199" y="173"/>
                    <a:pt x="185" y="96"/>
                    <a:pt x="144" y="96"/>
                  </a:cubicBezTo>
                  <a:cubicBezTo>
                    <a:pt x="104" y="97"/>
                    <a:pt x="82" y="208"/>
                    <a:pt x="82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93"/>
                    <a:pt x="93" y="0"/>
                    <a:pt x="207" y="0"/>
                  </a:cubicBezTo>
                  <a:cubicBezTo>
                    <a:pt x="289" y="0"/>
                    <a:pt x="360" y="48"/>
                    <a:pt x="393" y="117"/>
                  </a:cubicBezTo>
                </a:path>
              </a:pathLst>
            </a:cu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52" name="Line 404"/>
            <p:cNvSpPr>
              <a:spLocks noChangeShapeType="1"/>
            </p:cNvSpPr>
            <p:nvPr/>
          </p:nvSpPr>
          <p:spPr bwMode="auto">
            <a:xfrm flipH="1">
              <a:off x="5492751" y="5551488"/>
              <a:ext cx="7938" cy="63500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53" name="Line 405"/>
            <p:cNvSpPr>
              <a:spLocks noChangeShapeType="1"/>
            </p:cNvSpPr>
            <p:nvPr/>
          </p:nvSpPr>
          <p:spPr bwMode="auto">
            <a:xfrm>
              <a:off x="5500688" y="5551488"/>
              <a:ext cx="57150" cy="25400"/>
            </a:xfrm>
            <a:prstGeom prst="line">
              <a:avLst/>
            </a:prstGeom>
            <a:grpFill/>
            <a:ln w="317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62" name="Freeform 505"/>
          <p:cNvSpPr>
            <a:spLocks/>
          </p:cNvSpPr>
          <p:nvPr userDrawn="1"/>
        </p:nvSpPr>
        <p:spPr bwMode="auto">
          <a:xfrm>
            <a:off x="4305974" y="5193892"/>
            <a:ext cx="385287" cy="344796"/>
          </a:xfrm>
          <a:custGeom>
            <a:avLst/>
            <a:gdLst/>
            <a:ahLst/>
            <a:cxnLst>
              <a:cxn ang="0">
                <a:pos x="273" y="396"/>
              </a:cxn>
              <a:cxn ang="0">
                <a:pos x="15" y="396"/>
              </a:cxn>
              <a:cxn ang="0">
                <a:pos x="5" y="374"/>
              </a:cxn>
              <a:cxn ang="0">
                <a:pos x="91" y="278"/>
              </a:cxn>
              <a:cxn ang="0">
                <a:pos x="224" y="283"/>
              </a:cxn>
              <a:cxn ang="0">
                <a:pos x="341" y="240"/>
              </a:cxn>
              <a:cxn ang="0">
                <a:pos x="248" y="270"/>
              </a:cxn>
              <a:cxn ang="0">
                <a:pos x="109" y="274"/>
              </a:cxn>
              <a:cxn ang="0">
                <a:pos x="99" y="252"/>
              </a:cxn>
              <a:cxn ang="0">
                <a:pos x="182" y="167"/>
              </a:cxn>
              <a:cxn ang="0">
                <a:pos x="282" y="181"/>
              </a:cxn>
              <a:cxn ang="0">
                <a:pos x="188" y="194"/>
              </a:cxn>
              <a:cxn ang="0">
                <a:pos x="233" y="248"/>
              </a:cxn>
              <a:cxn ang="0">
                <a:pos x="306" y="172"/>
              </a:cxn>
              <a:cxn ang="0">
                <a:pos x="369" y="231"/>
              </a:cxn>
              <a:cxn ang="0">
                <a:pos x="272" y="352"/>
              </a:cxn>
              <a:cxn ang="0">
                <a:pos x="262" y="356"/>
              </a:cxn>
              <a:cxn ang="0">
                <a:pos x="209" y="305"/>
              </a:cxn>
              <a:cxn ang="0">
                <a:pos x="43" y="369"/>
              </a:cxn>
              <a:cxn ang="0">
                <a:pos x="361" y="337"/>
              </a:cxn>
              <a:cxn ang="0">
                <a:pos x="412" y="66"/>
              </a:cxn>
              <a:cxn ang="0">
                <a:pos x="343" y="51"/>
              </a:cxn>
              <a:cxn ang="0">
                <a:pos x="262" y="51"/>
              </a:cxn>
              <a:cxn ang="0">
                <a:pos x="181" y="51"/>
              </a:cxn>
              <a:cxn ang="0">
                <a:pos x="101" y="51"/>
              </a:cxn>
              <a:cxn ang="0">
                <a:pos x="6" y="17"/>
              </a:cxn>
              <a:cxn ang="0">
                <a:pos x="32" y="12"/>
              </a:cxn>
              <a:cxn ang="0">
                <a:pos x="87" y="13"/>
              </a:cxn>
              <a:cxn ang="0">
                <a:pos x="113" y="11"/>
              </a:cxn>
              <a:cxn ang="0">
                <a:pos x="168" y="12"/>
              </a:cxn>
              <a:cxn ang="0">
                <a:pos x="194" y="11"/>
              </a:cxn>
              <a:cxn ang="0">
                <a:pos x="249" y="12"/>
              </a:cxn>
              <a:cxn ang="0">
                <a:pos x="262" y="1"/>
              </a:cxn>
              <a:cxn ang="0">
                <a:pos x="303" y="51"/>
              </a:cxn>
              <a:cxn ang="0">
                <a:pos x="343" y="1"/>
              </a:cxn>
              <a:cxn ang="0">
                <a:pos x="356" y="11"/>
              </a:cxn>
              <a:cxn ang="0">
                <a:pos x="411" y="12"/>
              </a:cxn>
              <a:cxn ang="0">
                <a:pos x="437" y="14"/>
              </a:cxn>
              <a:cxn ang="0">
                <a:pos x="379" y="357"/>
              </a:cxn>
              <a:cxn ang="0">
                <a:pos x="290" y="396"/>
              </a:cxn>
            </a:cxnLst>
            <a:rect l="0" t="0" r="r" b="b"/>
            <a:pathLst>
              <a:path w="441" h="396">
                <a:moveTo>
                  <a:pt x="279" y="396"/>
                </a:moveTo>
                <a:cubicBezTo>
                  <a:pt x="275" y="396"/>
                  <a:pt x="273" y="396"/>
                  <a:pt x="273" y="396"/>
                </a:cubicBezTo>
                <a:cubicBezTo>
                  <a:pt x="272" y="396"/>
                  <a:pt x="271" y="396"/>
                  <a:pt x="271" y="396"/>
                </a:cubicBezTo>
                <a:cubicBezTo>
                  <a:pt x="15" y="396"/>
                  <a:pt x="15" y="396"/>
                  <a:pt x="15" y="396"/>
                </a:cubicBezTo>
                <a:cubicBezTo>
                  <a:pt x="10" y="396"/>
                  <a:pt x="5" y="393"/>
                  <a:pt x="3" y="388"/>
                </a:cubicBezTo>
                <a:cubicBezTo>
                  <a:pt x="0" y="383"/>
                  <a:pt x="1" y="378"/>
                  <a:pt x="5" y="374"/>
                </a:cubicBezTo>
                <a:cubicBezTo>
                  <a:pt x="81" y="283"/>
                  <a:pt x="81" y="283"/>
                  <a:pt x="81" y="283"/>
                </a:cubicBezTo>
                <a:cubicBezTo>
                  <a:pt x="83" y="280"/>
                  <a:pt x="87" y="278"/>
                  <a:pt x="91" y="278"/>
                </a:cubicBezTo>
                <a:cubicBezTo>
                  <a:pt x="214" y="278"/>
                  <a:pt x="214" y="278"/>
                  <a:pt x="214" y="278"/>
                </a:cubicBezTo>
                <a:cubicBezTo>
                  <a:pt x="218" y="278"/>
                  <a:pt x="222" y="280"/>
                  <a:pt x="224" y="283"/>
                </a:cubicBezTo>
                <a:cubicBezTo>
                  <a:pt x="263" y="323"/>
                  <a:pt x="263" y="323"/>
                  <a:pt x="263" y="323"/>
                </a:cubicBezTo>
                <a:cubicBezTo>
                  <a:pt x="341" y="240"/>
                  <a:pt x="341" y="240"/>
                  <a:pt x="341" y="240"/>
                </a:cubicBezTo>
                <a:cubicBezTo>
                  <a:pt x="307" y="205"/>
                  <a:pt x="307" y="205"/>
                  <a:pt x="307" y="205"/>
                </a:cubicBezTo>
                <a:cubicBezTo>
                  <a:pt x="248" y="270"/>
                  <a:pt x="248" y="270"/>
                  <a:pt x="248" y="270"/>
                </a:cubicBezTo>
                <a:cubicBezTo>
                  <a:pt x="246" y="273"/>
                  <a:pt x="242" y="274"/>
                  <a:pt x="238" y="274"/>
                </a:cubicBezTo>
                <a:cubicBezTo>
                  <a:pt x="109" y="274"/>
                  <a:pt x="109" y="274"/>
                  <a:pt x="109" y="274"/>
                </a:cubicBezTo>
                <a:cubicBezTo>
                  <a:pt x="104" y="274"/>
                  <a:pt x="99" y="271"/>
                  <a:pt x="97" y="266"/>
                </a:cubicBezTo>
                <a:cubicBezTo>
                  <a:pt x="95" y="262"/>
                  <a:pt x="96" y="256"/>
                  <a:pt x="99" y="252"/>
                </a:cubicBezTo>
                <a:cubicBezTo>
                  <a:pt x="172" y="172"/>
                  <a:pt x="172" y="172"/>
                  <a:pt x="172" y="172"/>
                </a:cubicBezTo>
                <a:cubicBezTo>
                  <a:pt x="175" y="169"/>
                  <a:pt x="178" y="167"/>
                  <a:pt x="182" y="167"/>
                </a:cubicBezTo>
                <a:cubicBezTo>
                  <a:pt x="268" y="167"/>
                  <a:pt x="268" y="167"/>
                  <a:pt x="268" y="167"/>
                </a:cubicBezTo>
                <a:cubicBezTo>
                  <a:pt x="276" y="167"/>
                  <a:pt x="282" y="173"/>
                  <a:pt x="282" y="181"/>
                </a:cubicBezTo>
                <a:cubicBezTo>
                  <a:pt x="282" y="188"/>
                  <a:pt x="276" y="194"/>
                  <a:pt x="26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39" y="248"/>
                  <a:pt x="139" y="248"/>
                  <a:pt x="139" y="248"/>
                </a:cubicBezTo>
                <a:cubicBezTo>
                  <a:pt x="233" y="248"/>
                  <a:pt x="233" y="248"/>
                  <a:pt x="233" y="248"/>
                </a:cubicBezTo>
                <a:cubicBezTo>
                  <a:pt x="297" y="176"/>
                  <a:pt x="297" y="176"/>
                  <a:pt x="297" y="176"/>
                </a:cubicBezTo>
                <a:cubicBezTo>
                  <a:pt x="299" y="174"/>
                  <a:pt x="302" y="172"/>
                  <a:pt x="306" y="172"/>
                </a:cubicBezTo>
                <a:cubicBezTo>
                  <a:pt x="310" y="172"/>
                  <a:pt x="313" y="173"/>
                  <a:pt x="316" y="176"/>
                </a:cubicBezTo>
                <a:cubicBezTo>
                  <a:pt x="369" y="231"/>
                  <a:pt x="369" y="231"/>
                  <a:pt x="369" y="231"/>
                </a:cubicBezTo>
                <a:cubicBezTo>
                  <a:pt x="374" y="236"/>
                  <a:pt x="374" y="244"/>
                  <a:pt x="369" y="250"/>
                </a:cubicBezTo>
                <a:cubicBezTo>
                  <a:pt x="272" y="352"/>
                  <a:pt x="272" y="352"/>
                  <a:pt x="272" y="352"/>
                </a:cubicBezTo>
                <a:cubicBezTo>
                  <a:pt x="270" y="355"/>
                  <a:pt x="266" y="356"/>
                  <a:pt x="262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59" y="356"/>
                  <a:pt x="255" y="355"/>
                  <a:pt x="253" y="352"/>
                </a:cubicBezTo>
                <a:cubicBezTo>
                  <a:pt x="209" y="305"/>
                  <a:pt x="209" y="305"/>
                  <a:pt x="209" y="305"/>
                </a:cubicBezTo>
                <a:cubicBezTo>
                  <a:pt x="97" y="305"/>
                  <a:pt x="97" y="305"/>
                  <a:pt x="97" y="305"/>
                </a:cubicBezTo>
                <a:cubicBezTo>
                  <a:pt x="43" y="369"/>
                  <a:pt x="43" y="369"/>
                  <a:pt x="43" y="369"/>
                </a:cubicBezTo>
                <a:cubicBezTo>
                  <a:pt x="288" y="369"/>
                  <a:pt x="288" y="369"/>
                  <a:pt x="288" y="369"/>
                </a:cubicBezTo>
                <a:cubicBezTo>
                  <a:pt x="305" y="368"/>
                  <a:pt x="335" y="361"/>
                  <a:pt x="361" y="337"/>
                </a:cubicBezTo>
                <a:cubicBezTo>
                  <a:pt x="396" y="306"/>
                  <a:pt x="413" y="253"/>
                  <a:pt x="414" y="181"/>
                </a:cubicBezTo>
                <a:cubicBezTo>
                  <a:pt x="414" y="141"/>
                  <a:pt x="413" y="98"/>
                  <a:pt x="412" y="66"/>
                </a:cubicBezTo>
                <a:cubicBezTo>
                  <a:pt x="405" y="73"/>
                  <a:pt x="395" y="78"/>
                  <a:pt x="384" y="78"/>
                </a:cubicBezTo>
                <a:cubicBezTo>
                  <a:pt x="366" y="78"/>
                  <a:pt x="352" y="65"/>
                  <a:pt x="343" y="51"/>
                </a:cubicBezTo>
                <a:cubicBezTo>
                  <a:pt x="335" y="65"/>
                  <a:pt x="321" y="78"/>
                  <a:pt x="303" y="78"/>
                </a:cubicBezTo>
                <a:cubicBezTo>
                  <a:pt x="285" y="78"/>
                  <a:pt x="271" y="65"/>
                  <a:pt x="262" y="51"/>
                </a:cubicBezTo>
                <a:cubicBezTo>
                  <a:pt x="254" y="65"/>
                  <a:pt x="240" y="78"/>
                  <a:pt x="222" y="78"/>
                </a:cubicBezTo>
                <a:cubicBezTo>
                  <a:pt x="204" y="78"/>
                  <a:pt x="190" y="65"/>
                  <a:pt x="181" y="51"/>
                </a:cubicBezTo>
                <a:cubicBezTo>
                  <a:pt x="173" y="65"/>
                  <a:pt x="160" y="78"/>
                  <a:pt x="141" y="78"/>
                </a:cubicBezTo>
                <a:cubicBezTo>
                  <a:pt x="123" y="78"/>
                  <a:pt x="110" y="65"/>
                  <a:pt x="101" y="51"/>
                </a:cubicBezTo>
                <a:cubicBezTo>
                  <a:pt x="92" y="66"/>
                  <a:pt x="79" y="78"/>
                  <a:pt x="60" y="78"/>
                </a:cubicBezTo>
                <a:cubicBezTo>
                  <a:pt x="28" y="78"/>
                  <a:pt x="11" y="40"/>
                  <a:pt x="6" y="17"/>
                </a:cubicBezTo>
                <a:cubicBezTo>
                  <a:pt x="5" y="10"/>
                  <a:pt x="9" y="3"/>
                  <a:pt x="16" y="2"/>
                </a:cubicBezTo>
                <a:cubicBezTo>
                  <a:pt x="24" y="0"/>
                  <a:pt x="31" y="5"/>
                  <a:pt x="32" y="12"/>
                </a:cubicBezTo>
                <a:cubicBezTo>
                  <a:pt x="35" y="25"/>
                  <a:pt x="46" y="51"/>
                  <a:pt x="60" y="51"/>
                </a:cubicBezTo>
                <a:cubicBezTo>
                  <a:pt x="76" y="51"/>
                  <a:pt x="85" y="22"/>
                  <a:pt x="87" y="13"/>
                </a:cubicBezTo>
                <a:cubicBezTo>
                  <a:pt x="88" y="7"/>
                  <a:pt x="92" y="2"/>
                  <a:pt x="99" y="1"/>
                </a:cubicBezTo>
                <a:cubicBezTo>
                  <a:pt x="105" y="0"/>
                  <a:pt x="112" y="5"/>
                  <a:pt x="113" y="11"/>
                </a:cubicBezTo>
                <a:cubicBezTo>
                  <a:pt x="116" y="24"/>
                  <a:pt x="127" y="51"/>
                  <a:pt x="141" y="51"/>
                </a:cubicBezTo>
                <a:cubicBezTo>
                  <a:pt x="157" y="51"/>
                  <a:pt x="166" y="20"/>
                  <a:pt x="168" y="12"/>
                </a:cubicBezTo>
                <a:cubicBezTo>
                  <a:pt x="169" y="6"/>
                  <a:pt x="175" y="1"/>
                  <a:pt x="181" y="1"/>
                </a:cubicBezTo>
                <a:cubicBezTo>
                  <a:pt x="187" y="1"/>
                  <a:pt x="193" y="5"/>
                  <a:pt x="194" y="11"/>
                </a:cubicBezTo>
                <a:cubicBezTo>
                  <a:pt x="197" y="24"/>
                  <a:pt x="208" y="51"/>
                  <a:pt x="222" y="51"/>
                </a:cubicBezTo>
                <a:cubicBezTo>
                  <a:pt x="238" y="51"/>
                  <a:pt x="247" y="20"/>
                  <a:pt x="249" y="12"/>
                </a:cubicBezTo>
                <a:cubicBezTo>
                  <a:pt x="250" y="6"/>
                  <a:pt x="255" y="1"/>
                  <a:pt x="262" y="1"/>
                </a:cubicBezTo>
                <a:cubicBezTo>
                  <a:pt x="262" y="1"/>
                  <a:pt x="262" y="1"/>
                  <a:pt x="262" y="1"/>
                </a:cubicBezTo>
                <a:cubicBezTo>
                  <a:pt x="268" y="1"/>
                  <a:pt x="274" y="5"/>
                  <a:pt x="275" y="11"/>
                </a:cubicBezTo>
                <a:cubicBezTo>
                  <a:pt x="278" y="24"/>
                  <a:pt x="289" y="51"/>
                  <a:pt x="303" y="51"/>
                </a:cubicBezTo>
                <a:cubicBezTo>
                  <a:pt x="319" y="51"/>
                  <a:pt x="328" y="20"/>
                  <a:pt x="330" y="12"/>
                </a:cubicBezTo>
                <a:cubicBezTo>
                  <a:pt x="331" y="6"/>
                  <a:pt x="336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9" y="1"/>
                  <a:pt x="355" y="5"/>
                  <a:pt x="356" y="11"/>
                </a:cubicBezTo>
                <a:cubicBezTo>
                  <a:pt x="359" y="24"/>
                  <a:pt x="369" y="51"/>
                  <a:pt x="384" y="51"/>
                </a:cubicBezTo>
                <a:cubicBezTo>
                  <a:pt x="400" y="51"/>
                  <a:pt x="409" y="20"/>
                  <a:pt x="411" y="12"/>
                </a:cubicBezTo>
                <a:cubicBezTo>
                  <a:pt x="412" y="5"/>
                  <a:pt x="418" y="1"/>
                  <a:pt x="425" y="1"/>
                </a:cubicBezTo>
                <a:cubicBezTo>
                  <a:pt x="432" y="2"/>
                  <a:pt x="437" y="7"/>
                  <a:pt x="437" y="14"/>
                </a:cubicBezTo>
                <a:cubicBezTo>
                  <a:pt x="437" y="15"/>
                  <a:pt x="441" y="103"/>
                  <a:pt x="441" y="181"/>
                </a:cubicBezTo>
                <a:cubicBezTo>
                  <a:pt x="440" y="261"/>
                  <a:pt x="419" y="320"/>
                  <a:pt x="379" y="357"/>
                </a:cubicBezTo>
                <a:cubicBezTo>
                  <a:pt x="348" y="386"/>
                  <a:pt x="313" y="394"/>
                  <a:pt x="292" y="396"/>
                </a:cubicBezTo>
                <a:cubicBezTo>
                  <a:pt x="291" y="396"/>
                  <a:pt x="291" y="396"/>
                  <a:pt x="290" y="396"/>
                </a:cubicBezTo>
                <a:cubicBezTo>
                  <a:pt x="285" y="396"/>
                  <a:pt x="282" y="396"/>
                  <a:pt x="279" y="39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9" name="Freeform 509"/>
          <p:cNvSpPr>
            <a:spLocks/>
          </p:cNvSpPr>
          <p:nvPr userDrawn="1"/>
        </p:nvSpPr>
        <p:spPr bwMode="auto">
          <a:xfrm>
            <a:off x="4800431" y="5271817"/>
            <a:ext cx="341115" cy="188963"/>
          </a:xfrm>
          <a:custGeom>
            <a:avLst/>
            <a:gdLst/>
            <a:ahLst/>
            <a:cxnLst>
              <a:cxn ang="0">
                <a:pos x="278" y="38"/>
              </a:cxn>
              <a:cxn ang="0">
                <a:pos x="278" y="154"/>
              </a:cxn>
              <a:cxn ang="0">
                <a:pos x="0" y="154"/>
              </a:cxn>
              <a:cxn ang="0">
                <a:pos x="0" y="0"/>
              </a:cxn>
              <a:cxn ang="0">
                <a:pos x="275" y="0"/>
              </a:cxn>
              <a:cxn ang="0">
                <a:pos x="146" y="115"/>
              </a:cxn>
              <a:cxn ang="0">
                <a:pos x="29" y="28"/>
              </a:cxn>
            </a:cxnLst>
            <a:rect l="0" t="0" r="r" b="b"/>
            <a:pathLst>
              <a:path w="278" h="154">
                <a:moveTo>
                  <a:pt x="278" y="38"/>
                </a:moveTo>
                <a:lnTo>
                  <a:pt x="278" y="154"/>
                </a:lnTo>
                <a:lnTo>
                  <a:pt x="0" y="154"/>
                </a:lnTo>
                <a:lnTo>
                  <a:pt x="0" y="0"/>
                </a:lnTo>
                <a:lnTo>
                  <a:pt x="275" y="0"/>
                </a:lnTo>
                <a:lnTo>
                  <a:pt x="146" y="115"/>
                </a:lnTo>
                <a:lnTo>
                  <a:pt x="29" y="28"/>
                </a:lnTo>
              </a:path>
            </a:pathLst>
          </a:custGeom>
          <a:noFill/>
          <a:ln w="30163" cap="rnd">
            <a:solidFill>
              <a:srgbClr val="00953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5" name="Freeform 552"/>
          <p:cNvSpPr>
            <a:spLocks/>
          </p:cNvSpPr>
          <p:nvPr userDrawn="1"/>
        </p:nvSpPr>
        <p:spPr bwMode="auto">
          <a:xfrm>
            <a:off x="5307779" y="5175495"/>
            <a:ext cx="265039" cy="381607"/>
          </a:xfrm>
          <a:custGeom>
            <a:avLst/>
            <a:gdLst/>
            <a:ahLst/>
            <a:cxnLst>
              <a:cxn ang="0">
                <a:pos x="30" y="424"/>
              </a:cxn>
              <a:cxn ang="0">
                <a:pos x="0" y="372"/>
              </a:cxn>
              <a:cxn ang="0">
                <a:pos x="73" y="220"/>
              </a:cxn>
              <a:cxn ang="0">
                <a:pos x="95" y="235"/>
              </a:cxn>
              <a:cxn ang="0">
                <a:pos x="82" y="287"/>
              </a:cxn>
              <a:cxn ang="0">
                <a:pos x="86" y="290"/>
              </a:cxn>
              <a:cxn ang="0">
                <a:pos x="128" y="263"/>
              </a:cxn>
              <a:cxn ang="0">
                <a:pos x="164" y="198"/>
              </a:cxn>
              <a:cxn ang="0">
                <a:pos x="114" y="153"/>
              </a:cxn>
              <a:cxn ang="0">
                <a:pos x="88" y="157"/>
              </a:cxn>
              <a:cxn ang="0">
                <a:pos x="80" y="149"/>
              </a:cxn>
              <a:cxn ang="0">
                <a:pos x="75" y="122"/>
              </a:cxn>
              <a:cxn ang="0">
                <a:pos x="121" y="64"/>
              </a:cxn>
              <a:cxn ang="0">
                <a:pos x="208" y="69"/>
              </a:cxn>
              <a:cxn ang="0">
                <a:pos x="245" y="162"/>
              </a:cxn>
              <a:cxn ang="0">
                <a:pos x="176" y="318"/>
              </a:cxn>
              <a:cxn ang="0">
                <a:pos x="159" y="298"/>
              </a:cxn>
              <a:cxn ang="0">
                <a:pos x="218" y="162"/>
              </a:cxn>
              <a:cxn ang="0">
                <a:pos x="193" y="91"/>
              </a:cxn>
              <a:cxn ang="0">
                <a:pos x="131" y="89"/>
              </a:cxn>
              <a:cxn ang="0">
                <a:pos x="102" y="122"/>
              </a:cxn>
              <a:cxn ang="0">
                <a:pos x="114" y="127"/>
              </a:cxn>
              <a:cxn ang="0">
                <a:pos x="191" y="198"/>
              </a:cxn>
              <a:cxn ang="0">
                <a:pos x="146" y="282"/>
              </a:cxn>
              <a:cxn ang="0">
                <a:pos x="86" y="317"/>
              </a:cxn>
              <a:cxn ang="0">
                <a:pos x="60" y="304"/>
              </a:cxn>
              <a:cxn ang="0">
                <a:pos x="43" y="320"/>
              </a:cxn>
              <a:cxn ang="0">
                <a:pos x="30" y="389"/>
              </a:cxn>
              <a:cxn ang="0">
                <a:pos x="81" y="410"/>
              </a:cxn>
              <a:cxn ang="0">
                <a:pos x="247" y="254"/>
              </a:cxn>
              <a:cxn ang="0">
                <a:pos x="244" y="68"/>
              </a:cxn>
              <a:cxn ang="0">
                <a:pos x="151" y="26"/>
              </a:cxn>
              <a:cxn ang="0">
                <a:pos x="73" y="64"/>
              </a:cxn>
              <a:cxn ang="0">
                <a:pos x="46" y="145"/>
              </a:cxn>
              <a:cxn ang="0">
                <a:pos x="20" y="148"/>
              </a:cxn>
              <a:cxn ang="0">
                <a:pos x="38" y="69"/>
              </a:cxn>
              <a:cxn ang="0">
                <a:pos x="151" y="0"/>
              </a:cxn>
              <a:cxn ang="0">
                <a:pos x="264" y="50"/>
              </a:cxn>
              <a:cxn ang="0">
                <a:pos x="271" y="266"/>
              </a:cxn>
              <a:cxn ang="0">
                <a:pos x="82" y="437"/>
              </a:cxn>
            </a:cxnLst>
            <a:rect l="0" t="0" r="r" b="b"/>
            <a:pathLst>
              <a:path w="303" h="437">
                <a:moveTo>
                  <a:pt x="81" y="437"/>
                </a:moveTo>
                <a:cubicBezTo>
                  <a:pt x="61" y="437"/>
                  <a:pt x="43" y="431"/>
                  <a:pt x="30" y="424"/>
                </a:cubicBezTo>
                <a:cubicBezTo>
                  <a:pt x="20" y="418"/>
                  <a:pt x="12" y="411"/>
                  <a:pt x="7" y="402"/>
                </a:cubicBezTo>
                <a:cubicBezTo>
                  <a:pt x="2" y="393"/>
                  <a:pt x="0" y="383"/>
                  <a:pt x="0" y="372"/>
                </a:cubicBezTo>
                <a:cubicBezTo>
                  <a:pt x="0" y="353"/>
                  <a:pt x="6" y="333"/>
                  <a:pt x="19" y="308"/>
                </a:cubicBezTo>
                <a:cubicBezTo>
                  <a:pt x="31" y="283"/>
                  <a:pt x="49" y="254"/>
                  <a:pt x="73" y="220"/>
                </a:cubicBezTo>
                <a:cubicBezTo>
                  <a:pt x="77" y="215"/>
                  <a:pt x="85" y="213"/>
                  <a:pt x="91" y="217"/>
                </a:cubicBezTo>
                <a:cubicBezTo>
                  <a:pt x="97" y="221"/>
                  <a:pt x="99" y="229"/>
                  <a:pt x="95" y="235"/>
                </a:cubicBezTo>
                <a:cubicBezTo>
                  <a:pt x="85" y="250"/>
                  <a:pt x="80" y="267"/>
                  <a:pt x="80" y="278"/>
                </a:cubicBezTo>
                <a:cubicBezTo>
                  <a:pt x="80" y="282"/>
                  <a:pt x="81" y="285"/>
                  <a:pt x="82" y="287"/>
                </a:cubicBezTo>
                <a:cubicBezTo>
                  <a:pt x="83" y="289"/>
                  <a:pt x="83" y="289"/>
                  <a:pt x="84" y="290"/>
                </a:cubicBezTo>
                <a:cubicBezTo>
                  <a:pt x="84" y="290"/>
                  <a:pt x="84" y="290"/>
                  <a:pt x="86" y="290"/>
                </a:cubicBezTo>
                <a:cubicBezTo>
                  <a:pt x="88" y="290"/>
                  <a:pt x="93" y="289"/>
                  <a:pt x="100" y="285"/>
                </a:cubicBezTo>
                <a:cubicBezTo>
                  <a:pt x="108" y="281"/>
                  <a:pt x="117" y="274"/>
                  <a:pt x="128" y="263"/>
                </a:cubicBezTo>
                <a:cubicBezTo>
                  <a:pt x="141" y="249"/>
                  <a:pt x="151" y="237"/>
                  <a:pt x="156" y="226"/>
                </a:cubicBezTo>
                <a:cubicBezTo>
                  <a:pt x="162" y="215"/>
                  <a:pt x="164" y="206"/>
                  <a:pt x="164" y="198"/>
                </a:cubicBezTo>
                <a:cubicBezTo>
                  <a:pt x="164" y="184"/>
                  <a:pt x="158" y="174"/>
                  <a:pt x="148" y="166"/>
                </a:cubicBezTo>
                <a:cubicBezTo>
                  <a:pt x="139" y="158"/>
                  <a:pt x="126" y="153"/>
                  <a:pt x="114" y="153"/>
                </a:cubicBezTo>
                <a:cubicBezTo>
                  <a:pt x="108" y="153"/>
                  <a:pt x="103" y="154"/>
                  <a:pt x="98" y="157"/>
                </a:cubicBezTo>
                <a:cubicBezTo>
                  <a:pt x="95" y="158"/>
                  <a:pt x="91" y="158"/>
                  <a:pt x="88" y="157"/>
                </a:cubicBezTo>
                <a:cubicBezTo>
                  <a:pt x="84" y="155"/>
                  <a:pt x="82" y="153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77" y="140"/>
                  <a:pt x="75" y="132"/>
                  <a:pt x="75" y="122"/>
                </a:cubicBezTo>
                <a:cubicBezTo>
                  <a:pt x="75" y="111"/>
                  <a:pt x="78" y="99"/>
                  <a:pt x="86" y="88"/>
                </a:cubicBezTo>
                <a:cubicBezTo>
                  <a:pt x="94" y="78"/>
                  <a:pt x="106" y="70"/>
                  <a:pt x="121" y="64"/>
                </a:cubicBezTo>
                <a:cubicBezTo>
                  <a:pt x="134" y="59"/>
                  <a:pt x="148" y="56"/>
                  <a:pt x="162" y="56"/>
                </a:cubicBezTo>
                <a:cubicBezTo>
                  <a:pt x="178" y="56"/>
                  <a:pt x="194" y="60"/>
                  <a:pt x="208" y="69"/>
                </a:cubicBezTo>
                <a:cubicBezTo>
                  <a:pt x="222" y="79"/>
                  <a:pt x="233" y="93"/>
                  <a:pt x="238" y="113"/>
                </a:cubicBezTo>
                <a:cubicBezTo>
                  <a:pt x="242" y="126"/>
                  <a:pt x="245" y="143"/>
                  <a:pt x="245" y="162"/>
                </a:cubicBezTo>
                <a:cubicBezTo>
                  <a:pt x="245" y="186"/>
                  <a:pt x="240" y="214"/>
                  <a:pt x="230" y="242"/>
                </a:cubicBezTo>
                <a:cubicBezTo>
                  <a:pt x="219" y="269"/>
                  <a:pt x="202" y="296"/>
                  <a:pt x="176" y="318"/>
                </a:cubicBezTo>
                <a:cubicBezTo>
                  <a:pt x="170" y="323"/>
                  <a:pt x="161" y="322"/>
                  <a:pt x="157" y="317"/>
                </a:cubicBezTo>
                <a:cubicBezTo>
                  <a:pt x="152" y="311"/>
                  <a:pt x="153" y="303"/>
                  <a:pt x="159" y="298"/>
                </a:cubicBezTo>
                <a:cubicBezTo>
                  <a:pt x="181" y="279"/>
                  <a:pt x="196" y="256"/>
                  <a:pt x="205" y="232"/>
                </a:cubicBezTo>
                <a:cubicBezTo>
                  <a:pt x="214" y="208"/>
                  <a:pt x="218" y="183"/>
                  <a:pt x="218" y="162"/>
                </a:cubicBezTo>
                <a:cubicBezTo>
                  <a:pt x="218" y="145"/>
                  <a:pt x="216" y="130"/>
                  <a:pt x="213" y="120"/>
                </a:cubicBezTo>
                <a:cubicBezTo>
                  <a:pt x="208" y="106"/>
                  <a:pt x="201" y="97"/>
                  <a:pt x="193" y="91"/>
                </a:cubicBezTo>
                <a:cubicBezTo>
                  <a:pt x="184" y="85"/>
                  <a:pt x="174" y="82"/>
                  <a:pt x="162" y="82"/>
                </a:cubicBezTo>
                <a:cubicBezTo>
                  <a:pt x="152" y="82"/>
                  <a:pt x="141" y="85"/>
                  <a:pt x="131" y="89"/>
                </a:cubicBezTo>
                <a:cubicBezTo>
                  <a:pt x="119" y="93"/>
                  <a:pt x="112" y="99"/>
                  <a:pt x="108" y="104"/>
                </a:cubicBezTo>
                <a:cubicBezTo>
                  <a:pt x="104" y="110"/>
                  <a:pt x="102" y="116"/>
                  <a:pt x="102" y="122"/>
                </a:cubicBezTo>
                <a:cubicBezTo>
                  <a:pt x="102" y="124"/>
                  <a:pt x="102" y="126"/>
                  <a:pt x="102" y="128"/>
                </a:cubicBezTo>
                <a:cubicBezTo>
                  <a:pt x="106" y="127"/>
                  <a:pt x="110" y="127"/>
                  <a:pt x="114" y="127"/>
                </a:cubicBezTo>
                <a:cubicBezTo>
                  <a:pt x="132" y="127"/>
                  <a:pt x="151" y="133"/>
                  <a:pt x="165" y="145"/>
                </a:cubicBezTo>
                <a:cubicBezTo>
                  <a:pt x="180" y="157"/>
                  <a:pt x="191" y="176"/>
                  <a:pt x="191" y="198"/>
                </a:cubicBezTo>
                <a:cubicBezTo>
                  <a:pt x="191" y="211"/>
                  <a:pt x="187" y="224"/>
                  <a:pt x="180" y="238"/>
                </a:cubicBezTo>
                <a:cubicBezTo>
                  <a:pt x="173" y="252"/>
                  <a:pt x="162" y="267"/>
                  <a:pt x="146" y="282"/>
                </a:cubicBezTo>
                <a:cubicBezTo>
                  <a:pt x="134" y="294"/>
                  <a:pt x="124" y="302"/>
                  <a:pt x="114" y="308"/>
                </a:cubicBezTo>
                <a:cubicBezTo>
                  <a:pt x="104" y="313"/>
                  <a:pt x="95" y="317"/>
                  <a:pt x="86" y="317"/>
                </a:cubicBezTo>
                <a:cubicBezTo>
                  <a:pt x="81" y="317"/>
                  <a:pt x="76" y="316"/>
                  <a:pt x="71" y="313"/>
                </a:cubicBezTo>
                <a:cubicBezTo>
                  <a:pt x="67" y="311"/>
                  <a:pt x="63" y="307"/>
                  <a:pt x="60" y="304"/>
                </a:cubicBezTo>
                <a:cubicBezTo>
                  <a:pt x="59" y="301"/>
                  <a:pt x="57" y="298"/>
                  <a:pt x="56" y="295"/>
                </a:cubicBezTo>
                <a:cubicBezTo>
                  <a:pt x="51" y="304"/>
                  <a:pt x="46" y="312"/>
                  <a:pt x="43" y="320"/>
                </a:cubicBezTo>
                <a:cubicBezTo>
                  <a:pt x="31" y="343"/>
                  <a:pt x="26" y="360"/>
                  <a:pt x="26" y="372"/>
                </a:cubicBezTo>
                <a:cubicBezTo>
                  <a:pt x="26" y="379"/>
                  <a:pt x="28" y="384"/>
                  <a:pt x="30" y="389"/>
                </a:cubicBezTo>
                <a:cubicBezTo>
                  <a:pt x="33" y="393"/>
                  <a:pt x="37" y="397"/>
                  <a:pt x="43" y="401"/>
                </a:cubicBezTo>
                <a:cubicBezTo>
                  <a:pt x="52" y="406"/>
                  <a:pt x="66" y="411"/>
                  <a:pt x="81" y="410"/>
                </a:cubicBezTo>
                <a:cubicBezTo>
                  <a:pt x="100" y="410"/>
                  <a:pt x="121" y="404"/>
                  <a:pt x="142" y="385"/>
                </a:cubicBezTo>
                <a:cubicBezTo>
                  <a:pt x="192" y="336"/>
                  <a:pt x="226" y="292"/>
                  <a:pt x="247" y="254"/>
                </a:cubicBezTo>
                <a:cubicBezTo>
                  <a:pt x="268" y="215"/>
                  <a:pt x="276" y="181"/>
                  <a:pt x="276" y="153"/>
                </a:cubicBezTo>
                <a:cubicBezTo>
                  <a:pt x="276" y="117"/>
                  <a:pt x="263" y="89"/>
                  <a:pt x="244" y="68"/>
                </a:cubicBezTo>
                <a:cubicBezTo>
                  <a:pt x="225" y="47"/>
                  <a:pt x="199" y="34"/>
                  <a:pt x="174" y="29"/>
                </a:cubicBezTo>
                <a:cubicBezTo>
                  <a:pt x="166" y="27"/>
                  <a:pt x="158" y="26"/>
                  <a:pt x="151" y="26"/>
                </a:cubicBezTo>
                <a:cubicBezTo>
                  <a:pt x="134" y="26"/>
                  <a:pt x="119" y="30"/>
                  <a:pt x="106" y="37"/>
                </a:cubicBezTo>
                <a:cubicBezTo>
                  <a:pt x="94" y="44"/>
                  <a:pt x="82" y="53"/>
                  <a:pt x="73" y="64"/>
                </a:cubicBezTo>
                <a:cubicBezTo>
                  <a:pt x="55" y="86"/>
                  <a:pt x="45" y="115"/>
                  <a:pt x="46" y="136"/>
                </a:cubicBezTo>
                <a:cubicBezTo>
                  <a:pt x="46" y="139"/>
                  <a:pt x="46" y="142"/>
                  <a:pt x="46" y="145"/>
                </a:cubicBezTo>
                <a:cubicBezTo>
                  <a:pt x="47" y="152"/>
                  <a:pt x="42" y="159"/>
                  <a:pt x="35" y="160"/>
                </a:cubicBezTo>
                <a:cubicBezTo>
                  <a:pt x="27" y="160"/>
                  <a:pt x="21" y="155"/>
                  <a:pt x="20" y="148"/>
                </a:cubicBezTo>
                <a:cubicBezTo>
                  <a:pt x="19" y="144"/>
                  <a:pt x="19" y="140"/>
                  <a:pt x="19" y="136"/>
                </a:cubicBezTo>
                <a:cubicBezTo>
                  <a:pt x="19" y="115"/>
                  <a:pt x="26" y="91"/>
                  <a:pt x="38" y="69"/>
                </a:cubicBezTo>
                <a:cubicBezTo>
                  <a:pt x="51" y="47"/>
                  <a:pt x="69" y="26"/>
                  <a:pt x="94" y="13"/>
                </a:cubicBezTo>
                <a:cubicBezTo>
                  <a:pt x="110" y="5"/>
                  <a:pt x="130" y="0"/>
                  <a:pt x="151" y="0"/>
                </a:cubicBezTo>
                <a:cubicBezTo>
                  <a:pt x="160" y="0"/>
                  <a:pt x="170" y="1"/>
                  <a:pt x="180" y="3"/>
                </a:cubicBezTo>
                <a:cubicBezTo>
                  <a:pt x="210" y="9"/>
                  <a:pt x="240" y="25"/>
                  <a:pt x="264" y="50"/>
                </a:cubicBezTo>
                <a:cubicBezTo>
                  <a:pt x="287" y="75"/>
                  <a:pt x="303" y="110"/>
                  <a:pt x="303" y="153"/>
                </a:cubicBezTo>
                <a:cubicBezTo>
                  <a:pt x="303" y="187"/>
                  <a:pt x="293" y="224"/>
                  <a:pt x="271" y="266"/>
                </a:cubicBezTo>
                <a:cubicBezTo>
                  <a:pt x="248" y="308"/>
                  <a:pt x="212" y="354"/>
                  <a:pt x="160" y="404"/>
                </a:cubicBezTo>
                <a:cubicBezTo>
                  <a:pt x="135" y="428"/>
                  <a:pt x="107" y="437"/>
                  <a:pt x="82" y="437"/>
                </a:cubicBezTo>
                <a:cubicBezTo>
                  <a:pt x="82" y="437"/>
                  <a:pt x="82" y="437"/>
                  <a:pt x="81" y="437"/>
                </a:cubicBezTo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4" name="Freeform 556"/>
          <p:cNvSpPr>
            <a:spLocks/>
          </p:cNvSpPr>
          <p:nvPr userDrawn="1"/>
        </p:nvSpPr>
        <p:spPr bwMode="auto">
          <a:xfrm>
            <a:off x="5732909" y="5215987"/>
            <a:ext cx="355839" cy="300623"/>
          </a:xfrm>
          <a:custGeom>
            <a:avLst/>
            <a:gdLst/>
            <a:ahLst/>
            <a:cxnLst>
              <a:cxn ang="0">
                <a:pos x="304" y="345"/>
              </a:cxn>
              <a:cxn ang="0">
                <a:pos x="262" y="194"/>
              </a:cxn>
              <a:cxn ang="0">
                <a:pos x="262" y="191"/>
              </a:cxn>
              <a:cxn ang="0">
                <a:pos x="144" y="191"/>
              </a:cxn>
              <a:cxn ang="0">
                <a:pos x="144" y="194"/>
              </a:cxn>
              <a:cxn ang="0">
                <a:pos x="103" y="345"/>
              </a:cxn>
              <a:cxn ang="0">
                <a:pos x="0" y="303"/>
              </a:cxn>
              <a:cxn ang="0">
                <a:pos x="33" y="134"/>
              </a:cxn>
              <a:cxn ang="0">
                <a:pos x="78" y="31"/>
              </a:cxn>
              <a:cxn ang="0">
                <a:pos x="149" y="63"/>
              </a:cxn>
              <a:cxn ang="0">
                <a:pos x="202" y="0"/>
              </a:cxn>
              <a:cxn ang="0">
                <a:pos x="257" y="63"/>
              </a:cxn>
              <a:cxn ang="0">
                <a:pos x="328" y="31"/>
              </a:cxn>
              <a:cxn ang="0">
                <a:pos x="374" y="133"/>
              </a:cxn>
              <a:cxn ang="0">
                <a:pos x="409" y="315"/>
              </a:cxn>
              <a:cxn ang="0">
                <a:pos x="382" y="315"/>
              </a:cxn>
              <a:cxn ang="0">
                <a:pos x="367" y="160"/>
              </a:cxn>
              <a:cxn ang="0">
                <a:pos x="336" y="146"/>
              </a:cxn>
              <a:cxn ang="0">
                <a:pos x="343" y="124"/>
              </a:cxn>
              <a:cxn ang="0">
                <a:pos x="328" y="58"/>
              </a:cxn>
              <a:cxn ang="0">
                <a:pos x="309" y="121"/>
              </a:cxn>
              <a:cxn ang="0">
                <a:pos x="315" y="141"/>
              </a:cxn>
              <a:cxn ang="0">
                <a:pos x="292" y="150"/>
              </a:cxn>
              <a:cxn ang="0">
                <a:pos x="232" y="74"/>
              </a:cxn>
              <a:cxn ang="0">
                <a:pos x="219" y="35"/>
              </a:cxn>
              <a:cxn ang="0">
                <a:pos x="187" y="37"/>
              </a:cxn>
              <a:cxn ang="0">
                <a:pos x="174" y="74"/>
              </a:cxn>
              <a:cxn ang="0">
                <a:pos x="115" y="150"/>
              </a:cxn>
              <a:cxn ang="0">
                <a:pos x="91" y="141"/>
              </a:cxn>
              <a:cxn ang="0">
                <a:pos x="97" y="121"/>
              </a:cxn>
              <a:cxn ang="0">
                <a:pos x="78" y="58"/>
              </a:cxn>
              <a:cxn ang="0">
                <a:pos x="63" y="124"/>
              </a:cxn>
              <a:cxn ang="0">
                <a:pos x="71" y="146"/>
              </a:cxn>
              <a:cxn ang="0">
                <a:pos x="42" y="160"/>
              </a:cxn>
              <a:cxn ang="0">
                <a:pos x="27" y="303"/>
              </a:cxn>
              <a:cxn ang="0">
                <a:pos x="103" y="318"/>
              </a:cxn>
              <a:cxn ang="0">
                <a:pos x="117" y="194"/>
              </a:cxn>
              <a:cxn ang="0">
                <a:pos x="118" y="188"/>
              </a:cxn>
              <a:cxn ang="0">
                <a:pos x="187" y="97"/>
              </a:cxn>
              <a:cxn ang="0">
                <a:pos x="193" y="89"/>
              </a:cxn>
              <a:cxn ang="0">
                <a:pos x="203" y="85"/>
              </a:cxn>
              <a:cxn ang="0">
                <a:pos x="219" y="96"/>
              </a:cxn>
              <a:cxn ang="0">
                <a:pos x="286" y="178"/>
              </a:cxn>
              <a:cxn ang="0">
                <a:pos x="289" y="189"/>
              </a:cxn>
              <a:cxn ang="0">
                <a:pos x="289" y="303"/>
              </a:cxn>
              <a:cxn ang="0">
                <a:pos x="367" y="318"/>
              </a:cxn>
              <a:cxn ang="0">
                <a:pos x="367" y="345"/>
              </a:cxn>
            </a:cxnLst>
            <a:rect l="0" t="0" r="r" b="b"/>
            <a:pathLst>
              <a:path w="409" h="345">
                <a:moveTo>
                  <a:pt x="367" y="345"/>
                </a:moveTo>
                <a:cubicBezTo>
                  <a:pt x="304" y="345"/>
                  <a:pt x="304" y="345"/>
                  <a:pt x="304" y="345"/>
                </a:cubicBezTo>
                <a:cubicBezTo>
                  <a:pt x="281" y="345"/>
                  <a:pt x="262" y="326"/>
                  <a:pt x="262" y="303"/>
                </a:cubicBezTo>
                <a:cubicBezTo>
                  <a:pt x="262" y="194"/>
                  <a:pt x="262" y="194"/>
                  <a:pt x="262" y="194"/>
                </a:cubicBezTo>
                <a:cubicBezTo>
                  <a:pt x="262" y="193"/>
                  <a:pt x="262" y="193"/>
                  <a:pt x="262" y="193"/>
                </a:cubicBezTo>
                <a:cubicBezTo>
                  <a:pt x="262" y="192"/>
                  <a:pt x="262" y="191"/>
                  <a:pt x="262" y="191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191"/>
                  <a:pt x="144" y="192"/>
                  <a:pt x="144" y="193"/>
                </a:cubicBezTo>
                <a:cubicBezTo>
                  <a:pt x="144" y="193"/>
                  <a:pt x="144" y="193"/>
                  <a:pt x="144" y="194"/>
                </a:cubicBezTo>
                <a:cubicBezTo>
                  <a:pt x="144" y="303"/>
                  <a:pt x="144" y="303"/>
                  <a:pt x="144" y="303"/>
                </a:cubicBezTo>
                <a:cubicBezTo>
                  <a:pt x="144" y="326"/>
                  <a:pt x="125" y="345"/>
                  <a:pt x="103" y="345"/>
                </a:cubicBezTo>
                <a:cubicBezTo>
                  <a:pt x="42" y="345"/>
                  <a:pt x="42" y="345"/>
                  <a:pt x="42" y="345"/>
                </a:cubicBezTo>
                <a:cubicBezTo>
                  <a:pt x="19" y="345"/>
                  <a:pt x="0" y="326"/>
                  <a:pt x="0" y="303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54"/>
                  <a:pt x="14" y="138"/>
                  <a:pt x="33" y="134"/>
                </a:cubicBezTo>
                <a:cubicBezTo>
                  <a:pt x="23" y="123"/>
                  <a:pt x="17" y="108"/>
                  <a:pt x="17" y="92"/>
                </a:cubicBezTo>
                <a:cubicBezTo>
                  <a:pt x="17" y="59"/>
                  <a:pt x="44" y="31"/>
                  <a:pt x="78" y="31"/>
                </a:cubicBezTo>
                <a:cubicBezTo>
                  <a:pt x="107" y="31"/>
                  <a:pt x="131" y="51"/>
                  <a:pt x="137" y="78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4" y="19"/>
                  <a:pt x="176" y="0"/>
                  <a:pt x="202" y="0"/>
                </a:cubicBezTo>
                <a:cubicBezTo>
                  <a:pt x="230" y="0"/>
                  <a:pt x="242" y="18"/>
                  <a:pt x="245" y="28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75" y="51"/>
                  <a:pt x="300" y="31"/>
                  <a:pt x="328" y="31"/>
                </a:cubicBezTo>
                <a:cubicBezTo>
                  <a:pt x="362" y="31"/>
                  <a:pt x="390" y="59"/>
                  <a:pt x="390" y="92"/>
                </a:cubicBezTo>
                <a:cubicBezTo>
                  <a:pt x="390" y="108"/>
                  <a:pt x="384" y="122"/>
                  <a:pt x="374" y="133"/>
                </a:cubicBezTo>
                <a:cubicBezTo>
                  <a:pt x="394" y="136"/>
                  <a:pt x="409" y="154"/>
                  <a:pt x="409" y="174"/>
                </a:cubicBezTo>
                <a:cubicBezTo>
                  <a:pt x="409" y="315"/>
                  <a:pt x="409" y="315"/>
                  <a:pt x="409" y="315"/>
                </a:cubicBezTo>
                <a:cubicBezTo>
                  <a:pt x="409" y="323"/>
                  <a:pt x="403" y="329"/>
                  <a:pt x="395" y="329"/>
                </a:cubicBezTo>
                <a:cubicBezTo>
                  <a:pt x="388" y="329"/>
                  <a:pt x="382" y="323"/>
                  <a:pt x="382" y="315"/>
                </a:cubicBezTo>
                <a:cubicBezTo>
                  <a:pt x="382" y="174"/>
                  <a:pt x="382" y="174"/>
                  <a:pt x="382" y="174"/>
                </a:cubicBezTo>
                <a:cubicBezTo>
                  <a:pt x="382" y="166"/>
                  <a:pt x="375" y="160"/>
                  <a:pt x="367" y="160"/>
                </a:cubicBezTo>
                <a:cubicBezTo>
                  <a:pt x="349" y="160"/>
                  <a:pt x="349" y="160"/>
                  <a:pt x="349" y="160"/>
                </a:cubicBezTo>
                <a:cubicBezTo>
                  <a:pt x="342" y="160"/>
                  <a:pt x="336" y="154"/>
                  <a:pt x="336" y="146"/>
                </a:cubicBezTo>
                <a:cubicBezTo>
                  <a:pt x="336" y="136"/>
                  <a:pt x="336" y="136"/>
                  <a:pt x="336" y="136"/>
                </a:cubicBezTo>
                <a:cubicBezTo>
                  <a:pt x="336" y="131"/>
                  <a:pt x="339" y="126"/>
                  <a:pt x="343" y="124"/>
                </a:cubicBezTo>
                <a:cubicBezTo>
                  <a:pt x="355" y="118"/>
                  <a:pt x="363" y="106"/>
                  <a:pt x="363" y="92"/>
                </a:cubicBezTo>
                <a:cubicBezTo>
                  <a:pt x="363" y="73"/>
                  <a:pt x="347" y="58"/>
                  <a:pt x="328" y="58"/>
                </a:cubicBezTo>
                <a:cubicBezTo>
                  <a:pt x="309" y="58"/>
                  <a:pt x="294" y="73"/>
                  <a:pt x="294" y="92"/>
                </a:cubicBezTo>
                <a:cubicBezTo>
                  <a:pt x="294" y="104"/>
                  <a:pt x="300" y="115"/>
                  <a:pt x="309" y="121"/>
                </a:cubicBezTo>
                <a:cubicBezTo>
                  <a:pt x="313" y="124"/>
                  <a:pt x="315" y="128"/>
                  <a:pt x="315" y="132"/>
                </a:cubicBezTo>
                <a:cubicBezTo>
                  <a:pt x="315" y="141"/>
                  <a:pt x="315" y="141"/>
                  <a:pt x="315" y="141"/>
                </a:cubicBezTo>
                <a:cubicBezTo>
                  <a:pt x="315" y="147"/>
                  <a:pt x="312" y="152"/>
                  <a:pt x="306" y="154"/>
                </a:cubicBezTo>
                <a:cubicBezTo>
                  <a:pt x="301" y="156"/>
                  <a:pt x="295" y="154"/>
                  <a:pt x="292" y="150"/>
                </a:cubicBezTo>
                <a:cubicBezTo>
                  <a:pt x="235" y="78"/>
                  <a:pt x="235" y="78"/>
                  <a:pt x="235" y="78"/>
                </a:cubicBezTo>
                <a:cubicBezTo>
                  <a:pt x="234" y="77"/>
                  <a:pt x="233" y="75"/>
                  <a:pt x="232" y="74"/>
                </a:cubicBezTo>
                <a:cubicBezTo>
                  <a:pt x="219" y="37"/>
                  <a:pt x="219" y="37"/>
                  <a:pt x="219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8" y="33"/>
                  <a:pt x="215" y="27"/>
                  <a:pt x="202" y="27"/>
                </a:cubicBezTo>
                <a:cubicBezTo>
                  <a:pt x="189" y="27"/>
                  <a:pt x="187" y="36"/>
                  <a:pt x="187" y="37"/>
                </a:cubicBezTo>
                <a:cubicBezTo>
                  <a:pt x="187" y="37"/>
                  <a:pt x="187" y="38"/>
                  <a:pt x="187" y="39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5"/>
                  <a:pt x="173" y="77"/>
                  <a:pt x="172" y="7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1" y="154"/>
                  <a:pt x="105" y="156"/>
                  <a:pt x="100" y="154"/>
                </a:cubicBezTo>
                <a:cubicBezTo>
                  <a:pt x="95" y="152"/>
                  <a:pt x="91" y="147"/>
                  <a:pt x="91" y="141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1" y="128"/>
                  <a:pt x="93" y="124"/>
                  <a:pt x="97" y="121"/>
                </a:cubicBezTo>
                <a:cubicBezTo>
                  <a:pt x="106" y="115"/>
                  <a:pt x="112" y="104"/>
                  <a:pt x="112" y="92"/>
                </a:cubicBezTo>
                <a:cubicBezTo>
                  <a:pt x="112" y="73"/>
                  <a:pt x="97" y="58"/>
                  <a:pt x="78" y="58"/>
                </a:cubicBezTo>
                <a:cubicBezTo>
                  <a:pt x="59" y="58"/>
                  <a:pt x="43" y="73"/>
                  <a:pt x="43" y="92"/>
                </a:cubicBezTo>
                <a:cubicBezTo>
                  <a:pt x="43" y="106"/>
                  <a:pt x="51" y="118"/>
                  <a:pt x="63" y="124"/>
                </a:cubicBezTo>
                <a:cubicBezTo>
                  <a:pt x="68" y="126"/>
                  <a:pt x="71" y="131"/>
                  <a:pt x="71" y="13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54"/>
                  <a:pt x="65" y="160"/>
                  <a:pt x="57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34" y="160"/>
                  <a:pt x="27" y="166"/>
                  <a:pt x="27" y="174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7" y="311"/>
                  <a:pt x="34" y="318"/>
                  <a:pt x="42" y="318"/>
                </a:cubicBezTo>
                <a:cubicBezTo>
                  <a:pt x="103" y="318"/>
                  <a:pt x="103" y="318"/>
                  <a:pt x="103" y="318"/>
                </a:cubicBezTo>
                <a:cubicBezTo>
                  <a:pt x="111" y="318"/>
                  <a:pt x="117" y="311"/>
                  <a:pt x="117" y="303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17" y="192"/>
                  <a:pt x="117" y="190"/>
                  <a:pt x="118" y="189"/>
                </a:cubicBezTo>
                <a:cubicBezTo>
                  <a:pt x="118" y="189"/>
                  <a:pt x="118" y="189"/>
                  <a:pt x="118" y="188"/>
                </a:cubicBezTo>
                <a:cubicBezTo>
                  <a:pt x="117" y="185"/>
                  <a:pt x="118" y="181"/>
                  <a:pt x="120" y="178"/>
                </a:cubicBezTo>
                <a:cubicBezTo>
                  <a:pt x="187" y="97"/>
                  <a:pt x="187" y="97"/>
                  <a:pt x="187" y="97"/>
                </a:cubicBezTo>
                <a:cubicBezTo>
                  <a:pt x="187" y="96"/>
                  <a:pt x="187" y="96"/>
                  <a:pt x="187" y="96"/>
                </a:cubicBezTo>
                <a:cubicBezTo>
                  <a:pt x="193" y="89"/>
                  <a:pt x="193" y="89"/>
                  <a:pt x="193" y="89"/>
                </a:cubicBezTo>
                <a:cubicBezTo>
                  <a:pt x="196" y="86"/>
                  <a:pt x="199" y="85"/>
                  <a:pt x="203" y="85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207" y="85"/>
                  <a:pt x="211" y="86"/>
                  <a:pt x="213" y="89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20" y="97"/>
                </a:cubicBezTo>
                <a:cubicBezTo>
                  <a:pt x="286" y="178"/>
                  <a:pt x="286" y="178"/>
                  <a:pt x="286" y="178"/>
                </a:cubicBezTo>
                <a:cubicBezTo>
                  <a:pt x="288" y="181"/>
                  <a:pt x="289" y="185"/>
                  <a:pt x="289" y="188"/>
                </a:cubicBezTo>
                <a:cubicBezTo>
                  <a:pt x="289" y="189"/>
                  <a:pt x="289" y="189"/>
                  <a:pt x="289" y="189"/>
                </a:cubicBezTo>
                <a:cubicBezTo>
                  <a:pt x="289" y="190"/>
                  <a:pt x="289" y="192"/>
                  <a:pt x="289" y="194"/>
                </a:cubicBezTo>
                <a:cubicBezTo>
                  <a:pt x="289" y="303"/>
                  <a:pt x="289" y="303"/>
                  <a:pt x="289" y="303"/>
                </a:cubicBezTo>
                <a:cubicBezTo>
                  <a:pt x="289" y="311"/>
                  <a:pt x="296" y="318"/>
                  <a:pt x="304" y="318"/>
                </a:cubicBezTo>
                <a:cubicBezTo>
                  <a:pt x="367" y="318"/>
                  <a:pt x="367" y="318"/>
                  <a:pt x="367" y="318"/>
                </a:cubicBezTo>
                <a:cubicBezTo>
                  <a:pt x="374" y="318"/>
                  <a:pt x="380" y="324"/>
                  <a:pt x="380" y="331"/>
                </a:cubicBezTo>
                <a:cubicBezTo>
                  <a:pt x="380" y="339"/>
                  <a:pt x="374" y="345"/>
                  <a:pt x="367" y="34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0" name="Freeform 560"/>
          <p:cNvSpPr>
            <a:spLocks/>
          </p:cNvSpPr>
          <p:nvPr userDrawn="1"/>
        </p:nvSpPr>
        <p:spPr bwMode="auto">
          <a:xfrm>
            <a:off x="6283199" y="5166897"/>
            <a:ext cx="195099" cy="398786"/>
          </a:xfrm>
          <a:custGeom>
            <a:avLst/>
            <a:gdLst/>
            <a:ahLst/>
            <a:cxnLst>
              <a:cxn ang="0">
                <a:pos x="98" y="14"/>
              </a:cxn>
              <a:cxn ang="0">
                <a:pos x="98" y="14"/>
              </a:cxn>
              <a:cxn ang="0">
                <a:pos x="111" y="27"/>
              </a:cxn>
              <a:cxn ang="0">
                <a:pos x="168" y="36"/>
              </a:cxn>
              <a:cxn ang="0">
                <a:pos x="111" y="41"/>
              </a:cxn>
              <a:cxn ang="0">
                <a:pos x="44" y="32"/>
              </a:cxn>
              <a:cxn ang="0">
                <a:pos x="39" y="28"/>
              </a:cxn>
              <a:cxn ang="0">
                <a:pos x="25" y="28"/>
              </a:cxn>
              <a:cxn ang="0">
                <a:pos x="18" y="40"/>
              </a:cxn>
              <a:cxn ang="0">
                <a:pos x="14" y="62"/>
              </a:cxn>
              <a:cxn ang="0">
                <a:pos x="12" y="66"/>
              </a:cxn>
              <a:cxn ang="0">
                <a:pos x="0" y="111"/>
              </a:cxn>
              <a:cxn ang="0">
                <a:pos x="0" y="372"/>
              </a:cxn>
              <a:cxn ang="0">
                <a:pos x="0" y="372"/>
              </a:cxn>
              <a:cxn ang="0">
                <a:pos x="0" y="372"/>
              </a:cxn>
              <a:cxn ang="0">
                <a:pos x="22" y="424"/>
              </a:cxn>
              <a:cxn ang="0">
                <a:pos x="110" y="454"/>
              </a:cxn>
              <a:cxn ang="0">
                <a:pos x="200" y="429"/>
              </a:cxn>
              <a:cxn ang="0">
                <a:pos x="223" y="375"/>
              </a:cxn>
              <a:cxn ang="0">
                <a:pos x="223" y="113"/>
              </a:cxn>
              <a:cxn ang="0">
                <a:pos x="209" y="100"/>
              </a:cxn>
              <a:cxn ang="0">
                <a:pos x="196" y="113"/>
              </a:cxn>
              <a:cxn ang="0">
                <a:pos x="196" y="375"/>
              </a:cxn>
              <a:cxn ang="0">
                <a:pos x="182" y="409"/>
              </a:cxn>
              <a:cxn ang="0">
                <a:pos x="112" y="428"/>
              </a:cxn>
              <a:cxn ang="0">
                <a:pos x="110" y="428"/>
              </a:cxn>
              <a:cxn ang="0">
                <a:pos x="42" y="406"/>
              </a:cxn>
              <a:cxn ang="0">
                <a:pos x="27" y="372"/>
              </a:cxn>
              <a:cxn ang="0">
                <a:pos x="27" y="111"/>
              </a:cxn>
              <a:cxn ang="0">
                <a:pos x="35" y="79"/>
              </a:cxn>
              <a:cxn ang="0">
                <a:pos x="37" y="75"/>
              </a:cxn>
              <a:cxn ang="0">
                <a:pos x="43" y="60"/>
              </a:cxn>
              <a:cxn ang="0">
                <a:pos x="111" y="67"/>
              </a:cxn>
              <a:cxn ang="0">
                <a:pos x="171" y="62"/>
              </a:cxn>
              <a:cxn ang="0">
                <a:pos x="205" y="37"/>
              </a:cxn>
              <a:cxn ang="0">
                <a:pos x="111" y="0"/>
              </a:cxn>
              <a:cxn ang="0">
                <a:pos x="98" y="14"/>
              </a:cxn>
            </a:cxnLst>
            <a:rect l="0" t="0" r="r" b="b"/>
            <a:pathLst>
              <a:path w="223" h="458">
                <a:moveTo>
                  <a:pt x="98" y="14"/>
                </a:moveTo>
                <a:cubicBezTo>
                  <a:pt x="98" y="14"/>
                  <a:pt x="98" y="14"/>
                  <a:pt x="98" y="14"/>
                </a:cubicBezTo>
                <a:cubicBezTo>
                  <a:pt x="98" y="21"/>
                  <a:pt x="104" y="27"/>
                  <a:pt x="111" y="27"/>
                </a:cubicBezTo>
                <a:cubicBezTo>
                  <a:pt x="136" y="27"/>
                  <a:pt x="156" y="31"/>
                  <a:pt x="168" y="36"/>
                </a:cubicBezTo>
                <a:cubicBezTo>
                  <a:pt x="156" y="38"/>
                  <a:pt x="137" y="41"/>
                  <a:pt x="111" y="41"/>
                </a:cubicBezTo>
                <a:cubicBezTo>
                  <a:pt x="73" y="41"/>
                  <a:pt x="50" y="35"/>
                  <a:pt x="44" y="32"/>
                </a:cubicBezTo>
                <a:cubicBezTo>
                  <a:pt x="44" y="31"/>
                  <a:pt x="39" y="28"/>
                  <a:pt x="39" y="28"/>
                </a:cubicBezTo>
                <a:cubicBezTo>
                  <a:pt x="35" y="25"/>
                  <a:pt x="30" y="25"/>
                  <a:pt x="25" y="28"/>
                </a:cubicBezTo>
                <a:cubicBezTo>
                  <a:pt x="21" y="30"/>
                  <a:pt x="18" y="35"/>
                  <a:pt x="18" y="40"/>
                </a:cubicBezTo>
                <a:cubicBezTo>
                  <a:pt x="18" y="40"/>
                  <a:pt x="19" y="52"/>
                  <a:pt x="14" y="62"/>
                </a:cubicBezTo>
                <a:cubicBezTo>
                  <a:pt x="12" y="66"/>
                  <a:pt x="12" y="66"/>
                  <a:pt x="12" y="66"/>
                </a:cubicBezTo>
                <a:cubicBezTo>
                  <a:pt x="4" y="79"/>
                  <a:pt x="0" y="88"/>
                  <a:pt x="0" y="111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6"/>
                  <a:pt x="1" y="402"/>
                  <a:pt x="22" y="424"/>
                </a:cubicBezTo>
                <a:cubicBezTo>
                  <a:pt x="42" y="444"/>
                  <a:pt x="71" y="454"/>
                  <a:pt x="110" y="454"/>
                </a:cubicBezTo>
                <a:cubicBezTo>
                  <a:pt x="114" y="454"/>
                  <a:pt x="168" y="458"/>
                  <a:pt x="200" y="429"/>
                </a:cubicBezTo>
                <a:cubicBezTo>
                  <a:pt x="215" y="415"/>
                  <a:pt x="223" y="397"/>
                  <a:pt x="223" y="375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3" y="106"/>
                  <a:pt x="217" y="100"/>
                  <a:pt x="209" y="100"/>
                </a:cubicBezTo>
                <a:cubicBezTo>
                  <a:pt x="202" y="100"/>
                  <a:pt x="196" y="106"/>
                  <a:pt x="196" y="113"/>
                </a:cubicBezTo>
                <a:cubicBezTo>
                  <a:pt x="196" y="375"/>
                  <a:pt x="196" y="375"/>
                  <a:pt x="196" y="375"/>
                </a:cubicBezTo>
                <a:cubicBezTo>
                  <a:pt x="196" y="389"/>
                  <a:pt x="192" y="401"/>
                  <a:pt x="182" y="409"/>
                </a:cubicBezTo>
                <a:cubicBezTo>
                  <a:pt x="158" y="431"/>
                  <a:pt x="112" y="428"/>
                  <a:pt x="112" y="428"/>
                </a:cubicBezTo>
                <a:cubicBezTo>
                  <a:pt x="111" y="428"/>
                  <a:pt x="111" y="428"/>
                  <a:pt x="110" y="428"/>
                </a:cubicBezTo>
                <a:cubicBezTo>
                  <a:pt x="79" y="428"/>
                  <a:pt x="56" y="420"/>
                  <a:pt x="42" y="406"/>
                </a:cubicBezTo>
                <a:cubicBezTo>
                  <a:pt x="27" y="391"/>
                  <a:pt x="27" y="373"/>
                  <a:pt x="27" y="372"/>
                </a:cubicBezTo>
                <a:cubicBezTo>
                  <a:pt x="27" y="372"/>
                  <a:pt x="27" y="111"/>
                  <a:pt x="27" y="111"/>
                </a:cubicBezTo>
                <a:cubicBezTo>
                  <a:pt x="27" y="94"/>
                  <a:pt x="29" y="89"/>
                  <a:pt x="35" y="79"/>
                </a:cubicBezTo>
                <a:cubicBezTo>
                  <a:pt x="37" y="75"/>
                  <a:pt x="37" y="75"/>
                  <a:pt x="37" y="75"/>
                </a:cubicBezTo>
                <a:cubicBezTo>
                  <a:pt x="40" y="70"/>
                  <a:pt x="42" y="65"/>
                  <a:pt x="43" y="60"/>
                </a:cubicBezTo>
                <a:cubicBezTo>
                  <a:pt x="59" y="65"/>
                  <a:pt x="83" y="67"/>
                  <a:pt x="111" y="67"/>
                </a:cubicBezTo>
                <a:cubicBezTo>
                  <a:pt x="134" y="67"/>
                  <a:pt x="155" y="66"/>
                  <a:pt x="171" y="62"/>
                </a:cubicBezTo>
                <a:cubicBezTo>
                  <a:pt x="180" y="60"/>
                  <a:pt x="205" y="55"/>
                  <a:pt x="205" y="37"/>
                </a:cubicBezTo>
                <a:cubicBezTo>
                  <a:pt x="205" y="12"/>
                  <a:pt x="150" y="0"/>
                  <a:pt x="111" y="0"/>
                </a:cubicBezTo>
                <a:cubicBezTo>
                  <a:pt x="104" y="0"/>
                  <a:pt x="98" y="6"/>
                  <a:pt x="98" y="1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3" name="Freeform 568"/>
          <p:cNvSpPr>
            <a:spLocks/>
          </p:cNvSpPr>
          <p:nvPr userDrawn="1"/>
        </p:nvSpPr>
        <p:spPr bwMode="auto">
          <a:xfrm>
            <a:off x="6675819" y="5192673"/>
            <a:ext cx="347251" cy="347251"/>
          </a:xfrm>
          <a:custGeom>
            <a:avLst/>
            <a:gdLst/>
            <a:ahLst/>
            <a:cxnLst>
              <a:cxn ang="0">
                <a:pos x="22" y="290"/>
              </a:cxn>
              <a:cxn ang="0">
                <a:pos x="52" y="66"/>
              </a:cxn>
              <a:cxn ang="0">
                <a:pos x="40" y="127"/>
              </a:cxn>
              <a:cxn ang="0">
                <a:pos x="130" y="361"/>
              </a:cxn>
              <a:cxn ang="0">
                <a:pos x="186" y="339"/>
              </a:cxn>
              <a:cxn ang="0">
                <a:pos x="183" y="322"/>
              </a:cxn>
              <a:cxn ang="0">
                <a:pos x="154" y="278"/>
              </a:cxn>
              <a:cxn ang="0">
                <a:pos x="163" y="257"/>
              </a:cxn>
              <a:cxn ang="0">
                <a:pos x="103" y="213"/>
              </a:cxn>
              <a:cxn ang="0">
                <a:pos x="69" y="113"/>
              </a:cxn>
              <a:cxn ang="0">
                <a:pos x="84" y="69"/>
              </a:cxn>
              <a:cxn ang="0">
                <a:pos x="93" y="31"/>
              </a:cxn>
              <a:cxn ang="0">
                <a:pos x="127" y="19"/>
              </a:cxn>
              <a:cxn ang="0">
                <a:pos x="147" y="29"/>
              </a:cxn>
              <a:cxn ang="0">
                <a:pos x="199" y="41"/>
              </a:cxn>
              <a:cxn ang="0">
                <a:pos x="249" y="91"/>
              </a:cxn>
              <a:cxn ang="0">
                <a:pos x="250" y="102"/>
              </a:cxn>
              <a:cxn ang="0">
                <a:pos x="238" y="119"/>
              </a:cxn>
              <a:cxn ang="0">
                <a:pos x="181" y="172"/>
              </a:cxn>
              <a:cxn ang="0">
                <a:pos x="172" y="167"/>
              </a:cxn>
              <a:cxn ang="0">
                <a:pos x="165" y="161"/>
              </a:cxn>
              <a:cxn ang="0">
                <a:pos x="151" y="167"/>
              </a:cxn>
              <a:cxn ang="0">
                <a:pos x="156" y="181"/>
              </a:cxn>
              <a:cxn ang="0">
                <a:pos x="177" y="197"/>
              </a:cxn>
              <a:cxn ang="0">
                <a:pos x="188" y="213"/>
              </a:cxn>
              <a:cxn ang="0">
                <a:pos x="201" y="208"/>
              </a:cxn>
              <a:cxn ang="0">
                <a:pos x="256" y="225"/>
              </a:cxn>
              <a:cxn ang="0">
                <a:pos x="330" y="259"/>
              </a:cxn>
              <a:cxn ang="0">
                <a:pos x="315" y="307"/>
              </a:cxn>
              <a:cxn ang="0">
                <a:pos x="283" y="354"/>
              </a:cxn>
              <a:cxn ang="0">
                <a:pos x="352" y="113"/>
              </a:cxn>
              <a:cxn ang="0">
                <a:pos x="170" y="26"/>
              </a:cxn>
              <a:cxn ang="0">
                <a:pos x="199" y="0"/>
              </a:cxn>
              <a:cxn ang="0">
                <a:pos x="399" y="200"/>
              </a:cxn>
              <a:cxn ang="0">
                <a:pos x="222" y="398"/>
              </a:cxn>
              <a:cxn ang="0">
                <a:pos x="265" y="324"/>
              </a:cxn>
              <a:cxn ang="0">
                <a:pos x="309" y="273"/>
              </a:cxn>
              <a:cxn ang="0">
                <a:pos x="208" y="233"/>
              </a:cxn>
              <a:cxn ang="0">
                <a:pos x="166" y="226"/>
              </a:cxn>
              <a:cxn ang="0">
                <a:pos x="132" y="192"/>
              </a:cxn>
              <a:cxn ang="0">
                <a:pos x="148" y="140"/>
              </a:cxn>
              <a:cxn ang="0">
                <a:pos x="182" y="144"/>
              </a:cxn>
              <a:cxn ang="0">
                <a:pos x="225" y="97"/>
              </a:cxn>
              <a:cxn ang="0">
                <a:pos x="185" y="62"/>
              </a:cxn>
              <a:cxn ang="0">
                <a:pos x="110" y="48"/>
              </a:cxn>
              <a:cxn ang="0">
                <a:pos x="95" y="111"/>
              </a:cxn>
              <a:cxn ang="0">
                <a:pos x="102" y="179"/>
              </a:cxn>
              <a:cxn ang="0">
                <a:pos x="159" y="224"/>
              </a:cxn>
              <a:cxn ang="0">
                <a:pos x="189" y="256"/>
              </a:cxn>
              <a:cxn ang="0">
                <a:pos x="178" y="276"/>
              </a:cxn>
              <a:cxn ang="0">
                <a:pos x="183" y="287"/>
              </a:cxn>
              <a:cxn ang="0">
                <a:pos x="210" y="332"/>
              </a:cxn>
              <a:cxn ang="0">
                <a:pos x="184" y="398"/>
              </a:cxn>
            </a:cxnLst>
            <a:rect l="0" t="0" r="r" b="b"/>
            <a:pathLst>
              <a:path w="399" h="398">
                <a:moveTo>
                  <a:pt x="183" y="398"/>
                </a:moveTo>
                <a:cubicBezTo>
                  <a:pt x="182" y="398"/>
                  <a:pt x="156" y="397"/>
                  <a:pt x="122" y="384"/>
                </a:cubicBezTo>
                <a:cubicBezTo>
                  <a:pt x="89" y="370"/>
                  <a:pt x="48" y="342"/>
                  <a:pt x="22" y="290"/>
                </a:cubicBezTo>
                <a:cubicBezTo>
                  <a:pt x="6" y="259"/>
                  <a:pt x="0" y="228"/>
                  <a:pt x="0" y="200"/>
                </a:cubicBezTo>
                <a:cubicBezTo>
                  <a:pt x="0" y="168"/>
                  <a:pt x="8" y="140"/>
                  <a:pt x="18" y="117"/>
                </a:cubicBezTo>
                <a:cubicBezTo>
                  <a:pt x="29" y="94"/>
                  <a:pt x="41" y="77"/>
                  <a:pt x="52" y="66"/>
                </a:cubicBezTo>
                <a:cubicBezTo>
                  <a:pt x="56" y="61"/>
                  <a:pt x="64" y="61"/>
                  <a:pt x="68" y="66"/>
                </a:cubicBezTo>
                <a:cubicBezTo>
                  <a:pt x="73" y="70"/>
                  <a:pt x="73" y="78"/>
                  <a:pt x="69" y="82"/>
                </a:cubicBezTo>
                <a:cubicBezTo>
                  <a:pt x="61" y="90"/>
                  <a:pt x="49" y="106"/>
                  <a:pt x="40" y="127"/>
                </a:cubicBezTo>
                <a:cubicBezTo>
                  <a:pt x="31" y="147"/>
                  <a:pt x="24" y="172"/>
                  <a:pt x="24" y="200"/>
                </a:cubicBezTo>
                <a:cubicBezTo>
                  <a:pt x="24" y="225"/>
                  <a:pt x="29" y="251"/>
                  <a:pt x="43" y="279"/>
                </a:cubicBezTo>
                <a:cubicBezTo>
                  <a:pt x="66" y="325"/>
                  <a:pt x="100" y="349"/>
                  <a:pt x="130" y="361"/>
                </a:cubicBezTo>
                <a:cubicBezTo>
                  <a:pt x="149" y="369"/>
                  <a:pt x="166" y="373"/>
                  <a:pt x="176" y="374"/>
                </a:cubicBezTo>
                <a:cubicBezTo>
                  <a:pt x="176" y="372"/>
                  <a:pt x="177" y="370"/>
                  <a:pt x="178" y="368"/>
                </a:cubicBezTo>
                <a:cubicBezTo>
                  <a:pt x="181" y="359"/>
                  <a:pt x="184" y="348"/>
                  <a:pt x="186" y="339"/>
                </a:cubicBezTo>
                <a:cubicBezTo>
                  <a:pt x="187" y="336"/>
                  <a:pt x="187" y="334"/>
                  <a:pt x="187" y="332"/>
                </a:cubicBezTo>
                <a:cubicBezTo>
                  <a:pt x="187" y="330"/>
                  <a:pt x="187" y="329"/>
                  <a:pt x="186" y="328"/>
                </a:cubicBezTo>
                <a:cubicBezTo>
                  <a:pt x="186" y="326"/>
                  <a:pt x="185" y="324"/>
                  <a:pt x="183" y="322"/>
                </a:cubicBezTo>
                <a:cubicBezTo>
                  <a:pt x="180" y="318"/>
                  <a:pt x="174" y="312"/>
                  <a:pt x="166" y="303"/>
                </a:cubicBezTo>
                <a:cubicBezTo>
                  <a:pt x="162" y="299"/>
                  <a:pt x="159" y="295"/>
                  <a:pt x="157" y="290"/>
                </a:cubicBezTo>
                <a:cubicBezTo>
                  <a:pt x="155" y="286"/>
                  <a:pt x="154" y="282"/>
                  <a:pt x="154" y="278"/>
                </a:cubicBezTo>
                <a:cubicBezTo>
                  <a:pt x="154" y="274"/>
                  <a:pt x="155" y="270"/>
                  <a:pt x="156" y="267"/>
                </a:cubicBezTo>
                <a:cubicBezTo>
                  <a:pt x="158" y="264"/>
                  <a:pt x="159" y="262"/>
                  <a:pt x="161" y="260"/>
                </a:cubicBezTo>
                <a:cubicBezTo>
                  <a:pt x="161" y="259"/>
                  <a:pt x="162" y="258"/>
                  <a:pt x="163" y="257"/>
                </a:cubicBezTo>
                <a:cubicBezTo>
                  <a:pt x="163" y="257"/>
                  <a:pt x="163" y="256"/>
                  <a:pt x="162" y="256"/>
                </a:cubicBezTo>
                <a:cubicBezTo>
                  <a:pt x="159" y="253"/>
                  <a:pt x="153" y="249"/>
                  <a:pt x="147" y="244"/>
                </a:cubicBezTo>
                <a:cubicBezTo>
                  <a:pt x="133" y="235"/>
                  <a:pt x="117" y="224"/>
                  <a:pt x="103" y="213"/>
                </a:cubicBezTo>
                <a:cubicBezTo>
                  <a:pt x="94" y="205"/>
                  <a:pt x="86" y="198"/>
                  <a:pt x="81" y="190"/>
                </a:cubicBezTo>
                <a:cubicBezTo>
                  <a:pt x="72" y="173"/>
                  <a:pt x="67" y="151"/>
                  <a:pt x="67" y="131"/>
                </a:cubicBezTo>
                <a:cubicBezTo>
                  <a:pt x="67" y="125"/>
                  <a:pt x="67" y="119"/>
                  <a:pt x="69" y="113"/>
                </a:cubicBezTo>
                <a:cubicBezTo>
                  <a:pt x="70" y="107"/>
                  <a:pt x="72" y="102"/>
                  <a:pt x="76" y="97"/>
                </a:cubicBezTo>
                <a:cubicBezTo>
                  <a:pt x="77" y="95"/>
                  <a:pt x="79" y="91"/>
                  <a:pt x="81" y="86"/>
                </a:cubicBezTo>
                <a:cubicBezTo>
                  <a:pt x="82" y="81"/>
                  <a:pt x="83" y="75"/>
                  <a:pt x="84" y="69"/>
                </a:cubicBezTo>
                <a:cubicBezTo>
                  <a:pt x="86" y="58"/>
                  <a:pt x="87" y="47"/>
                  <a:pt x="87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7"/>
                  <a:pt x="90" y="33"/>
                  <a:pt x="93" y="31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9" y="17"/>
                  <a:pt x="124" y="17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9" y="21"/>
                  <a:pt x="131" y="21"/>
                  <a:pt x="133" y="22"/>
                </a:cubicBezTo>
                <a:cubicBezTo>
                  <a:pt x="136" y="24"/>
                  <a:pt x="141" y="27"/>
                  <a:pt x="147" y="29"/>
                </a:cubicBezTo>
                <a:cubicBezTo>
                  <a:pt x="158" y="34"/>
                  <a:pt x="173" y="39"/>
                  <a:pt x="185" y="39"/>
                </a:cubicBezTo>
                <a:cubicBezTo>
                  <a:pt x="186" y="39"/>
                  <a:pt x="188" y="39"/>
                  <a:pt x="190" y="39"/>
                </a:cubicBezTo>
                <a:cubicBezTo>
                  <a:pt x="193" y="38"/>
                  <a:pt x="196" y="39"/>
                  <a:pt x="199" y="41"/>
                </a:cubicBezTo>
                <a:cubicBezTo>
                  <a:pt x="199" y="41"/>
                  <a:pt x="217" y="57"/>
                  <a:pt x="232" y="70"/>
                </a:cubicBezTo>
                <a:cubicBezTo>
                  <a:pt x="237" y="75"/>
                  <a:pt x="241" y="80"/>
                  <a:pt x="244" y="84"/>
                </a:cubicBezTo>
                <a:cubicBezTo>
                  <a:pt x="246" y="86"/>
                  <a:pt x="248" y="88"/>
                  <a:pt x="249" y="91"/>
                </a:cubicBezTo>
                <a:cubicBezTo>
                  <a:pt x="250" y="93"/>
                  <a:pt x="251" y="94"/>
                  <a:pt x="251" y="98"/>
                </a:cubicBezTo>
                <a:cubicBezTo>
                  <a:pt x="251" y="99"/>
                  <a:pt x="251" y="101"/>
                  <a:pt x="251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49" y="105"/>
                  <a:pt x="249" y="106"/>
                  <a:pt x="248" y="107"/>
                </a:cubicBezTo>
                <a:cubicBezTo>
                  <a:pt x="247" y="108"/>
                  <a:pt x="246" y="109"/>
                  <a:pt x="245" y="110"/>
                </a:cubicBezTo>
                <a:cubicBezTo>
                  <a:pt x="243" y="113"/>
                  <a:pt x="241" y="115"/>
                  <a:pt x="238" y="119"/>
                </a:cubicBezTo>
                <a:cubicBezTo>
                  <a:pt x="233" y="125"/>
                  <a:pt x="225" y="132"/>
                  <a:pt x="218" y="140"/>
                </a:cubicBezTo>
                <a:cubicBezTo>
                  <a:pt x="204" y="155"/>
                  <a:pt x="190" y="169"/>
                  <a:pt x="190" y="169"/>
                </a:cubicBezTo>
                <a:cubicBezTo>
                  <a:pt x="188" y="171"/>
                  <a:pt x="184" y="173"/>
                  <a:pt x="181" y="172"/>
                </a:cubicBezTo>
                <a:cubicBezTo>
                  <a:pt x="177" y="172"/>
                  <a:pt x="174" y="170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6"/>
                  <a:pt x="172" y="166"/>
                </a:cubicBezTo>
                <a:cubicBezTo>
                  <a:pt x="171" y="166"/>
                  <a:pt x="171" y="165"/>
                  <a:pt x="170" y="164"/>
                </a:cubicBezTo>
                <a:cubicBezTo>
                  <a:pt x="169" y="163"/>
                  <a:pt x="167" y="161"/>
                  <a:pt x="165" y="161"/>
                </a:cubicBezTo>
                <a:cubicBezTo>
                  <a:pt x="164" y="160"/>
                  <a:pt x="163" y="160"/>
                  <a:pt x="162" y="160"/>
                </a:cubicBezTo>
                <a:cubicBezTo>
                  <a:pt x="161" y="160"/>
                  <a:pt x="160" y="160"/>
                  <a:pt x="158" y="161"/>
                </a:cubicBezTo>
                <a:cubicBezTo>
                  <a:pt x="157" y="162"/>
                  <a:pt x="154" y="164"/>
                  <a:pt x="151" y="167"/>
                </a:cubicBezTo>
                <a:cubicBezTo>
                  <a:pt x="148" y="171"/>
                  <a:pt x="148" y="173"/>
                  <a:pt x="148" y="173"/>
                </a:cubicBezTo>
                <a:cubicBezTo>
                  <a:pt x="148" y="174"/>
                  <a:pt x="148" y="174"/>
                  <a:pt x="149" y="176"/>
                </a:cubicBezTo>
                <a:cubicBezTo>
                  <a:pt x="151" y="178"/>
                  <a:pt x="153" y="180"/>
                  <a:pt x="156" y="181"/>
                </a:cubicBezTo>
                <a:cubicBezTo>
                  <a:pt x="162" y="185"/>
                  <a:pt x="169" y="187"/>
                  <a:pt x="169" y="187"/>
                </a:cubicBezTo>
                <a:cubicBezTo>
                  <a:pt x="169" y="187"/>
                  <a:pt x="169" y="187"/>
                  <a:pt x="169" y="187"/>
                </a:cubicBezTo>
                <a:cubicBezTo>
                  <a:pt x="173" y="188"/>
                  <a:pt x="177" y="192"/>
                  <a:pt x="177" y="197"/>
                </a:cubicBezTo>
                <a:cubicBezTo>
                  <a:pt x="178" y="203"/>
                  <a:pt x="181" y="207"/>
                  <a:pt x="183" y="210"/>
                </a:cubicBezTo>
                <a:cubicBezTo>
                  <a:pt x="185" y="212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91" y="211"/>
                  <a:pt x="193" y="210"/>
                  <a:pt x="195" y="209"/>
                </a:cubicBezTo>
                <a:cubicBezTo>
                  <a:pt x="197" y="209"/>
                  <a:pt x="199" y="208"/>
                  <a:pt x="201" y="208"/>
                </a:cubicBezTo>
                <a:cubicBezTo>
                  <a:pt x="205" y="208"/>
                  <a:pt x="208" y="209"/>
                  <a:pt x="212" y="210"/>
                </a:cubicBezTo>
                <a:cubicBezTo>
                  <a:pt x="216" y="211"/>
                  <a:pt x="221" y="212"/>
                  <a:pt x="225" y="214"/>
                </a:cubicBezTo>
                <a:cubicBezTo>
                  <a:pt x="235" y="217"/>
                  <a:pt x="245" y="221"/>
                  <a:pt x="256" y="225"/>
                </a:cubicBezTo>
                <a:cubicBezTo>
                  <a:pt x="277" y="234"/>
                  <a:pt x="300" y="244"/>
                  <a:pt x="312" y="249"/>
                </a:cubicBezTo>
                <a:cubicBezTo>
                  <a:pt x="316" y="250"/>
                  <a:pt x="319" y="251"/>
                  <a:pt x="320" y="252"/>
                </a:cubicBezTo>
                <a:cubicBezTo>
                  <a:pt x="324" y="253"/>
                  <a:pt x="327" y="255"/>
                  <a:pt x="330" y="259"/>
                </a:cubicBezTo>
                <a:cubicBezTo>
                  <a:pt x="332" y="262"/>
                  <a:pt x="333" y="266"/>
                  <a:pt x="333" y="270"/>
                </a:cubicBezTo>
                <a:cubicBezTo>
                  <a:pt x="333" y="277"/>
                  <a:pt x="331" y="282"/>
                  <a:pt x="328" y="288"/>
                </a:cubicBezTo>
                <a:cubicBezTo>
                  <a:pt x="324" y="294"/>
                  <a:pt x="320" y="301"/>
                  <a:pt x="315" y="307"/>
                </a:cubicBezTo>
                <a:cubicBezTo>
                  <a:pt x="305" y="319"/>
                  <a:pt x="293" y="332"/>
                  <a:pt x="279" y="343"/>
                </a:cubicBezTo>
                <a:cubicBezTo>
                  <a:pt x="269" y="351"/>
                  <a:pt x="259" y="360"/>
                  <a:pt x="252" y="368"/>
                </a:cubicBezTo>
                <a:cubicBezTo>
                  <a:pt x="261" y="365"/>
                  <a:pt x="272" y="360"/>
                  <a:pt x="283" y="354"/>
                </a:cubicBezTo>
                <a:cubicBezTo>
                  <a:pt x="305" y="343"/>
                  <a:pt x="328" y="324"/>
                  <a:pt x="346" y="298"/>
                </a:cubicBezTo>
                <a:cubicBezTo>
                  <a:pt x="363" y="272"/>
                  <a:pt x="375" y="239"/>
                  <a:pt x="375" y="200"/>
                </a:cubicBezTo>
                <a:cubicBezTo>
                  <a:pt x="375" y="166"/>
                  <a:pt x="366" y="137"/>
                  <a:pt x="352" y="113"/>
                </a:cubicBezTo>
                <a:cubicBezTo>
                  <a:pt x="338" y="89"/>
                  <a:pt x="319" y="69"/>
                  <a:pt x="300" y="55"/>
                </a:cubicBezTo>
                <a:cubicBezTo>
                  <a:pt x="269" y="34"/>
                  <a:pt x="234" y="24"/>
                  <a:pt x="199" y="24"/>
                </a:cubicBezTo>
                <a:cubicBezTo>
                  <a:pt x="189" y="24"/>
                  <a:pt x="179" y="25"/>
                  <a:pt x="170" y="26"/>
                </a:cubicBezTo>
                <a:cubicBezTo>
                  <a:pt x="163" y="27"/>
                  <a:pt x="157" y="23"/>
                  <a:pt x="156" y="16"/>
                </a:cubicBezTo>
                <a:cubicBezTo>
                  <a:pt x="155" y="10"/>
                  <a:pt x="160" y="4"/>
                  <a:pt x="166" y="3"/>
                </a:cubicBezTo>
                <a:cubicBezTo>
                  <a:pt x="177" y="1"/>
                  <a:pt x="188" y="0"/>
                  <a:pt x="199" y="0"/>
                </a:cubicBezTo>
                <a:cubicBezTo>
                  <a:pt x="238" y="0"/>
                  <a:pt x="278" y="12"/>
                  <a:pt x="313" y="36"/>
                </a:cubicBezTo>
                <a:cubicBezTo>
                  <a:pt x="335" y="52"/>
                  <a:pt x="357" y="74"/>
                  <a:pt x="372" y="101"/>
                </a:cubicBezTo>
                <a:cubicBezTo>
                  <a:pt x="388" y="129"/>
                  <a:pt x="399" y="162"/>
                  <a:pt x="399" y="200"/>
                </a:cubicBezTo>
                <a:cubicBezTo>
                  <a:pt x="399" y="244"/>
                  <a:pt x="385" y="282"/>
                  <a:pt x="365" y="311"/>
                </a:cubicBezTo>
                <a:cubicBezTo>
                  <a:pt x="345" y="340"/>
                  <a:pt x="319" y="361"/>
                  <a:pt x="294" y="375"/>
                </a:cubicBezTo>
                <a:cubicBezTo>
                  <a:pt x="257" y="395"/>
                  <a:pt x="223" y="398"/>
                  <a:pt x="222" y="398"/>
                </a:cubicBezTo>
                <a:cubicBezTo>
                  <a:pt x="217" y="398"/>
                  <a:pt x="213" y="396"/>
                  <a:pt x="211" y="392"/>
                </a:cubicBezTo>
                <a:cubicBezTo>
                  <a:pt x="208" y="388"/>
                  <a:pt x="209" y="383"/>
                  <a:pt x="211" y="379"/>
                </a:cubicBezTo>
                <a:cubicBezTo>
                  <a:pt x="212" y="379"/>
                  <a:pt x="232" y="349"/>
                  <a:pt x="265" y="324"/>
                </a:cubicBezTo>
                <a:cubicBezTo>
                  <a:pt x="274" y="317"/>
                  <a:pt x="282" y="309"/>
                  <a:pt x="290" y="301"/>
                </a:cubicBezTo>
                <a:cubicBezTo>
                  <a:pt x="297" y="292"/>
                  <a:pt x="304" y="284"/>
                  <a:pt x="307" y="277"/>
                </a:cubicBezTo>
                <a:cubicBezTo>
                  <a:pt x="308" y="276"/>
                  <a:pt x="309" y="274"/>
                  <a:pt x="309" y="273"/>
                </a:cubicBezTo>
                <a:cubicBezTo>
                  <a:pt x="305" y="271"/>
                  <a:pt x="300" y="269"/>
                  <a:pt x="294" y="266"/>
                </a:cubicBezTo>
                <a:cubicBezTo>
                  <a:pt x="285" y="263"/>
                  <a:pt x="276" y="259"/>
                  <a:pt x="265" y="254"/>
                </a:cubicBezTo>
                <a:cubicBezTo>
                  <a:pt x="244" y="246"/>
                  <a:pt x="222" y="236"/>
                  <a:pt x="208" y="233"/>
                </a:cubicBezTo>
                <a:cubicBezTo>
                  <a:pt x="206" y="232"/>
                  <a:pt x="203" y="232"/>
                  <a:pt x="202" y="232"/>
                </a:cubicBezTo>
                <a:cubicBezTo>
                  <a:pt x="198" y="235"/>
                  <a:pt x="193" y="236"/>
                  <a:pt x="188" y="236"/>
                </a:cubicBezTo>
                <a:cubicBezTo>
                  <a:pt x="179" y="236"/>
                  <a:pt x="172" y="232"/>
                  <a:pt x="166" y="226"/>
                </a:cubicBezTo>
                <a:cubicBezTo>
                  <a:pt x="161" y="221"/>
                  <a:pt x="158" y="214"/>
                  <a:pt x="156" y="207"/>
                </a:cubicBezTo>
                <a:cubicBezTo>
                  <a:pt x="154" y="207"/>
                  <a:pt x="153" y="206"/>
                  <a:pt x="151" y="205"/>
                </a:cubicBezTo>
                <a:cubicBezTo>
                  <a:pt x="145" y="203"/>
                  <a:pt x="138" y="199"/>
                  <a:pt x="132" y="192"/>
                </a:cubicBezTo>
                <a:cubicBezTo>
                  <a:pt x="128" y="187"/>
                  <a:pt x="124" y="181"/>
                  <a:pt x="124" y="173"/>
                </a:cubicBezTo>
                <a:cubicBezTo>
                  <a:pt x="124" y="165"/>
                  <a:pt x="128" y="158"/>
                  <a:pt x="134" y="151"/>
                </a:cubicBezTo>
                <a:cubicBezTo>
                  <a:pt x="138" y="146"/>
                  <a:pt x="143" y="143"/>
                  <a:pt x="148" y="140"/>
                </a:cubicBezTo>
                <a:cubicBezTo>
                  <a:pt x="152" y="138"/>
                  <a:pt x="157" y="136"/>
                  <a:pt x="162" y="136"/>
                </a:cubicBezTo>
                <a:cubicBezTo>
                  <a:pt x="167" y="136"/>
                  <a:pt x="172" y="138"/>
                  <a:pt x="176" y="139"/>
                </a:cubicBezTo>
                <a:cubicBezTo>
                  <a:pt x="178" y="141"/>
                  <a:pt x="180" y="142"/>
                  <a:pt x="182" y="144"/>
                </a:cubicBezTo>
                <a:cubicBezTo>
                  <a:pt x="186" y="140"/>
                  <a:pt x="190" y="136"/>
                  <a:pt x="194" y="131"/>
                </a:cubicBezTo>
                <a:cubicBezTo>
                  <a:pt x="206" y="119"/>
                  <a:pt x="219" y="105"/>
                  <a:pt x="225" y="98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22" y="93"/>
                  <a:pt x="217" y="89"/>
                  <a:pt x="212" y="84"/>
                </a:cubicBezTo>
                <a:cubicBezTo>
                  <a:pt x="203" y="76"/>
                  <a:pt x="193" y="67"/>
                  <a:pt x="188" y="62"/>
                </a:cubicBezTo>
                <a:cubicBezTo>
                  <a:pt x="187" y="62"/>
                  <a:pt x="186" y="62"/>
                  <a:pt x="185" y="62"/>
                </a:cubicBezTo>
                <a:cubicBezTo>
                  <a:pt x="167" y="62"/>
                  <a:pt x="150" y="56"/>
                  <a:pt x="137" y="51"/>
                </a:cubicBezTo>
                <a:cubicBezTo>
                  <a:pt x="131" y="48"/>
                  <a:pt x="125" y="45"/>
                  <a:pt x="121" y="43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51"/>
                  <a:pt x="110" y="54"/>
                  <a:pt x="109" y="58"/>
                </a:cubicBezTo>
                <a:cubicBezTo>
                  <a:pt x="108" y="67"/>
                  <a:pt x="107" y="79"/>
                  <a:pt x="104" y="90"/>
                </a:cubicBezTo>
                <a:cubicBezTo>
                  <a:pt x="102" y="97"/>
                  <a:pt x="99" y="104"/>
                  <a:pt x="95" y="111"/>
                </a:cubicBezTo>
                <a:cubicBezTo>
                  <a:pt x="93" y="112"/>
                  <a:pt x="92" y="115"/>
                  <a:pt x="91" y="118"/>
                </a:cubicBezTo>
                <a:cubicBezTo>
                  <a:pt x="91" y="122"/>
                  <a:pt x="90" y="126"/>
                  <a:pt x="90" y="131"/>
                </a:cubicBezTo>
                <a:cubicBezTo>
                  <a:pt x="90" y="147"/>
                  <a:pt x="95" y="166"/>
                  <a:pt x="102" y="179"/>
                </a:cubicBezTo>
                <a:cubicBezTo>
                  <a:pt x="103" y="180"/>
                  <a:pt x="106" y="184"/>
                  <a:pt x="109" y="187"/>
                </a:cubicBezTo>
                <a:cubicBezTo>
                  <a:pt x="113" y="191"/>
                  <a:pt x="118" y="195"/>
                  <a:pt x="124" y="199"/>
                </a:cubicBezTo>
                <a:cubicBezTo>
                  <a:pt x="135" y="208"/>
                  <a:pt x="148" y="216"/>
                  <a:pt x="159" y="224"/>
                </a:cubicBezTo>
                <a:cubicBezTo>
                  <a:pt x="166" y="230"/>
                  <a:pt x="173" y="234"/>
                  <a:pt x="178" y="239"/>
                </a:cubicBezTo>
                <a:cubicBezTo>
                  <a:pt x="181" y="242"/>
                  <a:pt x="184" y="244"/>
                  <a:pt x="186" y="248"/>
                </a:cubicBezTo>
                <a:cubicBezTo>
                  <a:pt x="187" y="250"/>
                  <a:pt x="188" y="252"/>
                  <a:pt x="189" y="256"/>
                </a:cubicBezTo>
                <a:cubicBezTo>
                  <a:pt x="189" y="258"/>
                  <a:pt x="188" y="260"/>
                  <a:pt x="187" y="262"/>
                </a:cubicBezTo>
                <a:cubicBezTo>
                  <a:pt x="185" y="266"/>
                  <a:pt x="183" y="269"/>
                  <a:pt x="181" y="271"/>
                </a:cubicBezTo>
                <a:cubicBezTo>
                  <a:pt x="179" y="274"/>
                  <a:pt x="178" y="275"/>
                  <a:pt x="178" y="276"/>
                </a:cubicBezTo>
                <a:cubicBezTo>
                  <a:pt x="178" y="277"/>
                  <a:pt x="178" y="277"/>
                  <a:pt x="178" y="278"/>
                </a:cubicBezTo>
                <a:cubicBezTo>
                  <a:pt x="178" y="278"/>
                  <a:pt x="178" y="279"/>
                  <a:pt x="178" y="280"/>
                </a:cubicBezTo>
                <a:cubicBezTo>
                  <a:pt x="179" y="282"/>
                  <a:pt x="181" y="284"/>
                  <a:pt x="183" y="287"/>
                </a:cubicBezTo>
                <a:cubicBezTo>
                  <a:pt x="189" y="293"/>
                  <a:pt x="194" y="298"/>
                  <a:pt x="198" y="303"/>
                </a:cubicBezTo>
                <a:cubicBezTo>
                  <a:pt x="202" y="308"/>
                  <a:pt x="206" y="313"/>
                  <a:pt x="208" y="319"/>
                </a:cubicBezTo>
                <a:cubicBezTo>
                  <a:pt x="210" y="323"/>
                  <a:pt x="210" y="328"/>
                  <a:pt x="210" y="332"/>
                </a:cubicBezTo>
                <a:cubicBezTo>
                  <a:pt x="210" y="336"/>
                  <a:pt x="210" y="340"/>
                  <a:pt x="209" y="344"/>
                </a:cubicBezTo>
                <a:cubicBezTo>
                  <a:pt x="204" y="364"/>
                  <a:pt x="195" y="390"/>
                  <a:pt x="195" y="391"/>
                </a:cubicBezTo>
                <a:cubicBezTo>
                  <a:pt x="193" y="395"/>
                  <a:pt x="189" y="398"/>
                  <a:pt x="184" y="398"/>
                </a:cubicBezTo>
                <a:lnTo>
                  <a:pt x="183" y="398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4" name="Freeform 564"/>
          <p:cNvSpPr>
            <a:spLocks/>
          </p:cNvSpPr>
          <p:nvPr userDrawn="1"/>
        </p:nvSpPr>
        <p:spPr bwMode="auto">
          <a:xfrm>
            <a:off x="7161076" y="5241746"/>
            <a:ext cx="307985" cy="249088"/>
          </a:xfrm>
          <a:custGeom>
            <a:avLst/>
            <a:gdLst/>
            <a:ahLst/>
            <a:cxnLst>
              <a:cxn ang="0">
                <a:pos x="339" y="257"/>
              </a:cxn>
              <a:cxn ang="0">
                <a:pos x="26" y="257"/>
              </a:cxn>
              <a:cxn ang="0">
                <a:pos x="26" y="46"/>
              </a:cxn>
              <a:cxn ang="0">
                <a:pos x="71" y="91"/>
              </a:cxn>
              <a:cxn ang="0">
                <a:pos x="80" y="94"/>
              </a:cxn>
              <a:cxn ang="0">
                <a:pos x="89" y="91"/>
              </a:cxn>
              <a:cxn ang="0">
                <a:pos x="128" y="52"/>
              </a:cxn>
              <a:cxn ang="0">
                <a:pos x="239" y="163"/>
              </a:cxn>
              <a:cxn ang="0">
                <a:pos x="214" y="163"/>
              </a:cxn>
              <a:cxn ang="0">
                <a:pos x="200" y="177"/>
              </a:cxn>
              <a:cxn ang="0">
                <a:pos x="214" y="190"/>
              </a:cxn>
              <a:cxn ang="0">
                <a:pos x="268" y="190"/>
              </a:cxn>
              <a:cxn ang="0">
                <a:pos x="282" y="177"/>
              </a:cxn>
              <a:cxn ang="0">
                <a:pos x="282" y="122"/>
              </a:cxn>
              <a:cxn ang="0">
                <a:pos x="268" y="109"/>
              </a:cxn>
              <a:cxn ang="0">
                <a:pos x="255" y="122"/>
              </a:cxn>
              <a:cxn ang="0">
                <a:pos x="255" y="142"/>
              </a:cxn>
              <a:cxn ang="0">
                <a:pos x="137" y="24"/>
              </a:cxn>
              <a:cxn ang="0">
                <a:pos x="128" y="20"/>
              </a:cxn>
              <a:cxn ang="0">
                <a:pos x="118" y="24"/>
              </a:cxn>
              <a:cxn ang="0">
                <a:pos x="80" y="62"/>
              </a:cxn>
              <a:cxn ang="0">
                <a:pos x="23" y="5"/>
              </a:cxn>
              <a:cxn ang="0">
                <a:pos x="8" y="2"/>
              </a:cxn>
              <a:cxn ang="0">
                <a:pos x="0" y="14"/>
              </a:cxn>
              <a:cxn ang="0">
                <a:pos x="0" y="270"/>
              </a:cxn>
              <a:cxn ang="0">
                <a:pos x="13" y="284"/>
              </a:cxn>
              <a:cxn ang="0">
                <a:pos x="339" y="284"/>
              </a:cxn>
              <a:cxn ang="0">
                <a:pos x="353" y="270"/>
              </a:cxn>
              <a:cxn ang="0">
                <a:pos x="339" y="257"/>
              </a:cxn>
            </a:cxnLst>
            <a:rect l="0" t="0" r="r" b="b"/>
            <a:pathLst>
              <a:path w="353" h="284">
                <a:moveTo>
                  <a:pt x="339" y="257"/>
                </a:moveTo>
                <a:cubicBezTo>
                  <a:pt x="339" y="257"/>
                  <a:pt x="51" y="257"/>
                  <a:pt x="26" y="257"/>
                </a:cubicBezTo>
                <a:cubicBezTo>
                  <a:pt x="26" y="46"/>
                  <a:pt x="26" y="46"/>
                  <a:pt x="26" y="46"/>
                </a:cubicBezTo>
                <a:cubicBezTo>
                  <a:pt x="46" y="66"/>
                  <a:pt x="71" y="91"/>
                  <a:pt x="71" y="91"/>
                </a:cubicBezTo>
                <a:cubicBezTo>
                  <a:pt x="73" y="93"/>
                  <a:pt x="76" y="94"/>
                  <a:pt x="80" y="94"/>
                </a:cubicBezTo>
                <a:cubicBezTo>
                  <a:pt x="83" y="94"/>
                  <a:pt x="87" y="93"/>
                  <a:pt x="89" y="91"/>
                </a:cubicBezTo>
                <a:cubicBezTo>
                  <a:pt x="89" y="91"/>
                  <a:pt x="115" y="64"/>
                  <a:pt x="128" y="52"/>
                </a:cubicBezTo>
                <a:cubicBezTo>
                  <a:pt x="142" y="67"/>
                  <a:pt x="227" y="151"/>
                  <a:pt x="239" y="163"/>
                </a:cubicBezTo>
                <a:cubicBezTo>
                  <a:pt x="226" y="163"/>
                  <a:pt x="214" y="163"/>
                  <a:pt x="214" y="163"/>
                </a:cubicBezTo>
                <a:cubicBezTo>
                  <a:pt x="206" y="163"/>
                  <a:pt x="200" y="169"/>
                  <a:pt x="200" y="177"/>
                </a:cubicBezTo>
                <a:cubicBezTo>
                  <a:pt x="200" y="184"/>
                  <a:pt x="206" y="190"/>
                  <a:pt x="214" y="190"/>
                </a:cubicBezTo>
                <a:cubicBezTo>
                  <a:pt x="268" y="190"/>
                  <a:pt x="268" y="190"/>
                  <a:pt x="268" y="190"/>
                </a:cubicBezTo>
                <a:cubicBezTo>
                  <a:pt x="276" y="190"/>
                  <a:pt x="282" y="184"/>
                  <a:pt x="282" y="177"/>
                </a:cubicBezTo>
                <a:cubicBezTo>
                  <a:pt x="282" y="122"/>
                  <a:pt x="282" y="122"/>
                  <a:pt x="282" y="122"/>
                </a:cubicBezTo>
                <a:cubicBezTo>
                  <a:pt x="282" y="115"/>
                  <a:pt x="276" y="109"/>
                  <a:pt x="268" y="109"/>
                </a:cubicBezTo>
                <a:cubicBezTo>
                  <a:pt x="261" y="109"/>
                  <a:pt x="255" y="115"/>
                  <a:pt x="255" y="122"/>
                </a:cubicBezTo>
                <a:cubicBezTo>
                  <a:pt x="255" y="122"/>
                  <a:pt x="255" y="131"/>
                  <a:pt x="255" y="142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4" y="22"/>
                  <a:pt x="131" y="20"/>
                  <a:pt x="128" y="20"/>
                </a:cubicBezTo>
                <a:cubicBezTo>
                  <a:pt x="124" y="20"/>
                  <a:pt x="121" y="22"/>
                  <a:pt x="118" y="24"/>
                </a:cubicBezTo>
                <a:cubicBezTo>
                  <a:pt x="118" y="24"/>
                  <a:pt x="92" y="50"/>
                  <a:pt x="80" y="62"/>
                </a:cubicBezTo>
                <a:cubicBezTo>
                  <a:pt x="66" y="49"/>
                  <a:pt x="23" y="5"/>
                  <a:pt x="23" y="5"/>
                </a:cubicBezTo>
                <a:cubicBezTo>
                  <a:pt x="19" y="1"/>
                  <a:pt x="13" y="0"/>
                  <a:pt x="8" y="2"/>
                </a:cubicBezTo>
                <a:cubicBezTo>
                  <a:pt x="3" y="4"/>
                  <a:pt x="0" y="9"/>
                  <a:pt x="0" y="14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278"/>
                  <a:pt x="6" y="284"/>
                  <a:pt x="13" y="284"/>
                </a:cubicBezTo>
                <a:cubicBezTo>
                  <a:pt x="339" y="284"/>
                  <a:pt x="339" y="284"/>
                  <a:pt x="339" y="284"/>
                </a:cubicBezTo>
                <a:cubicBezTo>
                  <a:pt x="347" y="284"/>
                  <a:pt x="353" y="278"/>
                  <a:pt x="353" y="270"/>
                </a:cubicBezTo>
                <a:cubicBezTo>
                  <a:pt x="353" y="263"/>
                  <a:pt x="347" y="257"/>
                  <a:pt x="339" y="25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1" name="Freeform 608"/>
          <p:cNvSpPr>
            <a:spLocks/>
          </p:cNvSpPr>
          <p:nvPr userDrawn="1"/>
        </p:nvSpPr>
        <p:spPr bwMode="auto">
          <a:xfrm>
            <a:off x="7624860" y="5168124"/>
            <a:ext cx="282217" cy="396332"/>
          </a:xfrm>
          <a:custGeom>
            <a:avLst/>
            <a:gdLst/>
            <a:ahLst/>
            <a:cxnLst>
              <a:cxn ang="0">
                <a:pos x="163" y="454"/>
              </a:cxn>
              <a:cxn ang="0">
                <a:pos x="13" y="261"/>
              </a:cxn>
              <a:cxn ang="0">
                <a:pos x="2" y="77"/>
              </a:cxn>
              <a:cxn ang="0">
                <a:pos x="15" y="58"/>
              </a:cxn>
              <a:cxn ang="0">
                <a:pos x="62" y="29"/>
              </a:cxn>
              <a:cxn ang="0">
                <a:pos x="252" y="24"/>
              </a:cxn>
              <a:cxn ang="0">
                <a:pos x="318" y="83"/>
              </a:cxn>
              <a:cxn ang="0">
                <a:pos x="295" y="80"/>
              </a:cxn>
              <a:cxn ang="0">
                <a:pos x="163" y="27"/>
              </a:cxn>
              <a:cxn ang="0">
                <a:pos x="31" y="80"/>
              </a:cxn>
              <a:cxn ang="0">
                <a:pos x="28" y="84"/>
              </a:cxn>
              <a:cxn ang="0">
                <a:pos x="115" y="405"/>
              </a:cxn>
              <a:cxn ang="0">
                <a:pos x="162" y="427"/>
              </a:cxn>
              <a:cxn ang="0">
                <a:pos x="211" y="405"/>
              </a:cxn>
              <a:cxn ang="0">
                <a:pos x="296" y="165"/>
              </a:cxn>
              <a:cxn ang="0">
                <a:pos x="264" y="216"/>
              </a:cxn>
              <a:cxn ang="0">
                <a:pos x="253" y="319"/>
              </a:cxn>
              <a:cxn ang="0">
                <a:pos x="72" y="320"/>
              </a:cxn>
              <a:cxn ang="0">
                <a:pos x="58" y="225"/>
              </a:cxn>
              <a:cxn ang="0">
                <a:pos x="93" y="177"/>
              </a:cxn>
              <a:cxn ang="0">
                <a:pos x="94" y="134"/>
              </a:cxn>
              <a:cxn ang="0">
                <a:pos x="162" y="78"/>
              </a:cxn>
              <a:cxn ang="0">
                <a:pos x="229" y="127"/>
              </a:cxn>
              <a:cxn ang="0">
                <a:pos x="229" y="197"/>
              </a:cxn>
              <a:cxn ang="0">
                <a:pos x="205" y="212"/>
              </a:cxn>
              <a:cxn ang="0">
                <a:pos x="177" y="183"/>
              </a:cxn>
              <a:cxn ang="0">
                <a:pos x="173" y="139"/>
              </a:cxn>
              <a:cxn ang="0">
                <a:pos x="153" y="140"/>
              </a:cxn>
              <a:cxn ang="0">
                <a:pos x="149" y="191"/>
              </a:cxn>
              <a:cxn ang="0">
                <a:pos x="168" y="223"/>
              </a:cxn>
              <a:cxn ang="0">
                <a:pos x="195" y="241"/>
              </a:cxn>
              <a:cxn ang="0">
                <a:pos x="185" y="285"/>
              </a:cxn>
              <a:cxn ang="0">
                <a:pos x="145" y="288"/>
              </a:cxn>
              <a:cxn ang="0">
                <a:pos x="139" y="244"/>
              </a:cxn>
              <a:cxn ang="0">
                <a:pos x="153" y="261"/>
              </a:cxn>
              <a:cxn ang="0">
                <a:pos x="167" y="264"/>
              </a:cxn>
              <a:cxn ang="0">
                <a:pos x="172" y="257"/>
              </a:cxn>
              <a:cxn ang="0">
                <a:pos x="162" y="249"/>
              </a:cxn>
              <a:cxn ang="0">
                <a:pos x="144" y="239"/>
              </a:cxn>
              <a:cxn ang="0">
                <a:pos x="141" y="217"/>
              </a:cxn>
              <a:cxn ang="0">
                <a:pos x="126" y="209"/>
              </a:cxn>
              <a:cxn ang="0">
                <a:pos x="122" y="153"/>
              </a:cxn>
              <a:cxn ang="0">
                <a:pos x="144" y="113"/>
              </a:cxn>
              <a:cxn ang="0">
                <a:pos x="204" y="153"/>
              </a:cxn>
              <a:cxn ang="0">
                <a:pos x="204" y="186"/>
              </a:cxn>
              <a:cxn ang="0">
                <a:pos x="206" y="183"/>
              </a:cxn>
              <a:cxn ang="0">
                <a:pos x="201" y="128"/>
              </a:cxn>
              <a:cxn ang="0">
                <a:pos x="134" y="115"/>
              </a:cxn>
              <a:cxn ang="0">
                <a:pos x="119" y="147"/>
              </a:cxn>
              <a:cxn ang="0">
                <a:pos x="114" y="197"/>
              </a:cxn>
              <a:cxn ang="0">
                <a:pos x="97" y="205"/>
              </a:cxn>
              <a:cxn ang="0">
                <a:pos x="84" y="287"/>
              </a:cxn>
              <a:cxn ang="0">
                <a:pos x="106" y="309"/>
              </a:cxn>
              <a:cxn ang="0">
                <a:pos x="238" y="287"/>
              </a:cxn>
              <a:cxn ang="0">
                <a:pos x="242" y="189"/>
              </a:cxn>
              <a:cxn ang="0">
                <a:pos x="313" y="117"/>
              </a:cxn>
              <a:cxn ang="0">
                <a:pos x="313" y="261"/>
              </a:cxn>
              <a:cxn ang="0">
                <a:pos x="193" y="448"/>
              </a:cxn>
            </a:cxnLst>
            <a:rect l="0" t="0" r="r" b="b"/>
            <a:pathLst>
              <a:path w="325" h="454">
                <a:moveTo>
                  <a:pt x="163" y="454"/>
                </a:move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54" y="454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7" y="399"/>
                  <a:pt x="26" y="348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9"/>
                  <a:pt x="0" y="145"/>
                  <a:pt x="0" y="101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91"/>
                  <a:pt x="1" y="83"/>
                  <a:pt x="2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7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9" y="63"/>
                  <a:pt x="11" y="61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1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5" y="0"/>
                  <a:pt x="226" y="11"/>
                  <a:pt x="252" y="24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7" y="63"/>
                  <a:pt x="318" y="65"/>
                </a:cubicBezTo>
                <a:cubicBezTo>
                  <a:pt x="318" y="65"/>
                  <a:pt x="318" y="65"/>
                  <a:pt x="318" y="65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9"/>
                  <a:pt x="305" y="89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00" y="83"/>
                  <a:pt x="298" y="82"/>
                  <a:pt x="295" y="80"/>
                </a:cubicBezTo>
                <a:cubicBezTo>
                  <a:pt x="295" y="80"/>
                  <a:pt x="295" y="80"/>
                  <a:pt x="295" y="80"/>
                </a:cubicBezTo>
                <a:cubicBezTo>
                  <a:pt x="292" y="78"/>
                  <a:pt x="289" y="75"/>
                  <a:pt x="285" y="72"/>
                </a:cubicBezTo>
                <a:cubicBezTo>
                  <a:pt x="285" y="72"/>
                  <a:pt x="285" y="72"/>
                  <a:pt x="285" y="72"/>
                </a:cubicBezTo>
                <a:cubicBezTo>
                  <a:pt x="276" y="66"/>
                  <a:pt x="264" y="59"/>
                  <a:pt x="251" y="53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60" y="59"/>
                  <a:pt x="40" y="73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8"/>
                  <a:pt x="27" y="94"/>
                  <a:pt x="27" y="101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7" y="143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2"/>
                  <a:pt x="115" y="405"/>
                </a:cubicBezTo>
                <a:cubicBezTo>
                  <a:pt x="115" y="405"/>
                  <a:pt x="115" y="405"/>
                  <a:pt x="115" y="405"/>
                </a:cubicBezTo>
                <a:cubicBezTo>
                  <a:pt x="126" y="415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6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1" y="420"/>
                  <a:pt x="200" y="415"/>
                  <a:pt x="211" y="405"/>
                </a:cubicBezTo>
                <a:cubicBezTo>
                  <a:pt x="211" y="405"/>
                  <a:pt x="211" y="405"/>
                  <a:pt x="211" y="405"/>
                </a:cubicBezTo>
                <a:cubicBezTo>
                  <a:pt x="238" y="382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9" y="239"/>
                  <a:pt x="293" y="201"/>
                  <a:pt x="296" y="165"/>
                </a:cubicBezTo>
                <a:cubicBezTo>
                  <a:pt x="296" y="165"/>
                  <a:pt x="296" y="165"/>
                  <a:pt x="296" y="165"/>
                </a:cubicBezTo>
                <a:cubicBezTo>
                  <a:pt x="288" y="173"/>
                  <a:pt x="280" y="180"/>
                  <a:pt x="276" y="18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1" y="189"/>
                  <a:pt x="269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5" y="203"/>
                  <a:pt x="264" y="208"/>
                  <a:pt x="264" y="216"/>
                </a:cubicBezTo>
                <a:cubicBezTo>
                  <a:pt x="264" y="216"/>
                  <a:pt x="264" y="216"/>
                  <a:pt x="264" y="216"/>
                </a:cubicBezTo>
                <a:cubicBezTo>
                  <a:pt x="264" y="233"/>
                  <a:pt x="264" y="270"/>
                  <a:pt x="264" y="287"/>
                </a:cubicBezTo>
                <a:cubicBezTo>
                  <a:pt x="264" y="287"/>
                  <a:pt x="264" y="287"/>
                  <a:pt x="264" y="287"/>
                </a:cubicBezTo>
                <a:cubicBezTo>
                  <a:pt x="264" y="299"/>
                  <a:pt x="260" y="310"/>
                  <a:pt x="253" y="319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45" y="329"/>
                  <a:pt x="233" y="335"/>
                  <a:pt x="219" y="335"/>
                </a:cubicBezTo>
                <a:cubicBezTo>
                  <a:pt x="219" y="335"/>
                  <a:pt x="219" y="335"/>
                  <a:pt x="219" y="335"/>
                </a:cubicBezTo>
                <a:cubicBezTo>
                  <a:pt x="205" y="335"/>
                  <a:pt x="121" y="335"/>
                  <a:pt x="106" y="335"/>
                </a:cubicBezTo>
                <a:cubicBezTo>
                  <a:pt x="106" y="335"/>
                  <a:pt x="106" y="335"/>
                  <a:pt x="106" y="335"/>
                </a:cubicBezTo>
                <a:cubicBezTo>
                  <a:pt x="92" y="335"/>
                  <a:pt x="81" y="329"/>
                  <a:pt x="72" y="320"/>
                </a:cubicBezTo>
                <a:cubicBezTo>
                  <a:pt x="72" y="320"/>
                  <a:pt x="72" y="320"/>
                  <a:pt x="72" y="320"/>
                </a:cubicBezTo>
                <a:cubicBezTo>
                  <a:pt x="64" y="311"/>
                  <a:pt x="58" y="300"/>
                  <a:pt x="58" y="287"/>
                </a:cubicBezTo>
                <a:cubicBezTo>
                  <a:pt x="58" y="287"/>
                  <a:pt x="58" y="287"/>
                  <a:pt x="58" y="287"/>
                </a:cubicBezTo>
                <a:cubicBezTo>
                  <a:pt x="58" y="274"/>
                  <a:pt x="58" y="241"/>
                  <a:pt x="58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8" y="213"/>
                  <a:pt x="61" y="202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4" y="186"/>
                  <a:pt x="82" y="180"/>
                  <a:pt x="93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78"/>
                  <a:pt x="93" y="178"/>
                  <a:pt x="93" y="177"/>
                </a:cubicBezTo>
                <a:cubicBezTo>
                  <a:pt x="93" y="177"/>
                  <a:pt x="93" y="177"/>
                  <a:pt x="93" y="177"/>
                </a:cubicBezTo>
                <a:cubicBezTo>
                  <a:pt x="93" y="170"/>
                  <a:pt x="93" y="161"/>
                  <a:pt x="93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43"/>
                  <a:pt x="93" y="139"/>
                  <a:pt x="9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6" y="129"/>
                  <a:pt x="98" y="123"/>
                  <a:pt x="100" y="11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6" y="106"/>
                  <a:pt x="114" y="94"/>
                  <a:pt x="129" y="87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38" y="81"/>
                  <a:pt x="149" y="78"/>
                  <a:pt x="162" y="78"/>
                </a:cubicBezTo>
                <a:cubicBezTo>
                  <a:pt x="162" y="78"/>
                  <a:pt x="162" y="78"/>
                  <a:pt x="162" y="78"/>
                </a:cubicBezTo>
                <a:cubicBezTo>
                  <a:pt x="182" y="78"/>
                  <a:pt x="198" y="85"/>
                  <a:pt x="209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20" y="104"/>
                  <a:pt x="226" y="116"/>
                  <a:pt x="229" y="127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32" y="134"/>
                  <a:pt x="233" y="141"/>
                  <a:pt x="233" y="147"/>
                </a:cubicBezTo>
                <a:cubicBezTo>
                  <a:pt x="233" y="147"/>
                  <a:pt x="233" y="147"/>
                  <a:pt x="233" y="147"/>
                </a:cubicBezTo>
                <a:cubicBezTo>
                  <a:pt x="233" y="160"/>
                  <a:pt x="233" y="175"/>
                  <a:pt x="233" y="183"/>
                </a:cubicBezTo>
                <a:cubicBezTo>
                  <a:pt x="233" y="183"/>
                  <a:pt x="233" y="183"/>
                  <a:pt x="233" y="183"/>
                </a:cubicBezTo>
                <a:cubicBezTo>
                  <a:pt x="233" y="187"/>
                  <a:pt x="232" y="192"/>
                  <a:pt x="229" y="197"/>
                </a:cubicBezTo>
                <a:cubicBezTo>
                  <a:pt x="229" y="197"/>
                  <a:pt x="229" y="197"/>
                  <a:pt x="229" y="197"/>
                </a:cubicBezTo>
                <a:cubicBezTo>
                  <a:pt x="227" y="202"/>
                  <a:pt x="223" y="207"/>
                  <a:pt x="217" y="210"/>
                </a:cubicBezTo>
                <a:cubicBezTo>
                  <a:pt x="217" y="210"/>
                  <a:pt x="217" y="210"/>
                  <a:pt x="217" y="210"/>
                </a:cubicBezTo>
                <a:cubicBezTo>
                  <a:pt x="213" y="212"/>
                  <a:pt x="209" y="212"/>
                  <a:pt x="205" y="212"/>
                </a:cubicBezTo>
                <a:cubicBezTo>
                  <a:pt x="205" y="212"/>
                  <a:pt x="205" y="212"/>
                  <a:pt x="205" y="212"/>
                </a:cubicBezTo>
                <a:cubicBezTo>
                  <a:pt x="200" y="212"/>
                  <a:pt x="196" y="212"/>
                  <a:pt x="192" y="210"/>
                </a:cubicBezTo>
                <a:cubicBezTo>
                  <a:pt x="192" y="210"/>
                  <a:pt x="192" y="210"/>
                  <a:pt x="192" y="210"/>
                </a:cubicBezTo>
                <a:cubicBezTo>
                  <a:pt x="188" y="208"/>
                  <a:pt x="185" y="205"/>
                  <a:pt x="183" y="202"/>
                </a:cubicBezTo>
                <a:cubicBezTo>
                  <a:pt x="183" y="202"/>
                  <a:pt x="183" y="202"/>
                  <a:pt x="183" y="202"/>
                </a:cubicBezTo>
                <a:cubicBezTo>
                  <a:pt x="178" y="196"/>
                  <a:pt x="177" y="189"/>
                  <a:pt x="177" y="183"/>
                </a:cubicBezTo>
                <a:cubicBezTo>
                  <a:pt x="177" y="183"/>
                  <a:pt x="177" y="183"/>
                  <a:pt x="177" y="183"/>
                </a:cubicBezTo>
                <a:cubicBezTo>
                  <a:pt x="177" y="177"/>
                  <a:pt x="177" y="171"/>
                  <a:pt x="177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77" y="147"/>
                  <a:pt x="175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0" y="136"/>
                  <a:pt x="168" y="135"/>
                  <a:pt x="162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0" y="135"/>
                  <a:pt x="158" y="135"/>
                  <a:pt x="157" y="136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5" y="137"/>
                  <a:pt x="154" y="138"/>
                  <a:pt x="153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0" y="143"/>
                  <a:pt x="148" y="148"/>
                  <a:pt x="149" y="15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67"/>
                  <a:pt x="149" y="182"/>
                  <a:pt x="149" y="191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53" y="191"/>
                  <a:pt x="157" y="193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1"/>
                  <a:pt x="168" y="207"/>
                  <a:pt x="168" y="213"/>
                </a:cubicBezTo>
                <a:cubicBezTo>
                  <a:pt x="168" y="213"/>
                  <a:pt x="168" y="213"/>
                  <a:pt x="168" y="213"/>
                </a:cubicBezTo>
                <a:cubicBezTo>
                  <a:pt x="168" y="220"/>
                  <a:pt x="168" y="218"/>
                  <a:pt x="168" y="223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71" y="223"/>
                  <a:pt x="175" y="224"/>
                  <a:pt x="179" y="226"/>
                </a:cubicBezTo>
                <a:cubicBezTo>
                  <a:pt x="179" y="226"/>
                  <a:pt x="179" y="226"/>
                  <a:pt x="179" y="226"/>
                </a:cubicBezTo>
                <a:cubicBezTo>
                  <a:pt x="185" y="229"/>
                  <a:pt x="191" y="234"/>
                  <a:pt x="195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97" y="246"/>
                  <a:pt x="198" y="251"/>
                  <a:pt x="198" y="257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198" y="263"/>
                  <a:pt x="197" y="269"/>
                  <a:pt x="194" y="273"/>
                </a:cubicBezTo>
                <a:cubicBezTo>
                  <a:pt x="194" y="273"/>
                  <a:pt x="194" y="273"/>
                  <a:pt x="194" y="273"/>
                </a:cubicBezTo>
                <a:cubicBezTo>
                  <a:pt x="192" y="278"/>
                  <a:pt x="189" y="282"/>
                  <a:pt x="185" y="285"/>
                </a:cubicBezTo>
                <a:cubicBezTo>
                  <a:pt x="185" y="285"/>
                  <a:pt x="185" y="285"/>
                  <a:pt x="185" y="285"/>
                </a:cubicBezTo>
                <a:cubicBezTo>
                  <a:pt x="177" y="290"/>
                  <a:pt x="169" y="292"/>
                  <a:pt x="162" y="292"/>
                </a:cubicBezTo>
                <a:cubicBezTo>
                  <a:pt x="162" y="292"/>
                  <a:pt x="162" y="292"/>
                  <a:pt x="162" y="292"/>
                </a:cubicBezTo>
                <a:cubicBezTo>
                  <a:pt x="157" y="292"/>
                  <a:pt x="151" y="291"/>
                  <a:pt x="145" y="288"/>
                </a:cubicBezTo>
                <a:cubicBezTo>
                  <a:pt x="145" y="288"/>
                  <a:pt x="145" y="288"/>
                  <a:pt x="145" y="288"/>
                </a:cubicBezTo>
                <a:cubicBezTo>
                  <a:pt x="140" y="286"/>
                  <a:pt x="134" y="281"/>
                  <a:pt x="130" y="274"/>
                </a:cubicBezTo>
                <a:cubicBezTo>
                  <a:pt x="130" y="274"/>
                  <a:pt x="130" y="274"/>
                  <a:pt x="130" y="274"/>
                </a:cubicBezTo>
                <a:cubicBezTo>
                  <a:pt x="127" y="269"/>
                  <a:pt x="126" y="263"/>
                  <a:pt x="126" y="257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126" y="250"/>
                  <a:pt x="132" y="244"/>
                  <a:pt x="139" y="244"/>
                </a:cubicBezTo>
                <a:cubicBezTo>
                  <a:pt x="139" y="244"/>
                  <a:pt x="139" y="244"/>
                  <a:pt x="139" y="244"/>
                </a:cubicBezTo>
                <a:cubicBezTo>
                  <a:pt x="146" y="244"/>
                  <a:pt x="152" y="250"/>
                  <a:pt x="152" y="257"/>
                </a:cubicBezTo>
                <a:cubicBezTo>
                  <a:pt x="152" y="257"/>
                  <a:pt x="152" y="257"/>
                  <a:pt x="152" y="257"/>
                </a:cubicBezTo>
                <a:cubicBezTo>
                  <a:pt x="152" y="259"/>
                  <a:pt x="153" y="260"/>
                  <a:pt x="153" y="261"/>
                </a:cubicBezTo>
                <a:cubicBezTo>
                  <a:pt x="153" y="261"/>
                  <a:pt x="153" y="261"/>
                  <a:pt x="153" y="261"/>
                </a:cubicBezTo>
                <a:cubicBezTo>
                  <a:pt x="154" y="262"/>
                  <a:pt x="154" y="263"/>
                  <a:pt x="155" y="263"/>
                </a:cubicBezTo>
                <a:cubicBezTo>
                  <a:pt x="155" y="263"/>
                  <a:pt x="155" y="263"/>
                  <a:pt x="155" y="263"/>
                </a:cubicBezTo>
                <a:cubicBezTo>
                  <a:pt x="157" y="265"/>
                  <a:pt x="161" y="266"/>
                  <a:pt x="162" y="266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63" y="266"/>
                  <a:pt x="166" y="265"/>
                  <a:pt x="167" y="264"/>
                </a:cubicBezTo>
                <a:cubicBezTo>
                  <a:pt x="167" y="264"/>
                  <a:pt x="167" y="264"/>
                  <a:pt x="167" y="264"/>
                </a:cubicBezTo>
                <a:cubicBezTo>
                  <a:pt x="169" y="263"/>
                  <a:pt x="170" y="262"/>
                  <a:pt x="171" y="261"/>
                </a:cubicBezTo>
                <a:cubicBezTo>
                  <a:pt x="171" y="261"/>
                  <a:pt x="171" y="261"/>
                  <a:pt x="171" y="261"/>
                </a:cubicBezTo>
                <a:cubicBezTo>
                  <a:pt x="171" y="260"/>
                  <a:pt x="172" y="259"/>
                  <a:pt x="172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55"/>
                  <a:pt x="171" y="254"/>
                  <a:pt x="171" y="253"/>
                </a:cubicBezTo>
                <a:cubicBezTo>
                  <a:pt x="171" y="253"/>
                  <a:pt x="171" y="253"/>
                  <a:pt x="171" y="253"/>
                </a:cubicBezTo>
                <a:cubicBezTo>
                  <a:pt x="170" y="252"/>
                  <a:pt x="170" y="252"/>
                  <a:pt x="169" y="251"/>
                </a:cubicBezTo>
                <a:cubicBezTo>
                  <a:pt x="169" y="251"/>
                  <a:pt x="169" y="251"/>
                  <a:pt x="169" y="251"/>
                </a:cubicBezTo>
                <a:cubicBezTo>
                  <a:pt x="168" y="250"/>
                  <a:pt x="164" y="249"/>
                  <a:pt x="162" y="249"/>
                </a:cubicBezTo>
                <a:cubicBezTo>
                  <a:pt x="162" y="249"/>
                  <a:pt x="162" y="249"/>
                  <a:pt x="162" y="249"/>
                </a:cubicBezTo>
                <a:cubicBezTo>
                  <a:pt x="159" y="249"/>
                  <a:pt x="156" y="249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49" y="245"/>
                  <a:pt x="145" y="242"/>
                  <a:pt x="144" y="239"/>
                </a:cubicBezTo>
                <a:cubicBezTo>
                  <a:pt x="144" y="239"/>
                  <a:pt x="144" y="239"/>
                  <a:pt x="144" y="239"/>
                </a:cubicBezTo>
                <a:cubicBezTo>
                  <a:pt x="143" y="236"/>
                  <a:pt x="142" y="234"/>
                  <a:pt x="142" y="232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41" y="230"/>
                  <a:pt x="141" y="227"/>
                  <a:pt x="141" y="225"/>
                </a:cubicBezTo>
                <a:cubicBezTo>
                  <a:pt x="141" y="225"/>
                  <a:pt x="141" y="225"/>
                  <a:pt x="141" y="225"/>
                </a:cubicBezTo>
                <a:cubicBezTo>
                  <a:pt x="141" y="219"/>
                  <a:pt x="141" y="220"/>
                  <a:pt x="141" y="217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39" y="217"/>
                  <a:pt x="138" y="216"/>
                  <a:pt x="136" y="216"/>
                </a:cubicBezTo>
                <a:cubicBezTo>
                  <a:pt x="136" y="216"/>
                  <a:pt x="136" y="216"/>
                  <a:pt x="136" y="216"/>
                </a:cubicBezTo>
                <a:cubicBezTo>
                  <a:pt x="132" y="215"/>
                  <a:pt x="129" y="212"/>
                  <a:pt x="126" y="209"/>
                </a:cubicBezTo>
                <a:cubicBezTo>
                  <a:pt x="126" y="209"/>
                  <a:pt x="126" y="209"/>
                  <a:pt x="126" y="209"/>
                </a:cubicBezTo>
                <a:cubicBezTo>
                  <a:pt x="124" y="207"/>
                  <a:pt x="123" y="204"/>
                  <a:pt x="123" y="202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2" y="199"/>
                  <a:pt x="122" y="196"/>
                  <a:pt x="122" y="194"/>
                </a:cubicBezTo>
                <a:cubicBezTo>
                  <a:pt x="122" y="194"/>
                  <a:pt x="122" y="194"/>
                  <a:pt x="122" y="194"/>
                </a:cubicBezTo>
                <a:cubicBezTo>
                  <a:pt x="122" y="186"/>
                  <a:pt x="122" y="168"/>
                  <a:pt x="122" y="153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2" y="146"/>
                  <a:pt x="124" y="138"/>
                  <a:pt x="127" y="13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1" y="123"/>
                  <a:pt x="136" y="117"/>
                  <a:pt x="144" y="113"/>
                </a:cubicBezTo>
                <a:cubicBezTo>
                  <a:pt x="144" y="113"/>
                  <a:pt x="144" y="113"/>
                  <a:pt x="144" y="113"/>
                </a:cubicBezTo>
                <a:cubicBezTo>
                  <a:pt x="150" y="110"/>
                  <a:pt x="156" y="108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75" y="108"/>
                  <a:pt x="186" y="114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200" y="131"/>
                  <a:pt x="204" y="142"/>
                  <a:pt x="204" y="153"/>
                </a:cubicBezTo>
                <a:cubicBezTo>
                  <a:pt x="204" y="153"/>
                  <a:pt x="204" y="153"/>
                  <a:pt x="204" y="153"/>
                </a:cubicBezTo>
                <a:cubicBezTo>
                  <a:pt x="204" y="171"/>
                  <a:pt x="204" y="177"/>
                  <a:pt x="204" y="183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204" y="184"/>
                  <a:pt x="204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6" y="185"/>
                  <a:pt x="206" y="184"/>
                  <a:pt x="206" y="183"/>
                </a:cubicBezTo>
                <a:cubicBezTo>
                  <a:pt x="206" y="183"/>
                  <a:pt x="206" y="183"/>
                  <a:pt x="206" y="183"/>
                </a:cubicBezTo>
                <a:cubicBezTo>
                  <a:pt x="206" y="175"/>
                  <a:pt x="206" y="160"/>
                  <a:pt x="206" y="147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6" y="143"/>
                  <a:pt x="205" y="135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197" y="120"/>
                  <a:pt x="192" y="114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178" y="107"/>
                  <a:pt x="172" y="105"/>
                  <a:pt x="162" y="105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49" y="105"/>
                  <a:pt x="141" y="10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28" y="121"/>
                  <a:pt x="124" y="129"/>
                  <a:pt x="121" y="137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20" y="141"/>
                  <a:pt x="119" y="146"/>
                  <a:pt x="119" y="147"/>
                </a:cubicBezTo>
                <a:cubicBezTo>
                  <a:pt x="119" y="147"/>
                  <a:pt x="119" y="147"/>
                  <a:pt x="119" y="147"/>
                </a:cubicBezTo>
                <a:cubicBezTo>
                  <a:pt x="119" y="161"/>
                  <a:pt x="119" y="170"/>
                  <a:pt x="119" y="177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19" y="181"/>
                  <a:pt x="119" y="184"/>
                  <a:pt x="118" y="187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8" y="191"/>
                  <a:pt x="117" y="194"/>
                  <a:pt x="114" y="197"/>
                </a:cubicBezTo>
                <a:cubicBezTo>
                  <a:pt x="114" y="197"/>
                  <a:pt x="114" y="197"/>
                  <a:pt x="114" y="197"/>
                </a:cubicBezTo>
                <a:cubicBezTo>
                  <a:pt x="112" y="200"/>
                  <a:pt x="110" y="202"/>
                  <a:pt x="107" y="203"/>
                </a:cubicBezTo>
                <a:cubicBezTo>
                  <a:pt x="107" y="203"/>
                  <a:pt x="107" y="203"/>
                  <a:pt x="107" y="203"/>
                </a:cubicBezTo>
                <a:cubicBezTo>
                  <a:pt x="104" y="204"/>
                  <a:pt x="100" y="205"/>
                  <a:pt x="97" y="205"/>
                </a:cubicBezTo>
                <a:cubicBezTo>
                  <a:pt x="97" y="205"/>
                  <a:pt x="97" y="205"/>
                  <a:pt x="97" y="205"/>
                </a:cubicBezTo>
                <a:cubicBezTo>
                  <a:pt x="94" y="205"/>
                  <a:pt x="92" y="206"/>
                  <a:pt x="89" y="210"/>
                </a:cubicBezTo>
                <a:cubicBezTo>
                  <a:pt x="89" y="210"/>
                  <a:pt x="89" y="210"/>
                  <a:pt x="89" y="210"/>
                </a:cubicBezTo>
                <a:cubicBezTo>
                  <a:pt x="86" y="213"/>
                  <a:pt x="84" y="218"/>
                  <a:pt x="84" y="225"/>
                </a:cubicBezTo>
                <a:cubicBezTo>
                  <a:pt x="84" y="225"/>
                  <a:pt x="84" y="225"/>
                  <a:pt x="84" y="225"/>
                </a:cubicBezTo>
                <a:cubicBezTo>
                  <a:pt x="84" y="241"/>
                  <a:pt x="84" y="274"/>
                  <a:pt x="84" y="287"/>
                </a:cubicBezTo>
                <a:cubicBezTo>
                  <a:pt x="84" y="287"/>
                  <a:pt x="84" y="287"/>
                  <a:pt x="84" y="287"/>
                </a:cubicBezTo>
                <a:cubicBezTo>
                  <a:pt x="84" y="291"/>
                  <a:pt x="87" y="297"/>
                  <a:pt x="91" y="301"/>
                </a:cubicBezTo>
                <a:cubicBezTo>
                  <a:pt x="91" y="301"/>
                  <a:pt x="91" y="301"/>
                  <a:pt x="91" y="301"/>
                </a:cubicBezTo>
                <a:cubicBezTo>
                  <a:pt x="96" y="306"/>
                  <a:pt x="102" y="309"/>
                  <a:pt x="106" y="309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21" y="309"/>
                  <a:pt x="205" y="309"/>
                  <a:pt x="219" y="309"/>
                </a:cubicBezTo>
                <a:cubicBezTo>
                  <a:pt x="219" y="309"/>
                  <a:pt x="219" y="309"/>
                  <a:pt x="219" y="309"/>
                </a:cubicBezTo>
                <a:cubicBezTo>
                  <a:pt x="225" y="309"/>
                  <a:pt x="229" y="306"/>
                  <a:pt x="232" y="302"/>
                </a:cubicBezTo>
                <a:cubicBezTo>
                  <a:pt x="232" y="302"/>
                  <a:pt x="232" y="302"/>
                  <a:pt x="232" y="302"/>
                </a:cubicBezTo>
                <a:cubicBezTo>
                  <a:pt x="236" y="298"/>
                  <a:pt x="238" y="292"/>
                  <a:pt x="238" y="287"/>
                </a:cubicBezTo>
                <a:cubicBezTo>
                  <a:pt x="238" y="287"/>
                  <a:pt x="238" y="287"/>
                  <a:pt x="238" y="287"/>
                </a:cubicBezTo>
                <a:cubicBezTo>
                  <a:pt x="238" y="270"/>
                  <a:pt x="238" y="233"/>
                  <a:pt x="238" y="216"/>
                </a:cubicBezTo>
                <a:cubicBezTo>
                  <a:pt x="238" y="216"/>
                  <a:pt x="238" y="216"/>
                  <a:pt x="238" y="216"/>
                </a:cubicBezTo>
                <a:cubicBezTo>
                  <a:pt x="238" y="207"/>
                  <a:pt x="239" y="198"/>
                  <a:pt x="242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5" y="180"/>
                  <a:pt x="250" y="172"/>
                  <a:pt x="257" y="165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66" y="157"/>
                  <a:pt x="288" y="134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5" y="118"/>
                  <a:pt x="309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20" y="118"/>
                  <a:pt x="325" y="124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8"/>
                  <a:pt x="259" y="399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6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8" name="Freeform 604"/>
          <p:cNvSpPr>
            <a:spLocks/>
          </p:cNvSpPr>
          <p:nvPr userDrawn="1"/>
        </p:nvSpPr>
        <p:spPr bwMode="auto">
          <a:xfrm>
            <a:off x="8050606" y="5269363"/>
            <a:ext cx="330071" cy="193871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3" y="156"/>
              </a:cxn>
              <a:cxn ang="0">
                <a:pos x="12" y="160"/>
              </a:cxn>
              <a:cxn ang="0">
                <a:pos x="124" y="160"/>
              </a:cxn>
              <a:cxn ang="0">
                <a:pos x="137" y="147"/>
              </a:cxn>
              <a:cxn ang="0">
                <a:pos x="124" y="135"/>
              </a:cxn>
              <a:cxn ang="0">
                <a:pos x="26" y="135"/>
              </a:cxn>
              <a:cxn ang="0">
                <a:pos x="162" y="24"/>
              </a:cxn>
              <a:cxn ang="0">
                <a:pos x="300" y="163"/>
              </a:cxn>
              <a:cxn ang="0">
                <a:pos x="308" y="174"/>
              </a:cxn>
              <a:cxn ang="0">
                <a:pos x="333" y="185"/>
              </a:cxn>
              <a:cxn ang="0">
                <a:pos x="296" y="190"/>
              </a:cxn>
              <a:cxn ang="0">
                <a:pos x="296" y="190"/>
              </a:cxn>
              <a:cxn ang="0">
                <a:pos x="225" y="180"/>
              </a:cxn>
              <a:cxn ang="0">
                <a:pos x="222" y="180"/>
              </a:cxn>
              <a:cxn ang="0">
                <a:pos x="47" y="180"/>
              </a:cxn>
              <a:cxn ang="0">
                <a:pos x="35" y="192"/>
              </a:cxn>
              <a:cxn ang="0">
                <a:pos x="35" y="208"/>
              </a:cxn>
              <a:cxn ang="0">
                <a:pos x="47" y="221"/>
              </a:cxn>
              <a:cxn ang="0">
                <a:pos x="59" y="208"/>
              </a:cxn>
              <a:cxn ang="0">
                <a:pos x="59" y="204"/>
              </a:cxn>
              <a:cxn ang="0">
                <a:pos x="220" y="204"/>
              </a:cxn>
              <a:cxn ang="0">
                <a:pos x="296" y="215"/>
              </a:cxn>
              <a:cxn ang="0">
                <a:pos x="296" y="215"/>
              </a:cxn>
              <a:cxn ang="0">
                <a:pos x="372" y="198"/>
              </a:cxn>
              <a:cxn ang="0">
                <a:pos x="379" y="187"/>
              </a:cxn>
              <a:cxn ang="0">
                <a:pos x="379" y="187"/>
              </a:cxn>
              <a:cxn ang="0">
                <a:pos x="372" y="176"/>
              </a:cxn>
              <a:cxn ang="0">
                <a:pos x="324" y="155"/>
              </a:cxn>
              <a:cxn ang="0">
                <a:pos x="162" y="0"/>
              </a:cxn>
              <a:cxn ang="0">
                <a:pos x="0" y="146"/>
              </a:cxn>
            </a:cxnLst>
            <a:rect l="0" t="0" r="r" b="b"/>
            <a:pathLst>
              <a:path w="379" h="221">
                <a:moveTo>
                  <a:pt x="0" y="146"/>
                </a:moveTo>
                <a:cubicBezTo>
                  <a:pt x="0" y="150"/>
                  <a:pt x="1" y="153"/>
                  <a:pt x="3" y="156"/>
                </a:cubicBezTo>
                <a:cubicBezTo>
                  <a:pt x="5" y="158"/>
                  <a:pt x="9" y="160"/>
                  <a:pt x="12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31" y="160"/>
                  <a:pt x="137" y="154"/>
                  <a:pt x="137" y="147"/>
                </a:cubicBezTo>
                <a:cubicBezTo>
                  <a:pt x="137" y="141"/>
                  <a:pt x="131" y="135"/>
                  <a:pt x="124" y="135"/>
                </a:cubicBezTo>
                <a:cubicBezTo>
                  <a:pt x="124" y="135"/>
                  <a:pt x="48" y="135"/>
                  <a:pt x="26" y="135"/>
                </a:cubicBezTo>
                <a:cubicBezTo>
                  <a:pt x="39" y="71"/>
                  <a:pt x="95" y="24"/>
                  <a:pt x="162" y="24"/>
                </a:cubicBezTo>
                <a:cubicBezTo>
                  <a:pt x="238" y="24"/>
                  <a:pt x="300" y="87"/>
                  <a:pt x="300" y="163"/>
                </a:cubicBezTo>
                <a:cubicBezTo>
                  <a:pt x="300" y="168"/>
                  <a:pt x="303" y="172"/>
                  <a:pt x="308" y="174"/>
                </a:cubicBezTo>
                <a:cubicBezTo>
                  <a:pt x="308" y="174"/>
                  <a:pt x="320" y="180"/>
                  <a:pt x="333" y="185"/>
                </a:cubicBezTo>
                <a:cubicBezTo>
                  <a:pt x="322" y="188"/>
                  <a:pt x="309" y="190"/>
                  <a:pt x="296" y="190"/>
                </a:cubicBezTo>
                <a:cubicBezTo>
                  <a:pt x="296" y="190"/>
                  <a:pt x="296" y="190"/>
                  <a:pt x="296" y="190"/>
                </a:cubicBezTo>
                <a:cubicBezTo>
                  <a:pt x="263" y="190"/>
                  <a:pt x="225" y="180"/>
                  <a:pt x="225" y="180"/>
                </a:cubicBezTo>
                <a:cubicBezTo>
                  <a:pt x="224" y="180"/>
                  <a:pt x="223" y="180"/>
                  <a:pt x="222" y="180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0" y="180"/>
                  <a:pt x="35" y="185"/>
                  <a:pt x="35" y="192"/>
                </a:cubicBezTo>
                <a:cubicBezTo>
                  <a:pt x="35" y="208"/>
                  <a:pt x="35" y="208"/>
                  <a:pt x="35" y="208"/>
                </a:cubicBezTo>
                <a:cubicBezTo>
                  <a:pt x="35" y="215"/>
                  <a:pt x="40" y="221"/>
                  <a:pt x="47" y="221"/>
                </a:cubicBezTo>
                <a:cubicBezTo>
                  <a:pt x="54" y="221"/>
                  <a:pt x="59" y="215"/>
                  <a:pt x="59" y="208"/>
                </a:cubicBezTo>
                <a:cubicBezTo>
                  <a:pt x="59" y="208"/>
                  <a:pt x="59" y="206"/>
                  <a:pt x="59" y="204"/>
                </a:cubicBezTo>
                <a:cubicBezTo>
                  <a:pt x="80" y="204"/>
                  <a:pt x="217" y="204"/>
                  <a:pt x="220" y="204"/>
                </a:cubicBezTo>
                <a:cubicBezTo>
                  <a:pt x="227" y="206"/>
                  <a:pt x="263" y="215"/>
                  <a:pt x="296" y="215"/>
                </a:cubicBezTo>
                <a:cubicBezTo>
                  <a:pt x="296" y="215"/>
                  <a:pt x="296" y="215"/>
                  <a:pt x="296" y="215"/>
                </a:cubicBezTo>
                <a:cubicBezTo>
                  <a:pt x="333" y="215"/>
                  <a:pt x="370" y="199"/>
                  <a:pt x="372" y="198"/>
                </a:cubicBezTo>
                <a:cubicBezTo>
                  <a:pt x="376" y="196"/>
                  <a:pt x="379" y="192"/>
                  <a:pt x="379" y="187"/>
                </a:cubicBezTo>
                <a:cubicBezTo>
                  <a:pt x="379" y="187"/>
                  <a:pt x="379" y="187"/>
                  <a:pt x="379" y="187"/>
                </a:cubicBezTo>
                <a:cubicBezTo>
                  <a:pt x="379" y="182"/>
                  <a:pt x="376" y="178"/>
                  <a:pt x="372" y="176"/>
                </a:cubicBezTo>
                <a:cubicBezTo>
                  <a:pt x="372" y="176"/>
                  <a:pt x="335" y="159"/>
                  <a:pt x="324" y="155"/>
                </a:cubicBezTo>
                <a:cubicBezTo>
                  <a:pt x="320" y="69"/>
                  <a:pt x="249" y="0"/>
                  <a:pt x="162" y="0"/>
                </a:cubicBezTo>
                <a:cubicBezTo>
                  <a:pt x="78" y="0"/>
                  <a:pt x="8" y="63"/>
                  <a:pt x="0" y="14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2" name="Freeform 143"/>
          <p:cNvSpPr>
            <a:spLocks noEditPoints="1"/>
          </p:cNvSpPr>
          <p:nvPr userDrawn="1"/>
        </p:nvSpPr>
        <p:spPr bwMode="auto">
          <a:xfrm>
            <a:off x="8564290" y="5249114"/>
            <a:ext cx="227822" cy="234352"/>
          </a:xfrm>
          <a:custGeom>
            <a:avLst/>
            <a:gdLst/>
            <a:ahLst/>
            <a:cxnLst>
              <a:cxn ang="0">
                <a:pos x="88" y="9"/>
              </a:cxn>
              <a:cxn ang="0">
                <a:pos x="31" y="21"/>
              </a:cxn>
              <a:cxn ang="0">
                <a:pos x="0" y="48"/>
              </a:cxn>
              <a:cxn ang="0">
                <a:pos x="0" y="49"/>
              </a:cxn>
              <a:cxn ang="0">
                <a:pos x="74" y="85"/>
              </a:cxn>
              <a:cxn ang="0">
                <a:pos x="214" y="103"/>
              </a:cxn>
              <a:cxn ang="0">
                <a:pos x="339" y="117"/>
              </a:cxn>
              <a:cxn ang="0">
                <a:pos x="393" y="129"/>
              </a:cxn>
              <a:cxn ang="0">
                <a:pos x="335" y="143"/>
              </a:cxn>
              <a:cxn ang="0">
                <a:pos x="203" y="165"/>
              </a:cxn>
              <a:cxn ang="0">
                <a:pos x="71" y="186"/>
              </a:cxn>
              <a:cxn ang="0">
                <a:pos x="27" y="197"/>
              </a:cxn>
              <a:cxn ang="0">
                <a:pos x="2" y="221"/>
              </a:cxn>
              <a:cxn ang="0">
                <a:pos x="2" y="221"/>
              </a:cxn>
              <a:cxn ang="0">
                <a:pos x="219" y="284"/>
              </a:cxn>
              <a:cxn ang="0">
                <a:pos x="341" y="304"/>
              </a:cxn>
              <a:cxn ang="0">
                <a:pos x="390" y="316"/>
              </a:cxn>
              <a:cxn ang="0">
                <a:pos x="334" y="330"/>
              </a:cxn>
              <a:cxn ang="0">
                <a:pos x="201" y="353"/>
              </a:cxn>
              <a:cxn ang="0">
                <a:pos x="71" y="375"/>
              </a:cxn>
              <a:cxn ang="0">
                <a:pos x="27" y="386"/>
              </a:cxn>
              <a:cxn ang="0">
                <a:pos x="2" y="409"/>
              </a:cxn>
              <a:cxn ang="0">
                <a:pos x="29" y="436"/>
              </a:cxn>
              <a:cxn ang="0">
                <a:pos x="80" y="447"/>
              </a:cxn>
              <a:cxn ang="0">
                <a:pos x="227" y="455"/>
              </a:cxn>
              <a:cxn ang="0">
                <a:pos x="368" y="447"/>
              </a:cxn>
              <a:cxn ang="0">
                <a:pos x="443" y="409"/>
              </a:cxn>
              <a:cxn ang="0">
                <a:pos x="435" y="394"/>
              </a:cxn>
              <a:cxn ang="0">
                <a:pos x="326" y="369"/>
              </a:cxn>
              <a:cxn ang="0">
                <a:pos x="289" y="365"/>
              </a:cxn>
              <a:cxn ang="0">
                <a:pos x="350" y="354"/>
              </a:cxn>
              <a:cxn ang="0">
                <a:pos x="427" y="316"/>
              </a:cxn>
              <a:cxn ang="0">
                <a:pos x="356" y="280"/>
              </a:cxn>
              <a:cxn ang="0">
                <a:pos x="223" y="257"/>
              </a:cxn>
              <a:cxn ang="0">
                <a:pos x="93" y="235"/>
              </a:cxn>
              <a:cxn ang="0">
                <a:pos x="38" y="222"/>
              </a:cxn>
              <a:cxn ang="0">
                <a:pos x="87" y="210"/>
              </a:cxn>
              <a:cxn ang="0">
                <a:pos x="207" y="191"/>
              </a:cxn>
              <a:cxn ang="0">
                <a:pos x="350" y="167"/>
              </a:cxn>
              <a:cxn ang="0">
                <a:pos x="400" y="154"/>
              </a:cxn>
              <a:cxn ang="0">
                <a:pos x="427" y="128"/>
              </a:cxn>
              <a:cxn ang="0">
                <a:pos x="354" y="93"/>
              </a:cxn>
              <a:cxn ang="0">
                <a:pos x="217" y="76"/>
              </a:cxn>
              <a:cxn ang="0">
                <a:pos x="89" y="61"/>
              </a:cxn>
              <a:cxn ang="0">
                <a:pos x="33" y="49"/>
              </a:cxn>
              <a:cxn ang="0">
                <a:pos x="101" y="35"/>
              </a:cxn>
              <a:cxn ang="0">
                <a:pos x="221" y="28"/>
              </a:cxn>
              <a:cxn ang="0">
                <a:pos x="235" y="15"/>
              </a:cxn>
              <a:cxn ang="0">
                <a:pos x="222" y="2"/>
              </a:cxn>
              <a:cxn ang="0">
                <a:pos x="88" y="9"/>
              </a:cxn>
              <a:cxn ang="0">
                <a:pos x="86" y="399"/>
              </a:cxn>
              <a:cxn ang="0">
                <a:pos x="205" y="379"/>
              </a:cxn>
              <a:cxn ang="0">
                <a:pos x="210" y="378"/>
              </a:cxn>
              <a:cxn ang="0">
                <a:pos x="211" y="380"/>
              </a:cxn>
              <a:cxn ang="0">
                <a:pos x="226" y="390"/>
              </a:cxn>
              <a:cxn ang="0">
                <a:pos x="324" y="395"/>
              </a:cxn>
              <a:cxn ang="0">
                <a:pos x="409" y="410"/>
              </a:cxn>
              <a:cxn ang="0">
                <a:pos x="363" y="421"/>
              </a:cxn>
              <a:cxn ang="0">
                <a:pos x="250" y="428"/>
              </a:cxn>
              <a:cxn ang="0">
                <a:pos x="103" y="423"/>
              </a:cxn>
              <a:cxn ang="0">
                <a:pos x="38" y="411"/>
              </a:cxn>
              <a:cxn ang="0">
                <a:pos x="86" y="399"/>
              </a:cxn>
            </a:cxnLst>
            <a:rect l="0" t="0" r="r" b="b"/>
            <a:pathLst>
              <a:path w="443" h="455">
                <a:moveTo>
                  <a:pt x="88" y="9"/>
                </a:moveTo>
                <a:cubicBezTo>
                  <a:pt x="64" y="13"/>
                  <a:pt x="45" y="17"/>
                  <a:pt x="31" y="21"/>
                </a:cubicBezTo>
                <a:cubicBezTo>
                  <a:pt x="18" y="25"/>
                  <a:pt x="1" y="33"/>
                  <a:pt x="0" y="4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9"/>
                  <a:pt x="27" y="78"/>
                  <a:pt x="74" y="85"/>
                </a:cubicBezTo>
                <a:cubicBezTo>
                  <a:pt x="112" y="92"/>
                  <a:pt x="164" y="97"/>
                  <a:pt x="214" y="103"/>
                </a:cubicBezTo>
                <a:cubicBezTo>
                  <a:pt x="258" y="107"/>
                  <a:pt x="304" y="112"/>
                  <a:pt x="339" y="117"/>
                </a:cubicBezTo>
                <a:cubicBezTo>
                  <a:pt x="368" y="122"/>
                  <a:pt x="384" y="126"/>
                  <a:pt x="393" y="129"/>
                </a:cubicBezTo>
                <a:cubicBezTo>
                  <a:pt x="384" y="132"/>
                  <a:pt x="367" y="137"/>
                  <a:pt x="335" y="143"/>
                </a:cubicBezTo>
                <a:cubicBezTo>
                  <a:pt x="297" y="151"/>
                  <a:pt x="249" y="158"/>
                  <a:pt x="203" y="165"/>
                </a:cubicBezTo>
                <a:cubicBezTo>
                  <a:pt x="153" y="172"/>
                  <a:pt x="107" y="179"/>
                  <a:pt x="71" y="186"/>
                </a:cubicBezTo>
                <a:cubicBezTo>
                  <a:pt x="52" y="190"/>
                  <a:pt x="37" y="194"/>
                  <a:pt x="27" y="197"/>
                </a:cubicBezTo>
                <a:cubicBezTo>
                  <a:pt x="19" y="200"/>
                  <a:pt x="2" y="206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47"/>
                  <a:pt x="46" y="257"/>
                  <a:pt x="219" y="284"/>
                </a:cubicBezTo>
                <a:cubicBezTo>
                  <a:pt x="262" y="290"/>
                  <a:pt x="306" y="297"/>
                  <a:pt x="341" y="304"/>
                </a:cubicBezTo>
                <a:cubicBezTo>
                  <a:pt x="366" y="309"/>
                  <a:pt x="381" y="313"/>
                  <a:pt x="390" y="316"/>
                </a:cubicBezTo>
                <a:cubicBezTo>
                  <a:pt x="381" y="320"/>
                  <a:pt x="364" y="324"/>
                  <a:pt x="334" y="330"/>
                </a:cubicBezTo>
                <a:cubicBezTo>
                  <a:pt x="296" y="338"/>
                  <a:pt x="248" y="345"/>
                  <a:pt x="201" y="353"/>
                </a:cubicBezTo>
                <a:cubicBezTo>
                  <a:pt x="152" y="361"/>
                  <a:pt x="106" y="368"/>
                  <a:pt x="71" y="375"/>
                </a:cubicBezTo>
                <a:cubicBezTo>
                  <a:pt x="51" y="379"/>
                  <a:pt x="37" y="383"/>
                  <a:pt x="27" y="386"/>
                </a:cubicBezTo>
                <a:cubicBezTo>
                  <a:pt x="19" y="389"/>
                  <a:pt x="2" y="395"/>
                  <a:pt x="2" y="409"/>
                </a:cubicBezTo>
                <a:cubicBezTo>
                  <a:pt x="2" y="426"/>
                  <a:pt x="22" y="433"/>
                  <a:pt x="29" y="436"/>
                </a:cubicBezTo>
                <a:cubicBezTo>
                  <a:pt x="41" y="440"/>
                  <a:pt x="58" y="444"/>
                  <a:pt x="80" y="447"/>
                </a:cubicBezTo>
                <a:cubicBezTo>
                  <a:pt x="119" y="452"/>
                  <a:pt x="171" y="455"/>
                  <a:pt x="227" y="455"/>
                </a:cubicBezTo>
                <a:cubicBezTo>
                  <a:pt x="281" y="455"/>
                  <a:pt x="331" y="452"/>
                  <a:pt x="368" y="447"/>
                </a:cubicBezTo>
                <a:cubicBezTo>
                  <a:pt x="421" y="439"/>
                  <a:pt x="443" y="428"/>
                  <a:pt x="443" y="409"/>
                </a:cubicBezTo>
                <a:cubicBezTo>
                  <a:pt x="443" y="405"/>
                  <a:pt x="442" y="399"/>
                  <a:pt x="435" y="394"/>
                </a:cubicBezTo>
                <a:cubicBezTo>
                  <a:pt x="423" y="384"/>
                  <a:pt x="386" y="375"/>
                  <a:pt x="326" y="369"/>
                </a:cubicBezTo>
                <a:cubicBezTo>
                  <a:pt x="314" y="368"/>
                  <a:pt x="302" y="366"/>
                  <a:pt x="289" y="365"/>
                </a:cubicBezTo>
                <a:cubicBezTo>
                  <a:pt x="311" y="362"/>
                  <a:pt x="332" y="358"/>
                  <a:pt x="350" y="354"/>
                </a:cubicBezTo>
                <a:cubicBezTo>
                  <a:pt x="408" y="342"/>
                  <a:pt x="427" y="333"/>
                  <a:pt x="427" y="316"/>
                </a:cubicBezTo>
                <a:cubicBezTo>
                  <a:pt x="427" y="300"/>
                  <a:pt x="410" y="291"/>
                  <a:pt x="356" y="280"/>
                </a:cubicBezTo>
                <a:cubicBezTo>
                  <a:pt x="320" y="272"/>
                  <a:pt x="271" y="265"/>
                  <a:pt x="223" y="257"/>
                </a:cubicBezTo>
                <a:cubicBezTo>
                  <a:pt x="177" y="250"/>
                  <a:pt x="130" y="243"/>
                  <a:pt x="93" y="235"/>
                </a:cubicBezTo>
                <a:cubicBezTo>
                  <a:pt x="63" y="230"/>
                  <a:pt x="47" y="225"/>
                  <a:pt x="38" y="222"/>
                </a:cubicBezTo>
                <a:cubicBezTo>
                  <a:pt x="47" y="219"/>
                  <a:pt x="61" y="215"/>
                  <a:pt x="87" y="210"/>
                </a:cubicBezTo>
                <a:cubicBezTo>
                  <a:pt x="120" y="204"/>
                  <a:pt x="162" y="197"/>
                  <a:pt x="207" y="191"/>
                </a:cubicBezTo>
                <a:cubicBezTo>
                  <a:pt x="258" y="183"/>
                  <a:pt x="311" y="176"/>
                  <a:pt x="350" y="167"/>
                </a:cubicBezTo>
                <a:cubicBezTo>
                  <a:pt x="372" y="163"/>
                  <a:pt x="389" y="159"/>
                  <a:pt x="400" y="154"/>
                </a:cubicBezTo>
                <a:cubicBezTo>
                  <a:pt x="408" y="151"/>
                  <a:pt x="427" y="144"/>
                  <a:pt x="427" y="128"/>
                </a:cubicBezTo>
                <a:cubicBezTo>
                  <a:pt x="427" y="109"/>
                  <a:pt x="400" y="100"/>
                  <a:pt x="354" y="93"/>
                </a:cubicBezTo>
                <a:cubicBezTo>
                  <a:pt x="317" y="87"/>
                  <a:pt x="266" y="81"/>
                  <a:pt x="217" y="76"/>
                </a:cubicBezTo>
                <a:cubicBezTo>
                  <a:pt x="172" y="71"/>
                  <a:pt x="126" y="66"/>
                  <a:pt x="89" y="61"/>
                </a:cubicBezTo>
                <a:cubicBezTo>
                  <a:pt x="58" y="56"/>
                  <a:pt x="41" y="52"/>
                  <a:pt x="33" y="49"/>
                </a:cubicBezTo>
                <a:cubicBezTo>
                  <a:pt x="43" y="45"/>
                  <a:pt x="64" y="39"/>
                  <a:pt x="101" y="35"/>
                </a:cubicBezTo>
                <a:cubicBezTo>
                  <a:pt x="140" y="30"/>
                  <a:pt x="186" y="27"/>
                  <a:pt x="221" y="28"/>
                </a:cubicBezTo>
                <a:cubicBezTo>
                  <a:pt x="228" y="29"/>
                  <a:pt x="234" y="23"/>
                  <a:pt x="235" y="15"/>
                </a:cubicBezTo>
                <a:cubicBezTo>
                  <a:pt x="235" y="8"/>
                  <a:pt x="229" y="2"/>
                  <a:pt x="222" y="2"/>
                </a:cubicBezTo>
                <a:cubicBezTo>
                  <a:pt x="183" y="0"/>
                  <a:pt x="130" y="3"/>
                  <a:pt x="88" y="9"/>
                </a:cubicBezTo>
                <a:close/>
                <a:moveTo>
                  <a:pt x="86" y="399"/>
                </a:moveTo>
                <a:cubicBezTo>
                  <a:pt x="120" y="393"/>
                  <a:pt x="161" y="386"/>
                  <a:pt x="205" y="379"/>
                </a:cubicBezTo>
                <a:cubicBezTo>
                  <a:pt x="207" y="379"/>
                  <a:pt x="209" y="379"/>
                  <a:pt x="210" y="378"/>
                </a:cubicBezTo>
                <a:cubicBezTo>
                  <a:pt x="210" y="379"/>
                  <a:pt x="210" y="379"/>
                  <a:pt x="211" y="380"/>
                </a:cubicBezTo>
                <a:cubicBezTo>
                  <a:pt x="212" y="387"/>
                  <a:pt x="219" y="392"/>
                  <a:pt x="226" y="390"/>
                </a:cubicBezTo>
                <a:cubicBezTo>
                  <a:pt x="234" y="389"/>
                  <a:pt x="274" y="390"/>
                  <a:pt x="324" y="395"/>
                </a:cubicBezTo>
                <a:cubicBezTo>
                  <a:pt x="370" y="400"/>
                  <a:pt x="396" y="406"/>
                  <a:pt x="409" y="410"/>
                </a:cubicBezTo>
                <a:cubicBezTo>
                  <a:pt x="402" y="413"/>
                  <a:pt x="388" y="417"/>
                  <a:pt x="363" y="421"/>
                </a:cubicBezTo>
                <a:cubicBezTo>
                  <a:pt x="333" y="425"/>
                  <a:pt x="294" y="428"/>
                  <a:pt x="250" y="428"/>
                </a:cubicBezTo>
                <a:cubicBezTo>
                  <a:pt x="198" y="429"/>
                  <a:pt x="145" y="427"/>
                  <a:pt x="103" y="423"/>
                </a:cubicBezTo>
                <a:cubicBezTo>
                  <a:pt x="67" y="419"/>
                  <a:pt x="48" y="414"/>
                  <a:pt x="38" y="411"/>
                </a:cubicBezTo>
                <a:cubicBezTo>
                  <a:pt x="47" y="408"/>
                  <a:pt x="61" y="404"/>
                  <a:pt x="86" y="39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6" name="Freeform 6"/>
          <p:cNvSpPr>
            <a:spLocks/>
          </p:cNvSpPr>
          <p:nvPr userDrawn="1"/>
        </p:nvSpPr>
        <p:spPr bwMode="auto">
          <a:xfrm>
            <a:off x="1322247" y="5151885"/>
            <a:ext cx="393667" cy="428810"/>
          </a:xfrm>
          <a:custGeom>
            <a:avLst/>
            <a:gdLst/>
            <a:ahLst/>
            <a:cxnLst>
              <a:cxn ang="0">
                <a:pos x="306" y="419"/>
              </a:cxn>
              <a:cxn ang="0">
                <a:pos x="363" y="378"/>
              </a:cxn>
              <a:cxn ang="0">
                <a:pos x="314" y="231"/>
              </a:cxn>
              <a:cxn ang="0">
                <a:pos x="294" y="233"/>
              </a:cxn>
              <a:cxn ang="0">
                <a:pos x="273" y="235"/>
              </a:cxn>
              <a:cxn ang="0">
                <a:pos x="261" y="241"/>
              </a:cxn>
              <a:cxn ang="0">
                <a:pos x="242" y="245"/>
              </a:cxn>
              <a:cxn ang="0">
                <a:pos x="227" y="250"/>
              </a:cxn>
              <a:cxn ang="0">
                <a:pos x="202" y="254"/>
              </a:cxn>
              <a:cxn ang="0">
                <a:pos x="168" y="199"/>
              </a:cxn>
              <a:cxn ang="0">
                <a:pos x="216" y="320"/>
              </a:cxn>
              <a:cxn ang="0">
                <a:pos x="199" y="338"/>
              </a:cxn>
              <a:cxn ang="0">
                <a:pos x="154" y="331"/>
              </a:cxn>
              <a:cxn ang="0">
                <a:pos x="158" y="337"/>
              </a:cxn>
              <a:cxn ang="0">
                <a:pos x="148" y="362"/>
              </a:cxn>
              <a:cxn ang="0">
                <a:pos x="178" y="3"/>
              </a:cxn>
              <a:cxn ang="0">
                <a:pos x="368" y="176"/>
              </a:cxn>
              <a:cxn ang="0">
                <a:pos x="353" y="190"/>
              </a:cxn>
              <a:cxn ang="0">
                <a:pos x="273" y="173"/>
              </a:cxn>
              <a:cxn ang="0">
                <a:pos x="161" y="102"/>
              </a:cxn>
              <a:cxn ang="0">
                <a:pos x="134" y="252"/>
              </a:cxn>
              <a:cxn ang="0">
                <a:pos x="118" y="273"/>
              </a:cxn>
              <a:cxn ang="0">
                <a:pos x="153" y="77"/>
              </a:cxn>
              <a:cxn ang="0">
                <a:pos x="298" y="159"/>
              </a:cxn>
              <a:cxn ang="0">
                <a:pos x="291" y="70"/>
              </a:cxn>
              <a:cxn ang="0">
                <a:pos x="31" y="191"/>
              </a:cxn>
              <a:cxn ang="0">
                <a:pos x="131" y="318"/>
              </a:cxn>
              <a:cxn ang="0">
                <a:pos x="180" y="304"/>
              </a:cxn>
              <a:cxn ang="0">
                <a:pos x="136" y="204"/>
              </a:cxn>
              <a:cxn ang="0">
                <a:pos x="193" y="177"/>
              </a:cxn>
              <a:cxn ang="0">
                <a:pos x="215" y="219"/>
              </a:cxn>
              <a:cxn ang="0">
                <a:pos x="246" y="217"/>
              </a:cxn>
              <a:cxn ang="0">
                <a:pos x="281" y="208"/>
              </a:cxn>
              <a:cxn ang="0">
                <a:pos x="333" y="213"/>
              </a:cxn>
              <a:cxn ang="0">
                <a:pos x="391" y="385"/>
              </a:cxn>
              <a:cxn ang="0">
                <a:pos x="324" y="425"/>
              </a:cxn>
            </a:cxnLst>
            <a:rect l="0" t="0" r="r" b="b"/>
            <a:pathLst>
              <a:path w="392" h="427">
                <a:moveTo>
                  <a:pt x="318" y="427"/>
                </a:moveTo>
                <a:cubicBezTo>
                  <a:pt x="313" y="427"/>
                  <a:pt x="308" y="424"/>
                  <a:pt x="306" y="419"/>
                </a:cubicBezTo>
                <a:cubicBezTo>
                  <a:pt x="303" y="412"/>
                  <a:pt x="306" y="404"/>
                  <a:pt x="313" y="401"/>
                </a:cubicBezTo>
                <a:cubicBezTo>
                  <a:pt x="363" y="378"/>
                  <a:pt x="363" y="378"/>
                  <a:pt x="363" y="378"/>
                </a:cubicBezTo>
                <a:cubicBezTo>
                  <a:pt x="351" y="267"/>
                  <a:pt x="339" y="255"/>
                  <a:pt x="323" y="239"/>
                </a:cubicBezTo>
                <a:cubicBezTo>
                  <a:pt x="320" y="237"/>
                  <a:pt x="317" y="234"/>
                  <a:pt x="314" y="231"/>
                </a:cubicBezTo>
                <a:cubicBezTo>
                  <a:pt x="311" y="228"/>
                  <a:pt x="308" y="225"/>
                  <a:pt x="304" y="225"/>
                </a:cubicBezTo>
                <a:cubicBezTo>
                  <a:pt x="300" y="225"/>
                  <a:pt x="296" y="230"/>
                  <a:pt x="294" y="233"/>
                </a:cubicBezTo>
                <a:cubicBezTo>
                  <a:pt x="292" y="236"/>
                  <a:pt x="288" y="238"/>
                  <a:pt x="284" y="239"/>
                </a:cubicBezTo>
                <a:cubicBezTo>
                  <a:pt x="280" y="239"/>
                  <a:pt x="276" y="238"/>
                  <a:pt x="273" y="235"/>
                </a:cubicBezTo>
                <a:cubicBezTo>
                  <a:pt x="272" y="233"/>
                  <a:pt x="270" y="232"/>
                  <a:pt x="270" y="232"/>
                </a:cubicBezTo>
                <a:cubicBezTo>
                  <a:pt x="267" y="233"/>
                  <a:pt x="263" y="238"/>
                  <a:pt x="261" y="241"/>
                </a:cubicBezTo>
                <a:cubicBezTo>
                  <a:pt x="259" y="244"/>
                  <a:pt x="256" y="246"/>
                  <a:pt x="252" y="247"/>
                </a:cubicBezTo>
                <a:cubicBezTo>
                  <a:pt x="248" y="248"/>
                  <a:pt x="245" y="247"/>
                  <a:pt x="242" y="245"/>
                </a:cubicBezTo>
                <a:cubicBezTo>
                  <a:pt x="234" y="240"/>
                  <a:pt x="231" y="240"/>
                  <a:pt x="231" y="240"/>
                </a:cubicBezTo>
                <a:cubicBezTo>
                  <a:pt x="229" y="241"/>
                  <a:pt x="228" y="247"/>
                  <a:pt x="227" y="250"/>
                </a:cubicBezTo>
                <a:cubicBezTo>
                  <a:pt x="227" y="256"/>
                  <a:pt x="222" y="261"/>
                  <a:pt x="216" y="262"/>
                </a:cubicBezTo>
                <a:cubicBezTo>
                  <a:pt x="210" y="263"/>
                  <a:pt x="204" y="260"/>
                  <a:pt x="202" y="254"/>
                </a:cubicBezTo>
                <a:cubicBezTo>
                  <a:pt x="177" y="199"/>
                  <a:pt x="177" y="199"/>
                  <a:pt x="177" y="199"/>
                </a:cubicBezTo>
                <a:cubicBezTo>
                  <a:pt x="174" y="198"/>
                  <a:pt x="171" y="198"/>
                  <a:pt x="168" y="199"/>
                </a:cubicBezTo>
                <a:cubicBezTo>
                  <a:pt x="166" y="200"/>
                  <a:pt x="164" y="203"/>
                  <a:pt x="163" y="205"/>
                </a:cubicBezTo>
                <a:cubicBezTo>
                  <a:pt x="216" y="320"/>
                  <a:pt x="216" y="320"/>
                  <a:pt x="216" y="320"/>
                </a:cubicBezTo>
                <a:cubicBezTo>
                  <a:pt x="219" y="325"/>
                  <a:pt x="218" y="331"/>
                  <a:pt x="214" y="335"/>
                </a:cubicBezTo>
                <a:cubicBezTo>
                  <a:pt x="210" y="339"/>
                  <a:pt x="204" y="340"/>
                  <a:pt x="199" y="338"/>
                </a:cubicBezTo>
                <a:cubicBezTo>
                  <a:pt x="199" y="338"/>
                  <a:pt x="191" y="335"/>
                  <a:pt x="167" y="329"/>
                </a:cubicBezTo>
                <a:cubicBezTo>
                  <a:pt x="160" y="327"/>
                  <a:pt x="155" y="329"/>
                  <a:pt x="154" y="331"/>
                </a:cubicBezTo>
                <a:cubicBezTo>
                  <a:pt x="153" y="333"/>
                  <a:pt x="153" y="334"/>
                  <a:pt x="154" y="335"/>
                </a:cubicBezTo>
                <a:cubicBezTo>
                  <a:pt x="158" y="337"/>
                  <a:pt x="158" y="337"/>
                  <a:pt x="158" y="337"/>
                </a:cubicBezTo>
                <a:cubicBezTo>
                  <a:pt x="163" y="341"/>
                  <a:pt x="165" y="347"/>
                  <a:pt x="163" y="353"/>
                </a:cubicBezTo>
                <a:cubicBezTo>
                  <a:pt x="161" y="359"/>
                  <a:pt x="154" y="363"/>
                  <a:pt x="148" y="362"/>
                </a:cubicBezTo>
                <a:cubicBezTo>
                  <a:pt x="67" y="344"/>
                  <a:pt x="8" y="274"/>
                  <a:pt x="5" y="192"/>
                </a:cubicBezTo>
                <a:cubicBezTo>
                  <a:pt x="0" y="92"/>
                  <a:pt x="78" y="7"/>
                  <a:pt x="178" y="3"/>
                </a:cubicBezTo>
                <a:cubicBezTo>
                  <a:pt x="227" y="0"/>
                  <a:pt x="273" y="17"/>
                  <a:pt x="309" y="50"/>
                </a:cubicBezTo>
                <a:cubicBezTo>
                  <a:pt x="345" y="83"/>
                  <a:pt x="366" y="128"/>
                  <a:pt x="368" y="176"/>
                </a:cubicBezTo>
                <a:cubicBezTo>
                  <a:pt x="368" y="180"/>
                  <a:pt x="366" y="183"/>
                  <a:pt x="364" y="186"/>
                </a:cubicBezTo>
                <a:cubicBezTo>
                  <a:pt x="361" y="189"/>
                  <a:pt x="357" y="190"/>
                  <a:pt x="353" y="190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79" y="184"/>
                  <a:pt x="274" y="179"/>
                  <a:pt x="273" y="173"/>
                </a:cubicBezTo>
                <a:cubicBezTo>
                  <a:pt x="270" y="145"/>
                  <a:pt x="252" y="120"/>
                  <a:pt x="227" y="107"/>
                </a:cubicBezTo>
                <a:cubicBezTo>
                  <a:pt x="206" y="97"/>
                  <a:pt x="183" y="95"/>
                  <a:pt x="161" y="102"/>
                </a:cubicBezTo>
                <a:cubicBezTo>
                  <a:pt x="139" y="109"/>
                  <a:pt x="121" y="124"/>
                  <a:pt x="111" y="145"/>
                </a:cubicBezTo>
                <a:cubicBezTo>
                  <a:pt x="92" y="181"/>
                  <a:pt x="102" y="226"/>
                  <a:pt x="134" y="252"/>
                </a:cubicBezTo>
                <a:cubicBezTo>
                  <a:pt x="140" y="256"/>
                  <a:pt x="141" y="265"/>
                  <a:pt x="137" y="270"/>
                </a:cubicBezTo>
                <a:cubicBezTo>
                  <a:pt x="132" y="276"/>
                  <a:pt x="124" y="277"/>
                  <a:pt x="118" y="273"/>
                </a:cubicBezTo>
                <a:cubicBezTo>
                  <a:pt x="76" y="239"/>
                  <a:pt x="63" y="181"/>
                  <a:pt x="87" y="133"/>
                </a:cubicBezTo>
                <a:cubicBezTo>
                  <a:pt x="101" y="106"/>
                  <a:pt x="124" y="86"/>
                  <a:pt x="153" y="77"/>
                </a:cubicBezTo>
                <a:cubicBezTo>
                  <a:pt x="182" y="67"/>
                  <a:pt x="212" y="70"/>
                  <a:pt x="239" y="83"/>
                </a:cubicBezTo>
                <a:cubicBezTo>
                  <a:pt x="269" y="99"/>
                  <a:pt x="290" y="126"/>
                  <a:pt x="298" y="159"/>
                </a:cubicBezTo>
                <a:cubicBezTo>
                  <a:pt x="340" y="162"/>
                  <a:pt x="340" y="162"/>
                  <a:pt x="340" y="162"/>
                </a:cubicBezTo>
                <a:cubicBezTo>
                  <a:pt x="335" y="127"/>
                  <a:pt x="318" y="94"/>
                  <a:pt x="291" y="70"/>
                </a:cubicBezTo>
                <a:cubicBezTo>
                  <a:pt x="260" y="42"/>
                  <a:pt x="221" y="27"/>
                  <a:pt x="179" y="29"/>
                </a:cubicBezTo>
                <a:cubicBezTo>
                  <a:pt x="94" y="33"/>
                  <a:pt x="28" y="105"/>
                  <a:pt x="31" y="191"/>
                </a:cubicBezTo>
                <a:cubicBezTo>
                  <a:pt x="34" y="252"/>
                  <a:pt x="72" y="305"/>
                  <a:pt x="127" y="327"/>
                </a:cubicBezTo>
                <a:cubicBezTo>
                  <a:pt x="128" y="324"/>
                  <a:pt x="129" y="321"/>
                  <a:pt x="131" y="318"/>
                </a:cubicBezTo>
                <a:cubicBezTo>
                  <a:pt x="139" y="304"/>
                  <a:pt x="155" y="298"/>
                  <a:pt x="174" y="303"/>
                </a:cubicBezTo>
                <a:cubicBezTo>
                  <a:pt x="176" y="303"/>
                  <a:pt x="178" y="304"/>
                  <a:pt x="180" y="304"/>
                </a:cubicBezTo>
                <a:cubicBezTo>
                  <a:pt x="137" y="212"/>
                  <a:pt x="137" y="212"/>
                  <a:pt x="137" y="212"/>
                </a:cubicBezTo>
                <a:cubicBezTo>
                  <a:pt x="136" y="210"/>
                  <a:pt x="136" y="207"/>
                  <a:pt x="136" y="204"/>
                </a:cubicBezTo>
                <a:cubicBezTo>
                  <a:pt x="136" y="202"/>
                  <a:pt x="140" y="183"/>
                  <a:pt x="156" y="175"/>
                </a:cubicBezTo>
                <a:cubicBezTo>
                  <a:pt x="163" y="172"/>
                  <a:pt x="176" y="169"/>
                  <a:pt x="193" y="177"/>
                </a:cubicBezTo>
                <a:cubicBezTo>
                  <a:pt x="195" y="179"/>
                  <a:pt x="198" y="181"/>
                  <a:pt x="199" y="184"/>
                </a:cubicBezTo>
                <a:cubicBezTo>
                  <a:pt x="215" y="219"/>
                  <a:pt x="215" y="219"/>
                  <a:pt x="215" y="219"/>
                </a:cubicBezTo>
                <a:cubicBezTo>
                  <a:pt x="216" y="218"/>
                  <a:pt x="218" y="217"/>
                  <a:pt x="219" y="216"/>
                </a:cubicBezTo>
                <a:cubicBezTo>
                  <a:pt x="227" y="213"/>
                  <a:pt x="236" y="213"/>
                  <a:pt x="246" y="217"/>
                </a:cubicBezTo>
                <a:cubicBezTo>
                  <a:pt x="251" y="212"/>
                  <a:pt x="258" y="207"/>
                  <a:pt x="267" y="206"/>
                </a:cubicBezTo>
                <a:cubicBezTo>
                  <a:pt x="270" y="205"/>
                  <a:pt x="275" y="206"/>
                  <a:pt x="281" y="208"/>
                </a:cubicBezTo>
                <a:cubicBezTo>
                  <a:pt x="286" y="203"/>
                  <a:pt x="293" y="199"/>
                  <a:pt x="302" y="198"/>
                </a:cubicBezTo>
                <a:cubicBezTo>
                  <a:pt x="310" y="198"/>
                  <a:pt x="322" y="200"/>
                  <a:pt x="333" y="213"/>
                </a:cubicBezTo>
                <a:cubicBezTo>
                  <a:pt x="336" y="215"/>
                  <a:pt x="339" y="218"/>
                  <a:pt x="341" y="220"/>
                </a:cubicBezTo>
                <a:cubicBezTo>
                  <a:pt x="362" y="240"/>
                  <a:pt x="378" y="256"/>
                  <a:pt x="391" y="385"/>
                </a:cubicBezTo>
                <a:cubicBezTo>
                  <a:pt x="392" y="390"/>
                  <a:pt x="388" y="396"/>
                  <a:pt x="383" y="398"/>
                </a:cubicBezTo>
                <a:cubicBezTo>
                  <a:pt x="324" y="425"/>
                  <a:pt x="324" y="425"/>
                  <a:pt x="324" y="425"/>
                </a:cubicBezTo>
                <a:cubicBezTo>
                  <a:pt x="322" y="426"/>
                  <a:pt x="320" y="427"/>
                  <a:pt x="318" y="42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0" name="Freeform 199"/>
          <p:cNvSpPr>
            <a:spLocks/>
          </p:cNvSpPr>
          <p:nvPr userDrawn="1"/>
        </p:nvSpPr>
        <p:spPr bwMode="auto">
          <a:xfrm>
            <a:off x="339248" y="3845899"/>
            <a:ext cx="355839" cy="400013"/>
          </a:xfrm>
          <a:custGeom>
            <a:avLst/>
            <a:gdLst/>
            <a:ahLst/>
            <a:cxnLst>
              <a:cxn ang="0">
                <a:pos x="116" y="437"/>
              </a:cxn>
              <a:cxn ang="0">
                <a:pos x="89" y="367"/>
              </a:cxn>
              <a:cxn ang="0">
                <a:pos x="98" y="318"/>
              </a:cxn>
              <a:cxn ang="0">
                <a:pos x="113" y="309"/>
              </a:cxn>
              <a:cxn ang="0">
                <a:pos x="171" y="315"/>
              </a:cxn>
              <a:cxn ang="0">
                <a:pos x="249" y="296"/>
              </a:cxn>
              <a:cxn ang="0">
                <a:pos x="293" y="250"/>
              </a:cxn>
              <a:cxn ang="0">
                <a:pos x="330" y="113"/>
              </a:cxn>
              <a:cxn ang="0">
                <a:pos x="355" y="30"/>
              </a:cxn>
              <a:cxn ang="0">
                <a:pos x="357" y="28"/>
              </a:cxn>
              <a:cxn ang="0">
                <a:pos x="283" y="28"/>
              </a:cxn>
              <a:cxn ang="0">
                <a:pos x="145" y="42"/>
              </a:cxn>
              <a:cxn ang="0">
                <a:pos x="47" y="113"/>
              </a:cxn>
              <a:cxn ang="0">
                <a:pos x="27" y="178"/>
              </a:cxn>
              <a:cxn ang="0">
                <a:pos x="44" y="234"/>
              </a:cxn>
              <a:cxn ang="0">
                <a:pos x="103" y="268"/>
              </a:cxn>
              <a:cxn ang="0">
                <a:pos x="105" y="263"/>
              </a:cxn>
              <a:cxn ang="0">
                <a:pos x="113" y="229"/>
              </a:cxn>
              <a:cxn ang="0">
                <a:pos x="153" y="133"/>
              </a:cxn>
              <a:cxn ang="0">
                <a:pos x="231" y="91"/>
              </a:cxn>
              <a:cxn ang="0">
                <a:pos x="231" y="91"/>
              </a:cxn>
              <a:cxn ang="0">
                <a:pos x="246" y="103"/>
              </a:cxn>
              <a:cxn ang="0">
                <a:pos x="235" y="118"/>
              </a:cxn>
              <a:cxn ang="0">
                <a:pos x="192" y="135"/>
              </a:cxn>
              <a:cxn ang="0">
                <a:pos x="165" y="162"/>
              </a:cxn>
              <a:cxn ang="0">
                <a:pos x="141" y="232"/>
              </a:cxn>
              <a:cxn ang="0">
                <a:pos x="131" y="273"/>
              </a:cxn>
              <a:cxn ang="0">
                <a:pos x="118" y="291"/>
              </a:cxn>
              <a:cxn ang="0">
                <a:pos x="104" y="295"/>
              </a:cxn>
              <a:cxn ang="0">
                <a:pos x="99" y="295"/>
              </a:cxn>
              <a:cxn ang="0">
                <a:pos x="22" y="250"/>
              </a:cxn>
              <a:cxn ang="0">
                <a:pos x="0" y="178"/>
              </a:cxn>
              <a:cxn ang="0">
                <a:pos x="25" y="97"/>
              </a:cxn>
              <a:cxn ang="0">
                <a:pos x="137" y="15"/>
              </a:cxn>
              <a:cxn ang="0">
                <a:pos x="283" y="0"/>
              </a:cxn>
              <a:cxn ang="0">
                <a:pos x="362" y="1"/>
              </a:cxn>
              <a:cxn ang="0">
                <a:pos x="393" y="1"/>
              </a:cxn>
              <a:cxn ang="0">
                <a:pos x="407" y="12"/>
              </a:cxn>
              <a:cxn ang="0">
                <a:pos x="398" y="27"/>
              </a:cxn>
              <a:cxn ang="0">
                <a:pos x="385" y="37"/>
              </a:cxn>
              <a:cxn ang="0">
                <a:pos x="374" y="54"/>
              </a:cxn>
              <a:cxn ang="0">
                <a:pos x="358" y="111"/>
              </a:cxn>
              <a:cxn ang="0">
                <a:pos x="320" y="256"/>
              </a:cxn>
              <a:cxn ang="0">
                <a:pos x="245" y="329"/>
              </a:cxn>
              <a:cxn ang="0">
                <a:pos x="171" y="342"/>
              </a:cxn>
              <a:cxn ang="0">
                <a:pos x="120" y="338"/>
              </a:cxn>
              <a:cxn ang="0">
                <a:pos x="116" y="367"/>
              </a:cxn>
              <a:cxn ang="0">
                <a:pos x="135" y="418"/>
              </a:cxn>
              <a:cxn ang="0">
                <a:pos x="155" y="434"/>
              </a:cxn>
              <a:cxn ang="0">
                <a:pos x="155" y="434"/>
              </a:cxn>
              <a:cxn ang="0">
                <a:pos x="161" y="453"/>
              </a:cxn>
              <a:cxn ang="0">
                <a:pos x="149" y="460"/>
              </a:cxn>
              <a:cxn ang="0">
                <a:pos x="143" y="459"/>
              </a:cxn>
            </a:cxnLst>
            <a:rect l="0" t="0" r="r" b="b"/>
            <a:pathLst>
              <a:path w="408" h="460">
                <a:moveTo>
                  <a:pt x="143" y="459"/>
                </a:moveTo>
                <a:cubicBezTo>
                  <a:pt x="142" y="459"/>
                  <a:pt x="129" y="452"/>
                  <a:pt x="116" y="437"/>
                </a:cubicBezTo>
                <a:cubicBezTo>
                  <a:pt x="116" y="437"/>
                  <a:pt x="116" y="437"/>
                  <a:pt x="116" y="437"/>
                </a:cubicBezTo>
                <a:cubicBezTo>
                  <a:pt x="102" y="423"/>
                  <a:pt x="89" y="399"/>
                  <a:pt x="89" y="367"/>
                </a:cubicBezTo>
                <a:cubicBezTo>
                  <a:pt x="89" y="367"/>
                  <a:pt x="89" y="367"/>
                  <a:pt x="89" y="367"/>
                </a:cubicBezTo>
                <a:cubicBezTo>
                  <a:pt x="89" y="352"/>
                  <a:pt x="91" y="336"/>
                  <a:pt x="98" y="318"/>
                </a:cubicBezTo>
                <a:cubicBezTo>
                  <a:pt x="98" y="318"/>
                  <a:pt x="98" y="318"/>
                  <a:pt x="98" y="318"/>
                </a:cubicBezTo>
                <a:cubicBezTo>
                  <a:pt x="100" y="311"/>
                  <a:pt x="106" y="307"/>
                  <a:pt x="113" y="309"/>
                </a:cubicBezTo>
                <a:cubicBezTo>
                  <a:pt x="113" y="309"/>
                  <a:pt x="113" y="309"/>
                  <a:pt x="113" y="309"/>
                </a:cubicBezTo>
                <a:cubicBezTo>
                  <a:pt x="135" y="313"/>
                  <a:pt x="154" y="315"/>
                  <a:pt x="171" y="315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205" y="315"/>
                  <a:pt x="230" y="307"/>
                  <a:pt x="249" y="296"/>
                </a:cubicBezTo>
                <a:cubicBezTo>
                  <a:pt x="249" y="296"/>
                  <a:pt x="249" y="296"/>
                  <a:pt x="249" y="296"/>
                </a:cubicBezTo>
                <a:cubicBezTo>
                  <a:pt x="268" y="285"/>
                  <a:pt x="282" y="269"/>
                  <a:pt x="293" y="250"/>
                </a:cubicBezTo>
                <a:cubicBezTo>
                  <a:pt x="293" y="250"/>
                  <a:pt x="293" y="250"/>
                  <a:pt x="293" y="250"/>
                </a:cubicBezTo>
                <a:cubicBezTo>
                  <a:pt x="314" y="211"/>
                  <a:pt x="322" y="159"/>
                  <a:pt x="330" y="113"/>
                </a:cubicBezTo>
                <a:cubicBezTo>
                  <a:pt x="330" y="113"/>
                  <a:pt x="330" y="113"/>
                  <a:pt x="330" y="113"/>
                </a:cubicBezTo>
                <a:cubicBezTo>
                  <a:pt x="336" y="81"/>
                  <a:pt x="342" y="53"/>
                  <a:pt x="355" y="30"/>
                </a:cubicBezTo>
                <a:cubicBezTo>
                  <a:pt x="355" y="30"/>
                  <a:pt x="355" y="30"/>
                  <a:pt x="355" y="30"/>
                </a:cubicBezTo>
                <a:cubicBezTo>
                  <a:pt x="356" y="30"/>
                  <a:pt x="356" y="29"/>
                  <a:pt x="357" y="28"/>
                </a:cubicBezTo>
                <a:cubicBezTo>
                  <a:pt x="357" y="28"/>
                  <a:pt x="357" y="28"/>
                  <a:pt x="357" y="28"/>
                </a:cubicBezTo>
                <a:cubicBezTo>
                  <a:pt x="331" y="28"/>
                  <a:pt x="306" y="28"/>
                  <a:pt x="283" y="28"/>
                </a:cubicBezTo>
                <a:cubicBezTo>
                  <a:pt x="283" y="28"/>
                  <a:pt x="283" y="28"/>
                  <a:pt x="283" y="28"/>
                </a:cubicBezTo>
                <a:cubicBezTo>
                  <a:pt x="229" y="28"/>
                  <a:pt x="183" y="30"/>
                  <a:pt x="145" y="42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07" y="53"/>
                  <a:pt x="76" y="74"/>
                  <a:pt x="47" y="11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35" y="129"/>
                  <a:pt x="27" y="154"/>
                  <a:pt x="27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7" y="198"/>
                  <a:pt x="32" y="218"/>
                  <a:pt x="44" y="234"/>
                </a:cubicBezTo>
                <a:cubicBezTo>
                  <a:pt x="44" y="234"/>
                  <a:pt x="44" y="234"/>
                  <a:pt x="44" y="234"/>
                </a:cubicBezTo>
                <a:cubicBezTo>
                  <a:pt x="56" y="249"/>
                  <a:pt x="74" y="262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cubicBezTo>
                  <a:pt x="104" y="267"/>
                  <a:pt x="105" y="265"/>
                  <a:pt x="105" y="263"/>
                </a:cubicBezTo>
                <a:cubicBezTo>
                  <a:pt x="105" y="263"/>
                  <a:pt x="105" y="263"/>
                  <a:pt x="105" y="263"/>
                </a:cubicBezTo>
                <a:cubicBezTo>
                  <a:pt x="108" y="255"/>
                  <a:pt x="110" y="243"/>
                  <a:pt x="113" y="229"/>
                </a:cubicBezTo>
                <a:cubicBezTo>
                  <a:pt x="113" y="229"/>
                  <a:pt x="113" y="229"/>
                  <a:pt x="113" y="229"/>
                </a:cubicBezTo>
                <a:cubicBezTo>
                  <a:pt x="119" y="200"/>
                  <a:pt x="127" y="162"/>
                  <a:pt x="153" y="133"/>
                </a:cubicBezTo>
                <a:cubicBezTo>
                  <a:pt x="153" y="133"/>
                  <a:pt x="153" y="133"/>
                  <a:pt x="153" y="133"/>
                </a:cubicBezTo>
                <a:cubicBezTo>
                  <a:pt x="170" y="113"/>
                  <a:pt x="196" y="97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8" y="90"/>
                  <a:pt x="245" y="95"/>
                  <a:pt x="246" y="103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8" y="110"/>
                  <a:pt x="243" y="117"/>
                  <a:pt x="235" y="118"/>
                </a:cubicBezTo>
                <a:cubicBezTo>
                  <a:pt x="235" y="118"/>
                  <a:pt x="235" y="118"/>
                  <a:pt x="235" y="118"/>
                </a:cubicBezTo>
                <a:cubicBezTo>
                  <a:pt x="217" y="121"/>
                  <a:pt x="203" y="127"/>
                  <a:pt x="192" y="135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81" y="142"/>
                  <a:pt x="172" y="151"/>
                  <a:pt x="165" y="162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52" y="183"/>
                  <a:pt x="145" y="209"/>
                  <a:pt x="141" y="232"/>
                </a:cubicBezTo>
                <a:cubicBezTo>
                  <a:pt x="141" y="232"/>
                  <a:pt x="141" y="232"/>
                  <a:pt x="141" y="232"/>
                </a:cubicBezTo>
                <a:cubicBezTo>
                  <a:pt x="137" y="248"/>
                  <a:pt x="135" y="262"/>
                  <a:pt x="131" y="273"/>
                </a:cubicBezTo>
                <a:cubicBezTo>
                  <a:pt x="131" y="273"/>
                  <a:pt x="131" y="273"/>
                  <a:pt x="131" y="273"/>
                </a:cubicBezTo>
                <a:cubicBezTo>
                  <a:pt x="128" y="280"/>
                  <a:pt x="125" y="286"/>
                  <a:pt x="118" y="291"/>
                </a:cubicBezTo>
                <a:cubicBezTo>
                  <a:pt x="118" y="291"/>
                  <a:pt x="118" y="291"/>
                  <a:pt x="118" y="291"/>
                </a:cubicBezTo>
                <a:cubicBezTo>
                  <a:pt x="114" y="294"/>
                  <a:pt x="109" y="296"/>
                  <a:pt x="104" y="295"/>
                </a:cubicBezTo>
                <a:cubicBezTo>
                  <a:pt x="104" y="295"/>
                  <a:pt x="104" y="295"/>
                  <a:pt x="104" y="295"/>
                </a:cubicBezTo>
                <a:cubicBezTo>
                  <a:pt x="102" y="295"/>
                  <a:pt x="101" y="295"/>
                  <a:pt x="99" y="295"/>
                </a:cubicBezTo>
                <a:cubicBezTo>
                  <a:pt x="99" y="295"/>
                  <a:pt x="99" y="295"/>
                  <a:pt x="99" y="295"/>
                </a:cubicBezTo>
                <a:cubicBezTo>
                  <a:pt x="64" y="288"/>
                  <a:pt x="38" y="272"/>
                  <a:pt x="22" y="250"/>
                </a:cubicBezTo>
                <a:cubicBezTo>
                  <a:pt x="22" y="250"/>
                  <a:pt x="22" y="250"/>
                  <a:pt x="22" y="250"/>
                </a:cubicBezTo>
                <a:cubicBezTo>
                  <a:pt x="6" y="229"/>
                  <a:pt x="0" y="203"/>
                  <a:pt x="0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48"/>
                  <a:pt x="9" y="119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56" y="53"/>
                  <a:pt x="94" y="28"/>
                  <a:pt x="137" y="15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80" y="2"/>
                  <a:pt x="228" y="0"/>
                  <a:pt x="283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308" y="0"/>
                  <a:pt x="334" y="1"/>
                  <a:pt x="362" y="1"/>
                </a:cubicBezTo>
                <a:cubicBezTo>
                  <a:pt x="362" y="1"/>
                  <a:pt x="362" y="1"/>
                  <a:pt x="362" y="1"/>
                </a:cubicBezTo>
                <a:cubicBezTo>
                  <a:pt x="372" y="1"/>
                  <a:pt x="383" y="1"/>
                  <a:pt x="393" y="1"/>
                </a:cubicBezTo>
                <a:cubicBezTo>
                  <a:pt x="393" y="1"/>
                  <a:pt x="393" y="1"/>
                  <a:pt x="393" y="1"/>
                </a:cubicBezTo>
                <a:cubicBezTo>
                  <a:pt x="400" y="1"/>
                  <a:pt x="406" y="5"/>
                  <a:pt x="407" y="1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408" y="18"/>
                  <a:pt x="405" y="25"/>
                  <a:pt x="398" y="27"/>
                </a:cubicBezTo>
                <a:cubicBezTo>
                  <a:pt x="398" y="27"/>
                  <a:pt x="398" y="27"/>
                  <a:pt x="398" y="27"/>
                </a:cubicBezTo>
                <a:cubicBezTo>
                  <a:pt x="393" y="29"/>
                  <a:pt x="389" y="32"/>
                  <a:pt x="385" y="37"/>
                </a:cubicBezTo>
                <a:cubicBezTo>
                  <a:pt x="385" y="37"/>
                  <a:pt x="385" y="37"/>
                  <a:pt x="385" y="37"/>
                </a:cubicBezTo>
                <a:cubicBezTo>
                  <a:pt x="381" y="41"/>
                  <a:pt x="377" y="47"/>
                  <a:pt x="374" y="54"/>
                </a:cubicBezTo>
                <a:cubicBezTo>
                  <a:pt x="374" y="54"/>
                  <a:pt x="374" y="54"/>
                  <a:pt x="374" y="54"/>
                </a:cubicBezTo>
                <a:cubicBezTo>
                  <a:pt x="367" y="69"/>
                  <a:pt x="363" y="89"/>
                  <a:pt x="358" y="111"/>
                </a:cubicBezTo>
                <a:cubicBezTo>
                  <a:pt x="358" y="111"/>
                  <a:pt x="358" y="111"/>
                  <a:pt x="358" y="111"/>
                </a:cubicBezTo>
                <a:cubicBezTo>
                  <a:pt x="350" y="156"/>
                  <a:pt x="343" y="211"/>
                  <a:pt x="320" y="256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05" y="287"/>
                  <a:pt x="281" y="314"/>
                  <a:pt x="245" y="329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25" y="337"/>
                  <a:pt x="200" y="342"/>
                  <a:pt x="171" y="342"/>
                </a:cubicBezTo>
                <a:cubicBezTo>
                  <a:pt x="171" y="342"/>
                  <a:pt x="171" y="342"/>
                  <a:pt x="171" y="342"/>
                </a:cubicBezTo>
                <a:cubicBezTo>
                  <a:pt x="156" y="342"/>
                  <a:pt x="139" y="341"/>
                  <a:pt x="120" y="338"/>
                </a:cubicBezTo>
                <a:cubicBezTo>
                  <a:pt x="120" y="338"/>
                  <a:pt x="120" y="338"/>
                  <a:pt x="120" y="338"/>
                </a:cubicBezTo>
                <a:cubicBezTo>
                  <a:pt x="117" y="349"/>
                  <a:pt x="116" y="358"/>
                  <a:pt x="116" y="367"/>
                </a:cubicBezTo>
                <a:cubicBezTo>
                  <a:pt x="116" y="367"/>
                  <a:pt x="116" y="367"/>
                  <a:pt x="116" y="367"/>
                </a:cubicBezTo>
                <a:cubicBezTo>
                  <a:pt x="116" y="391"/>
                  <a:pt x="125" y="407"/>
                  <a:pt x="135" y="418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44" y="429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62" y="438"/>
                  <a:pt x="165" y="446"/>
                  <a:pt x="161" y="453"/>
                </a:cubicBezTo>
                <a:cubicBezTo>
                  <a:pt x="161" y="453"/>
                  <a:pt x="161" y="453"/>
                  <a:pt x="161" y="453"/>
                </a:cubicBezTo>
                <a:cubicBezTo>
                  <a:pt x="159" y="458"/>
                  <a:pt x="154" y="460"/>
                  <a:pt x="149" y="460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47" y="460"/>
                  <a:pt x="145" y="460"/>
                  <a:pt x="143" y="459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1" name="Freeform 300"/>
          <p:cNvSpPr>
            <a:spLocks/>
          </p:cNvSpPr>
          <p:nvPr userDrawn="1"/>
        </p:nvSpPr>
        <p:spPr bwMode="auto">
          <a:xfrm>
            <a:off x="820210" y="3878409"/>
            <a:ext cx="334980" cy="334980"/>
          </a:xfrm>
          <a:custGeom>
            <a:avLst/>
            <a:gdLst/>
            <a:ahLst/>
            <a:cxnLst>
              <a:cxn ang="0">
                <a:pos x="271" y="2"/>
              </a:cxn>
              <a:cxn ang="0">
                <a:pos x="250" y="13"/>
              </a:cxn>
              <a:cxn ang="0">
                <a:pos x="106" y="157"/>
              </a:cxn>
              <a:cxn ang="0">
                <a:pos x="102" y="167"/>
              </a:cxn>
              <a:cxn ang="0">
                <a:pos x="106" y="176"/>
              </a:cxn>
              <a:cxn ang="0">
                <a:pos x="125" y="176"/>
              </a:cxn>
              <a:cxn ang="0">
                <a:pos x="269" y="31"/>
              </a:cxn>
              <a:cxn ang="0">
                <a:pos x="271" y="29"/>
              </a:cxn>
              <a:cxn ang="0">
                <a:pos x="271" y="30"/>
              </a:cxn>
              <a:cxn ang="0">
                <a:pos x="275" y="28"/>
              </a:cxn>
              <a:cxn ang="0">
                <a:pos x="329" y="63"/>
              </a:cxn>
              <a:cxn ang="0">
                <a:pos x="357" y="110"/>
              </a:cxn>
              <a:cxn ang="0">
                <a:pos x="356" y="116"/>
              </a:cxn>
              <a:cxn ang="0">
                <a:pos x="356" y="115"/>
              </a:cxn>
              <a:cxn ang="0">
                <a:pos x="355" y="116"/>
              </a:cxn>
              <a:cxn ang="0">
                <a:pos x="147" y="323"/>
              </a:cxn>
              <a:cxn ang="0">
                <a:pos x="33" y="353"/>
              </a:cxn>
              <a:cxn ang="0">
                <a:pos x="63" y="238"/>
              </a:cxn>
              <a:cxn ang="0">
                <a:pos x="91" y="218"/>
              </a:cxn>
              <a:cxn ang="0">
                <a:pos x="69" y="249"/>
              </a:cxn>
              <a:cxn ang="0">
                <a:pos x="65" y="259"/>
              </a:cxn>
              <a:cxn ang="0">
                <a:pos x="69" y="268"/>
              </a:cxn>
              <a:cxn ang="0">
                <a:pos x="88" y="268"/>
              </a:cxn>
              <a:cxn ang="0">
                <a:pos x="135" y="249"/>
              </a:cxn>
              <a:cxn ang="0">
                <a:pos x="136" y="252"/>
              </a:cxn>
              <a:cxn ang="0">
                <a:pos x="115" y="296"/>
              </a:cxn>
              <a:cxn ang="0">
                <a:pos x="111" y="305"/>
              </a:cxn>
              <a:cxn ang="0">
                <a:pos x="112" y="310"/>
              </a:cxn>
              <a:cxn ang="0">
                <a:pos x="113" y="311"/>
              </a:cxn>
              <a:cxn ang="0">
                <a:pos x="114" y="313"/>
              </a:cxn>
              <a:cxn ang="0">
                <a:pos x="114" y="313"/>
              </a:cxn>
              <a:cxn ang="0">
                <a:pos x="115" y="315"/>
              </a:cxn>
              <a:cxn ang="0">
                <a:pos x="115" y="315"/>
              </a:cxn>
              <a:cxn ang="0">
                <a:pos x="115" y="315"/>
              </a:cxn>
              <a:cxn ang="0">
                <a:pos x="117" y="316"/>
              </a:cxn>
              <a:cxn ang="0">
                <a:pos x="117" y="316"/>
              </a:cxn>
              <a:cxn ang="0">
                <a:pos x="134" y="315"/>
              </a:cxn>
              <a:cxn ang="0">
                <a:pos x="135" y="313"/>
              </a:cxn>
              <a:cxn ang="0">
                <a:pos x="136" y="313"/>
              </a:cxn>
              <a:cxn ang="0">
                <a:pos x="162" y="252"/>
              </a:cxn>
              <a:cxn ang="0">
                <a:pos x="154" y="230"/>
              </a:cxn>
              <a:cxn ang="0">
                <a:pos x="118" y="224"/>
              </a:cxn>
              <a:cxn ang="0">
                <a:pos x="122" y="206"/>
              </a:cxn>
              <a:cxn ang="0">
                <a:pos x="117" y="192"/>
              </a:cxn>
              <a:cxn ang="0">
                <a:pos x="103" y="187"/>
              </a:cxn>
              <a:cxn ang="0">
                <a:pos x="41" y="222"/>
              </a:cxn>
              <a:cxn ang="0">
                <a:pos x="38" y="227"/>
              </a:cxn>
              <a:cxn ang="0">
                <a:pos x="38" y="228"/>
              </a:cxn>
              <a:cxn ang="0">
                <a:pos x="38" y="228"/>
              </a:cxn>
              <a:cxn ang="0">
                <a:pos x="1" y="368"/>
              </a:cxn>
              <a:cxn ang="0">
                <a:pos x="5" y="381"/>
              </a:cxn>
              <a:cxn ang="0">
                <a:pos x="17" y="384"/>
              </a:cxn>
              <a:cxn ang="0">
                <a:pos x="157" y="348"/>
              </a:cxn>
              <a:cxn ang="0">
                <a:pos x="163" y="344"/>
              </a:cxn>
              <a:cxn ang="0">
                <a:pos x="373" y="136"/>
              </a:cxn>
              <a:cxn ang="0">
                <a:pos x="384" y="114"/>
              </a:cxn>
              <a:cxn ang="0">
                <a:pos x="384" y="110"/>
              </a:cxn>
              <a:cxn ang="0">
                <a:pos x="348" y="44"/>
              </a:cxn>
              <a:cxn ang="0">
                <a:pos x="348" y="44"/>
              </a:cxn>
              <a:cxn ang="0">
                <a:pos x="271" y="2"/>
              </a:cxn>
            </a:cxnLst>
            <a:rect l="0" t="0" r="r" b="b"/>
            <a:pathLst>
              <a:path w="384" h="386">
                <a:moveTo>
                  <a:pt x="271" y="2"/>
                </a:moveTo>
                <a:cubicBezTo>
                  <a:pt x="259" y="3"/>
                  <a:pt x="253" y="10"/>
                  <a:pt x="250" y="13"/>
                </a:cubicBezTo>
                <a:cubicBezTo>
                  <a:pt x="249" y="14"/>
                  <a:pt x="106" y="157"/>
                  <a:pt x="106" y="157"/>
                </a:cubicBezTo>
                <a:cubicBezTo>
                  <a:pt x="103" y="160"/>
                  <a:pt x="102" y="163"/>
                  <a:pt x="102" y="167"/>
                </a:cubicBezTo>
                <a:cubicBezTo>
                  <a:pt x="102" y="170"/>
                  <a:pt x="103" y="173"/>
                  <a:pt x="106" y="176"/>
                </a:cubicBezTo>
                <a:cubicBezTo>
                  <a:pt x="111" y="181"/>
                  <a:pt x="120" y="181"/>
                  <a:pt x="125" y="176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70" y="31"/>
                  <a:pt x="271" y="30"/>
                  <a:pt x="271" y="29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71" y="30"/>
                  <a:pt x="272" y="28"/>
                  <a:pt x="275" y="28"/>
                </a:cubicBezTo>
                <a:cubicBezTo>
                  <a:pt x="281" y="28"/>
                  <a:pt x="298" y="32"/>
                  <a:pt x="329" y="63"/>
                </a:cubicBezTo>
                <a:cubicBezTo>
                  <a:pt x="352" y="87"/>
                  <a:pt x="357" y="102"/>
                  <a:pt x="357" y="110"/>
                </a:cubicBezTo>
                <a:cubicBezTo>
                  <a:pt x="357" y="113"/>
                  <a:pt x="357" y="115"/>
                  <a:pt x="356" y="116"/>
                </a:cubicBezTo>
                <a:cubicBezTo>
                  <a:pt x="356" y="115"/>
                  <a:pt x="356" y="115"/>
                  <a:pt x="356" y="115"/>
                </a:cubicBezTo>
                <a:cubicBezTo>
                  <a:pt x="356" y="115"/>
                  <a:pt x="355" y="116"/>
                  <a:pt x="355" y="116"/>
                </a:cubicBezTo>
                <a:cubicBezTo>
                  <a:pt x="355" y="116"/>
                  <a:pt x="152" y="318"/>
                  <a:pt x="147" y="323"/>
                </a:cubicBezTo>
                <a:cubicBezTo>
                  <a:pt x="142" y="324"/>
                  <a:pt x="63" y="345"/>
                  <a:pt x="33" y="353"/>
                </a:cubicBezTo>
                <a:cubicBezTo>
                  <a:pt x="41" y="322"/>
                  <a:pt x="61" y="243"/>
                  <a:pt x="63" y="238"/>
                </a:cubicBezTo>
                <a:cubicBezTo>
                  <a:pt x="71" y="231"/>
                  <a:pt x="82" y="223"/>
                  <a:pt x="91" y="218"/>
                </a:cubicBezTo>
                <a:cubicBezTo>
                  <a:pt x="86" y="228"/>
                  <a:pt x="77" y="241"/>
                  <a:pt x="69" y="249"/>
                </a:cubicBezTo>
                <a:cubicBezTo>
                  <a:pt x="66" y="252"/>
                  <a:pt x="65" y="255"/>
                  <a:pt x="65" y="259"/>
                </a:cubicBezTo>
                <a:cubicBezTo>
                  <a:pt x="65" y="262"/>
                  <a:pt x="66" y="266"/>
                  <a:pt x="69" y="268"/>
                </a:cubicBezTo>
                <a:cubicBezTo>
                  <a:pt x="74" y="274"/>
                  <a:pt x="83" y="274"/>
                  <a:pt x="88" y="268"/>
                </a:cubicBezTo>
                <a:cubicBezTo>
                  <a:pt x="101" y="255"/>
                  <a:pt x="130" y="246"/>
                  <a:pt x="135" y="249"/>
                </a:cubicBezTo>
                <a:cubicBezTo>
                  <a:pt x="136" y="250"/>
                  <a:pt x="136" y="251"/>
                  <a:pt x="136" y="252"/>
                </a:cubicBezTo>
                <a:cubicBezTo>
                  <a:pt x="136" y="261"/>
                  <a:pt x="127" y="284"/>
                  <a:pt x="115" y="296"/>
                </a:cubicBezTo>
                <a:cubicBezTo>
                  <a:pt x="113" y="298"/>
                  <a:pt x="111" y="302"/>
                  <a:pt x="111" y="305"/>
                </a:cubicBezTo>
                <a:cubicBezTo>
                  <a:pt x="111" y="307"/>
                  <a:pt x="112" y="309"/>
                  <a:pt x="112" y="310"/>
                </a:cubicBezTo>
                <a:cubicBezTo>
                  <a:pt x="112" y="310"/>
                  <a:pt x="113" y="310"/>
                  <a:pt x="113" y="311"/>
                </a:cubicBezTo>
                <a:cubicBezTo>
                  <a:pt x="113" y="311"/>
                  <a:pt x="113" y="312"/>
                  <a:pt x="114" y="313"/>
                </a:cubicBezTo>
                <a:cubicBezTo>
                  <a:pt x="114" y="313"/>
                  <a:pt x="114" y="313"/>
                  <a:pt x="114" y="313"/>
                </a:cubicBezTo>
                <a:cubicBezTo>
                  <a:pt x="115" y="314"/>
                  <a:pt x="115" y="314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6" y="315"/>
                  <a:pt x="116" y="316"/>
                  <a:pt x="117" y="316"/>
                </a:cubicBezTo>
                <a:cubicBezTo>
                  <a:pt x="117" y="316"/>
                  <a:pt x="117" y="316"/>
                  <a:pt x="117" y="316"/>
                </a:cubicBezTo>
                <a:cubicBezTo>
                  <a:pt x="123" y="320"/>
                  <a:pt x="130" y="319"/>
                  <a:pt x="134" y="315"/>
                </a:cubicBezTo>
                <a:cubicBezTo>
                  <a:pt x="135" y="313"/>
                  <a:pt x="135" y="313"/>
                  <a:pt x="135" y="313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47" y="300"/>
                  <a:pt x="162" y="274"/>
                  <a:pt x="162" y="252"/>
                </a:cubicBezTo>
                <a:cubicBezTo>
                  <a:pt x="162" y="243"/>
                  <a:pt x="160" y="236"/>
                  <a:pt x="154" y="230"/>
                </a:cubicBezTo>
                <a:cubicBezTo>
                  <a:pt x="145" y="221"/>
                  <a:pt x="132" y="220"/>
                  <a:pt x="118" y="224"/>
                </a:cubicBezTo>
                <a:cubicBezTo>
                  <a:pt x="121" y="218"/>
                  <a:pt x="122" y="212"/>
                  <a:pt x="122" y="206"/>
                </a:cubicBezTo>
                <a:cubicBezTo>
                  <a:pt x="122" y="201"/>
                  <a:pt x="121" y="196"/>
                  <a:pt x="117" y="192"/>
                </a:cubicBezTo>
                <a:cubicBezTo>
                  <a:pt x="114" y="190"/>
                  <a:pt x="110" y="187"/>
                  <a:pt x="103" y="187"/>
                </a:cubicBezTo>
                <a:cubicBezTo>
                  <a:pt x="84" y="187"/>
                  <a:pt x="53" y="210"/>
                  <a:pt x="41" y="222"/>
                </a:cubicBezTo>
                <a:cubicBezTo>
                  <a:pt x="40" y="223"/>
                  <a:pt x="39" y="225"/>
                  <a:pt x="38" y="227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1" y="368"/>
                  <a:pt x="1" y="368"/>
                  <a:pt x="1" y="368"/>
                </a:cubicBezTo>
                <a:cubicBezTo>
                  <a:pt x="0" y="373"/>
                  <a:pt x="1" y="378"/>
                  <a:pt x="5" y="381"/>
                </a:cubicBezTo>
                <a:cubicBezTo>
                  <a:pt x="8" y="384"/>
                  <a:pt x="13" y="386"/>
                  <a:pt x="17" y="384"/>
                </a:cubicBezTo>
                <a:cubicBezTo>
                  <a:pt x="157" y="348"/>
                  <a:pt x="157" y="348"/>
                  <a:pt x="157" y="348"/>
                </a:cubicBezTo>
                <a:cubicBezTo>
                  <a:pt x="160" y="347"/>
                  <a:pt x="162" y="346"/>
                  <a:pt x="163" y="344"/>
                </a:cubicBezTo>
                <a:cubicBezTo>
                  <a:pt x="163" y="344"/>
                  <a:pt x="372" y="136"/>
                  <a:pt x="373" y="136"/>
                </a:cubicBezTo>
                <a:cubicBezTo>
                  <a:pt x="376" y="133"/>
                  <a:pt x="383" y="126"/>
                  <a:pt x="384" y="114"/>
                </a:cubicBezTo>
                <a:cubicBezTo>
                  <a:pt x="384" y="112"/>
                  <a:pt x="384" y="111"/>
                  <a:pt x="384" y="110"/>
                </a:cubicBezTo>
                <a:cubicBezTo>
                  <a:pt x="384" y="91"/>
                  <a:pt x="372" y="69"/>
                  <a:pt x="348" y="44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18" y="14"/>
                  <a:pt x="292" y="0"/>
                  <a:pt x="271" y="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8" name="Freeform 341"/>
          <p:cNvSpPr>
            <a:spLocks/>
          </p:cNvSpPr>
          <p:nvPr userDrawn="1"/>
        </p:nvSpPr>
        <p:spPr bwMode="auto">
          <a:xfrm>
            <a:off x="1879071" y="3877182"/>
            <a:ext cx="397558" cy="337434"/>
          </a:xfrm>
          <a:custGeom>
            <a:avLst/>
            <a:gdLst/>
            <a:ahLst/>
            <a:cxnLst>
              <a:cxn ang="0">
                <a:pos x="228" y="14"/>
              </a:cxn>
              <a:cxn ang="0">
                <a:pos x="124" y="0"/>
              </a:cxn>
              <a:cxn ang="0">
                <a:pos x="0" y="54"/>
              </a:cxn>
              <a:cxn ang="0">
                <a:pos x="1" y="56"/>
              </a:cxn>
              <a:cxn ang="0">
                <a:pos x="14" y="160"/>
              </a:cxn>
              <a:cxn ang="0">
                <a:pos x="1" y="265"/>
              </a:cxn>
              <a:cxn ang="0">
                <a:pos x="16" y="373"/>
              </a:cxn>
              <a:cxn ang="0">
                <a:pos x="124" y="388"/>
              </a:cxn>
              <a:cxn ang="0">
                <a:pos x="228" y="375"/>
              </a:cxn>
              <a:cxn ang="0">
                <a:pos x="333" y="388"/>
              </a:cxn>
              <a:cxn ang="0">
                <a:pos x="456" y="335"/>
              </a:cxn>
              <a:cxn ang="0">
                <a:pos x="443" y="230"/>
              </a:cxn>
              <a:cxn ang="0">
                <a:pos x="456" y="126"/>
              </a:cxn>
              <a:cxn ang="0">
                <a:pos x="429" y="9"/>
              </a:cxn>
              <a:cxn ang="0">
                <a:pos x="411" y="27"/>
              </a:cxn>
              <a:cxn ang="0">
                <a:pos x="429" y="56"/>
              </a:cxn>
              <a:cxn ang="0">
                <a:pos x="409" y="91"/>
              </a:cxn>
              <a:cxn ang="0">
                <a:pos x="416" y="149"/>
              </a:cxn>
              <a:cxn ang="0">
                <a:pos x="416" y="172"/>
              </a:cxn>
              <a:cxn ang="0">
                <a:pos x="409" y="230"/>
              </a:cxn>
              <a:cxn ang="0">
                <a:pos x="429" y="265"/>
              </a:cxn>
              <a:cxn ang="0">
                <a:pos x="411" y="294"/>
              </a:cxn>
              <a:cxn ang="0">
                <a:pos x="418" y="312"/>
              </a:cxn>
              <a:cxn ang="0">
                <a:pos x="379" y="348"/>
              </a:cxn>
              <a:cxn ang="0">
                <a:pos x="333" y="361"/>
              </a:cxn>
              <a:cxn ang="0">
                <a:pos x="286" y="348"/>
              </a:cxn>
              <a:cxn ang="0">
                <a:pos x="228" y="341"/>
              </a:cxn>
              <a:cxn ang="0">
                <a:pos x="170" y="348"/>
              </a:cxn>
              <a:cxn ang="0">
                <a:pos x="124" y="361"/>
              </a:cxn>
              <a:cxn ang="0">
                <a:pos x="95" y="343"/>
              </a:cxn>
              <a:cxn ang="0">
                <a:pos x="54" y="362"/>
              </a:cxn>
              <a:cxn ang="0">
                <a:pos x="41" y="311"/>
              </a:cxn>
              <a:cxn ang="0">
                <a:pos x="41" y="288"/>
              </a:cxn>
              <a:cxn ang="0">
                <a:pos x="47" y="230"/>
              </a:cxn>
              <a:cxn ang="0">
                <a:pos x="27" y="195"/>
              </a:cxn>
              <a:cxn ang="0">
                <a:pos x="47" y="160"/>
              </a:cxn>
              <a:cxn ang="0">
                <a:pos x="41" y="102"/>
              </a:cxn>
              <a:cxn ang="0">
                <a:pos x="41" y="79"/>
              </a:cxn>
              <a:cxn ang="0">
                <a:pos x="27" y="54"/>
              </a:cxn>
              <a:cxn ang="0">
                <a:pos x="89" y="47"/>
              </a:cxn>
              <a:cxn ang="0">
                <a:pos x="147" y="41"/>
              </a:cxn>
              <a:cxn ang="0">
                <a:pos x="194" y="27"/>
              </a:cxn>
              <a:cxn ang="0">
                <a:pos x="240" y="41"/>
              </a:cxn>
              <a:cxn ang="0">
                <a:pos x="298" y="47"/>
              </a:cxn>
              <a:cxn ang="0">
                <a:pos x="347" y="14"/>
              </a:cxn>
            </a:cxnLst>
            <a:rect l="0" t="0" r="r" b="b"/>
            <a:pathLst>
              <a:path w="456" h="388">
                <a:moveTo>
                  <a:pt x="298" y="14"/>
                </a:moveTo>
                <a:cubicBezTo>
                  <a:pt x="289" y="5"/>
                  <a:pt x="276" y="0"/>
                  <a:pt x="263" y="0"/>
                </a:cubicBezTo>
                <a:cubicBezTo>
                  <a:pt x="250" y="0"/>
                  <a:pt x="238" y="5"/>
                  <a:pt x="228" y="14"/>
                </a:cubicBezTo>
                <a:cubicBezTo>
                  <a:pt x="219" y="5"/>
                  <a:pt x="207" y="0"/>
                  <a:pt x="194" y="0"/>
                </a:cubicBezTo>
                <a:cubicBezTo>
                  <a:pt x="181" y="0"/>
                  <a:pt x="168" y="5"/>
                  <a:pt x="159" y="14"/>
                </a:cubicBezTo>
                <a:cubicBezTo>
                  <a:pt x="149" y="5"/>
                  <a:pt x="137" y="0"/>
                  <a:pt x="124" y="0"/>
                </a:cubicBezTo>
                <a:cubicBezTo>
                  <a:pt x="111" y="0"/>
                  <a:pt x="98" y="5"/>
                  <a:pt x="89" y="14"/>
                </a:cubicBezTo>
                <a:cubicBezTo>
                  <a:pt x="79" y="5"/>
                  <a:pt x="67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54"/>
                  <a:pt x="0" y="55"/>
                  <a:pt x="0" y="55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6"/>
                  <a:pt x="1" y="56"/>
                </a:cubicBezTo>
                <a:cubicBezTo>
                  <a:pt x="1" y="69"/>
                  <a:pt x="5" y="81"/>
                  <a:pt x="14" y="90"/>
                </a:cubicBezTo>
                <a:cubicBezTo>
                  <a:pt x="5" y="100"/>
                  <a:pt x="1" y="112"/>
                  <a:pt x="1" y="125"/>
                </a:cubicBezTo>
                <a:cubicBezTo>
                  <a:pt x="1" y="138"/>
                  <a:pt x="5" y="151"/>
                  <a:pt x="14" y="160"/>
                </a:cubicBezTo>
                <a:cubicBezTo>
                  <a:pt x="5" y="170"/>
                  <a:pt x="1" y="182"/>
                  <a:pt x="1" y="195"/>
                </a:cubicBezTo>
                <a:cubicBezTo>
                  <a:pt x="1" y="208"/>
                  <a:pt x="5" y="220"/>
                  <a:pt x="14" y="230"/>
                </a:cubicBezTo>
                <a:cubicBezTo>
                  <a:pt x="5" y="240"/>
                  <a:pt x="1" y="252"/>
                  <a:pt x="1" y="265"/>
                </a:cubicBezTo>
                <a:cubicBezTo>
                  <a:pt x="1" y="278"/>
                  <a:pt x="5" y="290"/>
                  <a:pt x="14" y="300"/>
                </a:cubicBezTo>
                <a:cubicBezTo>
                  <a:pt x="5" y="309"/>
                  <a:pt x="1" y="322"/>
                  <a:pt x="1" y="335"/>
                </a:cubicBezTo>
                <a:cubicBezTo>
                  <a:pt x="1" y="349"/>
                  <a:pt x="6" y="362"/>
                  <a:pt x="16" y="373"/>
                </a:cubicBezTo>
                <a:cubicBezTo>
                  <a:pt x="26" y="383"/>
                  <a:pt x="40" y="388"/>
                  <a:pt x="54" y="388"/>
                </a:cubicBezTo>
                <a:cubicBezTo>
                  <a:pt x="67" y="388"/>
                  <a:pt x="79" y="383"/>
                  <a:pt x="89" y="375"/>
                </a:cubicBezTo>
                <a:cubicBezTo>
                  <a:pt x="99" y="383"/>
                  <a:pt x="111" y="388"/>
                  <a:pt x="124" y="388"/>
                </a:cubicBezTo>
                <a:cubicBezTo>
                  <a:pt x="137" y="388"/>
                  <a:pt x="149" y="383"/>
                  <a:pt x="158" y="375"/>
                </a:cubicBezTo>
                <a:cubicBezTo>
                  <a:pt x="168" y="383"/>
                  <a:pt x="180" y="388"/>
                  <a:pt x="193" y="388"/>
                </a:cubicBezTo>
                <a:cubicBezTo>
                  <a:pt x="206" y="388"/>
                  <a:pt x="219" y="383"/>
                  <a:pt x="228" y="375"/>
                </a:cubicBezTo>
                <a:cubicBezTo>
                  <a:pt x="238" y="383"/>
                  <a:pt x="250" y="388"/>
                  <a:pt x="263" y="388"/>
                </a:cubicBezTo>
                <a:cubicBezTo>
                  <a:pt x="276" y="388"/>
                  <a:pt x="288" y="383"/>
                  <a:pt x="298" y="375"/>
                </a:cubicBezTo>
                <a:cubicBezTo>
                  <a:pt x="308" y="383"/>
                  <a:pt x="320" y="388"/>
                  <a:pt x="333" y="388"/>
                </a:cubicBezTo>
                <a:cubicBezTo>
                  <a:pt x="346" y="388"/>
                  <a:pt x="358" y="383"/>
                  <a:pt x="368" y="375"/>
                </a:cubicBezTo>
                <a:cubicBezTo>
                  <a:pt x="377" y="383"/>
                  <a:pt x="390" y="388"/>
                  <a:pt x="403" y="388"/>
                </a:cubicBezTo>
                <a:cubicBezTo>
                  <a:pt x="432" y="388"/>
                  <a:pt x="456" y="364"/>
                  <a:pt x="456" y="335"/>
                </a:cubicBezTo>
                <a:cubicBezTo>
                  <a:pt x="456" y="322"/>
                  <a:pt x="451" y="309"/>
                  <a:pt x="443" y="300"/>
                </a:cubicBezTo>
                <a:cubicBezTo>
                  <a:pt x="451" y="290"/>
                  <a:pt x="456" y="278"/>
                  <a:pt x="456" y="265"/>
                </a:cubicBezTo>
                <a:cubicBezTo>
                  <a:pt x="456" y="252"/>
                  <a:pt x="451" y="240"/>
                  <a:pt x="443" y="230"/>
                </a:cubicBezTo>
                <a:cubicBezTo>
                  <a:pt x="451" y="221"/>
                  <a:pt x="456" y="208"/>
                  <a:pt x="456" y="195"/>
                </a:cubicBezTo>
                <a:cubicBezTo>
                  <a:pt x="456" y="182"/>
                  <a:pt x="451" y="170"/>
                  <a:pt x="443" y="161"/>
                </a:cubicBezTo>
                <a:cubicBezTo>
                  <a:pt x="451" y="151"/>
                  <a:pt x="456" y="139"/>
                  <a:pt x="456" y="126"/>
                </a:cubicBezTo>
                <a:cubicBezTo>
                  <a:pt x="456" y="113"/>
                  <a:pt x="451" y="100"/>
                  <a:pt x="443" y="91"/>
                </a:cubicBezTo>
                <a:cubicBezTo>
                  <a:pt x="451" y="81"/>
                  <a:pt x="456" y="69"/>
                  <a:pt x="456" y="56"/>
                </a:cubicBezTo>
                <a:cubicBezTo>
                  <a:pt x="456" y="37"/>
                  <a:pt x="446" y="19"/>
                  <a:pt x="429" y="9"/>
                </a:cubicBezTo>
                <a:cubicBezTo>
                  <a:pt x="424" y="6"/>
                  <a:pt x="418" y="7"/>
                  <a:pt x="413" y="11"/>
                </a:cubicBezTo>
                <a:cubicBezTo>
                  <a:pt x="411" y="14"/>
                  <a:pt x="409" y="17"/>
                  <a:pt x="409" y="21"/>
                </a:cubicBezTo>
                <a:cubicBezTo>
                  <a:pt x="409" y="23"/>
                  <a:pt x="410" y="25"/>
                  <a:pt x="411" y="27"/>
                </a:cubicBezTo>
                <a:cubicBezTo>
                  <a:pt x="411" y="28"/>
                  <a:pt x="411" y="28"/>
                  <a:pt x="411" y="28"/>
                </a:cubicBezTo>
                <a:cubicBezTo>
                  <a:pt x="412" y="30"/>
                  <a:pt x="415" y="32"/>
                  <a:pt x="417" y="33"/>
                </a:cubicBezTo>
                <a:cubicBezTo>
                  <a:pt x="425" y="38"/>
                  <a:pt x="429" y="47"/>
                  <a:pt x="429" y="56"/>
                </a:cubicBezTo>
                <a:cubicBezTo>
                  <a:pt x="429" y="65"/>
                  <a:pt x="424" y="74"/>
                  <a:pt x="416" y="79"/>
                </a:cubicBezTo>
                <a:cubicBezTo>
                  <a:pt x="412" y="81"/>
                  <a:pt x="409" y="86"/>
                  <a:pt x="409" y="91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5"/>
                  <a:pt x="412" y="100"/>
                  <a:pt x="416" y="102"/>
                </a:cubicBezTo>
                <a:cubicBezTo>
                  <a:pt x="424" y="107"/>
                  <a:pt x="429" y="116"/>
                  <a:pt x="429" y="126"/>
                </a:cubicBezTo>
                <a:cubicBezTo>
                  <a:pt x="429" y="135"/>
                  <a:pt x="424" y="144"/>
                  <a:pt x="416" y="149"/>
                </a:cubicBezTo>
                <a:cubicBezTo>
                  <a:pt x="412" y="151"/>
                  <a:pt x="409" y="156"/>
                  <a:pt x="409" y="161"/>
                </a:cubicBezTo>
                <a:cubicBezTo>
                  <a:pt x="409" y="161"/>
                  <a:pt x="409" y="161"/>
                  <a:pt x="409" y="161"/>
                </a:cubicBezTo>
                <a:cubicBezTo>
                  <a:pt x="409" y="165"/>
                  <a:pt x="412" y="170"/>
                  <a:pt x="416" y="172"/>
                </a:cubicBezTo>
                <a:cubicBezTo>
                  <a:pt x="424" y="177"/>
                  <a:pt x="429" y="186"/>
                  <a:pt x="429" y="195"/>
                </a:cubicBezTo>
                <a:cubicBezTo>
                  <a:pt x="429" y="205"/>
                  <a:pt x="424" y="214"/>
                  <a:pt x="416" y="219"/>
                </a:cubicBezTo>
                <a:cubicBezTo>
                  <a:pt x="412" y="221"/>
                  <a:pt x="409" y="225"/>
                  <a:pt x="409" y="230"/>
                </a:cubicBezTo>
                <a:cubicBezTo>
                  <a:pt x="409" y="230"/>
                  <a:pt x="409" y="230"/>
                  <a:pt x="409" y="230"/>
                </a:cubicBezTo>
                <a:cubicBezTo>
                  <a:pt x="409" y="235"/>
                  <a:pt x="412" y="239"/>
                  <a:pt x="416" y="242"/>
                </a:cubicBezTo>
                <a:cubicBezTo>
                  <a:pt x="424" y="247"/>
                  <a:pt x="429" y="256"/>
                  <a:pt x="429" y="265"/>
                </a:cubicBezTo>
                <a:cubicBezTo>
                  <a:pt x="429" y="274"/>
                  <a:pt x="425" y="283"/>
                  <a:pt x="417" y="288"/>
                </a:cubicBezTo>
                <a:cubicBezTo>
                  <a:pt x="414" y="289"/>
                  <a:pt x="412" y="291"/>
                  <a:pt x="411" y="294"/>
                </a:cubicBezTo>
                <a:cubicBezTo>
                  <a:pt x="411" y="294"/>
                  <a:pt x="411" y="294"/>
                  <a:pt x="411" y="294"/>
                </a:cubicBezTo>
                <a:cubicBezTo>
                  <a:pt x="410" y="296"/>
                  <a:pt x="409" y="298"/>
                  <a:pt x="409" y="300"/>
                </a:cubicBezTo>
                <a:cubicBezTo>
                  <a:pt x="409" y="304"/>
                  <a:pt x="411" y="307"/>
                  <a:pt x="413" y="310"/>
                </a:cubicBezTo>
                <a:cubicBezTo>
                  <a:pt x="415" y="311"/>
                  <a:pt x="416" y="312"/>
                  <a:pt x="418" y="312"/>
                </a:cubicBezTo>
                <a:cubicBezTo>
                  <a:pt x="425" y="317"/>
                  <a:pt x="430" y="326"/>
                  <a:pt x="430" y="335"/>
                </a:cubicBezTo>
                <a:cubicBezTo>
                  <a:pt x="430" y="349"/>
                  <a:pt x="418" y="361"/>
                  <a:pt x="403" y="361"/>
                </a:cubicBezTo>
                <a:cubicBezTo>
                  <a:pt x="393" y="361"/>
                  <a:pt x="384" y="356"/>
                  <a:pt x="379" y="348"/>
                </a:cubicBezTo>
                <a:cubicBezTo>
                  <a:pt x="377" y="344"/>
                  <a:pt x="373" y="341"/>
                  <a:pt x="368" y="341"/>
                </a:cubicBezTo>
                <a:cubicBezTo>
                  <a:pt x="363" y="341"/>
                  <a:pt x="359" y="344"/>
                  <a:pt x="356" y="348"/>
                </a:cubicBezTo>
                <a:cubicBezTo>
                  <a:pt x="351" y="356"/>
                  <a:pt x="342" y="361"/>
                  <a:pt x="333" y="361"/>
                </a:cubicBezTo>
                <a:cubicBezTo>
                  <a:pt x="323" y="361"/>
                  <a:pt x="314" y="356"/>
                  <a:pt x="310" y="348"/>
                </a:cubicBezTo>
                <a:cubicBezTo>
                  <a:pt x="307" y="344"/>
                  <a:pt x="303" y="341"/>
                  <a:pt x="298" y="341"/>
                </a:cubicBezTo>
                <a:cubicBezTo>
                  <a:pt x="293" y="341"/>
                  <a:pt x="289" y="344"/>
                  <a:pt x="286" y="348"/>
                </a:cubicBezTo>
                <a:cubicBezTo>
                  <a:pt x="282" y="356"/>
                  <a:pt x="273" y="361"/>
                  <a:pt x="263" y="361"/>
                </a:cubicBezTo>
                <a:cubicBezTo>
                  <a:pt x="254" y="361"/>
                  <a:pt x="245" y="356"/>
                  <a:pt x="240" y="348"/>
                </a:cubicBezTo>
                <a:cubicBezTo>
                  <a:pt x="237" y="344"/>
                  <a:pt x="233" y="341"/>
                  <a:pt x="228" y="341"/>
                </a:cubicBezTo>
                <a:cubicBezTo>
                  <a:pt x="223" y="341"/>
                  <a:pt x="219" y="344"/>
                  <a:pt x="217" y="348"/>
                </a:cubicBezTo>
                <a:cubicBezTo>
                  <a:pt x="212" y="356"/>
                  <a:pt x="203" y="361"/>
                  <a:pt x="193" y="361"/>
                </a:cubicBezTo>
                <a:cubicBezTo>
                  <a:pt x="184" y="361"/>
                  <a:pt x="175" y="356"/>
                  <a:pt x="170" y="348"/>
                </a:cubicBezTo>
                <a:cubicBezTo>
                  <a:pt x="168" y="344"/>
                  <a:pt x="163" y="341"/>
                  <a:pt x="158" y="341"/>
                </a:cubicBezTo>
                <a:cubicBezTo>
                  <a:pt x="154" y="341"/>
                  <a:pt x="149" y="344"/>
                  <a:pt x="147" y="348"/>
                </a:cubicBezTo>
                <a:cubicBezTo>
                  <a:pt x="142" y="356"/>
                  <a:pt x="133" y="361"/>
                  <a:pt x="124" y="361"/>
                </a:cubicBezTo>
                <a:cubicBezTo>
                  <a:pt x="114" y="361"/>
                  <a:pt x="106" y="357"/>
                  <a:pt x="101" y="349"/>
                </a:cubicBezTo>
                <a:cubicBezTo>
                  <a:pt x="100" y="347"/>
                  <a:pt x="98" y="344"/>
                  <a:pt x="95" y="34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90" y="340"/>
                  <a:pt x="83" y="341"/>
                  <a:pt x="79" y="345"/>
                </a:cubicBezTo>
                <a:cubicBezTo>
                  <a:pt x="78" y="347"/>
                  <a:pt x="77" y="348"/>
                  <a:pt x="76" y="350"/>
                </a:cubicBezTo>
                <a:cubicBezTo>
                  <a:pt x="71" y="357"/>
                  <a:pt x="63" y="362"/>
                  <a:pt x="54" y="362"/>
                </a:cubicBezTo>
                <a:cubicBezTo>
                  <a:pt x="47" y="362"/>
                  <a:pt x="40" y="359"/>
                  <a:pt x="35" y="354"/>
                </a:cubicBezTo>
                <a:cubicBezTo>
                  <a:pt x="30" y="349"/>
                  <a:pt x="27" y="342"/>
                  <a:pt x="27" y="335"/>
                </a:cubicBezTo>
                <a:cubicBezTo>
                  <a:pt x="27" y="325"/>
                  <a:pt x="32" y="316"/>
                  <a:pt x="41" y="311"/>
                </a:cubicBezTo>
                <a:cubicBezTo>
                  <a:pt x="45" y="309"/>
                  <a:pt x="47" y="305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295"/>
                  <a:pt x="45" y="291"/>
                  <a:pt x="41" y="288"/>
                </a:cubicBezTo>
                <a:cubicBezTo>
                  <a:pt x="32" y="283"/>
                  <a:pt x="27" y="275"/>
                  <a:pt x="27" y="265"/>
                </a:cubicBezTo>
                <a:cubicBezTo>
                  <a:pt x="27" y="255"/>
                  <a:pt x="32" y="246"/>
                  <a:pt x="41" y="242"/>
                </a:cubicBezTo>
                <a:cubicBezTo>
                  <a:pt x="45" y="239"/>
                  <a:pt x="47" y="235"/>
                  <a:pt x="47" y="230"/>
                </a:cubicBezTo>
                <a:cubicBezTo>
                  <a:pt x="47" y="230"/>
                  <a:pt x="47" y="230"/>
                  <a:pt x="47" y="230"/>
                </a:cubicBezTo>
                <a:cubicBezTo>
                  <a:pt x="47" y="225"/>
                  <a:pt x="45" y="221"/>
                  <a:pt x="41" y="218"/>
                </a:cubicBezTo>
                <a:cubicBezTo>
                  <a:pt x="32" y="214"/>
                  <a:pt x="27" y="205"/>
                  <a:pt x="27" y="195"/>
                </a:cubicBezTo>
                <a:cubicBezTo>
                  <a:pt x="27" y="186"/>
                  <a:pt x="32" y="177"/>
                  <a:pt x="41" y="172"/>
                </a:cubicBezTo>
                <a:cubicBezTo>
                  <a:pt x="45" y="169"/>
                  <a:pt x="47" y="165"/>
                  <a:pt x="47" y="160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47" y="155"/>
                  <a:pt x="45" y="151"/>
                  <a:pt x="41" y="149"/>
                </a:cubicBezTo>
                <a:cubicBezTo>
                  <a:pt x="32" y="144"/>
                  <a:pt x="27" y="135"/>
                  <a:pt x="27" y="125"/>
                </a:cubicBezTo>
                <a:cubicBezTo>
                  <a:pt x="27" y="116"/>
                  <a:pt x="32" y="107"/>
                  <a:pt x="41" y="102"/>
                </a:cubicBezTo>
                <a:cubicBezTo>
                  <a:pt x="45" y="100"/>
                  <a:pt x="47" y="95"/>
                  <a:pt x="47" y="91"/>
                </a:cubicBezTo>
                <a:cubicBezTo>
                  <a:pt x="47" y="91"/>
                  <a:pt x="47" y="90"/>
                  <a:pt x="47" y="90"/>
                </a:cubicBezTo>
                <a:cubicBezTo>
                  <a:pt x="47" y="86"/>
                  <a:pt x="45" y="81"/>
                  <a:pt x="41" y="79"/>
                </a:cubicBezTo>
                <a:cubicBezTo>
                  <a:pt x="32" y="74"/>
                  <a:pt x="27" y="65"/>
                  <a:pt x="27" y="56"/>
                </a:cubicBezTo>
                <a:cubicBezTo>
                  <a:pt x="27" y="55"/>
                  <a:pt x="27" y="55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39"/>
                  <a:pt x="39" y="27"/>
                  <a:pt x="54" y="27"/>
                </a:cubicBezTo>
                <a:cubicBezTo>
                  <a:pt x="64" y="27"/>
                  <a:pt x="72" y="32"/>
                  <a:pt x="77" y="41"/>
                </a:cubicBezTo>
                <a:cubicBezTo>
                  <a:pt x="80" y="45"/>
                  <a:pt x="84" y="47"/>
                  <a:pt x="89" y="47"/>
                </a:cubicBezTo>
                <a:cubicBezTo>
                  <a:pt x="94" y="47"/>
                  <a:pt x="98" y="45"/>
                  <a:pt x="100" y="41"/>
                </a:cubicBezTo>
                <a:cubicBezTo>
                  <a:pt x="105" y="32"/>
                  <a:pt x="114" y="27"/>
                  <a:pt x="124" y="27"/>
                </a:cubicBezTo>
                <a:cubicBezTo>
                  <a:pt x="133" y="27"/>
                  <a:pt x="142" y="32"/>
                  <a:pt x="147" y="41"/>
                </a:cubicBezTo>
                <a:cubicBezTo>
                  <a:pt x="149" y="45"/>
                  <a:pt x="154" y="47"/>
                  <a:pt x="159" y="47"/>
                </a:cubicBezTo>
                <a:cubicBezTo>
                  <a:pt x="163" y="47"/>
                  <a:pt x="168" y="45"/>
                  <a:pt x="170" y="41"/>
                </a:cubicBezTo>
                <a:cubicBezTo>
                  <a:pt x="175" y="32"/>
                  <a:pt x="184" y="27"/>
                  <a:pt x="194" y="27"/>
                </a:cubicBezTo>
                <a:cubicBezTo>
                  <a:pt x="203" y="27"/>
                  <a:pt x="212" y="32"/>
                  <a:pt x="217" y="41"/>
                </a:cubicBezTo>
                <a:cubicBezTo>
                  <a:pt x="219" y="45"/>
                  <a:pt x="224" y="47"/>
                  <a:pt x="228" y="47"/>
                </a:cubicBezTo>
                <a:cubicBezTo>
                  <a:pt x="233" y="47"/>
                  <a:pt x="238" y="45"/>
                  <a:pt x="240" y="41"/>
                </a:cubicBezTo>
                <a:cubicBezTo>
                  <a:pt x="245" y="32"/>
                  <a:pt x="254" y="27"/>
                  <a:pt x="263" y="27"/>
                </a:cubicBezTo>
                <a:cubicBezTo>
                  <a:pt x="273" y="27"/>
                  <a:pt x="282" y="32"/>
                  <a:pt x="287" y="41"/>
                </a:cubicBezTo>
                <a:cubicBezTo>
                  <a:pt x="289" y="45"/>
                  <a:pt x="293" y="47"/>
                  <a:pt x="298" y="47"/>
                </a:cubicBezTo>
                <a:cubicBezTo>
                  <a:pt x="303" y="47"/>
                  <a:pt x="307" y="45"/>
                  <a:pt x="310" y="41"/>
                </a:cubicBezTo>
                <a:cubicBezTo>
                  <a:pt x="315" y="32"/>
                  <a:pt x="324" y="27"/>
                  <a:pt x="333" y="27"/>
                </a:cubicBezTo>
                <a:cubicBezTo>
                  <a:pt x="341" y="27"/>
                  <a:pt x="347" y="21"/>
                  <a:pt x="347" y="14"/>
                </a:cubicBezTo>
                <a:cubicBezTo>
                  <a:pt x="347" y="6"/>
                  <a:pt x="341" y="0"/>
                  <a:pt x="333" y="0"/>
                </a:cubicBezTo>
                <a:cubicBezTo>
                  <a:pt x="320" y="0"/>
                  <a:pt x="308" y="5"/>
                  <a:pt x="298" y="14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4" name="Freeform 337"/>
          <p:cNvSpPr>
            <a:spLocks noEditPoints="1"/>
          </p:cNvSpPr>
          <p:nvPr userDrawn="1"/>
        </p:nvSpPr>
        <p:spPr bwMode="auto">
          <a:xfrm>
            <a:off x="2358197" y="3846506"/>
            <a:ext cx="386515" cy="398786"/>
          </a:xfrm>
          <a:custGeom>
            <a:avLst/>
            <a:gdLst/>
            <a:ahLst/>
            <a:cxnLst>
              <a:cxn ang="0">
                <a:pos x="238" y="3"/>
              </a:cxn>
              <a:cxn ang="0">
                <a:pos x="176" y="46"/>
              </a:cxn>
              <a:cxn ang="0">
                <a:pos x="175" y="51"/>
              </a:cxn>
              <a:cxn ang="0">
                <a:pos x="175" y="94"/>
              </a:cxn>
              <a:cxn ang="0">
                <a:pos x="32" y="120"/>
              </a:cxn>
              <a:cxn ang="0">
                <a:pos x="21" y="132"/>
              </a:cxn>
              <a:cxn ang="0">
                <a:pos x="0" y="363"/>
              </a:cxn>
              <a:cxn ang="0">
                <a:pos x="0" y="364"/>
              </a:cxn>
              <a:cxn ang="0">
                <a:pos x="5" y="374"/>
              </a:cxn>
              <a:cxn ang="0">
                <a:pos x="95" y="453"/>
              </a:cxn>
              <a:cxn ang="0">
                <a:pos x="109" y="456"/>
              </a:cxn>
              <a:cxn ang="0">
                <a:pos x="117" y="444"/>
              </a:cxn>
              <a:cxn ang="0">
                <a:pos x="130" y="202"/>
              </a:cxn>
              <a:cxn ang="0">
                <a:pos x="191" y="185"/>
              </a:cxn>
              <a:cxn ang="0">
                <a:pos x="201" y="172"/>
              </a:cxn>
              <a:cxn ang="0">
                <a:pos x="201" y="116"/>
              </a:cxn>
              <a:cxn ang="0">
                <a:pos x="279" y="102"/>
              </a:cxn>
              <a:cxn ang="0">
                <a:pos x="280" y="123"/>
              </a:cxn>
              <a:cxn ang="0">
                <a:pos x="293" y="136"/>
              </a:cxn>
              <a:cxn ang="0">
                <a:pos x="306" y="123"/>
              </a:cxn>
              <a:cxn ang="0">
                <a:pos x="306" y="97"/>
              </a:cxn>
              <a:cxn ang="0">
                <a:pos x="380" y="83"/>
              </a:cxn>
              <a:cxn ang="0">
                <a:pos x="418" y="111"/>
              </a:cxn>
              <a:cxn ang="0">
                <a:pos x="418" y="366"/>
              </a:cxn>
              <a:cxn ang="0">
                <a:pos x="158" y="423"/>
              </a:cxn>
              <a:cxn ang="0">
                <a:pos x="148" y="436"/>
              </a:cxn>
              <a:cxn ang="0">
                <a:pos x="148" y="439"/>
              </a:cxn>
              <a:cxn ang="0">
                <a:pos x="164" y="449"/>
              </a:cxn>
              <a:cxn ang="0">
                <a:pos x="435" y="389"/>
              </a:cxn>
              <a:cxn ang="0">
                <a:pos x="445" y="376"/>
              </a:cxn>
              <a:cxn ang="0">
                <a:pos x="445" y="105"/>
              </a:cxn>
              <a:cxn ang="0">
                <a:pos x="440" y="94"/>
              </a:cxn>
              <a:cxn ang="0">
                <a:pos x="391" y="59"/>
              </a:cxn>
              <a:cxn ang="0">
                <a:pos x="381" y="56"/>
              </a:cxn>
              <a:cxn ang="0">
                <a:pos x="305" y="70"/>
              </a:cxn>
              <a:cxn ang="0">
                <a:pos x="305" y="45"/>
              </a:cxn>
              <a:cxn ang="0">
                <a:pos x="304" y="40"/>
              </a:cxn>
              <a:cxn ang="0">
                <a:pos x="238" y="3"/>
              </a:cxn>
              <a:cxn ang="0">
                <a:pos x="240" y="30"/>
              </a:cxn>
              <a:cxn ang="0">
                <a:pos x="278" y="49"/>
              </a:cxn>
              <a:cxn ang="0">
                <a:pos x="279" y="75"/>
              </a:cxn>
              <a:cxn ang="0">
                <a:pos x="202" y="89"/>
              </a:cxn>
              <a:cxn ang="0">
                <a:pos x="202" y="54"/>
              </a:cxn>
              <a:cxn ang="0">
                <a:pos x="240" y="30"/>
              </a:cxn>
              <a:cxn ang="0">
                <a:pos x="175" y="121"/>
              </a:cxn>
              <a:cxn ang="0">
                <a:pos x="174" y="162"/>
              </a:cxn>
              <a:cxn ang="0">
                <a:pos x="114" y="179"/>
              </a:cxn>
              <a:cxn ang="0">
                <a:pos x="104" y="191"/>
              </a:cxn>
              <a:cxn ang="0">
                <a:pos x="92" y="415"/>
              </a:cxn>
              <a:cxn ang="0">
                <a:pos x="27" y="359"/>
              </a:cxn>
              <a:cxn ang="0">
                <a:pos x="47" y="145"/>
              </a:cxn>
              <a:cxn ang="0">
                <a:pos x="175" y="121"/>
              </a:cxn>
            </a:cxnLst>
            <a:rect l="0" t="0" r="r" b="b"/>
            <a:pathLst>
              <a:path w="445" h="457">
                <a:moveTo>
                  <a:pt x="238" y="3"/>
                </a:moveTo>
                <a:cubicBezTo>
                  <a:pt x="191" y="6"/>
                  <a:pt x="177" y="44"/>
                  <a:pt x="176" y="46"/>
                </a:cubicBezTo>
                <a:cubicBezTo>
                  <a:pt x="176" y="47"/>
                  <a:pt x="176" y="49"/>
                  <a:pt x="175" y="51"/>
                </a:cubicBezTo>
                <a:cubicBezTo>
                  <a:pt x="175" y="51"/>
                  <a:pt x="175" y="74"/>
                  <a:pt x="175" y="94"/>
                </a:cubicBezTo>
                <a:cubicBezTo>
                  <a:pt x="106" y="107"/>
                  <a:pt x="32" y="120"/>
                  <a:pt x="32" y="120"/>
                </a:cubicBezTo>
                <a:cubicBezTo>
                  <a:pt x="26" y="122"/>
                  <a:pt x="22" y="126"/>
                  <a:pt x="21" y="132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4"/>
                  <a:pt x="0" y="364"/>
                </a:cubicBezTo>
                <a:cubicBezTo>
                  <a:pt x="0" y="368"/>
                  <a:pt x="2" y="372"/>
                  <a:pt x="5" y="374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98" y="457"/>
                  <a:pt x="104" y="457"/>
                  <a:pt x="109" y="456"/>
                </a:cubicBezTo>
                <a:cubicBezTo>
                  <a:pt x="113" y="454"/>
                  <a:pt x="116" y="449"/>
                  <a:pt x="117" y="444"/>
                </a:cubicBezTo>
                <a:cubicBezTo>
                  <a:pt x="117" y="444"/>
                  <a:pt x="129" y="220"/>
                  <a:pt x="130" y="202"/>
                </a:cubicBezTo>
                <a:cubicBezTo>
                  <a:pt x="144" y="198"/>
                  <a:pt x="191" y="185"/>
                  <a:pt x="191" y="185"/>
                </a:cubicBezTo>
                <a:cubicBezTo>
                  <a:pt x="197" y="183"/>
                  <a:pt x="201" y="178"/>
                  <a:pt x="201" y="172"/>
                </a:cubicBezTo>
                <a:cubicBezTo>
                  <a:pt x="201" y="172"/>
                  <a:pt x="201" y="144"/>
                  <a:pt x="201" y="116"/>
                </a:cubicBezTo>
                <a:cubicBezTo>
                  <a:pt x="240" y="109"/>
                  <a:pt x="246" y="108"/>
                  <a:pt x="279" y="102"/>
                </a:cubicBezTo>
                <a:cubicBezTo>
                  <a:pt x="279" y="110"/>
                  <a:pt x="280" y="123"/>
                  <a:pt x="280" y="123"/>
                </a:cubicBezTo>
                <a:cubicBezTo>
                  <a:pt x="280" y="130"/>
                  <a:pt x="286" y="136"/>
                  <a:pt x="293" y="136"/>
                </a:cubicBezTo>
                <a:cubicBezTo>
                  <a:pt x="300" y="136"/>
                  <a:pt x="306" y="130"/>
                  <a:pt x="306" y="123"/>
                </a:cubicBezTo>
                <a:cubicBezTo>
                  <a:pt x="306" y="123"/>
                  <a:pt x="306" y="108"/>
                  <a:pt x="306" y="97"/>
                </a:cubicBezTo>
                <a:cubicBezTo>
                  <a:pt x="332" y="92"/>
                  <a:pt x="378" y="84"/>
                  <a:pt x="380" y="83"/>
                </a:cubicBezTo>
                <a:cubicBezTo>
                  <a:pt x="387" y="88"/>
                  <a:pt x="411" y="106"/>
                  <a:pt x="418" y="111"/>
                </a:cubicBezTo>
                <a:cubicBezTo>
                  <a:pt x="418" y="124"/>
                  <a:pt x="418" y="346"/>
                  <a:pt x="418" y="366"/>
                </a:cubicBezTo>
                <a:cubicBezTo>
                  <a:pt x="399" y="370"/>
                  <a:pt x="158" y="423"/>
                  <a:pt x="158" y="423"/>
                </a:cubicBezTo>
                <a:cubicBezTo>
                  <a:pt x="152" y="425"/>
                  <a:pt x="148" y="430"/>
                  <a:pt x="148" y="436"/>
                </a:cubicBezTo>
                <a:cubicBezTo>
                  <a:pt x="148" y="437"/>
                  <a:pt x="148" y="438"/>
                  <a:pt x="148" y="439"/>
                </a:cubicBezTo>
                <a:cubicBezTo>
                  <a:pt x="150" y="446"/>
                  <a:pt x="157" y="451"/>
                  <a:pt x="164" y="449"/>
                </a:cubicBezTo>
                <a:cubicBezTo>
                  <a:pt x="435" y="389"/>
                  <a:pt x="435" y="389"/>
                  <a:pt x="435" y="389"/>
                </a:cubicBezTo>
                <a:cubicBezTo>
                  <a:pt x="441" y="388"/>
                  <a:pt x="445" y="383"/>
                  <a:pt x="445" y="376"/>
                </a:cubicBezTo>
                <a:cubicBezTo>
                  <a:pt x="445" y="105"/>
                  <a:pt x="445" y="105"/>
                  <a:pt x="445" y="105"/>
                </a:cubicBezTo>
                <a:cubicBezTo>
                  <a:pt x="445" y="100"/>
                  <a:pt x="443" y="96"/>
                  <a:pt x="440" y="94"/>
                </a:cubicBezTo>
                <a:cubicBezTo>
                  <a:pt x="391" y="59"/>
                  <a:pt x="391" y="59"/>
                  <a:pt x="391" y="59"/>
                </a:cubicBezTo>
                <a:cubicBezTo>
                  <a:pt x="388" y="56"/>
                  <a:pt x="385" y="56"/>
                  <a:pt x="381" y="56"/>
                </a:cubicBezTo>
                <a:cubicBezTo>
                  <a:pt x="381" y="56"/>
                  <a:pt x="331" y="65"/>
                  <a:pt x="305" y="70"/>
                </a:cubicBezTo>
                <a:cubicBezTo>
                  <a:pt x="305" y="59"/>
                  <a:pt x="305" y="45"/>
                  <a:pt x="305" y="45"/>
                </a:cubicBezTo>
                <a:cubicBezTo>
                  <a:pt x="305" y="43"/>
                  <a:pt x="305" y="42"/>
                  <a:pt x="304" y="40"/>
                </a:cubicBezTo>
                <a:cubicBezTo>
                  <a:pt x="303" y="38"/>
                  <a:pt x="285" y="0"/>
                  <a:pt x="238" y="3"/>
                </a:cubicBezTo>
                <a:close/>
                <a:moveTo>
                  <a:pt x="240" y="30"/>
                </a:moveTo>
                <a:cubicBezTo>
                  <a:pt x="263" y="28"/>
                  <a:pt x="275" y="43"/>
                  <a:pt x="278" y="49"/>
                </a:cubicBezTo>
                <a:cubicBezTo>
                  <a:pt x="278" y="51"/>
                  <a:pt x="279" y="63"/>
                  <a:pt x="279" y="75"/>
                </a:cubicBezTo>
                <a:cubicBezTo>
                  <a:pt x="247" y="81"/>
                  <a:pt x="240" y="82"/>
                  <a:pt x="202" y="89"/>
                </a:cubicBezTo>
                <a:cubicBezTo>
                  <a:pt x="202" y="74"/>
                  <a:pt x="202" y="55"/>
                  <a:pt x="202" y="54"/>
                </a:cubicBezTo>
                <a:cubicBezTo>
                  <a:pt x="205" y="48"/>
                  <a:pt x="215" y="32"/>
                  <a:pt x="240" y="30"/>
                </a:cubicBezTo>
                <a:close/>
                <a:moveTo>
                  <a:pt x="175" y="121"/>
                </a:moveTo>
                <a:cubicBezTo>
                  <a:pt x="175" y="141"/>
                  <a:pt x="174" y="156"/>
                  <a:pt x="174" y="162"/>
                </a:cubicBezTo>
                <a:cubicBezTo>
                  <a:pt x="160" y="166"/>
                  <a:pt x="114" y="179"/>
                  <a:pt x="114" y="179"/>
                </a:cubicBezTo>
                <a:cubicBezTo>
                  <a:pt x="108" y="181"/>
                  <a:pt x="105" y="186"/>
                  <a:pt x="104" y="191"/>
                </a:cubicBezTo>
                <a:cubicBezTo>
                  <a:pt x="104" y="191"/>
                  <a:pt x="94" y="372"/>
                  <a:pt x="92" y="415"/>
                </a:cubicBezTo>
                <a:cubicBezTo>
                  <a:pt x="69" y="395"/>
                  <a:pt x="34" y="365"/>
                  <a:pt x="27" y="359"/>
                </a:cubicBezTo>
                <a:cubicBezTo>
                  <a:pt x="28" y="346"/>
                  <a:pt x="45" y="163"/>
                  <a:pt x="47" y="145"/>
                </a:cubicBezTo>
                <a:cubicBezTo>
                  <a:pt x="54" y="144"/>
                  <a:pt x="114" y="133"/>
                  <a:pt x="175" y="12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5" name="Freeform 381"/>
          <p:cNvSpPr>
            <a:spLocks/>
          </p:cNvSpPr>
          <p:nvPr userDrawn="1"/>
        </p:nvSpPr>
        <p:spPr bwMode="auto">
          <a:xfrm>
            <a:off x="2842224" y="3845899"/>
            <a:ext cx="365656" cy="400013"/>
          </a:xfrm>
          <a:custGeom>
            <a:avLst/>
            <a:gdLst/>
            <a:ahLst/>
            <a:cxnLst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3"/>
              </a:cxn>
              <a:cxn ang="0">
                <a:pos x="86" y="249"/>
              </a:cxn>
              <a:cxn ang="0">
                <a:pos x="126" y="249"/>
              </a:cxn>
              <a:cxn ang="0">
                <a:pos x="139" y="235"/>
              </a:cxn>
              <a:cxn ang="0">
                <a:pos x="126" y="222"/>
              </a:cxn>
              <a:cxn ang="0">
                <a:pos x="86" y="222"/>
              </a:cxn>
              <a:cxn ang="0">
                <a:pos x="44" y="204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1"/>
              </a:cxn>
              <a:cxn ang="0">
                <a:pos x="344" y="118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1"/>
              </a:cxn>
              <a:cxn ang="0">
                <a:pos x="185" y="227"/>
              </a:cxn>
              <a:cxn ang="0">
                <a:pos x="184" y="240"/>
              </a:cxn>
              <a:cxn ang="0">
                <a:pos x="236" y="371"/>
              </a:cxn>
              <a:cxn ang="0">
                <a:pos x="246" y="379"/>
              </a:cxn>
              <a:cxn ang="0">
                <a:pos x="259" y="375"/>
              </a:cxn>
              <a:cxn ang="0">
                <a:pos x="292" y="337"/>
              </a:cxn>
              <a:cxn ang="0">
                <a:pos x="339" y="450"/>
              </a:cxn>
              <a:cxn ang="0">
                <a:pos x="356" y="458"/>
              </a:cxn>
              <a:cxn ang="0">
                <a:pos x="364" y="440"/>
              </a:cxn>
              <a:cxn ang="0">
                <a:pos x="309" y="307"/>
              </a:cxn>
              <a:cxn ang="0">
                <a:pos x="299" y="299"/>
              </a:cxn>
              <a:cxn ang="0">
                <a:pos x="287" y="303"/>
              </a:cxn>
              <a:cxn ang="0">
                <a:pos x="253" y="341"/>
              </a:cxn>
              <a:cxn ang="0">
                <a:pos x="216" y="248"/>
              </a:cxn>
              <a:cxn ang="0">
                <a:pos x="342" y="247"/>
              </a:cxn>
              <a:cxn ang="0">
                <a:pos x="419" y="171"/>
              </a:cxn>
              <a:cxn ang="0">
                <a:pos x="344" y="92"/>
              </a:cxn>
              <a:cxn ang="0">
                <a:pos x="324" y="94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</a:cxnLst>
            <a:rect l="0" t="0" r="r" b="b"/>
            <a:pathLst>
              <a:path w="419" h="460">
                <a:moveTo>
                  <a:pt x="86" y="76"/>
                </a:moveTo>
                <a:cubicBezTo>
                  <a:pt x="66" y="74"/>
                  <a:pt x="46" y="80"/>
                  <a:pt x="30" y="95"/>
                </a:cubicBezTo>
                <a:cubicBezTo>
                  <a:pt x="11" y="111"/>
                  <a:pt x="0" y="137"/>
                  <a:pt x="0" y="162"/>
                </a:cubicBezTo>
                <a:cubicBezTo>
                  <a:pt x="0" y="185"/>
                  <a:pt x="9" y="207"/>
                  <a:pt x="25" y="223"/>
                </a:cubicBezTo>
                <a:cubicBezTo>
                  <a:pt x="41" y="240"/>
                  <a:pt x="63" y="249"/>
                  <a:pt x="86" y="249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33" y="249"/>
                  <a:pt x="139" y="243"/>
                  <a:pt x="139" y="235"/>
                </a:cubicBezTo>
                <a:cubicBezTo>
                  <a:pt x="139" y="228"/>
                  <a:pt x="133" y="222"/>
                  <a:pt x="126" y="222"/>
                </a:cubicBezTo>
                <a:cubicBezTo>
                  <a:pt x="86" y="222"/>
                  <a:pt x="86" y="222"/>
                  <a:pt x="86" y="222"/>
                </a:cubicBezTo>
                <a:cubicBezTo>
                  <a:pt x="70" y="222"/>
                  <a:pt x="55" y="216"/>
                  <a:pt x="44" y="204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6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1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1"/>
                </a:cubicBezTo>
                <a:cubicBezTo>
                  <a:pt x="332" y="119"/>
                  <a:pt x="338" y="118"/>
                  <a:pt x="344" y="118"/>
                </a:cubicBezTo>
                <a:cubicBezTo>
                  <a:pt x="357" y="118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1"/>
                  <a:pt x="196" y="221"/>
                  <a:pt x="196" y="221"/>
                </a:cubicBezTo>
                <a:cubicBezTo>
                  <a:pt x="192" y="221"/>
                  <a:pt x="188" y="224"/>
                  <a:pt x="185" y="227"/>
                </a:cubicBezTo>
                <a:cubicBezTo>
                  <a:pt x="183" y="231"/>
                  <a:pt x="182" y="236"/>
                  <a:pt x="184" y="240"/>
                </a:cubicBezTo>
                <a:cubicBezTo>
                  <a:pt x="236" y="371"/>
                  <a:pt x="236" y="371"/>
                  <a:pt x="236" y="371"/>
                </a:cubicBezTo>
                <a:cubicBezTo>
                  <a:pt x="238" y="375"/>
                  <a:pt x="242" y="378"/>
                  <a:pt x="246" y="379"/>
                </a:cubicBezTo>
                <a:cubicBezTo>
                  <a:pt x="251" y="380"/>
                  <a:pt x="256" y="378"/>
                  <a:pt x="259" y="375"/>
                </a:cubicBezTo>
                <a:cubicBezTo>
                  <a:pt x="259" y="375"/>
                  <a:pt x="278" y="353"/>
                  <a:pt x="292" y="337"/>
                </a:cubicBezTo>
                <a:cubicBezTo>
                  <a:pt x="304" y="366"/>
                  <a:pt x="339" y="450"/>
                  <a:pt x="339" y="450"/>
                </a:cubicBezTo>
                <a:cubicBezTo>
                  <a:pt x="342" y="457"/>
                  <a:pt x="349" y="460"/>
                  <a:pt x="356" y="458"/>
                </a:cubicBezTo>
                <a:cubicBezTo>
                  <a:pt x="363" y="455"/>
                  <a:pt x="366" y="447"/>
                  <a:pt x="364" y="440"/>
                </a:cubicBezTo>
                <a:cubicBezTo>
                  <a:pt x="309" y="307"/>
                  <a:pt x="309" y="307"/>
                  <a:pt x="309" y="307"/>
                </a:cubicBezTo>
                <a:cubicBezTo>
                  <a:pt x="307" y="303"/>
                  <a:pt x="303" y="300"/>
                  <a:pt x="299" y="299"/>
                </a:cubicBezTo>
                <a:cubicBezTo>
                  <a:pt x="294" y="298"/>
                  <a:pt x="290" y="300"/>
                  <a:pt x="287" y="303"/>
                </a:cubicBezTo>
                <a:cubicBezTo>
                  <a:pt x="287" y="303"/>
                  <a:pt x="267" y="325"/>
                  <a:pt x="253" y="341"/>
                </a:cubicBezTo>
                <a:cubicBezTo>
                  <a:pt x="243" y="317"/>
                  <a:pt x="225" y="270"/>
                  <a:pt x="216" y="248"/>
                </a:cubicBezTo>
                <a:cubicBezTo>
                  <a:pt x="245" y="248"/>
                  <a:pt x="342" y="247"/>
                  <a:pt x="342" y="247"/>
                </a:cubicBezTo>
                <a:cubicBezTo>
                  <a:pt x="385" y="247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4"/>
                </a:cubicBezTo>
                <a:cubicBezTo>
                  <a:pt x="318" y="70"/>
                  <a:pt x="305" y="48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3" name="Freeform 433"/>
          <p:cNvSpPr>
            <a:spLocks/>
          </p:cNvSpPr>
          <p:nvPr userDrawn="1"/>
        </p:nvSpPr>
        <p:spPr bwMode="auto">
          <a:xfrm>
            <a:off x="3412759" y="3844672"/>
            <a:ext cx="230682" cy="402467"/>
          </a:xfrm>
          <a:custGeom>
            <a:avLst/>
            <a:gdLst/>
            <a:ahLst/>
            <a:cxnLst>
              <a:cxn ang="0">
                <a:pos x="251" y="293"/>
              </a:cxn>
              <a:cxn ang="0">
                <a:pos x="233" y="293"/>
              </a:cxn>
              <a:cxn ang="0">
                <a:pos x="241" y="274"/>
              </a:cxn>
              <a:cxn ang="0">
                <a:pos x="241" y="265"/>
              </a:cxn>
              <a:cxn ang="0">
                <a:pos x="195" y="115"/>
              </a:cxn>
              <a:cxn ang="0">
                <a:pos x="195" y="14"/>
              </a:cxn>
              <a:cxn ang="0">
                <a:pos x="182" y="0"/>
              </a:cxn>
              <a:cxn ang="0">
                <a:pos x="168" y="14"/>
              </a:cxn>
              <a:cxn ang="0">
                <a:pos x="168" y="36"/>
              </a:cxn>
              <a:cxn ang="0">
                <a:pos x="154" y="25"/>
              </a:cxn>
              <a:cxn ang="0">
                <a:pos x="136" y="29"/>
              </a:cxn>
              <a:cxn ang="0">
                <a:pos x="139" y="47"/>
              </a:cxn>
              <a:cxn ang="0">
                <a:pos x="168" y="68"/>
              </a:cxn>
              <a:cxn ang="0">
                <a:pos x="168" y="117"/>
              </a:cxn>
              <a:cxn ang="0">
                <a:pos x="169" y="121"/>
              </a:cxn>
              <a:cxn ang="0">
                <a:pos x="214" y="268"/>
              </a:cxn>
              <a:cxn ang="0">
                <a:pos x="169" y="384"/>
              </a:cxn>
              <a:cxn ang="0">
                <a:pos x="171" y="397"/>
              </a:cxn>
              <a:cxn ang="0">
                <a:pos x="201" y="434"/>
              </a:cxn>
              <a:cxn ang="0">
                <a:pos x="64" y="434"/>
              </a:cxn>
              <a:cxn ang="0">
                <a:pos x="94" y="397"/>
              </a:cxn>
              <a:cxn ang="0">
                <a:pos x="96" y="384"/>
              </a:cxn>
              <a:cxn ang="0">
                <a:pos x="51" y="268"/>
              </a:cxn>
              <a:cxn ang="0">
                <a:pos x="96" y="121"/>
              </a:cxn>
              <a:cxn ang="0">
                <a:pos x="96" y="117"/>
              </a:cxn>
              <a:cxn ang="0">
                <a:pos x="96" y="68"/>
              </a:cxn>
              <a:cxn ang="0">
                <a:pos x="126" y="47"/>
              </a:cxn>
              <a:cxn ang="0">
                <a:pos x="130" y="29"/>
              </a:cxn>
              <a:cxn ang="0">
                <a:pos x="111" y="25"/>
              </a:cxn>
              <a:cxn ang="0">
                <a:pos x="96" y="36"/>
              </a:cxn>
              <a:cxn ang="0">
                <a:pos x="96" y="14"/>
              </a:cxn>
              <a:cxn ang="0">
                <a:pos x="83" y="0"/>
              </a:cxn>
              <a:cxn ang="0">
                <a:pos x="70" y="14"/>
              </a:cxn>
              <a:cxn ang="0">
                <a:pos x="70" y="115"/>
              </a:cxn>
              <a:cxn ang="0">
                <a:pos x="24" y="265"/>
              </a:cxn>
              <a:cxn ang="0">
                <a:pos x="24" y="274"/>
              </a:cxn>
              <a:cxn ang="0">
                <a:pos x="32" y="293"/>
              </a:cxn>
              <a:cxn ang="0">
                <a:pos x="14" y="293"/>
              </a:cxn>
              <a:cxn ang="0">
                <a:pos x="0" y="307"/>
              </a:cxn>
              <a:cxn ang="0">
                <a:pos x="14" y="320"/>
              </a:cxn>
              <a:cxn ang="0">
                <a:pos x="42" y="320"/>
              </a:cxn>
              <a:cxn ang="0">
                <a:pos x="68" y="386"/>
              </a:cxn>
              <a:cxn ang="0">
                <a:pos x="26" y="440"/>
              </a:cxn>
              <a:cxn ang="0">
                <a:pos x="25" y="454"/>
              </a:cxn>
              <a:cxn ang="0">
                <a:pos x="37" y="461"/>
              </a:cxn>
              <a:cxn ang="0">
                <a:pos x="229" y="461"/>
              </a:cxn>
              <a:cxn ang="0">
                <a:pos x="240" y="454"/>
              </a:cxn>
              <a:cxn ang="0">
                <a:pos x="239" y="439"/>
              </a:cxn>
              <a:cxn ang="0">
                <a:pos x="197" y="386"/>
              </a:cxn>
              <a:cxn ang="0">
                <a:pos x="223" y="320"/>
              </a:cxn>
              <a:cxn ang="0">
                <a:pos x="251" y="320"/>
              </a:cxn>
              <a:cxn ang="0">
                <a:pos x="264" y="307"/>
              </a:cxn>
              <a:cxn ang="0">
                <a:pos x="251" y="293"/>
              </a:cxn>
            </a:cxnLst>
            <a:rect l="0" t="0" r="r" b="b"/>
            <a:pathLst>
              <a:path w="264" h="461">
                <a:moveTo>
                  <a:pt x="251" y="293"/>
                </a:moveTo>
                <a:cubicBezTo>
                  <a:pt x="233" y="293"/>
                  <a:pt x="233" y="293"/>
                  <a:pt x="233" y="293"/>
                </a:cubicBezTo>
                <a:cubicBezTo>
                  <a:pt x="241" y="274"/>
                  <a:pt x="241" y="274"/>
                  <a:pt x="241" y="274"/>
                </a:cubicBezTo>
                <a:cubicBezTo>
                  <a:pt x="242" y="271"/>
                  <a:pt x="242" y="268"/>
                  <a:pt x="241" y="26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4"/>
                  <a:pt x="195" y="14"/>
                  <a:pt x="195" y="14"/>
                </a:cubicBezTo>
                <a:cubicBezTo>
                  <a:pt x="195" y="6"/>
                  <a:pt x="189" y="0"/>
                  <a:pt x="182" y="0"/>
                </a:cubicBezTo>
                <a:cubicBezTo>
                  <a:pt x="174" y="0"/>
                  <a:pt x="168" y="6"/>
                  <a:pt x="168" y="14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48" y="21"/>
                  <a:pt x="140" y="23"/>
                  <a:pt x="136" y="29"/>
                </a:cubicBezTo>
                <a:cubicBezTo>
                  <a:pt x="131" y="35"/>
                  <a:pt x="133" y="43"/>
                  <a:pt x="139" y="47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8" y="117"/>
                  <a:pt x="168" y="117"/>
                  <a:pt x="168" y="117"/>
                </a:cubicBezTo>
                <a:cubicBezTo>
                  <a:pt x="168" y="118"/>
                  <a:pt x="169" y="120"/>
                  <a:pt x="169" y="121"/>
                </a:cubicBezTo>
                <a:cubicBezTo>
                  <a:pt x="214" y="268"/>
                  <a:pt x="214" y="268"/>
                  <a:pt x="214" y="268"/>
                </a:cubicBezTo>
                <a:cubicBezTo>
                  <a:pt x="169" y="384"/>
                  <a:pt x="169" y="384"/>
                  <a:pt x="169" y="384"/>
                </a:cubicBezTo>
                <a:cubicBezTo>
                  <a:pt x="168" y="388"/>
                  <a:pt x="168" y="393"/>
                  <a:pt x="171" y="397"/>
                </a:cubicBezTo>
                <a:cubicBezTo>
                  <a:pt x="201" y="434"/>
                  <a:pt x="201" y="434"/>
                  <a:pt x="201" y="434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94" y="397"/>
                  <a:pt x="94" y="397"/>
                  <a:pt x="94" y="397"/>
                </a:cubicBezTo>
                <a:cubicBezTo>
                  <a:pt x="96" y="393"/>
                  <a:pt x="97" y="388"/>
                  <a:pt x="96" y="384"/>
                </a:cubicBezTo>
                <a:cubicBezTo>
                  <a:pt x="51" y="268"/>
                  <a:pt x="51" y="268"/>
                  <a:pt x="51" y="268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0"/>
                  <a:pt x="96" y="118"/>
                  <a:pt x="96" y="117"/>
                </a:cubicBezTo>
                <a:cubicBezTo>
                  <a:pt x="96" y="68"/>
                  <a:pt x="96" y="68"/>
                  <a:pt x="96" y="68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32" y="43"/>
                  <a:pt x="134" y="35"/>
                  <a:pt x="130" y="29"/>
                </a:cubicBezTo>
                <a:cubicBezTo>
                  <a:pt x="125" y="23"/>
                  <a:pt x="117" y="21"/>
                  <a:pt x="111" y="25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3" y="0"/>
                </a:cubicBezTo>
                <a:cubicBezTo>
                  <a:pt x="76" y="0"/>
                  <a:pt x="70" y="6"/>
                  <a:pt x="70" y="14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24" y="265"/>
                  <a:pt x="24" y="265"/>
                  <a:pt x="24" y="265"/>
                </a:cubicBezTo>
                <a:cubicBezTo>
                  <a:pt x="23" y="268"/>
                  <a:pt x="23" y="271"/>
                  <a:pt x="24" y="274"/>
                </a:cubicBezTo>
                <a:cubicBezTo>
                  <a:pt x="32" y="293"/>
                  <a:pt x="32" y="293"/>
                  <a:pt x="32" y="293"/>
                </a:cubicBezTo>
                <a:cubicBezTo>
                  <a:pt x="14" y="293"/>
                  <a:pt x="14" y="293"/>
                  <a:pt x="14" y="293"/>
                </a:cubicBezTo>
                <a:cubicBezTo>
                  <a:pt x="6" y="293"/>
                  <a:pt x="0" y="299"/>
                  <a:pt x="0" y="307"/>
                </a:cubicBezTo>
                <a:cubicBezTo>
                  <a:pt x="0" y="314"/>
                  <a:pt x="6" y="320"/>
                  <a:pt x="14" y="320"/>
                </a:cubicBezTo>
                <a:cubicBezTo>
                  <a:pt x="42" y="320"/>
                  <a:pt x="42" y="320"/>
                  <a:pt x="42" y="32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26" y="440"/>
                  <a:pt x="26" y="440"/>
                  <a:pt x="26" y="440"/>
                </a:cubicBezTo>
                <a:cubicBezTo>
                  <a:pt x="23" y="444"/>
                  <a:pt x="23" y="449"/>
                  <a:pt x="25" y="454"/>
                </a:cubicBezTo>
                <a:cubicBezTo>
                  <a:pt x="27" y="458"/>
                  <a:pt x="32" y="461"/>
                  <a:pt x="37" y="461"/>
                </a:cubicBezTo>
                <a:cubicBezTo>
                  <a:pt x="229" y="461"/>
                  <a:pt x="229" y="461"/>
                  <a:pt x="229" y="461"/>
                </a:cubicBezTo>
                <a:cubicBezTo>
                  <a:pt x="234" y="461"/>
                  <a:pt x="238" y="458"/>
                  <a:pt x="240" y="454"/>
                </a:cubicBezTo>
                <a:cubicBezTo>
                  <a:pt x="243" y="449"/>
                  <a:pt x="242" y="443"/>
                  <a:pt x="239" y="439"/>
                </a:cubicBezTo>
                <a:cubicBezTo>
                  <a:pt x="197" y="386"/>
                  <a:pt x="197" y="386"/>
                  <a:pt x="197" y="386"/>
                </a:cubicBezTo>
                <a:cubicBezTo>
                  <a:pt x="223" y="320"/>
                  <a:pt x="223" y="320"/>
                  <a:pt x="223" y="320"/>
                </a:cubicBezTo>
                <a:cubicBezTo>
                  <a:pt x="251" y="320"/>
                  <a:pt x="251" y="320"/>
                  <a:pt x="251" y="320"/>
                </a:cubicBezTo>
                <a:cubicBezTo>
                  <a:pt x="258" y="320"/>
                  <a:pt x="264" y="314"/>
                  <a:pt x="264" y="307"/>
                </a:cubicBezTo>
                <a:cubicBezTo>
                  <a:pt x="264" y="299"/>
                  <a:pt x="258" y="293"/>
                  <a:pt x="251" y="29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5" name="Freeform 497"/>
          <p:cNvSpPr>
            <a:spLocks noEditPoints="1"/>
          </p:cNvSpPr>
          <p:nvPr userDrawn="1"/>
        </p:nvSpPr>
        <p:spPr bwMode="auto">
          <a:xfrm>
            <a:off x="3830531" y="3918901"/>
            <a:ext cx="392650" cy="253996"/>
          </a:xfrm>
          <a:custGeom>
            <a:avLst/>
            <a:gdLst/>
            <a:ahLst/>
            <a:cxnLst>
              <a:cxn ang="0">
                <a:pos x="25" y="33"/>
              </a:cxn>
              <a:cxn ang="0">
                <a:pos x="0" y="87"/>
              </a:cxn>
              <a:cxn ang="0">
                <a:pos x="51" y="166"/>
              </a:cxn>
              <a:cxn ang="0">
                <a:pos x="12" y="178"/>
              </a:cxn>
              <a:cxn ang="0">
                <a:pos x="24" y="231"/>
              </a:cxn>
              <a:cxn ang="0">
                <a:pos x="32" y="241"/>
              </a:cxn>
              <a:cxn ang="0">
                <a:pos x="131" y="241"/>
              </a:cxn>
              <a:cxn ang="0">
                <a:pos x="140" y="231"/>
              </a:cxn>
              <a:cxn ang="0">
                <a:pos x="188" y="290"/>
              </a:cxn>
              <a:cxn ang="0">
                <a:pos x="205" y="194"/>
              </a:cxn>
              <a:cxn ang="0">
                <a:pos x="189" y="202"/>
              </a:cxn>
              <a:cxn ang="0">
                <a:pos x="213" y="241"/>
              </a:cxn>
              <a:cxn ang="0">
                <a:pos x="163" y="241"/>
              </a:cxn>
              <a:cxn ang="0">
                <a:pos x="169" y="213"/>
              </a:cxn>
              <a:cxn ang="0">
                <a:pos x="111" y="207"/>
              </a:cxn>
              <a:cxn ang="0">
                <a:pos x="101" y="226"/>
              </a:cxn>
              <a:cxn ang="0">
                <a:pos x="81" y="266"/>
              </a:cxn>
              <a:cxn ang="0">
                <a:pos x="61" y="226"/>
              </a:cxn>
              <a:cxn ang="0">
                <a:pos x="51" y="206"/>
              </a:cxn>
              <a:cxn ang="0">
                <a:pos x="36" y="207"/>
              </a:cxn>
              <a:cxn ang="0">
                <a:pos x="78" y="190"/>
              </a:cxn>
              <a:cxn ang="0">
                <a:pos x="89" y="183"/>
              </a:cxn>
              <a:cxn ang="0">
                <a:pos x="87" y="168"/>
              </a:cxn>
              <a:cxn ang="0">
                <a:pos x="44" y="49"/>
              </a:cxn>
              <a:cxn ang="0">
                <a:pos x="230" y="88"/>
              </a:cxn>
              <a:cxn ang="0">
                <a:pos x="229" y="138"/>
              </a:cxn>
              <a:cxn ang="0">
                <a:pos x="211" y="170"/>
              </a:cxn>
              <a:cxn ang="0">
                <a:pos x="220" y="190"/>
              </a:cxn>
              <a:cxn ang="0">
                <a:pos x="302" y="178"/>
              </a:cxn>
              <a:cxn ang="0">
                <a:pos x="339" y="105"/>
              </a:cxn>
              <a:cxn ang="0">
                <a:pos x="364" y="153"/>
              </a:cxn>
              <a:cxn ang="0">
                <a:pos x="425" y="207"/>
              </a:cxn>
              <a:cxn ang="0">
                <a:pos x="391" y="207"/>
              </a:cxn>
              <a:cxn ang="0">
                <a:pos x="378" y="213"/>
              </a:cxn>
              <a:cxn ang="0">
                <a:pos x="384" y="241"/>
              </a:cxn>
              <a:cxn ang="0">
                <a:pos x="334" y="241"/>
              </a:cxn>
              <a:cxn ang="0">
                <a:pos x="357" y="211"/>
              </a:cxn>
              <a:cxn ang="0">
                <a:pos x="351" y="195"/>
              </a:cxn>
              <a:cxn ang="0">
                <a:pos x="309" y="241"/>
              </a:cxn>
              <a:cxn ang="0">
                <a:pos x="408" y="241"/>
              </a:cxn>
              <a:cxn ang="0">
                <a:pos x="437" y="231"/>
              </a:cxn>
              <a:cxn ang="0">
                <a:pos x="449" y="157"/>
              </a:cxn>
              <a:cxn ang="0">
                <a:pos x="376" y="131"/>
              </a:cxn>
              <a:cxn ang="0">
                <a:pos x="348" y="81"/>
              </a:cxn>
              <a:cxn ang="0">
                <a:pos x="278" y="93"/>
              </a:cxn>
              <a:cxn ang="0">
                <a:pos x="243" y="166"/>
              </a:cxn>
              <a:cxn ang="0">
                <a:pos x="252" y="147"/>
              </a:cxn>
              <a:cxn ang="0">
                <a:pos x="260" y="105"/>
              </a:cxn>
              <a:cxn ang="0">
                <a:pos x="247" y="71"/>
              </a:cxn>
              <a:cxn ang="0">
                <a:pos x="33" y="26"/>
              </a:cxn>
              <a:cxn ang="0">
                <a:pos x="33" y="26"/>
              </a:cxn>
            </a:cxnLst>
            <a:rect l="0" t="0" r="r" b="b"/>
            <a:pathLst>
              <a:path w="449" h="290">
                <a:moveTo>
                  <a:pt x="33" y="26"/>
                </a:moveTo>
                <a:cubicBezTo>
                  <a:pt x="30" y="27"/>
                  <a:pt x="26" y="30"/>
                  <a:pt x="25" y="33"/>
                </a:cubicBezTo>
                <a:cubicBezTo>
                  <a:pt x="1" y="82"/>
                  <a:pt x="1" y="82"/>
                  <a:pt x="1" y="82"/>
                </a:cubicBezTo>
                <a:cubicBezTo>
                  <a:pt x="0" y="84"/>
                  <a:pt x="0" y="85"/>
                  <a:pt x="0" y="87"/>
                </a:cubicBezTo>
                <a:cubicBezTo>
                  <a:pt x="0" y="89"/>
                  <a:pt x="0" y="91"/>
                  <a:pt x="1" y="93"/>
                </a:cubicBezTo>
                <a:cubicBezTo>
                  <a:pt x="2" y="95"/>
                  <a:pt x="23" y="133"/>
                  <a:pt x="51" y="166"/>
                </a:cubicBezTo>
                <a:cubicBezTo>
                  <a:pt x="45" y="166"/>
                  <a:pt x="24" y="166"/>
                  <a:pt x="24" y="166"/>
                </a:cubicBezTo>
                <a:cubicBezTo>
                  <a:pt x="17" y="166"/>
                  <a:pt x="12" y="171"/>
                  <a:pt x="12" y="178"/>
                </a:cubicBezTo>
                <a:cubicBezTo>
                  <a:pt x="12" y="219"/>
                  <a:pt x="12" y="219"/>
                  <a:pt x="12" y="219"/>
                </a:cubicBezTo>
                <a:cubicBezTo>
                  <a:pt x="12" y="226"/>
                  <a:pt x="17" y="231"/>
                  <a:pt x="24" y="231"/>
                </a:cubicBezTo>
                <a:cubicBezTo>
                  <a:pt x="24" y="231"/>
                  <a:pt x="30" y="231"/>
                  <a:pt x="33" y="231"/>
                </a:cubicBezTo>
                <a:cubicBezTo>
                  <a:pt x="32" y="234"/>
                  <a:pt x="32" y="238"/>
                  <a:pt x="32" y="241"/>
                </a:cubicBezTo>
                <a:cubicBezTo>
                  <a:pt x="32" y="268"/>
                  <a:pt x="54" y="290"/>
                  <a:pt x="81" y="290"/>
                </a:cubicBezTo>
                <a:cubicBezTo>
                  <a:pt x="108" y="290"/>
                  <a:pt x="131" y="268"/>
                  <a:pt x="131" y="241"/>
                </a:cubicBezTo>
                <a:cubicBezTo>
                  <a:pt x="131" y="238"/>
                  <a:pt x="130" y="234"/>
                  <a:pt x="129" y="231"/>
                </a:cubicBezTo>
                <a:cubicBezTo>
                  <a:pt x="131" y="231"/>
                  <a:pt x="137" y="231"/>
                  <a:pt x="140" y="231"/>
                </a:cubicBezTo>
                <a:cubicBezTo>
                  <a:pt x="139" y="234"/>
                  <a:pt x="139" y="238"/>
                  <a:pt x="139" y="241"/>
                </a:cubicBezTo>
                <a:cubicBezTo>
                  <a:pt x="139" y="268"/>
                  <a:pt x="161" y="290"/>
                  <a:pt x="188" y="290"/>
                </a:cubicBezTo>
                <a:cubicBezTo>
                  <a:pt x="215" y="290"/>
                  <a:pt x="237" y="268"/>
                  <a:pt x="237" y="241"/>
                </a:cubicBezTo>
                <a:cubicBezTo>
                  <a:pt x="237" y="220"/>
                  <a:pt x="224" y="201"/>
                  <a:pt x="205" y="194"/>
                </a:cubicBezTo>
                <a:cubicBezTo>
                  <a:pt x="201" y="193"/>
                  <a:pt x="198" y="194"/>
                  <a:pt x="195" y="195"/>
                </a:cubicBezTo>
                <a:cubicBezTo>
                  <a:pt x="192" y="196"/>
                  <a:pt x="190" y="199"/>
                  <a:pt x="189" y="202"/>
                </a:cubicBezTo>
                <a:cubicBezTo>
                  <a:pt x="187" y="208"/>
                  <a:pt x="190" y="215"/>
                  <a:pt x="196" y="217"/>
                </a:cubicBezTo>
                <a:cubicBezTo>
                  <a:pt x="206" y="221"/>
                  <a:pt x="213" y="230"/>
                  <a:pt x="213" y="241"/>
                </a:cubicBezTo>
                <a:cubicBezTo>
                  <a:pt x="213" y="255"/>
                  <a:pt x="202" y="266"/>
                  <a:pt x="188" y="266"/>
                </a:cubicBezTo>
                <a:cubicBezTo>
                  <a:pt x="174" y="266"/>
                  <a:pt x="163" y="255"/>
                  <a:pt x="163" y="241"/>
                </a:cubicBezTo>
                <a:cubicBezTo>
                  <a:pt x="163" y="235"/>
                  <a:pt x="165" y="230"/>
                  <a:pt x="168" y="226"/>
                </a:cubicBezTo>
                <a:cubicBezTo>
                  <a:pt x="170" y="222"/>
                  <a:pt x="171" y="217"/>
                  <a:pt x="169" y="213"/>
                </a:cubicBezTo>
                <a:cubicBezTo>
                  <a:pt x="167" y="209"/>
                  <a:pt x="163" y="207"/>
                  <a:pt x="158" y="207"/>
                </a:cubicBezTo>
                <a:cubicBezTo>
                  <a:pt x="111" y="207"/>
                  <a:pt x="111" y="207"/>
                  <a:pt x="111" y="207"/>
                </a:cubicBezTo>
                <a:cubicBezTo>
                  <a:pt x="107" y="207"/>
                  <a:pt x="102" y="209"/>
                  <a:pt x="100" y="213"/>
                </a:cubicBezTo>
                <a:cubicBezTo>
                  <a:pt x="98" y="217"/>
                  <a:pt x="99" y="222"/>
                  <a:pt x="101" y="226"/>
                </a:cubicBezTo>
                <a:cubicBezTo>
                  <a:pt x="105" y="230"/>
                  <a:pt x="106" y="235"/>
                  <a:pt x="106" y="241"/>
                </a:cubicBezTo>
                <a:cubicBezTo>
                  <a:pt x="106" y="255"/>
                  <a:pt x="95" y="266"/>
                  <a:pt x="81" y="266"/>
                </a:cubicBezTo>
                <a:cubicBezTo>
                  <a:pt x="67" y="266"/>
                  <a:pt x="56" y="255"/>
                  <a:pt x="56" y="241"/>
                </a:cubicBezTo>
                <a:cubicBezTo>
                  <a:pt x="56" y="235"/>
                  <a:pt x="58" y="230"/>
                  <a:pt x="61" y="226"/>
                </a:cubicBezTo>
                <a:cubicBezTo>
                  <a:pt x="64" y="222"/>
                  <a:pt x="64" y="217"/>
                  <a:pt x="62" y="213"/>
                </a:cubicBezTo>
                <a:cubicBezTo>
                  <a:pt x="60" y="209"/>
                  <a:pt x="56" y="206"/>
                  <a:pt x="51" y="206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43" y="207"/>
                  <a:pt x="38" y="207"/>
                  <a:pt x="36" y="207"/>
                </a:cubicBezTo>
                <a:cubicBezTo>
                  <a:pt x="36" y="204"/>
                  <a:pt x="36" y="193"/>
                  <a:pt x="36" y="190"/>
                </a:cubicBezTo>
                <a:cubicBezTo>
                  <a:pt x="40" y="190"/>
                  <a:pt x="78" y="190"/>
                  <a:pt x="78" y="190"/>
                </a:cubicBezTo>
                <a:cubicBezTo>
                  <a:pt x="83" y="190"/>
                  <a:pt x="86" y="188"/>
                  <a:pt x="89" y="184"/>
                </a:cubicBezTo>
                <a:cubicBezTo>
                  <a:pt x="89" y="184"/>
                  <a:pt x="89" y="183"/>
                  <a:pt x="89" y="183"/>
                </a:cubicBezTo>
                <a:cubicBezTo>
                  <a:pt x="90" y="181"/>
                  <a:pt x="91" y="179"/>
                  <a:pt x="91" y="177"/>
                </a:cubicBezTo>
                <a:cubicBezTo>
                  <a:pt x="91" y="174"/>
                  <a:pt x="90" y="170"/>
                  <a:pt x="87" y="168"/>
                </a:cubicBezTo>
                <a:cubicBezTo>
                  <a:pt x="59" y="143"/>
                  <a:pt x="33" y="101"/>
                  <a:pt x="25" y="87"/>
                </a:cubicBezTo>
                <a:cubicBezTo>
                  <a:pt x="26" y="85"/>
                  <a:pt x="43" y="51"/>
                  <a:pt x="44" y="49"/>
                </a:cubicBezTo>
                <a:cubicBezTo>
                  <a:pt x="109" y="39"/>
                  <a:pt x="156" y="49"/>
                  <a:pt x="183" y="60"/>
                </a:cubicBezTo>
                <a:cubicBezTo>
                  <a:pt x="214" y="72"/>
                  <a:pt x="230" y="88"/>
                  <a:pt x="230" y="88"/>
                </a:cubicBezTo>
                <a:cubicBezTo>
                  <a:pt x="230" y="88"/>
                  <a:pt x="231" y="89"/>
                  <a:pt x="231" y="89"/>
                </a:cubicBezTo>
                <a:cubicBezTo>
                  <a:pt x="239" y="96"/>
                  <a:pt x="235" y="122"/>
                  <a:pt x="229" y="138"/>
                </a:cubicBezTo>
                <a:cubicBezTo>
                  <a:pt x="229" y="137"/>
                  <a:pt x="229" y="139"/>
                  <a:pt x="229" y="139"/>
                </a:cubicBezTo>
                <a:cubicBezTo>
                  <a:pt x="229" y="140"/>
                  <a:pt x="222" y="158"/>
                  <a:pt x="211" y="170"/>
                </a:cubicBezTo>
                <a:cubicBezTo>
                  <a:pt x="208" y="174"/>
                  <a:pt x="207" y="179"/>
                  <a:pt x="209" y="183"/>
                </a:cubicBezTo>
                <a:cubicBezTo>
                  <a:pt x="211" y="187"/>
                  <a:pt x="216" y="190"/>
                  <a:pt x="220" y="190"/>
                </a:cubicBezTo>
                <a:cubicBezTo>
                  <a:pt x="290" y="190"/>
                  <a:pt x="290" y="190"/>
                  <a:pt x="290" y="190"/>
                </a:cubicBezTo>
                <a:cubicBezTo>
                  <a:pt x="297" y="190"/>
                  <a:pt x="302" y="185"/>
                  <a:pt x="302" y="178"/>
                </a:cubicBezTo>
                <a:cubicBezTo>
                  <a:pt x="302" y="178"/>
                  <a:pt x="302" y="109"/>
                  <a:pt x="302" y="105"/>
                </a:cubicBezTo>
                <a:cubicBezTo>
                  <a:pt x="306" y="105"/>
                  <a:pt x="337" y="105"/>
                  <a:pt x="339" y="105"/>
                </a:cubicBezTo>
                <a:cubicBezTo>
                  <a:pt x="340" y="108"/>
                  <a:pt x="356" y="146"/>
                  <a:pt x="356" y="146"/>
                </a:cubicBezTo>
                <a:cubicBezTo>
                  <a:pt x="357" y="150"/>
                  <a:pt x="360" y="152"/>
                  <a:pt x="364" y="153"/>
                </a:cubicBezTo>
                <a:cubicBezTo>
                  <a:pt x="364" y="153"/>
                  <a:pt x="415" y="165"/>
                  <a:pt x="425" y="167"/>
                </a:cubicBezTo>
                <a:cubicBezTo>
                  <a:pt x="425" y="170"/>
                  <a:pt x="425" y="203"/>
                  <a:pt x="425" y="207"/>
                </a:cubicBezTo>
                <a:cubicBezTo>
                  <a:pt x="421" y="207"/>
                  <a:pt x="391" y="207"/>
                  <a:pt x="391" y="207"/>
                </a:cubicBezTo>
                <a:cubicBezTo>
                  <a:pt x="391" y="207"/>
                  <a:pt x="391" y="207"/>
                  <a:pt x="391" y="207"/>
                </a:cubicBezTo>
                <a:cubicBezTo>
                  <a:pt x="391" y="207"/>
                  <a:pt x="390" y="207"/>
                  <a:pt x="389" y="207"/>
                </a:cubicBezTo>
                <a:cubicBezTo>
                  <a:pt x="384" y="207"/>
                  <a:pt x="380" y="209"/>
                  <a:pt x="378" y="213"/>
                </a:cubicBezTo>
                <a:cubicBezTo>
                  <a:pt x="376" y="217"/>
                  <a:pt x="376" y="222"/>
                  <a:pt x="379" y="226"/>
                </a:cubicBezTo>
                <a:cubicBezTo>
                  <a:pt x="382" y="230"/>
                  <a:pt x="384" y="236"/>
                  <a:pt x="384" y="241"/>
                </a:cubicBezTo>
                <a:cubicBezTo>
                  <a:pt x="384" y="255"/>
                  <a:pt x="373" y="266"/>
                  <a:pt x="359" y="266"/>
                </a:cubicBezTo>
                <a:cubicBezTo>
                  <a:pt x="345" y="266"/>
                  <a:pt x="334" y="255"/>
                  <a:pt x="334" y="241"/>
                </a:cubicBezTo>
                <a:cubicBezTo>
                  <a:pt x="334" y="230"/>
                  <a:pt x="340" y="221"/>
                  <a:pt x="350" y="217"/>
                </a:cubicBezTo>
                <a:cubicBezTo>
                  <a:pt x="353" y="216"/>
                  <a:pt x="355" y="214"/>
                  <a:pt x="357" y="211"/>
                </a:cubicBezTo>
                <a:cubicBezTo>
                  <a:pt x="358" y="208"/>
                  <a:pt x="358" y="205"/>
                  <a:pt x="357" y="202"/>
                </a:cubicBezTo>
                <a:cubicBezTo>
                  <a:pt x="356" y="199"/>
                  <a:pt x="354" y="196"/>
                  <a:pt x="351" y="195"/>
                </a:cubicBezTo>
                <a:cubicBezTo>
                  <a:pt x="348" y="194"/>
                  <a:pt x="345" y="194"/>
                  <a:pt x="342" y="195"/>
                </a:cubicBezTo>
                <a:cubicBezTo>
                  <a:pt x="322" y="202"/>
                  <a:pt x="309" y="220"/>
                  <a:pt x="309" y="241"/>
                </a:cubicBezTo>
                <a:cubicBezTo>
                  <a:pt x="309" y="268"/>
                  <a:pt x="332" y="290"/>
                  <a:pt x="359" y="290"/>
                </a:cubicBezTo>
                <a:cubicBezTo>
                  <a:pt x="386" y="290"/>
                  <a:pt x="408" y="268"/>
                  <a:pt x="408" y="241"/>
                </a:cubicBezTo>
                <a:cubicBezTo>
                  <a:pt x="408" y="238"/>
                  <a:pt x="408" y="234"/>
                  <a:pt x="407" y="231"/>
                </a:cubicBezTo>
                <a:cubicBezTo>
                  <a:pt x="411" y="231"/>
                  <a:pt x="437" y="231"/>
                  <a:pt x="437" y="231"/>
                </a:cubicBezTo>
                <a:cubicBezTo>
                  <a:pt x="444" y="231"/>
                  <a:pt x="449" y="226"/>
                  <a:pt x="449" y="219"/>
                </a:cubicBezTo>
                <a:cubicBezTo>
                  <a:pt x="449" y="157"/>
                  <a:pt x="449" y="157"/>
                  <a:pt x="449" y="157"/>
                </a:cubicBezTo>
                <a:cubicBezTo>
                  <a:pt x="449" y="152"/>
                  <a:pt x="445" y="147"/>
                  <a:pt x="440" y="146"/>
                </a:cubicBezTo>
                <a:cubicBezTo>
                  <a:pt x="440" y="146"/>
                  <a:pt x="378" y="132"/>
                  <a:pt x="376" y="131"/>
                </a:cubicBezTo>
                <a:cubicBezTo>
                  <a:pt x="375" y="129"/>
                  <a:pt x="359" y="89"/>
                  <a:pt x="359" y="89"/>
                </a:cubicBezTo>
                <a:cubicBezTo>
                  <a:pt x="357" y="84"/>
                  <a:pt x="353" y="81"/>
                  <a:pt x="348" y="81"/>
                </a:cubicBezTo>
                <a:cubicBezTo>
                  <a:pt x="290" y="81"/>
                  <a:pt x="290" y="81"/>
                  <a:pt x="290" y="81"/>
                </a:cubicBezTo>
                <a:cubicBezTo>
                  <a:pt x="283" y="81"/>
                  <a:pt x="278" y="87"/>
                  <a:pt x="278" y="93"/>
                </a:cubicBezTo>
                <a:cubicBezTo>
                  <a:pt x="278" y="93"/>
                  <a:pt x="278" y="162"/>
                  <a:pt x="278" y="166"/>
                </a:cubicBezTo>
                <a:cubicBezTo>
                  <a:pt x="275" y="166"/>
                  <a:pt x="248" y="166"/>
                  <a:pt x="243" y="166"/>
                </a:cubicBezTo>
                <a:cubicBezTo>
                  <a:pt x="249" y="156"/>
                  <a:pt x="252" y="147"/>
                  <a:pt x="252" y="147"/>
                </a:cubicBezTo>
                <a:cubicBezTo>
                  <a:pt x="252" y="147"/>
                  <a:pt x="252" y="147"/>
                  <a:pt x="252" y="147"/>
                </a:cubicBezTo>
                <a:cubicBezTo>
                  <a:pt x="252" y="147"/>
                  <a:pt x="252" y="146"/>
                  <a:pt x="252" y="146"/>
                </a:cubicBezTo>
                <a:cubicBezTo>
                  <a:pt x="253" y="142"/>
                  <a:pt x="260" y="124"/>
                  <a:pt x="260" y="105"/>
                </a:cubicBezTo>
                <a:cubicBezTo>
                  <a:pt x="260" y="93"/>
                  <a:pt x="257" y="80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4" y="68"/>
                  <a:pt x="176" y="0"/>
                  <a:pt x="33" y="26"/>
                </a:cubicBezTo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1" name="Freeform 485"/>
          <p:cNvSpPr>
            <a:spLocks/>
          </p:cNvSpPr>
          <p:nvPr userDrawn="1"/>
        </p:nvSpPr>
        <p:spPr bwMode="auto">
          <a:xfrm>
            <a:off x="4299837" y="3952031"/>
            <a:ext cx="397558" cy="187736"/>
          </a:xfrm>
          <a:custGeom>
            <a:avLst/>
            <a:gdLst/>
            <a:ahLst/>
            <a:cxnLst>
              <a:cxn ang="0">
                <a:pos x="109" y="12"/>
              </a:cxn>
              <a:cxn ang="0">
                <a:pos x="51" y="53"/>
              </a:cxn>
              <a:cxn ang="0">
                <a:pos x="109" y="93"/>
              </a:cxn>
              <a:cxn ang="0">
                <a:pos x="227" y="105"/>
              </a:cxn>
              <a:cxn ang="0">
                <a:pos x="227" y="105"/>
              </a:cxn>
              <a:cxn ang="0">
                <a:pos x="346" y="93"/>
              </a:cxn>
              <a:cxn ang="0">
                <a:pos x="388" y="77"/>
              </a:cxn>
              <a:cxn ang="0">
                <a:pos x="427" y="152"/>
              </a:cxn>
              <a:cxn ang="0">
                <a:pos x="227" y="188"/>
              </a:cxn>
              <a:cxn ang="0">
                <a:pos x="28" y="152"/>
              </a:cxn>
              <a:cxn ang="0">
                <a:pos x="56" y="94"/>
              </a:cxn>
              <a:cxn ang="0">
                <a:pos x="58" y="88"/>
              </a:cxn>
              <a:cxn ang="0">
                <a:pos x="50" y="76"/>
              </a:cxn>
              <a:cxn ang="0">
                <a:pos x="32" y="82"/>
              </a:cxn>
              <a:cxn ang="0">
                <a:pos x="1" y="146"/>
              </a:cxn>
              <a:cxn ang="0">
                <a:pos x="0" y="152"/>
              </a:cxn>
              <a:cxn ang="0">
                <a:pos x="34" y="189"/>
              </a:cxn>
              <a:cxn ang="0">
                <a:pos x="227" y="215"/>
              </a:cxn>
              <a:cxn ang="0">
                <a:pos x="420" y="189"/>
              </a:cxn>
              <a:cxn ang="0">
                <a:pos x="455" y="152"/>
              </a:cxn>
              <a:cxn ang="0">
                <a:pos x="454" y="146"/>
              </a:cxn>
              <a:cxn ang="0">
                <a:pos x="402" y="46"/>
              </a:cxn>
              <a:cxn ang="0">
                <a:pos x="387" y="40"/>
              </a:cxn>
              <a:cxn ang="0">
                <a:pos x="377" y="52"/>
              </a:cxn>
              <a:cxn ang="0">
                <a:pos x="333" y="69"/>
              </a:cxn>
              <a:cxn ang="0">
                <a:pos x="227" y="79"/>
              </a:cxn>
              <a:cxn ang="0">
                <a:pos x="122" y="69"/>
              </a:cxn>
              <a:cxn ang="0">
                <a:pos x="79" y="53"/>
              </a:cxn>
              <a:cxn ang="0">
                <a:pos x="122" y="36"/>
              </a:cxn>
              <a:cxn ang="0">
                <a:pos x="227" y="27"/>
              </a:cxn>
              <a:cxn ang="0">
                <a:pos x="241" y="13"/>
              </a:cxn>
              <a:cxn ang="0">
                <a:pos x="227" y="0"/>
              </a:cxn>
              <a:cxn ang="0">
                <a:pos x="109" y="12"/>
              </a:cxn>
            </a:cxnLst>
            <a:rect l="0" t="0" r="r" b="b"/>
            <a:pathLst>
              <a:path w="455" h="215">
                <a:moveTo>
                  <a:pt x="109" y="12"/>
                </a:moveTo>
                <a:cubicBezTo>
                  <a:pt x="70" y="21"/>
                  <a:pt x="51" y="35"/>
                  <a:pt x="51" y="53"/>
                </a:cubicBezTo>
                <a:cubicBezTo>
                  <a:pt x="51" y="71"/>
                  <a:pt x="70" y="84"/>
                  <a:pt x="109" y="93"/>
                </a:cubicBezTo>
                <a:cubicBezTo>
                  <a:pt x="141" y="101"/>
                  <a:pt x="183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72" y="105"/>
                  <a:pt x="314" y="101"/>
                  <a:pt x="346" y="93"/>
                </a:cubicBezTo>
                <a:cubicBezTo>
                  <a:pt x="365" y="89"/>
                  <a:pt x="379" y="83"/>
                  <a:pt x="388" y="77"/>
                </a:cubicBezTo>
                <a:cubicBezTo>
                  <a:pt x="400" y="99"/>
                  <a:pt x="419" y="135"/>
                  <a:pt x="427" y="152"/>
                </a:cubicBezTo>
                <a:cubicBezTo>
                  <a:pt x="421" y="160"/>
                  <a:pt x="388" y="188"/>
                  <a:pt x="227" y="188"/>
                </a:cubicBezTo>
                <a:cubicBezTo>
                  <a:pt x="67" y="188"/>
                  <a:pt x="34" y="160"/>
                  <a:pt x="28" y="152"/>
                </a:cubicBezTo>
                <a:cubicBezTo>
                  <a:pt x="37" y="131"/>
                  <a:pt x="56" y="95"/>
                  <a:pt x="56" y="94"/>
                </a:cubicBezTo>
                <a:cubicBezTo>
                  <a:pt x="57" y="92"/>
                  <a:pt x="58" y="90"/>
                  <a:pt x="58" y="88"/>
                </a:cubicBezTo>
                <a:cubicBezTo>
                  <a:pt x="58" y="83"/>
                  <a:pt x="55" y="79"/>
                  <a:pt x="50" y="76"/>
                </a:cubicBezTo>
                <a:cubicBezTo>
                  <a:pt x="44" y="73"/>
                  <a:pt x="36" y="75"/>
                  <a:pt x="32" y="82"/>
                </a:cubicBezTo>
                <a:cubicBezTo>
                  <a:pt x="32" y="84"/>
                  <a:pt x="9" y="127"/>
                  <a:pt x="1" y="146"/>
                </a:cubicBezTo>
                <a:cubicBezTo>
                  <a:pt x="0" y="148"/>
                  <a:pt x="0" y="150"/>
                  <a:pt x="0" y="152"/>
                </a:cubicBezTo>
                <a:cubicBezTo>
                  <a:pt x="0" y="157"/>
                  <a:pt x="2" y="174"/>
                  <a:pt x="34" y="189"/>
                </a:cubicBezTo>
                <a:cubicBezTo>
                  <a:pt x="72" y="206"/>
                  <a:pt x="137" y="215"/>
                  <a:pt x="227" y="215"/>
                </a:cubicBezTo>
                <a:cubicBezTo>
                  <a:pt x="318" y="215"/>
                  <a:pt x="383" y="206"/>
                  <a:pt x="420" y="189"/>
                </a:cubicBezTo>
                <a:cubicBezTo>
                  <a:pt x="452" y="174"/>
                  <a:pt x="455" y="157"/>
                  <a:pt x="455" y="152"/>
                </a:cubicBezTo>
                <a:cubicBezTo>
                  <a:pt x="455" y="150"/>
                  <a:pt x="455" y="148"/>
                  <a:pt x="454" y="146"/>
                </a:cubicBezTo>
                <a:cubicBezTo>
                  <a:pt x="445" y="127"/>
                  <a:pt x="404" y="50"/>
                  <a:pt x="402" y="46"/>
                </a:cubicBezTo>
                <a:cubicBezTo>
                  <a:pt x="399" y="41"/>
                  <a:pt x="393" y="38"/>
                  <a:pt x="387" y="40"/>
                </a:cubicBezTo>
                <a:cubicBezTo>
                  <a:pt x="381" y="41"/>
                  <a:pt x="378" y="46"/>
                  <a:pt x="377" y="52"/>
                </a:cubicBezTo>
                <a:cubicBezTo>
                  <a:pt x="375" y="54"/>
                  <a:pt x="365" y="62"/>
                  <a:pt x="333" y="69"/>
                </a:cubicBezTo>
                <a:cubicBezTo>
                  <a:pt x="304" y="75"/>
                  <a:pt x="266" y="79"/>
                  <a:pt x="227" y="79"/>
                </a:cubicBezTo>
                <a:cubicBezTo>
                  <a:pt x="188" y="79"/>
                  <a:pt x="151" y="75"/>
                  <a:pt x="122" y="69"/>
                </a:cubicBezTo>
                <a:cubicBezTo>
                  <a:pt x="94" y="63"/>
                  <a:pt x="82" y="56"/>
                  <a:pt x="79" y="53"/>
                </a:cubicBezTo>
                <a:cubicBezTo>
                  <a:pt x="82" y="49"/>
                  <a:pt x="94" y="42"/>
                  <a:pt x="122" y="36"/>
                </a:cubicBezTo>
                <a:cubicBezTo>
                  <a:pt x="151" y="30"/>
                  <a:pt x="188" y="27"/>
                  <a:pt x="227" y="27"/>
                </a:cubicBezTo>
                <a:cubicBezTo>
                  <a:pt x="235" y="27"/>
                  <a:pt x="241" y="21"/>
                  <a:pt x="241" y="13"/>
                </a:cubicBezTo>
                <a:cubicBezTo>
                  <a:pt x="241" y="6"/>
                  <a:pt x="235" y="0"/>
                  <a:pt x="227" y="0"/>
                </a:cubicBezTo>
                <a:cubicBezTo>
                  <a:pt x="183" y="0"/>
                  <a:pt x="141" y="4"/>
                  <a:pt x="109" y="1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8" name="Freeform 489"/>
          <p:cNvSpPr>
            <a:spLocks/>
          </p:cNvSpPr>
          <p:nvPr userDrawn="1"/>
        </p:nvSpPr>
        <p:spPr bwMode="auto">
          <a:xfrm>
            <a:off x="4770987" y="3913386"/>
            <a:ext cx="400013" cy="265039"/>
          </a:xfrm>
          <a:custGeom>
            <a:avLst/>
            <a:gdLst/>
            <a:ahLst/>
            <a:cxnLst>
              <a:cxn ang="0">
                <a:pos x="223" y="2"/>
              </a:cxn>
              <a:cxn ang="0">
                <a:pos x="115" y="55"/>
              </a:cxn>
              <a:cxn ang="0">
                <a:pos x="26" y="68"/>
              </a:cxn>
              <a:cxn ang="0">
                <a:pos x="13" y="112"/>
              </a:cxn>
              <a:cxn ang="0">
                <a:pos x="13" y="139"/>
              </a:cxn>
              <a:cxn ang="0">
                <a:pos x="53" y="126"/>
              </a:cxn>
              <a:cxn ang="0">
                <a:pos x="102" y="82"/>
              </a:cxn>
              <a:cxn ang="0">
                <a:pos x="109" y="103"/>
              </a:cxn>
              <a:cxn ang="0">
                <a:pos x="234" y="26"/>
              </a:cxn>
              <a:cxn ang="0">
                <a:pos x="315" y="51"/>
              </a:cxn>
              <a:cxn ang="0">
                <a:pos x="432" y="64"/>
              </a:cxn>
              <a:cxn ang="0">
                <a:pos x="328" y="87"/>
              </a:cxn>
              <a:cxn ang="0">
                <a:pos x="315" y="101"/>
              </a:cxn>
              <a:cxn ang="0">
                <a:pos x="328" y="214"/>
              </a:cxn>
              <a:cxn ang="0">
                <a:pos x="432" y="237"/>
              </a:cxn>
              <a:cxn ang="0">
                <a:pos x="315" y="250"/>
              </a:cxn>
              <a:cxn ang="0">
                <a:pos x="234" y="278"/>
              </a:cxn>
              <a:cxn ang="0">
                <a:pos x="109" y="197"/>
              </a:cxn>
              <a:cxn ang="0">
                <a:pos x="102" y="219"/>
              </a:cxn>
              <a:cxn ang="0">
                <a:pos x="53" y="177"/>
              </a:cxn>
              <a:cxn ang="0">
                <a:pos x="39" y="164"/>
              </a:cxn>
              <a:cxn ang="0">
                <a:pos x="0" y="177"/>
              </a:cxn>
              <a:cxn ang="0">
                <a:pos x="26" y="190"/>
              </a:cxn>
              <a:cxn ang="0">
                <a:pos x="30" y="242"/>
              </a:cxn>
              <a:cxn ang="0">
                <a:pos x="115" y="246"/>
              </a:cxn>
              <a:cxn ang="0">
                <a:pos x="222" y="302"/>
              </a:cxn>
              <a:cxn ang="0">
                <a:pos x="328" y="305"/>
              </a:cxn>
              <a:cxn ang="0">
                <a:pos x="342" y="263"/>
              </a:cxn>
              <a:cxn ang="0">
                <a:pos x="459" y="250"/>
              </a:cxn>
              <a:cxn ang="0">
                <a:pos x="445" y="187"/>
              </a:cxn>
              <a:cxn ang="0">
                <a:pos x="342" y="114"/>
              </a:cxn>
              <a:cxn ang="0">
                <a:pos x="455" y="110"/>
              </a:cxn>
              <a:cxn ang="0">
                <a:pos x="459" y="51"/>
              </a:cxn>
              <a:cxn ang="0">
                <a:pos x="342" y="37"/>
              </a:cxn>
              <a:cxn ang="0">
                <a:pos x="328" y="0"/>
              </a:cxn>
            </a:cxnLst>
            <a:rect l="0" t="0" r="r" b="b"/>
            <a:pathLst>
              <a:path w="459" h="305">
                <a:moveTo>
                  <a:pt x="230" y="0"/>
                </a:moveTo>
                <a:cubicBezTo>
                  <a:pt x="227" y="0"/>
                  <a:pt x="225" y="1"/>
                  <a:pt x="223" y="2"/>
                </a:cubicBezTo>
                <a:cubicBezTo>
                  <a:pt x="223" y="2"/>
                  <a:pt x="156" y="47"/>
                  <a:pt x="128" y="66"/>
                </a:cubicBezTo>
                <a:cubicBezTo>
                  <a:pt x="127" y="60"/>
                  <a:pt x="122" y="55"/>
                  <a:pt x="115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2" y="55"/>
                  <a:pt x="26" y="61"/>
                  <a:pt x="26" y="68"/>
                </a:cubicBezTo>
                <a:cubicBezTo>
                  <a:pt x="26" y="68"/>
                  <a:pt x="26" y="97"/>
                  <a:pt x="26" y="112"/>
                </a:cubicBezTo>
                <a:cubicBezTo>
                  <a:pt x="20" y="112"/>
                  <a:pt x="13" y="112"/>
                  <a:pt x="13" y="112"/>
                </a:cubicBezTo>
                <a:cubicBezTo>
                  <a:pt x="6" y="112"/>
                  <a:pt x="0" y="118"/>
                  <a:pt x="0" y="126"/>
                </a:cubicBezTo>
                <a:cubicBezTo>
                  <a:pt x="0" y="133"/>
                  <a:pt x="6" y="139"/>
                  <a:pt x="13" y="139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47" y="139"/>
                  <a:pt x="53" y="133"/>
                  <a:pt x="53" y="126"/>
                </a:cubicBezTo>
                <a:cubicBezTo>
                  <a:pt x="53" y="126"/>
                  <a:pt x="53" y="97"/>
                  <a:pt x="53" y="82"/>
                </a:cubicBezTo>
                <a:cubicBezTo>
                  <a:pt x="67" y="82"/>
                  <a:pt x="88" y="82"/>
                  <a:pt x="102" y="82"/>
                </a:cubicBezTo>
                <a:cubicBezTo>
                  <a:pt x="102" y="86"/>
                  <a:pt x="102" y="91"/>
                  <a:pt x="102" y="91"/>
                </a:cubicBezTo>
                <a:cubicBezTo>
                  <a:pt x="102" y="96"/>
                  <a:pt x="105" y="101"/>
                  <a:pt x="109" y="103"/>
                </a:cubicBezTo>
                <a:cubicBezTo>
                  <a:pt x="113" y="105"/>
                  <a:pt x="119" y="105"/>
                  <a:pt x="123" y="102"/>
                </a:cubicBezTo>
                <a:cubicBezTo>
                  <a:pt x="123" y="102"/>
                  <a:pt x="228" y="31"/>
                  <a:pt x="234" y="26"/>
                </a:cubicBezTo>
                <a:cubicBezTo>
                  <a:pt x="241" y="26"/>
                  <a:pt x="296" y="26"/>
                  <a:pt x="315" y="26"/>
                </a:cubicBezTo>
                <a:cubicBezTo>
                  <a:pt x="315" y="38"/>
                  <a:pt x="315" y="51"/>
                  <a:pt x="315" y="51"/>
                </a:cubicBezTo>
                <a:cubicBezTo>
                  <a:pt x="315" y="58"/>
                  <a:pt x="321" y="64"/>
                  <a:pt x="328" y="64"/>
                </a:cubicBezTo>
                <a:cubicBezTo>
                  <a:pt x="328" y="64"/>
                  <a:pt x="411" y="64"/>
                  <a:pt x="432" y="64"/>
                </a:cubicBezTo>
                <a:cubicBezTo>
                  <a:pt x="432" y="73"/>
                  <a:pt x="432" y="78"/>
                  <a:pt x="432" y="87"/>
                </a:cubicBezTo>
                <a:cubicBezTo>
                  <a:pt x="411" y="87"/>
                  <a:pt x="328" y="87"/>
                  <a:pt x="328" y="87"/>
                </a:cubicBezTo>
                <a:cubicBezTo>
                  <a:pt x="325" y="87"/>
                  <a:pt x="321" y="89"/>
                  <a:pt x="319" y="91"/>
                </a:cubicBezTo>
                <a:cubicBezTo>
                  <a:pt x="316" y="94"/>
                  <a:pt x="315" y="97"/>
                  <a:pt x="315" y="101"/>
                </a:cubicBezTo>
                <a:cubicBezTo>
                  <a:pt x="315" y="200"/>
                  <a:pt x="315" y="200"/>
                  <a:pt x="315" y="200"/>
                </a:cubicBezTo>
                <a:cubicBezTo>
                  <a:pt x="315" y="208"/>
                  <a:pt x="321" y="214"/>
                  <a:pt x="328" y="214"/>
                </a:cubicBezTo>
                <a:cubicBezTo>
                  <a:pt x="328" y="214"/>
                  <a:pt x="411" y="214"/>
                  <a:pt x="432" y="214"/>
                </a:cubicBezTo>
                <a:cubicBezTo>
                  <a:pt x="432" y="223"/>
                  <a:pt x="432" y="228"/>
                  <a:pt x="432" y="237"/>
                </a:cubicBezTo>
                <a:cubicBezTo>
                  <a:pt x="411" y="237"/>
                  <a:pt x="328" y="237"/>
                  <a:pt x="328" y="237"/>
                </a:cubicBezTo>
                <a:cubicBezTo>
                  <a:pt x="321" y="237"/>
                  <a:pt x="315" y="243"/>
                  <a:pt x="315" y="250"/>
                </a:cubicBezTo>
                <a:cubicBezTo>
                  <a:pt x="315" y="250"/>
                  <a:pt x="315" y="266"/>
                  <a:pt x="315" y="278"/>
                </a:cubicBezTo>
                <a:cubicBezTo>
                  <a:pt x="296" y="278"/>
                  <a:pt x="241" y="278"/>
                  <a:pt x="234" y="278"/>
                </a:cubicBezTo>
                <a:cubicBezTo>
                  <a:pt x="228" y="274"/>
                  <a:pt x="123" y="198"/>
                  <a:pt x="123" y="198"/>
                </a:cubicBezTo>
                <a:cubicBezTo>
                  <a:pt x="119" y="195"/>
                  <a:pt x="114" y="195"/>
                  <a:pt x="109" y="197"/>
                </a:cubicBezTo>
                <a:cubicBezTo>
                  <a:pt x="105" y="200"/>
                  <a:pt x="102" y="204"/>
                  <a:pt x="102" y="209"/>
                </a:cubicBezTo>
                <a:cubicBezTo>
                  <a:pt x="102" y="209"/>
                  <a:pt x="102" y="214"/>
                  <a:pt x="102" y="219"/>
                </a:cubicBezTo>
                <a:cubicBezTo>
                  <a:pt x="88" y="219"/>
                  <a:pt x="67" y="219"/>
                  <a:pt x="53" y="219"/>
                </a:cubicBezTo>
                <a:cubicBezTo>
                  <a:pt x="53" y="204"/>
                  <a:pt x="53" y="177"/>
                  <a:pt x="53" y="177"/>
                </a:cubicBezTo>
                <a:cubicBezTo>
                  <a:pt x="53" y="174"/>
                  <a:pt x="51" y="170"/>
                  <a:pt x="49" y="168"/>
                </a:cubicBezTo>
                <a:cubicBezTo>
                  <a:pt x="46" y="165"/>
                  <a:pt x="43" y="164"/>
                  <a:pt x="39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6" y="164"/>
                  <a:pt x="0" y="170"/>
                  <a:pt x="0" y="177"/>
                </a:cubicBezTo>
                <a:cubicBezTo>
                  <a:pt x="0" y="185"/>
                  <a:pt x="6" y="191"/>
                  <a:pt x="13" y="190"/>
                </a:cubicBezTo>
                <a:cubicBezTo>
                  <a:pt x="13" y="190"/>
                  <a:pt x="20" y="190"/>
                  <a:pt x="26" y="190"/>
                </a:cubicBezTo>
                <a:cubicBezTo>
                  <a:pt x="26" y="206"/>
                  <a:pt x="26" y="233"/>
                  <a:pt x="26" y="233"/>
                </a:cubicBezTo>
                <a:cubicBezTo>
                  <a:pt x="26" y="236"/>
                  <a:pt x="27" y="240"/>
                  <a:pt x="30" y="242"/>
                </a:cubicBezTo>
                <a:cubicBezTo>
                  <a:pt x="32" y="245"/>
                  <a:pt x="36" y="246"/>
                  <a:pt x="39" y="246"/>
                </a:cubicBezTo>
                <a:cubicBezTo>
                  <a:pt x="115" y="246"/>
                  <a:pt x="115" y="246"/>
                  <a:pt x="115" y="246"/>
                </a:cubicBezTo>
                <a:cubicBezTo>
                  <a:pt x="122" y="246"/>
                  <a:pt x="127" y="241"/>
                  <a:pt x="128" y="235"/>
                </a:cubicBezTo>
                <a:cubicBezTo>
                  <a:pt x="156" y="255"/>
                  <a:pt x="222" y="302"/>
                  <a:pt x="222" y="302"/>
                </a:cubicBezTo>
                <a:cubicBezTo>
                  <a:pt x="225" y="304"/>
                  <a:pt x="227" y="305"/>
                  <a:pt x="230" y="305"/>
                </a:cubicBezTo>
                <a:cubicBezTo>
                  <a:pt x="328" y="305"/>
                  <a:pt x="328" y="305"/>
                  <a:pt x="328" y="305"/>
                </a:cubicBezTo>
                <a:cubicBezTo>
                  <a:pt x="336" y="305"/>
                  <a:pt x="342" y="299"/>
                  <a:pt x="342" y="292"/>
                </a:cubicBezTo>
                <a:cubicBezTo>
                  <a:pt x="342" y="292"/>
                  <a:pt x="342" y="276"/>
                  <a:pt x="342" y="263"/>
                </a:cubicBezTo>
                <a:cubicBezTo>
                  <a:pt x="363" y="263"/>
                  <a:pt x="445" y="263"/>
                  <a:pt x="445" y="263"/>
                </a:cubicBezTo>
                <a:cubicBezTo>
                  <a:pt x="453" y="263"/>
                  <a:pt x="459" y="257"/>
                  <a:pt x="459" y="250"/>
                </a:cubicBezTo>
                <a:cubicBezTo>
                  <a:pt x="459" y="200"/>
                  <a:pt x="459" y="200"/>
                  <a:pt x="459" y="200"/>
                </a:cubicBezTo>
                <a:cubicBezTo>
                  <a:pt x="459" y="193"/>
                  <a:pt x="453" y="187"/>
                  <a:pt x="445" y="187"/>
                </a:cubicBezTo>
                <a:cubicBezTo>
                  <a:pt x="445" y="187"/>
                  <a:pt x="363" y="187"/>
                  <a:pt x="342" y="187"/>
                </a:cubicBezTo>
                <a:cubicBezTo>
                  <a:pt x="342" y="170"/>
                  <a:pt x="342" y="131"/>
                  <a:pt x="342" y="114"/>
                </a:cubicBezTo>
                <a:cubicBezTo>
                  <a:pt x="363" y="114"/>
                  <a:pt x="445" y="114"/>
                  <a:pt x="445" y="114"/>
                </a:cubicBezTo>
                <a:cubicBezTo>
                  <a:pt x="449" y="114"/>
                  <a:pt x="452" y="113"/>
                  <a:pt x="455" y="110"/>
                </a:cubicBezTo>
                <a:cubicBezTo>
                  <a:pt x="457" y="108"/>
                  <a:pt x="459" y="104"/>
                  <a:pt x="459" y="10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43"/>
                  <a:pt x="453" y="37"/>
                  <a:pt x="445" y="37"/>
                </a:cubicBezTo>
                <a:cubicBezTo>
                  <a:pt x="445" y="37"/>
                  <a:pt x="363" y="37"/>
                  <a:pt x="342" y="37"/>
                </a:cubicBezTo>
                <a:cubicBezTo>
                  <a:pt x="342" y="26"/>
                  <a:pt x="342" y="13"/>
                  <a:pt x="342" y="13"/>
                </a:cubicBezTo>
                <a:cubicBezTo>
                  <a:pt x="342" y="6"/>
                  <a:pt x="336" y="0"/>
                  <a:pt x="328" y="0"/>
                </a:cubicBezTo>
                <a:lnTo>
                  <a:pt x="230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3" name="Freeform 537"/>
          <p:cNvSpPr>
            <a:spLocks noEditPoints="1"/>
          </p:cNvSpPr>
          <p:nvPr userDrawn="1"/>
        </p:nvSpPr>
        <p:spPr bwMode="auto">
          <a:xfrm>
            <a:off x="5770337" y="3848967"/>
            <a:ext cx="280991" cy="393877"/>
          </a:xfrm>
          <a:custGeom>
            <a:avLst/>
            <a:gdLst/>
            <a:ahLst/>
            <a:cxnLst>
              <a:cxn ang="0">
                <a:pos x="299" y="124"/>
              </a:cxn>
              <a:cxn ang="0">
                <a:pos x="262" y="196"/>
              </a:cxn>
              <a:cxn ang="0">
                <a:pos x="230" y="147"/>
              </a:cxn>
              <a:cxn ang="0">
                <a:pos x="162" y="84"/>
              </a:cxn>
              <a:cxn ang="0">
                <a:pos x="95" y="147"/>
              </a:cxn>
              <a:cxn ang="0">
                <a:pos x="34" y="211"/>
              </a:cxn>
              <a:cxn ang="0">
                <a:pos x="28" y="82"/>
              </a:cxn>
              <a:cxn ang="0">
                <a:pos x="163" y="27"/>
              </a:cxn>
              <a:cxn ang="0">
                <a:pos x="284" y="72"/>
              </a:cxn>
              <a:cxn ang="0">
                <a:pos x="318" y="83"/>
              </a:cxn>
              <a:cxn ang="0">
                <a:pos x="311" y="58"/>
              </a:cxn>
              <a:cxn ang="0">
                <a:pos x="163" y="0"/>
              </a:cxn>
              <a:cxn ang="0">
                <a:pos x="14" y="58"/>
              </a:cxn>
              <a:cxn ang="0">
                <a:pos x="2" y="76"/>
              </a:cxn>
              <a:cxn ang="0">
                <a:pos x="97" y="425"/>
              </a:cxn>
              <a:cxn ang="0">
                <a:pos x="163" y="453"/>
              </a:cxn>
              <a:cxn ang="0">
                <a:pos x="228" y="425"/>
              </a:cxn>
              <a:cxn ang="0">
                <a:pos x="315" y="117"/>
              </a:cxn>
              <a:cxn ang="0">
                <a:pos x="149" y="264"/>
              </a:cxn>
              <a:cxn ang="0">
                <a:pos x="95" y="227"/>
              </a:cxn>
              <a:cxn ang="0">
                <a:pos x="185" y="227"/>
              </a:cxn>
              <a:cxn ang="0">
                <a:pos x="176" y="227"/>
              </a:cxn>
              <a:cxn ang="0">
                <a:pos x="181" y="195"/>
              </a:cxn>
              <a:cxn ang="0">
                <a:pos x="149" y="200"/>
              </a:cxn>
              <a:cxn ang="0">
                <a:pos x="149" y="191"/>
              </a:cxn>
              <a:cxn ang="0">
                <a:pos x="149" y="235"/>
              </a:cxn>
              <a:cxn ang="0">
                <a:pos x="149" y="227"/>
              </a:cxn>
              <a:cxn ang="0">
                <a:pos x="214" y="227"/>
              </a:cxn>
              <a:cxn ang="0">
                <a:pos x="176" y="279"/>
              </a:cxn>
              <a:cxn ang="0">
                <a:pos x="230" y="200"/>
              </a:cxn>
              <a:cxn ang="0">
                <a:pos x="176" y="163"/>
              </a:cxn>
              <a:cxn ang="0">
                <a:pos x="113" y="167"/>
              </a:cxn>
              <a:cxn ang="0">
                <a:pos x="125" y="176"/>
              </a:cxn>
              <a:cxn ang="0">
                <a:pos x="113" y="167"/>
              </a:cxn>
              <a:cxn ang="0">
                <a:pos x="183" y="423"/>
              </a:cxn>
              <a:cxn ang="0">
                <a:pos x="162" y="427"/>
              </a:cxn>
              <a:cxn ang="0">
                <a:pos x="39" y="257"/>
              </a:cxn>
              <a:cxn ang="0">
                <a:pos x="67" y="227"/>
              </a:cxn>
              <a:cxn ang="0">
                <a:pos x="149" y="329"/>
              </a:cxn>
              <a:cxn ang="0">
                <a:pos x="176" y="306"/>
              </a:cxn>
              <a:cxn ang="0">
                <a:pos x="266" y="227"/>
              </a:cxn>
              <a:cxn ang="0">
                <a:pos x="291" y="198"/>
              </a:cxn>
            </a:cxnLst>
            <a:rect l="0" t="0" r="r" b="b"/>
            <a:pathLst>
              <a:path w="324" h="454">
                <a:moveTo>
                  <a:pt x="315" y="117"/>
                </a:moveTo>
                <a:cubicBezTo>
                  <a:pt x="315" y="117"/>
                  <a:pt x="315" y="117"/>
                  <a:pt x="315" y="117"/>
                </a:cubicBezTo>
                <a:cubicBezTo>
                  <a:pt x="309" y="115"/>
                  <a:pt x="302" y="118"/>
                  <a:pt x="299" y="124"/>
                </a:cubicBezTo>
                <a:cubicBezTo>
                  <a:pt x="299" y="124"/>
                  <a:pt x="297" y="129"/>
                  <a:pt x="293" y="136"/>
                </a:cubicBezTo>
                <a:cubicBezTo>
                  <a:pt x="288" y="147"/>
                  <a:pt x="280" y="163"/>
                  <a:pt x="272" y="177"/>
                </a:cubicBezTo>
                <a:cubicBezTo>
                  <a:pt x="268" y="184"/>
                  <a:pt x="265" y="191"/>
                  <a:pt x="262" y="196"/>
                </a:cubicBezTo>
                <a:cubicBezTo>
                  <a:pt x="261" y="197"/>
                  <a:pt x="260" y="199"/>
                  <a:pt x="259" y="200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54" y="180"/>
                  <a:pt x="244" y="161"/>
                  <a:pt x="230" y="147"/>
                </a:cubicBezTo>
                <a:cubicBezTo>
                  <a:pt x="215" y="134"/>
                  <a:pt x="197" y="124"/>
                  <a:pt x="176" y="121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6" y="90"/>
                  <a:pt x="170" y="84"/>
                  <a:pt x="162" y="84"/>
                </a:cubicBezTo>
                <a:cubicBezTo>
                  <a:pt x="155" y="84"/>
                  <a:pt x="149" y="90"/>
                  <a:pt x="149" y="98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28" y="124"/>
                  <a:pt x="109" y="134"/>
                  <a:pt x="95" y="147"/>
                </a:cubicBezTo>
                <a:cubicBezTo>
                  <a:pt x="80" y="161"/>
                  <a:pt x="71" y="180"/>
                  <a:pt x="67" y="200"/>
                </a:cubicBezTo>
                <a:cubicBezTo>
                  <a:pt x="47" y="200"/>
                  <a:pt x="47" y="200"/>
                  <a:pt x="47" y="200"/>
                </a:cubicBezTo>
                <a:cubicBezTo>
                  <a:pt x="40" y="200"/>
                  <a:pt x="35" y="205"/>
                  <a:pt x="34" y="211"/>
                </a:cubicBezTo>
                <a:cubicBezTo>
                  <a:pt x="30" y="174"/>
                  <a:pt x="27" y="128"/>
                  <a:pt x="27" y="100"/>
                </a:cubicBezTo>
                <a:cubicBezTo>
                  <a:pt x="27" y="93"/>
                  <a:pt x="27" y="88"/>
                  <a:pt x="27" y="84"/>
                </a:cubicBezTo>
                <a:cubicBezTo>
                  <a:pt x="28" y="83"/>
                  <a:pt x="28" y="82"/>
                  <a:pt x="28" y="82"/>
                </a:cubicBezTo>
                <a:cubicBezTo>
                  <a:pt x="28" y="81"/>
                  <a:pt x="29" y="80"/>
                  <a:pt x="30" y="79"/>
                </a:cubicBezTo>
                <a:cubicBezTo>
                  <a:pt x="40" y="72"/>
                  <a:pt x="60" y="59"/>
                  <a:pt x="84" y="47"/>
                </a:cubicBezTo>
                <a:cubicBezTo>
                  <a:pt x="109" y="36"/>
                  <a:pt x="137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92" y="27"/>
                  <a:pt x="225" y="39"/>
                  <a:pt x="251" y="52"/>
                </a:cubicBezTo>
                <a:cubicBezTo>
                  <a:pt x="264" y="59"/>
                  <a:pt x="276" y="66"/>
                  <a:pt x="284" y="72"/>
                </a:cubicBezTo>
                <a:cubicBezTo>
                  <a:pt x="289" y="75"/>
                  <a:pt x="292" y="77"/>
                  <a:pt x="295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5" y="88"/>
                  <a:pt x="313" y="88"/>
                  <a:pt x="318" y="83"/>
                </a:cubicBezTo>
                <a:cubicBezTo>
                  <a:pt x="323" y="78"/>
                  <a:pt x="323" y="70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6" y="62"/>
                  <a:pt x="314" y="61"/>
                  <a:pt x="311" y="58"/>
                </a:cubicBezTo>
                <a:cubicBezTo>
                  <a:pt x="300" y="50"/>
                  <a:pt x="279" y="36"/>
                  <a:pt x="252" y="23"/>
                </a:cubicBezTo>
                <a:cubicBezTo>
                  <a:pt x="226" y="11"/>
                  <a:pt x="194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26" y="0"/>
                  <a:pt x="91" y="14"/>
                  <a:pt x="62" y="29"/>
                </a:cubicBezTo>
                <a:cubicBezTo>
                  <a:pt x="48" y="36"/>
                  <a:pt x="36" y="44"/>
                  <a:pt x="26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1" y="61"/>
                  <a:pt x="9" y="62"/>
                  <a:pt x="7" y="64"/>
                </a:cubicBezTo>
                <a:cubicBezTo>
                  <a:pt x="5" y="66"/>
                  <a:pt x="4" y="68"/>
                  <a:pt x="3" y="70"/>
                </a:cubicBezTo>
                <a:cubicBezTo>
                  <a:pt x="2" y="72"/>
                  <a:pt x="2" y="74"/>
                  <a:pt x="2" y="76"/>
                </a:cubicBezTo>
                <a:cubicBezTo>
                  <a:pt x="1" y="83"/>
                  <a:pt x="0" y="90"/>
                  <a:pt x="0" y="100"/>
                </a:cubicBezTo>
                <a:cubicBezTo>
                  <a:pt x="0" y="145"/>
                  <a:pt x="8" y="228"/>
                  <a:pt x="12" y="261"/>
                </a:cubicBezTo>
                <a:cubicBezTo>
                  <a:pt x="25" y="347"/>
                  <a:pt x="66" y="398"/>
                  <a:pt x="97" y="425"/>
                </a:cubicBezTo>
                <a:cubicBezTo>
                  <a:pt x="110" y="436"/>
                  <a:pt x="122" y="443"/>
                  <a:pt x="133" y="448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72" y="454"/>
                  <a:pt x="182" y="452"/>
                  <a:pt x="193" y="448"/>
                </a:cubicBezTo>
                <a:cubicBezTo>
                  <a:pt x="204" y="443"/>
                  <a:pt x="215" y="436"/>
                  <a:pt x="228" y="425"/>
                </a:cubicBezTo>
                <a:cubicBezTo>
                  <a:pt x="259" y="398"/>
                  <a:pt x="300" y="347"/>
                  <a:pt x="313" y="261"/>
                </a:cubicBezTo>
                <a:cubicBezTo>
                  <a:pt x="317" y="235"/>
                  <a:pt x="322" y="176"/>
                  <a:pt x="324" y="131"/>
                </a:cubicBezTo>
                <a:cubicBezTo>
                  <a:pt x="324" y="125"/>
                  <a:pt x="321" y="119"/>
                  <a:pt x="315" y="117"/>
                </a:cubicBezTo>
                <a:close/>
                <a:moveTo>
                  <a:pt x="111" y="227"/>
                </a:moveTo>
                <a:cubicBezTo>
                  <a:pt x="113" y="236"/>
                  <a:pt x="118" y="244"/>
                  <a:pt x="125" y="250"/>
                </a:cubicBezTo>
                <a:cubicBezTo>
                  <a:pt x="131" y="257"/>
                  <a:pt x="140" y="262"/>
                  <a:pt x="149" y="264"/>
                </a:cubicBezTo>
                <a:cubicBezTo>
                  <a:pt x="149" y="279"/>
                  <a:pt x="149" y="279"/>
                  <a:pt x="149" y="279"/>
                </a:cubicBezTo>
                <a:cubicBezTo>
                  <a:pt x="135" y="276"/>
                  <a:pt x="123" y="269"/>
                  <a:pt x="113" y="260"/>
                </a:cubicBezTo>
                <a:cubicBezTo>
                  <a:pt x="104" y="251"/>
                  <a:pt x="97" y="240"/>
                  <a:pt x="95" y="227"/>
                </a:cubicBezTo>
                <a:lnTo>
                  <a:pt x="111" y="227"/>
                </a:lnTo>
                <a:close/>
                <a:moveTo>
                  <a:pt x="176" y="227"/>
                </a:moveTo>
                <a:cubicBezTo>
                  <a:pt x="185" y="227"/>
                  <a:pt x="185" y="227"/>
                  <a:pt x="185" y="227"/>
                </a:cubicBezTo>
                <a:cubicBezTo>
                  <a:pt x="184" y="228"/>
                  <a:pt x="183" y="230"/>
                  <a:pt x="181" y="231"/>
                </a:cubicBezTo>
                <a:cubicBezTo>
                  <a:pt x="180" y="233"/>
                  <a:pt x="178" y="234"/>
                  <a:pt x="176" y="235"/>
                </a:cubicBezTo>
                <a:lnTo>
                  <a:pt x="176" y="227"/>
                </a:lnTo>
                <a:close/>
                <a:moveTo>
                  <a:pt x="176" y="200"/>
                </a:moveTo>
                <a:cubicBezTo>
                  <a:pt x="176" y="191"/>
                  <a:pt x="176" y="191"/>
                  <a:pt x="176" y="191"/>
                </a:cubicBezTo>
                <a:cubicBezTo>
                  <a:pt x="178" y="192"/>
                  <a:pt x="180" y="194"/>
                  <a:pt x="181" y="195"/>
                </a:cubicBezTo>
                <a:cubicBezTo>
                  <a:pt x="183" y="197"/>
                  <a:pt x="184" y="198"/>
                  <a:pt x="185" y="200"/>
                </a:cubicBezTo>
                <a:lnTo>
                  <a:pt x="176" y="200"/>
                </a:lnTo>
                <a:close/>
                <a:moveTo>
                  <a:pt x="149" y="200"/>
                </a:moveTo>
                <a:cubicBezTo>
                  <a:pt x="139" y="200"/>
                  <a:pt x="139" y="200"/>
                  <a:pt x="139" y="200"/>
                </a:cubicBezTo>
                <a:cubicBezTo>
                  <a:pt x="140" y="198"/>
                  <a:pt x="142" y="197"/>
                  <a:pt x="143" y="195"/>
                </a:cubicBezTo>
                <a:cubicBezTo>
                  <a:pt x="145" y="194"/>
                  <a:pt x="147" y="192"/>
                  <a:pt x="149" y="191"/>
                </a:cubicBezTo>
                <a:lnTo>
                  <a:pt x="149" y="200"/>
                </a:lnTo>
                <a:close/>
                <a:moveTo>
                  <a:pt x="149" y="227"/>
                </a:moveTo>
                <a:cubicBezTo>
                  <a:pt x="149" y="235"/>
                  <a:pt x="149" y="235"/>
                  <a:pt x="149" y="235"/>
                </a:cubicBezTo>
                <a:cubicBezTo>
                  <a:pt x="147" y="234"/>
                  <a:pt x="145" y="233"/>
                  <a:pt x="143" y="231"/>
                </a:cubicBezTo>
                <a:cubicBezTo>
                  <a:pt x="142" y="230"/>
                  <a:pt x="140" y="228"/>
                  <a:pt x="139" y="227"/>
                </a:cubicBezTo>
                <a:lnTo>
                  <a:pt x="149" y="227"/>
                </a:lnTo>
                <a:close/>
                <a:moveTo>
                  <a:pt x="176" y="264"/>
                </a:moveTo>
                <a:cubicBezTo>
                  <a:pt x="185" y="262"/>
                  <a:pt x="193" y="257"/>
                  <a:pt x="200" y="250"/>
                </a:cubicBezTo>
                <a:cubicBezTo>
                  <a:pt x="207" y="244"/>
                  <a:pt x="211" y="236"/>
                  <a:pt x="214" y="227"/>
                </a:cubicBezTo>
                <a:cubicBezTo>
                  <a:pt x="230" y="227"/>
                  <a:pt x="230" y="227"/>
                  <a:pt x="230" y="227"/>
                </a:cubicBezTo>
                <a:cubicBezTo>
                  <a:pt x="227" y="240"/>
                  <a:pt x="221" y="251"/>
                  <a:pt x="211" y="260"/>
                </a:cubicBezTo>
                <a:cubicBezTo>
                  <a:pt x="202" y="269"/>
                  <a:pt x="189" y="276"/>
                  <a:pt x="176" y="279"/>
                </a:cubicBezTo>
                <a:lnTo>
                  <a:pt x="176" y="264"/>
                </a:lnTo>
                <a:close/>
                <a:moveTo>
                  <a:pt x="211" y="167"/>
                </a:moveTo>
                <a:cubicBezTo>
                  <a:pt x="221" y="176"/>
                  <a:pt x="227" y="187"/>
                  <a:pt x="230" y="200"/>
                </a:cubicBezTo>
                <a:cubicBezTo>
                  <a:pt x="214" y="200"/>
                  <a:pt x="214" y="200"/>
                  <a:pt x="214" y="200"/>
                </a:cubicBezTo>
                <a:cubicBezTo>
                  <a:pt x="211" y="191"/>
                  <a:pt x="207" y="183"/>
                  <a:pt x="200" y="176"/>
                </a:cubicBezTo>
                <a:cubicBezTo>
                  <a:pt x="193" y="170"/>
                  <a:pt x="185" y="165"/>
                  <a:pt x="176" y="163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89" y="151"/>
                  <a:pt x="202" y="157"/>
                  <a:pt x="211" y="167"/>
                </a:cubicBezTo>
                <a:close/>
                <a:moveTo>
                  <a:pt x="113" y="167"/>
                </a:moveTo>
                <a:cubicBezTo>
                  <a:pt x="123" y="157"/>
                  <a:pt x="135" y="151"/>
                  <a:pt x="149" y="148"/>
                </a:cubicBezTo>
                <a:cubicBezTo>
                  <a:pt x="149" y="163"/>
                  <a:pt x="149" y="163"/>
                  <a:pt x="149" y="163"/>
                </a:cubicBezTo>
                <a:cubicBezTo>
                  <a:pt x="140" y="165"/>
                  <a:pt x="131" y="170"/>
                  <a:pt x="125" y="176"/>
                </a:cubicBezTo>
                <a:cubicBezTo>
                  <a:pt x="118" y="183"/>
                  <a:pt x="113" y="191"/>
                  <a:pt x="111" y="200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97" y="187"/>
                  <a:pt x="104" y="176"/>
                  <a:pt x="113" y="167"/>
                </a:cubicBezTo>
                <a:close/>
                <a:moveTo>
                  <a:pt x="286" y="257"/>
                </a:moveTo>
                <a:cubicBezTo>
                  <a:pt x="274" y="337"/>
                  <a:pt x="238" y="381"/>
                  <a:pt x="211" y="405"/>
                </a:cubicBezTo>
                <a:cubicBezTo>
                  <a:pt x="200" y="414"/>
                  <a:pt x="190" y="420"/>
                  <a:pt x="183" y="423"/>
                </a:cubicBezTo>
                <a:cubicBezTo>
                  <a:pt x="175" y="426"/>
                  <a:pt x="169" y="427"/>
                  <a:pt x="163" y="427"/>
                </a:cubicBezTo>
                <a:cubicBezTo>
                  <a:pt x="163" y="427"/>
                  <a:pt x="163" y="427"/>
                  <a:pt x="163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56" y="427"/>
                  <a:pt x="150" y="426"/>
                  <a:pt x="143" y="423"/>
                </a:cubicBezTo>
                <a:cubicBezTo>
                  <a:pt x="135" y="420"/>
                  <a:pt x="126" y="414"/>
                  <a:pt x="114" y="405"/>
                </a:cubicBezTo>
                <a:cubicBezTo>
                  <a:pt x="88" y="381"/>
                  <a:pt x="51" y="337"/>
                  <a:pt x="39" y="257"/>
                </a:cubicBezTo>
                <a:cubicBezTo>
                  <a:pt x="38" y="248"/>
                  <a:pt x="36" y="235"/>
                  <a:pt x="34" y="219"/>
                </a:cubicBezTo>
                <a:cubicBezTo>
                  <a:pt x="36" y="223"/>
                  <a:pt x="41" y="227"/>
                  <a:pt x="47" y="227"/>
                </a:cubicBezTo>
                <a:cubicBezTo>
                  <a:pt x="67" y="227"/>
                  <a:pt x="67" y="227"/>
                  <a:pt x="67" y="227"/>
                </a:cubicBezTo>
                <a:cubicBezTo>
                  <a:pt x="71" y="247"/>
                  <a:pt x="80" y="266"/>
                  <a:pt x="95" y="279"/>
                </a:cubicBezTo>
                <a:cubicBezTo>
                  <a:pt x="109" y="293"/>
                  <a:pt x="128" y="303"/>
                  <a:pt x="149" y="306"/>
                </a:cubicBezTo>
                <a:cubicBezTo>
                  <a:pt x="149" y="329"/>
                  <a:pt x="149" y="329"/>
                  <a:pt x="149" y="329"/>
                </a:cubicBezTo>
                <a:cubicBezTo>
                  <a:pt x="149" y="336"/>
                  <a:pt x="155" y="342"/>
                  <a:pt x="162" y="342"/>
                </a:cubicBezTo>
                <a:cubicBezTo>
                  <a:pt x="170" y="342"/>
                  <a:pt x="176" y="336"/>
                  <a:pt x="176" y="329"/>
                </a:cubicBezTo>
                <a:cubicBezTo>
                  <a:pt x="176" y="306"/>
                  <a:pt x="176" y="306"/>
                  <a:pt x="176" y="306"/>
                </a:cubicBezTo>
                <a:cubicBezTo>
                  <a:pt x="197" y="303"/>
                  <a:pt x="215" y="293"/>
                  <a:pt x="230" y="279"/>
                </a:cubicBezTo>
                <a:cubicBezTo>
                  <a:pt x="244" y="266"/>
                  <a:pt x="254" y="247"/>
                  <a:pt x="257" y="227"/>
                </a:cubicBezTo>
                <a:cubicBezTo>
                  <a:pt x="266" y="227"/>
                  <a:pt x="266" y="227"/>
                  <a:pt x="266" y="227"/>
                </a:cubicBezTo>
                <a:cubicBezTo>
                  <a:pt x="270" y="227"/>
                  <a:pt x="273" y="225"/>
                  <a:pt x="275" y="223"/>
                </a:cubicBezTo>
                <a:cubicBezTo>
                  <a:pt x="277" y="221"/>
                  <a:pt x="278" y="220"/>
                  <a:pt x="279" y="219"/>
                </a:cubicBezTo>
                <a:cubicBezTo>
                  <a:pt x="282" y="214"/>
                  <a:pt x="286" y="207"/>
                  <a:pt x="291" y="198"/>
                </a:cubicBezTo>
                <a:cubicBezTo>
                  <a:pt x="292" y="197"/>
                  <a:pt x="292" y="196"/>
                  <a:pt x="293" y="194"/>
                </a:cubicBezTo>
                <a:cubicBezTo>
                  <a:pt x="291" y="220"/>
                  <a:pt x="288" y="244"/>
                  <a:pt x="286" y="25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1" name="Freeform 580"/>
          <p:cNvSpPr>
            <a:spLocks/>
          </p:cNvSpPr>
          <p:nvPr userDrawn="1"/>
        </p:nvSpPr>
        <p:spPr bwMode="auto">
          <a:xfrm>
            <a:off x="6188716" y="3854482"/>
            <a:ext cx="384062" cy="382834"/>
          </a:xfrm>
          <a:custGeom>
            <a:avLst/>
            <a:gdLst/>
            <a:ahLst/>
            <a:cxnLst>
              <a:cxn ang="0">
                <a:pos x="415" y="114"/>
              </a:cxn>
              <a:cxn ang="0">
                <a:pos x="387" y="114"/>
              </a:cxn>
              <a:cxn ang="0">
                <a:pos x="415" y="60"/>
              </a:cxn>
              <a:cxn ang="0">
                <a:pos x="295" y="60"/>
              </a:cxn>
              <a:cxn ang="0">
                <a:pos x="334" y="104"/>
              </a:cxn>
              <a:cxn ang="0">
                <a:pos x="320" y="60"/>
              </a:cxn>
              <a:cxn ang="0">
                <a:pos x="389" y="60"/>
              </a:cxn>
              <a:cxn ang="0">
                <a:pos x="365" y="93"/>
              </a:cxn>
              <a:cxn ang="0">
                <a:pos x="363" y="94"/>
              </a:cxn>
              <a:cxn ang="0">
                <a:pos x="361" y="95"/>
              </a:cxn>
              <a:cxn ang="0">
                <a:pos x="360" y="97"/>
              </a:cxn>
              <a:cxn ang="0">
                <a:pos x="359" y="99"/>
              </a:cxn>
              <a:cxn ang="0">
                <a:pos x="358" y="102"/>
              </a:cxn>
              <a:cxn ang="0">
                <a:pos x="358" y="104"/>
              </a:cxn>
              <a:cxn ang="0">
                <a:pos x="358" y="107"/>
              </a:cxn>
              <a:cxn ang="0">
                <a:pos x="365" y="130"/>
              </a:cxn>
              <a:cxn ang="0">
                <a:pos x="409" y="139"/>
              </a:cxn>
              <a:cxn ang="0">
                <a:pos x="415" y="143"/>
              </a:cxn>
              <a:cxn ang="0">
                <a:pos x="382" y="413"/>
              </a:cxn>
              <a:cxn ang="0">
                <a:pos x="399" y="203"/>
              </a:cxn>
              <a:cxn ang="0">
                <a:pos x="353" y="132"/>
              </a:cxn>
              <a:cxn ang="0">
                <a:pos x="351" y="131"/>
              </a:cxn>
              <a:cxn ang="0">
                <a:pos x="349" y="129"/>
              </a:cxn>
              <a:cxn ang="0">
                <a:pos x="347" y="128"/>
              </a:cxn>
              <a:cxn ang="0">
                <a:pos x="345" y="127"/>
              </a:cxn>
              <a:cxn ang="0">
                <a:pos x="342" y="127"/>
              </a:cxn>
              <a:cxn ang="0">
                <a:pos x="316" y="131"/>
              </a:cxn>
              <a:cxn ang="0">
                <a:pos x="191" y="154"/>
              </a:cxn>
              <a:cxn ang="0">
                <a:pos x="202" y="413"/>
              </a:cxn>
              <a:cxn ang="0">
                <a:pos x="0" y="426"/>
              </a:cxn>
              <a:cxn ang="0">
                <a:pos x="216" y="439"/>
              </a:cxn>
              <a:cxn ang="0">
                <a:pos x="228" y="425"/>
              </a:cxn>
              <a:cxn ang="0">
                <a:pos x="337" y="153"/>
              </a:cxn>
              <a:cxn ang="0">
                <a:pos x="347" y="425"/>
              </a:cxn>
              <a:cxn ang="0">
                <a:pos x="360" y="439"/>
              </a:cxn>
              <a:cxn ang="0">
                <a:pos x="394" y="439"/>
              </a:cxn>
              <a:cxn ang="0">
                <a:pos x="396" y="438"/>
              </a:cxn>
              <a:cxn ang="0">
                <a:pos x="398" y="438"/>
              </a:cxn>
              <a:cxn ang="0">
                <a:pos x="400" y="437"/>
              </a:cxn>
              <a:cxn ang="0">
                <a:pos x="402" y="435"/>
              </a:cxn>
              <a:cxn ang="0">
                <a:pos x="404" y="433"/>
              </a:cxn>
              <a:cxn ang="0">
                <a:pos x="405" y="431"/>
              </a:cxn>
              <a:cxn ang="0">
                <a:pos x="406" y="429"/>
              </a:cxn>
              <a:cxn ang="0">
                <a:pos x="406" y="427"/>
              </a:cxn>
              <a:cxn ang="0">
                <a:pos x="440" y="146"/>
              </a:cxn>
              <a:cxn ang="0">
                <a:pos x="440" y="143"/>
              </a:cxn>
            </a:cxnLst>
            <a:rect l="0" t="0" r="r" b="b"/>
            <a:pathLst>
              <a:path w="440" h="439">
                <a:moveTo>
                  <a:pt x="440" y="143"/>
                </a:moveTo>
                <a:cubicBezTo>
                  <a:pt x="440" y="128"/>
                  <a:pt x="429" y="116"/>
                  <a:pt x="415" y="114"/>
                </a:cubicBezTo>
                <a:cubicBezTo>
                  <a:pt x="414" y="114"/>
                  <a:pt x="413" y="114"/>
                  <a:pt x="411" y="114"/>
                </a:cubicBezTo>
                <a:cubicBezTo>
                  <a:pt x="387" y="114"/>
                  <a:pt x="387" y="114"/>
                  <a:pt x="387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403" y="100"/>
                  <a:pt x="415" y="81"/>
                  <a:pt x="415" y="60"/>
                </a:cubicBezTo>
                <a:cubicBezTo>
                  <a:pt x="415" y="27"/>
                  <a:pt x="388" y="0"/>
                  <a:pt x="355" y="0"/>
                </a:cubicBezTo>
                <a:cubicBezTo>
                  <a:pt x="322" y="0"/>
                  <a:pt x="295" y="27"/>
                  <a:pt x="295" y="60"/>
                </a:cubicBezTo>
                <a:cubicBezTo>
                  <a:pt x="295" y="78"/>
                  <a:pt x="303" y="95"/>
                  <a:pt x="317" y="106"/>
                </a:cubicBezTo>
                <a:cubicBezTo>
                  <a:pt x="322" y="110"/>
                  <a:pt x="330" y="109"/>
                  <a:pt x="334" y="104"/>
                </a:cubicBezTo>
                <a:cubicBezTo>
                  <a:pt x="339" y="99"/>
                  <a:pt x="338" y="91"/>
                  <a:pt x="333" y="86"/>
                </a:cubicBezTo>
                <a:cubicBezTo>
                  <a:pt x="325" y="80"/>
                  <a:pt x="320" y="70"/>
                  <a:pt x="320" y="60"/>
                </a:cubicBezTo>
                <a:cubicBezTo>
                  <a:pt x="320" y="40"/>
                  <a:pt x="336" y="25"/>
                  <a:pt x="355" y="25"/>
                </a:cubicBezTo>
                <a:cubicBezTo>
                  <a:pt x="374" y="25"/>
                  <a:pt x="389" y="40"/>
                  <a:pt x="389" y="60"/>
                </a:cubicBezTo>
                <a:cubicBezTo>
                  <a:pt x="389" y="75"/>
                  <a:pt x="380" y="87"/>
                  <a:pt x="366" y="92"/>
                </a:cubicBezTo>
                <a:cubicBezTo>
                  <a:pt x="366" y="92"/>
                  <a:pt x="366" y="93"/>
                  <a:pt x="365" y="93"/>
                </a:cubicBezTo>
                <a:cubicBezTo>
                  <a:pt x="365" y="93"/>
                  <a:pt x="365" y="93"/>
                  <a:pt x="364" y="93"/>
                </a:cubicBezTo>
                <a:cubicBezTo>
                  <a:pt x="364" y="93"/>
                  <a:pt x="364" y="94"/>
                  <a:pt x="363" y="94"/>
                </a:cubicBezTo>
                <a:cubicBezTo>
                  <a:pt x="363" y="94"/>
                  <a:pt x="362" y="94"/>
                  <a:pt x="362" y="95"/>
                </a:cubicBezTo>
                <a:cubicBezTo>
                  <a:pt x="362" y="95"/>
                  <a:pt x="362" y="95"/>
                  <a:pt x="361" y="95"/>
                </a:cubicBezTo>
                <a:cubicBezTo>
                  <a:pt x="361" y="96"/>
                  <a:pt x="361" y="96"/>
                  <a:pt x="360" y="96"/>
                </a:cubicBezTo>
                <a:cubicBezTo>
                  <a:pt x="360" y="97"/>
                  <a:pt x="360" y="97"/>
                  <a:pt x="360" y="97"/>
                </a:cubicBezTo>
                <a:cubicBezTo>
                  <a:pt x="360" y="98"/>
                  <a:pt x="359" y="98"/>
                  <a:pt x="359" y="99"/>
                </a:cubicBezTo>
                <a:cubicBezTo>
                  <a:pt x="359" y="99"/>
                  <a:pt x="359" y="99"/>
                  <a:pt x="359" y="99"/>
                </a:cubicBezTo>
                <a:cubicBezTo>
                  <a:pt x="359" y="100"/>
                  <a:pt x="358" y="100"/>
                  <a:pt x="358" y="101"/>
                </a:cubicBezTo>
                <a:cubicBezTo>
                  <a:pt x="358" y="101"/>
                  <a:pt x="358" y="101"/>
                  <a:pt x="358" y="102"/>
                </a:cubicBezTo>
                <a:cubicBezTo>
                  <a:pt x="358" y="102"/>
                  <a:pt x="358" y="103"/>
                  <a:pt x="358" y="103"/>
                </a:cubicBezTo>
                <a:cubicBezTo>
                  <a:pt x="358" y="103"/>
                  <a:pt x="358" y="104"/>
                  <a:pt x="358" y="104"/>
                </a:cubicBezTo>
                <a:cubicBezTo>
                  <a:pt x="358" y="105"/>
                  <a:pt x="358" y="105"/>
                  <a:pt x="358" y="106"/>
                </a:cubicBezTo>
                <a:cubicBezTo>
                  <a:pt x="358" y="106"/>
                  <a:pt x="358" y="106"/>
                  <a:pt x="358" y="107"/>
                </a:cubicBezTo>
                <a:cubicBezTo>
                  <a:pt x="358" y="107"/>
                  <a:pt x="358" y="107"/>
                  <a:pt x="358" y="108"/>
                </a:cubicBezTo>
                <a:cubicBezTo>
                  <a:pt x="365" y="130"/>
                  <a:pt x="365" y="130"/>
                  <a:pt x="365" y="130"/>
                </a:cubicBezTo>
                <a:cubicBezTo>
                  <a:pt x="367" y="135"/>
                  <a:pt x="372" y="139"/>
                  <a:pt x="377" y="139"/>
                </a:cubicBezTo>
                <a:cubicBezTo>
                  <a:pt x="409" y="139"/>
                  <a:pt x="409" y="139"/>
                  <a:pt x="409" y="139"/>
                </a:cubicBezTo>
                <a:cubicBezTo>
                  <a:pt x="410" y="139"/>
                  <a:pt x="411" y="139"/>
                  <a:pt x="411" y="139"/>
                </a:cubicBezTo>
                <a:cubicBezTo>
                  <a:pt x="413" y="139"/>
                  <a:pt x="415" y="141"/>
                  <a:pt x="415" y="143"/>
                </a:cubicBezTo>
                <a:cubicBezTo>
                  <a:pt x="415" y="143"/>
                  <a:pt x="415" y="143"/>
                  <a:pt x="415" y="144"/>
                </a:cubicBezTo>
                <a:cubicBezTo>
                  <a:pt x="382" y="413"/>
                  <a:pt x="382" y="413"/>
                  <a:pt x="382" y="413"/>
                </a:cubicBezTo>
                <a:cubicBezTo>
                  <a:pt x="374" y="413"/>
                  <a:pt x="374" y="413"/>
                  <a:pt x="374" y="413"/>
                </a:cubicBezTo>
                <a:cubicBezTo>
                  <a:pt x="399" y="203"/>
                  <a:pt x="399" y="203"/>
                  <a:pt x="399" y="203"/>
                </a:cubicBezTo>
                <a:cubicBezTo>
                  <a:pt x="399" y="199"/>
                  <a:pt x="398" y="196"/>
                  <a:pt x="396" y="194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2" y="132"/>
                  <a:pt x="352" y="131"/>
                  <a:pt x="351" y="131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51" y="130"/>
                  <a:pt x="350" y="130"/>
                  <a:pt x="350" y="12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49" y="129"/>
                  <a:pt x="348" y="128"/>
                  <a:pt x="348" y="128"/>
                </a:cubicBezTo>
                <a:cubicBezTo>
                  <a:pt x="347" y="128"/>
                  <a:pt x="347" y="128"/>
                  <a:pt x="347" y="128"/>
                </a:cubicBezTo>
                <a:cubicBezTo>
                  <a:pt x="347" y="128"/>
                  <a:pt x="346" y="127"/>
                  <a:pt x="345" y="127"/>
                </a:cubicBezTo>
                <a:cubicBezTo>
                  <a:pt x="345" y="127"/>
                  <a:pt x="345" y="127"/>
                  <a:pt x="345" y="127"/>
                </a:cubicBezTo>
                <a:cubicBezTo>
                  <a:pt x="344" y="127"/>
                  <a:pt x="344" y="127"/>
                  <a:pt x="343" y="127"/>
                </a:cubicBezTo>
                <a:cubicBezTo>
                  <a:pt x="343" y="127"/>
                  <a:pt x="343" y="127"/>
                  <a:pt x="342" y="127"/>
                </a:cubicBezTo>
                <a:cubicBezTo>
                  <a:pt x="342" y="127"/>
                  <a:pt x="341" y="127"/>
                  <a:pt x="340" y="127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191" y="154"/>
                  <a:pt x="191" y="154"/>
                  <a:pt x="191" y="154"/>
                </a:cubicBezTo>
                <a:cubicBezTo>
                  <a:pt x="184" y="156"/>
                  <a:pt x="180" y="161"/>
                  <a:pt x="181" y="168"/>
                </a:cubicBezTo>
                <a:cubicBezTo>
                  <a:pt x="202" y="413"/>
                  <a:pt x="202" y="413"/>
                  <a:pt x="202" y="413"/>
                </a:cubicBezTo>
                <a:cubicBezTo>
                  <a:pt x="12" y="413"/>
                  <a:pt x="12" y="413"/>
                  <a:pt x="12" y="413"/>
                </a:cubicBezTo>
                <a:cubicBezTo>
                  <a:pt x="6" y="413"/>
                  <a:pt x="0" y="419"/>
                  <a:pt x="0" y="426"/>
                </a:cubicBezTo>
                <a:cubicBezTo>
                  <a:pt x="0" y="433"/>
                  <a:pt x="6" y="439"/>
                  <a:pt x="12" y="439"/>
                </a:cubicBezTo>
                <a:cubicBezTo>
                  <a:pt x="216" y="439"/>
                  <a:pt x="216" y="439"/>
                  <a:pt x="216" y="439"/>
                </a:cubicBezTo>
                <a:cubicBezTo>
                  <a:pt x="219" y="439"/>
                  <a:pt x="223" y="437"/>
                  <a:pt x="225" y="434"/>
                </a:cubicBezTo>
                <a:cubicBezTo>
                  <a:pt x="228" y="432"/>
                  <a:pt x="229" y="428"/>
                  <a:pt x="228" y="425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337" y="153"/>
                  <a:pt x="337" y="153"/>
                  <a:pt x="337" y="153"/>
                </a:cubicBezTo>
                <a:cubicBezTo>
                  <a:pt x="373" y="204"/>
                  <a:pt x="373" y="204"/>
                  <a:pt x="373" y="204"/>
                </a:cubicBezTo>
                <a:cubicBezTo>
                  <a:pt x="347" y="425"/>
                  <a:pt x="347" y="425"/>
                  <a:pt x="347" y="425"/>
                </a:cubicBezTo>
                <a:cubicBezTo>
                  <a:pt x="347" y="428"/>
                  <a:pt x="348" y="432"/>
                  <a:pt x="350" y="434"/>
                </a:cubicBezTo>
                <a:cubicBezTo>
                  <a:pt x="353" y="437"/>
                  <a:pt x="356" y="439"/>
                  <a:pt x="360" y="439"/>
                </a:cubicBezTo>
                <a:cubicBezTo>
                  <a:pt x="393" y="439"/>
                  <a:pt x="393" y="439"/>
                  <a:pt x="393" y="439"/>
                </a:cubicBezTo>
                <a:cubicBezTo>
                  <a:pt x="393" y="439"/>
                  <a:pt x="393" y="439"/>
                  <a:pt x="394" y="43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95" y="438"/>
                  <a:pt x="396" y="438"/>
                </a:cubicBezTo>
                <a:cubicBezTo>
                  <a:pt x="396" y="438"/>
                  <a:pt x="396" y="438"/>
                  <a:pt x="397" y="438"/>
                </a:cubicBezTo>
                <a:cubicBezTo>
                  <a:pt x="397" y="438"/>
                  <a:pt x="398" y="438"/>
                  <a:pt x="398" y="438"/>
                </a:cubicBezTo>
                <a:cubicBezTo>
                  <a:pt x="398" y="438"/>
                  <a:pt x="399" y="437"/>
                  <a:pt x="399" y="437"/>
                </a:cubicBezTo>
                <a:cubicBezTo>
                  <a:pt x="399" y="437"/>
                  <a:pt x="400" y="437"/>
                  <a:pt x="400" y="437"/>
                </a:cubicBezTo>
                <a:cubicBezTo>
                  <a:pt x="401" y="436"/>
                  <a:pt x="401" y="436"/>
                  <a:pt x="401" y="436"/>
                </a:cubicBezTo>
                <a:cubicBezTo>
                  <a:pt x="401" y="436"/>
                  <a:pt x="402" y="435"/>
                  <a:pt x="402" y="435"/>
                </a:cubicBezTo>
                <a:cubicBezTo>
                  <a:pt x="402" y="435"/>
                  <a:pt x="403" y="435"/>
                  <a:pt x="403" y="434"/>
                </a:cubicBezTo>
                <a:cubicBezTo>
                  <a:pt x="403" y="434"/>
                  <a:pt x="403" y="434"/>
                  <a:pt x="404" y="433"/>
                </a:cubicBezTo>
                <a:cubicBezTo>
                  <a:pt x="404" y="433"/>
                  <a:pt x="404" y="433"/>
                  <a:pt x="404" y="433"/>
                </a:cubicBezTo>
                <a:cubicBezTo>
                  <a:pt x="404" y="432"/>
                  <a:pt x="405" y="432"/>
                  <a:pt x="405" y="431"/>
                </a:cubicBezTo>
                <a:cubicBezTo>
                  <a:pt x="405" y="431"/>
                  <a:pt x="405" y="431"/>
                  <a:pt x="405" y="430"/>
                </a:cubicBezTo>
                <a:cubicBezTo>
                  <a:pt x="405" y="430"/>
                  <a:pt x="406" y="430"/>
                  <a:pt x="406" y="429"/>
                </a:cubicBezTo>
                <a:cubicBezTo>
                  <a:pt x="406" y="429"/>
                  <a:pt x="406" y="428"/>
                  <a:pt x="406" y="428"/>
                </a:cubicBezTo>
                <a:cubicBezTo>
                  <a:pt x="406" y="428"/>
                  <a:pt x="406" y="428"/>
                  <a:pt x="406" y="42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440" y="147"/>
                  <a:pt x="440" y="147"/>
                  <a:pt x="440" y="146"/>
                </a:cubicBezTo>
                <a:cubicBezTo>
                  <a:pt x="440" y="146"/>
                  <a:pt x="440" y="145"/>
                  <a:pt x="440" y="144"/>
                </a:cubicBezTo>
                <a:cubicBezTo>
                  <a:pt x="440" y="144"/>
                  <a:pt x="440" y="144"/>
                  <a:pt x="440" y="14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8" name="Freeform 308"/>
          <p:cNvSpPr>
            <a:spLocks/>
          </p:cNvSpPr>
          <p:nvPr userDrawn="1"/>
        </p:nvSpPr>
        <p:spPr bwMode="auto">
          <a:xfrm>
            <a:off x="1333690" y="3842218"/>
            <a:ext cx="398786" cy="407375"/>
          </a:xfrm>
          <a:custGeom>
            <a:avLst/>
            <a:gdLst/>
            <a:ahLst/>
            <a:cxnLst>
              <a:cxn ang="0">
                <a:pos x="409" y="267"/>
              </a:cxn>
              <a:cxn ang="0">
                <a:pos x="360" y="192"/>
              </a:cxn>
              <a:cxn ang="0">
                <a:pos x="313" y="178"/>
              </a:cxn>
              <a:cxn ang="0">
                <a:pos x="239" y="0"/>
              </a:cxn>
              <a:cxn ang="0">
                <a:pos x="183" y="192"/>
              </a:cxn>
              <a:cxn ang="0">
                <a:pos x="197" y="169"/>
              </a:cxn>
              <a:cxn ang="0">
                <a:pos x="239" y="26"/>
              </a:cxn>
              <a:cxn ang="0">
                <a:pos x="287" y="165"/>
              </a:cxn>
              <a:cxn ang="0">
                <a:pos x="309" y="220"/>
              </a:cxn>
              <a:cxn ang="0">
                <a:pos x="348" y="217"/>
              </a:cxn>
              <a:cxn ang="0">
                <a:pos x="429" y="390"/>
              </a:cxn>
              <a:cxn ang="0">
                <a:pos x="329" y="392"/>
              </a:cxn>
              <a:cxn ang="0">
                <a:pos x="235" y="367"/>
              </a:cxn>
              <a:cxn ang="0">
                <a:pos x="173" y="385"/>
              </a:cxn>
              <a:cxn ang="0">
                <a:pos x="157" y="352"/>
              </a:cxn>
              <a:cxn ang="0">
                <a:pos x="207" y="336"/>
              </a:cxn>
              <a:cxn ang="0">
                <a:pos x="228" y="338"/>
              </a:cxn>
              <a:cxn ang="0">
                <a:pos x="228" y="339"/>
              </a:cxn>
              <a:cxn ang="0">
                <a:pos x="229" y="340"/>
              </a:cxn>
              <a:cxn ang="0">
                <a:pos x="230" y="341"/>
              </a:cxn>
              <a:cxn ang="0">
                <a:pos x="231" y="341"/>
              </a:cxn>
              <a:cxn ang="0">
                <a:pos x="241" y="344"/>
              </a:cxn>
              <a:cxn ang="0">
                <a:pos x="242" y="344"/>
              </a:cxn>
              <a:cxn ang="0">
                <a:pos x="243" y="344"/>
              </a:cxn>
              <a:cxn ang="0">
                <a:pos x="244" y="343"/>
              </a:cxn>
              <a:cxn ang="0">
                <a:pos x="245" y="343"/>
              </a:cxn>
              <a:cxn ang="0">
                <a:pos x="246" y="342"/>
              </a:cxn>
              <a:cxn ang="0">
                <a:pos x="247" y="342"/>
              </a:cxn>
              <a:cxn ang="0">
                <a:pos x="248" y="341"/>
              </a:cxn>
              <a:cxn ang="0">
                <a:pos x="249" y="340"/>
              </a:cxn>
              <a:cxn ang="0">
                <a:pos x="249" y="339"/>
              </a:cxn>
              <a:cxn ang="0">
                <a:pos x="252" y="330"/>
              </a:cxn>
              <a:cxn ang="0">
                <a:pos x="252" y="329"/>
              </a:cxn>
              <a:cxn ang="0">
                <a:pos x="252" y="328"/>
              </a:cxn>
              <a:cxn ang="0">
                <a:pos x="251" y="326"/>
              </a:cxn>
              <a:cxn ang="0">
                <a:pos x="251" y="325"/>
              </a:cxn>
              <a:cxn ang="0">
                <a:pos x="187" y="217"/>
              </a:cxn>
              <a:cxn ang="0">
                <a:pos x="122" y="208"/>
              </a:cxn>
              <a:cxn ang="0">
                <a:pos x="65" y="231"/>
              </a:cxn>
              <a:cxn ang="0">
                <a:pos x="2" y="246"/>
              </a:cxn>
              <a:cxn ang="0">
                <a:pos x="112" y="461"/>
              </a:cxn>
              <a:cxn ang="0">
                <a:pos x="126" y="467"/>
              </a:cxn>
              <a:cxn ang="0">
                <a:pos x="215" y="438"/>
              </a:cxn>
              <a:cxn ang="0">
                <a:pos x="130" y="440"/>
              </a:cxn>
              <a:cxn ang="0">
                <a:pos x="79" y="256"/>
              </a:cxn>
              <a:cxn ang="0">
                <a:pos x="99" y="228"/>
              </a:cxn>
              <a:cxn ang="0">
                <a:pos x="113" y="240"/>
              </a:cxn>
              <a:cxn ang="0">
                <a:pos x="128" y="251"/>
              </a:cxn>
              <a:cxn ang="0">
                <a:pos x="208" y="298"/>
              </a:cxn>
              <a:cxn ang="0">
                <a:pos x="183" y="322"/>
              </a:cxn>
              <a:cxn ang="0">
                <a:pos x="134" y="340"/>
              </a:cxn>
              <a:cxn ang="0">
                <a:pos x="159" y="408"/>
              </a:cxn>
              <a:cxn ang="0">
                <a:pos x="242" y="393"/>
              </a:cxn>
              <a:cxn ang="0">
                <a:pos x="401" y="430"/>
              </a:cxn>
              <a:cxn ang="0">
                <a:pos x="455" y="381"/>
              </a:cxn>
            </a:cxnLst>
            <a:rect l="0" t="0" r="r" b="b"/>
            <a:pathLst>
              <a:path w="457" h="468">
                <a:moveTo>
                  <a:pt x="455" y="381"/>
                </a:moveTo>
                <a:cubicBezTo>
                  <a:pt x="451" y="348"/>
                  <a:pt x="428" y="301"/>
                  <a:pt x="409" y="267"/>
                </a:cubicBezTo>
                <a:cubicBezTo>
                  <a:pt x="400" y="250"/>
                  <a:pt x="390" y="233"/>
                  <a:pt x="380" y="218"/>
                </a:cubicBezTo>
                <a:cubicBezTo>
                  <a:pt x="366" y="195"/>
                  <a:pt x="363" y="194"/>
                  <a:pt x="360" y="192"/>
                </a:cubicBezTo>
                <a:cubicBezTo>
                  <a:pt x="357" y="190"/>
                  <a:pt x="350" y="186"/>
                  <a:pt x="325" y="196"/>
                </a:cubicBezTo>
                <a:cubicBezTo>
                  <a:pt x="313" y="178"/>
                  <a:pt x="313" y="178"/>
                  <a:pt x="313" y="178"/>
                </a:cubicBezTo>
                <a:cubicBezTo>
                  <a:pt x="332" y="158"/>
                  <a:pt x="343" y="132"/>
                  <a:pt x="343" y="104"/>
                </a:cubicBezTo>
                <a:cubicBezTo>
                  <a:pt x="343" y="46"/>
                  <a:pt x="297" y="0"/>
                  <a:pt x="239" y="0"/>
                </a:cubicBezTo>
                <a:cubicBezTo>
                  <a:pt x="182" y="0"/>
                  <a:pt x="135" y="46"/>
                  <a:pt x="135" y="104"/>
                </a:cubicBezTo>
                <a:cubicBezTo>
                  <a:pt x="135" y="140"/>
                  <a:pt x="153" y="172"/>
                  <a:pt x="183" y="192"/>
                </a:cubicBezTo>
                <a:cubicBezTo>
                  <a:pt x="189" y="196"/>
                  <a:pt x="197" y="194"/>
                  <a:pt x="201" y="188"/>
                </a:cubicBezTo>
                <a:cubicBezTo>
                  <a:pt x="205" y="181"/>
                  <a:pt x="204" y="173"/>
                  <a:pt x="197" y="169"/>
                </a:cubicBezTo>
                <a:cubicBezTo>
                  <a:pt x="175" y="155"/>
                  <a:pt x="162" y="131"/>
                  <a:pt x="162" y="104"/>
                </a:cubicBezTo>
                <a:cubicBezTo>
                  <a:pt x="162" y="61"/>
                  <a:pt x="196" y="26"/>
                  <a:pt x="239" y="26"/>
                </a:cubicBezTo>
                <a:cubicBezTo>
                  <a:pt x="282" y="26"/>
                  <a:pt x="317" y="61"/>
                  <a:pt x="317" y="104"/>
                </a:cubicBezTo>
                <a:cubicBezTo>
                  <a:pt x="317" y="128"/>
                  <a:pt x="306" y="150"/>
                  <a:pt x="287" y="165"/>
                </a:cubicBezTo>
                <a:cubicBezTo>
                  <a:pt x="282" y="169"/>
                  <a:pt x="281" y="177"/>
                  <a:pt x="284" y="182"/>
                </a:cubicBezTo>
                <a:cubicBezTo>
                  <a:pt x="309" y="220"/>
                  <a:pt x="309" y="220"/>
                  <a:pt x="309" y="220"/>
                </a:cubicBezTo>
                <a:cubicBezTo>
                  <a:pt x="313" y="226"/>
                  <a:pt x="320" y="228"/>
                  <a:pt x="326" y="225"/>
                </a:cubicBezTo>
                <a:cubicBezTo>
                  <a:pt x="334" y="221"/>
                  <a:pt x="343" y="218"/>
                  <a:pt x="348" y="217"/>
                </a:cubicBezTo>
                <a:cubicBezTo>
                  <a:pt x="355" y="226"/>
                  <a:pt x="373" y="255"/>
                  <a:pt x="391" y="289"/>
                </a:cubicBezTo>
                <a:cubicBezTo>
                  <a:pt x="416" y="335"/>
                  <a:pt x="430" y="371"/>
                  <a:pt x="429" y="390"/>
                </a:cubicBezTo>
                <a:cubicBezTo>
                  <a:pt x="429" y="394"/>
                  <a:pt x="428" y="397"/>
                  <a:pt x="427" y="397"/>
                </a:cubicBezTo>
                <a:cubicBezTo>
                  <a:pt x="423" y="401"/>
                  <a:pt x="405" y="411"/>
                  <a:pt x="329" y="392"/>
                </a:cubicBezTo>
                <a:cubicBezTo>
                  <a:pt x="286" y="381"/>
                  <a:pt x="246" y="366"/>
                  <a:pt x="246" y="366"/>
                </a:cubicBezTo>
                <a:cubicBezTo>
                  <a:pt x="242" y="365"/>
                  <a:pt x="239" y="365"/>
                  <a:pt x="235" y="367"/>
                </a:cubicBezTo>
                <a:cubicBezTo>
                  <a:pt x="235" y="367"/>
                  <a:pt x="222" y="374"/>
                  <a:pt x="206" y="379"/>
                </a:cubicBezTo>
                <a:cubicBezTo>
                  <a:pt x="180" y="388"/>
                  <a:pt x="173" y="385"/>
                  <a:pt x="173" y="385"/>
                </a:cubicBezTo>
                <a:cubicBezTo>
                  <a:pt x="169" y="383"/>
                  <a:pt x="164" y="379"/>
                  <a:pt x="159" y="368"/>
                </a:cubicBezTo>
                <a:cubicBezTo>
                  <a:pt x="155" y="360"/>
                  <a:pt x="156" y="354"/>
                  <a:pt x="157" y="352"/>
                </a:cubicBezTo>
                <a:cubicBezTo>
                  <a:pt x="176" y="349"/>
                  <a:pt x="195" y="347"/>
                  <a:pt x="195" y="347"/>
                </a:cubicBezTo>
                <a:cubicBezTo>
                  <a:pt x="201" y="347"/>
                  <a:pt x="206" y="342"/>
                  <a:pt x="207" y="336"/>
                </a:cubicBezTo>
                <a:cubicBezTo>
                  <a:pt x="208" y="328"/>
                  <a:pt x="211" y="324"/>
                  <a:pt x="212" y="324"/>
                </a:cubicBezTo>
                <a:cubicBezTo>
                  <a:pt x="214" y="323"/>
                  <a:pt x="221" y="327"/>
                  <a:pt x="228" y="338"/>
                </a:cubicBezTo>
                <a:cubicBezTo>
                  <a:pt x="228" y="338"/>
                  <a:pt x="228" y="338"/>
                  <a:pt x="228" y="338"/>
                </a:cubicBezTo>
                <a:cubicBezTo>
                  <a:pt x="228" y="338"/>
                  <a:pt x="228" y="339"/>
                  <a:pt x="228" y="339"/>
                </a:cubicBezTo>
                <a:cubicBezTo>
                  <a:pt x="229" y="339"/>
                  <a:pt x="229" y="339"/>
                  <a:pt x="229" y="339"/>
                </a:cubicBezTo>
                <a:cubicBezTo>
                  <a:pt x="229" y="339"/>
                  <a:pt x="229" y="340"/>
                  <a:pt x="229" y="340"/>
                </a:cubicBezTo>
                <a:cubicBezTo>
                  <a:pt x="229" y="340"/>
                  <a:pt x="229" y="340"/>
                  <a:pt x="229" y="340"/>
                </a:cubicBezTo>
                <a:cubicBezTo>
                  <a:pt x="230" y="340"/>
                  <a:pt x="230" y="341"/>
                  <a:pt x="230" y="341"/>
                </a:cubicBezTo>
                <a:cubicBezTo>
                  <a:pt x="230" y="341"/>
                  <a:pt x="230" y="341"/>
                  <a:pt x="230" y="341"/>
                </a:cubicBezTo>
                <a:cubicBezTo>
                  <a:pt x="231" y="341"/>
                  <a:pt x="231" y="341"/>
                  <a:pt x="231" y="341"/>
                </a:cubicBezTo>
                <a:cubicBezTo>
                  <a:pt x="232" y="342"/>
                  <a:pt x="234" y="343"/>
                  <a:pt x="235" y="344"/>
                </a:cubicBezTo>
                <a:cubicBezTo>
                  <a:pt x="237" y="344"/>
                  <a:pt x="239" y="344"/>
                  <a:pt x="241" y="344"/>
                </a:cubicBezTo>
                <a:cubicBezTo>
                  <a:pt x="241" y="344"/>
                  <a:pt x="241" y="344"/>
                  <a:pt x="241" y="344"/>
                </a:cubicBezTo>
                <a:cubicBezTo>
                  <a:pt x="241" y="344"/>
                  <a:pt x="241" y="344"/>
                  <a:pt x="242" y="344"/>
                </a:cubicBezTo>
                <a:cubicBezTo>
                  <a:pt x="242" y="344"/>
                  <a:pt x="242" y="344"/>
                  <a:pt x="242" y="344"/>
                </a:cubicBezTo>
                <a:cubicBezTo>
                  <a:pt x="242" y="344"/>
                  <a:pt x="243" y="344"/>
                  <a:pt x="243" y="344"/>
                </a:cubicBezTo>
                <a:cubicBezTo>
                  <a:pt x="243" y="344"/>
                  <a:pt x="243" y="344"/>
                  <a:pt x="244" y="343"/>
                </a:cubicBezTo>
                <a:cubicBezTo>
                  <a:pt x="244" y="343"/>
                  <a:pt x="244" y="343"/>
                  <a:pt x="244" y="343"/>
                </a:cubicBezTo>
                <a:cubicBezTo>
                  <a:pt x="244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7" y="342"/>
                  <a:pt x="247" y="342"/>
                </a:cubicBezTo>
                <a:cubicBezTo>
                  <a:pt x="247" y="342"/>
                  <a:pt x="247" y="342"/>
                  <a:pt x="247" y="341"/>
                </a:cubicBezTo>
                <a:cubicBezTo>
                  <a:pt x="247" y="341"/>
                  <a:pt x="248" y="341"/>
                  <a:pt x="248" y="341"/>
                </a:cubicBezTo>
                <a:cubicBezTo>
                  <a:pt x="248" y="341"/>
                  <a:pt x="248" y="341"/>
                  <a:pt x="248" y="341"/>
                </a:cubicBezTo>
                <a:cubicBezTo>
                  <a:pt x="248" y="340"/>
                  <a:pt x="249" y="340"/>
                  <a:pt x="249" y="340"/>
                </a:cubicBezTo>
                <a:cubicBezTo>
                  <a:pt x="249" y="340"/>
                  <a:pt x="249" y="340"/>
                  <a:pt x="249" y="340"/>
                </a:cubicBezTo>
                <a:cubicBezTo>
                  <a:pt x="249" y="340"/>
                  <a:pt x="249" y="339"/>
                  <a:pt x="249" y="339"/>
                </a:cubicBezTo>
                <a:cubicBezTo>
                  <a:pt x="250" y="338"/>
                  <a:pt x="251" y="336"/>
                  <a:pt x="252" y="335"/>
                </a:cubicBezTo>
                <a:cubicBezTo>
                  <a:pt x="252" y="333"/>
                  <a:pt x="252" y="331"/>
                  <a:pt x="252" y="330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7"/>
                  <a:pt x="252" y="327"/>
                  <a:pt x="251" y="326"/>
                </a:cubicBezTo>
                <a:cubicBezTo>
                  <a:pt x="251" y="326"/>
                  <a:pt x="251" y="326"/>
                  <a:pt x="251" y="326"/>
                </a:cubicBezTo>
                <a:cubicBezTo>
                  <a:pt x="251" y="326"/>
                  <a:pt x="251" y="326"/>
                  <a:pt x="251" y="325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01" y="224"/>
                  <a:pt x="201" y="224"/>
                  <a:pt x="201" y="224"/>
                </a:cubicBezTo>
                <a:cubicBezTo>
                  <a:pt x="198" y="219"/>
                  <a:pt x="193" y="216"/>
                  <a:pt x="187" y="217"/>
                </a:cubicBezTo>
                <a:cubicBezTo>
                  <a:pt x="135" y="224"/>
                  <a:pt x="135" y="224"/>
                  <a:pt x="135" y="224"/>
                </a:cubicBezTo>
                <a:cubicBezTo>
                  <a:pt x="133" y="218"/>
                  <a:pt x="129" y="212"/>
                  <a:pt x="122" y="208"/>
                </a:cubicBezTo>
                <a:cubicBezTo>
                  <a:pt x="117" y="204"/>
                  <a:pt x="107" y="200"/>
                  <a:pt x="93" y="203"/>
                </a:cubicBezTo>
                <a:cubicBezTo>
                  <a:pt x="75" y="207"/>
                  <a:pt x="67" y="220"/>
                  <a:pt x="65" y="231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7" y="239"/>
                  <a:pt x="4" y="242"/>
                  <a:pt x="2" y="246"/>
                </a:cubicBezTo>
                <a:cubicBezTo>
                  <a:pt x="0" y="250"/>
                  <a:pt x="0" y="254"/>
                  <a:pt x="2" y="258"/>
                </a:cubicBezTo>
                <a:cubicBezTo>
                  <a:pt x="112" y="461"/>
                  <a:pt x="112" y="461"/>
                  <a:pt x="112" y="461"/>
                </a:cubicBezTo>
                <a:cubicBezTo>
                  <a:pt x="114" y="465"/>
                  <a:pt x="119" y="468"/>
                  <a:pt x="123" y="468"/>
                </a:cubicBezTo>
                <a:cubicBezTo>
                  <a:pt x="124" y="468"/>
                  <a:pt x="125" y="468"/>
                  <a:pt x="126" y="467"/>
                </a:cubicBezTo>
                <a:cubicBezTo>
                  <a:pt x="205" y="453"/>
                  <a:pt x="205" y="453"/>
                  <a:pt x="205" y="453"/>
                </a:cubicBezTo>
                <a:cubicBezTo>
                  <a:pt x="212" y="452"/>
                  <a:pt x="217" y="445"/>
                  <a:pt x="215" y="438"/>
                </a:cubicBezTo>
                <a:cubicBezTo>
                  <a:pt x="214" y="431"/>
                  <a:pt x="207" y="426"/>
                  <a:pt x="200" y="428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79" y="256"/>
                  <a:pt x="79" y="256"/>
                  <a:pt x="79" y="256"/>
                </a:cubicBezTo>
                <a:cubicBezTo>
                  <a:pt x="86" y="255"/>
                  <a:pt x="91" y="249"/>
                  <a:pt x="90" y="242"/>
                </a:cubicBezTo>
                <a:cubicBezTo>
                  <a:pt x="90" y="239"/>
                  <a:pt x="90" y="230"/>
                  <a:pt x="99" y="228"/>
                </a:cubicBezTo>
                <a:cubicBezTo>
                  <a:pt x="104" y="227"/>
                  <a:pt x="106" y="229"/>
                  <a:pt x="107" y="229"/>
                </a:cubicBezTo>
                <a:cubicBezTo>
                  <a:pt x="111" y="232"/>
                  <a:pt x="113" y="238"/>
                  <a:pt x="113" y="240"/>
                </a:cubicBezTo>
                <a:cubicBezTo>
                  <a:pt x="114" y="243"/>
                  <a:pt x="115" y="247"/>
                  <a:pt x="118" y="249"/>
                </a:cubicBezTo>
                <a:cubicBezTo>
                  <a:pt x="121" y="251"/>
                  <a:pt x="124" y="252"/>
                  <a:pt x="128" y="251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208" y="298"/>
                  <a:pt x="208" y="298"/>
                  <a:pt x="208" y="298"/>
                </a:cubicBezTo>
                <a:cubicBezTo>
                  <a:pt x="208" y="298"/>
                  <a:pt x="207" y="298"/>
                  <a:pt x="207" y="298"/>
                </a:cubicBezTo>
                <a:cubicBezTo>
                  <a:pt x="196" y="300"/>
                  <a:pt x="188" y="309"/>
                  <a:pt x="183" y="322"/>
                </a:cubicBezTo>
                <a:cubicBezTo>
                  <a:pt x="176" y="323"/>
                  <a:pt x="164" y="324"/>
                  <a:pt x="152" y="326"/>
                </a:cubicBezTo>
                <a:cubicBezTo>
                  <a:pt x="144" y="328"/>
                  <a:pt x="138" y="333"/>
                  <a:pt x="134" y="340"/>
                </a:cubicBezTo>
                <a:cubicBezTo>
                  <a:pt x="128" y="351"/>
                  <a:pt x="129" y="365"/>
                  <a:pt x="135" y="379"/>
                </a:cubicBezTo>
                <a:cubicBezTo>
                  <a:pt x="141" y="393"/>
                  <a:pt x="149" y="402"/>
                  <a:pt x="159" y="408"/>
                </a:cubicBezTo>
                <a:cubicBezTo>
                  <a:pt x="170" y="415"/>
                  <a:pt x="188" y="414"/>
                  <a:pt x="214" y="404"/>
                </a:cubicBezTo>
                <a:cubicBezTo>
                  <a:pt x="226" y="400"/>
                  <a:pt x="236" y="396"/>
                  <a:pt x="242" y="393"/>
                </a:cubicBezTo>
                <a:cubicBezTo>
                  <a:pt x="254" y="397"/>
                  <a:pt x="287" y="409"/>
                  <a:pt x="323" y="418"/>
                </a:cubicBezTo>
                <a:cubicBezTo>
                  <a:pt x="358" y="426"/>
                  <a:pt x="383" y="430"/>
                  <a:pt x="401" y="430"/>
                </a:cubicBezTo>
                <a:cubicBezTo>
                  <a:pt x="427" y="430"/>
                  <a:pt x="438" y="423"/>
                  <a:pt x="445" y="417"/>
                </a:cubicBezTo>
                <a:cubicBezTo>
                  <a:pt x="453" y="409"/>
                  <a:pt x="457" y="397"/>
                  <a:pt x="455" y="38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4" name="Freeform 572"/>
          <p:cNvSpPr>
            <a:spLocks/>
          </p:cNvSpPr>
          <p:nvPr userDrawn="1"/>
        </p:nvSpPr>
        <p:spPr bwMode="auto">
          <a:xfrm>
            <a:off x="6672137" y="3894974"/>
            <a:ext cx="354613" cy="301850"/>
          </a:xfrm>
          <a:custGeom>
            <a:avLst/>
            <a:gdLst/>
            <a:ahLst/>
            <a:cxnLst>
              <a:cxn ang="0">
                <a:pos x="406" y="233"/>
              </a:cxn>
              <a:cxn ang="0">
                <a:pos x="383" y="124"/>
              </a:cxn>
              <a:cxn ang="0">
                <a:pos x="342" y="120"/>
              </a:cxn>
              <a:cxn ang="0">
                <a:pos x="333" y="124"/>
              </a:cxn>
              <a:cxn ang="0">
                <a:pos x="274" y="147"/>
              </a:cxn>
              <a:cxn ang="0">
                <a:pos x="241" y="103"/>
              </a:cxn>
              <a:cxn ang="0">
                <a:pos x="370" y="61"/>
              </a:cxn>
              <a:cxn ang="0">
                <a:pos x="240" y="19"/>
              </a:cxn>
              <a:cxn ang="0">
                <a:pos x="195" y="0"/>
              </a:cxn>
              <a:cxn ang="0">
                <a:pos x="83" y="29"/>
              </a:cxn>
              <a:cxn ang="0">
                <a:pos x="84" y="93"/>
              </a:cxn>
              <a:cxn ang="0">
                <a:pos x="165" y="129"/>
              </a:cxn>
              <a:cxn ang="0">
                <a:pos x="85" y="147"/>
              </a:cxn>
              <a:cxn ang="0">
                <a:pos x="73" y="123"/>
              </a:cxn>
              <a:cxn ang="0">
                <a:pos x="64" y="120"/>
              </a:cxn>
              <a:cxn ang="0">
                <a:pos x="23" y="124"/>
              </a:cxn>
              <a:cxn ang="0">
                <a:pos x="23" y="343"/>
              </a:cxn>
              <a:cxn ang="0">
                <a:pos x="64" y="346"/>
              </a:cxn>
              <a:cxn ang="0">
                <a:pos x="73" y="343"/>
              </a:cxn>
              <a:cxn ang="0">
                <a:pos x="82" y="220"/>
              </a:cxn>
              <a:cxn ang="0">
                <a:pos x="57" y="319"/>
              </a:cxn>
              <a:cxn ang="0">
                <a:pos x="36" y="310"/>
              </a:cxn>
              <a:cxn ang="0">
                <a:pos x="39" y="147"/>
              </a:cxn>
              <a:cxn ang="0">
                <a:pos x="62" y="163"/>
              </a:cxn>
              <a:cxn ang="0">
                <a:pos x="136" y="174"/>
              </a:cxn>
              <a:cxn ang="0">
                <a:pos x="137" y="174"/>
              </a:cxn>
              <a:cxn ang="0">
                <a:pos x="145" y="171"/>
              </a:cxn>
              <a:cxn ang="0">
                <a:pos x="182" y="153"/>
              </a:cxn>
              <a:cxn ang="0">
                <a:pos x="192" y="139"/>
              </a:cxn>
              <a:cxn ang="0">
                <a:pos x="179" y="77"/>
              </a:cxn>
              <a:cxn ang="0">
                <a:pos x="71" y="60"/>
              </a:cxn>
              <a:cxn ang="0">
                <a:pos x="177" y="45"/>
              </a:cxn>
              <a:cxn ang="0">
                <a:pos x="190" y="32"/>
              </a:cxn>
              <a:cxn ang="0">
                <a:pos x="211" y="27"/>
              </a:cxn>
              <a:cxn ang="0">
                <a:pos x="216" y="32"/>
              </a:cxn>
              <a:cxn ang="0">
                <a:pos x="228" y="45"/>
              </a:cxn>
              <a:cxn ang="0">
                <a:pos x="335" y="60"/>
              </a:cxn>
              <a:cxn ang="0">
                <a:pos x="227" y="77"/>
              </a:cxn>
              <a:cxn ang="0">
                <a:pos x="214" y="90"/>
              </a:cxn>
              <a:cxn ang="0">
                <a:pos x="224" y="152"/>
              </a:cxn>
              <a:cxn ang="0">
                <a:pos x="261" y="171"/>
              </a:cxn>
              <a:cxn ang="0">
                <a:pos x="261" y="171"/>
              </a:cxn>
              <a:cxn ang="0">
                <a:pos x="332" y="174"/>
              </a:cxn>
              <a:cxn ang="0">
                <a:pos x="344" y="164"/>
              </a:cxn>
              <a:cxn ang="0">
                <a:pos x="366" y="147"/>
              </a:cxn>
              <a:cxn ang="0">
                <a:pos x="366" y="319"/>
              </a:cxn>
              <a:cxn ang="0">
                <a:pos x="344" y="303"/>
              </a:cxn>
              <a:cxn ang="0">
                <a:pos x="331" y="293"/>
              </a:cxn>
              <a:cxn ang="0">
                <a:pos x="123" y="293"/>
              </a:cxn>
              <a:cxn ang="0">
                <a:pos x="123" y="320"/>
              </a:cxn>
              <a:cxn ang="0">
                <a:pos x="333" y="343"/>
              </a:cxn>
              <a:cxn ang="0">
                <a:pos x="342" y="346"/>
              </a:cxn>
              <a:cxn ang="0">
                <a:pos x="383" y="34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</a:cxnLst>
            <a:rect l="0" t="0" r="r" b="b"/>
            <a:pathLst>
              <a:path w="406" h="346">
                <a:moveTo>
                  <a:pt x="406" y="233"/>
                </a:move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149"/>
                  <a:pt x="386" y="127"/>
                  <a:pt x="383" y="124"/>
                </a:cubicBezTo>
                <a:cubicBezTo>
                  <a:pt x="380" y="122"/>
                  <a:pt x="377" y="120"/>
                  <a:pt x="374" y="120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39" y="120"/>
                  <a:pt x="336" y="122"/>
                  <a:pt x="333" y="124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31" y="126"/>
                  <a:pt x="325" y="132"/>
                  <a:pt x="320" y="147"/>
                </a:cubicBezTo>
                <a:cubicBezTo>
                  <a:pt x="274" y="147"/>
                  <a:pt x="274" y="147"/>
                  <a:pt x="274" y="147"/>
                </a:cubicBezTo>
                <a:cubicBezTo>
                  <a:pt x="264" y="139"/>
                  <a:pt x="253" y="133"/>
                  <a:pt x="241" y="129"/>
                </a:cubicBezTo>
                <a:cubicBezTo>
                  <a:pt x="241" y="103"/>
                  <a:pt x="241" y="103"/>
                  <a:pt x="241" y="103"/>
                </a:cubicBezTo>
                <a:cubicBezTo>
                  <a:pt x="272" y="102"/>
                  <a:pt x="301" y="98"/>
                  <a:pt x="322" y="93"/>
                </a:cubicBezTo>
                <a:cubicBezTo>
                  <a:pt x="344" y="88"/>
                  <a:pt x="370" y="80"/>
                  <a:pt x="370" y="61"/>
                </a:cubicBezTo>
                <a:cubicBezTo>
                  <a:pt x="370" y="42"/>
                  <a:pt x="345" y="34"/>
                  <a:pt x="323" y="29"/>
                </a:cubicBezTo>
                <a:cubicBezTo>
                  <a:pt x="301" y="24"/>
                  <a:pt x="272" y="20"/>
                  <a:pt x="240" y="19"/>
                </a:cubicBezTo>
                <a:cubicBezTo>
                  <a:pt x="235" y="8"/>
                  <a:pt x="224" y="0"/>
                  <a:pt x="211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82" y="0"/>
                  <a:pt x="171" y="8"/>
                  <a:pt x="166" y="19"/>
                </a:cubicBezTo>
                <a:cubicBezTo>
                  <a:pt x="134" y="20"/>
                  <a:pt x="105" y="24"/>
                  <a:pt x="83" y="29"/>
                </a:cubicBezTo>
                <a:cubicBezTo>
                  <a:pt x="61" y="34"/>
                  <a:pt x="36" y="42"/>
                  <a:pt x="36" y="61"/>
                </a:cubicBezTo>
                <a:cubicBezTo>
                  <a:pt x="36" y="80"/>
                  <a:pt x="61" y="88"/>
                  <a:pt x="84" y="93"/>
                </a:cubicBezTo>
                <a:cubicBezTo>
                  <a:pt x="105" y="98"/>
                  <a:pt x="134" y="102"/>
                  <a:pt x="165" y="103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53" y="133"/>
                  <a:pt x="142" y="139"/>
                  <a:pt x="131" y="147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0" y="132"/>
                  <a:pt x="75" y="126"/>
                  <a:pt x="73" y="124"/>
                </a:cubicBezTo>
                <a:cubicBezTo>
                  <a:pt x="73" y="124"/>
                  <a:pt x="73" y="124"/>
                  <a:pt x="73" y="123"/>
                </a:cubicBezTo>
                <a:cubicBezTo>
                  <a:pt x="70" y="121"/>
                  <a:pt x="67" y="120"/>
                  <a:pt x="64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29" y="120"/>
                  <a:pt x="26" y="121"/>
                  <a:pt x="23" y="124"/>
                </a:cubicBezTo>
                <a:cubicBezTo>
                  <a:pt x="19" y="127"/>
                  <a:pt x="0" y="148"/>
                  <a:pt x="0" y="233"/>
                </a:cubicBezTo>
                <a:cubicBezTo>
                  <a:pt x="0" y="318"/>
                  <a:pt x="19" y="339"/>
                  <a:pt x="23" y="343"/>
                </a:cubicBezTo>
                <a:cubicBezTo>
                  <a:pt x="26" y="345"/>
                  <a:pt x="29" y="346"/>
                  <a:pt x="32" y="346"/>
                </a:cubicBezTo>
                <a:cubicBezTo>
                  <a:pt x="64" y="346"/>
                  <a:pt x="64" y="346"/>
                  <a:pt x="64" y="346"/>
                </a:cubicBezTo>
                <a:cubicBezTo>
                  <a:pt x="67" y="346"/>
                  <a:pt x="70" y="345"/>
                  <a:pt x="73" y="343"/>
                </a:cubicBezTo>
                <a:cubicBezTo>
                  <a:pt x="73" y="343"/>
                  <a:pt x="73" y="343"/>
                  <a:pt x="73" y="343"/>
                </a:cubicBezTo>
                <a:cubicBezTo>
                  <a:pt x="77" y="339"/>
                  <a:pt x="96" y="318"/>
                  <a:pt x="96" y="233"/>
                </a:cubicBezTo>
                <a:cubicBezTo>
                  <a:pt x="96" y="226"/>
                  <a:pt x="90" y="220"/>
                  <a:pt x="82" y="220"/>
                </a:cubicBezTo>
                <a:cubicBezTo>
                  <a:pt x="75" y="220"/>
                  <a:pt x="69" y="226"/>
                  <a:pt x="69" y="233"/>
                </a:cubicBezTo>
                <a:cubicBezTo>
                  <a:pt x="69" y="287"/>
                  <a:pt x="61" y="311"/>
                  <a:pt x="57" y="319"/>
                </a:cubicBezTo>
                <a:cubicBezTo>
                  <a:pt x="39" y="319"/>
                  <a:pt x="39" y="319"/>
                  <a:pt x="39" y="319"/>
                </a:cubicBezTo>
                <a:cubicBezTo>
                  <a:pt x="38" y="317"/>
                  <a:pt x="37" y="314"/>
                  <a:pt x="36" y="310"/>
                </a:cubicBezTo>
                <a:cubicBezTo>
                  <a:pt x="32" y="297"/>
                  <a:pt x="27" y="274"/>
                  <a:pt x="27" y="233"/>
                </a:cubicBezTo>
                <a:cubicBezTo>
                  <a:pt x="27" y="179"/>
                  <a:pt x="35" y="156"/>
                  <a:pt x="39" y="147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58" y="150"/>
                  <a:pt x="60" y="155"/>
                  <a:pt x="62" y="163"/>
                </a:cubicBezTo>
                <a:cubicBezTo>
                  <a:pt x="63" y="169"/>
                  <a:pt x="69" y="174"/>
                  <a:pt x="75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40" y="174"/>
                  <a:pt x="142" y="173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55" y="162"/>
                  <a:pt x="168" y="156"/>
                  <a:pt x="182" y="153"/>
                </a:cubicBezTo>
                <a:cubicBezTo>
                  <a:pt x="182" y="152"/>
                  <a:pt x="182" y="152"/>
                  <a:pt x="182" y="152"/>
                </a:cubicBezTo>
                <a:cubicBezTo>
                  <a:pt x="188" y="151"/>
                  <a:pt x="192" y="145"/>
                  <a:pt x="192" y="139"/>
                </a:cubicBezTo>
                <a:cubicBezTo>
                  <a:pt x="192" y="139"/>
                  <a:pt x="192" y="90"/>
                  <a:pt x="192" y="90"/>
                </a:cubicBezTo>
                <a:cubicBezTo>
                  <a:pt x="192" y="83"/>
                  <a:pt x="186" y="77"/>
                  <a:pt x="179" y="77"/>
                </a:cubicBezTo>
                <a:cubicBezTo>
                  <a:pt x="121" y="75"/>
                  <a:pt x="86" y="68"/>
                  <a:pt x="71" y="62"/>
                </a:cubicBezTo>
                <a:cubicBezTo>
                  <a:pt x="70" y="62"/>
                  <a:pt x="70" y="60"/>
                  <a:pt x="71" y="60"/>
                </a:cubicBezTo>
                <a:cubicBezTo>
                  <a:pt x="86" y="55"/>
                  <a:pt x="120" y="47"/>
                  <a:pt x="177" y="45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84" y="45"/>
                  <a:pt x="190" y="39"/>
                  <a:pt x="190" y="32"/>
                </a:cubicBezTo>
                <a:cubicBezTo>
                  <a:pt x="190" y="32"/>
                  <a:pt x="190" y="32"/>
                  <a:pt x="190" y="32"/>
                </a:cubicBezTo>
                <a:cubicBezTo>
                  <a:pt x="190" y="29"/>
                  <a:pt x="192" y="27"/>
                  <a:pt x="195" y="27"/>
                </a:cubicBezTo>
                <a:cubicBezTo>
                  <a:pt x="211" y="27"/>
                  <a:pt x="211" y="27"/>
                  <a:pt x="211" y="27"/>
                </a:cubicBezTo>
                <a:cubicBezTo>
                  <a:pt x="214" y="27"/>
                  <a:pt x="216" y="29"/>
                  <a:pt x="21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6" y="38"/>
                  <a:pt x="220" y="44"/>
                  <a:pt x="226" y="45"/>
                </a:cubicBezTo>
                <a:cubicBezTo>
                  <a:pt x="227" y="45"/>
                  <a:pt x="228" y="45"/>
                  <a:pt x="228" y="45"/>
                </a:cubicBezTo>
                <a:cubicBezTo>
                  <a:pt x="229" y="45"/>
                  <a:pt x="229" y="45"/>
                  <a:pt x="229" y="45"/>
                </a:cubicBezTo>
                <a:cubicBezTo>
                  <a:pt x="285" y="47"/>
                  <a:pt x="320" y="55"/>
                  <a:pt x="335" y="60"/>
                </a:cubicBezTo>
                <a:cubicBezTo>
                  <a:pt x="336" y="60"/>
                  <a:pt x="336" y="62"/>
                  <a:pt x="335" y="62"/>
                </a:cubicBezTo>
                <a:cubicBezTo>
                  <a:pt x="319" y="68"/>
                  <a:pt x="285" y="75"/>
                  <a:pt x="227" y="77"/>
                </a:cubicBezTo>
                <a:cubicBezTo>
                  <a:pt x="227" y="77"/>
                  <a:pt x="226" y="77"/>
                  <a:pt x="226" y="77"/>
                </a:cubicBezTo>
                <a:cubicBezTo>
                  <a:pt x="219" y="77"/>
                  <a:pt x="214" y="83"/>
                  <a:pt x="214" y="90"/>
                </a:cubicBezTo>
                <a:cubicBezTo>
                  <a:pt x="214" y="90"/>
                  <a:pt x="214" y="139"/>
                  <a:pt x="214" y="139"/>
                </a:cubicBezTo>
                <a:cubicBezTo>
                  <a:pt x="214" y="145"/>
                  <a:pt x="218" y="151"/>
                  <a:pt x="224" y="152"/>
                </a:cubicBezTo>
                <a:cubicBezTo>
                  <a:pt x="224" y="152"/>
                  <a:pt x="224" y="152"/>
                  <a:pt x="224" y="153"/>
                </a:cubicBezTo>
                <a:cubicBezTo>
                  <a:pt x="238" y="156"/>
                  <a:pt x="250" y="162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3" y="173"/>
                  <a:pt x="266" y="174"/>
                  <a:pt x="268" y="174"/>
                </a:cubicBezTo>
                <a:cubicBezTo>
                  <a:pt x="269" y="174"/>
                  <a:pt x="331" y="174"/>
                  <a:pt x="332" y="174"/>
                </a:cubicBezTo>
                <a:cubicBezTo>
                  <a:pt x="337" y="173"/>
                  <a:pt x="342" y="169"/>
                  <a:pt x="344" y="164"/>
                </a:cubicBezTo>
                <a:cubicBezTo>
                  <a:pt x="344" y="164"/>
                  <a:pt x="344" y="164"/>
                  <a:pt x="344" y="164"/>
                </a:cubicBezTo>
                <a:cubicBezTo>
                  <a:pt x="346" y="156"/>
                  <a:pt x="348" y="151"/>
                  <a:pt x="349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71" y="156"/>
                  <a:pt x="379" y="179"/>
                  <a:pt x="379" y="233"/>
                </a:cubicBezTo>
                <a:cubicBezTo>
                  <a:pt x="379" y="287"/>
                  <a:pt x="371" y="311"/>
                  <a:pt x="366" y="319"/>
                </a:cubicBezTo>
                <a:cubicBezTo>
                  <a:pt x="349" y="319"/>
                  <a:pt x="349" y="319"/>
                  <a:pt x="349" y="319"/>
                </a:cubicBezTo>
                <a:cubicBezTo>
                  <a:pt x="348" y="316"/>
                  <a:pt x="346" y="311"/>
                  <a:pt x="344" y="303"/>
                </a:cubicBezTo>
                <a:cubicBezTo>
                  <a:pt x="344" y="303"/>
                  <a:pt x="344" y="303"/>
                  <a:pt x="344" y="302"/>
                </a:cubicBezTo>
                <a:cubicBezTo>
                  <a:pt x="342" y="297"/>
                  <a:pt x="337" y="293"/>
                  <a:pt x="331" y="293"/>
                </a:cubicBezTo>
                <a:cubicBezTo>
                  <a:pt x="331" y="293"/>
                  <a:pt x="331" y="293"/>
                  <a:pt x="331" y="293"/>
                </a:cubicBezTo>
                <a:cubicBezTo>
                  <a:pt x="123" y="293"/>
                  <a:pt x="123" y="293"/>
                  <a:pt x="123" y="293"/>
                </a:cubicBezTo>
                <a:cubicBezTo>
                  <a:pt x="116" y="293"/>
                  <a:pt x="110" y="299"/>
                  <a:pt x="110" y="306"/>
                </a:cubicBezTo>
                <a:cubicBezTo>
                  <a:pt x="110" y="314"/>
                  <a:pt x="116" y="320"/>
                  <a:pt x="123" y="320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325" y="334"/>
                  <a:pt x="331" y="341"/>
                  <a:pt x="333" y="343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6" y="345"/>
                  <a:pt x="339" y="346"/>
                  <a:pt x="342" y="346"/>
                </a:cubicBezTo>
                <a:cubicBezTo>
                  <a:pt x="374" y="346"/>
                  <a:pt x="374" y="346"/>
                  <a:pt x="374" y="346"/>
                </a:cubicBezTo>
                <a:cubicBezTo>
                  <a:pt x="377" y="346"/>
                  <a:pt x="380" y="345"/>
                  <a:pt x="383" y="343"/>
                </a:cubicBezTo>
                <a:cubicBezTo>
                  <a:pt x="386" y="339"/>
                  <a:pt x="406" y="318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5" name="Freeform 584"/>
          <p:cNvSpPr>
            <a:spLocks/>
          </p:cNvSpPr>
          <p:nvPr userDrawn="1"/>
        </p:nvSpPr>
        <p:spPr bwMode="auto">
          <a:xfrm>
            <a:off x="7174573" y="3848967"/>
            <a:ext cx="280991" cy="393877"/>
          </a:xfrm>
          <a:custGeom>
            <a:avLst/>
            <a:gdLst/>
            <a:ahLst/>
            <a:cxnLst>
              <a:cxn ang="0">
                <a:pos x="311" y="117"/>
              </a:cxn>
              <a:cxn ang="0">
                <a:pos x="246" y="130"/>
              </a:cxn>
              <a:cxn ang="0">
                <a:pos x="209" y="151"/>
              </a:cxn>
              <a:cxn ang="0">
                <a:pos x="153" y="195"/>
              </a:cxn>
              <a:cxn ang="0">
                <a:pos x="151" y="320"/>
              </a:cxn>
              <a:cxn ang="0">
                <a:pos x="116" y="286"/>
              </a:cxn>
              <a:cxn ang="0">
                <a:pos x="100" y="271"/>
              </a:cxn>
              <a:cxn ang="0">
                <a:pos x="132" y="192"/>
              </a:cxn>
              <a:cxn ang="0">
                <a:pos x="148" y="170"/>
              </a:cxn>
              <a:cxn ang="0">
                <a:pos x="66" y="131"/>
              </a:cxn>
              <a:cxn ang="0">
                <a:pos x="74" y="280"/>
              </a:cxn>
              <a:cxn ang="0">
                <a:pos x="88" y="295"/>
              </a:cxn>
              <a:cxn ang="0">
                <a:pos x="147" y="356"/>
              </a:cxn>
              <a:cxn ang="0">
                <a:pos x="154" y="364"/>
              </a:cxn>
              <a:cxn ang="0">
                <a:pos x="155" y="365"/>
              </a:cxn>
              <a:cxn ang="0">
                <a:pos x="156" y="366"/>
              </a:cxn>
              <a:cxn ang="0">
                <a:pos x="157" y="366"/>
              </a:cxn>
              <a:cxn ang="0">
                <a:pos x="159" y="367"/>
              </a:cxn>
              <a:cxn ang="0">
                <a:pos x="159" y="367"/>
              </a:cxn>
              <a:cxn ang="0">
                <a:pos x="161" y="368"/>
              </a:cxn>
              <a:cxn ang="0">
                <a:pos x="162" y="368"/>
              </a:cxn>
              <a:cxn ang="0">
                <a:pos x="163" y="368"/>
              </a:cxn>
              <a:cxn ang="0">
                <a:pos x="164" y="368"/>
              </a:cxn>
              <a:cxn ang="0">
                <a:pos x="167" y="368"/>
              </a:cxn>
              <a:cxn ang="0">
                <a:pos x="168" y="367"/>
              </a:cxn>
              <a:cxn ang="0">
                <a:pos x="169" y="367"/>
              </a:cxn>
              <a:cxn ang="0">
                <a:pos x="171" y="366"/>
              </a:cxn>
              <a:cxn ang="0">
                <a:pos x="172" y="365"/>
              </a:cxn>
              <a:cxn ang="0">
                <a:pos x="173" y="365"/>
              </a:cxn>
              <a:cxn ang="0">
                <a:pos x="174" y="364"/>
              </a:cxn>
              <a:cxn ang="0">
                <a:pos x="174" y="364"/>
              </a:cxn>
              <a:cxn ang="0">
                <a:pos x="217" y="317"/>
              </a:cxn>
              <a:cxn ang="0">
                <a:pos x="247" y="290"/>
              </a:cxn>
              <a:cxn ang="0">
                <a:pos x="263" y="187"/>
              </a:cxn>
              <a:cxn ang="0">
                <a:pos x="237" y="184"/>
              </a:cxn>
              <a:cxn ang="0">
                <a:pos x="223" y="275"/>
              </a:cxn>
              <a:cxn ang="0">
                <a:pos x="177" y="320"/>
              </a:cxn>
              <a:cxn ang="0">
                <a:pos x="194" y="193"/>
              </a:cxn>
              <a:cxn ang="0">
                <a:pos x="252" y="157"/>
              </a:cxn>
              <a:cxn ang="0">
                <a:pos x="258" y="154"/>
              </a:cxn>
              <a:cxn ang="0">
                <a:pos x="286" y="257"/>
              </a:cxn>
              <a:cxn ang="0">
                <a:pos x="182" y="423"/>
              </a:cxn>
              <a:cxn ang="0">
                <a:pos x="161" y="426"/>
              </a:cxn>
              <a:cxn ang="0">
                <a:pos x="114" y="404"/>
              </a:cxn>
              <a:cxn ang="0">
                <a:pos x="26" y="100"/>
              </a:cxn>
              <a:cxn ang="0">
                <a:pos x="27" y="81"/>
              </a:cxn>
              <a:cxn ang="0">
                <a:pos x="84" y="47"/>
              </a:cxn>
              <a:cxn ang="0">
                <a:pos x="162" y="27"/>
              </a:cxn>
              <a:cxn ang="0">
                <a:pos x="284" y="72"/>
              </a:cxn>
              <a:cxn ang="0">
                <a:pos x="299" y="83"/>
              </a:cxn>
              <a:cxn ang="0">
                <a:pos x="318" y="64"/>
              </a:cxn>
              <a:cxn ang="0">
                <a:pos x="251" y="23"/>
              </a:cxn>
              <a:cxn ang="0">
                <a:pos x="162" y="0"/>
              </a:cxn>
              <a:cxn ang="0">
                <a:pos x="25" y="50"/>
              </a:cxn>
              <a:cxn ang="0">
                <a:pos x="6" y="64"/>
              </a:cxn>
              <a:cxn ang="0">
                <a:pos x="1" y="76"/>
              </a:cxn>
              <a:cxn ang="0">
                <a:pos x="12" y="261"/>
              </a:cxn>
              <a:cxn ang="0">
                <a:pos x="132" y="447"/>
              </a:cxn>
              <a:cxn ang="0">
                <a:pos x="162" y="453"/>
              </a:cxn>
              <a:cxn ang="0">
                <a:pos x="162" y="453"/>
              </a:cxn>
              <a:cxn ang="0">
                <a:pos x="228" y="424"/>
              </a:cxn>
              <a:cxn ang="0">
                <a:pos x="324" y="130"/>
              </a:cxn>
            </a:cxnLst>
            <a:rect l="0" t="0" r="r" b="b"/>
            <a:pathLst>
              <a:path w="324" h="453">
                <a:moveTo>
                  <a:pt x="320" y="121"/>
                </a:moveTo>
                <a:cubicBezTo>
                  <a:pt x="317" y="118"/>
                  <a:pt x="314" y="117"/>
                  <a:pt x="311" y="117"/>
                </a:cubicBezTo>
                <a:cubicBezTo>
                  <a:pt x="309" y="116"/>
                  <a:pt x="308" y="116"/>
                  <a:pt x="306" y="116"/>
                </a:cubicBezTo>
                <a:cubicBezTo>
                  <a:pt x="288" y="116"/>
                  <a:pt x="265" y="121"/>
                  <a:pt x="246" y="130"/>
                </a:cubicBez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29" y="139"/>
                  <a:pt x="209" y="151"/>
                </a:cubicBezTo>
                <a:cubicBezTo>
                  <a:pt x="199" y="157"/>
                  <a:pt x="188" y="164"/>
                  <a:pt x="178" y="171"/>
                </a:cubicBezTo>
                <a:cubicBezTo>
                  <a:pt x="168" y="179"/>
                  <a:pt x="159" y="187"/>
                  <a:pt x="153" y="195"/>
                </a:cubicBezTo>
                <a:cubicBezTo>
                  <a:pt x="151" y="198"/>
                  <a:pt x="151" y="200"/>
                  <a:pt x="151" y="20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8" y="318"/>
                  <a:pt x="145" y="315"/>
                  <a:pt x="142" y="312"/>
                </a:cubicBezTo>
                <a:cubicBezTo>
                  <a:pt x="134" y="303"/>
                  <a:pt x="125" y="293"/>
                  <a:pt x="116" y="286"/>
                </a:cubicBezTo>
                <a:cubicBezTo>
                  <a:pt x="112" y="282"/>
                  <a:pt x="108" y="278"/>
                  <a:pt x="105" y="275"/>
                </a:cubicBezTo>
                <a:cubicBezTo>
                  <a:pt x="103" y="274"/>
                  <a:pt x="102" y="272"/>
                  <a:pt x="100" y="271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102" y="172"/>
                  <a:pt x="118" y="182"/>
                  <a:pt x="132" y="192"/>
                </a:cubicBezTo>
                <a:cubicBezTo>
                  <a:pt x="138" y="196"/>
                  <a:pt x="146" y="195"/>
                  <a:pt x="151" y="189"/>
                </a:cubicBezTo>
                <a:cubicBezTo>
                  <a:pt x="155" y="183"/>
                  <a:pt x="154" y="174"/>
                  <a:pt x="148" y="170"/>
                </a:cubicBezTo>
                <a:cubicBezTo>
                  <a:pt x="118" y="148"/>
                  <a:pt x="79" y="130"/>
                  <a:pt x="79" y="130"/>
                </a:cubicBezTo>
                <a:cubicBezTo>
                  <a:pt x="75" y="128"/>
                  <a:pt x="70" y="129"/>
                  <a:pt x="66" y="131"/>
                </a:cubicBezTo>
                <a:cubicBezTo>
                  <a:pt x="62" y="134"/>
                  <a:pt x="60" y="139"/>
                  <a:pt x="60" y="144"/>
                </a:cubicBezTo>
                <a:cubicBezTo>
                  <a:pt x="74" y="280"/>
                  <a:pt x="74" y="280"/>
                  <a:pt x="74" y="280"/>
                </a:cubicBezTo>
                <a:cubicBezTo>
                  <a:pt x="75" y="284"/>
                  <a:pt x="77" y="288"/>
                  <a:pt x="81" y="290"/>
                </a:cubicBezTo>
                <a:cubicBezTo>
                  <a:pt x="82" y="291"/>
                  <a:pt x="84" y="293"/>
                  <a:pt x="88" y="295"/>
                </a:cubicBezTo>
                <a:cubicBezTo>
                  <a:pt x="98" y="304"/>
                  <a:pt x="115" y="322"/>
                  <a:pt x="129" y="337"/>
                </a:cubicBezTo>
                <a:cubicBezTo>
                  <a:pt x="136" y="344"/>
                  <a:pt x="142" y="351"/>
                  <a:pt x="147" y="356"/>
                </a:cubicBezTo>
                <a:cubicBezTo>
                  <a:pt x="151" y="361"/>
                  <a:pt x="154" y="364"/>
                  <a:pt x="154" y="364"/>
                </a:cubicBezTo>
                <a:cubicBezTo>
                  <a:pt x="154" y="364"/>
                  <a:pt x="154" y="364"/>
                  <a:pt x="154" y="364"/>
                </a:cubicBezTo>
                <a:cubicBezTo>
                  <a:pt x="154" y="364"/>
                  <a:pt x="155" y="364"/>
                  <a:pt x="155" y="365"/>
                </a:cubicBezTo>
                <a:cubicBezTo>
                  <a:pt x="155" y="365"/>
                  <a:pt x="155" y="365"/>
                  <a:pt x="155" y="365"/>
                </a:cubicBezTo>
                <a:cubicBezTo>
                  <a:pt x="155" y="365"/>
                  <a:pt x="156" y="365"/>
                  <a:pt x="156" y="365"/>
                </a:cubicBezTo>
                <a:cubicBezTo>
                  <a:pt x="156" y="365"/>
                  <a:pt x="156" y="366"/>
                  <a:pt x="156" y="366"/>
                </a:cubicBezTo>
                <a:cubicBezTo>
                  <a:pt x="156" y="366"/>
                  <a:pt x="157" y="366"/>
                  <a:pt x="157" y="366"/>
                </a:cubicBezTo>
                <a:cubicBezTo>
                  <a:pt x="157" y="366"/>
                  <a:pt x="157" y="366"/>
                  <a:pt x="157" y="366"/>
                </a:cubicBezTo>
                <a:cubicBezTo>
                  <a:pt x="158" y="367"/>
                  <a:pt x="158" y="367"/>
                  <a:pt x="158" y="367"/>
                </a:cubicBezTo>
                <a:cubicBezTo>
                  <a:pt x="158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0" y="367"/>
                  <a:pt x="160" y="367"/>
                  <a:pt x="160" y="367"/>
                </a:cubicBezTo>
                <a:cubicBezTo>
                  <a:pt x="160" y="368"/>
                  <a:pt x="161" y="368"/>
                  <a:pt x="161" y="368"/>
                </a:cubicBezTo>
                <a:cubicBezTo>
                  <a:pt x="161" y="368"/>
                  <a:pt x="161" y="368"/>
                  <a:pt x="161" y="368"/>
                </a:cubicBezTo>
                <a:cubicBezTo>
                  <a:pt x="162" y="368"/>
                  <a:pt x="162" y="368"/>
                  <a:pt x="162" y="368"/>
                </a:cubicBezTo>
                <a:cubicBezTo>
                  <a:pt x="162" y="368"/>
                  <a:pt x="163" y="368"/>
                  <a:pt x="163" y="368"/>
                </a:cubicBezTo>
                <a:cubicBezTo>
                  <a:pt x="163" y="368"/>
                  <a:pt x="163" y="368"/>
                  <a:pt x="163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5" y="368"/>
                  <a:pt x="166" y="368"/>
                  <a:pt x="167" y="368"/>
                </a:cubicBezTo>
                <a:cubicBezTo>
                  <a:pt x="167" y="368"/>
                  <a:pt x="167" y="368"/>
                  <a:pt x="167" y="368"/>
                </a:cubicBezTo>
                <a:cubicBezTo>
                  <a:pt x="167" y="368"/>
                  <a:pt x="168" y="368"/>
                  <a:pt x="168" y="367"/>
                </a:cubicBezTo>
                <a:cubicBezTo>
                  <a:pt x="168" y="367"/>
                  <a:pt x="168" y="367"/>
                  <a:pt x="168" y="367"/>
                </a:cubicBezTo>
                <a:cubicBezTo>
                  <a:pt x="168" y="367"/>
                  <a:pt x="169" y="367"/>
                  <a:pt x="169" y="367"/>
                </a:cubicBezTo>
                <a:cubicBezTo>
                  <a:pt x="169" y="367"/>
                  <a:pt x="169" y="367"/>
                  <a:pt x="169" y="367"/>
                </a:cubicBezTo>
                <a:cubicBezTo>
                  <a:pt x="170" y="367"/>
                  <a:pt x="170" y="366"/>
                  <a:pt x="171" y="366"/>
                </a:cubicBezTo>
                <a:cubicBezTo>
                  <a:pt x="171" y="366"/>
                  <a:pt x="171" y="366"/>
                  <a:pt x="172" y="366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2" y="365"/>
                  <a:pt x="172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4"/>
                  <a:pt x="173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7" y="360"/>
                  <a:pt x="183" y="353"/>
                </a:cubicBezTo>
                <a:cubicBezTo>
                  <a:pt x="192" y="344"/>
                  <a:pt x="205" y="330"/>
                  <a:pt x="217" y="317"/>
                </a:cubicBezTo>
                <a:cubicBezTo>
                  <a:pt x="224" y="311"/>
                  <a:pt x="230" y="304"/>
                  <a:pt x="235" y="300"/>
                </a:cubicBezTo>
                <a:cubicBezTo>
                  <a:pt x="240" y="295"/>
                  <a:pt x="245" y="291"/>
                  <a:pt x="247" y="290"/>
                </a:cubicBezTo>
                <a:cubicBezTo>
                  <a:pt x="251" y="288"/>
                  <a:pt x="253" y="284"/>
                  <a:pt x="253" y="280"/>
                </a:cubicBezTo>
                <a:cubicBezTo>
                  <a:pt x="263" y="187"/>
                  <a:pt x="263" y="187"/>
                  <a:pt x="263" y="187"/>
                </a:cubicBezTo>
                <a:cubicBezTo>
                  <a:pt x="264" y="179"/>
                  <a:pt x="258" y="173"/>
                  <a:pt x="251" y="172"/>
                </a:cubicBezTo>
                <a:cubicBezTo>
                  <a:pt x="244" y="171"/>
                  <a:pt x="237" y="177"/>
                  <a:pt x="237" y="184"/>
                </a:cubicBezTo>
                <a:cubicBezTo>
                  <a:pt x="227" y="271"/>
                  <a:pt x="227" y="271"/>
                  <a:pt x="227" y="271"/>
                </a:cubicBezTo>
                <a:cubicBezTo>
                  <a:pt x="226" y="272"/>
                  <a:pt x="224" y="274"/>
                  <a:pt x="223" y="275"/>
                </a:cubicBezTo>
                <a:cubicBezTo>
                  <a:pt x="210" y="286"/>
                  <a:pt x="193" y="303"/>
                  <a:pt x="179" y="318"/>
                </a:cubicBezTo>
                <a:cubicBezTo>
                  <a:pt x="179" y="319"/>
                  <a:pt x="178" y="320"/>
                  <a:pt x="177" y="320"/>
                </a:cubicBezTo>
                <a:cubicBezTo>
                  <a:pt x="177" y="208"/>
                  <a:pt x="177" y="208"/>
                  <a:pt x="177" y="208"/>
                </a:cubicBezTo>
                <a:cubicBezTo>
                  <a:pt x="181" y="203"/>
                  <a:pt x="187" y="198"/>
                  <a:pt x="194" y="193"/>
                </a:cubicBezTo>
                <a:cubicBezTo>
                  <a:pt x="207" y="183"/>
                  <a:pt x="223" y="173"/>
                  <a:pt x="236" y="166"/>
                </a:cubicBezTo>
                <a:cubicBezTo>
                  <a:pt x="242" y="162"/>
                  <a:pt x="248" y="159"/>
                  <a:pt x="252" y="157"/>
                </a:cubicBezTo>
                <a:cubicBezTo>
                  <a:pt x="254" y="156"/>
                  <a:pt x="255" y="155"/>
                  <a:pt x="256" y="155"/>
                </a:cubicBezTo>
                <a:cubicBezTo>
                  <a:pt x="257" y="155"/>
                  <a:pt x="257" y="154"/>
                  <a:pt x="258" y="154"/>
                </a:cubicBezTo>
                <a:cubicBezTo>
                  <a:pt x="269" y="149"/>
                  <a:pt x="284" y="145"/>
                  <a:pt x="296" y="144"/>
                </a:cubicBezTo>
                <a:cubicBezTo>
                  <a:pt x="294" y="185"/>
                  <a:pt x="289" y="235"/>
                  <a:pt x="286" y="257"/>
                </a:cubicBezTo>
                <a:cubicBezTo>
                  <a:pt x="274" y="336"/>
                  <a:pt x="237" y="381"/>
                  <a:pt x="210" y="404"/>
                </a:cubicBezTo>
                <a:cubicBezTo>
                  <a:pt x="199" y="414"/>
                  <a:pt x="190" y="419"/>
                  <a:pt x="182" y="423"/>
                </a:cubicBezTo>
                <a:cubicBezTo>
                  <a:pt x="175" y="426"/>
                  <a:pt x="169" y="426"/>
                  <a:pt x="163" y="426"/>
                </a:cubicBezTo>
                <a:cubicBezTo>
                  <a:pt x="162" y="426"/>
                  <a:pt x="162" y="426"/>
                  <a:pt x="161" y="426"/>
                </a:cubicBezTo>
                <a:cubicBezTo>
                  <a:pt x="155" y="426"/>
                  <a:pt x="149" y="426"/>
                  <a:pt x="142" y="423"/>
                </a:cubicBezTo>
                <a:cubicBezTo>
                  <a:pt x="134" y="419"/>
                  <a:pt x="125" y="414"/>
                  <a:pt x="114" y="404"/>
                </a:cubicBezTo>
                <a:cubicBezTo>
                  <a:pt x="87" y="381"/>
                  <a:pt x="50" y="336"/>
                  <a:pt x="38" y="257"/>
                </a:cubicBezTo>
                <a:cubicBezTo>
                  <a:pt x="34" y="226"/>
                  <a:pt x="26" y="142"/>
                  <a:pt x="26" y="100"/>
                </a:cubicBezTo>
                <a:cubicBezTo>
                  <a:pt x="26" y="93"/>
                  <a:pt x="26" y="87"/>
                  <a:pt x="27" y="83"/>
                </a:cubicBezTo>
                <a:cubicBezTo>
                  <a:pt x="27" y="83"/>
                  <a:pt x="27" y="82"/>
                  <a:pt x="27" y="81"/>
                </a:cubicBezTo>
                <a:cubicBezTo>
                  <a:pt x="28" y="81"/>
                  <a:pt x="29" y="80"/>
                  <a:pt x="30" y="79"/>
                </a:cubicBezTo>
                <a:cubicBezTo>
                  <a:pt x="39" y="72"/>
                  <a:pt x="59" y="59"/>
                  <a:pt x="84" y="47"/>
                </a:cubicBezTo>
                <a:cubicBezTo>
                  <a:pt x="108" y="36"/>
                  <a:pt x="137" y="26"/>
                  <a:pt x="162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91" y="26"/>
                  <a:pt x="224" y="39"/>
                  <a:pt x="250" y="52"/>
                </a:cubicBezTo>
                <a:cubicBezTo>
                  <a:pt x="263" y="59"/>
                  <a:pt x="275" y="66"/>
                  <a:pt x="284" y="72"/>
                </a:cubicBezTo>
                <a:cubicBezTo>
                  <a:pt x="288" y="75"/>
                  <a:pt x="291" y="77"/>
                  <a:pt x="294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4" y="88"/>
                  <a:pt x="312" y="88"/>
                  <a:pt x="318" y="83"/>
                </a:cubicBezTo>
                <a:cubicBezTo>
                  <a:pt x="323" y="78"/>
                  <a:pt x="323" y="69"/>
                  <a:pt x="318" y="64"/>
                </a:cubicBezTo>
                <a:cubicBezTo>
                  <a:pt x="316" y="62"/>
                  <a:pt x="313" y="60"/>
                  <a:pt x="310" y="58"/>
                </a:cubicBezTo>
                <a:cubicBezTo>
                  <a:pt x="299" y="50"/>
                  <a:pt x="278" y="35"/>
                  <a:pt x="251" y="23"/>
                </a:cubicBezTo>
                <a:cubicBezTo>
                  <a:pt x="225" y="11"/>
                  <a:pt x="194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26" y="0"/>
                  <a:pt x="90" y="14"/>
                  <a:pt x="61" y="28"/>
                </a:cubicBezTo>
                <a:cubicBezTo>
                  <a:pt x="47" y="36"/>
                  <a:pt x="35" y="43"/>
                  <a:pt x="25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0" y="60"/>
                  <a:pt x="8" y="62"/>
                  <a:pt x="6" y="64"/>
                </a:cubicBezTo>
                <a:cubicBezTo>
                  <a:pt x="4" y="66"/>
                  <a:pt x="3" y="68"/>
                  <a:pt x="3" y="69"/>
                </a:cubicBezTo>
                <a:cubicBezTo>
                  <a:pt x="2" y="72"/>
                  <a:pt x="1" y="74"/>
                  <a:pt x="1" y="76"/>
                </a:cubicBezTo>
                <a:cubicBezTo>
                  <a:pt x="0" y="82"/>
                  <a:pt x="0" y="90"/>
                  <a:pt x="0" y="100"/>
                </a:cubicBezTo>
                <a:cubicBezTo>
                  <a:pt x="0" y="145"/>
                  <a:pt x="7" y="228"/>
                  <a:pt x="12" y="261"/>
                </a:cubicBezTo>
                <a:cubicBezTo>
                  <a:pt x="25" y="347"/>
                  <a:pt x="66" y="398"/>
                  <a:pt x="96" y="424"/>
                </a:cubicBezTo>
                <a:cubicBezTo>
                  <a:pt x="109" y="436"/>
                  <a:pt x="121" y="443"/>
                  <a:pt x="132" y="447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71" y="453"/>
                  <a:pt x="181" y="452"/>
                  <a:pt x="192" y="447"/>
                </a:cubicBezTo>
                <a:cubicBezTo>
                  <a:pt x="203" y="443"/>
                  <a:pt x="215" y="436"/>
                  <a:pt x="228" y="424"/>
                </a:cubicBezTo>
                <a:cubicBezTo>
                  <a:pt x="258" y="398"/>
                  <a:pt x="299" y="347"/>
                  <a:pt x="312" y="261"/>
                </a:cubicBezTo>
                <a:cubicBezTo>
                  <a:pt x="316" y="235"/>
                  <a:pt x="321" y="176"/>
                  <a:pt x="324" y="130"/>
                </a:cubicBezTo>
                <a:cubicBezTo>
                  <a:pt x="324" y="127"/>
                  <a:pt x="322" y="123"/>
                  <a:pt x="320" y="121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0" name="Freeform 588"/>
          <p:cNvSpPr>
            <a:spLocks/>
          </p:cNvSpPr>
          <p:nvPr userDrawn="1"/>
        </p:nvSpPr>
        <p:spPr bwMode="auto">
          <a:xfrm>
            <a:off x="7588046" y="3894367"/>
            <a:ext cx="355839" cy="303077"/>
          </a:xfrm>
          <a:custGeom>
            <a:avLst/>
            <a:gdLst/>
            <a:ahLst/>
            <a:cxnLst>
              <a:cxn ang="0">
                <a:pos x="26" y="70"/>
              </a:cxn>
              <a:cxn ang="0">
                <a:pos x="6" y="162"/>
              </a:cxn>
              <a:cxn ang="0">
                <a:pos x="57" y="242"/>
              </a:cxn>
              <a:cxn ang="0">
                <a:pos x="150" y="262"/>
              </a:cxn>
              <a:cxn ang="0">
                <a:pos x="192" y="245"/>
              </a:cxn>
              <a:cxn ang="0">
                <a:pos x="197" y="227"/>
              </a:cxn>
              <a:cxn ang="0">
                <a:pos x="178" y="223"/>
              </a:cxn>
              <a:cxn ang="0">
                <a:pos x="145" y="235"/>
              </a:cxn>
              <a:cxn ang="0">
                <a:pos x="72" y="220"/>
              </a:cxn>
              <a:cxn ang="0">
                <a:pos x="32" y="157"/>
              </a:cxn>
              <a:cxn ang="0">
                <a:pos x="48" y="85"/>
              </a:cxn>
              <a:cxn ang="0">
                <a:pos x="183" y="60"/>
              </a:cxn>
              <a:cxn ang="0">
                <a:pos x="215" y="183"/>
              </a:cxn>
              <a:cxn ang="0">
                <a:pos x="217" y="198"/>
              </a:cxn>
              <a:cxn ang="0">
                <a:pos x="232" y="201"/>
              </a:cxn>
              <a:cxn ang="0">
                <a:pos x="248" y="202"/>
              </a:cxn>
              <a:cxn ang="0">
                <a:pos x="373" y="289"/>
              </a:cxn>
              <a:cxn ang="0">
                <a:pos x="377" y="312"/>
              </a:cxn>
              <a:cxn ang="0">
                <a:pos x="366" y="319"/>
              </a:cxn>
              <a:cxn ang="0">
                <a:pos x="353" y="317"/>
              </a:cxn>
              <a:cxn ang="0">
                <a:pos x="248" y="244"/>
              </a:cxn>
              <a:cxn ang="0">
                <a:pos x="230" y="247"/>
              </a:cxn>
              <a:cxn ang="0">
                <a:pos x="233" y="266"/>
              </a:cxn>
              <a:cxn ang="0">
                <a:pos x="338" y="339"/>
              </a:cxn>
              <a:cxn ang="0">
                <a:pos x="371" y="346"/>
              </a:cxn>
              <a:cxn ang="0">
                <a:pos x="399" y="327"/>
              </a:cxn>
              <a:cxn ang="0">
                <a:pos x="407" y="303"/>
              </a:cxn>
              <a:cxn ang="0">
                <a:pos x="388" y="267"/>
              </a:cxn>
              <a:cxn ang="0">
                <a:pos x="263" y="180"/>
              </a:cxn>
              <a:cxn ang="0">
                <a:pos x="246" y="174"/>
              </a:cxn>
              <a:cxn ang="0">
                <a:pos x="251" y="140"/>
              </a:cxn>
              <a:cxn ang="0">
                <a:pos x="247" y="109"/>
              </a:cxn>
              <a:cxn ang="0">
                <a:pos x="198" y="38"/>
              </a:cxn>
              <a:cxn ang="0">
                <a:pos x="26" y="70"/>
              </a:cxn>
            </a:cxnLst>
            <a:rect l="0" t="0" r="r" b="b"/>
            <a:pathLst>
              <a:path w="407" h="348">
                <a:moveTo>
                  <a:pt x="26" y="70"/>
                </a:moveTo>
                <a:cubicBezTo>
                  <a:pt x="7" y="97"/>
                  <a:pt x="0" y="130"/>
                  <a:pt x="6" y="162"/>
                </a:cubicBezTo>
                <a:cubicBezTo>
                  <a:pt x="12" y="195"/>
                  <a:pt x="30" y="223"/>
                  <a:pt x="57" y="242"/>
                </a:cubicBezTo>
                <a:cubicBezTo>
                  <a:pt x="84" y="260"/>
                  <a:pt x="117" y="267"/>
                  <a:pt x="150" y="262"/>
                </a:cubicBezTo>
                <a:cubicBezTo>
                  <a:pt x="165" y="259"/>
                  <a:pt x="179" y="253"/>
                  <a:pt x="192" y="245"/>
                </a:cubicBezTo>
                <a:cubicBezTo>
                  <a:pt x="199" y="241"/>
                  <a:pt x="201" y="233"/>
                  <a:pt x="197" y="227"/>
                </a:cubicBezTo>
                <a:cubicBezTo>
                  <a:pt x="193" y="221"/>
                  <a:pt x="185" y="219"/>
                  <a:pt x="178" y="223"/>
                </a:cubicBezTo>
                <a:cubicBezTo>
                  <a:pt x="168" y="229"/>
                  <a:pt x="157" y="233"/>
                  <a:pt x="145" y="235"/>
                </a:cubicBezTo>
                <a:cubicBezTo>
                  <a:pt x="119" y="240"/>
                  <a:pt x="94" y="234"/>
                  <a:pt x="72" y="220"/>
                </a:cubicBezTo>
                <a:cubicBezTo>
                  <a:pt x="51" y="205"/>
                  <a:pt x="37" y="183"/>
                  <a:pt x="32" y="157"/>
                </a:cubicBezTo>
                <a:cubicBezTo>
                  <a:pt x="28" y="132"/>
                  <a:pt x="33" y="106"/>
                  <a:pt x="48" y="85"/>
                </a:cubicBezTo>
                <a:cubicBezTo>
                  <a:pt x="78" y="41"/>
                  <a:pt x="139" y="30"/>
                  <a:pt x="183" y="60"/>
                </a:cubicBezTo>
                <a:cubicBezTo>
                  <a:pt x="222" y="87"/>
                  <a:pt x="236" y="140"/>
                  <a:pt x="215" y="183"/>
                </a:cubicBezTo>
                <a:cubicBezTo>
                  <a:pt x="212" y="188"/>
                  <a:pt x="213" y="194"/>
                  <a:pt x="217" y="198"/>
                </a:cubicBezTo>
                <a:cubicBezTo>
                  <a:pt x="221" y="202"/>
                  <a:pt x="227" y="203"/>
                  <a:pt x="232" y="201"/>
                </a:cubicBezTo>
                <a:cubicBezTo>
                  <a:pt x="237" y="198"/>
                  <a:pt x="243" y="199"/>
                  <a:pt x="248" y="202"/>
                </a:cubicBezTo>
                <a:cubicBezTo>
                  <a:pt x="373" y="289"/>
                  <a:pt x="373" y="289"/>
                  <a:pt x="373" y="289"/>
                </a:cubicBezTo>
                <a:cubicBezTo>
                  <a:pt x="380" y="294"/>
                  <a:pt x="382" y="305"/>
                  <a:pt x="377" y="312"/>
                </a:cubicBezTo>
                <a:cubicBezTo>
                  <a:pt x="374" y="316"/>
                  <a:pt x="371" y="319"/>
                  <a:pt x="366" y="319"/>
                </a:cubicBezTo>
                <a:cubicBezTo>
                  <a:pt x="362" y="320"/>
                  <a:pt x="357" y="319"/>
                  <a:pt x="353" y="317"/>
                </a:cubicBezTo>
                <a:cubicBezTo>
                  <a:pt x="248" y="244"/>
                  <a:pt x="248" y="244"/>
                  <a:pt x="248" y="244"/>
                </a:cubicBezTo>
                <a:cubicBezTo>
                  <a:pt x="242" y="240"/>
                  <a:pt x="234" y="241"/>
                  <a:pt x="230" y="247"/>
                </a:cubicBezTo>
                <a:cubicBezTo>
                  <a:pt x="226" y="253"/>
                  <a:pt x="227" y="262"/>
                  <a:pt x="233" y="266"/>
                </a:cubicBezTo>
                <a:cubicBezTo>
                  <a:pt x="338" y="339"/>
                  <a:pt x="338" y="339"/>
                  <a:pt x="338" y="339"/>
                </a:cubicBezTo>
                <a:cubicBezTo>
                  <a:pt x="348" y="345"/>
                  <a:pt x="359" y="348"/>
                  <a:pt x="371" y="346"/>
                </a:cubicBezTo>
                <a:cubicBezTo>
                  <a:pt x="382" y="344"/>
                  <a:pt x="392" y="337"/>
                  <a:pt x="399" y="327"/>
                </a:cubicBezTo>
                <a:cubicBezTo>
                  <a:pt x="404" y="320"/>
                  <a:pt x="407" y="311"/>
                  <a:pt x="407" y="303"/>
                </a:cubicBezTo>
                <a:cubicBezTo>
                  <a:pt x="407" y="289"/>
                  <a:pt x="400" y="275"/>
                  <a:pt x="388" y="267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58" y="177"/>
                  <a:pt x="252" y="175"/>
                  <a:pt x="246" y="174"/>
                </a:cubicBezTo>
                <a:cubicBezTo>
                  <a:pt x="250" y="163"/>
                  <a:pt x="251" y="151"/>
                  <a:pt x="251" y="140"/>
                </a:cubicBezTo>
                <a:cubicBezTo>
                  <a:pt x="251" y="130"/>
                  <a:pt x="250" y="119"/>
                  <a:pt x="247" y="109"/>
                </a:cubicBezTo>
                <a:cubicBezTo>
                  <a:pt x="240" y="80"/>
                  <a:pt x="222" y="55"/>
                  <a:pt x="198" y="38"/>
                </a:cubicBezTo>
                <a:cubicBezTo>
                  <a:pt x="142" y="0"/>
                  <a:pt x="65" y="14"/>
                  <a:pt x="26" y="7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7" name="Freeform 596"/>
          <p:cNvSpPr>
            <a:spLocks noEditPoints="1"/>
          </p:cNvSpPr>
          <p:nvPr userDrawn="1"/>
        </p:nvSpPr>
        <p:spPr bwMode="auto">
          <a:xfrm>
            <a:off x="8035881" y="3845286"/>
            <a:ext cx="359521" cy="401239"/>
          </a:xfrm>
          <a:custGeom>
            <a:avLst/>
            <a:gdLst/>
            <a:ahLst/>
            <a:cxnLst>
              <a:cxn ang="0">
                <a:pos x="157" y="15"/>
              </a:cxn>
              <a:cxn ang="0">
                <a:pos x="154" y="35"/>
              </a:cxn>
              <a:cxn ang="0">
                <a:pos x="22" y="68"/>
              </a:cxn>
              <a:cxn ang="0">
                <a:pos x="0" y="99"/>
              </a:cxn>
              <a:cxn ang="0">
                <a:pos x="25" y="164"/>
              </a:cxn>
              <a:cxn ang="0">
                <a:pos x="72" y="402"/>
              </a:cxn>
              <a:cxn ang="0">
                <a:pos x="207" y="461"/>
              </a:cxn>
              <a:cxn ang="0">
                <a:pos x="323" y="432"/>
              </a:cxn>
              <a:cxn ang="0">
                <a:pos x="344" y="401"/>
              </a:cxn>
              <a:cxn ang="0">
                <a:pos x="370" y="153"/>
              </a:cxn>
              <a:cxn ang="0">
                <a:pos x="207" y="177"/>
              </a:cxn>
              <a:cxn ang="0">
                <a:pos x="98" y="179"/>
              </a:cxn>
              <a:cxn ang="0">
                <a:pos x="207" y="204"/>
              </a:cxn>
              <a:cxn ang="0">
                <a:pos x="317" y="397"/>
              </a:cxn>
              <a:cxn ang="0">
                <a:pos x="305" y="412"/>
              </a:cxn>
              <a:cxn ang="0">
                <a:pos x="99" y="401"/>
              </a:cxn>
              <a:cxn ang="0">
                <a:pos x="66" y="162"/>
              </a:cxn>
              <a:cxn ang="0">
                <a:pos x="41" y="143"/>
              </a:cxn>
              <a:cxn ang="0">
                <a:pos x="27" y="98"/>
              </a:cxn>
              <a:cxn ang="0">
                <a:pos x="167" y="61"/>
              </a:cxn>
              <a:cxn ang="0">
                <a:pos x="182" y="27"/>
              </a:cxn>
              <a:cxn ang="0">
                <a:pos x="232" y="27"/>
              </a:cxn>
              <a:cxn ang="0">
                <a:pos x="248" y="61"/>
              </a:cxn>
              <a:cxn ang="0">
                <a:pos x="388" y="98"/>
              </a:cxn>
              <a:cxn ang="0">
                <a:pos x="385" y="130"/>
              </a:cxn>
              <a:cxn ang="0">
                <a:pos x="412" y="132"/>
              </a:cxn>
              <a:cxn ang="0">
                <a:pos x="414" y="87"/>
              </a:cxn>
              <a:cxn ang="0">
                <a:pos x="357" y="53"/>
              </a:cxn>
              <a:cxn ang="0">
                <a:pos x="258" y="17"/>
              </a:cxn>
              <a:cxn ang="0">
                <a:pos x="241" y="0"/>
              </a:cxn>
              <a:cxn ang="0">
                <a:pos x="207" y="0"/>
              </a:cxn>
              <a:cxn ang="0">
                <a:pos x="241" y="27"/>
              </a:cxn>
            </a:cxnLst>
            <a:rect l="0" t="0" r="r" b="b"/>
            <a:pathLst>
              <a:path w="415" h="461">
                <a:moveTo>
                  <a:pt x="174" y="0"/>
                </a:moveTo>
                <a:cubicBezTo>
                  <a:pt x="165" y="0"/>
                  <a:pt x="159" y="8"/>
                  <a:pt x="157" y="15"/>
                </a:cubicBezTo>
                <a:cubicBezTo>
                  <a:pt x="157" y="15"/>
                  <a:pt x="156" y="16"/>
                  <a:pt x="156" y="17"/>
                </a:cubicBezTo>
                <a:cubicBezTo>
                  <a:pt x="156" y="17"/>
                  <a:pt x="155" y="26"/>
                  <a:pt x="154" y="35"/>
                </a:cubicBezTo>
                <a:cubicBezTo>
                  <a:pt x="112" y="37"/>
                  <a:pt x="76" y="47"/>
                  <a:pt x="58" y="53"/>
                </a:cubicBezTo>
                <a:cubicBezTo>
                  <a:pt x="44" y="58"/>
                  <a:pt x="31" y="63"/>
                  <a:pt x="22" y="68"/>
                </a:cubicBezTo>
                <a:cubicBezTo>
                  <a:pt x="9" y="74"/>
                  <a:pt x="3" y="80"/>
                  <a:pt x="1" y="87"/>
                </a:cubicBezTo>
                <a:cubicBezTo>
                  <a:pt x="0" y="89"/>
                  <a:pt x="0" y="94"/>
                  <a:pt x="0" y="99"/>
                </a:cubicBezTo>
                <a:cubicBezTo>
                  <a:pt x="0" y="108"/>
                  <a:pt x="1" y="121"/>
                  <a:pt x="3" y="132"/>
                </a:cubicBezTo>
                <a:cubicBezTo>
                  <a:pt x="3" y="136"/>
                  <a:pt x="6" y="150"/>
                  <a:pt x="25" y="164"/>
                </a:cubicBezTo>
                <a:cubicBezTo>
                  <a:pt x="30" y="168"/>
                  <a:pt x="36" y="171"/>
                  <a:pt x="40" y="173"/>
                </a:cubicBezTo>
                <a:cubicBezTo>
                  <a:pt x="45" y="209"/>
                  <a:pt x="68" y="375"/>
                  <a:pt x="72" y="402"/>
                </a:cubicBezTo>
                <a:cubicBezTo>
                  <a:pt x="72" y="402"/>
                  <a:pt x="74" y="411"/>
                  <a:pt x="78" y="417"/>
                </a:cubicBezTo>
                <a:cubicBezTo>
                  <a:pt x="91" y="434"/>
                  <a:pt x="137" y="461"/>
                  <a:pt x="207" y="461"/>
                </a:cubicBezTo>
                <a:cubicBezTo>
                  <a:pt x="281" y="461"/>
                  <a:pt x="305" y="444"/>
                  <a:pt x="320" y="434"/>
                </a:cubicBezTo>
                <a:cubicBezTo>
                  <a:pt x="323" y="432"/>
                  <a:pt x="323" y="432"/>
                  <a:pt x="323" y="432"/>
                </a:cubicBezTo>
                <a:cubicBezTo>
                  <a:pt x="340" y="421"/>
                  <a:pt x="343" y="403"/>
                  <a:pt x="344" y="401"/>
                </a:cubicBezTo>
                <a:cubicBezTo>
                  <a:pt x="344" y="401"/>
                  <a:pt x="344" y="401"/>
                  <a:pt x="344" y="401"/>
                </a:cubicBezTo>
                <a:cubicBezTo>
                  <a:pt x="376" y="166"/>
                  <a:pt x="376" y="166"/>
                  <a:pt x="376" y="166"/>
                </a:cubicBezTo>
                <a:cubicBezTo>
                  <a:pt x="376" y="161"/>
                  <a:pt x="374" y="156"/>
                  <a:pt x="370" y="153"/>
                </a:cubicBezTo>
                <a:cubicBezTo>
                  <a:pt x="366" y="151"/>
                  <a:pt x="361" y="150"/>
                  <a:pt x="357" y="152"/>
                </a:cubicBezTo>
                <a:cubicBezTo>
                  <a:pt x="326" y="167"/>
                  <a:pt x="263" y="177"/>
                  <a:pt x="207" y="177"/>
                </a:cubicBezTo>
                <a:cubicBezTo>
                  <a:pt x="166" y="177"/>
                  <a:pt x="133" y="172"/>
                  <a:pt x="113" y="169"/>
                </a:cubicBezTo>
                <a:cubicBezTo>
                  <a:pt x="106" y="167"/>
                  <a:pt x="99" y="172"/>
                  <a:pt x="98" y="179"/>
                </a:cubicBezTo>
                <a:cubicBezTo>
                  <a:pt x="96" y="186"/>
                  <a:pt x="101" y="193"/>
                  <a:pt x="108" y="195"/>
                </a:cubicBezTo>
                <a:cubicBezTo>
                  <a:pt x="129" y="199"/>
                  <a:pt x="163" y="204"/>
                  <a:pt x="207" y="204"/>
                </a:cubicBezTo>
                <a:cubicBezTo>
                  <a:pt x="249" y="204"/>
                  <a:pt x="305" y="198"/>
                  <a:pt x="346" y="185"/>
                </a:cubicBezTo>
                <a:cubicBezTo>
                  <a:pt x="341" y="222"/>
                  <a:pt x="317" y="396"/>
                  <a:pt x="317" y="397"/>
                </a:cubicBezTo>
                <a:cubicBezTo>
                  <a:pt x="317" y="397"/>
                  <a:pt x="315" y="405"/>
                  <a:pt x="309" y="410"/>
                </a:cubicBezTo>
                <a:cubicBezTo>
                  <a:pt x="305" y="412"/>
                  <a:pt x="305" y="412"/>
                  <a:pt x="305" y="412"/>
                </a:cubicBezTo>
                <a:cubicBezTo>
                  <a:pt x="293" y="420"/>
                  <a:pt x="273" y="434"/>
                  <a:pt x="207" y="434"/>
                </a:cubicBezTo>
                <a:cubicBezTo>
                  <a:pt x="145" y="434"/>
                  <a:pt x="107" y="410"/>
                  <a:pt x="99" y="401"/>
                </a:cubicBezTo>
                <a:cubicBezTo>
                  <a:pt x="99" y="400"/>
                  <a:pt x="99" y="399"/>
                  <a:pt x="98" y="398"/>
                </a:cubicBezTo>
                <a:cubicBezTo>
                  <a:pt x="94" y="369"/>
                  <a:pt x="66" y="165"/>
                  <a:pt x="66" y="162"/>
                </a:cubicBezTo>
                <a:cubicBezTo>
                  <a:pt x="65" y="158"/>
                  <a:pt x="62" y="154"/>
                  <a:pt x="58" y="152"/>
                </a:cubicBezTo>
                <a:cubicBezTo>
                  <a:pt x="58" y="152"/>
                  <a:pt x="48" y="147"/>
                  <a:pt x="41" y="143"/>
                </a:cubicBezTo>
                <a:cubicBezTo>
                  <a:pt x="31" y="135"/>
                  <a:pt x="29" y="129"/>
                  <a:pt x="29" y="129"/>
                </a:cubicBezTo>
                <a:cubicBezTo>
                  <a:pt x="28" y="118"/>
                  <a:pt x="27" y="105"/>
                  <a:pt x="27" y="98"/>
                </a:cubicBezTo>
                <a:cubicBezTo>
                  <a:pt x="27" y="97"/>
                  <a:pt x="27" y="96"/>
                  <a:pt x="27" y="96"/>
                </a:cubicBezTo>
                <a:cubicBezTo>
                  <a:pt x="38" y="87"/>
                  <a:pt x="98" y="63"/>
                  <a:pt x="167" y="61"/>
                </a:cubicBezTo>
                <a:cubicBezTo>
                  <a:pt x="174" y="60"/>
                  <a:pt x="179" y="55"/>
                  <a:pt x="180" y="49"/>
                </a:cubicBezTo>
                <a:cubicBezTo>
                  <a:pt x="180" y="49"/>
                  <a:pt x="181" y="35"/>
                  <a:pt x="182" y="27"/>
                </a:cubicBezTo>
                <a:cubicBezTo>
                  <a:pt x="191" y="27"/>
                  <a:pt x="207" y="27"/>
                  <a:pt x="207" y="27"/>
                </a:cubicBezTo>
                <a:cubicBezTo>
                  <a:pt x="207" y="27"/>
                  <a:pt x="224" y="27"/>
                  <a:pt x="232" y="27"/>
                </a:cubicBezTo>
                <a:cubicBezTo>
                  <a:pt x="233" y="35"/>
                  <a:pt x="235" y="49"/>
                  <a:pt x="235" y="49"/>
                </a:cubicBezTo>
                <a:cubicBezTo>
                  <a:pt x="236" y="55"/>
                  <a:pt x="241" y="60"/>
                  <a:pt x="248" y="61"/>
                </a:cubicBezTo>
                <a:cubicBezTo>
                  <a:pt x="316" y="62"/>
                  <a:pt x="376" y="86"/>
                  <a:pt x="388" y="96"/>
                </a:cubicBezTo>
                <a:cubicBezTo>
                  <a:pt x="388" y="96"/>
                  <a:pt x="388" y="97"/>
                  <a:pt x="388" y="98"/>
                </a:cubicBezTo>
                <a:cubicBezTo>
                  <a:pt x="388" y="105"/>
                  <a:pt x="387" y="118"/>
                  <a:pt x="386" y="129"/>
                </a:cubicBezTo>
                <a:cubicBezTo>
                  <a:pt x="386" y="129"/>
                  <a:pt x="385" y="130"/>
                  <a:pt x="385" y="130"/>
                </a:cubicBezTo>
                <a:cubicBezTo>
                  <a:pt x="385" y="137"/>
                  <a:pt x="390" y="143"/>
                  <a:pt x="397" y="144"/>
                </a:cubicBezTo>
                <a:cubicBezTo>
                  <a:pt x="404" y="144"/>
                  <a:pt x="411" y="139"/>
                  <a:pt x="412" y="132"/>
                </a:cubicBezTo>
                <a:cubicBezTo>
                  <a:pt x="413" y="121"/>
                  <a:pt x="415" y="108"/>
                  <a:pt x="415" y="99"/>
                </a:cubicBezTo>
                <a:cubicBezTo>
                  <a:pt x="415" y="94"/>
                  <a:pt x="414" y="89"/>
                  <a:pt x="414" y="87"/>
                </a:cubicBezTo>
                <a:cubicBezTo>
                  <a:pt x="412" y="80"/>
                  <a:pt x="405" y="74"/>
                  <a:pt x="393" y="68"/>
                </a:cubicBezTo>
                <a:cubicBezTo>
                  <a:pt x="383" y="63"/>
                  <a:pt x="371" y="58"/>
                  <a:pt x="357" y="53"/>
                </a:cubicBezTo>
                <a:cubicBezTo>
                  <a:pt x="339" y="47"/>
                  <a:pt x="303" y="37"/>
                  <a:pt x="260" y="34"/>
                </a:cubicBezTo>
                <a:cubicBezTo>
                  <a:pt x="259" y="26"/>
                  <a:pt x="258" y="17"/>
                  <a:pt x="258" y="17"/>
                </a:cubicBezTo>
                <a:cubicBezTo>
                  <a:pt x="258" y="16"/>
                  <a:pt x="258" y="15"/>
                  <a:pt x="258" y="15"/>
                </a:cubicBezTo>
                <a:cubicBezTo>
                  <a:pt x="256" y="8"/>
                  <a:pt x="250" y="0"/>
                  <a:pt x="24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07" y="0"/>
                  <a:pt x="174" y="0"/>
                  <a:pt x="174" y="0"/>
                </a:cubicBezTo>
                <a:close/>
                <a:moveTo>
                  <a:pt x="241" y="27"/>
                </a:moveTo>
                <a:cubicBezTo>
                  <a:pt x="241" y="27"/>
                  <a:pt x="241" y="27"/>
                  <a:pt x="241" y="27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3" name="Freeform 600"/>
          <p:cNvSpPr>
            <a:spLocks/>
          </p:cNvSpPr>
          <p:nvPr userDrawn="1"/>
        </p:nvSpPr>
        <p:spPr bwMode="auto">
          <a:xfrm>
            <a:off x="8480038" y="3952651"/>
            <a:ext cx="396332" cy="186509"/>
          </a:xfrm>
          <a:custGeom>
            <a:avLst/>
            <a:gdLst/>
            <a:ahLst/>
            <a:cxnLst>
              <a:cxn ang="0">
                <a:pos x="228" y="22"/>
              </a:cxn>
              <a:cxn ang="0">
                <a:pos x="169" y="6"/>
              </a:cxn>
              <a:cxn ang="0">
                <a:pos x="12" y="47"/>
              </a:cxn>
              <a:cxn ang="0">
                <a:pos x="2" y="63"/>
              </a:cxn>
              <a:cxn ang="0">
                <a:pos x="18" y="72"/>
              </a:cxn>
              <a:cxn ang="0">
                <a:pos x="176" y="32"/>
              </a:cxn>
              <a:cxn ang="0">
                <a:pos x="219" y="49"/>
              </a:cxn>
              <a:cxn ang="0">
                <a:pos x="235" y="49"/>
              </a:cxn>
              <a:cxn ang="0">
                <a:pos x="279" y="32"/>
              </a:cxn>
              <a:cxn ang="0">
                <a:pos x="416" y="67"/>
              </a:cxn>
              <a:cxn ang="0">
                <a:pos x="222" y="183"/>
              </a:cxn>
              <a:cxn ang="0">
                <a:pos x="90" y="115"/>
              </a:cxn>
              <a:cxn ang="0">
                <a:pos x="361" y="105"/>
              </a:cxn>
              <a:cxn ang="0">
                <a:pos x="367" y="87"/>
              </a:cxn>
              <a:cxn ang="0">
                <a:pos x="350" y="80"/>
              </a:cxn>
              <a:cxn ang="0">
                <a:pos x="59" y="81"/>
              </a:cxn>
              <a:cxn ang="0">
                <a:pos x="44" y="86"/>
              </a:cxn>
              <a:cxn ang="0">
                <a:pos x="44" y="102"/>
              </a:cxn>
              <a:cxn ang="0">
                <a:pos x="221" y="210"/>
              </a:cxn>
              <a:cxn ang="0">
                <a:pos x="451" y="66"/>
              </a:cxn>
              <a:cxn ang="0">
                <a:pos x="452" y="54"/>
              </a:cxn>
              <a:cxn ang="0">
                <a:pos x="443" y="45"/>
              </a:cxn>
              <a:cxn ang="0">
                <a:pos x="286" y="6"/>
              </a:cxn>
              <a:cxn ang="0">
                <a:pos x="228" y="22"/>
              </a:cxn>
            </a:cxnLst>
            <a:rect l="0" t="0" r="r" b="b"/>
            <a:pathLst>
              <a:path w="454" h="214">
                <a:moveTo>
                  <a:pt x="228" y="22"/>
                </a:moveTo>
                <a:cubicBezTo>
                  <a:pt x="215" y="14"/>
                  <a:pt x="191" y="1"/>
                  <a:pt x="169" y="6"/>
                </a:cubicBezTo>
                <a:cubicBezTo>
                  <a:pt x="151" y="11"/>
                  <a:pt x="13" y="46"/>
                  <a:pt x="12" y="47"/>
                </a:cubicBezTo>
                <a:cubicBezTo>
                  <a:pt x="4" y="48"/>
                  <a:pt x="0" y="56"/>
                  <a:pt x="2" y="63"/>
                </a:cubicBezTo>
                <a:cubicBezTo>
                  <a:pt x="4" y="70"/>
                  <a:pt x="11" y="74"/>
                  <a:pt x="18" y="72"/>
                </a:cubicBezTo>
                <a:cubicBezTo>
                  <a:pt x="20" y="72"/>
                  <a:pt x="157" y="37"/>
                  <a:pt x="176" y="32"/>
                </a:cubicBezTo>
                <a:cubicBezTo>
                  <a:pt x="190" y="29"/>
                  <a:pt x="212" y="43"/>
                  <a:pt x="219" y="49"/>
                </a:cubicBezTo>
                <a:cubicBezTo>
                  <a:pt x="224" y="53"/>
                  <a:pt x="230" y="53"/>
                  <a:pt x="235" y="49"/>
                </a:cubicBezTo>
                <a:cubicBezTo>
                  <a:pt x="247" y="40"/>
                  <a:pt x="269" y="29"/>
                  <a:pt x="279" y="32"/>
                </a:cubicBezTo>
                <a:cubicBezTo>
                  <a:pt x="308" y="41"/>
                  <a:pt x="381" y="58"/>
                  <a:pt x="416" y="67"/>
                </a:cubicBezTo>
                <a:cubicBezTo>
                  <a:pt x="386" y="102"/>
                  <a:pt x="306" y="186"/>
                  <a:pt x="222" y="183"/>
                </a:cubicBezTo>
                <a:cubicBezTo>
                  <a:pt x="163" y="181"/>
                  <a:pt x="117" y="143"/>
                  <a:pt x="90" y="115"/>
                </a:cubicBezTo>
                <a:cubicBezTo>
                  <a:pt x="152" y="127"/>
                  <a:pt x="274" y="143"/>
                  <a:pt x="361" y="105"/>
                </a:cubicBezTo>
                <a:cubicBezTo>
                  <a:pt x="367" y="102"/>
                  <a:pt x="370" y="94"/>
                  <a:pt x="367" y="87"/>
                </a:cubicBezTo>
                <a:cubicBezTo>
                  <a:pt x="364" y="80"/>
                  <a:pt x="357" y="77"/>
                  <a:pt x="350" y="80"/>
                </a:cubicBezTo>
                <a:cubicBezTo>
                  <a:pt x="241" y="128"/>
                  <a:pt x="61" y="82"/>
                  <a:pt x="59" y="81"/>
                </a:cubicBezTo>
                <a:cubicBezTo>
                  <a:pt x="53" y="80"/>
                  <a:pt x="48" y="82"/>
                  <a:pt x="44" y="86"/>
                </a:cubicBezTo>
                <a:cubicBezTo>
                  <a:pt x="41" y="91"/>
                  <a:pt x="41" y="97"/>
                  <a:pt x="44" y="102"/>
                </a:cubicBezTo>
                <a:cubicBezTo>
                  <a:pt x="47" y="106"/>
                  <a:pt x="115" y="206"/>
                  <a:pt x="221" y="210"/>
                </a:cubicBezTo>
                <a:cubicBezTo>
                  <a:pt x="342" y="214"/>
                  <a:pt x="446" y="72"/>
                  <a:pt x="451" y="66"/>
                </a:cubicBezTo>
                <a:cubicBezTo>
                  <a:pt x="453" y="63"/>
                  <a:pt x="454" y="58"/>
                  <a:pt x="452" y="54"/>
                </a:cubicBezTo>
                <a:cubicBezTo>
                  <a:pt x="451" y="50"/>
                  <a:pt x="447" y="47"/>
                  <a:pt x="443" y="45"/>
                </a:cubicBezTo>
                <a:cubicBezTo>
                  <a:pt x="442" y="45"/>
                  <a:pt x="325" y="18"/>
                  <a:pt x="286" y="6"/>
                </a:cubicBezTo>
                <a:cubicBezTo>
                  <a:pt x="266" y="0"/>
                  <a:pt x="241" y="14"/>
                  <a:pt x="228" y="22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7" name="Freeform 6"/>
          <p:cNvSpPr>
            <a:spLocks/>
          </p:cNvSpPr>
          <p:nvPr userDrawn="1"/>
        </p:nvSpPr>
        <p:spPr bwMode="auto">
          <a:xfrm>
            <a:off x="5269741" y="3909251"/>
            <a:ext cx="420833" cy="273309"/>
          </a:xfrm>
          <a:custGeom>
            <a:avLst/>
            <a:gdLst/>
            <a:ahLst/>
            <a:cxnLst>
              <a:cxn ang="0">
                <a:pos x="175" y="236"/>
              </a:cxn>
              <a:cxn ang="0">
                <a:pos x="157" y="291"/>
              </a:cxn>
              <a:cxn ang="0">
                <a:pos x="0" y="278"/>
              </a:cxn>
              <a:cxn ang="0">
                <a:pos x="36" y="141"/>
              </a:cxn>
              <a:cxn ang="0">
                <a:pos x="27" y="80"/>
              </a:cxn>
              <a:cxn ang="0">
                <a:pos x="103" y="1"/>
              </a:cxn>
              <a:cxn ang="0">
                <a:pos x="182" y="77"/>
              </a:cxn>
              <a:cxn ang="0">
                <a:pos x="182" y="167"/>
              </a:cxn>
              <a:cxn ang="0">
                <a:pos x="219" y="182"/>
              </a:cxn>
              <a:cxn ang="0">
                <a:pos x="180" y="194"/>
              </a:cxn>
              <a:cxn ang="0">
                <a:pos x="119" y="141"/>
              </a:cxn>
              <a:cxn ang="0">
                <a:pos x="155" y="77"/>
              </a:cxn>
              <a:cxn ang="0">
                <a:pos x="104" y="27"/>
              </a:cxn>
              <a:cxn ang="0">
                <a:pos x="54" y="79"/>
              </a:cxn>
              <a:cxn ang="0">
                <a:pos x="86" y="125"/>
              </a:cxn>
              <a:cxn ang="0">
                <a:pos x="81" y="151"/>
              </a:cxn>
              <a:cxn ang="0">
                <a:pos x="55" y="160"/>
              </a:cxn>
              <a:cxn ang="0">
                <a:pos x="147" y="264"/>
              </a:cxn>
              <a:cxn ang="0">
                <a:pos x="146" y="216"/>
              </a:cxn>
              <a:cxn ang="0">
                <a:pos x="221" y="210"/>
              </a:cxn>
              <a:cxn ang="0">
                <a:pos x="291" y="210"/>
              </a:cxn>
              <a:cxn ang="0">
                <a:pos x="303" y="229"/>
              </a:cxn>
              <a:cxn ang="0">
                <a:pos x="421" y="264"/>
              </a:cxn>
              <a:cxn ang="0">
                <a:pos x="373" y="151"/>
              </a:cxn>
              <a:cxn ang="0">
                <a:pos x="354" y="140"/>
              </a:cxn>
              <a:cxn ang="0">
                <a:pos x="366" y="124"/>
              </a:cxn>
              <a:cxn ang="0">
                <a:pos x="380" y="43"/>
              </a:cxn>
              <a:cxn ang="0">
                <a:pos x="308" y="42"/>
              </a:cxn>
              <a:cxn ang="0">
                <a:pos x="322" y="124"/>
              </a:cxn>
              <a:cxn ang="0">
                <a:pos x="327" y="145"/>
              </a:cxn>
              <a:cxn ang="0">
                <a:pos x="243" y="195"/>
              </a:cxn>
              <a:cxn ang="0">
                <a:pos x="242" y="169"/>
              </a:cxn>
              <a:cxn ang="0">
                <a:pos x="300" y="143"/>
              </a:cxn>
              <a:cxn ang="0">
                <a:pos x="289" y="22"/>
              </a:cxn>
              <a:cxn ang="0">
                <a:pos x="399" y="24"/>
              </a:cxn>
              <a:cxn ang="0">
                <a:pos x="399" y="131"/>
              </a:cxn>
              <a:cxn ang="0">
                <a:pos x="444" y="225"/>
              </a:cxn>
              <a:cxn ang="0">
                <a:pos x="434" y="291"/>
              </a:cxn>
              <a:cxn ang="0">
                <a:pos x="278" y="283"/>
              </a:cxn>
              <a:cxn ang="0">
                <a:pos x="227" y="236"/>
              </a:cxn>
            </a:cxnLst>
            <a:rect l="0" t="0" r="r" b="b"/>
            <a:pathLst>
              <a:path w="448" h="291">
                <a:moveTo>
                  <a:pt x="221" y="236"/>
                </a:moveTo>
                <a:cubicBezTo>
                  <a:pt x="175" y="236"/>
                  <a:pt x="175" y="236"/>
                  <a:pt x="175" y="236"/>
                </a:cubicBezTo>
                <a:cubicBezTo>
                  <a:pt x="178" y="260"/>
                  <a:pt x="170" y="281"/>
                  <a:pt x="169" y="283"/>
                </a:cubicBezTo>
                <a:cubicBezTo>
                  <a:pt x="167" y="288"/>
                  <a:pt x="163" y="291"/>
                  <a:pt x="157" y="291"/>
                </a:cubicBezTo>
                <a:cubicBezTo>
                  <a:pt x="14" y="291"/>
                  <a:pt x="14" y="291"/>
                  <a:pt x="14" y="291"/>
                </a:cubicBezTo>
                <a:cubicBezTo>
                  <a:pt x="6" y="291"/>
                  <a:pt x="0" y="285"/>
                  <a:pt x="0" y="278"/>
                </a:cubicBezTo>
                <a:cubicBezTo>
                  <a:pt x="0" y="277"/>
                  <a:pt x="0" y="253"/>
                  <a:pt x="4" y="225"/>
                </a:cubicBezTo>
                <a:cubicBezTo>
                  <a:pt x="9" y="185"/>
                  <a:pt x="20" y="157"/>
                  <a:pt x="36" y="141"/>
                </a:cubicBezTo>
                <a:cubicBezTo>
                  <a:pt x="40" y="137"/>
                  <a:pt x="44" y="134"/>
                  <a:pt x="48" y="131"/>
                </a:cubicBezTo>
                <a:cubicBezTo>
                  <a:pt x="35" y="118"/>
                  <a:pt x="27" y="99"/>
                  <a:pt x="27" y="80"/>
                </a:cubicBezTo>
                <a:cubicBezTo>
                  <a:pt x="27" y="59"/>
                  <a:pt x="34" y="39"/>
                  <a:pt x="49" y="24"/>
                </a:cubicBezTo>
                <a:cubicBezTo>
                  <a:pt x="63" y="9"/>
                  <a:pt x="82" y="1"/>
                  <a:pt x="103" y="1"/>
                </a:cubicBezTo>
                <a:cubicBezTo>
                  <a:pt x="124" y="0"/>
                  <a:pt x="143" y="8"/>
                  <a:pt x="158" y="22"/>
                </a:cubicBezTo>
                <a:cubicBezTo>
                  <a:pt x="173" y="37"/>
                  <a:pt x="182" y="56"/>
                  <a:pt x="182" y="77"/>
                </a:cubicBezTo>
                <a:cubicBezTo>
                  <a:pt x="183" y="103"/>
                  <a:pt x="169" y="128"/>
                  <a:pt x="148" y="142"/>
                </a:cubicBezTo>
                <a:cubicBezTo>
                  <a:pt x="151" y="150"/>
                  <a:pt x="161" y="166"/>
                  <a:pt x="182" y="167"/>
                </a:cubicBezTo>
                <a:cubicBezTo>
                  <a:pt x="196" y="168"/>
                  <a:pt x="206" y="168"/>
                  <a:pt x="206" y="168"/>
                </a:cubicBezTo>
                <a:cubicBezTo>
                  <a:pt x="213" y="169"/>
                  <a:pt x="219" y="175"/>
                  <a:pt x="219" y="182"/>
                </a:cubicBezTo>
                <a:cubicBezTo>
                  <a:pt x="218" y="190"/>
                  <a:pt x="212" y="195"/>
                  <a:pt x="205" y="195"/>
                </a:cubicBezTo>
                <a:cubicBezTo>
                  <a:pt x="205" y="195"/>
                  <a:pt x="195" y="195"/>
                  <a:pt x="180" y="194"/>
                </a:cubicBezTo>
                <a:cubicBezTo>
                  <a:pt x="143" y="191"/>
                  <a:pt x="125" y="161"/>
                  <a:pt x="121" y="145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17" y="134"/>
                  <a:pt x="120" y="127"/>
                  <a:pt x="126" y="124"/>
                </a:cubicBezTo>
                <a:cubicBezTo>
                  <a:pt x="144" y="116"/>
                  <a:pt x="156" y="97"/>
                  <a:pt x="155" y="77"/>
                </a:cubicBezTo>
                <a:cubicBezTo>
                  <a:pt x="155" y="64"/>
                  <a:pt x="150" y="51"/>
                  <a:pt x="140" y="42"/>
                </a:cubicBezTo>
                <a:cubicBezTo>
                  <a:pt x="130" y="32"/>
                  <a:pt x="117" y="27"/>
                  <a:pt x="104" y="27"/>
                </a:cubicBezTo>
                <a:cubicBezTo>
                  <a:pt x="90" y="28"/>
                  <a:pt x="77" y="33"/>
                  <a:pt x="68" y="43"/>
                </a:cubicBezTo>
                <a:cubicBezTo>
                  <a:pt x="59" y="53"/>
                  <a:pt x="53" y="66"/>
                  <a:pt x="54" y="79"/>
                </a:cubicBezTo>
                <a:cubicBezTo>
                  <a:pt x="54" y="98"/>
                  <a:pt x="65" y="115"/>
                  <a:pt x="82" y="124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2" y="128"/>
                  <a:pt x="95" y="134"/>
                  <a:pt x="94" y="140"/>
                </a:cubicBezTo>
                <a:cubicBezTo>
                  <a:pt x="93" y="147"/>
                  <a:pt x="87" y="151"/>
                  <a:pt x="81" y="151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67" y="151"/>
                  <a:pt x="61" y="154"/>
                  <a:pt x="55" y="160"/>
                </a:cubicBezTo>
                <a:cubicBezTo>
                  <a:pt x="34" y="181"/>
                  <a:pt x="28" y="234"/>
                  <a:pt x="27" y="264"/>
                </a:cubicBezTo>
                <a:cubicBezTo>
                  <a:pt x="147" y="264"/>
                  <a:pt x="147" y="264"/>
                  <a:pt x="147" y="264"/>
                </a:cubicBezTo>
                <a:cubicBezTo>
                  <a:pt x="149" y="255"/>
                  <a:pt x="151" y="241"/>
                  <a:pt x="145" y="229"/>
                </a:cubicBezTo>
                <a:cubicBezTo>
                  <a:pt x="143" y="225"/>
                  <a:pt x="143" y="220"/>
                  <a:pt x="146" y="216"/>
                </a:cubicBezTo>
                <a:cubicBezTo>
                  <a:pt x="148" y="212"/>
                  <a:pt x="152" y="210"/>
                  <a:pt x="157" y="210"/>
                </a:cubicBezTo>
                <a:cubicBezTo>
                  <a:pt x="221" y="210"/>
                  <a:pt x="221" y="210"/>
                  <a:pt x="221" y="210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91" y="210"/>
                  <a:pt x="291" y="210"/>
                  <a:pt x="291" y="210"/>
                </a:cubicBezTo>
                <a:cubicBezTo>
                  <a:pt x="295" y="210"/>
                  <a:pt x="299" y="212"/>
                  <a:pt x="302" y="216"/>
                </a:cubicBezTo>
                <a:cubicBezTo>
                  <a:pt x="304" y="220"/>
                  <a:pt x="305" y="225"/>
                  <a:pt x="303" y="229"/>
                </a:cubicBezTo>
                <a:cubicBezTo>
                  <a:pt x="297" y="241"/>
                  <a:pt x="299" y="256"/>
                  <a:pt x="301" y="264"/>
                </a:cubicBezTo>
                <a:cubicBezTo>
                  <a:pt x="421" y="264"/>
                  <a:pt x="421" y="264"/>
                  <a:pt x="421" y="264"/>
                </a:cubicBezTo>
                <a:cubicBezTo>
                  <a:pt x="419" y="234"/>
                  <a:pt x="413" y="181"/>
                  <a:pt x="392" y="160"/>
                </a:cubicBezTo>
                <a:cubicBezTo>
                  <a:pt x="387" y="154"/>
                  <a:pt x="381" y="151"/>
                  <a:pt x="373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0" y="151"/>
                  <a:pt x="355" y="147"/>
                  <a:pt x="354" y="140"/>
                </a:cubicBezTo>
                <a:cubicBezTo>
                  <a:pt x="353" y="134"/>
                  <a:pt x="356" y="128"/>
                  <a:pt x="362" y="126"/>
                </a:cubicBezTo>
                <a:cubicBezTo>
                  <a:pt x="366" y="124"/>
                  <a:pt x="366" y="124"/>
                  <a:pt x="366" y="124"/>
                </a:cubicBezTo>
                <a:cubicBezTo>
                  <a:pt x="383" y="115"/>
                  <a:pt x="394" y="98"/>
                  <a:pt x="394" y="79"/>
                </a:cubicBezTo>
                <a:cubicBezTo>
                  <a:pt x="394" y="66"/>
                  <a:pt x="389" y="53"/>
                  <a:pt x="380" y="43"/>
                </a:cubicBezTo>
                <a:cubicBezTo>
                  <a:pt x="370" y="33"/>
                  <a:pt x="358" y="28"/>
                  <a:pt x="344" y="27"/>
                </a:cubicBezTo>
                <a:cubicBezTo>
                  <a:pt x="330" y="27"/>
                  <a:pt x="318" y="32"/>
                  <a:pt x="308" y="42"/>
                </a:cubicBezTo>
                <a:cubicBezTo>
                  <a:pt x="298" y="51"/>
                  <a:pt x="292" y="64"/>
                  <a:pt x="292" y="77"/>
                </a:cubicBezTo>
                <a:cubicBezTo>
                  <a:pt x="292" y="97"/>
                  <a:pt x="303" y="116"/>
                  <a:pt x="322" y="124"/>
                </a:cubicBezTo>
                <a:cubicBezTo>
                  <a:pt x="328" y="127"/>
                  <a:pt x="331" y="134"/>
                  <a:pt x="328" y="141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3" y="162"/>
                  <a:pt x="305" y="192"/>
                  <a:pt x="267" y="194"/>
                </a:cubicBezTo>
                <a:cubicBezTo>
                  <a:pt x="253" y="195"/>
                  <a:pt x="243" y="195"/>
                  <a:pt x="243" y="195"/>
                </a:cubicBezTo>
                <a:cubicBezTo>
                  <a:pt x="235" y="196"/>
                  <a:pt x="229" y="190"/>
                  <a:pt x="229" y="183"/>
                </a:cubicBezTo>
                <a:cubicBezTo>
                  <a:pt x="229" y="175"/>
                  <a:pt x="234" y="169"/>
                  <a:pt x="242" y="169"/>
                </a:cubicBezTo>
                <a:cubicBezTo>
                  <a:pt x="242" y="169"/>
                  <a:pt x="251" y="168"/>
                  <a:pt x="266" y="167"/>
                </a:cubicBezTo>
                <a:cubicBezTo>
                  <a:pt x="287" y="166"/>
                  <a:pt x="296" y="150"/>
                  <a:pt x="300" y="143"/>
                </a:cubicBezTo>
                <a:cubicBezTo>
                  <a:pt x="278" y="128"/>
                  <a:pt x="265" y="103"/>
                  <a:pt x="266" y="77"/>
                </a:cubicBezTo>
                <a:cubicBezTo>
                  <a:pt x="266" y="56"/>
                  <a:pt x="274" y="37"/>
                  <a:pt x="289" y="22"/>
                </a:cubicBezTo>
                <a:cubicBezTo>
                  <a:pt x="304" y="8"/>
                  <a:pt x="324" y="0"/>
                  <a:pt x="344" y="1"/>
                </a:cubicBezTo>
                <a:cubicBezTo>
                  <a:pt x="365" y="1"/>
                  <a:pt x="384" y="10"/>
                  <a:pt x="399" y="24"/>
                </a:cubicBezTo>
                <a:cubicBezTo>
                  <a:pt x="413" y="39"/>
                  <a:pt x="421" y="59"/>
                  <a:pt x="421" y="80"/>
                </a:cubicBezTo>
                <a:cubicBezTo>
                  <a:pt x="420" y="99"/>
                  <a:pt x="412" y="118"/>
                  <a:pt x="399" y="131"/>
                </a:cubicBezTo>
                <a:cubicBezTo>
                  <a:pt x="404" y="134"/>
                  <a:pt x="408" y="137"/>
                  <a:pt x="411" y="141"/>
                </a:cubicBezTo>
                <a:cubicBezTo>
                  <a:pt x="428" y="157"/>
                  <a:pt x="438" y="186"/>
                  <a:pt x="444" y="225"/>
                </a:cubicBezTo>
                <a:cubicBezTo>
                  <a:pt x="448" y="253"/>
                  <a:pt x="447" y="277"/>
                  <a:pt x="447" y="278"/>
                </a:cubicBezTo>
                <a:cubicBezTo>
                  <a:pt x="447" y="285"/>
                  <a:pt x="441" y="291"/>
                  <a:pt x="434" y="291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5" y="291"/>
                  <a:pt x="280" y="288"/>
                  <a:pt x="278" y="283"/>
                </a:cubicBezTo>
                <a:cubicBezTo>
                  <a:pt x="278" y="282"/>
                  <a:pt x="269" y="260"/>
                  <a:pt x="273" y="236"/>
                </a:cubicBezTo>
                <a:cubicBezTo>
                  <a:pt x="227" y="236"/>
                  <a:pt x="227" y="236"/>
                  <a:pt x="227" y="236"/>
                </a:cubicBezTo>
                <a:lnTo>
                  <a:pt x="221" y="236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53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119592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ictos_White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Generic Pictograms and symbols</a:t>
            </a:r>
            <a:endParaRPr lang="en-US" noProof="0" dirty="0"/>
          </a:p>
        </p:txBody>
      </p:sp>
      <p:sp>
        <p:nvSpPr>
          <p:cNvPr id="199" name="TextBox 198"/>
          <p:cNvSpPr txBox="1"/>
          <p:nvPr userDrawn="1"/>
        </p:nvSpPr>
        <p:spPr>
          <a:xfrm>
            <a:off x="456133" y="6345961"/>
            <a:ext cx="213048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Confidential Property of Schneider Electric</a:t>
            </a:r>
          </a:p>
        </p:txBody>
      </p:sp>
      <p:sp>
        <p:nvSpPr>
          <p:cNvPr id="200" name="Slide Number Placeholder 3"/>
          <p:cNvSpPr txBox="1">
            <a:spLocks/>
          </p:cNvSpPr>
          <p:nvPr userDrawn="1"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5" name="Freeform 207"/>
          <p:cNvSpPr>
            <a:spLocks/>
          </p:cNvSpPr>
          <p:nvPr userDrawn="1"/>
        </p:nvSpPr>
        <p:spPr bwMode="auto">
          <a:xfrm>
            <a:off x="335568" y="4514227"/>
            <a:ext cx="363202" cy="373018"/>
          </a:xfrm>
          <a:custGeom>
            <a:avLst/>
            <a:gdLst/>
            <a:ahLst/>
            <a:cxnLst>
              <a:cxn ang="0">
                <a:pos x="199" y="31"/>
              </a:cxn>
              <a:cxn ang="0">
                <a:pos x="197" y="40"/>
              </a:cxn>
              <a:cxn ang="0">
                <a:pos x="194" y="53"/>
              </a:cxn>
              <a:cxn ang="0">
                <a:pos x="183" y="63"/>
              </a:cxn>
              <a:cxn ang="0">
                <a:pos x="117" y="123"/>
              </a:cxn>
              <a:cxn ang="0">
                <a:pos x="99" y="197"/>
              </a:cxn>
              <a:cxn ang="0">
                <a:pos x="91" y="286"/>
              </a:cxn>
              <a:cxn ang="0">
                <a:pos x="53" y="351"/>
              </a:cxn>
              <a:cxn ang="0">
                <a:pos x="31" y="363"/>
              </a:cxn>
              <a:cxn ang="0">
                <a:pos x="31" y="376"/>
              </a:cxn>
              <a:cxn ang="0">
                <a:pos x="117" y="376"/>
              </a:cxn>
              <a:cxn ang="0">
                <a:pos x="154" y="376"/>
              </a:cxn>
              <a:cxn ang="0">
                <a:pos x="157" y="377"/>
              </a:cxn>
              <a:cxn ang="0">
                <a:pos x="163" y="380"/>
              </a:cxn>
              <a:cxn ang="0">
                <a:pos x="202" y="397"/>
              </a:cxn>
              <a:cxn ang="0">
                <a:pos x="233" y="381"/>
              </a:cxn>
              <a:cxn ang="0">
                <a:pos x="233" y="381"/>
              </a:cxn>
              <a:cxn ang="0">
                <a:pos x="255" y="378"/>
              </a:cxn>
              <a:cxn ang="0">
                <a:pos x="258" y="399"/>
              </a:cxn>
              <a:cxn ang="0">
                <a:pos x="244" y="414"/>
              </a:cxn>
              <a:cxn ang="0">
                <a:pos x="202" y="428"/>
              </a:cxn>
              <a:cxn ang="0">
                <a:pos x="202" y="428"/>
              </a:cxn>
              <a:cxn ang="0">
                <a:pos x="148" y="407"/>
              </a:cxn>
              <a:cxn ang="0">
                <a:pos x="143" y="407"/>
              </a:cxn>
              <a:cxn ang="0">
                <a:pos x="117" y="407"/>
              </a:cxn>
              <a:cxn ang="0">
                <a:pos x="16" y="407"/>
              </a:cxn>
              <a:cxn ang="0">
                <a:pos x="5" y="403"/>
              </a:cxn>
              <a:cxn ang="0">
                <a:pos x="0" y="392"/>
              </a:cxn>
              <a:cxn ang="0">
                <a:pos x="0" y="352"/>
              </a:cxn>
              <a:cxn ang="0">
                <a:pos x="12" y="337"/>
              </a:cxn>
              <a:cxn ang="0">
                <a:pos x="12" y="337"/>
              </a:cxn>
              <a:cxn ang="0">
                <a:pos x="14" y="336"/>
              </a:cxn>
              <a:cxn ang="0">
                <a:pos x="19" y="335"/>
              </a:cxn>
              <a:cxn ang="0">
                <a:pos x="36" y="326"/>
              </a:cxn>
              <a:cxn ang="0">
                <a:pos x="60" y="284"/>
              </a:cxn>
              <a:cxn ang="0">
                <a:pos x="68" y="193"/>
              </a:cxn>
              <a:cxn ang="0">
                <a:pos x="90" y="108"/>
              </a:cxn>
              <a:cxn ang="0">
                <a:pos x="166" y="37"/>
              </a:cxn>
              <a:cxn ang="0">
                <a:pos x="167" y="35"/>
              </a:cxn>
              <a:cxn ang="0">
                <a:pos x="177" y="9"/>
              </a:cxn>
              <a:cxn ang="0">
                <a:pos x="202" y="0"/>
              </a:cxn>
              <a:cxn ang="0">
                <a:pos x="235" y="11"/>
              </a:cxn>
              <a:cxn ang="0">
                <a:pos x="247" y="39"/>
              </a:cxn>
              <a:cxn ang="0">
                <a:pos x="267" y="47"/>
              </a:cxn>
              <a:cxn ang="0">
                <a:pos x="324" y="110"/>
              </a:cxn>
              <a:cxn ang="0">
                <a:pos x="355" y="282"/>
              </a:cxn>
              <a:cxn ang="0">
                <a:pos x="376" y="322"/>
              </a:cxn>
              <a:cxn ang="0">
                <a:pos x="402" y="335"/>
              </a:cxn>
              <a:cxn ang="0">
                <a:pos x="404" y="335"/>
              </a:cxn>
              <a:cxn ang="0">
                <a:pos x="417" y="350"/>
              </a:cxn>
              <a:cxn ang="0">
                <a:pos x="412" y="402"/>
              </a:cxn>
              <a:cxn ang="0">
                <a:pos x="401" y="406"/>
              </a:cxn>
              <a:cxn ang="0">
                <a:pos x="301" y="406"/>
              </a:cxn>
              <a:cxn ang="0">
                <a:pos x="285" y="391"/>
              </a:cxn>
              <a:cxn ang="0">
                <a:pos x="301" y="376"/>
              </a:cxn>
              <a:cxn ang="0">
                <a:pos x="386" y="362"/>
              </a:cxn>
              <a:cxn ang="0">
                <a:pos x="364" y="352"/>
              </a:cxn>
              <a:cxn ang="0">
                <a:pos x="324" y="285"/>
              </a:cxn>
              <a:cxn ang="0">
                <a:pos x="296" y="123"/>
              </a:cxn>
              <a:cxn ang="0">
                <a:pos x="260" y="78"/>
              </a:cxn>
              <a:cxn ang="0">
                <a:pos x="231" y="66"/>
              </a:cxn>
              <a:cxn ang="0">
                <a:pos x="222" y="61"/>
              </a:cxn>
              <a:cxn ang="0">
                <a:pos x="216" y="49"/>
              </a:cxn>
            </a:cxnLst>
            <a:rect l="0" t="0" r="r" b="b"/>
            <a:pathLst>
              <a:path w="417" h="428">
                <a:moveTo>
                  <a:pt x="214" y="32"/>
                </a:moveTo>
                <a:cubicBezTo>
                  <a:pt x="214" y="32"/>
                  <a:pt x="208" y="30"/>
                  <a:pt x="199" y="31"/>
                </a:cubicBezTo>
                <a:cubicBezTo>
                  <a:pt x="199" y="31"/>
                  <a:pt x="199" y="31"/>
                  <a:pt x="199" y="31"/>
                </a:cubicBezTo>
                <a:cubicBezTo>
                  <a:pt x="198" y="32"/>
                  <a:pt x="197" y="35"/>
                  <a:pt x="197" y="40"/>
                </a:cubicBezTo>
                <a:cubicBezTo>
                  <a:pt x="197" y="40"/>
                  <a:pt x="197" y="40"/>
                  <a:pt x="197" y="40"/>
                </a:cubicBezTo>
                <a:cubicBezTo>
                  <a:pt x="196" y="44"/>
                  <a:pt x="196" y="47"/>
                  <a:pt x="194" y="53"/>
                </a:cubicBezTo>
                <a:cubicBezTo>
                  <a:pt x="194" y="53"/>
                  <a:pt x="194" y="53"/>
                  <a:pt x="194" y="53"/>
                </a:cubicBezTo>
                <a:cubicBezTo>
                  <a:pt x="192" y="56"/>
                  <a:pt x="189" y="61"/>
                  <a:pt x="183" y="63"/>
                </a:cubicBezTo>
                <a:cubicBezTo>
                  <a:pt x="183" y="63"/>
                  <a:pt x="183" y="63"/>
                  <a:pt x="183" y="63"/>
                </a:cubicBezTo>
                <a:cubicBezTo>
                  <a:pt x="150" y="77"/>
                  <a:pt x="137" y="86"/>
                  <a:pt x="117" y="123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109" y="139"/>
                  <a:pt x="102" y="167"/>
                  <a:pt x="99" y="197"/>
                </a:cubicBezTo>
                <a:cubicBezTo>
                  <a:pt x="99" y="197"/>
                  <a:pt x="99" y="197"/>
                  <a:pt x="99" y="197"/>
                </a:cubicBezTo>
                <a:cubicBezTo>
                  <a:pt x="95" y="227"/>
                  <a:pt x="93" y="259"/>
                  <a:pt x="91" y="286"/>
                </a:cubicBezTo>
                <a:cubicBezTo>
                  <a:pt x="91" y="286"/>
                  <a:pt x="91" y="286"/>
                  <a:pt x="91" y="286"/>
                </a:cubicBezTo>
                <a:cubicBezTo>
                  <a:pt x="89" y="319"/>
                  <a:pt x="70" y="340"/>
                  <a:pt x="53" y="351"/>
                </a:cubicBezTo>
                <a:cubicBezTo>
                  <a:pt x="53" y="351"/>
                  <a:pt x="53" y="351"/>
                  <a:pt x="53" y="351"/>
                </a:cubicBezTo>
                <a:cubicBezTo>
                  <a:pt x="45" y="357"/>
                  <a:pt x="37" y="361"/>
                  <a:pt x="31" y="363"/>
                </a:cubicBezTo>
                <a:cubicBezTo>
                  <a:pt x="31" y="363"/>
                  <a:pt x="31" y="363"/>
                  <a:pt x="31" y="363"/>
                </a:cubicBezTo>
                <a:cubicBezTo>
                  <a:pt x="31" y="376"/>
                  <a:pt x="31" y="376"/>
                  <a:pt x="31" y="376"/>
                </a:cubicBezTo>
                <a:cubicBezTo>
                  <a:pt x="52" y="376"/>
                  <a:pt x="89" y="376"/>
                  <a:pt x="117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137" y="376"/>
                  <a:pt x="150" y="376"/>
                  <a:pt x="154" y="376"/>
                </a:cubicBezTo>
                <a:cubicBezTo>
                  <a:pt x="154" y="376"/>
                  <a:pt x="154" y="376"/>
                  <a:pt x="154" y="376"/>
                </a:cubicBezTo>
                <a:cubicBezTo>
                  <a:pt x="155" y="376"/>
                  <a:pt x="154" y="376"/>
                  <a:pt x="157" y="377"/>
                </a:cubicBezTo>
                <a:cubicBezTo>
                  <a:pt x="157" y="377"/>
                  <a:pt x="157" y="377"/>
                  <a:pt x="157" y="377"/>
                </a:cubicBezTo>
                <a:cubicBezTo>
                  <a:pt x="158" y="377"/>
                  <a:pt x="159" y="377"/>
                  <a:pt x="163" y="380"/>
                </a:cubicBezTo>
                <a:cubicBezTo>
                  <a:pt x="163" y="380"/>
                  <a:pt x="163" y="380"/>
                  <a:pt x="163" y="380"/>
                </a:cubicBezTo>
                <a:cubicBezTo>
                  <a:pt x="180" y="394"/>
                  <a:pt x="193" y="397"/>
                  <a:pt x="202" y="397"/>
                </a:cubicBezTo>
                <a:cubicBezTo>
                  <a:pt x="202" y="397"/>
                  <a:pt x="202" y="397"/>
                  <a:pt x="202" y="397"/>
                </a:cubicBezTo>
                <a:cubicBezTo>
                  <a:pt x="220" y="397"/>
                  <a:pt x="232" y="383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8" y="374"/>
                  <a:pt x="248" y="373"/>
                  <a:pt x="255" y="378"/>
                </a:cubicBezTo>
                <a:cubicBezTo>
                  <a:pt x="255" y="378"/>
                  <a:pt x="255" y="378"/>
                  <a:pt x="255" y="378"/>
                </a:cubicBezTo>
                <a:cubicBezTo>
                  <a:pt x="262" y="383"/>
                  <a:pt x="263" y="392"/>
                  <a:pt x="258" y="399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8" y="400"/>
                  <a:pt x="253" y="407"/>
                  <a:pt x="244" y="414"/>
                </a:cubicBezTo>
                <a:cubicBezTo>
                  <a:pt x="244" y="414"/>
                  <a:pt x="244" y="414"/>
                  <a:pt x="244" y="414"/>
                </a:cubicBezTo>
                <a:cubicBezTo>
                  <a:pt x="234" y="421"/>
                  <a:pt x="220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202" y="428"/>
                  <a:pt x="202" y="428"/>
                  <a:pt x="202" y="428"/>
                </a:cubicBezTo>
                <a:cubicBezTo>
                  <a:pt x="185" y="428"/>
                  <a:pt x="167" y="422"/>
                  <a:pt x="148" y="407"/>
                </a:cubicBezTo>
                <a:cubicBezTo>
                  <a:pt x="148" y="407"/>
                  <a:pt x="148" y="407"/>
                  <a:pt x="148" y="407"/>
                </a:cubicBezTo>
                <a:cubicBezTo>
                  <a:pt x="146" y="407"/>
                  <a:pt x="145" y="407"/>
                  <a:pt x="143" y="407"/>
                </a:cubicBezTo>
                <a:cubicBezTo>
                  <a:pt x="143" y="407"/>
                  <a:pt x="143" y="407"/>
                  <a:pt x="143" y="407"/>
                </a:cubicBezTo>
                <a:cubicBezTo>
                  <a:pt x="136" y="407"/>
                  <a:pt x="128" y="407"/>
                  <a:pt x="117" y="407"/>
                </a:cubicBezTo>
                <a:cubicBezTo>
                  <a:pt x="117" y="407"/>
                  <a:pt x="117" y="407"/>
                  <a:pt x="117" y="407"/>
                </a:cubicBezTo>
                <a:cubicBezTo>
                  <a:pt x="77" y="407"/>
                  <a:pt x="16" y="407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2" y="407"/>
                  <a:pt x="8" y="406"/>
                  <a:pt x="5" y="403"/>
                </a:cubicBezTo>
                <a:cubicBezTo>
                  <a:pt x="5" y="403"/>
                  <a:pt x="5" y="403"/>
                  <a:pt x="5" y="403"/>
                </a:cubicBezTo>
                <a:cubicBezTo>
                  <a:pt x="2" y="400"/>
                  <a:pt x="0" y="396"/>
                  <a:pt x="0" y="392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45"/>
                  <a:pt x="5" y="338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2" y="337"/>
                  <a:pt x="12" y="337"/>
                  <a:pt x="12" y="337"/>
                </a:cubicBezTo>
                <a:cubicBezTo>
                  <a:pt x="13" y="337"/>
                  <a:pt x="13" y="337"/>
                  <a:pt x="14" y="336"/>
                </a:cubicBezTo>
                <a:cubicBezTo>
                  <a:pt x="14" y="336"/>
                  <a:pt x="14" y="336"/>
                  <a:pt x="14" y="336"/>
                </a:cubicBezTo>
                <a:cubicBezTo>
                  <a:pt x="15" y="336"/>
                  <a:pt x="17" y="335"/>
                  <a:pt x="19" y="335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24" y="333"/>
                  <a:pt x="30" y="330"/>
                  <a:pt x="36" y="326"/>
                </a:cubicBezTo>
                <a:cubicBezTo>
                  <a:pt x="36" y="326"/>
                  <a:pt x="36" y="326"/>
                  <a:pt x="36" y="326"/>
                </a:cubicBezTo>
                <a:cubicBezTo>
                  <a:pt x="48" y="317"/>
                  <a:pt x="59" y="305"/>
                  <a:pt x="60" y="284"/>
                </a:cubicBezTo>
                <a:cubicBezTo>
                  <a:pt x="60" y="284"/>
                  <a:pt x="60" y="284"/>
                  <a:pt x="60" y="284"/>
                </a:cubicBezTo>
                <a:cubicBezTo>
                  <a:pt x="62" y="257"/>
                  <a:pt x="64" y="224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2" y="161"/>
                  <a:pt x="78" y="131"/>
                  <a:pt x="90" y="108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110" y="69"/>
                  <a:pt x="133" y="50"/>
                  <a:pt x="166" y="37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66" y="36"/>
                  <a:pt x="166" y="35"/>
                  <a:pt x="167" y="35"/>
                </a:cubicBezTo>
                <a:cubicBezTo>
                  <a:pt x="167" y="35"/>
                  <a:pt x="167" y="35"/>
                  <a:pt x="167" y="35"/>
                </a:cubicBezTo>
                <a:cubicBezTo>
                  <a:pt x="168" y="29"/>
                  <a:pt x="168" y="18"/>
                  <a:pt x="177" y="9"/>
                </a:cubicBezTo>
                <a:cubicBezTo>
                  <a:pt x="177" y="9"/>
                  <a:pt x="177" y="9"/>
                  <a:pt x="177" y="9"/>
                </a:cubicBezTo>
                <a:cubicBezTo>
                  <a:pt x="184" y="3"/>
                  <a:pt x="193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15" y="0"/>
                  <a:pt x="225" y="1"/>
                  <a:pt x="235" y="11"/>
                </a:cubicBezTo>
                <a:cubicBezTo>
                  <a:pt x="235" y="11"/>
                  <a:pt x="235" y="11"/>
                  <a:pt x="235" y="11"/>
                </a:cubicBezTo>
                <a:cubicBezTo>
                  <a:pt x="243" y="18"/>
                  <a:pt x="246" y="28"/>
                  <a:pt x="247" y="39"/>
                </a:cubicBezTo>
                <a:cubicBezTo>
                  <a:pt x="247" y="39"/>
                  <a:pt x="247" y="39"/>
                  <a:pt x="247" y="39"/>
                </a:cubicBezTo>
                <a:cubicBezTo>
                  <a:pt x="252" y="40"/>
                  <a:pt x="259" y="43"/>
                  <a:pt x="267" y="47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85" y="56"/>
                  <a:pt x="308" y="74"/>
                  <a:pt x="324" y="110"/>
                </a:cubicBezTo>
                <a:cubicBezTo>
                  <a:pt x="324" y="110"/>
                  <a:pt x="324" y="110"/>
                  <a:pt x="324" y="110"/>
                </a:cubicBezTo>
                <a:cubicBezTo>
                  <a:pt x="359" y="184"/>
                  <a:pt x="352" y="249"/>
                  <a:pt x="355" y="282"/>
                </a:cubicBezTo>
                <a:cubicBezTo>
                  <a:pt x="355" y="282"/>
                  <a:pt x="355" y="282"/>
                  <a:pt x="355" y="282"/>
                </a:cubicBezTo>
                <a:cubicBezTo>
                  <a:pt x="356" y="303"/>
                  <a:pt x="365" y="314"/>
                  <a:pt x="376" y="322"/>
                </a:cubicBezTo>
                <a:cubicBezTo>
                  <a:pt x="376" y="322"/>
                  <a:pt x="376" y="322"/>
                  <a:pt x="376" y="322"/>
                </a:cubicBezTo>
                <a:cubicBezTo>
                  <a:pt x="386" y="330"/>
                  <a:pt x="398" y="334"/>
                  <a:pt x="402" y="335"/>
                </a:cubicBezTo>
                <a:cubicBezTo>
                  <a:pt x="402" y="335"/>
                  <a:pt x="402" y="335"/>
                  <a:pt x="402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04" y="335"/>
                  <a:pt x="404" y="335"/>
                  <a:pt x="404" y="335"/>
                </a:cubicBezTo>
                <a:cubicBezTo>
                  <a:pt x="411" y="336"/>
                  <a:pt x="417" y="343"/>
                  <a:pt x="417" y="350"/>
                </a:cubicBezTo>
                <a:cubicBezTo>
                  <a:pt x="417" y="350"/>
                  <a:pt x="417" y="350"/>
                  <a:pt x="417" y="350"/>
                </a:cubicBezTo>
                <a:cubicBezTo>
                  <a:pt x="417" y="391"/>
                  <a:pt x="417" y="391"/>
                  <a:pt x="417" y="391"/>
                </a:cubicBezTo>
                <a:cubicBezTo>
                  <a:pt x="417" y="395"/>
                  <a:pt x="415" y="399"/>
                  <a:pt x="412" y="402"/>
                </a:cubicBezTo>
                <a:cubicBezTo>
                  <a:pt x="412" y="402"/>
                  <a:pt x="412" y="402"/>
                  <a:pt x="412" y="402"/>
                </a:cubicBezTo>
                <a:cubicBezTo>
                  <a:pt x="409" y="405"/>
                  <a:pt x="405" y="406"/>
                  <a:pt x="401" y="406"/>
                </a:cubicBezTo>
                <a:cubicBezTo>
                  <a:pt x="401" y="406"/>
                  <a:pt x="401" y="406"/>
                  <a:pt x="401" y="406"/>
                </a:cubicBezTo>
                <a:cubicBezTo>
                  <a:pt x="301" y="406"/>
                  <a:pt x="301" y="406"/>
                  <a:pt x="301" y="406"/>
                </a:cubicBezTo>
                <a:cubicBezTo>
                  <a:pt x="292" y="406"/>
                  <a:pt x="285" y="399"/>
                  <a:pt x="285" y="391"/>
                </a:cubicBezTo>
                <a:cubicBezTo>
                  <a:pt x="285" y="391"/>
                  <a:pt x="285" y="391"/>
                  <a:pt x="285" y="391"/>
                </a:cubicBezTo>
                <a:cubicBezTo>
                  <a:pt x="285" y="382"/>
                  <a:pt x="292" y="376"/>
                  <a:pt x="301" y="376"/>
                </a:cubicBezTo>
                <a:cubicBezTo>
                  <a:pt x="301" y="376"/>
                  <a:pt x="301" y="376"/>
                  <a:pt x="301" y="376"/>
                </a:cubicBezTo>
                <a:cubicBezTo>
                  <a:pt x="386" y="376"/>
                  <a:pt x="386" y="376"/>
                  <a:pt x="386" y="376"/>
                </a:cubicBezTo>
                <a:cubicBezTo>
                  <a:pt x="386" y="362"/>
                  <a:pt x="386" y="362"/>
                  <a:pt x="386" y="362"/>
                </a:cubicBezTo>
                <a:cubicBezTo>
                  <a:pt x="380" y="360"/>
                  <a:pt x="372" y="357"/>
                  <a:pt x="364" y="352"/>
                </a:cubicBezTo>
                <a:cubicBezTo>
                  <a:pt x="364" y="352"/>
                  <a:pt x="364" y="352"/>
                  <a:pt x="364" y="352"/>
                </a:cubicBezTo>
                <a:cubicBezTo>
                  <a:pt x="346" y="341"/>
                  <a:pt x="326" y="319"/>
                  <a:pt x="324" y="285"/>
                </a:cubicBezTo>
                <a:cubicBezTo>
                  <a:pt x="324" y="285"/>
                  <a:pt x="324" y="285"/>
                  <a:pt x="324" y="285"/>
                </a:cubicBezTo>
                <a:cubicBezTo>
                  <a:pt x="321" y="246"/>
                  <a:pt x="327" y="190"/>
                  <a:pt x="296" y="123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85" y="99"/>
                  <a:pt x="271" y="86"/>
                  <a:pt x="260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8" y="71"/>
                  <a:pt x="239" y="69"/>
                  <a:pt x="231" y="66"/>
                </a:cubicBezTo>
                <a:cubicBezTo>
                  <a:pt x="231" y="66"/>
                  <a:pt x="231" y="66"/>
                  <a:pt x="231" y="66"/>
                </a:cubicBezTo>
                <a:cubicBezTo>
                  <a:pt x="229" y="65"/>
                  <a:pt x="227" y="65"/>
                  <a:pt x="222" y="61"/>
                </a:cubicBezTo>
                <a:cubicBezTo>
                  <a:pt x="222" y="61"/>
                  <a:pt x="222" y="61"/>
                  <a:pt x="222" y="61"/>
                </a:cubicBezTo>
                <a:cubicBezTo>
                  <a:pt x="220" y="60"/>
                  <a:pt x="217" y="55"/>
                  <a:pt x="216" y="49"/>
                </a:cubicBezTo>
                <a:cubicBezTo>
                  <a:pt x="216" y="49"/>
                  <a:pt x="216" y="49"/>
                  <a:pt x="216" y="49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196" name="Freeform 203"/>
          <p:cNvSpPr>
            <a:spLocks/>
          </p:cNvSpPr>
          <p:nvPr userDrawn="1"/>
        </p:nvSpPr>
        <p:spPr bwMode="auto">
          <a:xfrm>
            <a:off x="783400" y="4501957"/>
            <a:ext cx="408602" cy="397558"/>
          </a:xfrm>
          <a:custGeom>
            <a:avLst/>
            <a:gdLst/>
            <a:ahLst/>
            <a:cxnLst>
              <a:cxn ang="0">
                <a:pos x="217" y="41"/>
              </a:cxn>
              <a:cxn ang="0">
                <a:pos x="184" y="188"/>
              </a:cxn>
              <a:cxn ang="0">
                <a:pos x="0" y="389"/>
              </a:cxn>
              <a:cxn ang="0">
                <a:pos x="5" y="453"/>
              </a:cxn>
              <a:cxn ang="0">
                <a:pos x="14" y="457"/>
              </a:cxn>
              <a:cxn ang="0">
                <a:pos x="88" y="453"/>
              </a:cxn>
              <a:cxn ang="0">
                <a:pos x="112" y="429"/>
              </a:cxn>
              <a:cxn ang="0">
                <a:pos x="113" y="410"/>
              </a:cxn>
              <a:cxn ang="0">
                <a:pos x="132" y="391"/>
              </a:cxn>
              <a:cxn ang="0">
                <a:pos x="172" y="370"/>
              </a:cxn>
              <a:cxn ang="0">
                <a:pos x="175" y="365"/>
              </a:cxn>
              <a:cxn ang="0">
                <a:pos x="172" y="339"/>
              </a:cxn>
              <a:cxn ang="0">
                <a:pos x="184" y="339"/>
              </a:cxn>
              <a:cxn ang="0">
                <a:pos x="203" y="339"/>
              </a:cxn>
              <a:cxn ang="0">
                <a:pos x="416" y="240"/>
              </a:cxn>
              <a:cxn ang="0">
                <a:pos x="425" y="73"/>
              </a:cxn>
              <a:cxn ang="0">
                <a:pos x="397" y="221"/>
              </a:cxn>
              <a:cxn ang="0">
                <a:pos x="266" y="244"/>
              </a:cxn>
              <a:cxn ang="0">
                <a:pos x="255" y="248"/>
              </a:cxn>
              <a:cxn ang="0">
                <a:pos x="178" y="310"/>
              </a:cxn>
              <a:cxn ang="0">
                <a:pos x="143" y="345"/>
              </a:cxn>
              <a:cxn ang="0">
                <a:pos x="140" y="364"/>
              </a:cxn>
              <a:cxn ang="0">
                <a:pos x="82" y="400"/>
              </a:cxn>
              <a:cxn ang="0">
                <a:pos x="73" y="430"/>
              </a:cxn>
              <a:cxn ang="0">
                <a:pos x="26" y="394"/>
              </a:cxn>
              <a:cxn ang="0">
                <a:pos x="212" y="194"/>
              </a:cxn>
              <a:cxn ang="0">
                <a:pos x="213" y="190"/>
              </a:cxn>
              <a:cxn ang="0">
                <a:pos x="202" y="140"/>
              </a:cxn>
              <a:cxn ang="0">
                <a:pos x="316" y="27"/>
              </a:cxn>
              <a:cxn ang="0">
                <a:pos x="373" y="65"/>
              </a:cxn>
              <a:cxn ang="0">
                <a:pos x="334" y="123"/>
              </a:cxn>
              <a:cxn ang="0">
                <a:pos x="383" y="109"/>
              </a:cxn>
              <a:cxn ang="0">
                <a:pos x="352" y="104"/>
              </a:cxn>
              <a:cxn ang="0">
                <a:pos x="365" y="91"/>
              </a:cxn>
              <a:cxn ang="0">
                <a:pos x="384" y="92"/>
              </a:cxn>
              <a:cxn ang="0">
                <a:pos x="418" y="46"/>
              </a:cxn>
              <a:cxn ang="0">
                <a:pos x="414" y="40"/>
              </a:cxn>
            </a:cxnLst>
            <a:rect l="0" t="0" r="r" b="b"/>
            <a:pathLst>
              <a:path w="469" h="457">
                <a:moveTo>
                  <a:pt x="315" y="0"/>
                </a:moveTo>
                <a:cubicBezTo>
                  <a:pt x="278" y="0"/>
                  <a:pt x="243" y="15"/>
                  <a:pt x="217" y="41"/>
                </a:cubicBezTo>
                <a:cubicBezTo>
                  <a:pt x="190" y="68"/>
                  <a:pt x="176" y="104"/>
                  <a:pt x="176" y="140"/>
                </a:cubicBezTo>
                <a:cubicBezTo>
                  <a:pt x="176" y="156"/>
                  <a:pt x="179" y="173"/>
                  <a:pt x="184" y="188"/>
                </a:cubicBezTo>
                <a:cubicBezTo>
                  <a:pt x="175" y="198"/>
                  <a:pt x="3" y="380"/>
                  <a:pt x="3" y="380"/>
                </a:cubicBezTo>
                <a:cubicBezTo>
                  <a:pt x="1" y="382"/>
                  <a:pt x="0" y="385"/>
                  <a:pt x="0" y="389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47"/>
                  <a:pt x="2" y="451"/>
                  <a:pt x="5" y="453"/>
                </a:cubicBezTo>
                <a:cubicBezTo>
                  <a:pt x="6" y="454"/>
                  <a:pt x="6" y="454"/>
                  <a:pt x="6" y="454"/>
                </a:cubicBezTo>
                <a:cubicBezTo>
                  <a:pt x="8" y="456"/>
                  <a:pt x="11" y="457"/>
                  <a:pt x="14" y="457"/>
                </a:cubicBezTo>
                <a:cubicBezTo>
                  <a:pt x="78" y="457"/>
                  <a:pt x="78" y="457"/>
                  <a:pt x="78" y="457"/>
                </a:cubicBezTo>
                <a:cubicBezTo>
                  <a:pt x="82" y="457"/>
                  <a:pt x="85" y="455"/>
                  <a:pt x="88" y="453"/>
                </a:cubicBezTo>
                <a:cubicBezTo>
                  <a:pt x="112" y="430"/>
                  <a:pt x="112" y="430"/>
                  <a:pt x="112" y="430"/>
                </a:cubicBezTo>
                <a:cubicBezTo>
                  <a:pt x="112" y="430"/>
                  <a:pt x="112" y="429"/>
                  <a:pt x="112" y="429"/>
                </a:cubicBezTo>
                <a:cubicBezTo>
                  <a:pt x="113" y="429"/>
                  <a:pt x="113" y="429"/>
                  <a:pt x="113" y="429"/>
                </a:cubicBezTo>
                <a:cubicBezTo>
                  <a:pt x="118" y="423"/>
                  <a:pt x="118" y="415"/>
                  <a:pt x="113" y="410"/>
                </a:cubicBezTo>
                <a:cubicBezTo>
                  <a:pt x="107" y="405"/>
                  <a:pt x="107" y="396"/>
                  <a:pt x="113" y="391"/>
                </a:cubicBezTo>
                <a:cubicBezTo>
                  <a:pt x="118" y="385"/>
                  <a:pt x="127" y="385"/>
                  <a:pt x="132" y="391"/>
                </a:cubicBezTo>
                <a:cubicBezTo>
                  <a:pt x="137" y="396"/>
                  <a:pt x="146" y="396"/>
                  <a:pt x="151" y="391"/>
                </a:cubicBezTo>
                <a:cubicBezTo>
                  <a:pt x="172" y="370"/>
                  <a:pt x="172" y="370"/>
                  <a:pt x="172" y="370"/>
                </a:cubicBezTo>
                <a:cubicBezTo>
                  <a:pt x="173" y="368"/>
                  <a:pt x="174" y="367"/>
                  <a:pt x="175" y="365"/>
                </a:cubicBezTo>
                <a:cubicBezTo>
                  <a:pt x="175" y="365"/>
                  <a:pt x="175" y="365"/>
                  <a:pt x="175" y="365"/>
                </a:cubicBezTo>
                <a:cubicBezTo>
                  <a:pt x="177" y="360"/>
                  <a:pt x="176" y="354"/>
                  <a:pt x="172" y="350"/>
                </a:cubicBezTo>
                <a:cubicBezTo>
                  <a:pt x="169" y="347"/>
                  <a:pt x="169" y="342"/>
                  <a:pt x="172" y="339"/>
                </a:cubicBezTo>
                <a:cubicBezTo>
                  <a:pt x="174" y="337"/>
                  <a:pt x="176" y="336"/>
                  <a:pt x="178" y="336"/>
                </a:cubicBezTo>
                <a:cubicBezTo>
                  <a:pt x="180" y="336"/>
                  <a:pt x="182" y="337"/>
                  <a:pt x="184" y="339"/>
                </a:cubicBezTo>
                <a:cubicBezTo>
                  <a:pt x="186" y="341"/>
                  <a:pt x="190" y="343"/>
                  <a:pt x="193" y="343"/>
                </a:cubicBezTo>
                <a:cubicBezTo>
                  <a:pt x="197" y="343"/>
                  <a:pt x="200" y="341"/>
                  <a:pt x="203" y="339"/>
                </a:cubicBezTo>
                <a:cubicBezTo>
                  <a:pt x="203" y="339"/>
                  <a:pt x="260" y="282"/>
                  <a:pt x="269" y="273"/>
                </a:cubicBezTo>
                <a:cubicBezTo>
                  <a:pt x="320" y="291"/>
                  <a:pt x="377" y="279"/>
                  <a:pt x="416" y="240"/>
                </a:cubicBezTo>
                <a:cubicBezTo>
                  <a:pt x="458" y="197"/>
                  <a:pt x="469" y="133"/>
                  <a:pt x="443" y="79"/>
                </a:cubicBezTo>
                <a:cubicBezTo>
                  <a:pt x="440" y="72"/>
                  <a:pt x="432" y="70"/>
                  <a:pt x="425" y="73"/>
                </a:cubicBezTo>
                <a:cubicBezTo>
                  <a:pt x="418" y="76"/>
                  <a:pt x="416" y="84"/>
                  <a:pt x="419" y="91"/>
                </a:cubicBezTo>
                <a:cubicBezTo>
                  <a:pt x="440" y="134"/>
                  <a:pt x="431" y="187"/>
                  <a:pt x="397" y="221"/>
                </a:cubicBezTo>
                <a:cubicBezTo>
                  <a:pt x="364" y="254"/>
                  <a:pt x="315" y="263"/>
                  <a:pt x="272" y="245"/>
                </a:cubicBezTo>
                <a:cubicBezTo>
                  <a:pt x="270" y="244"/>
                  <a:pt x="268" y="244"/>
                  <a:pt x="266" y="244"/>
                </a:cubicBezTo>
                <a:cubicBezTo>
                  <a:pt x="263" y="245"/>
                  <a:pt x="263" y="245"/>
                  <a:pt x="263" y="245"/>
                </a:cubicBezTo>
                <a:cubicBezTo>
                  <a:pt x="260" y="245"/>
                  <a:pt x="258" y="246"/>
                  <a:pt x="255" y="248"/>
                </a:cubicBezTo>
                <a:cubicBezTo>
                  <a:pt x="255" y="248"/>
                  <a:pt x="203" y="301"/>
                  <a:pt x="191" y="312"/>
                </a:cubicBezTo>
                <a:cubicBezTo>
                  <a:pt x="187" y="311"/>
                  <a:pt x="183" y="310"/>
                  <a:pt x="178" y="310"/>
                </a:cubicBezTo>
                <a:cubicBezTo>
                  <a:pt x="169" y="310"/>
                  <a:pt x="160" y="313"/>
                  <a:pt x="153" y="320"/>
                </a:cubicBezTo>
                <a:cubicBezTo>
                  <a:pt x="147" y="327"/>
                  <a:pt x="143" y="336"/>
                  <a:pt x="143" y="345"/>
                </a:cubicBezTo>
                <a:cubicBezTo>
                  <a:pt x="143" y="349"/>
                  <a:pt x="144" y="354"/>
                  <a:pt x="146" y="358"/>
                </a:cubicBezTo>
                <a:cubicBezTo>
                  <a:pt x="143" y="361"/>
                  <a:pt x="143" y="361"/>
                  <a:pt x="140" y="364"/>
                </a:cubicBezTo>
                <a:cubicBezTo>
                  <a:pt x="125" y="357"/>
                  <a:pt x="106" y="359"/>
                  <a:pt x="94" y="372"/>
                </a:cubicBezTo>
                <a:cubicBezTo>
                  <a:pt x="86" y="380"/>
                  <a:pt x="82" y="390"/>
                  <a:pt x="82" y="400"/>
                </a:cubicBezTo>
                <a:cubicBezTo>
                  <a:pt x="82" y="406"/>
                  <a:pt x="83" y="412"/>
                  <a:pt x="86" y="417"/>
                </a:cubicBezTo>
                <a:cubicBezTo>
                  <a:pt x="80" y="423"/>
                  <a:pt x="76" y="427"/>
                  <a:pt x="73" y="430"/>
                </a:cubicBezTo>
                <a:cubicBezTo>
                  <a:pt x="66" y="430"/>
                  <a:pt x="41" y="430"/>
                  <a:pt x="26" y="430"/>
                </a:cubicBezTo>
                <a:cubicBezTo>
                  <a:pt x="26" y="417"/>
                  <a:pt x="26" y="400"/>
                  <a:pt x="26" y="394"/>
                </a:cubicBezTo>
                <a:cubicBezTo>
                  <a:pt x="33" y="387"/>
                  <a:pt x="209" y="201"/>
                  <a:pt x="209" y="201"/>
                </a:cubicBezTo>
                <a:cubicBezTo>
                  <a:pt x="210" y="199"/>
                  <a:pt x="212" y="197"/>
                  <a:pt x="212" y="194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13" y="191"/>
                  <a:pt x="213" y="191"/>
                  <a:pt x="213" y="190"/>
                </a:cubicBezTo>
                <a:cubicBezTo>
                  <a:pt x="213" y="188"/>
                  <a:pt x="212" y="187"/>
                  <a:pt x="212" y="185"/>
                </a:cubicBezTo>
                <a:cubicBezTo>
                  <a:pt x="205" y="170"/>
                  <a:pt x="202" y="155"/>
                  <a:pt x="202" y="140"/>
                </a:cubicBezTo>
                <a:cubicBezTo>
                  <a:pt x="202" y="111"/>
                  <a:pt x="214" y="82"/>
                  <a:pt x="236" y="60"/>
                </a:cubicBezTo>
                <a:cubicBezTo>
                  <a:pt x="257" y="39"/>
                  <a:pt x="285" y="27"/>
                  <a:pt x="316" y="27"/>
                </a:cubicBezTo>
                <a:cubicBezTo>
                  <a:pt x="342" y="26"/>
                  <a:pt x="367" y="35"/>
                  <a:pt x="387" y="51"/>
                </a:cubicBezTo>
                <a:cubicBezTo>
                  <a:pt x="381" y="57"/>
                  <a:pt x="378" y="60"/>
                  <a:pt x="373" y="65"/>
                </a:cubicBezTo>
                <a:cubicBezTo>
                  <a:pt x="360" y="60"/>
                  <a:pt x="344" y="62"/>
                  <a:pt x="334" y="73"/>
                </a:cubicBezTo>
                <a:cubicBezTo>
                  <a:pt x="320" y="87"/>
                  <a:pt x="320" y="109"/>
                  <a:pt x="334" y="123"/>
                </a:cubicBezTo>
                <a:cubicBezTo>
                  <a:pt x="346" y="136"/>
                  <a:pt x="365" y="137"/>
                  <a:pt x="379" y="127"/>
                </a:cubicBezTo>
                <a:cubicBezTo>
                  <a:pt x="385" y="123"/>
                  <a:pt x="387" y="115"/>
                  <a:pt x="383" y="109"/>
                </a:cubicBezTo>
                <a:cubicBezTo>
                  <a:pt x="378" y="103"/>
                  <a:pt x="370" y="101"/>
                  <a:pt x="364" y="105"/>
                </a:cubicBezTo>
                <a:cubicBezTo>
                  <a:pt x="360" y="108"/>
                  <a:pt x="356" y="108"/>
                  <a:pt x="352" y="104"/>
                </a:cubicBezTo>
                <a:cubicBezTo>
                  <a:pt x="349" y="101"/>
                  <a:pt x="349" y="95"/>
                  <a:pt x="352" y="92"/>
                </a:cubicBezTo>
                <a:cubicBezTo>
                  <a:pt x="356" y="88"/>
                  <a:pt x="361" y="88"/>
                  <a:pt x="365" y="91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71" y="97"/>
                  <a:pt x="379" y="97"/>
                  <a:pt x="384" y="92"/>
                </a:cubicBezTo>
                <a:cubicBezTo>
                  <a:pt x="415" y="61"/>
                  <a:pt x="415" y="61"/>
                  <a:pt x="415" y="61"/>
                </a:cubicBezTo>
                <a:cubicBezTo>
                  <a:pt x="419" y="57"/>
                  <a:pt x="420" y="51"/>
                  <a:pt x="418" y="46"/>
                </a:cubicBezTo>
                <a:cubicBezTo>
                  <a:pt x="417" y="44"/>
                  <a:pt x="417" y="44"/>
                  <a:pt x="417" y="44"/>
                </a:cubicBezTo>
                <a:cubicBezTo>
                  <a:pt x="417" y="43"/>
                  <a:pt x="416" y="41"/>
                  <a:pt x="414" y="40"/>
                </a:cubicBezTo>
                <a:cubicBezTo>
                  <a:pt x="388" y="14"/>
                  <a:pt x="353" y="0"/>
                  <a:pt x="31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1" name="Freeform 221"/>
          <p:cNvSpPr>
            <a:spLocks/>
          </p:cNvSpPr>
          <p:nvPr userDrawn="1"/>
        </p:nvSpPr>
        <p:spPr bwMode="auto">
          <a:xfrm>
            <a:off x="1889505" y="4535095"/>
            <a:ext cx="376699" cy="331299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61" y="126"/>
              </a:cxn>
              <a:cxn ang="0">
                <a:pos x="59" y="133"/>
              </a:cxn>
              <a:cxn ang="0">
                <a:pos x="67" y="146"/>
              </a:cxn>
              <a:cxn ang="0">
                <a:pos x="107" y="158"/>
              </a:cxn>
              <a:cxn ang="0">
                <a:pos x="55" y="178"/>
              </a:cxn>
              <a:cxn ang="0">
                <a:pos x="26" y="105"/>
              </a:cxn>
              <a:cxn ang="0">
                <a:pos x="8" y="95"/>
              </a:cxn>
              <a:cxn ang="0">
                <a:pos x="3" y="113"/>
              </a:cxn>
              <a:cxn ang="0">
                <a:pos x="3" y="113"/>
              </a:cxn>
              <a:cxn ang="0">
                <a:pos x="37" y="199"/>
              </a:cxn>
              <a:cxn ang="0">
                <a:pos x="52" y="203"/>
              </a:cxn>
              <a:cxn ang="0">
                <a:pos x="141" y="167"/>
              </a:cxn>
              <a:cxn ang="0">
                <a:pos x="149" y="156"/>
              </a:cxn>
              <a:cxn ang="0">
                <a:pos x="140" y="144"/>
              </a:cxn>
              <a:cxn ang="0">
                <a:pos x="85" y="127"/>
              </a:cxn>
              <a:cxn ang="0">
                <a:pos x="85" y="126"/>
              </a:cxn>
              <a:cxn ang="0">
                <a:pos x="122" y="72"/>
              </a:cxn>
              <a:cxn ang="0">
                <a:pos x="240" y="23"/>
              </a:cxn>
              <a:cxn ang="0">
                <a:pos x="359" y="72"/>
              </a:cxn>
              <a:cxn ang="0">
                <a:pos x="408" y="191"/>
              </a:cxn>
              <a:cxn ang="0">
                <a:pos x="359" y="309"/>
              </a:cxn>
              <a:cxn ang="0">
                <a:pos x="240" y="358"/>
              </a:cxn>
              <a:cxn ang="0">
                <a:pos x="122" y="309"/>
              </a:cxn>
              <a:cxn ang="0">
                <a:pos x="92" y="268"/>
              </a:cxn>
              <a:cxn ang="0">
                <a:pos x="198" y="224"/>
              </a:cxn>
              <a:cxn ang="0">
                <a:pos x="199" y="224"/>
              </a:cxn>
              <a:cxn ang="0">
                <a:pos x="207" y="209"/>
              </a:cxn>
              <a:cxn ang="0">
                <a:pos x="203" y="192"/>
              </a:cxn>
              <a:cxn ang="0">
                <a:pos x="241" y="154"/>
              </a:cxn>
              <a:cxn ang="0">
                <a:pos x="278" y="192"/>
              </a:cxn>
              <a:cxn ang="0">
                <a:pos x="241" y="230"/>
              </a:cxn>
              <a:cxn ang="0">
                <a:pos x="235" y="229"/>
              </a:cxn>
              <a:cxn ang="0">
                <a:pos x="233" y="229"/>
              </a:cxn>
              <a:cxn ang="0">
                <a:pos x="233" y="229"/>
              </a:cxn>
              <a:cxn ang="0">
                <a:pos x="231" y="229"/>
              </a:cxn>
              <a:cxn ang="0">
                <a:pos x="219" y="239"/>
              </a:cxn>
              <a:cxn ang="0">
                <a:pos x="219" y="240"/>
              </a:cxn>
              <a:cxn ang="0">
                <a:pos x="230" y="253"/>
              </a:cxn>
              <a:cxn ang="0">
                <a:pos x="230" y="253"/>
              </a:cxn>
              <a:cxn ang="0">
                <a:pos x="230" y="253"/>
              </a:cxn>
              <a:cxn ang="0">
                <a:pos x="241" y="254"/>
              </a:cxn>
              <a:cxn ang="0">
                <a:pos x="302" y="192"/>
              </a:cxn>
              <a:cxn ang="0">
                <a:pos x="241" y="130"/>
              </a:cxn>
              <a:cxn ang="0">
                <a:pos x="179" y="192"/>
              </a:cxn>
              <a:cxn ang="0">
                <a:pos x="180" y="206"/>
              </a:cxn>
              <a:cxn ang="0">
                <a:pos x="74" y="250"/>
              </a:cxn>
              <a:cxn ang="0">
                <a:pos x="66" y="268"/>
              </a:cxn>
              <a:cxn ang="0">
                <a:pos x="71" y="277"/>
              </a:cxn>
              <a:cxn ang="0">
                <a:pos x="240" y="381"/>
              </a:cxn>
              <a:cxn ang="0">
                <a:pos x="431" y="191"/>
              </a:cxn>
              <a:cxn ang="0">
                <a:pos x="240" y="0"/>
              </a:cxn>
            </a:cxnLst>
            <a:rect l="0" t="0" r="r" b="b"/>
            <a:pathLst>
              <a:path w="431" h="381">
                <a:moveTo>
                  <a:pt x="240" y="0"/>
                </a:moveTo>
                <a:cubicBezTo>
                  <a:pt x="158" y="0"/>
                  <a:pt x="88" y="53"/>
                  <a:pt x="61" y="126"/>
                </a:cubicBezTo>
                <a:cubicBezTo>
                  <a:pt x="60" y="129"/>
                  <a:pt x="60" y="130"/>
                  <a:pt x="59" y="133"/>
                </a:cubicBezTo>
                <a:cubicBezTo>
                  <a:pt x="57" y="140"/>
                  <a:pt x="60" y="144"/>
                  <a:pt x="67" y="146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3" y="95"/>
                  <a:pt x="15" y="92"/>
                  <a:pt x="8" y="95"/>
                </a:cubicBezTo>
                <a:cubicBezTo>
                  <a:pt x="0" y="97"/>
                  <a:pt x="0" y="106"/>
                  <a:pt x="3" y="113"/>
                </a:cubicBezTo>
                <a:cubicBezTo>
                  <a:pt x="3" y="113"/>
                  <a:pt x="3" y="113"/>
                  <a:pt x="3" y="113"/>
                </a:cubicBezTo>
                <a:cubicBezTo>
                  <a:pt x="37" y="199"/>
                  <a:pt x="37" y="199"/>
                  <a:pt x="37" y="199"/>
                </a:cubicBezTo>
                <a:cubicBezTo>
                  <a:pt x="40" y="205"/>
                  <a:pt x="47" y="205"/>
                  <a:pt x="52" y="203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7" y="164"/>
                  <a:pt x="149" y="162"/>
                  <a:pt x="149" y="156"/>
                </a:cubicBezTo>
                <a:cubicBezTo>
                  <a:pt x="148" y="150"/>
                  <a:pt x="146" y="146"/>
                  <a:pt x="140" y="14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6"/>
                  <a:pt x="85" y="126"/>
                  <a:pt x="85" y="126"/>
                </a:cubicBezTo>
                <a:cubicBezTo>
                  <a:pt x="94" y="106"/>
                  <a:pt x="107" y="87"/>
                  <a:pt x="122" y="72"/>
                </a:cubicBezTo>
                <a:cubicBezTo>
                  <a:pt x="152" y="42"/>
                  <a:pt x="194" y="23"/>
                  <a:pt x="240" y="23"/>
                </a:cubicBezTo>
                <a:cubicBezTo>
                  <a:pt x="287" y="23"/>
                  <a:pt x="329" y="42"/>
                  <a:pt x="359" y="72"/>
                </a:cubicBezTo>
                <a:cubicBezTo>
                  <a:pt x="389" y="103"/>
                  <a:pt x="408" y="144"/>
                  <a:pt x="408" y="191"/>
                </a:cubicBezTo>
                <a:cubicBezTo>
                  <a:pt x="408" y="237"/>
                  <a:pt x="389" y="279"/>
                  <a:pt x="359" y="309"/>
                </a:cubicBezTo>
                <a:cubicBezTo>
                  <a:pt x="329" y="339"/>
                  <a:pt x="287" y="358"/>
                  <a:pt x="240" y="358"/>
                </a:cubicBezTo>
                <a:cubicBezTo>
                  <a:pt x="194" y="358"/>
                  <a:pt x="152" y="339"/>
                  <a:pt x="122" y="309"/>
                </a:cubicBezTo>
                <a:cubicBezTo>
                  <a:pt x="110" y="297"/>
                  <a:pt x="100" y="283"/>
                  <a:pt x="92" y="268"/>
                </a:cubicBezTo>
                <a:cubicBezTo>
                  <a:pt x="92" y="268"/>
                  <a:pt x="165" y="238"/>
                  <a:pt x="198" y="224"/>
                </a:cubicBezTo>
                <a:cubicBezTo>
                  <a:pt x="198" y="224"/>
                  <a:pt x="198" y="224"/>
                  <a:pt x="199" y="224"/>
                </a:cubicBezTo>
                <a:cubicBezTo>
                  <a:pt x="209" y="219"/>
                  <a:pt x="207" y="209"/>
                  <a:pt x="207" y="209"/>
                </a:cubicBezTo>
                <a:cubicBezTo>
                  <a:pt x="204" y="204"/>
                  <a:pt x="203" y="198"/>
                  <a:pt x="203" y="192"/>
                </a:cubicBezTo>
                <a:cubicBezTo>
                  <a:pt x="203" y="171"/>
                  <a:pt x="220" y="154"/>
                  <a:pt x="241" y="154"/>
                </a:cubicBezTo>
                <a:cubicBezTo>
                  <a:pt x="261" y="154"/>
                  <a:pt x="278" y="171"/>
                  <a:pt x="278" y="192"/>
                </a:cubicBezTo>
                <a:cubicBezTo>
                  <a:pt x="278" y="213"/>
                  <a:pt x="261" y="230"/>
                  <a:pt x="241" y="230"/>
                </a:cubicBezTo>
                <a:cubicBezTo>
                  <a:pt x="239" y="230"/>
                  <a:pt x="237" y="230"/>
                  <a:pt x="235" y="229"/>
                </a:cubicBezTo>
                <a:cubicBezTo>
                  <a:pt x="235" y="229"/>
                  <a:pt x="234" y="229"/>
                  <a:pt x="233" y="229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232" y="229"/>
                  <a:pt x="232" y="229"/>
                  <a:pt x="231" y="229"/>
                </a:cubicBezTo>
                <a:cubicBezTo>
                  <a:pt x="225" y="229"/>
                  <a:pt x="220" y="233"/>
                  <a:pt x="219" y="239"/>
                </a:cubicBezTo>
                <a:cubicBezTo>
                  <a:pt x="219" y="239"/>
                  <a:pt x="219" y="240"/>
                  <a:pt x="219" y="240"/>
                </a:cubicBezTo>
                <a:cubicBezTo>
                  <a:pt x="219" y="246"/>
                  <a:pt x="224" y="251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0" y="253"/>
                  <a:pt x="230" y="253"/>
                  <a:pt x="230" y="253"/>
                </a:cubicBezTo>
                <a:cubicBezTo>
                  <a:pt x="234" y="253"/>
                  <a:pt x="237" y="254"/>
                  <a:pt x="241" y="254"/>
                </a:cubicBezTo>
                <a:cubicBezTo>
                  <a:pt x="275" y="254"/>
                  <a:pt x="302" y="226"/>
                  <a:pt x="302" y="192"/>
                </a:cubicBezTo>
                <a:cubicBezTo>
                  <a:pt x="302" y="158"/>
                  <a:pt x="275" y="130"/>
                  <a:pt x="241" y="130"/>
                </a:cubicBezTo>
                <a:cubicBezTo>
                  <a:pt x="206" y="130"/>
                  <a:pt x="179" y="158"/>
                  <a:pt x="179" y="192"/>
                </a:cubicBezTo>
                <a:cubicBezTo>
                  <a:pt x="179" y="197"/>
                  <a:pt x="179" y="201"/>
                  <a:pt x="180" y="206"/>
                </a:cubicBezTo>
                <a:cubicBezTo>
                  <a:pt x="74" y="250"/>
                  <a:pt x="74" y="250"/>
                  <a:pt x="74" y="250"/>
                </a:cubicBezTo>
                <a:cubicBezTo>
                  <a:pt x="68" y="253"/>
                  <a:pt x="62" y="257"/>
                  <a:pt x="66" y="268"/>
                </a:cubicBezTo>
                <a:cubicBezTo>
                  <a:pt x="71" y="277"/>
                  <a:pt x="71" y="277"/>
                  <a:pt x="71" y="277"/>
                </a:cubicBezTo>
                <a:cubicBezTo>
                  <a:pt x="102" y="339"/>
                  <a:pt x="166" y="381"/>
                  <a:pt x="240" y="381"/>
                </a:cubicBezTo>
                <a:cubicBezTo>
                  <a:pt x="346" y="381"/>
                  <a:pt x="431" y="296"/>
                  <a:pt x="431" y="191"/>
                </a:cubicBezTo>
                <a:cubicBezTo>
                  <a:pt x="431" y="86"/>
                  <a:pt x="346" y="0"/>
                  <a:pt x="24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2" name="Freeform 238"/>
          <p:cNvSpPr>
            <a:spLocks/>
          </p:cNvSpPr>
          <p:nvPr userDrawn="1"/>
        </p:nvSpPr>
        <p:spPr bwMode="auto">
          <a:xfrm>
            <a:off x="2347767" y="4516690"/>
            <a:ext cx="407375" cy="368109"/>
          </a:xfrm>
          <a:custGeom>
            <a:avLst/>
            <a:gdLst/>
            <a:ahLst/>
            <a:cxnLst>
              <a:cxn ang="0">
                <a:pos x="162" y="286"/>
              </a:cxn>
              <a:cxn ang="0">
                <a:pos x="162" y="268"/>
              </a:cxn>
              <a:cxn ang="0">
                <a:pos x="181" y="48"/>
              </a:cxn>
              <a:cxn ang="0">
                <a:pos x="177" y="118"/>
              </a:cxn>
              <a:cxn ang="0">
                <a:pos x="168" y="122"/>
              </a:cxn>
              <a:cxn ang="0">
                <a:pos x="27" y="122"/>
              </a:cxn>
              <a:cxn ang="0">
                <a:pos x="168" y="171"/>
              </a:cxn>
              <a:cxn ang="0">
                <a:pos x="182" y="184"/>
              </a:cxn>
              <a:cxn ang="0">
                <a:pos x="168" y="198"/>
              </a:cxn>
              <a:cxn ang="0">
                <a:pos x="13" y="198"/>
              </a:cxn>
              <a:cxn ang="0">
                <a:pos x="4" y="194"/>
              </a:cxn>
              <a:cxn ang="0">
                <a:pos x="0" y="184"/>
              </a:cxn>
              <a:cxn ang="0">
                <a:pos x="4" y="100"/>
              </a:cxn>
              <a:cxn ang="0">
                <a:pos x="13" y="96"/>
              </a:cxn>
              <a:cxn ang="0">
                <a:pos x="155" y="96"/>
              </a:cxn>
              <a:cxn ang="0">
                <a:pos x="163" y="2"/>
              </a:cxn>
              <a:cxn ang="0">
                <a:pos x="178" y="6"/>
              </a:cxn>
              <a:cxn ang="0">
                <a:pos x="304" y="138"/>
              </a:cxn>
              <a:cxn ang="0">
                <a:pos x="304" y="156"/>
              </a:cxn>
              <a:cxn ang="0">
                <a:pos x="286" y="376"/>
              </a:cxn>
              <a:cxn ang="0">
                <a:pos x="289" y="305"/>
              </a:cxn>
              <a:cxn ang="0">
                <a:pos x="299" y="301"/>
              </a:cxn>
              <a:cxn ang="0">
                <a:pos x="440" y="301"/>
              </a:cxn>
              <a:cxn ang="0">
                <a:pos x="298" y="252"/>
              </a:cxn>
              <a:cxn ang="0">
                <a:pos x="285" y="239"/>
              </a:cxn>
              <a:cxn ang="0">
                <a:pos x="298" y="226"/>
              </a:cxn>
              <a:cxn ang="0">
                <a:pos x="463" y="229"/>
              </a:cxn>
              <a:cxn ang="0">
                <a:pos x="467" y="239"/>
              </a:cxn>
              <a:cxn ang="0">
                <a:pos x="467" y="314"/>
              </a:cxn>
              <a:cxn ang="0">
                <a:pos x="463" y="324"/>
              </a:cxn>
              <a:cxn ang="0">
                <a:pos x="453" y="328"/>
              </a:cxn>
              <a:cxn ang="0">
                <a:pos x="312" y="409"/>
              </a:cxn>
              <a:cxn ang="0">
                <a:pos x="304" y="421"/>
              </a:cxn>
              <a:cxn ang="0">
                <a:pos x="299" y="422"/>
              </a:cxn>
            </a:cxnLst>
            <a:rect l="0" t="0" r="r" b="b"/>
            <a:pathLst>
              <a:path w="467" h="422">
                <a:moveTo>
                  <a:pt x="289" y="418"/>
                </a:moveTo>
                <a:cubicBezTo>
                  <a:pt x="162" y="286"/>
                  <a:pt x="162" y="286"/>
                  <a:pt x="162" y="286"/>
                </a:cubicBezTo>
                <a:cubicBezTo>
                  <a:pt x="157" y="281"/>
                  <a:pt x="157" y="273"/>
                  <a:pt x="162" y="268"/>
                </a:cubicBezTo>
                <a:cubicBezTo>
                  <a:pt x="162" y="268"/>
                  <a:pt x="162" y="268"/>
                  <a:pt x="162" y="268"/>
                </a:cubicBezTo>
                <a:cubicBezTo>
                  <a:pt x="276" y="147"/>
                  <a:pt x="276" y="147"/>
                  <a:pt x="276" y="147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109"/>
                  <a:pt x="181" y="109"/>
                  <a:pt x="181" y="109"/>
                </a:cubicBezTo>
                <a:cubicBezTo>
                  <a:pt x="181" y="113"/>
                  <a:pt x="180" y="116"/>
                  <a:pt x="177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75" y="121"/>
                  <a:pt x="171" y="122"/>
                  <a:pt x="168" y="122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76" y="171"/>
                  <a:pt x="182" y="177"/>
                  <a:pt x="182" y="184"/>
                </a:cubicBezTo>
                <a:cubicBezTo>
                  <a:pt x="182" y="184"/>
                  <a:pt x="182" y="184"/>
                  <a:pt x="182" y="184"/>
                </a:cubicBezTo>
                <a:cubicBezTo>
                  <a:pt x="182" y="192"/>
                  <a:pt x="176" y="198"/>
                  <a:pt x="168" y="198"/>
                </a:cubicBezTo>
                <a:cubicBezTo>
                  <a:pt x="168" y="198"/>
                  <a:pt x="168" y="198"/>
                  <a:pt x="168" y="198"/>
                </a:cubicBezTo>
                <a:cubicBezTo>
                  <a:pt x="13" y="198"/>
                  <a:pt x="13" y="198"/>
                  <a:pt x="13" y="198"/>
                </a:cubicBezTo>
                <a:cubicBezTo>
                  <a:pt x="10" y="198"/>
                  <a:pt x="6" y="196"/>
                  <a:pt x="4" y="194"/>
                </a:cubicBezTo>
                <a:cubicBezTo>
                  <a:pt x="4" y="194"/>
                  <a:pt x="4" y="194"/>
                  <a:pt x="4" y="194"/>
                </a:cubicBezTo>
                <a:cubicBezTo>
                  <a:pt x="2" y="191"/>
                  <a:pt x="0" y="188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6"/>
                  <a:pt x="2" y="102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6" y="97"/>
                  <a:pt x="10" y="96"/>
                  <a:pt x="13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9"/>
                  <a:pt x="158" y="4"/>
                  <a:pt x="163" y="2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4" y="2"/>
                  <a:pt x="178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304" y="138"/>
                  <a:pt x="304" y="138"/>
                  <a:pt x="304" y="138"/>
                </a:cubicBezTo>
                <a:cubicBezTo>
                  <a:pt x="309" y="143"/>
                  <a:pt x="309" y="151"/>
                  <a:pt x="304" y="156"/>
                </a:cubicBezTo>
                <a:cubicBezTo>
                  <a:pt x="304" y="156"/>
                  <a:pt x="304" y="156"/>
                  <a:pt x="304" y="156"/>
                </a:cubicBezTo>
                <a:cubicBezTo>
                  <a:pt x="190" y="277"/>
                  <a:pt x="190" y="277"/>
                  <a:pt x="190" y="277"/>
                </a:cubicBezTo>
                <a:cubicBezTo>
                  <a:pt x="286" y="376"/>
                  <a:pt x="286" y="376"/>
                  <a:pt x="286" y="376"/>
                </a:cubicBezTo>
                <a:cubicBezTo>
                  <a:pt x="286" y="314"/>
                  <a:pt x="286" y="314"/>
                  <a:pt x="286" y="314"/>
                </a:cubicBezTo>
                <a:cubicBezTo>
                  <a:pt x="286" y="311"/>
                  <a:pt x="287" y="307"/>
                  <a:pt x="289" y="305"/>
                </a:cubicBezTo>
                <a:cubicBezTo>
                  <a:pt x="289" y="305"/>
                  <a:pt x="289" y="305"/>
                  <a:pt x="289" y="305"/>
                </a:cubicBezTo>
                <a:cubicBezTo>
                  <a:pt x="292" y="302"/>
                  <a:pt x="295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440" y="301"/>
                  <a:pt x="440" y="301"/>
                  <a:pt x="440" y="301"/>
                </a:cubicBezTo>
                <a:cubicBezTo>
                  <a:pt x="440" y="252"/>
                  <a:pt x="440" y="252"/>
                  <a:pt x="440" y="252"/>
                </a:cubicBezTo>
                <a:cubicBezTo>
                  <a:pt x="298" y="252"/>
                  <a:pt x="298" y="252"/>
                  <a:pt x="298" y="252"/>
                </a:cubicBezTo>
                <a:cubicBezTo>
                  <a:pt x="291" y="252"/>
                  <a:pt x="285" y="246"/>
                  <a:pt x="285" y="239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5" y="231"/>
                  <a:pt x="291" y="226"/>
                  <a:pt x="298" y="226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453" y="226"/>
                  <a:pt x="453" y="226"/>
                  <a:pt x="453" y="226"/>
                </a:cubicBezTo>
                <a:cubicBezTo>
                  <a:pt x="457" y="226"/>
                  <a:pt x="460" y="227"/>
                  <a:pt x="463" y="229"/>
                </a:cubicBezTo>
                <a:cubicBezTo>
                  <a:pt x="463" y="229"/>
                  <a:pt x="463" y="229"/>
                  <a:pt x="463" y="229"/>
                </a:cubicBezTo>
                <a:cubicBezTo>
                  <a:pt x="465" y="232"/>
                  <a:pt x="467" y="235"/>
                  <a:pt x="467" y="239"/>
                </a:cubicBezTo>
                <a:cubicBezTo>
                  <a:pt x="467" y="239"/>
                  <a:pt x="467" y="239"/>
                  <a:pt x="467" y="239"/>
                </a:cubicBezTo>
                <a:cubicBezTo>
                  <a:pt x="467" y="314"/>
                  <a:pt x="467" y="314"/>
                  <a:pt x="467" y="314"/>
                </a:cubicBezTo>
                <a:cubicBezTo>
                  <a:pt x="467" y="318"/>
                  <a:pt x="465" y="321"/>
                  <a:pt x="463" y="324"/>
                </a:cubicBezTo>
                <a:cubicBezTo>
                  <a:pt x="463" y="324"/>
                  <a:pt x="463" y="324"/>
                  <a:pt x="463" y="324"/>
                </a:cubicBezTo>
                <a:cubicBezTo>
                  <a:pt x="460" y="326"/>
                  <a:pt x="457" y="328"/>
                  <a:pt x="453" y="328"/>
                </a:cubicBezTo>
                <a:cubicBezTo>
                  <a:pt x="453" y="328"/>
                  <a:pt x="453" y="328"/>
                  <a:pt x="453" y="328"/>
                </a:cubicBezTo>
                <a:cubicBezTo>
                  <a:pt x="312" y="328"/>
                  <a:pt x="312" y="328"/>
                  <a:pt x="312" y="328"/>
                </a:cubicBezTo>
                <a:cubicBezTo>
                  <a:pt x="312" y="409"/>
                  <a:pt x="312" y="409"/>
                  <a:pt x="312" y="409"/>
                </a:cubicBezTo>
                <a:cubicBezTo>
                  <a:pt x="312" y="414"/>
                  <a:pt x="309" y="419"/>
                  <a:pt x="304" y="421"/>
                </a:cubicBezTo>
                <a:cubicBezTo>
                  <a:pt x="304" y="421"/>
                  <a:pt x="304" y="421"/>
                  <a:pt x="304" y="421"/>
                </a:cubicBezTo>
                <a:cubicBezTo>
                  <a:pt x="302" y="422"/>
                  <a:pt x="301" y="422"/>
                  <a:pt x="299" y="422"/>
                </a:cubicBezTo>
                <a:cubicBezTo>
                  <a:pt x="299" y="422"/>
                  <a:pt x="299" y="422"/>
                  <a:pt x="299" y="422"/>
                </a:cubicBezTo>
                <a:cubicBezTo>
                  <a:pt x="295" y="422"/>
                  <a:pt x="292" y="420"/>
                  <a:pt x="289" y="4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03" name="Group 214"/>
          <p:cNvGrpSpPr>
            <a:grpSpLocks noChangeAspect="1"/>
          </p:cNvGrpSpPr>
          <p:nvPr userDrawn="1"/>
        </p:nvGrpSpPr>
        <p:grpSpPr bwMode="auto">
          <a:xfrm>
            <a:off x="2874225" y="4486745"/>
            <a:ext cx="301661" cy="427982"/>
            <a:chOff x="1257" y="2375"/>
            <a:chExt cx="320" cy="454"/>
          </a:xfrm>
          <a:solidFill>
            <a:schemeClr val="bg1"/>
          </a:solidFill>
        </p:grpSpPr>
        <p:sp>
          <p:nvSpPr>
            <p:cNvPr id="204" name="Freeform 215"/>
            <p:cNvSpPr>
              <a:spLocks/>
            </p:cNvSpPr>
            <p:nvPr/>
          </p:nvSpPr>
          <p:spPr bwMode="auto">
            <a:xfrm>
              <a:off x="1257" y="2375"/>
              <a:ext cx="320" cy="45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40"/>
                </a:cxn>
                <a:cxn ang="0">
                  <a:pos x="40" y="240"/>
                </a:cxn>
                <a:cxn ang="0">
                  <a:pos x="55" y="38"/>
                </a:cxn>
                <a:cxn ang="0">
                  <a:pos x="412" y="54"/>
                </a:cxn>
                <a:cxn ang="0">
                  <a:pos x="396" y="601"/>
                </a:cxn>
                <a:cxn ang="0">
                  <a:pos x="281" y="581"/>
                </a:cxn>
                <a:cxn ang="0">
                  <a:pos x="169" y="581"/>
                </a:cxn>
                <a:cxn ang="0">
                  <a:pos x="54" y="601"/>
                </a:cxn>
                <a:cxn ang="0">
                  <a:pos x="39" y="337"/>
                </a:cxn>
                <a:cxn ang="0">
                  <a:pos x="98" y="277"/>
                </a:cxn>
                <a:cxn ang="0">
                  <a:pos x="346" y="105"/>
                </a:cxn>
                <a:cxn ang="0">
                  <a:pos x="99" y="475"/>
                </a:cxn>
                <a:cxn ang="0">
                  <a:pos x="80" y="334"/>
                </a:cxn>
                <a:cxn ang="0">
                  <a:pos x="61" y="494"/>
                </a:cxn>
                <a:cxn ang="0">
                  <a:pos x="80" y="513"/>
                </a:cxn>
                <a:cxn ang="0">
                  <a:pos x="385" y="494"/>
                </a:cxn>
                <a:cxn ang="0">
                  <a:pos x="366" y="66"/>
                </a:cxn>
                <a:cxn ang="0">
                  <a:pos x="60" y="86"/>
                </a:cxn>
                <a:cxn ang="0">
                  <a:pos x="60" y="268"/>
                </a:cxn>
                <a:cxn ang="0">
                  <a:pos x="0" y="330"/>
                </a:cxn>
                <a:cxn ang="0">
                  <a:pos x="0" y="586"/>
                </a:cxn>
                <a:cxn ang="0">
                  <a:pos x="193" y="640"/>
                </a:cxn>
                <a:cxn ang="0">
                  <a:pos x="198" y="640"/>
                </a:cxn>
                <a:cxn ang="0">
                  <a:pos x="216" y="603"/>
                </a:cxn>
                <a:cxn ang="0">
                  <a:pos x="210" y="588"/>
                </a:cxn>
                <a:cxn ang="0">
                  <a:pos x="225" y="563"/>
                </a:cxn>
                <a:cxn ang="0">
                  <a:pos x="241" y="588"/>
                </a:cxn>
                <a:cxn ang="0">
                  <a:pos x="237" y="602"/>
                </a:cxn>
                <a:cxn ang="0">
                  <a:pos x="254" y="639"/>
                </a:cxn>
                <a:cxn ang="0">
                  <a:pos x="259" y="640"/>
                </a:cxn>
                <a:cxn ang="0">
                  <a:pos x="450" y="585"/>
                </a:cxn>
                <a:cxn ang="0">
                  <a:pos x="396" y="0"/>
                </a:cxn>
              </a:cxnLst>
              <a:rect l="0" t="0" r="r" b="b"/>
              <a:pathLst>
                <a:path w="450" h="640">
                  <a:moveTo>
                    <a:pt x="39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1" y="24"/>
                    <a:pt x="0" y="54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50"/>
                    <a:pt x="9" y="259"/>
                    <a:pt x="20" y="259"/>
                  </a:cubicBezTo>
                  <a:cubicBezTo>
                    <a:pt x="30" y="259"/>
                    <a:pt x="40" y="250"/>
                    <a:pt x="40" y="240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5"/>
                    <a:pt x="46" y="38"/>
                    <a:pt x="55" y="38"/>
                  </a:cubicBezTo>
                  <a:cubicBezTo>
                    <a:pt x="396" y="38"/>
                    <a:pt x="396" y="38"/>
                    <a:pt x="396" y="38"/>
                  </a:cubicBezTo>
                  <a:cubicBezTo>
                    <a:pt x="405" y="38"/>
                    <a:pt x="412" y="45"/>
                    <a:pt x="412" y="54"/>
                  </a:cubicBezTo>
                  <a:cubicBezTo>
                    <a:pt x="412" y="585"/>
                    <a:pt x="412" y="585"/>
                    <a:pt x="412" y="585"/>
                  </a:cubicBezTo>
                  <a:cubicBezTo>
                    <a:pt x="412" y="593"/>
                    <a:pt x="405" y="601"/>
                    <a:pt x="396" y="601"/>
                  </a:cubicBezTo>
                  <a:cubicBezTo>
                    <a:pt x="278" y="601"/>
                    <a:pt x="278" y="601"/>
                    <a:pt x="278" y="601"/>
                  </a:cubicBezTo>
                  <a:cubicBezTo>
                    <a:pt x="280" y="594"/>
                    <a:pt x="281" y="588"/>
                    <a:pt x="281" y="581"/>
                  </a:cubicBezTo>
                  <a:cubicBezTo>
                    <a:pt x="281" y="550"/>
                    <a:pt x="256" y="525"/>
                    <a:pt x="225" y="525"/>
                  </a:cubicBezTo>
                  <a:cubicBezTo>
                    <a:pt x="195" y="525"/>
                    <a:pt x="169" y="550"/>
                    <a:pt x="169" y="581"/>
                  </a:cubicBezTo>
                  <a:cubicBezTo>
                    <a:pt x="169" y="588"/>
                    <a:pt x="171" y="595"/>
                    <a:pt x="17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6" y="601"/>
                    <a:pt x="39" y="594"/>
                    <a:pt x="39" y="586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96" y="289"/>
                    <a:pt x="98" y="283"/>
                    <a:pt x="98" y="277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6" y="475"/>
                    <a:pt x="346" y="475"/>
                    <a:pt x="346" y="475"/>
                  </a:cubicBezTo>
                  <a:cubicBezTo>
                    <a:pt x="99" y="475"/>
                    <a:pt x="99" y="475"/>
                    <a:pt x="99" y="475"/>
                  </a:cubicBezTo>
                  <a:cubicBezTo>
                    <a:pt x="100" y="353"/>
                    <a:pt x="100" y="353"/>
                    <a:pt x="100" y="353"/>
                  </a:cubicBezTo>
                  <a:cubicBezTo>
                    <a:pt x="100" y="343"/>
                    <a:pt x="91" y="334"/>
                    <a:pt x="80" y="334"/>
                  </a:cubicBezTo>
                  <a:cubicBezTo>
                    <a:pt x="70" y="334"/>
                    <a:pt x="61" y="343"/>
                    <a:pt x="61" y="353"/>
                  </a:cubicBezTo>
                  <a:cubicBezTo>
                    <a:pt x="61" y="494"/>
                    <a:pt x="61" y="494"/>
                    <a:pt x="61" y="494"/>
                  </a:cubicBezTo>
                  <a:cubicBezTo>
                    <a:pt x="61" y="499"/>
                    <a:pt x="63" y="504"/>
                    <a:pt x="67" y="508"/>
                  </a:cubicBezTo>
                  <a:cubicBezTo>
                    <a:pt x="70" y="511"/>
                    <a:pt x="75" y="513"/>
                    <a:pt x="80" y="513"/>
                  </a:cubicBezTo>
                  <a:cubicBezTo>
                    <a:pt x="366" y="513"/>
                    <a:pt x="366" y="513"/>
                    <a:pt x="366" y="513"/>
                  </a:cubicBezTo>
                  <a:cubicBezTo>
                    <a:pt x="377" y="513"/>
                    <a:pt x="385" y="505"/>
                    <a:pt x="385" y="494"/>
                  </a:cubicBezTo>
                  <a:cubicBezTo>
                    <a:pt x="385" y="86"/>
                    <a:pt x="385" y="86"/>
                    <a:pt x="385" y="86"/>
                  </a:cubicBezTo>
                  <a:cubicBezTo>
                    <a:pt x="385" y="75"/>
                    <a:pt x="377" y="66"/>
                    <a:pt x="366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68" y="66"/>
                    <a:pt x="60" y="75"/>
                    <a:pt x="60" y="86"/>
                  </a:cubicBezTo>
                  <a:cubicBezTo>
                    <a:pt x="60" y="86"/>
                    <a:pt x="60" y="87"/>
                    <a:pt x="60" y="87"/>
                  </a:cubicBezTo>
                  <a:cubicBezTo>
                    <a:pt x="60" y="268"/>
                    <a:pt x="60" y="268"/>
                    <a:pt x="60" y="268"/>
                  </a:cubicBezTo>
                  <a:cubicBezTo>
                    <a:pt x="7" y="313"/>
                    <a:pt x="7" y="313"/>
                    <a:pt x="7" y="313"/>
                  </a:cubicBezTo>
                  <a:cubicBezTo>
                    <a:pt x="2" y="317"/>
                    <a:pt x="0" y="324"/>
                    <a:pt x="0" y="330"/>
                  </a:cubicBezTo>
                  <a:cubicBezTo>
                    <a:pt x="0" y="331"/>
                    <a:pt x="0" y="331"/>
                    <a:pt x="0" y="332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615"/>
                    <a:pt x="25" y="640"/>
                    <a:pt x="54" y="640"/>
                  </a:cubicBezTo>
                  <a:cubicBezTo>
                    <a:pt x="193" y="640"/>
                    <a:pt x="193" y="640"/>
                    <a:pt x="193" y="640"/>
                  </a:cubicBezTo>
                  <a:cubicBezTo>
                    <a:pt x="194" y="640"/>
                    <a:pt x="194" y="640"/>
                    <a:pt x="195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208" y="639"/>
                    <a:pt x="216" y="630"/>
                    <a:pt x="216" y="620"/>
                  </a:cubicBezTo>
                  <a:cubicBezTo>
                    <a:pt x="216" y="603"/>
                    <a:pt x="216" y="603"/>
                    <a:pt x="216" y="603"/>
                  </a:cubicBezTo>
                  <a:cubicBezTo>
                    <a:pt x="216" y="598"/>
                    <a:pt x="215" y="596"/>
                    <a:pt x="213" y="593"/>
                  </a:cubicBezTo>
                  <a:cubicBezTo>
                    <a:pt x="210" y="588"/>
                    <a:pt x="210" y="588"/>
                    <a:pt x="210" y="588"/>
                  </a:cubicBezTo>
                  <a:cubicBezTo>
                    <a:pt x="209" y="586"/>
                    <a:pt x="208" y="583"/>
                    <a:pt x="208" y="581"/>
                  </a:cubicBezTo>
                  <a:cubicBezTo>
                    <a:pt x="208" y="569"/>
                    <a:pt x="216" y="563"/>
                    <a:pt x="225" y="563"/>
                  </a:cubicBezTo>
                  <a:cubicBezTo>
                    <a:pt x="236" y="563"/>
                    <a:pt x="243" y="570"/>
                    <a:pt x="243" y="581"/>
                  </a:cubicBezTo>
                  <a:cubicBezTo>
                    <a:pt x="243" y="583"/>
                    <a:pt x="242" y="586"/>
                    <a:pt x="241" y="588"/>
                  </a:cubicBezTo>
                  <a:cubicBezTo>
                    <a:pt x="239" y="593"/>
                    <a:pt x="239" y="593"/>
                    <a:pt x="239" y="593"/>
                  </a:cubicBezTo>
                  <a:cubicBezTo>
                    <a:pt x="237" y="595"/>
                    <a:pt x="237" y="599"/>
                    <a:pt x="237" y="602"/>
                  </a:cubicBezTo>
                  <a:cubicBezTo>
                    <a:pt x="237" y="619"/>
                    <a:pt x="237" y="619"/>
                    <a:pt x="237" y="619"/>
                  </a:cubicBezTo>
                  <a:cubicBezTo>
                    <a:pt x="237" y="630"/>
                    <a:pt x="244" y="638"/>
                    <a:pt x="254" y="639"/>
                  </a:cubicBezTo>
                  <a:cubicBezTo>
                    <a:pt x="258" y="639"/>
                    <a:pt x="258" y="639"/>
                    <a:pt x="258" y="639"/>
                  </a:cubicBezTo>
                  <a:cubicBezTo>
                    <a:pt x="258" y="639"/>
                    <a:pt x="259" y="640"/>
                    <a:pt x="259" y="640"/>
                  </a:cubicBezTo>
                  <a:cubicBezTo>
                    <a:pt x="396" y="640"/>
                    <a:pt x="396" y="640"/>
                    <a:pt x="396" y="640"/>
                  </a:cubicBezTo>
                  <a:cubicBezTo>
                    <a:pt x="426" y="640"/>
                    <a:pt x="450" y="615"/>
                    <a:pt x="450" y="585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24"/>
                    <a:pt x="426" y="0"/>
                    <a:pt x="39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06" name="Line 216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07" name="Line 217"/>
            <p:cNvSpPr>
              <a:spLocks noChangeShapeType="1"/>
            </p:cNvSpPr>
            <p:nvPr/>
          </p:nvSpPr>
          <p:spPr bwMode="auto">
            <a:xfrm>
              <a:off x="1382" y="2797"/>
              <a:ext cx="1" cy="1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08" name="Freeform 312"/>
          <p:cNvSpPr>
            <a:spLocks/>
          </p:cNvSpPr>
          <p:nvPr userDrawn="1"/>
        </p:nvSpPr>
        <p:spPr bwMode="auto">
          <a:xfrm>
            <a:off x="3352026" y="4525279"/>
            <a:ext cx="352159" cy="350931"/>
          </a:xfrm>
          <a:custGeom>
            <a:avLst/>
            <a:gdLst/>
            <a:ahLst/>
            <a:cxnLst>
              <a:cxn ang="0">
                <a:pos x="398" y="125"/>
              </a:cxn>
              <a:cxn ang="0">
                <a:pos x="277" y="4"/>
              </a:cxn>
              <a:cxn ang="0">
                <a:pos x="268" y="0"/>
              </a:cxn>
              <a:cxn ang="0">
                <a:pos x="259" y="4"/>
              </a:cxn>
              <a:cxn ang="0">
                <a:pos x="171" y="92"/>
              </a:cxn>
              <a:cxn ang="0">
                <a:pos x="171" y="111"/>
              </a:cxn>
              <a:cxn ang="0">
                <a:pos x="189" y="111"/>
              </a:cxn>
              <a:cxn ang="0">
                <a:pos x="268" y="32"/>
              </a:cxn>
              <a:cxn ang="0">
                <a:pos x="370" y="134"/>
              </a:cxn>
              <a:cxn ang="0">
                <a:pos x="293" y="212"/>
              </a:cxn>
              <a:cxn ang="0">
                <a:pos x="271" y="202"/>
              </a:cxn>
              <a:cxn ang="0">
                <a:pos x="254" y="205"/>
              </a:cxn>
              <a:cxn ang="0">
                <a:pos x="253" y="207"/>
              </a:cxn>
              <a:cxn ang="0">
                <a:pos x="153" y="326"/>
              </a:cxn>
              <a:cxn ang="0">
                <a:pos x="122" y="333"/>
              </a:cxn>
              <a:cxn ang="0">
                <a:pos x="97" y="337"/>
              </a:cxn>
              <a:cxn ang="0">
                <a:pos x="82" y="341"/>
              </a:cxn>
              <a:cxn ang="0">
                <a:pos x="152" y="270"/>
              </a:cxn>
              <a:cxn ang="0">
                <a:pos x="152" y="251"/>
              </a:cxn>
              <a:cxn ang="0">
                <a:pos x="133" y="251"/>
              </a:cxn>
              <a:cxn ang="0">
                <a:pos x="62" y="323"/>
              </a:cxn>
              <a:cxn ang="0">
                <a:pos x="66" y="306"/>
              </a:cxn>
              <a:cxn ang="0">
                <a:pos x="70" y="281"/>
              </a:cxn>
              <a:cxn ang="0">
                <a:pos x="77" y="250"/>
              </a:cxn>
              <a:cxn ang="0">
                <a:pos x="197" y="151"/>
              </a:cxn>
              <a:cxn ang="0">
                <a:pos x="201" y="140"/>
              </a:cxn>
              <a:cxn ang="0">
                <a:pos x="198" y="132"/>
              </a:cxn>
              <a:cxn ang="0">
                <a:pos x="180" y="130"/>
              </a:cxn>
              <a:cxn ang="0">
                <a:pos x="59" y="230"/>
              </a:cxn>
              <a:cxn ang="0">
                <a:pos x="44" y="277"/>
              </a:cxn>
              <a:cxn ang="0">
                <a:pos x="40" y="301"/>
              </a:cxn>
              <a:cxn ang="0">
                <a:pos x="7" y="371"/>
              </a:cxn>
              <a:cxn ang="0">
                <a:pos x="6" y="372"/>
              </a:cxn>
              <a:cxn ang="0">
                <a:pos x="8" y="395"/>
              </a:cxn>
              <a:cxn ang="0">
                <a:pos x="31" y="397"/>
              </a:cxn>
              <a:cxn ang="0">
                <a:pos x="32" y="396"/>
              </a:cxn>
              <a:cxn ang="0">
                <a:pos x="102" y="363"/>
              </a:cxn>
              <a:cxn ang="0">
                <a:pos x="126" y="359"/>
              </a:cxn>
              <a:cxn ang="0">
                <a:pos x="173" y="344"/>
              </a:cxn>
              <a:cxn ang="0">
                <a:pos x="267" y="231"/>
              </a:cxn>
              <a:cxn ang="0">
                <a:pos x="310" y="232"/>
              </a:cxn>
              <a:cxn ang="0">
                <a:pos x="398" y="144"/>
              </a:cxn>
              <a:cxn ang="0">
                <a:pos x="398" y="125"/>
              </a:cxn>
            </a:cxnLst>
            <a:rect l="0" t="0" r="r" b="b"/>
            <a:pathLst>
              <a:path w="404" h="403">
                <a:moveTo>
                  <a:pt x="398" y="125"/>
                </a:moveTo>
                <a:cubicBezTo>
                  <a:pt x="277" y="4"/>
                  <a:pt x="277" y="4"/>
                  <a:pt x="277" y="4"/>
                </a:cubicBezTo>
                <a:cubicBezTo>
                  <a:pt x="275" y="1"/>
                  <a:pt x="272" y="0"/>
                  <a:pt x="268" y="0"/>
                </a:cubicBezTo>
                <a:cubicBezTo>
                  <a:pt x="264" y="0"/>
                  <a:pt x="261" y="1"/>
                  <a:pt x="259" y="4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65" y="97"/>
                  <a:pt x="165" y="105"/>
                  <a:pt x="171" y="111"/>
                </a:cubicBezTo>
                <a:cubicBezTo>
                  <a:pt x="176" y="116"/>
                  <a:pt x="184" y="116"/>
                  <a:pt x="189" y="111"/>
                </a:cubicBezTo>
                <a:cubicBezTo>
                  <a:pt x="189" y="111"/>
                  <a:pt x="253" y="47"/>
                  <a:pt x="268" y="32"/>
                </a:cubicBezTo>
                <a:cubicBezTo>
                  <a:pt x="283" y="47"/>
                  <a:pt x="355" y="120"/>
                  <a:pt x="370" y="134"/>
                </a:cubicBezTo>
                <a:cubicBezTo>
                  <a:pt x="355" y="149"/>
                  <a:pt x="295" y="209"/>
                  <a:pt x="293" y="212"/>
                </a:cubicBezTo>
                <a:cubicBezTo>
                  <a:pt x="290" y="211"/>
                  <a:pt x="283" y="210"/>
                  <a:pt x="271" y="202"/>
                </a:cubicBezTo>
                <a:cubicBezTo>
                  <a:pt x="265" y="199"/>
                  <a:pt x="258" y="200"/>
                  <a:pt x="254" y="205"/>
                </a:cubicBezTo>
                <a:cubicBezTo>
                  <a:pt x="253" y="207"/>
                  <a:pt x="253" y="207"/>
                  <a:pt x="253" y="207"/>
                </a:cubicBezTo>
                <a:cubicBezTo>
                  <a:pt x="220" y="246"/>
                  <a:pt x="159" y="320"/>
                  <a:pt x="153" y="326"/>
                </a:cubicBezTo>
                <a:cubicBezTo>
                  <a:pt x="151" y="328"/>
                  <a:pt x="137" y="330"/>
                  <a:pt x="122" y="333"/>
                </a:cubicBezTo>
                <a:cubicBezTo>
                  <a:pt x="97" y="337"/>
                  <a:pt x="97" y="337"/>
                  <a:pt x="97" y="337"/>
                </a:cubicBezTo>
                <a:cubicBezTo>
                  <a:pt x="92" y="338"/>
                  <a:pt x="87" y="339"/>
                  <a:pt x="82" y="341"/>
                </a:cubicBezTo>
                <a:cubicBezTo>
                  <a:pt x="152" y="270"/>
                  <a:pt x="152" y="270"/>
                  <a:pt x="152" y="270"/>
                </a:cubicBezTo>
                <a:cubicBezTo>
                  <a:pt x="157" y="265"/>
                  <a:pt x="157" y="257"/>
                  <a:pt x="152" y="251"/>
                </a:cubicBezTo>
                <a:cubicBezTo>
                  <a:pt x="147" y="246"/>
                  <a:pt x="139" y="246"/>
                  <a:pt x="133" y="251"/>
                </a:cubicBezTo>
                <a:cubicBezTo>
                  <a:pt x="62" y="323"/>
                  <a:pt x="62" y="323"/>
                  <a:pt x="62" y="323"/>
                </a:cubicBezTo>
                <a:cubicBezTo>
                  <a:pt x="64" y="317"/>
                  <a:pt x="65" y="312"/>
                  <a:pt x="66" y="306"/>
                </a:cubicBezTo>
                <a:cubicBezTo>
                  <a:pt x="70" y="281"/>
                  <a:pt x="70" y="281"/>
                  <a:pt x="70" y="281"/>
                </a:cubicBezTo>
                <a:cubicBezTo>
                  <a:pt x="73" y="266"/>
                  <a:pt x="75" y="253"/>
                  <a:pt x="77" y="250"/>
                </a:cubicBezTo>
                <a:cubicBezTo>
                  <a:pt x="83" y="245"/>
                  <a:pt x="158" y="183"/>
                  <a:pt x="197" y="151"/>
                </a:cubicBezTo>
                <a:cubicBezTo>
                  <a:pt x="200" y="148"/>
                  <a:pt x="201" y="144"/>
                  <a:pt x="201" y="140"/>
                </a:cubicBezTo>
                <a:cubicBezTo>
                  <a:pt x="201" y="137"/>
                  <a:pt x="200" y="134"/>
                  <a:pt x="198" y="132"/>
                </a:cubicBezTo>
                <a:cubicBezTo>
                  <a:pt x="194" y="126"/>
                  <a:pt x="185" y="125"/>
                  <a:pt x="180" y="130"/>
                </a:cubicBezTo>
                <a:cubicBezTo>
                  <a:pt x="175" y="134"/>
                  <a:pt x="66" y="224"/>
                  <a:pt x="59" y="230"/>
                </a:cubicBezTo>
                <a:cubicBezTo>
                  <a:pt x="50" y="238"/>
                  <a:pt x="49" y="248"/>
                  <a:pt x="44" y="277"/>
                </a:cubicBezTo>
                <a:cubicBezTo>
                  <a:pt x="40" y="301"/>
                  <a:pt x="40" y="301"/>
                  <a:pt x="40" y="301"/>
                </a:cubicBezTo>
                <a:cubicBezTo>
                  <a:pt x="33" y="341"/>
                  <a:pt x="7" y="371"/>
                  <a:pt x="7" y="371"/>
                </a:cubicBezTo>
                <a:cubicBezTo>
                  <a:pt x="6" y="371"/>
                  <a:pt x="6" y="372"/>
                  <a:pt x="6" y="372"/>
                </a:cubicBezTo>
                <a:cubicBezTo>
                  <a:pt x="2" y="378"/>
                  <a:pt x="0" y="388"/>
                  <a:pt x="8" y="395"/>
                </a:cubicBezTo>
                <a:cubicBezTo>
                  <a:pt x="15" y="403"/>
                  <a:pt x="25" y="402"/>
                  <a:pt x="31" y="397"/>
                </a:cubicBezTo>
                <a:cubicBezTo>
                  <a:pt x="31" y="397"/>
                  <a:pt x="32" y="397"/>
                  <a:pt x="32" y="396"/>
                </a:cubicBezTo>
                <a:cubicBezTo>
                  <a:pt x="33" y="396"/>
                  <a:pt x="63" y="370"/>
                  <a:pt x="102" y="363"/>
                </a:cubicBezTo>
                <a:cubicBezTo>
                  <a:pt x="102" y="363"/>
                  <a:pt x="126" y="359"/>
                  <a:pt x="126" y="359"/>
                </a:cubicBezTo>
                <a:cubicBezTo>
                  <a:pt x="155" y="354"/>
                  <a:pt x="166" y="353"/>
                  <a:pt x="173" y="344"/>
                </a:cubicBezTo>
                <a:cubicBezTo>
                  <a:pt x="178" y="338"/>
                  <a:pt x="246" y="256"/>
                  <a:pt x="267" y="231"/>
                </a:cubicBezTo>
                <a:cubicBezTo>
                  <a:pt x="287" y="240"/>
                  <a:pt x="301" y="241"/>
                  <a:pt x="310" y="232"/>
                </a:cubicBezTo>
                <a:cubicBezTo>
                  <a:pt x="398" y="144"/>
                  <a:pt x="398" y="144"/>
                  <a:pt x="398" y="144"/>
                </a:cubicBezTo>
                <a:cubicBezTo>
                  <a:pt x="404" y="138"/>
                  <a:pt x="404" y="130"/>
                  <a:pt x="398" y="1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09" name="Freeform 349"/>
          <p:cNvSpPr>
            <a:spLocks/>
          </p:cNvSpPr>
          <p:nvPr userDrawn="1"/>
        </p:nvSpPr>
        <p:spPr bwMode="auto">
          <a:xfrm>
            <a:off x="3879002" y="4497671"/>
            <a:ext cx="295715" cy="406147"/>
          </a:xfrm>
          <a:custGeom>
            <a:avLst/>
            <a:gdLst/>
            <a:ahLst/>
            <a:cxnLst>
              <a:cxn ang="0">
                <a:pos x="299" y="75"/>
              </a:cxn>
              <a:cxn ang="0">
                <a:pos x="227" y="20"/>
              </a:cxn>
              <a:cxn ang="0">
                <a:pos x="170" y="0"/>
              </a:cxn>
              <a:cxn ang="0">
                <a:pos x="102" y="30"/>
              </a:cxn>
              <a:cxn ang="0">
                <a:pos x="56" y="67"/>
              </a:cxn>
              <a:cxn ang="0">
                <a:pos x="0" y="151"/>
              </a:cxn>
              <a:cxn ang="0">
                <a:pos x="35" y="222"/>
              </a:cxn>
              <a:cxn ang="0">
                <a:pos x="39" y="274"/>
              </a:cxn>
              <a:cxn ang="0">
                <a:pos x="116" y="325"/>
              </a:cxn>
              <a:cxn ang="0">
                <a:pos x="130" y="323"/>
              </a:cxn>
              <a:cxn ang="0">
                <a:pos x="95" y="440"/>
              </a:cxn>
              <a:cxn ang="0">
                <a:pos x="95" y="466"/>
              </a:cxn>
              <a:cxn ang="0">
                <a:pos x="152" y="462"/>
              </a:cxn>
              <a:cxn ang="0">
                <a:pos x="156" y="306"/>
              </a:cxn>
              <a:cxn ang="0">
                <a:pos x="139" y="293"/>
              </a:cxn>
              <a:cxn ang="0">
                <a:pos x="130" y="296"/>
              </a:cxn>
              <a:cxn ang="0">
                <a:pos x="118" y="298"/>
              </a:cxn>
              <a:cxn ang="0">
                <a:pos x="94" y="293"/>
              </a:cxn>
              <a:cxn ang="0">
                <a:pos x="59" y="241"/>
              </a:cxn>
              <a:cxn ang="0">
                <a:pos x="57" y="206"/>
              </a:cxn>
              <a:cxn ang="0">
                <a:pos x="27" y="151"/>
              </a:cxn>
              <a:cxn ang="0">
                <a:pos x="55" y="97"/>
              </a:cxn>
              <a:cxn ang="0">
                <a:pos x="93" y="86"/>
              </a:cxn>
              <a:cxn ang="0">
                <a:pos x="129" y="41"/>
              </a:cxn>
              <a:cxn ang="0">
                <a:pos x="170" y="26"/>
              </a:cxn>
              <a:cxn ang="0">
                <a:pos x="218" y="48"/>
              </a:cxn>
              <a:cxn ang="0">
                <a:pos x="246" y="86"/>
              </a:cxn>
              <a:cxn ang="0">
                <a:pos x="273" y="91"/>
              </a:cxn>
              <a:cxn ang="0">
                <a:pos x="313" y="151"/>
              </a:cxn>
              <a:cxn ang="0">
                <a:pos x="282" y="206"/>
              </a:cxn>
              <a:cxn ang="0">
                <a:pos x="280" y="241"/>
              </a:cxn>
              <a:cxn ang="0">
                <a:pos x="255" y="288"/>
              </a:cxn>
              <a:cxn ang="0">
                <a:pos x="221" y="298"/>
              </a:cxn>
              <a:cxn ang="0">
                <a:pos x="205" y="294"/>
              </a:cxn>
              <a:cxn ang="0">
                <a:pos x="201" y="293"/>
              </a:cxn>
              <a:cxn ang="0">
                <a:pos x="200" y="293"/>
              </a:cxn>
              <a:cxn ang="0">
                <a:pos x="189" y="296"/>
              </a:cxn>
              <a:cxn ang="0">
                <a:pos x="183" y="453"/>
              </a:cxn>
              <a:cxn ang="0">
                <a:pos x="197" y="466"/>
              </a:cxn>
              <a:cxn ang="0">
                <a:pos x="258" y="453"/>
              </a:cxn>
              <a:cxn ang="0">
                <a:pos x="210" y="440"/>
              </a:cxn>
              <a:cxn ang="0">
                <a:pos x="213" y="324"/>
              </a:cxn>
              <a:cxn ang="0">
                <a:pos x="224" y="324"/>
              </a:cxn>
              <a:cxn ang="0">
                <a:pos x="293" y="288"/>
              </a:cxn>
              <a:cxn ang="0">
                <a:pos x="305" y="222"/>
              </a:cxn>
              <a:cxn ang="0">
                <a:pos x="339" y="151"/>
              </a:cxn>
            </a:cxnLst>
            <a:rect l="0" t="0" r="r" b="b"/>
            <a:pathLst>
              <a:path w="339" h="466">
                <a:moveTo>
                  <a:pt x="332" y="115"/>
                </a:moveTo>
                <a:cubicBezTo>
                  <a:pt x="325" y="99"/>
                  <a:pt x="314" y="85"/>
                  <a:pt x="299" y="75"/>
                </a:cubicBezTo>
                <a:cubicBezTo>
                  <a:pt x="287" y="67"/>
                  <a:pt x="272" y="61"/>
                  <a:pt x="255" y="60"/>
                </a:cubicBezTo>
                <a:cubicBezTo>
                  <a:pt x="250" y="44"/>
                  <a:pt x="240" y="30"/>
                  <a:pt x="227" y="20"/>
                </a:cubicBezTo>
                <a:cubicBezTo>
                  <a:pt x="219" y="14"/>
                  <a:pt x="210" y="9"/>
                  <a:pt x="200" y="5"/>
                </a:cubicBezTo>
                <a:cubicBezTo>
                  <a:pt x="191" y="2"/>
                  <a:pt x="180" y="0"/>
                  <a:pt x="170" y="0"/>
                </a:cubicBezTo>
                <a:cubicBezTo>
                  <a:pt x="159" y="0"/>
                  <a:pt x="149" y="2"/>
                  <a:pt x="139" y="5"/>
                </a:cubicBezTo>
                <a:cubicBezTo>
                  <a:pt x="125" y="10"/>
                  <a:pt x="112" y="19"/>
                  <a:pt x="102" y="30"/>
                </a:cubicBezTo>
                <a:cubicBezTo>
                  <a:pt x="94" y="39"/>
                  <a:pt x="88" y="49"/>
                  <a:pt x="84" y="60"/>
                </a:cubicBezTo>
                <a:cubicBezTo>
                  <a:pt x="74" y="61"/>
                  <a:pt x="65" y="63"/>
                  <a:pt x="56" y="67"/>
                </a:cubicBezTo>
                <a:cubicBezTo>
                  <a:pt x="39" y="74"/>
                  <a:pt x="25" y="85"/>
                  <a:pt x="16" y="100"/>
                </a:cubicBezTo>
                <a:cubicBezTo>
                  <a:pt x="6" y="114"/>
                  <a:pt x="0" y="132"/>
                  <a:pt x="0" y="151"/>
                </a:cubicBezTo>
                <a:cubicBezTo>
                  <a:pt x="0" y="167"/>
                  <a:pt x="4" y="182"/>
                  <a:pt x="12" y="196"/>
                </a:cubicBezTo>
                <a:cubicBezTo>
                  <a:pt x="18" y="206"/>
                  <a:pt x="25" y="215"/>
                  <a:pt x="35" y="222"/>
                </a:cubicBezTo>
                <a:cubicBezTo>
                  <a:pt x="33" y="228"/>
                  <a:pt x="32" y="235"/>
                  <a:pt x="32" y="241"/>
                </a:cubicBezTo>
                <a:cubicBezTo>
                  <a:pt x="32" y="253"/>
                  <a:pt x="35" y="264"/>
                  <a:pt x="39" y="274"/>
                </a:cubicBezTo>
                <a:cubicBezTo>
                  <a:pt x="45" y="289"/>
                  <a:pt x="56" y="301"/>
                  <a:pt x="69" y="310"/>
                </a:cubicBezTo>
                <a:cubicBezTo>
                  <a:pt x="82" y="319"/>
                  <a:pt x="99" y="325"/>
                  <a:pt x="116" y="325"/>
                </a:cubicBezTo>
                <a:cubicBezTo>
                  <a:pt x="118" y="325"/>
                  <a:pt x="119" y="324"/>
                  <a:pt x="121" y="324"/>
                </a:cubicBezTo>
                <a:cubicBezTo>
                  <a:pt x="124" y="324"/>
                  <a:pt x="127" y="324"/>
                  <a:pt x="130" y="323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95" y="440"/>
                  <a:pt x="95" y="440"/>
                  <a:pt x="95" y="440"/>
                </a:cubicBezTo>
                <a:cubicBezTo>
                  <a:pt x="88" y="440"/>
                  <a:pt x="82" y="446"/>
                  <a:pt x="82" y="453"/>
                </a:cubicBezTo>
                <a:cubicBezTo>
                  <a:pt x="82" y="460"/>
                  <a:pt x="88" y="466"/>
                  <a:pt x="95" y="466"/>
                </a:cubicBezTo>
                <a:cubicBezTo>
                  <a:pt x="143" y="466"/>
                  <a:pt x="143" y="466"/>
                  <a:pt x="143" y="466"/>
                </a:cubicBezTo>
                <a:cubicBezTo>
                  <a:pt x="146" y="466"/>
                  <a:pt x="150" y="465"/>
                  <a:pt x="152" y="462"/>
                </a:cubicBezTo>
                <a:cubicBezTo>
                  <a:pt x="155" y="460"/>
                  <a:pt x="156" y="456"/>
                  <a:pt x="156" y="453"/>
                </a:cubicBezTo>
                <a:cubicBezTo>
                  <a:pt x="156" y="306"/>
                  <a:pt x="156" y="306"/>
                  <a:pt x="156" y="306"/>
                </a:cubicBezTo>
                <a:cubicBezTo>
                  <a:pt x="156" y="302"/>
                  <a:pt x="154" y="298"/>
                  <a:pt x="151" y="296"/>
                </a:cubicBezTo>
                <a:cubicBezTo>
                  <a:pt x="148" y="293"/>
                  <a:pt x="143" y="292"/>
                  <a:pt x="139" y="293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3"/>
                  <a:pt x="135" y="295"/>
                  <a:pt x="130" y="296"/>
                </a:cubicBezTo>
                <a:cubicBezTo>
                  <a:pt x="127" y="296"/>
                  <a:pt x="124" y="297"/>
                  <a:pt x="122" y="297"/>
                </a:cubicBezTo>
                <a:cubicBezTo>
                  <a:pt x="121" y="297"/>
                  <a:pt x="119" y="298"/>
                  <a:pt x="118" y="298"/>
                </a:cubicBezTo>
                <a:cubicBezTo>
                  <a:pt x="117" y="298"/>
                  <a:pt x="116" y="298"/>
                  <a:pt x="116" y="298"/>
                </a:cubicBezTo>
                <a:cubicBezTo>
                  <a:pt x="108" y="298"/>
                  <a:pt x="100" y="296"/>
                  <a:pt x="94" y="293"/>
                </a:cubicBezTo>
                <a:cubicBezTo>
                  <a:pt x="84" y="289"/>
                  <a:pt x="75" y="282"/>
                  <a:pt x="69" y="273"/>
                </a:cubicBezTo>
                <a:cubicBezTo>
                  <a:pt x="63" y="264"/>
                  <a:pt x="59" y="253"/>
                  <a:pt x="59" y="241"/>
                </a:cubicBezTo>
                <a:cubicBezTo>
                  <a:pt x="59" y="234"/>
                  <a:pt x="60" y="228"/>
                  <a:pt x="63" y="221"/>
                </a:cubicBezTo>
                <a:cubicBezTo>
                  <a:pt x="65" y="216"/>
                  <a:pt x="62" y="209"/>
                  <a:pt x="57" y="206"/>
                </a:cubicBezTo>
                <a:cubicBezTo>
                  <a:pt x="48" y="200"/>
                  <a:pt x="40" y="192"/>
                  <a:pt x="35" y="183"/>
                </a:cubicBezTo>
                <a:cubicBezTo>
                  <a:pt x="30" y="173"/>
                  <a:pt x="27" y="162"/>
                  <a:pt x="27" y="151"/>
                </a:cubicBezTo>
                <a:cubicBezTo>
                  <a:pt x="27" y="142"/>
                  <a:pt x="29" y="133"/>
                  <a:pt x="32" y="126"/>
                </a:cubicBezTo>
                <a:cubicBezTo>
                  <a:pt x="37" y="114"/>
                  <a:pt x="45" y="104"/>
                  <a:pt x="55" y="97"/>
                </a:cubicBezTo>
                <a:cubicBezTo>
                  <a:pt x="65" y="90"/>
                  <a:pt x="78" y="86"/>
                  <a:pt x="91" y="86"/>
                </a:cubicBezTo>
                <a:cubicBezTo>
                  <a:pt x="92" y="86"/>
                  <a:pt x="93" y="86"/>
                  <a:pt x="93" y="86"/>
                </a:cubicBezTo>
                <a:cubicBezTo>
                  <a:pt x="100" y="87"/>
                  <a:pt x="105" y="82"/>
                  <a:pt x="107" y="76"/>
                </a:cubicBezTo>
                <a:cubicBezTo>
                  <a:pt x="110" y="62"/>
                  <a:pt x="118" y="49"/>
                  <a:pt x="129" y="41"/>
                </a:cubicBezTo>
                <a:cubicBezTo>
                  <a:pt x="135" y="36"/>
                  <a:pt x="141" y="33"/>
                  <a:pt x="148" y="30"/>
                </a:cubicBezTo>
                <a:cubicBezTo>
                  <a:pt x="155" y="28"/>
                  <a:pt x="162" y="26"/>
                  <a:pt x="170" y="26"/>
                </a:cubicBezTo>
                <a:cubicBezTo>
                  <a:pt x="177" y="26"/>
                  <a:pt x="185" y="28"/>
                  <a:pt x="191" y="30"/>
                </a:cubicBezTo>
                <a:cubicBezTo>
                  <a:pt x="202" y="34"/>
                  <a:pt x="211" y="40"/>
                  <a:pt x="218" y="48"/>
                </a:cubicBezTo>
                <a:cubicBezTo>
                  <a:pt x="225" y="56"/>
                  <a:pt x="230" y="65"/>
                  <a:pt x="232" y="76"/>
                </a:cubicBezTo>
                <a:cubicBezTo>
                  <a:pt x="234" y="82"/>
                  <a:pt x="240" y="87"/>
                  <a:pt x="246" y="86"/>
                </a:cubicBezTo>
                <a:cubicBezTo>
                  <a:pt x="247" y="86"/>
                  <a:pt x="248" y="86"/>
                  <a:pt x="248" y="86"/>
                </a:cubicBezTo>
                <a:cubicBezTo>
                  <a:pt x="257" y="86"/>
                  <a:pt x="266" y="88"/>
                  <a:pt x="273" y="91"/>
                </a:cubicBezTo>
                <a:cubicBezTo>
                  <a:pt x="285" y="96"/>
                  <a:pt x="295" y="104"/>
                  <a:pt x="302" y="115"/>
                </a:cubicBezTo>
                <a:cubicBezTo>
                  <a:pt x="309" y="125"/>
                  <a:pt x="313" y="137"/>
                  <a:pt x="313" y="151"/>
                </a:cubicBezTo>
                <a:cubicBezTo>
                  <a:pt x="313" y="162"/>
                  <a:pt x="310" y="173"/>
                  <a:pt x="304" y="183"/>
                </a:cubicBezTo>
                <a:cubicBezTo>
                  <a:pt x="299" y="192"/>
                  <a:pt x="292" y="200"/>
                  <a:pt x="282" y="206"/>
                </a:cubicBezTo>
                <a:cubicBezTo>
                  <a:pt x="277" y="209"/>
                  <a:pt x="275" y="216"/>
                  <a:pt x="277" y="221"/>
                </a:cubicBezTo>
                <a:cubicBezTo>
                  <a:pt x="279" y="228"/>
                  <a:pt x="280" y="234"/>
                  <a:pt x="280" y="241"/>
                </a:cubicBezTo>
                <a:cubicBezTo>
                  <a:pt x="280" y="249"/>
                  <a:pt x="279" y="256"/>
                  <a:pt x="276" y="263"/>
                </a:cubicBezTo>
                <a:cubicBezTo>
                  <a:pt x="272" y="273"/>
                  <a:pt x="265" y="282"/>
                  <a:pt x="255" y="288"/>
                </a:cubicBezTo>
                <a:cubicBezTo>
                  <a:pt x="246" y="294"/>
                  <a:pt x="236" y="298"/>
                  <a:pt x="224" y="298"/>
                </a:cubicBezTo>
                <a:cubicBezTo>
                  <a:pt x="223" y="298"/>
                  <a:pt x="222" y="298"/>
                  <a:pt x="221" y="298"/>
                </a:cubicBezTo>
                <a:cubicBezTo>
                  <a:pt x="219" y="297"/>
                  <a:pt x="217" y="297"/>
                  <a:pt x="215" y="297"/>
                </a:cubicBezTo>
                <a:cubicBezTo>
                  <a:pt x="211" y="296"/>
                  <a:pt x="207" y="295"/>
                  <a:pt x="205" y="294"/>
                </a:cubicBezTo>
                <a:cubicBezTo>
                  <a:pt x="203" y="294"/>
                  <a:pt x="202" y="294"/>
                  <a:pt x="202" y="294"/>
                </a:cubicBezTo>
                <a:cubicBezTo>
                  <a:pt x="201" y="294"/>
                  <a:pt x="201" y="293"/>
                  <a:pt x="201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200" y="293"/>
                  <a:pt x="200" y="293"/>
                  <a:pt x="200" y="293"/>
                </a:cubicBezTo>
                <a:cubicBezTo>
                  <a:pt x="196" y="292"/>
                  <a:pt x="192" y="293"/>
                  <a:pt x="189" y="296"/>
                </a:cubicBezTo>
                <a:cubicBezTo>
                  <a:pt x="185" y="298"/>
                  <a:pt x="183" y="302"/>
                  <a:pt x="183" y="306"/>
                </a:cubicBezTo>
                <a:cubicBezTo>
                  <a:pt x="183" y="453"/>
                  <a:pt x="183" y="453"/>
                  <a:pt x="183" y="453"/>
                </a:cubicBezTo>
                <a:cubicBezTo>
                  <a:pt x="183" y="456"/>
                  <a:pt x="185" y="460"/>
                  <a:pt x="187" y="462"/>
                </a:cubicBezTo>
                <a:cubicBezTo>
                  <a:pt x="190" y="465"/>
                  <a:pt x="193" y="466"/>
                  <a:pt x="197" y="466"/>
                </a:cubicBezTo>
                <a:cubicBezTo>
                  <a:pt x="244" y="466"/>
                  <a:pt x="244" y="466"/>
                  <a:pt x="244" y="466"/>
                </a:cubicBezTo>
                <a:cubicBezTo>
                  <a:pt x="252" y="466"/>
                  <a:pt x="258" y="460"/>
                  <a:pt x="258" y="453"/>
                </a:cubicBezTo>
                <a:cubicBezTo>
                  <a:pt x="258" y="446"/>
                  <a:pt x="252" y="440"/>
                  <a:pt x="244" y="440"/>
                </a:cubicBezTo>
                <a:cubicBezTo>
                  <a:pt x="210" y="440"/>
                  <a:pt x="210" y="440"/>
                  <a:pt x="210" y="440"/>
                </a:cubicBezTo>
                <a:cubicBezTo>
                  <a:pt x="210" y="323"/>
                  <a:pt x="210" y="323"/>
                  <a:pt x="210" y="323"/>
                </a:cubicBezTo>
                <a:cubicBezTo>
                  <a:pt x="211" y="323"/>
                  <a:pt x="212" y="323"/>
                  <a:pt x="213" y="324"/>
                </a:cubicBezTo>
                <a:cubicBezTo>
                  <a:pt x="215" y="324"/>
                  <a:pt x="217" y="324"/>
                  <a:pt x="219" y="324"/>
                </a:cubicBezTo>
                <a:cubicBezTo>
                  <a:pt x="220" y="324"/>
                  <a:pt x="222" y="324"/>
                  <a:pt x="224" y="324"/>
                </a:cubicBezTo>
                <a:cubicBezTo>
                  <a:pt x="235" y="324"/>
                  <a:pt x="246" y="322"/>
                  <a:pt x="256" y="318"/>
                </a:cubicBezTo>
                <a:cubicBezTo>
                  <a:pt x="271" y="312"/>
                  <a:pt x="284" y="301"/>
                  <a:pt x="293" y="288"/>
                </a:cubicBezTo>
                <a:cubicBezTo>
                  <a:pt x="302" y="274"/>
                  <a:pt x="307" y="258"/>
                  <a:pt x="307" y="241"/>
                </a:cubicBezTo>
                <a:cubicBezTo>
                  <a:pt x="307" y="235"/>
                  <a:pt x="306" y="228"/>
                  <a:pt x="305" y="222"/>
                </a:cubicBezTo>
                <a:cubicBezTo>
                  <a:pt x="314" y="215"/>
                  <a:pt x="322" y="206"/>
                  <a:pt x="328" y="196"/>
                </a:cubicBezTo>
                <a:cubicBezTo>
                  <a:pt x="335" y="182"/>
                  <a:pt x="339" y="167"/>
                  <a:pt x="339" y="151"/>
                </a:cubicBezTo>
                <a:cubicBezTo>
                  <a:pt x="339" y="138"/>
                  <a:pt x="337" y="126"/>
                  <a:pt x="332" y="1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1" name="Freeform 357"/>
          <p:cNvSpPr>
            <a:spLocks/>
          </p:cNvSpPr>
          <p:nvPr userDrawn="1"/>
        </p:nvSpPr>
        <p:spPr bwMode="auto">
          <a:xfrm>
            <a:off x="4292478" y="4490922"/>
            <a:ext cx="412283" cy="419645"/>
          </a:xfrm>
          <a:custGeom>
            <a:avLst/>
            <a:gdLst/>
            <a:ahLst/>
            <a:cxnLst>
              <a:cxn ang="0">
                <a:pos x="470" y="225"/>
              </a:cxn>
              <a:cxn ang="0">
                <a:pos x="376" y="221"/>
              </a:cxn>
              <a:cxn ang="0">
                <a:pos x="392" y="271"/>
              </a:cxn>
              <a:cxn ang="0">
                <a:pos x="404" y="280"/>
              </a:cxn>
              <a:cxn ang="0">
                <a:pos x="362" y="365"/>
              </a:cxn>
              <a:cxn ang="0">
                <a:pos x="349" y="345"/>
              </a:cxn>
              <a:cxn ang="0">
                <a:pos x="302" y="280"/>
              </a:cxn>
              <a:cxn ang="0">
                <a:pos x="320" y="245"/>
              </a:cxn>
              <a:cxn ang="0">
                <a:pos x="361" y="188"/>
              </a:cxn>
              <a:cxn ang="0">
                <a:pos x="293" y="188"/>
              </a:cxn>
              <a:cxn ang="0">
                <a:pos x="320" y="146"/>
              </a:cxn>
              <a:cxn ang="0">
                <a:pos x="362" y="161"/>
              </a:cxn>
              <a:cxn ang="0">
                <a:pos x="404" y="143"/>
              </a:cxn>
              <a:cxn ang="0">
                <a:pos x="377" y="138"/>
              </a:cxn>
              <a:cxn ang="0">
                <a:pos x="354" y="129"/>
              </a:cxn>
              <a:cxn ang="0">
                <a:pos x="266" y="187"/>
              </a:cxn>
              <a:cxn ang="0">
                <a:pos x="340" y="205"/>
              </a:cxn>
              <a:cxn ang="0">
                <a:pos x="336" y="218"/>
              </a:cxn>
              <a:cxn ang="0">
                <a:pos x="261" y="260"/>
              </a:cxn>
              <a:cxn ang="0">
                <a:pos x="321" y="338"/>
              </a:cxn>
              <a:cxn ang="0">
                <a:pos x="353" y="394"/>
              </a:cxn>
              <a:cxn ang="0">
                <a:pos x="427" y="295"/>
              </a:cxn>
              <a:cxn ang="0">
                <a:pos x="409" y="251"/>
              </a:cxn>
              <a:cxn ang="0">
                <a:pos x="440" y="221"/>
              </a:cxn>
              <a:cxn ang="0">
                <a:pos x="445" y="245"/>
              </a:cxn>
              <a:cxn ang="0">
                <a:pos x="215" y="448"/>
              </a:cxn>
              <a:cxn ang="0">
                <a:pos x="266" y="335"/>
              </a:cxn>
              <a:cxn ang="0">
                <a:pos x="191" y="271"/>
              </a:cxn>
              <a:cxn ang="0">
                <a:pos x="148" y="236"/>
              </a:cxn>
              <a:cxn ang="0">
                <a:pos x="216" y="176"/>
              </a:cxn>
              <a:cxn ang="0">
                <a:pos x="102" y="117"/>
              </a:cxn>
              <a:cxn ang="0">
                <a:pos x="55" y="221"/>
              </a:cxn>
              <a:cxn ang="0">
                <a:pos x="126" y="313"/>
              </a:cxn>
              <a:cxn ang="0">
                <a:pos x="133" y="366"/>
              </a:cxn>
              <a:cxn ang="0">
                <a:pos x="127" y="416"/>
              </a:cxn>
              <a:cxn ang="0">
                <a:pos x="266" y="42"/>
              </a:cxn>
              <a:cxn ang="0">
                <a:pos x="316" y="86"/>
              </a:cxn>
              <a:cxn ang="0">
                <a:pos x="383" y="90"/>
              </a:cxn>
              <a:cxn ang="0">
                <a:pos x="384" y="24"/>
              </a:cxn>
              <a:cxn ang="0">
                <a:pos x="358" y="29"/>
              </a:cxn>
              <a:cxn ang="0">
                <a:pos x="269" y="16"/>
              </a:cxn>
              <a:cxn ang="0">
                <a:pos x="138" y="443"/>
              </a:cxn>
              <a:cxn ang="0">
                <a:pos x="144" y="334"/>
              </a:cxn>
              <a:cxn ang="0">
                <a:pos x="142" y="292"/>
              </a:cxn>
              <a:cxn ang="0">
                <a:pos x="85" y="194"/>
              </a:cxn>
              <a:cxn ang="0">
                <a:pos x="131" y="142"/>
              </a:cxn>
              <a:cxn ang="0">
                <a:pos x="186" y="188"/>
              </a:cxn>
              <a:cxn ang="0">
                <a:pos x="112" y="230"/>
              </a:cxn>
              <a:cxn ang="0">
                <a:pos x="176" y="294"/>
              </a:cxn>
              <a:cxn ang="0">
                <a:pos x="239" y="334"/>
              </a:cxn>
              <a:cxn ang="0">
                <a:pos x="184" y="393"/>
              </a:cxn>
              <a:cxn ang="0">
                <a:pos x="164" y="463"/>
              </a:cxn>
              <a:cxn ang="0">
                <a:pos x="470" y="274"/>
              </a:cxn>
            </a:cxnLst>
            <a:rect l="0" t="0" r="r" b="b"/>
            <a:pathLst>
              <a:path w="472" h="481">
                <a:moveTo>
                  <a:pt x="471" y="235"/>
                </a:moveTo>
                <a:cubicBezTo>
                  <a:pt x="471" y="234"/>
                  <a:pt x="471" y="234"/>
                  <a:pt x="471" y="234"/>
                </a:cubicBezTo>
                <a:cubicBezTo>
                  <a:pt x="470" y="225"/>
                  <a:pt x="470" y="225"/>
                  <a:pt x="470" y="225"/>
                </a:cubicBezTo>
                <a:cubicBezTo>
                  <a:pt x="470" y="224"/>
                  <a:pt x="470" y="224"/>
                  <a:pt x="470" y="224"/>
                </a:cubicBezTo>
                <a:cubicBezTo>
                  <a:pt x="467" y="207"/>
                  <a:pt x="458" y="200"/>
                  <a:pt x="450" y="197"/>
                </a:cubicBezTo>
                <a:cubicBezTo>
                  <a:pt x="426" y="187"/>
                  <a:pt x="390" y="210"/>
                  <a:pt x="376" y="221"/>
                </a:cubicBezTo>
                <a:cubicBezTo>
                  <a:pt x="370" y="225"/>
                  <a:pt x="367" y="231"/>
                  <a:pt x="367" y="238"/>
                </a:cubicBezTo>
                <a:cubicBezTo>
                  <a:pt x="367" y="238"/>
                  <a:pt x="367" y="238"/>
                  <a:pt x="367" y="238"/>
                </a:cubicBezTo>
                <a:cubicBezTo>
                  <a:pt x="367" y="252"/>
                  <a:pt x="380" y="262"/>
                  <a:pt x="392" y="271"/>
                </a:cubicBezTo>
                <a:cubicBezTo>
                  <a:pt x="393" y="272"/>
                  <a:pt x="393" y="272"/>
                  <a:pt x="393" y="272"/>
                </a:cubicBezTo>
                <a:cubicBezTo>
                  <a:pt x="393" y="272"/>
                  <a:pt x="400" y="277"/>
                  <a:pt x="400" y="277"/>
                </a:cubicBezTo>
                <a:cubicBezTo>
                  <a:pt x="401" y="278"/>
                  <a:pt x="403" y="279"/>
                  <a:pt x="404" y="280"/>
                </a:cubicBezTo>
                <a:cubicBezTo>
                  <a:pt x="404" y="280"/>
                  <a:pt x="404" y="281"/>
                  <a:pt x="403" y="282"/>
                </a:cubicBezTo>
                <a:cubicBezTo>
                  <a:pt x="397" y="293"/>
                  <a:pt x="393" y="305"/>
                  <a:pt x="388" y="316"/>
                </a:cubicBezTo>
                <a:cubicBezTo>
                  <a:pt x="381" y="334"/>
                  <a:pt x="374" y="352"/>
                  <a:pt x="362" y="365"/>
                </a:cubicBezTo>
                <a:cubicBezTo>
                  <a:pt x="360" y="367"/>
                  <a:pt x="357" y="368"/>
                  <a:pt x="356" y="368"/>
                </a:cubicBezTo>
                <a:cubicBezTo>
                  <a:pt x="355" y="368"/>
                  <a:pt x="355" y="367"/>
                  <a:pt x="354" y="366"/>
                </a:cubicBezTo>
                <a:cubicBezTo>
                  <a:pt x="351" y="361"/>
                  <a:pt x="350" y="353"/>
                  <a:pt x="349" y="345"/>
                </a:cubicBezTo>
                <a:cubicBezTo>
                  <a:pt x="348" y="341"/>
                  <a:pt x="348" y="337"/>
                  <a:pt x="347" y="333"/>
                </a:cubicBezTo>
                <a:cubicBezTo>
                  <a:pt x="342" y="305"/>
                  <a:pt x="323" y="294"/>
                  <a:pt x="305" y="282"/>
                </a:cubicBezTo>
                <a:cubicBezTo>
                  <a:pt x="302" y="280"/>
                  <a:pt x="302" y="280"/>
                  <a:pt x="302" y="280"/>
                </a:cubicBezTo>
                <a:cubicBezTo>
                  <a:pt x="294" y="275"/>
                  <a:pt x="288" y="266"/>
                  <a:pt x="287" y="259"/>
                </a:cubicBezTo>
                <a:cubicBezTo>
                  <a:pt x="287" y="255"/>
                  <a:pt x="289" y="252"/>
                  <a:pt x="292" y="250"/>
                </a:cubicBezTo>
                <a:cubicBezTo>
                  <a:pt x="299" y="245"/>
                  <a:pt x="307" y="245"/>
                  <a:pt x="320" y="245"/>
                </a:cubicBezTo>
                <a:cubicBezTo>
                  <a:pt x="326" y="245"/>
                  <a:pt x="333" y="245"/>
                  <a:pt x="340" y="245"/>
                </a:cubicBezTo>
                <a:cubicBezTo>
                  <a:pt x="350" y="243"/>
                  <a:pt x="359" y="235"/>
                  <a:pt x="364" y="224"/>
                </a:cubicBezTo>
                <a:cubicBezTo>
                  <a:pt x="370" y="211"/>
                  <a:pt x="368" y="197"/>
                  <a:pt x="361" y="188"/>
                </a:cubicBezTo>
                <a:cubicBezTo>
                  <a:pt x="349" y="172"/>
                  <a:pt x="327" y="179"/>
                  <a:pt x="312" y="184"/>
                </a:cubicBezTo>
                <a:cubicBezTo>
                  <a:pt x="306" y="186"/>
                  <a:pt x="298" y="188"/>
                  <a:pt x="296" y="188"/>
                </a:cubicBezTo>
                <a:cubicBezTo>
                  <a:pt x="294" y="188"/>
                  <a:pt x="293" y="188"/>
                  <a:pt x="293" y="188"/>
                </a:cubicBezTo>
                <a:cubicBezTo>
                  <a:pt x="293" y="187"/>
                  <a:pt x="293" y="187"/>
                  <a:pt x="293" y="186"/>
                </a:cubicBezTo>
                <a:cubicBezTo>
                  <a:pt x="293" y="184"/>
                  <a:pt x="294" y="179"/>
                  <a:pt x="297" y="173"/>
                </a:cubicBezTo>
                <a:cubicBezTo>
                  <a:pt x="304" y="158"/>
                  <a:pt x="316" y="147"/>
                  <a:pt x="320" y="146"/>
                </a:cubicBezTo>
                <a:cubicBezTo>
                  <a:pt x="325" y="145"/>
                  <a:pt x="332" y="148"/>
                  <a:pt x="339" y="152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8" y="156"/>
                  <a:pt x="355" y="159"/>
                  <a:pt x="362" y="161"/>
                </a:cubicBezTo>
                <a:cubicBezTo>
                  <a:pt x="362" y="161"/>
                  <a:pt x="365" y="162"/>
                  <a:pt x="365" y="162"/>
                </a:cubicBezTo>
                <a:cubicBezTo>
                  <a:pt x="371" y="164"/>
                  <a:pt x="382" y="168"/>
                  <a:pt x="391" y="162"/>
                </a:cubicBezTo>
                <a:cubicBezTo>
                  <a:pt x="398" y="157"/>
                  <a:pt x="401" y="150"/>
                  <a:pt x="404" y="143"/>
                </a:cubicBezTo>
                <a:cubicBezTo>
                  <a:pt x="406" y="136"/>
                  <a:pt x="403" y="129"/>
                  <a:pt x="396" y="126"/>
                </a:cubicBezTo>
                <a:cubicBezTo>
                  <a:pt x="389" y="123"/>
                  <a:pt x="381" y="127"/>
                  <a:pt x="379" y="134"/>
                </a:cubicBezTo>
                <a:cubicBezTo>
                  <a:pt x="378" y="136"/>
                  <a:pt x="377" y="137"/>
                  <a:pt x="377" y="138"/>
                </a:cubicBezTo>
                <a:cubicBezTo>
                  <a:pt x="376" y="138"/>
                  <a:pt x="375" y="137"/>
                  <a:pt x="374" y="137"/>
                </a:cubicBezTo>
                <a:cubicBezTo>
                  <a:pt x="371" y="136"/>
                  <a:pt x="371" y="136"/>
                  <a:pt x="371" y="136"/>
                </a:cubicBezTo>
                <a:cubicBezTo>
                  <a:pt x="364" y="134"/>
                  <a:pt x="359" y="131"/>
                  <a:pt x="354" y="129"/>
                </a:cubicBezTo>
                <a:cubicBezTo>
                  <a:pt x="350" y="128"/>
                  <a:pt x="350" y="128"/>
                  <a:pt x="350" y="128"/>
                </a:cubicBezTo>
                <a:cubicBezTo>
                  <a:pt x="341" y="123"/>
                  <a:pt x="329" y="117"/>
                  <a:pt x="314" y="120"/>
                </a:cubicBezTo>
                <a:cubicBezTo>
                  <a:pt x="293" y="125"/>
                  <a:pt x="266" y="162"/>
                  <a:pt x="266" y="187"/>
                </a:cubicBezTo>
                <a:cubicBezTo>
                  <a:pt x="267" y="202"/>
                  <a:pt x="276" y="212"/>
                  <a:pt x="292" y="215"/>
                </a:cubicBezTo>
                <a:cubicBezTo>
                  <a:pt x="300" y="216"/>
                  <a:pt x="310" y="213"/>
                  <a:pt x="320" y="209"/>
                </a:cubicBezTo>
                <a:cubicBezTo>
                  <a:pt x="326" y="208"/>
                  <a:pt x="337" y="204"/>
                  <a:pt x="340" y="205"/>
                </a:cubicBezTo>
                <a:cubicBezTo>
                  <a:pt x="341" y="205"/>
                  <a:pt x="341" y="206"/>
                  <a:pt x="341" y="207"/>
                </a:cubicBezTo>
                <a:cubicBezTo>
                  <a:pt x="341" y="209"/>
                  <a:pt x="341" y="212"/>
                  <a:pt x="340" y="214"/>
                </a:cubicBezTo>
                <a:cubicBezTo>
                  <a:pt x="338" y="217"/>
                  <a:pt x="337" y="218"/>
                  <a:pt x="336" y="218"/>
                </a:cubicBezTo>
                <a:cubicBezTo>
                  <a:pt x="332" y="219"/>
                  <a:pt x="326" y="218"/>
                  <a:pt x="321" y="218"/>
                </a:cubicBezTo>
                <a:cubicBezTo>
                  <a:pt x="307" y="218"/>
                  <a:pt x="290" y="217"/>
                  <a:pt x="276" y="229"/>
                </a:cubicBezTo>
                <a:cubicBezTo>
                  <a:pt x="265" y="237"/>
                  <a:pt x="260" y="248"/>
                  <a:pt x="261" y="260"/>
                </a:cubicBezTo>
                <a:cubicBezTo>
                  <a:pt x="262" y="279"/>
                  <a:pt x="275" y="295"/>
                  <a:pt x="288" y="303"/>
                </a:cubicBezTo>
                <a:cubicBezTo>
                  <a:pt x="290" y="305"/>
                  <a:pt x="290" y="305"/>
                  <a:pt x="290" y="305"/>
                </a:cubicBezTo>
                <a:cubicBezTo>
                  <a:pt x="308" y="316"/>
                  <a:pt x="318" y="323"/>
                  <a:pt x="321" y="338"/>
                </a:cubicBezTo>
                <a:cubicBezTo>
                  <a:pt x="321" y="341"/>
                  <a:pt x="322" y="345"/>
                  <a:pt x="322" y="348"/>
                </a:cubicBezTo>
                <a:cubicBezTo>
                  <a:pt x="324" y="358"/>
                  <a:pt x="325" y="370"/>
                  <a:pt x="331" y="380"/>
                </a:cubicBezTo>
                <a:cubicBezTo>
                  <a:pt x="336" y="388"/>
                  <a:pt x="344" y="393"/>
                  <a:pt x="353" y="394"/>
                </a:cubicBezTo>
                <a:cubicBezTo>
                  <a:pt x="363" y="395"/>
                  <a:pt x="374" y="391"/>
                  <a:pt x="381" y="383"/>
                </a:cubicBezTo>
                <a:cubicBezTo>
                  <a:pt x="397" y="366"/>
                  <a:pt x="405" y="345"/>
                  <a:pt x="413" y="325"/>
                </a:cubicBezTo>
                <a:cubicBezTo>
                  <a:pt x="418" y="315"/>
                  <a:pt x="422" y="304"/>
                  <a:pt x="427" y="295"/>
                </a:cubicBezTo>
                <a:cubicBezTo>
                  <a:pt x="430" y="288"/>
                  <a:pt x="432" y="283"/>
                  <a:pt x="432" y="279"/>
                </a:cubicBezTo>
                <a:cubicBezTo>
                  <a:pt x="432" y="266"/>
                  <a:pt x="421" y="259"/>
                  <a:pt x="415" y="254"/>
                </a:cubicBezTo>
                <a:cubicBezTo>
                  <a:pt x="409" y="251"/>
                  <a:pt x="409" y="251"/>
                  <a:pt x="409" y="251"/>
                </a:cubicBezTo>
                <a:cubicBezTo>
                  <a:pt x="407" y="249"/>
                  <a:pt x="407" y="249"/>
                  <a:pt x="407" y="249"/>
                </a:cubicBezTo>
                <a:cubicBezTo>
                  <a:pt x="401" y="245"/>
                  <a:pt x="398" y="242"/>
                  <a:pt x="396" y="240"/>
                </a:cubicBezTo>
                <a:cubicBezTo>
                  <a:pt x="414" y="227"/>
                  <a:pt x="434" y="219"/>
                  <a:pt x="440" y="221"/>
                </a:cubicBezTo>
                <a:cubicBezTo>
                  <a:pt x="442" y="222"/>
                  <a:pt x="443" y="225"/>
                  <a:pt x="444" y="228"/>
                </a:cubicBezTo>
                <a:cubicBezTo>
                  <a:pt x="444" y="229"/>
                  <a:pt x="445" y="235"/>
                  <a:pt x="445" y="236"/>
                </a:cubicBezTo>
                <a:cubicBezTo>
                  <a:pt x="445" y="239"/>
                  <a:pt x="445" y="242"/>
                  <a:pt x="445" y="245"/>
                </a:cubicBezTo>
                <a:cubicBezTo>
                  <a:pt x="445" y="254"/>
                  <a:pt x="444" y="262"/>
                  <a:pt x="443" y="271"/>
                </a:cubicBezTo>
                <a:cubicBezTo>
                  <a:pt x="436" y="325"/>
                  <a:pt x="409" y="373"/>
                  <a:pt x="366" y="406"/>
                </a:cubicBezTo>
                <a:cubicBezTo>
                  <a:pt x="323" y="439"/>
                  <a:pt x="269" y="454"/>
                  <a:pt x="215" y="448"/>
                </a:cubicBezTo>
                <a:cubicBezTo>
                  <a:pt x="201" y="447"/>
                  <a:pt x="188" y="443"/>
                  <a:pt x="180" y="440"/>
                </a:cubicBezTo>
                <a:cubicBezTo>
                  <a:pt x="185" y="431"/>
                  <a:pt x="203" y="409"/>
                  <a:pt x="246" y="372"/>
                </a:cubicBezTo>
                <a:cubicBezTo>
                  <a:pt x="259" y="360"/>
                  <a:pt x="266" y="347"/>
                  <a:pt x="266" y="335"/>
                </a:cubicBezTo>
                <a:cubicBezTo>
                  <a:pt x="266" y="333"/>
                  <a:pt x="266" y="332"/>
                  <a:pt x="266" y="330"/>
                </a:cubicBezTo>
                <a:cubicBezTo>
                  <a:pt x="262" y="304"/>
                  <a:pt x="229" y="289"/>
                  <a:pt x="202" y="276"/>
                </a:cubicBezTo>
                <a:cubicBezTo>
                  <a:pt x="191" y="271"/>
                  <a:pt x="191" y="271"/>
                  <a:pt x="191" y="271"/>
                </a:cubicBezTo>
                <a:cubicBezTo>
                  <a:pt x="185" y="269"/>
                  <a:pt x="185" y="269"/>
                  <a:pt x="185" y="269"/>
                </a:cubicBezTo>
                <a:cubicBezTo>
                  <a:pt x="147" y="255"/>
                  <a:pt x="137" y="247"/>
                  <a:pt x="135" y="244"/>
                </a:cubicBezTo>
                <a:cubicBezTo>
                  <a:pt x="137" y="242"/>
                  <a:pt x="140" y="239"/>
                  <a:pt x="148" y="236"/>
                </a:cubicBezTo>
                <a:cubicBezTo>
                  <a:pt x="152" y="235"/>
                  <a:pt x="157" y="233"/>
                  <a:pt x="161" y="232"/>
                </a:cubicBezTo>
                <a:cubicBezTo>
                  <a:pt x="178" y="227"/>
                  <a:pt x="199" y="220"/>
                  <a:pt x="210" y="200"/>
                </a:cubicBezTo>
                <a:cubicBezTo>
                  <a:pt x="214" y="192"/>
                  <a:pt x="216" y="184"/>
                  <a:pt x="216" y="176"/>
                </a:cubicBezTo>
                <a:cubicBezTo>
                  <a:pt x="216" y="161"/>
                  <a:pt x="209" y="147"/>
                  <a:pt x="196" y="138"/>
                </a:cubicBezTo>
                <a:cubicBezTo>
                  <a:pt x="178" y="126"/>
                  <a:pt x="157" y="118"/>
                  <a:pt x="134" y="115"/>
                </a:cubicBezTo>
                <a:cubicBezTo>
                  <a:pt x="122" y="114"/>
                  <a:pt x="111" y="114"/>
                  <a:pt x="102" y="117"/>
                </a:cubicBezTo>
                <a:cubicBezTo>
                  <a:pt x="74" y="123"/>
                  <a:pt x="65" y="161"/>
                  <a:pt x="60" y="184"/>
                </a:cubicBezTo>
                <a:cubicBezTo>
                  <a:pt x="59" y="188"/>
                  <a:pt x="59" y="188"/>
                  <a:pt x="59" y="188"/>
                </a:cubicBezTo>
                <a:cubicBezTo>
                  <a:pt x="56" y="200"/>
                  <a:pt x="55" y="211"/>
                  <a:pt x="55" y="221"/>
                </a:cubicBezTo>
                <a:cubicBezTo>
                  <a:pt x="55" y="237"/>
                  <a:pt x="58" y="250"/>
                  <a:pt x="65" y="261"/>
                </a:cubicBezTo>
                <a:cubicBezTo>
                  <a:pt x="77" y="281"/>
                  <a:pt x="97" y="294"/>
                  <a:pt x="114" y="306"/>
                </a:cubicBezTo>
                <a:cubicBezTo>
                  <a:pt x="114" y="306"/>
                  <a:pt x="125" y="313"/>
                  <a:pt x="126" y="313"/>
                </a:cubicBezTo>
                <a:cubicBezTo>
                  <a:pt x="122" y="318"/>
                  <a:pt x="118" y="324"/>
                  <a:pt x="118" y="334"/>
                </a:cubicBezTo>
                <a:cubicBezTo>
                  <a:pt x="118" y="334"/>
                  <a:pt x="118" y="334"/>
                  <a:pt x="118" y="335"/>
                </a:cubicBezTo>
                <a:cubicBezTo>
                  <a:pt x="118" y="349"/>
                  <a:pt x="126" y="358"/>
                  <a:pt x="133" y="366"/>
                </a:cubicBezTo>
                <a:cubicBezTo>
                  <a:pt x="139" y="373"/>
                  <a:pt x="142" y="377"/>
                  <a:pt x="142" y="384"/>
                </a:cubicBezTo>
                <a:cubicBezTo>
                  <a:pt x="142" y="385"/>
                  <a:pt x="142" y="385"/>
                  <a:pt x="142" y="386"/>
                </a:cubicBezTo>
                <a:cubicBezTo>
                  <a:pt x="142" y="397"/>
                  <a:pt x="134" y="408"/>
                  <a:pt x="127" y="416"/>
                </a:cubicBezTo>
                <a:cubicBezTo>
                  <a:pt x="70" y="377"/>
                  <a:pt x="36" y="313"/>
                  <a:pt x="36" y="245"/>
                </a:cubicBezTo>
                <a:cubicBezTo>
                  <a:pt x="36" y="237"/>
                  <a:pt x="36" y="228"/>
                  <a:pt x="37" y="220"/>
                </a:cubicBezTo>
                <a:cubicBezTo>
                  <a:pt x="52" y="108"/>
                  <a:pt x="154" y="28"/>
                  <a:pt x="266" y="42"/>
                </a:cubicBezTo>
                <a:cubicBezTo>
                  <a:pt x="294" y="46"/>
                  <a:pt x="321" y="55"/>
                  <a:pt x="345" y="70"/>
                </a:cubicBezTo>
                <a:cubicBezTo>
                  <a:pt x="335" y="72"/>
                  <a:pt x="327" y="73"/>
                  <a:pt x="327" y="73"/>
                </a:cubicBezTo>
                <a:cubicBezTo>
                  <a:pt x="320" y="74"/>
                  <a:pt x="316" y="80"/>
                  <a:pt x="316" y="86"/>
                </a:cubicBezTo>
                <a:cubicBezTo>
                  <a:pt x="316" y="87"/>
                  <a:pt x="316" y="88"/>
                  <a:pt x="316" y="89"/>
                </a:cubicBezTo>
                <a:cubicBezTo>
                  <a:pt x="317" y="96"/>
                  <a:pt x="324" y="101"/>
                  <a:pt x="332" y="99"/>
                </a:cubicBezTo>
                <a:cubicBezTo>
                  <a:pt x="383" y="90"/>
                  <a:pt x="383" y="90"/>
                  <a:pt x="383" y="90"/>
                </a:cubicBezTo>
                <a:cubicBezTo>
                  <a:pt x="386" y="89"/>
                  <a:pt x="389" y="87"/>
                  <a:pt x="391" y="84"/>
                </a:cubicBezTo>
                <a:cubicBezTo>
                  <a:pt x="393" y="81"/>
                  <a:pt x="394" y="78"/>
                  <a:pt x="394" y="74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3" y="16"/>
                  <a:pt x="376" y="12"/>
                  <a:pt x="368" y="13"/>
                </a:cubicBezTo>
                <a:cubicBezTo>
                  <a:pt x="362" y="14"/>
                  <a:pt x="357" y="20"/>
                  <a:pt x="357" y="26"/>
                </a:cubicBezTo>
                <a:cubicBezTo>
                  <a:pt x="357" y="27"/>
                  <a:pt x="358" y="28"/>
                  <a:pt x="358" y="29"/>
                </a:cubicBezTo>
                <a:cubicBezTo>
                  <a:pt x="358" y="29"/>
                  <a:pt x="360" y="38"/>
                  <a:pt x="362" y="48"/>
                </a:cubicBezTo>
                <a:cubicBezTo>
                  <a:pt x="361" y="48"/>
                  <a:pt x="361" y="48"/>
                  <a:pt x="361" y="48"/>
                </a:cubicBezTo>
                <a:cubicBezTo>
                  <a:pt x="333" y="31"/>
                  <a:pt x="302" y="20"/>
                  <a:pt x="269" y="16"/>
                </a:cubicBezTo>
                <a:cubicBezTo>
                  <a:pt x="143" y="0"/>
                  <a:pt x="27" y="90"/>
                  <a:pt x="11" y="216"/>
                </a:cubicBezTo>
                <a:cubicBezTo>
                  <a:pt x="0" y="307"/>
                  <a:pt x="43" y="397"/>
                  <a:pt x="122" y="444"/>
                </a:cubicBezTo>
                <a:cubicBezTo>
                  <a:pt x="127" y="447"/>
                  <a:pt x="133" y="447"/>
                  <a:pt x="138" y="443"/>
                </a:cubicBezTo>
                <a:cubicBezTo>
                  <a:pt x="141" y="440"/>
                  <a:pt x="167" y="417"/>
                  <a:pt x="169" y="388"/>
                </a:cubicBezTo>
                <a:cubicBezTo>
                  <a:pt x="171" y="368"/>
                  <a:pt x="160" y="356"/>
                  <a:pt x="153" y="348"/>
                </a:cubicBezTo>
                <a:cubicBezTo>
                  <a:pt x="147" y="342"/>
                  <a:pt x="144" y="339"/>
                  <a:pt x="144" y="334"/>
                </a:cubicBezTo>
                <a:cubicBezTo>
                  <a:pt x="144" y="333"/>
                  <a:pt x="145" y="332"/>
                  <a:pt x="148" y="329"/>
                </a:cubicBezTo>
                <a:cubicBezTo>
                  <a:pt x="151" y="325"/>
                  <a:pt x="156" y="319"/>
                  <a:pt x="155" y="310"/>
                </a:cubicBezTo>
                <a:cubicBezTo>
                  <a:pt x="154" y="302"/>
                  <a:pt x="147" y="296"/>
                  <a:pt x="142" y="292"/>
                </a:cubicBezTo>
                <a:cubicBezTo>
                  <a:pt x="142" y="292"/>
                  <a:pt x="129" y="283"/>
                  <a:pt x="129" y="283"/>
                </a:cubicBezTo>
                <a:cubicBezTo>
                  <a:pt x="113" y="273"/>
                  <a:pt x="97" y="262"/>
                  <a:pt x="88" y="248"/>
                </a:cubicBezTo>
                <a:cubicBezTo>
                  <a:pt x="81" y="235"/>
                  <a:pt x="80" y="218"/>
                  <a:pt x="85" y="194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89" y="178"/>
                  <a:pt x="96" y="145"/>
                  <a:pt x="108" y="142"/>
                </a:cubicBezTo>
                <a:cubicBezTo>
                  <a:pt x="115" y="141"/>
                  <a:pt x="122" y="141"/>
                  <a:pt x="131" y="142"/>
                </a:cubicBezTo>
                <a:cubicBezTo>
                  <a:pt x="150" y="144"/>
                  <a:pt x="166" y="150"/>
                  <a:pt x="181" y="160"/>
                </a:cubicBezTo>
                <a:cubicBezTo>
                  <a:pt x="188" y="165"/>
                  <a:pt x="190" y="170"/>
                  <a:pt x="190" y="175"/>
                </a:cubicBezTo>
                <a:cubicBezTo>
                  <a:pt x="190" y="180"/>
                  <a:pt x="188" y="185"/>
                  <a:pt x="186" y="188"/>
                </a:cubicBezTo>
                <a:cubicBezTo>
                  <a:pt x="181" y="198"/>
                  <a:pt x="168" y="202"/>
                  <a:pt x="153" y="206"/>
                </a:cubicBezTo>
                <a:cubicBezTo>
                  <a:pt x="148" y="208"/>
                  <a:pt x="143" y="210"/>
                  <a:pt x="138" y="211"/>
                </a:cubicBezTo>
                <a:cubicBezTo>
                  <a:pt x="125" y="217"/>
                  <a:pt x="117" y="222"/>
                  <a:pt x="112" y="230"/>
                </a:cubicBezTo>
                <a:cubicBezTo>
                  <a:pt x="109" y="234"/>
                  <a:pt x="108" y="239"/>
                  <a:pt x="108" y="243"/>
                </a:cubicBezTo>
                <a:cubicBezTo>
                  <a:pt x="108" y="246"/>
                  <a:pt x="108" y="248"/>
                  <a:pt x="109" y="251"/>
                </a:cubicBezTo>
                <a:cubicBezTo>
                  <a:pt x="114" y="266"/>
                  <a:pt x="134" y="279"/>
                  <a:pt x="176" y="294"/>
                </a:cubicBezTo>
                <a:cubicBezTo>
                  <a:pt x="176" y="294"/>
                  <a:pt x="179" y="295"/>
                  <a:pt x="179" y="295"/>
                </a:cubicBezTo>
                <a:cubicBezTo>
                  <a:pt x="181" y="296"/>
                  <a:pt x="191" y="301"/>
                  <a:pt x="191" y="301"/>
                </a:cubicBezTo>
                <a:cubicBezTo>
                  <a:pt x="208" y="309"/>
                  <a:pt x="238" y="322"/>
                  <a:pt x="239" y="334"/>
                </a:cubicBezTo>
                <a:cubicBezTo>
                  <a:pt x="239" y="334"/>
                  <a:pt x="239" y="335"/>
                  <a:pt x="239" y="335"/>
                </a:cubicBezTo>
                <a:cubicBezTo>
                  <a:pt x="239" y="339"/>
                  <a:pt x="235" y="345"/>
                  <a:pt x="228" y="352"/>
                </a:cubicBezTo>
                <a:cubicBezTo>
                  <a:pt x="211" y="367"/>
                  <a:pt x="196" y="381"/>
                  <a:pt x="184" y="393"/>
                </a:cubicBezTo>
                <a:cubicBezTo>
                  <a:pt x="157" y="422"/>
                  <a:pt x="151" y="435"/>
                  <a:pt x="151" y="444"/>
                </a:cubicBezTo>
                <a:cubicBezTo>
                  <a:pt x="151" y="446"/>
                  <a:pt x="151" y="447"/>
                  <a:pt x="151" y="448"/>
                </a:cubicBezTo>
                <a:cubicBezTo>
                  <a:pt x="152" y="455"/>
                  <a:pt x="157" y="461"/>
                  <a:pt x="164" y="463"/>
                </a:cubicBezTo>
                <a:cubicBezTo>
                  <a:pt x="165" y="464"/>
                  <a:pt x="189" y="472"/>
                  <a:pt x="212" y="475"/>
                </a:cubicBezTo>
                <a:cubicBezTo>
                  <a:pt x="273" y="481"/>
                  <a:pt x="334" y="464"/>
                  <a:pt x="382" y="427"/>
                </a:cubicBezTo>
                <a:cubicBezTo>
                  <a:pt x="431" y="389"/>
                  <a:pt x="462" y="335"/>
                  <a:pt x="470" y="274"/>
                </a:cubicBezTo>
                <a:cubicBezTo>
                  <a:pt x="471" y="261"/>
                  <a:pt x="472" y="248"/>
                  <a:pt x="471" y="2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2" name="Freeform 385"/>
          <p:cNvSpPr>
            <a:spLocks noEditPoints="1"/>
          </p:cNvSpPr>
          <p:nvPr userDrawn="1"/>
        </p:nvSpPr>
        <p:spPr bwMode="auto">
          <a:xfrm>
            <a:off x="4772824" y="4519749"/>
            <a:ext cx="396332" cy="361974"/>
          </a:xfrm>
          <a:custGeom>
            <a:avLst/>
            <a:gdLst/>
            <a:ahLst/>
            <a:cxnLst>
              <a:cxn ang="0">
                <a:pos x="67" y="59"/>
              </a:cxn>
              <a:cxn ang="0">
                <a:pos x="67" y="61"/>
              </a:cxn>
              <a:cxn ang="0">
                <a:pos x="79" y="147"/>
              </a:cxn>
              <a:cxn ang="0">
                <a:pos x="23" y="157"/>
              </a:cxn>
              <a:cxn ang="0">
                <a:pos x="0" y="192"/>
              </a:cxn>
              <a:cxn ang="0">
                <a:pos x="0" y="202"/>
              </a:cxn>
              <a:cxn ang="0">
                <a:pos x="53" y="280"/>
              </a:cxn>
              <a:cxn ang="0">
                <a:pos x="103" y="308"/>
              </a:cxn>
              <a:cxn ang="0">
                <a:pos x="108" y="347"/>
              </a:cxn>
              <a:cxn ang="0">
                <a:pos x="157" y="398"/>
              </a:cxn>
              <a:cxn ang="0">
                <a:pos x="261" y="415"/>
              </a:cxn>
              <a:cxn ang="0">
                <a:pos x="365" y="398"/>
              </a:cxn>
              <a:cxn ang="0">
                <a:pos x="415" y="347"/>
              </a:cxn>
              <a:cxn ang="0">
                <a:pos x="455" y="64"/>
              </a:cxn>
              <a:cxn ang="0">
                <a:pos x="455" y="62"/>
              </a:cxn>
              <a:cxn ang="0">
                <a:pos x="449" y="51"/>
              </a:cxn>
              <a:cxn ang="0">
                <a:pos x="434" y="51"/>
              </a:cxn>
              <a:cxn ang="0">
                <a:pos x="261" y="92"/>
              </a:cxn>
              <a:cxn ang="0">
                <a:pos x="141" y="80"/>
              </a:cxn>
              <a:cxn ang="0">
                <a:pos x="93" y="59"/>
              </a:cxn>
              <a:cxn ang="0">
                <a:pos x="93" y="59"/>
              </a:cxn>
              <a:cxn ang="0">
                <a:pos x="141" y="39"/>
              </a:cxn>
              <a:cxn ang="0">
                <a:pos x="261" y="27"/>
              </a:cxn>
              <a:cxn ang="0">
                <a:pos x="367" y="36"/>
              </a:cxn>
              <a:cxn ang="0">
                <a:pos x="383" y="25"/>
              </a:cxn>
              <a:cxn ang="0">
                <a:pos x="372" y="9"/>
              </a:cxn>
              <a:cxn ang="0">
                <a:pos x="261" y="0"/>
              </a:cxn>
              <a:cxn ang="0">
                <a:pos x="67" y="59"/>
              </a:cxn>
              <a:cxn ang="0">
                <a:pos x="425" y="86"/>
              </a:cxn>
              <a:cxn ang="0">
                <a:pos x="388" y="344"/>
              </a:cxn>
              <a:cxn ang="0">
                <a:pos x="388" y="346"/>
              </a:cxn>
              <a:cxn ang="0">
                <a:pos x="261" y="388"/>
              </a:cxn>
              <a:cxn ang="0">
                <a:pos x="134" y="346"/>
              </a:cxn>
              <a:cxn ang="0">
                <a:pos x="134" y="344"/>
              </a:cxn>
              <a:cxn ang="0">
                <a:pos x="128" y="297"/>
              </a:cxn>
              <a:cxn ang="0">
                <a:pos x="120" y="287"/>
              </a:cxn>
              <a:cxn ang="0">
                <a:pos x="27" y="196"/>
              </a:cxn>
              <a:cxn ang="0">
                <a:pos x="37" y="179"/>
              </a:cxn>
              <a:cxn ang="0">
                <a:pos x="91" y="176"/>
              </a:cxn>
              <a:cxn ang="0">
                <a:pos x="104" y="173"/>
              </a:cxn>
              <a:cxn ang="0">
                <a:pos x="108" y="163"/>
              </a:cxn>
              <a:cxn ang="0">
                <a:pos x="108" y="161"/>
              </a:cxn>
              <a:cxn ang="0">
                <a:pos x="98" y="94"/>
              </a:cxn>
              <a:cxn ang="0">
                <a:pos x="261" y="119"/>
              </a:cxn>
              <a:cxn ang="0">
                <a:pos x="425" y="86"/>
              </a:cxn>
            </a:cxnLst>
            <a:rect l="0" t="0" r="r" b="b"/>
            <a:pathLst>
              <a:path w="455" h="415">
                <a:moveTo>
                  <a:pt x="67" y="59"/>
                </a:moveTo>
                <a:cubicBezTo>
                  <a:pt x="67" y="60"/>
                  <a:pt x="67" y="61"/>
                  <a:pt x="67" y="61"/>
                </a:cubicBezTo>
                <a:cubicBezTo>
                  <a:pt x="67" y="61"/>
                  <a:pt x="75" y="122"/>
                  <a:pt x="79" y="147"/>
                </a:cubicBezTo>
                <a:cubicBezTo>
                  <a:pt x="63" y="145"/>
                  <a:pt x="40" y="146"/>
                  <a:pt x="23" y="157"/>
                </a:cubicBezTo>
                <a:cubicBezTo>
                  <a:pt x="11" y="165"/>
                  <a:pt x="3" y="177"/>
                  <a:pt x="0" y="192"/>
                </a:cubicBezTo>
                <a:cubicBezTo>
                  <a:pt x="0" y="195"/>
                  <a:pt x="0" y="198"/>
                  <a:pt x="0" y="202"/>
                </a:cubicBezTo>
                <a:cubicBezTo>
                  <a:pt x="0" y="222"/>
                  <a:pt x="10" y="250"/>
                  <a:pt x="53" y="280"/>
                </a:cubicBezTo>
                <a:cubicBezTo>
                  <a:pt x="72" y="294"/>
                  <a:pt x="92" y="304"/>
                  <a:pt x="103" y="308"/>
                </a:cubicBezTo>
                <a:cubicBezTo>
                  <a:pt x="104" y="319"/>
                  <a:pt x="108" y="347"/>
                  <a:pt x="108" y="347"/>
                </a:cubicBezTo>
                <a:cubicBezTo>
                  <a:pt x="108" y="367"/>
                  <a:pt x="126" y="385"/>
                  <a:pt x="157" y="398"/>
                </a:cubicBezTo>
                <a:cubicBezTo>
                  <a:pt x="185" y="409"/>
                  <a:pt x="222" y="415"/>
                  <a:pt x="261" y="415"/>
                </a:cubicBezTo>
                <a:cubicBezTo>
                  <a:pt x="300" y="415"/>
                  <a:pt x="337" y="409"/>
                  <a:pt x="365" y="398"/>
                </a:cubicBezTo>
                <a:cubicBezTo>
                  <a:pt x="396" y="385"/>
                  <a:pt x="414" y="367"/>
                  <a:pt x="415" y="347"/>
                </a:cubicBezTo>
                <a:cubicBezTo>
                  <a:pt x="415" y="347"/>
                  <a:pt x="455" y="64"/>
                  <a:pt x="455" y="64"/>
                </a:cubicBezTo>
                <a:cubicBezTo>
                  <a:pt x="455" y="64"/>
                  <a:pt x="455" y="63"/>
                  <a:pt x="455" y="62"/>
                </a:cubicBezTo>
                <a:cubicBezTo>
                  <a:pt x="455" y="58"/>
                  <a:pt x="453" y="53"/>
                  <a:pt x="449" y="51"/>
                </a:cubicBezTo>
                <a:cubicBezTo>
                  <a:pt x="445" y="48"/>
                  <a:pt x="439" y="48"/>
                  <a:pt x="434" y="51"/>
                </a:cubicBezTo>
                <a:cubicBezTo>
                  <a:pt x="434" y="52"/>
                  <a:pt x="372" y="92"/>
                  <a:pt x="261" y="92"/>
                </a:cubicBezTo>
                <a:cubicBezTo>
                  <a:pt x="216" y="92"/>
                  <a:pt x="173" y="88"/>
                  <a:pt x="141" y="80"/>
                </a:cubicBezTo>
                <a:cubicBezTo>
                  <a:pt x="106" y="72"/>
                  <a:pt x="95" y="62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5" y="56"/>
                  <a:pt x="106" y="47"/>
                  <a:pt x="141" y="39"/>
                </a:cubicBezTo>
                <a:cubicBezTo>
                  <a:pt x="173" y="31"/>
                  <a:pt x="216" y="27"/>
                  <a:pt x="261" y="27"/>
                </a:cubicBezTo>
                <a:cubicBezTo>
                  <a:pt x="300" y="27"/>
                  <a:pt x="337" y="30"/>
                  <a:pt x="367" y="36"/>
                </a:cubicBezTo>
                <a:cubicBezTo>
                  <a:pt x="375" y="37"/>
                  <a:pt x="382" y="32"/>
                  <a:pt x="383" y="25"/>
                </a:cubicBezTo>
                <a:cubicBezTo>
                  <a:pt x="384" y="18"/>
                  <a:pt x="380" y="11"/>
                  <a:pt x="372" y="9"/>
                </a:cubicBezTo>
                <a:cubicBezTo>
                  <a:pt x="340" y="3"/>
                  <a:pt x="302" y="0"/>
                  <a:pt x="261" y="0"/>
                </a:cubicBezTo>
                <a:cubicBezTo>
                  <a:pt x="189" y="0"/>
                  <a:pt x="67" y="12"/>
                  <a:pt x="67" y="59"/>
                </a:cubicBezTo>
                <a:close/>
                <a:moveTo>
                  <a:pt x="425" y="86"/>
                </a:moveTo>
                <a:cubicBezTo>
                  <a:pt x="419" y="129"/>
                  <a:pt x="388" y="344"/>
                  <a:pt x="388" y="344"/>
                </a:cubicBezTo>
                <a:cubicBezTo>
                  <a:pt x="388" y="345"/>
                  <a:pt x="388" y="345"/>
                  <a:pt x="388" y="346"/>
                </a:cubicBezTo>
                <a:cubicBezTo>
                  <a:pt x="388" y="363"/>
                  <a:pt x="339" y="388"/>
                  <a:pt x="261" y="388"/>
                </a:cubicBezTo>
                <a:cubicBezTo>
                  <a:pt x="184" y="388"/>
                  <a:pt x="134" y="363"/>
                  <a:pt x="134" y="346"/>
                </a:cubicBezTo>
                <a:cubicBezTo>
                  <a:pt x="134" y="345"/>
                  <a:pt x="134" y="345"/>
                  <a:pt x="134" y="344"/>
                </a:cubicBezTo>
                <a:cubicBezTo>
                  <a:pt x="128" y="297"/>
                  <a:pt x="128" y="297"/>
                  <a:pt x="128" y="297"/>
                </a:cubicBezTo>
                <a:cubicBezTo>
                  <a:pt x="128" y="293"/>
                  <a:pt x="125" y="289"/>
                  <a:pt x="120" y="287"/>
                </a:cubicBezTo>
                <a:cubicBezTo>
                  <a:pt x="92" y="275"/>
                  <a:pt x="20" y="236"/>
                  <a:pt x="27" y="196"/>
                </a:cubicBezTo>
                <a:cubicBezTo>
                  <a:pt x="28" y="189"/>
                  <a:pt x="31" y="183"/>
                  <a:pt x="37" y="179"/>
                </a:cubicBezTo>
                <a:cubicBezTo>
                  <a:pt x="53" y="169"/>
                  <a:pt x="82" y="173"/>
                  <a:pt x="91" y="176"/>
                </a:cubicBezTo>
                <a:cubicBezTo>
                  <a:pt x="96" y="177"/>
                  <a:pt x="100" y="175"/>
                  <a:pt x="104" y="173"/>
                </a:cubicBezTo>
                <a:cubicBezTo>
                  <a:pt x="106" y="170"/>
                  <a:pt x="108" y="166"/>
                  <a:pt x="108" y="163"/>
                </a:cubicBezTo>
                <a:cubicBezTo>
                  <a:pt x="108" y="162"/>
                  <a:pt x="108" y="161"/>
                  <a:pt x="108" y="161"/>
                </a:cubicBezTo>
                <a:cubicBezTo>
                  <a:pt x="108" y="161"/>
                  <a:pt x="103" y="124"/>
                  <a:pt x="98" y="94"/>
                </a:cubicBezTo>
                <a:cubicBezTo>
                  <a:pt x="140" y="113"/>
                  <a:pt x="213" y="119"/>
                  <a:pt x="261" y="119"/>
                </a:cubicBezTo>
                <a:cubicBezTo>
                  <a:pt x="340" y="119"/>
                  <a:pt x="395" y="100"/>
                  <a:pt x="425" y="8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3" name="Freeform 397"/>
          <p:cNvSpPr>
            <a:spLocks noEditPoints="1"/>
          </p:cNvSpPr>
          <p:nvPr userDrawn="1"/>
        </p:nvSpPr>
        <p:spPr bwMode="auto">
          <a:xfrm>
            <a:off x="5291824" y="4498889"/>
            <a:ext cx="296942" cy="403694"/>
          </a:xfrm>
          <a:custGeom>
            <a:avLst/>
            <a:gdLst/>
            <a:ahLst/>
            <a:cxnLst>
              <a:cxn ang="0">
                <a:pos x="58" y="26"/>
              </a:cxn>
              <a:cxn ang="0">
                <a:pos x="35" y="72"/>
              </a:cxn>
              <a:cxn ang="0">
                <a:pos x="39" y="96"/>
              </a:cxn>
              <a:cxn ang="0">
                <a:pos x="130" y="182"/>
              </a:cxn>
              <a:cxn ang="0">
                <a:pos x="15" y="202"/>
              </a:cxn>
              <a:cxn ang="0">
                <a:pos x="4" y="205"/>
              </a:cxn>
              <a:cxn ang="0">
                <a:pos x="0" y="215"/>
              </a:cxn>
              <a:cxn ang="0">
                <a:pos x="0" y="379"/>
              </a:cxn>
              <a:cxn ang="0">
                <a:pos x="8" y="392"/>
              </a:cxn>
              <a:cxn ang="0">
                <a:pos x="170" y="461"/>
              </a:cxn>
              <a:cxn ang="0">
                <a:pos x="183" y="460"/>
              </a:cxn>
              <a:cxn ang="0">
                <a:pos x="189" y="449"/>
              </a:cxn>
              <a:cxn ang="0">
                <a:pos x="189" y="286"/>
              </a:cxn>
              <a:cxn ang="0">
                <a:pos x="175" y="273"/>
              </a:cxn>
              <a:cxn ang="0">
                <a:pos x="162" y="286"/>
              </a:cxn>
              <a:cxn ang="0">
                <a:pos x="162" y="428"/>
              </a:cxn>
              <a:cxn ang="0">
                <a:pos x="27" y="371"/>
              </a:cxn>
              <a:cxn ang="0">
                <a:pos x="27" y="228"/>
              </a:cxn>
              <a:cxn ang="0">
                <a:pos x="163" y="201"/>
              </a:cxn>
              <a:cxn ang="0">
                <a:pos x="171" y="199"/>
              </a:cxn>
              <a:cxn ang="0">
                <a:pos x="312" y="220"/>
              </a:cxn>
              <a:cxn ang="0">
                <a:pos x="312" y="358"/>
              </a:cxn>
              <a:cxn ang="0">
                <a:pos x="218" y="413"/>
              </a:cxn>
              <a:cxn ang="0">
                <a:pos x="211" y="424"/>
              </a:cxn>
              <a:cxn ang="0">
                <a:pos x="213" y="431"/>
              </a:cxn>
              <a:cxn ang="0">
                <a:pos x="231" y="436"/>
              </a:cxn>
              <a:cxn ang="0">
                <a:pos x="332" y="378"/>
              </a:cxn>
              <a:cxn ang="0">
                <a:pos x="339" y="366"/>
              </a:cxn>
              <a:cxn ang="0">
                <a:pos x="339" y="206"/>
              </a:cxn>
              <a:cxn ang="0">
                <a:pos x="335" y="197"/>
              </a:cxn>
              <a:cxn ang="0">
                <a:pos x="325" y="193"/>
              </a:cxn>
              <a:cxn ang="0">
                <a:pos x="216" y="184"/>
              </a:cxn>
              <a:cxn ang="0">
                <a:pos x="304" y="121"/>
              </a:cxn>
              <a:cxn ang="0">
                <a:pos x="307" y="107"/>
              </a:cxn>
              <a:cxn ang="0">
                <a:pos x="285" y="69"/>
              </a:cxn>
              <a:cxn ang="0">
                <a:pos x="225" y="56"/>
              </a:cxn>
              <a:cxn ang="0">
                <a:pos x="187" y="103"/>
              </a:cxn>
              <a:cxn ang="0">
                <a:pos x="131" y="9"/>
              </a:cxn>
              <a:cxn ang="0">
                <a:pos x="58" y="26"/>
              </a:cxn>
              <a:cxn ang="0">
                <a:pos x="64" y="87"/>
              </a:cxn>
              <a:cxn ang="0">
                <a:pos x="61" y="72"/>
              </a:cxn>
              <a:cxn ang="0">
                <a:pos x="74" y="47"/>
              </a:cxn>
              <a:cxn ang="0">
                <a:pos x="120" y="34"/>
              </a:cxn>
              <a:cxn ang="0">
                <a:pos x="170" y="170"/>
              </a:cxn>
              <a:cxn ang="0">
                <a:pos x="64" y="87"/>
              </a:cxn>
              <a:cxn ang="0">
                <a:pos x="236" y="81"/>
              </a:cxn>
              <a:cxn ang="0">
                <a:pos x="268" y="90"/>
              </a:cxn>
              <a:cxn ang="0">
                <a:pos x="281" y="107"/>
              </a:cxn>
              <a:cxn ang="0">
                <a:pos x="280" y="112"/>
              </a:cxn>
              <a:cxn ang="0">
                <a:pos x="199" y="161"/>
              </a:cxn>
              <a:cxn ang="0">
                <a:pos x="236" y="81"/>
              </a:cxn>
            </a:cxnLst>
            <a:rect l="0" t="0" r="r" b="b"/>
            <a:pathLst>
              <a:path w="339" h="463">
                <a:moveTo>
                  <a:pt x="58" y="26"/>
                </a:moveTo>
                <a:cubicBezTo>
                  <a:pt x="43" y="38"/>
                  <a:pt x="35" y="54"/>
                  <a:pt x="35" y="72"/>
                </a:cubicBezTo>
                <a:cubicBezTo>
                  <a:pt x="35" y="79"/>
                  <a:pt x="36" y="88"/>
                  <a:pt x="39" y="96"/>
                </a:cubicBezTo>
                <a:cubicBezTo>
                  <a:pt x="50" y="127"/>
                  <a:pt x="82" y="159"/>
                  <a:pt x="130" y="182"/>
                </a:cubicBezTo>
                <a:cubicBezTo>
                  <a:pt x="77" y="196"/>
                  <a:pt x="29" y="203"/>
                  <a:pt x="15" y="202"/>
                </a:cubicBezTo>
                <a:cubicBezTo>
                  <a:pt x="11" y="201"/>
                  <a:pt x="7" y="203"/>
                  <a:pt x="4" y="205"/>
                </a:cubicBezTo>
                <a:cubicBezTo>
                  <a:pt x="2" y="208"/>
                  <a:pt x="0" y="211"/>
                  <a:pt x="0" y="215"/>
                </a:cubicBezTo>
                <a:cubicBezTo>
                  <a:pt x="0" y="379"/>
                  <a:pt x="0" y="379"/>
                  <a:pt x="0" y="379"/>
                </a:cubicBezTo>
                <a:cubicBezTo>
                  <a:pt x="0" y="385"/>
                  <a:pt x="3" y="390"/>
                  <a:pt x="8" y="392"/>
                </a:cubicBezTo>
                <a:cubicBezTo>
                  <a:pt x="170" y="461"/>
                  <a:pt x="170" y="461"/>
                  <a:pt x="170" y="461"/>
                </a:cubicBezTo>
                <a:cubicBezTo>
                  <a:pt x="174" y="463"/>
                  <a:pt x="179" y="462"/>
                  <a:pt x="183" y="460"/>
                </a:cubicBezTo>
                <a:cubicBezTo>
                  <a:pt x="187" y="457"/>
                  <a:pt x="189" y="453"/>
                  <a:pt x="189" y="449"/>
                </a:cubicBezTo>
                <a:cubicBezTo>
                  <a:pt x="189" y="286"/>
                  <a:pt x="189" y="286"/>
                  <a:pt x="189" y="286"/>
                </a:cubicBezTo>
                <a:cubicBezTo>
                  <a:pt x="189" y="279"/>
                  <a:pt x="183" y="273"/>
                  <a:pt x="175" y="273"/>
                </a:cubicBezTo>
                <a:cubicBezTo>
                  <a:pt x="168" y="273"/>
                  <a:pt x="162" y="279"/>
                  <a:pt x="162" y="286"/>
                </a:cubicBezTo>
                <a:cubicBezTo>
                  <a:pt x="162" y="286"/>
                  <a:pt x="162" y="397"/>
                  <a:pt x="162" y="428"/>
                </a:cubicBezTo>
                <a:cubicBezTo>
                  <a:pt x="135" y="417"/>
                  <a:pt x="40" y="376"/>
                  <a:pt x="27" y="371"/>
                </a:cubicBezTo>
                <a:cubicBezTo>
                  <a:pt x="27" y="356"/>
                  <a:pt x="27" y="249"/>
                  <a:pt x="27" y="228"/>
                </a:cubicBezTo>
                <a:cubicBezTo>
                  <a:pt x="57" y="227"/>
                  <a:pt x="113" y="216"/>
                  <a:pt x="163" y="201"/>
                </a:cubicBezTo>
                <a:cubicBezTo>
                  <a:pt x="166" y="200"/>
                  <a:pt x="168" y="200"/>
                  <a:pt x="171" y="199"/>
                </a:cubicBezTo>
                <a:cubicBezTo>
                  <a:pt x="211" y="212"/>
                  <a:pt x="258" y="220"/>
                  <a:pt x="312" y="220"/>
                </a:cubicBezTo>
                <a:cubicBezTo>
                  <a:pt x="312" y="241"/>
                  <a:pt x="312" y="346"/>
                  <a:pt x="312" y="358"/>
                </a:cubicBezTo>
                <a:cubicBezTo>
                  <a:pt x="300" y="365"/>
                  <a:pt x="218" y="413"/>
                  <a:pt x="218" y="413"/>
                </a:cubicBezTo>
                <a:cubicBezTo>
                  <a:pt x="214" y="415"/>
                  <a:pt x="211" y="420"/>
                  <a:pt x="211" y="424"/>
                </a:cubicBezTo>
                <a:cubicBezTo>
                  <a:pt x="211" y="426"/>
                  <a:pt x="212" y="429"/>
                  <a:pt x="213" y="431"/>
                </a:cubicBezTo>
                <a:cubicBezTo>
                  <a:pt x="217" y="437"/>
                  <a:pt x="225" y="439"/>
                  <a:pt x="231" y="436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6" y="375"/>
                  <a:pt x="339" y="371"/>
                  <a:pt x="339" y="366"/>
                </a:cubicBezTo>
                <a:cubicBezTo>
                  <a:pt x="339" y="206"/>
                  <a:pt x="339" y="206"/>
                  <a:pt x="339" y="206"/>
                </a:cubicBezTo>
                <a:cubicBezTo>
                  <a:pt x="339" y="203"/>
                  <a:pt x="337" y="199"/>
                  <a:pt x="335" y="197"/>
                </a:cubicBezTo>
                <a:cubicBezTo>
                  <a:pt x="332" y="194"/>
                  <a:pt x="328" y="193"/>
                  <a:pt x="325" y="193"/>
                </a:cubicBezTo>
                <a:cubicBezTo>
                  <a:pt x="284" y="194"/>
                  <a:pt x="247" y="191"/>
                  <a:pt x="216" y="184"/>
                </a:cubicBezTo>
                <a:cubicBezTo>
                  <a:pt x="266" y="164"/>
                  <a:pt x="296" y="143"/>
                  <a:pt x="304" y="121"/>
                </a:cubicBezTo>
                <a:cubicBezTo>
                  <a:pt x="306" y="118"/>
                  <a:pt x="307" y="113"/>
                  <a:pt x="307" y="107"/>
                </a:cubicBezTo>
                <a:cubicBezTo>
                  <a:pt x="307" y="97"/>
                  <a:pt x="302" y="83"/>
                  <a:pt x="285" y="69"/>
                </a:cubicBezTo>
                <a:cubicBezTo>
                  <a:pt x="263" y="53"/>
                  <a:pt x="243" y="48"/>
                  <a:pt x="225" y="56"/>
                </a:cubicBezTo>
                <a:cubicBezTo>
                  <a:pt x="207" y="64"/>
                  <a:pt x="195" y="83"/>
                  <a:pt x="187" y="103"/>
                </a:cubicBezTo>
                <a:cubicBezTo>
                  <a:pt x="177" y="63"/>
                  <a:pt x="161" y="22"/>
                  <a:pt x="131" y="9"/>
                </a:cubicBezTo>
                <a:cubicBezTo>
                  <a:pt x="109" y="0"/>
                  <a:pt x="85" y="5"/>
                  <a:pt x="58" y="26"/>
                </a:cubicBezTo>
                <a:close/>
                <a:moveTo>
                  <a:pt x="64" y="87"/>
                </a:moveTo>
                <a:cubicBezTo>
                  <a:pt x="62" y="81"/>
                  <a:pt x="61" y="76"/>
                  <a:pt x="61" y="72"/>
                </a:cubicBezTo>
                <a:cubicBezTo>
                  <a:pt x="61" y="62"/>
                  <a:pt x="66" y="53"/>
                  <a:pt x="74" y="47"/>
                </a:cubicBezTo>
                <a:cubicBezTo>
                  <a:pt x="93" y="33"/>
                  <a:pt x="108" y="28"/>
                  <a:pt x="120" y="34"/>
                </a:cubicBezTo>
                <a:cubicBezTo>
                  <a:pt x="144" y="45"/>
                  <a:pt x="163" y="97"/>
                  <a:pt x="170" y="170"/>
                </a:cubicBezTo>
                <a:cubicBezTo>
                  <a:pt x="111" y="148"/>
                  <a:pt x="74" y="115"/>
                  <a:pt x="64" y="87"/>
                </a:cubicBezTo>
                <a:close/>
                <a:moveTo>
                  <a:pt x="236" y="81"/>
                </a:moveTo>
                <a:cubicBezTo>
                  <a:pt x="244" y="77"/>
                  <a:pt x="255" y="80"/>
                  <a:pt x="268" y="90"/>
                </a:cubicBezTo>
                <a:cubicBezTo>
                  <a:pt x="278" y="98"/>
                  <a:pt x="281" y="104"/>
                  <a:pt x="281" y="107"/>
                </a:cubicBezTo>
                <a:cubicBezTo>
                  <a:pt x="281" y="109"/>
                  <a:pt x="280" y="111"/>
                  <a:pt x="280" y="112"/>
                </a:cubicBezTo>
                <a:cubicBezTo>
                  <a:pt x="275" y="124"/>
                  <a:pt x="251" y="142"/>
                  <a:pt x="199" y="161"/>
                </a:cubicBezTo>
                <a:cubicBezTo>
                  <a:pt x="204" y="130"/>
                  <a:pt x="216" y="89"/>
                  <a:pt x="236" y="8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4" name="Freeform 389"/>
          <p:cNvSpPr>
            <a:spLocks/>
          </p:cNvSpPr>
          <p:nvPr userDrawn="1"/>
        </p:nvSpPr>
        <p:spPr bwMode="auto">
          <a:xfrm>
            <a:off x="5744565" y="4585395"/>
            <a:ext cx="332526" cy="230682"/>
          </a:xfrm>
          <a:custGeom>
            <a:avLst/>
            <a:gdLst/>
            <a:ahLst/>
            <a:cxnLst>
              <a:cxn ang="0">
                <a:pos x="274" y="19"/>
              </a:cxn>
              <a:cxn ang="0">
                <a:pos x="255" y="64"/>
              </a:cxn>
              <a:cxn ang="0">
                <a:pos x="256" y="75"/>
              </a:cxn>
              <a:cxn ang="0">
                <a:pos x="151" y="181"/>
              </a:cxn>
              <a:cxn ang="0">
                <a:pos x="142" y="202"/>
              </a:cxn>
              <a:cxn ang="0">
                <a:pos x="142" y="202"/>
              </a:cxn>
              <a:cxn ang="0">
                <a:pos x="147" y="220"/>
              </a:cxn>
              <a:cxn ang="0">
                <a:pos x="123" y="235"/>
              </a:cxn>
              <a:cxn ang="0">
                <a:pos x="104" y="233"/>
              </a:cxn>
              <a:cxn ang="0">
                <a:pos x="100" y="213"/>
              </a:cxn>
              <a:cxn ang="0">
                <a:pos x="81" y="170"/>
              </a:cxn>
              <a:cxn ang="0">
                <a:pos x="32" y="182"/>
              </a:cxn>
              <a:cxn ang="0">
                <a:pos x="7" y="218"/>
              </a:cxn>
              <a:cxn ang="0">
                <a:pos x="5" y="221"/>
              </a:cxn>
              <a:cxn ang="0">
                <a:pos x="6" y="221"/>
              </a:cxn>
              <a:cxn ang="0">
                <a:pos x="5" y="239"/>
              </a:cxn>
              <a:cxn ang="0">
                <a:pos x="23" y="241"/>
              </a:cxn>
              <a:cxn ang="0">
                <a:pos x="30" y="231"/>
              </a:cxn>
              <a:cxn ang="0">
                <a:pos x="31" y="231"/>
              </a:cxn>
              <a:cxn ang="0">
                <a:pos x="70" y="194"/>
              </a:cxn>
              <a:cxn ang="0">
                <a:pos x="73" y="211"/>
              </a:cxn>
              <a:cxn ang="0">
                <a:pos x="89" y="255"/>
              </a:cxn>
              <a:cxn ang="0">
                <a:pos x="129" y="261"/>
              </a:cxn>
              <a:cxn ang="0">
                <a:pos x="176" y="225"/>
              </a:cxn>
              <a:cxn ang="0">
                <a:pos x="178" y="219"/>
              </a:cxn>
              <a:cxn ang="0">
                <a:pos x="174" y="209"/>
              </a:cxn>
              <a:cxn ang="0">
                <a:pos x="170" y="205"/>
              </a:cxn>
              <a:cxn ang="0">
                <a:pos x="168" y="202"/>
              </a:cxn>
              <a:cxn ang="0">
                <a:pos x="170" y="200"/>
              </a:cxn>
              <a:cxn ang="0">
                <a:pos x="280" y="89"/>
              </a:cxn>
              <a:cxn ang="0">
                <a:pos x="284" y="76"/>
              </a:cxn>
              <a:cxn ang="0">
                <a:pos x="293" y="38"/>
              </a:cxn>
              <a:cxn ang="0">
                <a:pos x="319" y="27"/>
              </a:cxn>
              <a:cxn ang="0">
                <a:pos x="346" y="38"/>
              </a:cxn>
              <a:cxn ang="0">
                <a:pos x="357" y="65"/>
              </a:cxn>
              <a:cxn ang="0">
                <a:pos x="346" y="91"/>
              </a:cxn>
              <a:cxn ang="0">
                <a:pos x="308" y="100"/>
              </a:cxn>
              <a:cxn ang="0">
                <a:pos x="295" y="104"/>
              </a:cxn>
              <a:cxn ang="0">
                <a:pos x="193" y="206"/>
              </a:cxn>
              <a:cxn ang="0">
                <a:pos x="193" y="225"/>
              </a:cxn>
              <a:cxn ang="0">
                <a:pos x="212" y="225"/>
              </a:cxn>
              <a:cxn ang="0">
                <a:pos x="308" y="128"/>
              </a:cxn>
              <a:cxn ang="0">
                <a:pos x="365" y="110"/>
              </a:cxn>
              <a:cxn ang="0">
                <a:pos x="383" y="65"/>
              </a:cxn>
              <a:cxn ang="0">
                <a:pos x="365" y="19"/>
              </a:cxn>
              <a:cxn ang="0">
                <a:pos x="319" y="0"/>
              </a:cxn>
              <a:cxn ang="0">
                <a:pos x="274" y="19"/>
              </a:cxn>
            </a:cxnLst>
            <a:rect l="0" t="0" r="r" b="b"/>
            <a:pathLst>
              <a:path w="383" h="264">
                <a:moveTo>
                  <a:pt x="274" y="19"/>
                </a:moveTo>
                <a:cubicBezTo>
                  <a:pt x="262" y="31"/>
                  <a:pt x="255" y="48"/>
                  <a:pt x="255" y="64"/>
                </a:cubicBezTo>
                <a:cubicBezTo>
                  <a:pt x="255" y="68"/>
                  <a:pt x="256" y="72"/>
                  <a:pt x="256" y="75"/>
                </a:cubicBezTo>
                <a:cubicBezTo>
                  <a:pt x="247" y="85"/>
                  <a:pt x="151" y="181"/>
                  <a:pt x="151" y="181"/>
                </a:cubicBezTo>
                <a:cubicBezTo>
                  <a:pt x="145" y="187"/>
                  <a:pt x="142" y="194"/>
                  <a:pt x="142" y="202"/>
                </a:cubicBezTo>
                <a:cubicBezTo>
                  <a:pt x="142" y="202"/>
                  <a:pt x="142" y="202"/>
                  <a:pt x="142" y="202"/>
                </a:cubicBezTo>
                <a:cubicBezTo>
                  <a:pt x="142" y="209"/>
                  <a:pt x="144" y="215"/>
                  <a:pt x="147" y="220"/>
                </a:cubicBezTo>
                <a:cubicBezTo>
                  <a:pt x="141" y="227"/>
                  <a:pt x="132" y="232"/>
                  <a:pt x="123" y="235"/>
                </a:cubicBezTo>
                <a:cubicBezTo>
                  <a:pt x="117" y="236"/>
                  <a:pt x="110" y="237"/>
                  <a:pt x="104" y="233"/>
                </a:cubicBezTo>
                <a:cubicBezTo>
                  <a:pt x="99" y="229"/>
                  <a:pt x="99" y="225"/>
                  <a:pt x="100" y="213"/>
                </a:cubicBezTo>
                <a:cubicBezTo>
                  <a:pt x="101" y="201"/>
                  <a:pt x="103" y="180"/>
                  <a:pt x="81" y="170"/>
                </a:cubicBezTo>
                <a:cubicBezTo>
                  <a:pt x="71" y="165"/>
                  <a:pt x="52" y="161"/>
                  <a:pt x="32" y="182"/>
                </a:cubicBezTo>
                <a:cubicBezTo>
                  <a:pt x="21" y="193"/>
                  <a:pt x="13" y="208"/>
                  <a:pt x="7" y="218"/>
                </a:cubicBezTo>
                <a:cubicBezTo>
                  <a:pt x="6" y="221"/>
                  <a:pt x="5" y="221"/>
                  <a:pt x="5" y="221"/>
                </a:cubicBezTo>
                <a:cubicBezTo>
                  <a:pt x="6" y="221"/>
                  <a:pt x="6" y="221"/>
                  <a:pt x="6" y="221"/>
                </a:cubicBezTo>
                <a:cubicBezTo>
                  <a:pt x="1" y="225"/>
                  <a:pt x="0" y="234"/>
                  <a:pt x="5" y="239"/>
                </a:cubicBezTo>
                <a:cubicBezTo>
                  <a:pt x="10" y="245"/>
                  <a:pt x="17" y="246"/>
                  <a:pt x="23" y="241"/>
                </a:cubicBezTo>
                <a:cubicBezTo>
                  <a:pt x="25" y="239"/>
                  <a:pt x="28" y="236"/>
                  <a:pt x="30" y="231"/>
                </a:cubicBezTo>
                <a:cubicBezTo>
                  <a:pt x="30" y="231"/>
                  <a:pt x="31" y="231"/>
                  <a:pt x="31" y="231"/>
                </a:cubicBezTo>
                <a:cubicBezTo>
                  <a:pt x="45" y="204"/>
                  <a:pt x="57" y="188"/>
                  <a:pt x="70" y="194"/>
                </a:cubicBezTo>
                <a:cubicBezTo>
                  <a:pt x="74" y="196"/>
                  <a:pt x="75" y="197"/>
                  <a:pt x="73" y="211"/>
                </a:cubicBezTo>
                <a:cubicBezTo>
                  <a:pt x="72" y="223"/>
                  <a:pt x="71" y="242"/>
                  <a:pt x="89" y="255"/>
                </a:cubicBezTo>
                <a:cubicBezTo>
                  <a:pt x="100" y="262"/>
                  <a:pt x="114" y="264"/>
                  <a:pt x="129" y="261"/>
                </a:cubicBezTo>
                <a:cubicBezTo>
                  <a:pt x="148" y="256"/>
                  <a:pt x="167" y="242"/>
                  <a:pt x="176" y="225"/>
                </a:cubicBezTo>
                <a:cubicBezTo>
                  <a:pt x="176" y="225"/>
                  <a:pt x="178" y="219"/>
                  <a:pt x="178" y="219"/>
                </a:cubicBezTo>
                <a:cubicBezTo>
                  <a:pt x="179" y="215"/>
                  <a:pt x="177" y="213"/>
                  <a:pt x="174" y="209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69" y="204"/>
                  <a:pt x="168" y="203"/>
                  <a:pt x="168" y="202"/>
                </a:cubicBezTo>
                <a:cubicBezTo>
                  <a:pt x="168" y="202"/>
                  <a:pt x="169" y="201"/>
                  <a:pt x="170" y="200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284" y="86"/>
                  <a:pt x="285" y="80"/>
                  <a:pt x="284" y="76"/>
                </a:cubicBezTo>
                <a:cubicBezTo>
                  <a:pt x="279" y="62"/>
                  <a:pt x="283" y="48"/>
                  <a:pt x="293" y="38"/>
                </a:cubicBezTo>
                <a:cubicBezTo>
                  <a:pt x="300" y="31"/>
                  <a:pt x="309" y="27"/>
                  <a:pt x="319" y="27"/>
                </a:cubicBezTo>
                <a:cubicBezTo>
                  <a:pt x="329" y="27"/>
                  <a:pt x="339" y="31"/>
                  <a:pt x="346" y="38"/>
                </a:cubicBezTo>
                <a:cubicBezTo>
                  <a:pt x="353" y="45"/>
                  <a:pt x="357" y="55"/>
                  <a:pt x="357" y="65"/>
                </a:cubicBezTo>
                <a:cubicBezTo>
                  <a:pt x="357" y="75"/>
                  <a:pt x="353" y="84"/>
                  <a:pt x="346" y="91"/>
                </a:cubicBezTo>
                <a:cubicBezTo>
                  <a:pt x="336" y="101"/>
                  <a:pt x="322" y="104"/>
                  <a:pt x="308" y="100"/>
                </a:cubicBezTo>
                <a:cubicBezTo>
                  <a:pt x="304" y="99"/>
                  <a:pt x="298" y="100"/>
                  <a:pt x="295" y="104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88" y="211"/>
                  <a:pt x="188" y="219"/>
                  <a:pt x="193" y="225"/>
                </a:cubicBezTo>
                <a:cubicBezTo>
                  <a:pt x="198" y="230"/>
                  <a:pt x="206" y="230"/>
                  <a:pt x="212" y="225"/>
                </a:cubicBezTo>
                <a:cubicBezTo>
                  <a:pt x="212" y="225"/>
                  <a:pt x="299" y="137"/>
                  <a:pt x="308" y="128"/>
                </a:cubicBezTo>
                <a:cubicBezTo>
                  <a:pt x="329" y="131"/>
                  <a:pt x="350" y="125"/>
                  <a:pt x="365" y="110"/>
                </a:cubicBezTo>
                <a:cubicBezTo>
                  <a:pt x="377" y="98"/>
                  <a:pt x="383" y="82"/>
                  <a:pt x="383" y="65"/>
                </a:cubicBezTo>
                <a:cubicBezTo>
                  <a:pt x="383" y="47"/>
                  <a:pt x="377" y="31"/>
                  <a:pt x="365" y="19"/>
                </a:cubicBezTo>
                <a:cubicBezTo>
                  <a:pt x="353" y="7"/>
                  <a:pt x="336" y="0"/>
                  <a:pt x="319" y="0"/>
                </a:cubicBezTo>
                <a:cubicBezTo>
                  <a:pt x="302" y="0"/>
                  <a:pt x="286" y="7"/>
                  <a:pt x="274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5" name="Freeform 425"/>
          <p:cNvSpPr>
            <a:spLocks/>
          </p:cNvSpPr>
          <p:nvPr userDrawn="1"/>
        </p:nvSpPr>
        <p:spPr bwMode="auto">
          <a:xfrm>
            <a:off x="6224914" y="4567603"/>
            <a:ext cx="311666" cy="266266"/>
          </a:xfrm>
          <a:custGeom>
            <a:avLst/>
            <a:gdLst/>
            <a:ahLst/>
            <a:cxnLst>
              <a:cxn ang="0">
                <a:pos x="144" y="305"/>
              </a:cxn>
              <a:cxn ang="0">
                <a:pos x="23" y="305"/>
              </a:cxn>
              <a:cxn ang="0">
                <a:pos x="0" y="273"/>
              </a:cxn>
              <a:cxn ang="0">
                <a:pos x="0" y="102"/>
              </a:cxn>
              <a:cxn ang="0">
                <a:pos x="72" y="42"/>
              </a:cxn>
              <a:cxn ang="0">
                <a:pos x="100" y="42"/>
              </a:cxn>
              <a:cxn ang="0">
                <a:pos x="179" y="0"/>
              </a:cxn>
              <a:cxn ang="0">
                <a:pos x="265" y="42"/>
              </a:cxn>
              <a:cxn ang="0">
                <a:pos x="301" y="42"/>
              </a:cxn>
              <a:cxn ang="0">
                <a:pos x="358" y="102"/>
              </a:cxn>
              <a:cxn ang="0">
                <a:pos x="358" y="275"/>
              </a:cxn>
              <a:cxn ang="0">
                <a:pos x="331" y="305"/>
              </a:cxn>
              <a:cxn ang="0">
                <a:pos x="205" y="305"/>
              </a:cxn>
              <a:cxn ang="0">
                <a:pos x="170" y="269"/>
              </a:cxn>
              <a:cxn ang="0">
                <a:pos x="90" y="178"/>
              </a:cxn>
              <a:cxn ang="0">
                <a:pos x="175" y="88"/>
              </a:cxn>
              <a:cxn ang="0">
                <a:pos x="269" y="172"/>
              </a:cxn>
              <a:cxn ang="0">
                <a:pos x="218" y="257"/>
              </a:cxn>
            </a:cxnLst>
            <a:rect l="0" t="0" r="r" b="b"/>
            <a:pathLst>
              <a:path w="358" h="305">
                <a:moveTo>
                  <a:pt x="144" y="305"/>
                </a:moveTo>
                <a:cubicBezTo>
                  <a:pt x="144" y="305"/>
                  <a:pt x="45" y="305"/>
                  <a:pt x="23" y="305"/>
                </a:cubicBezTo>
                <a:cubicBezTo>
                  <a:pt x="1" y="305"/>
                  <a:pt x="0" y="304"/>
                  <a:pt x="0" y="273"/>
                </a:cubicBezTo>
                <a:cubicBezTo>
                  <a:pt x="0" y="242"/>
                  <a:pt x="0" y="114"/>
                  <a:pt x="0" y="102"/>
                </a:cubicBezTo>
                <a:cubicBezTo>
                  <a:pt x="0" y="60"/>
                  <a:pt x="24" y="42"/>
                  <a:pt x="72" y="42"/>
                </a:cubicBezTo>
                <a:cubicBezTo>
                  <a:pt x="80" y="42"/>
                  <a:pt x="89" y="42"/>
                  <a:pt x="100" y="42"/>
                </a:cubicBezTo>
                <a:cubicBezTo>
                  <a:pt x="153" y="42"/>
                  <a:pt x="112" y="0"/>
                  <a:pt x="179" y="0"/>
                </a:cubicBezTo>
                <a:cubicBezTo>
                  <a:pt x="251" y="0"/>
                  <a:pt x="208" y="42"/>
                  <a:pt x="265" y="42"/>
                </a:cubicBezTo>
                <a:cubicBezTo>
                  <a:pt x="274" y="42"/>
                  <a:pt x="279" y="42"/>
                  <a:pt x="301" y="42"/>
                </a:cubicBezTo>
                <a:cubicBezTo>
                  <a:pt x="338" y="42"/>
                  <a:pt x="358" y="70"/>
                  <a:pt x="358" y="102"/>
                </a:cubicBezTo>
                <a:cubicBezTo>
                  <a:pt x="358" y="117"/>
                  <a:pt x="358" y="245"/>
                  <a:pt x="358" y="275"/>
                </a:cubicBezTo>
                <a:cubicBezTo>
                  <a:pt x="358" y="304"/>
                  <a:pt x="358" y="305"/>
                  <a:pt x="331" y="305"/>
                </a:cubicBezTo>
                <a:cubicBezTo>
                  <a:pt x="305" y="305"/>
                  <a:pt x="205" y="305"/>
                  <a:pt x="205" y="305"/>
                </a:cubicBezTo>
                <a:cubicBezTo>
                  <a:pt x="205" y="305"/>
                  <a:pt x="184" y="283"/>
                  <a:pt x="170" y="269"/>
                </a:cubicBezTo>
                <a:cubicBezTo>
                  <a:pt x="127" y="260"/>
                  <a:pt x="90" y="230"/>
                  <a:pt x="90" y="178"/>
                </a:cubicBezTo>
                <a:cubicBezTo>
                  <a:pt x="90" y="121"/>
                  <a:pt x="133" y="88"/>
                  <a:pt x="175" y="88"/>
                </a:cubicBezTo>
                <a:cubicBezTo>
                  <a:pt x="227" y="88"/>
                  <a:pt x="269" y="126"/>
                  <a:pt x="269" y="172"/>
                </a:cubicBezTo>
                <a:cubicBezTo>
                  <a:pt x="269" y="239"/>
                  <a:pt x="218" y="257"/>
                  <a:pt x="218" y="257"/>
                </a:cubicBez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6" name="Freeform 226"/>
          <p:cNvSpPr>
            <a:spLocks/>
          </p:cNvSpPr>
          <p:nvPr userDrawn="1"/>
        </p:nvSpPr>
        <p:spPr bwMode="auto">
          <a:xfrm>
            <a:off x="1335531" y="4500116"/>
            <a:ext cx="395104" cy="401240"/>
          </a:xfrm>
          <a:custGeom>
            <a:avLst/>
            <a:gdLst/>
            <a:ahLst/>
            <a:cxnLst>
              <a:cxn ang="0">
                <a:pos x="167" y="32"/>
              </a:cxn>
              <a:cxn ang="0">
                <a:pos x="110" y="81"/>
              </a:cxn>
              <a:cxn ang="0">
                <a:pos x="42" y="119"/>
              </a:cxn>
              <a:cxn ang="0">
                <a:pos x="68" y="178"/>
              </a:cxn>
              <a:cxn ang="0">
                <a:pos x="38" y="206"/>
              </a:cxn>
              <a:cxn ang="0">
                <a:pos x="7" y="267"/>
              </a:cxn>
              <a:cxn ang="0">
                <a:pos x="79" y="305"/>
              </a:cxn>
              <a:cxn ang="0">
                <a:pos x="89" y="337"/>
              </a:cxn>
              <a:cxn ang="0">
                <a:pos x="68" y="386"/>
              </a:cxn>
              <a:cxn ang="0">
                <a:pos x="127" y="412"/>
              </a:cxn>
              <a:cxn ang="0">
                <a:pos x="205" y="402"/>
              </a:cxn>
              <a:cxn ang="0">
                <a:pos x="262" y="449"/>
              </a:cxn>
              <a:cxn ang="0">
                <a:pos x="300" y="378"/>
              </a:cxn>
              <a:cxn ang="0">
                <a:pos x="349" y="390"/>
              </a:cxn>
              <a:cxn ang="0">
                <a:pos x="407" y="329"/>
              </a:cxn>
              <a:cxn ang="0">
                <a:pos x="383" y="260"/>
              </a:cxn>
              <a:cxn ang="0">
                <a:pos x="444" y="194"/>
              </a:cxn>
              <a:cxn ang="0">
                <a:pos x="276" y="171"/>
              </a:cxn>
              <a:cxn ang="0">
                <a:pos x="271" y="190"/>
              </a:cxn>
              <a:cxn ang="0">
                <a:pos x="235" y="291"/>
              </a:cxn>
              <a:cxn ang="0">
                <a:pos x="227" y="155"/>
              </a:cxn>
              <a:cxn ang="0">
                <a:pos x="239" y="317"/>
              </a:cxn>
              <a:cxn ang="0">
                <a:pos x="302" y="189"/>
              </a:cxn>
              <a:cxn ang="0">
                <a:pos x="422" y="216"/>
              </a:cxn>
              <a:cxn ang="0">
                <a:pos x="353" y="272"/>
              </a:cxn>
              <a:cxn ang="0">
                <a:pos x="381" y="337"/>
              </a:cxn>
              <a:cxn ang="0">
                <a:pos x="364" y="365"/>
              </a:cxn>
              <a:cxn ang="0">
                <a:pos x="273" y="375"/>
              </a:cxn>
              <a:cxn ang="0">
                <a:pos x="250" y="425"/>
              </a:cxn>
              <a:cxn ang="0">
                <a:pos x="231" y="397"/>
              </a:cxn>
              <a:cxn ang="0">
                <a:pos x="159" y="365"/>
              </a:cxn>
              <a:cxn ang="0">
                <a:pos x="92" y="374"/>
              </a:cxn>
              <a:cxn ang="0">
                <a:pos x="120" y="325"/>
              </a:cxn>
              <a:cxn ang="0">
                <a:pos x="83" y="279"/>
              </a:cxn>
              <a:cxn ang="0">
                <a:pos x="28" y="244"/>
              </a:cxn>
              <a:cxn ang="0">
                <a:pos x="89" y="216"/>
              </a:cxn>
              <a:cxn ang="0">
                <a:pos x="90" y="164"/>
              </a:cxn>
              <a:cxn ang="0">
                <a:pos x="70" y="110"/>
              </a:cxn>
              <a:cxn ang="0">
                <a:pos x="177" y="89"/>
              </a:cxn>
              <a:cxn ang="0">
                <a:pos x="200" y="36"/>
              </a:cxn>
              <a:cxn ang="0">
                <a:pos x="220" y="64"/>
              </a:cxn>
              <a:cxn ang="0">
                <a:pos x="292" y="95"/>
              </a:cxn>
              <a:cxn ang="0">
                <a:pos x="359" y="87"/>
              </a:cxn>
              <a:cxn ang="0">
                <a:pos x="338" y="114"/>
              </a:cxn>
              <a:cxn ang="0">
                <a:pos x="375" y="115"/>
              </a:cxn>
              <a:cxn ang="0">
                <a:pos x="354" y="50"/>
              </a:cxn>
              <a:cxn ang="0">
                <a:pos x="278" y="72"/>
              </a:cxn>
              <a:cxn ang="0">
                <a:pos x="246" y="59"/>
              </a:cxn>
              <a:cxn ang="0">
                <a:pos x="189" y="12"/>
              </a:cxn>
            </a:cxnLst>
            <a:rect l="0" t="0" r="r" b="b"/>
            <a:pathLst>
              <a:path w="455" h="460">
                <a:moveTo>
                  <a:pt x="189" y="12"/>
                </a:moveTo>
                <a:cubicBezTo>
                  <a:pt x="180" y="16"/>
                  <a:pt x="172" y="23"/>
                  <a:pt x="167" y="31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59" y="49"/>
                  <a:pt x="153" y="66"/>
                  <a:pt x="151" y="83"/>
                </a:cubicBezTo>
                <a:cubicBezTo>
                  <a:pt x="148" y="90"/>
                  <a:pt x="142" y="96"/>
                  <a:pt x="135" y="98"/>
                </a:cubicBezTo>
                <a:cubicBezTo>
                  <a:pt x="123" y="100"/>
                  <a:pt x="112" y="92"/>
                  <a:pt x="110" y="81"/>
                </a:cubicBezTo>
                <a:cubicBezTo>
                  <a:pt x="109" y="76"/>
                  <a:pt x="106" y="72"/>
                  <a:pt x="101" y="71"/>
                </a:cubicBezTo>
                <a:cubicBezTo>
                  <a:pt x="79" y="63"/>
                  <a:pt x="54" y="77"/>
                  <a:pt x="45" y="101"/>
                </a:cubicBezTo>
                <a:cubicBezTo>
                  <a:pt x="43" y="107"/>
                  <a:pt x="42" y="113"/>
                  <a:pt x="42" y="119"/>
                </a:cubicBezTo>
                <a:cubicBezTo>
                  <a:pt x="42" y="123"/>
                  <a:pt x="42" y="127"/>
                  <a:pt x="43" y="131"/>
                </a:cubicBezTo>
                <a:cubicBezTo>
                  <a:pt x="44" y="131"/>
                  <a:pt x="44" y="132"/>
                  <a:pt x="44" y="132"/>
                </a:cubicBezTo>
                <a:cubicBezTo>
                  <a:pt x="50" y="149"/>
                  <a:pt x="58" y="165"/>
                  <a:pt x="68" y="178"/>
                </a:cubicBezTo>
                <a:cubicBezTo>
                  <a:pt x="70" y="182"/>
                  <a:pt x="71" y="185"/>
                  <a:pt x="71" y="189"/>
                </a:cubicBezTo>
                <a:cubicBezTo>
                  <a:pt x="71" y="193"/>
                  <a:pt x="70" y="197"/>
                  <a:pt x="67" y="201"/>
                </a:cubicBezTo>
                <a:cubicBezTo>
                  <a:pt x="61" y="210"/>
                  <a:pt x="48" y="213"/>
                  <a:pt x="38" y="206"/>
                </a:cubicBezTo>
                <a:cubicBezTo>
                  <a:pt x="34" y="204"/>
                  <a:pt x="29" y="203"/>
                  <a:pt x="25" y="205"/>
                </a:cubicBezTo>
                <a:cubicBezTo>
                  <a:pt x="15" y="210"/>
                  <a:pt x="8" y="218"/>
                  <a:pt x="4" y="229"/>
                </a:cubicBezTo>
                <a:cubicBezTo>
                  <a:pt x="0" y="241"/>
                  <a:pt x="1" y="255"/>
                  <a:pt x="7" y="267"/>
                </a:cubicBezTo>
                <a:cubicBezTo>
                  <a:pt x="11" y="276"/>
                  <a:pt x="18" y="283"/>
                  <a:pt x="26" y="289"/>
                </a:cubicBezTo>
                <a:cubicBezTo>
                  <a:pt x="27" y="289"/>
                  <a:pt x="27" y="289"/>
                  <a:pt x="27" y="289"/>
                </a:cubicBezTo>
                <a:cubicBezTo>
                  <a:pt x="44" y="297"/>
                  <a:pt x="62" y="303"/>
                  <a:pt x="79" y="305"/>
                </a:cubicBezTo>
                <a:cubicBezTo>
                  <a:pt x="78" y="305"/>
                  <a:pt x="78" y="305"/>
                  <a:pt x="77" y="305"/>
                </a:cubicBezTo>
                <a:cubicBezTo>
                  <a:pt x="85" y="307"/>
                  <a:pt x="91" y="313"/>
                  <a:pt x="93" y="321"/>
                </a:cubicBezTo>
                <a:cubicBezTo>
                  <a:pt x="94" y="327"/>
                  <a:pt x="93" y="332"/>
                  <a:pt x="89" y="337"/>
                </a:cubicBezTo>
                <a:cubicBezTo>
                  <a:pt x="86" y="342"/>
                  <a:pt x="81" y="345"/>
                  <a:pt x="76" y="346"/>
                </a:cubicBezTo>
                <a:cubicBezTo>
                  <a:pt x="71" y="347"/>
                  <a:pt x="67" y="350"/>
                  <a:pt x="66" y="355"/>
                </a:cubicBezTo>
                <a:cubicBezTo>
                  <a:pt x="62" y="365"/>
                  <a:pt x="63" y="376"/>
                  <a:pt x="68" y="386"/>
                </a:cubicBezTo>
                <a:cubicBezTo>
                  <a:pt x="73" y="397"/>
                  <a:pt x="84" y="406"/>
                  <a:pt x="96" y="411"/>
                </a:cubicBezTo>
                <a:cubicBezTo>
                  <a:pt x="106" y="414"/>
                  <a:pt x="116" y="415"/>
                  <a:pt x="126" y="412"/>
                </a:cubicBezTo>
                <a:cubicBezTo>
                  <a:pt x="126" y="412"/>
                  <a:pt x="127" y="412"/>
                  <a:pt x="127" y="412"/>
                </a:cubicBezTo>
                <a:cubicBezTo>
                  <a:pt x="144" y="406"/>
                  <a:pt x="159" y="398"/>
                  <a:pt x="173" y="388"/>
                </a:cubicBezTo>
                <a:cubicBezTo>
                  <a:pt x="180" y="384"/>
                  <a:pt x="189" y="384"/>
                  <a:pt x="196" y="388"/>
                </a:cubicBezTo>
                <a:cubicBezTo>
                  <a:pt x="200" y="392"/>
                  <a:pt x="204" y="396"/>
                  <a:pt x="205" y="402"/>
                </a:cubicBezTo>
                <a:cubicBezTo>
                  <a:pt x="206" y="407"/>
                  <a:pt x="205" y="413"/>
                  <a:pt x="201" y="418"/>
                </a:cubicBezTo>
                <a:cubicBezTo>
                  <a:pt x="199" y="422"/>
                  <a:pt x="198" y="427"/>
                  <a:pt x="200" y="431"/>
                </a:cubicBezTo>
                <a:cubicBezTo>
                  <a:pt x="211" y="452"/>
                  <a:pt x="238" y="460"/>
                  <a:pt x="262" y="449"/>
                </a:cubicBezTo>
                <a:cubicBezTo>
                  <a:pt x="271" y="445"/>
                  <a:pt x="278" y="438"/>
                  <a:pt x="284" y="429"/>
                </a:cubicBezTo>
                <a:cubicBezTo>
                  <a:pt x="284" y="429"/>
                  <a:pt x="284" y="429"/>
                  <a:pt x="284" y="428"/>
                </a:cubicBezTo>
                <a:cubicBezTo>
                  <a:pt x="292" y="412"/>
                  <a:pt x="297" y="396"/>
                  <a:pt x="300" y="378"/>
                </a:cubicBezTo>
                <a:cubicBezTo>
                  <a:pt x="302" y="370"/>
                  <a:pt x="308" y="365"/>
                  <a:pt x="316" y="363"/>
                </a:cubicBezTo>
                <a:cubicBezTo>
                  <a:pt x="327" y="361"/>
                  <a:pt x="338" y="368"/>
                  <a:pt x="341" y="380"/>
                </a:cubicBezTo>
                <a:cubicBezTo>
                  <a:pt x="342" y="384"/>
                  <a:pt x="345" y="388"/>
                  <a:pt x="349" y="390"/>
                </a:cubicBezTo>
                <a:cubicBezTo>
                  <a:pt x="372" y="398"/>
                  <a:pt x="397" y="384"/>
                  <a:pt x="405" y="359"/>
                </a:cubicBezTo>
                <a:cubicBezTo>
                  <a:pt x="409" y="350"/>
                  <a:pt x="409" y="339"/>
                  <a:pt x="407" y="330"/>
                </a:cubicBezTo>
                <a:cubicBezTo>
                  <a:pt x="407" y="330"/>
                  <a:pt x="407" y="329"/>
                  <a:pt x="407" y="329"/>
                </a:cubicBezTo>
                <a:cubicBezTo>
                  <a:pt x="400" y="311"/>
                  <a:pt x="392" y="295"/>
                  <a:pt x="382" y="281"/>
                </a:cubicBezTo>
                <a:cubicBezTo>
                  <a:pt x="382" y="282"/>
                  <a:pt x="382" y="282"/>
                  <a:pt x="383" y="282"/>
                </a:cubicBezTo>
                <a:cubicBezTo>
                  <a:pt x="379" y="275"/>
                  <a:pt x="379" y="267"/>
                  <a:pt x="383" y="260"/>
                </a:cubicBezTo>
                <a:cubicBezTo>
                  <a:pt x="390" y="250"/>
                  <a:pt x="403" y="248"/>
                  <a:pt x="413" y="254"/>
                </a:cubicBezTo>
                <a:cubicBezTo>
                  <a:pt x="417" y="257"/>
                  <a:pt x="422" y="257"/>
                  <a:pt x="426" y="255"/>
                </a:cubicBezTo>
                <a:cubicBezTo>
                  <a:pt x="447" y="245"/>
                  <a:pt x="455" y="218"/>
                  <a:pt x="444" y="194"/>
                </a:cubicBezTo>
                <a:cubicBezTo>
                  <a:pt x="440" y="185"/>
                  <a:pt x="433" y="177"/>
                  <a:pt x="424" y="172"/>
                </a:cubicBezTo>
                <a:cubicBezTo>
                  <a:pt x="424" y="172"/>
                  <a:pt x="424" y="172"/>
                  <a:pt x="423" y="172"/>
                </a:cubicBezTo>
                <a:cubicBezTo>
                  <a:pt x="373" y="148"/>
                  <a:pt x="322" y="148"/>
                  <a:pt x="276" y="171"/>
                </a:cubicBezTo>
                <a:cubicBezTo>
                  <a:pt x="273" y="173"/>
                  <a:pt x="271" y="176"/>
                  <a:pt x="270" y="180"/>
                </a:cubicBezTo>
                <a:cubicBezTo>
                  <a:pt x="269" y="183"/>
                  <a:pt x="269" y="187"/>
                  <a:pt x="271" y="19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72" y="191"/>
                  <a:pt x="272" y="191"/>
                  <a:pt x="272" y="192"/>
                </a:cubicBezTo>
                <a:cubicBezTo>
                  <a:pt x="279" y="200"/>
                  <a:pt x="284" y="210"/>
                  <a:pt x="285" y="221"/>
                </a:cubicBezTo>
                <a:cubicBezTo>
                  <a:pt x="291" y="254"/>
                  <a:pt x="268" y="285"/>
                  <a:pt x="235" y="291"/>
                </a:cubicBezTo>
                <a:cubicBezTo>
                  <a:pt x="202" y="296"/>
                  <a:pt x="171" y="273"/>
                  <a:pt x="165" y="240"/>
                </a:cubicBezTo>
                <a:cubicBezTo>
                  <a:pt x="160" y="207"/>
                  <a:pt x="182" y="176"/>
                  <a:pt x="216" y="170"/>
                </a:cubicBezTo>
                <a:cubicBezTo>
                  <a:pt x="223" y="169"/>
                  <a:pt x="228" y="162"/>
                  <a:pt x="227" y="155"/>
                </a:cubicBezTo>
                <a:cubicBezTo>
                  <a:pt x="225" y="148"/>
                  <a:pt x="218" y="143"/>
                  <a:pt x="211" y="144"/>
                </a:cubicBezTo>
                <a:cubicBezTo>
                  <a:pt x="164" y="152"/>
                  <a:pt x="131" y="197"/>
                  <a:pt x="139" y="245"/>
                </a:cubicBezTo>
                <a:cubicBezTo>
                  <a:pt x="147" y="292"/>
                  <a:pt x="192" y="325"/>
                  <a:pt x="239" y="317"/>
                </a:cubicBezTo>
                <a:cubicBezTo>
                  <a:pt x="282" y="310"/>
                  <a:pt x="313" y="273"/>
                  <a:pt x="313" y="230"/>
                </a:cubicBezTo>
                <a:cubicBezTo>
                  <a:pt x="313" y="226"/>
                  <a:pt x="312" y="221"/>
                  <a:pt x="312" y="216"/>
                </a:cubicBezTo>
                <a:cubicBezTo>
                  <a:pt x="310" y="207"/>
                  <a:pt x="307" y="197"/>
                  <a:pt x="302" y="189"/>
                </a:cubicBezTo>
                <a:cubicBezTo>
                  <a:pt x="337" y="176"/>
                  <a:pt x="373" y="178"/>
                  <a:pt x="411" y="195"/>
                </a:cubicBezTo>
                <a:cubicBezTo>
                  <a:pt x="415" y="197"/>
                  <a:pt x="418" y="201"/>
                  <a:pt x="420" y="205"/>
                </a:cubicBezTo>
                <a:cubicBezTo>
                  <a:pt x="422" y="209"/>
                  <a:pt x="422" y="213"/>
                  <a:pt x="422" y="216"/>
                </a:cubicBezTo>
                <a:cubicBezTo>
                  <a:pt x="422" y="221"/>
                  <a:pt x="421" y="225"/>
                  <a:pt x="419" y="228"/>
                </a:cubicBezTo>
                <a:cubicBezTo>
                  <a:pt x="398" y="219"/>
                  <a:pt x="374" y="226"/>
                  <a:pt x="361" y="245"/>
                </a:cubicBezTo>
                <a:cubicBezTo>
                  <a:pt x="356" y="253"/>
                  <a:pt x="353" y="262"/>
                  <a:pt x="353" y="272"/>
                </a:cubicBezTo>
                <a:cubicBezTo>
                  <a:pt x="353" y="280"/>
                  <a:pt x="355" y="288"/>
                  <a:pt x="360" y="296"/>
                </a:cubicBezTo>
                <a:cubicBezTo>
                  <a:pt x="360" y="296"/>
                  <a:pt x="360" y="297"/>
                  <a:pt x="360" y="297"/>
                </a:cubicBezTo>
                <a:cubicBezTo>
                  <a:pt x="369" y="308"/>
                  <a:pt x="376" y="322"/>
                  <a:pt x="381" y="337"/>
                </a:cubicBezTo>
                <a:cubicBezTo>
                  <a:pt x="382" y="338"/>
                  <a:pt x="382" y="340"/>
                  <a:pt x="382" y="342"/>
                </a:cubicBezTo>
                <a:cubicBezTo>
                  <a:pt x="382" y="345"/>
                  <a:pt x="381" y="348"/>
                  <a:pt x="380" y="350"/>
                </a:cubicBezTo>
                <a:cubicBezTo>
                  <a:pt x="377" y="359"/>
                  <a:pt x="371" y="364"/>
                  <a:pt x="364" y="365"/>
                </a:cubicBezTo>
                <a:cubicBezTo>
                  <a:pt x="355" y="345"/>
                  <a:pt x="333" y="332"/>
                  <a:pt x="311" y="337"/>
                </a:cubicBezTo>
                <a:cubicBezTo>
                  <a:pt x="293" y="340"/>
                  <a:pt x="278" y="354"/>
                  <a:pt x="274" y="372"/>
                </a:cubicBezTo>
                <a:cubicBezTo>
                  <a:pt x="273" y="373"/>
                  <a:pt x="273" y="374"/>
                  <a:pt x="273" y="375"/>
                </a:cubicBezTo>
                <a:cubicBezTo>
                  <a:pt x="273" y="374"/>
                  <a:pt x="273" y="374"/>
                  <a:pt x="273" y="373"/>
                </a:cubicBezTo>
                <a:cubicBezTo>
                  <a:pt x="271" y="388"/>
                  <a:pt x="267" y="402"/>
                  <a:pt x="261" y="416"/>
                </a:cubicBezTo>
                <a:cubicBezTo>
                  <a:pt x="258" y="420"/>
                  <a:pt x="255" y="423"/>
                  <a:pt x="250" y="425"/>
                </a:cubicBezTo>
                <a:cubicBezTo>
                  <a:pt x="242" y="429"/>
                  <a:pt x="233" y="428"/>
                  <a:pt x="228" y="424"/>
                </a:cubicBezTo>
                <a:cubicBezTo>
                  <a:pt x="230" y="418"/>
                  <a:pt x="232" y="412"/>
                  <a:pt x="232" y="406"/>
                </a:cubicBezTo>
                <a:cubicBezTo>
                  <a:pt x="232" y="403"/>
                  <a:pt x="231" y="400"/>
                  <a:pt x="231" y="397"/>
                </a:cubicBezTo>
                <a:cubicBezTo>
                  <a:pt x="228" y="384"/>
                  <a:pt x="221" y="373"/>
                  <a:pt x="211" y="366"/>
                </a:cubicBezTo>
                <a:cubicBezTo>
                  <a:pt x="195" y="356"/>
                  <a:pt x="176" y="355"/>
                  <a:pt x="160" y="365"/>
                </a:cubicBezTo>
                <a:cubicBezTo>
                  <a:pt x="159" y="365"/>
                  <a:pt x="159" y="365"/>
                  <a:pt x="159" y="365"/>
                </a:cubicBezTo>
                <a:cubicBezTo>
                  <a:pt x="147" y="374"/>
                  <a:pt x="133" y="381"/>
                  <a:pt x="119" y="386"/>
                </a:cubicBezTo>
                <a:cubicBezTo>
                  <a:pt x="115" y="387"/>
                  <a:pt x="110" y="387"/>
                  <a:pt x="105" y="386"/>
                </a:cubicBezTo>
                <a:cubicBezTo>
                  <a:pt x="99" y="383"/>
                  <a:pt x="94" y="379"/>
                  <a:pt x="92" y="374"/>
                </a:cubicBezTo>
                <a:cubicBezTo>
                  <a:pt x="91" y="373"/>
                  <a:pt x="91" y="371"/>
                  <a:pt x="91" y="369"/>
                </a:cubicBezTo>
                <a:cubicBezTo>
                  <a:pt x="99" y="366"/>
                  <a:pt x="106" y="360"/>
                  <a:pt x="112" y="352"/>
                </a:cubicBezTo>
                <a:cubicBezTo>
                  <a:pt x="117" y="344"/>
                  <a:pt x="120" y="335"/>
                  <a:pt x="120" y="325"/>
                </a:cubicBezTo>
                <a:cubicBezTo>
                  <a:pt x="120" y="322"/>
                  <a:pt x="119" y="319"/>
                  <a:pt x="119" y="316"/>
                </a:cubicBezTo>
                <a:cubicBezTo>
                  <a:pt x="115" y="298"/>
                  <a:pt x="102" y="284"/>
                  <a:pt x="84" y="279"/>
                </a:cubicBezTo>
                <a:cubicBezTo>
                  <a:pt x="84" y="279"/>
                  <a:pt x="83" y="279"/>
                  <a:pt x="83" y="279"/>
                </a:cubicBezTo>
                <a:cubicBezTo>
                  <a:pt x="69" y="277"/>
                  <a:pt x="54" y="272"/>
                  <a:pt x="40" y="265"/>
                </a:cubicBezTo>
                <a:cubicBezTo>
                  <a:pt x="36" y="263"/>
                  <a:pt x="33" y="260"/>
                  <a:pt x="31" y="255"/>
                </a:cubicBezTo>
                <a:cubicBezTo>
                  <a:pt x="29" y="252"/>
                  <a:pt x="28" y="248"/>
                  <a:pt x="28" y="244"/>
                </a:cubicBezTo>
                <a:cubicBezTo>
                  <a:pt x="28" y="242"/>
                  <a:pt x="29" y="240"/>
                  <a:pt x="29" y="238"/>
                </a:cubicBezTo>
                <a:cubicBezTo>
                  <a:pt x="30" y="236"/>
                  <a:pt x="31" y="235"/>
                  <a:pt x="32" y="233"/>
                </a:cubicBezTo>
                <a:cubicBezTo>
                  <a:pt x="52" y="241"/>
                  <a:pt x="77" y="235"/>
                  <a:pt x="89" y="216"/>
                </a:cubicBezTo>
                <a:cubicBezTo>
                  <a:pt x="95" y="208"/>
                  <a:pt x="97" y="198"/>
                  <a:pt x="97" y="189"/>
                </a:cubicBezTo>
                <a:cubicBezTo>
                  <a:pt x="97" y="181"/>
                  <a:pt x="95" y="172"/>
                  <a:pt x="91" y="165"/>
                </a:cubicBezTo>
                <a:cubicBezTo>
                  <a:pt x="91" y="164"/>
                  <a:pt x="90" y="164"/>
                  <a:pt x="90" y="164"/>
                </a:cubicBezTo>
                <a:cubicBezTo>
                  <a:pt x="82" y="152"/>
                  <a:pt x="75" y="139"/>
                  <a:pt x="69" y="124"/>
                </a:cubicBezTo>
                <a:cubicBezTo>
                  <a:pt x="69" y="122"/>
                  <a:pt x="69" y="121"/>
                  <a:pt x="69" y="119"/>
                </a:cubicBezTo>
                <a:cubicBezTo>
                  <a:pt x="69" y="116"/>
                  <a:pt x="69" y="113"/>
                  <a:pt x="70" y="110"/>
                </a:cubicBezTo>
                <a:cubicBezTo>
                  <a:pt x="73" y="102"/>
                  <a:pt x="80" y="96"/>
                  <a:pt x="87" y="96"/>
                </a:cubicBezTo>
                <a:cubicBezTo>
                  <a:pt x="95" y="116"/>
                  <a:pt x="117" y="128"/>
                  <a:pt x="140" y="124"/>
                </a:cubicBezTo>
                <a:cubicBezTo>
                  <a:pt x="158" y="120"/>
                  <a:pt x="172" y="107"/>
                  <a:pt x="177" y="89"/>
                </a:cubicBezTo>
                <a:cubicBezTo>
                  <a:pt x="177" y="89"/>
                  <a:pt x="177" y="88"/>
                  <a:pt x="177" y="88"/>
                </a:cubicBezTo>
                <a:cubicBezTo>
                  <a:pt x="179" y="74"/>
                  <a:pt x="183" y="59"/>
                  <a:pt x="190" y="45"/>
                </a:cubicBezTo>
                <a:cubicBezTo>
                  <a:pt x="193" y="41"/>
                  <a:pt x="196" y="38"/>
                  <a:pt x="200" y="36"/>
                </a:cubicBezTo>
                <a:cubicBezTo>
                  <a:pt x="208" y="32"/>
                  <a:pt x="217" y="33"/>
                  <a:pt x="223" y="37"/>
                </a:cubicBezTo>
                <a:cubicBezTo>
                  <a:pt x="220" y="43"/>
                  <a:pt x="219" y="49"/>
                  <a:pt x="219" y="55"/>
                </a:cubicBezTo>
                <a:cubicBezTo>
                  <a:pt x="219" y="58"/>
                  <a:pt x="219" y="61"/>
                  <a:pt x="220" y="64"/>
                </a:cubicBezTo>
                <a:cubicBezTo>
                  <a:pt x="222" y="77"/>
                  <a:pt x="230" y="87"/>
                  <a:pt x="240" y="94"/>
                </a:cubicBezTo>
                <a:cubicBezTo>
                  <a:pt x="254" y="104"/>
                  <a:pt x="273" y="105"/>
                  <a:pt x="288" y="97"/>
                </a:cubicBezTo>
                <a:cubicBezTo>
                  <a:pt x="289" y="97"/>
                  <a:pt x="291" y="96"/>
                  <a:pt x="292" y="95"/>
                </a:cubicBezTo>
                <a:cubicBezTo>
                  <a:pt x="303" y="87"/>
                  <a:pt x="317" y="80"/>
                  <a:pt x="332" y="74"/>
                </a:cubicBezTo>
                <a:cubicBezTo>
                  <a:pt x="336" y="73"/>
                  <a:pt x="341" y="74"/>
                  <a:pt x="345" y="75"/>
                </a:cubicBezTo>
                <a:cubicBezTo>
                  <a:pt x="351" y="77"/>
                  <a:pt x="356" y="81"/>
                  <a:pt x="359" y="87"/>
                </a:cubicBezTo>
                <a:cubicBezTo>
                  <a:pt x="359" y="88"/>
                  <a:pt x="360" y="90"/>
                  <a:pt x="360" y="92"/>
                </a:cubicBezTo>
                <a:cubicBezTo>
                  <a:pt x="353" y="95"/>
                  <a:pt x="346" y="100"/>
                  <a:pt x="341" y="106"/>
                </a:cubicBezTo>
                <a:cubicBezTo>
                  <a:pt x="339" y="108"/>
                  <a:pt x="338" y="111"/>
                  <a:pt x="338" y="114"/>
                </a:cubicBezTo>
                <a:cubicBezTo>
                  <a:pt x="338" y="118"/>
                  <a:pt x="340" y="122"/>
                  <a:pt x="344" y="125"/>
                </a:cubicBezTo>
                <a:cubicBezTo>
                  <a:pt x="349" y="129"/>
                  <a:pt x="358" y="128"/>
                  <a:pt x="362" y="122"/>
                </a:cubicBezTo>
                <a:cubicBezTo>
                  <a:pt x="365" y="118"/>
                  <a:pt x="370" y="116"/>
                  <a:pt x="375" y="115"/>
                </a:cubicBezTo>
                <a:cubicBezTo>
                  <a:pt x="379" y="114"/>
                  <a:pt x="383" y="111"/>
                  <a:pt x="385" y="106"/>
                </a:cubicBezTo>
                <a:cubicBezTo>
                  <a:pt x="388" y="96"/>
                  <a:pt x="388" y="85"/>
                  <a:pt x="383" y="75"/>
                </a:cubicBezTo>
                <a:cubicBezTo>
                  <a:pt x="377" y="64"/>
                  <a:pt x="367" y="54"/>
                  <a:pt x="354" y="50"/>
                </a:cubicBezTo>
                <a:cubicBezTo>
                  <a:pt x="345" y="47"/>
                  <a:pt x="334" y="46"/>
                  <a:pt x="325" y="48"/>
                </a:cubicBezTo>
                <a:cubicBezTo>
                  <a:pt x="325" y="49"/>
                  <a:pt x="324" y="49"/>
                  <a:pt x="324" y="49"/>
                </a:cubicBezTo>
                <a:cubicBezTo>
                  <a:pt x="307" y="55"/>
                  <a:pt x="291" y="63"/>
                  <a:pt x="278" y="72"/>
                </a:cubicBezTo>
                <a:cubicBezTo>
                  <a:pt x="278" y="73"/>
                  <a:pt x="278" y="73"/>
                  <a:pt x="277" y="73"/>
                </a:cubicBezTo>
                <a:cubicBezTo>
                  <a:pt x="270" y="77"/>
                  <a:pt x="262" y="77"/>
                  <a:pt x="255" y="72"/>
                </a:cubicBezTo>
                <a:cubicBezTo>
                  <a:pt x="250" y="69"/>
                  <a:pt x="247" y="64"/>
                  <a:pt x="246" y="59"/>
                </a:cubicBezTo>
                <a:cubicBezTo>
                  <a:pt x="245" y="53"/>
                  <a:pt x="246" y="48"/>
                  <a:pt x="249" y="43"/>
                </a:cubicBezTo>
                <a:cubicBezTo>
                  <a:pt x="252" y="39"/>
                  <a:pt x="252" y="34"/>
                  <a:pt x="250" y="30"/>
                </a:cubicBezTo>
                <a:cubicBezTo>
                  <a:pt x="240" y="8"/>
                  <a:pt x="213" y="0"/>
                  <a:pt x="189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17" name="Freeform 421"/>
          <p:cNvSpPr>
            <a:spLocks noEditPoints="1"/>
          </p:cNvSpPr>
          <p:nvPr userDrawn="1"/>
        </p:nvSpPr>
        <p:spPr bwMode="auto">
          <a:xfrm>
            <a:off x="6708335" y="4503184"/>
            <a:ext cx="282217" cy="395104"/>
          </a:xfrm>
          <a:custGeom>
            <a:avLst/>
            <a:gdLst/>
            <a:ahLst/>
            <a:cxnLst>
              <a:cxn ang="0">
                <a:pos x="163" y="453"/>
              </a:cxn>
              <a:cxn ang="0">
                <a:pos x="97" y="425"/>
              </a:cxn>
              <a:cxn ang="0">
                <a:pos x="0" y="100"/>
              </a:cxn>
              <a:cxn ang="0">
                <a:pos x="4" y="70"/>
              </a:cxn>
              <a:cxn ang="0">
                <a:pos x="14" y="58"/>
              </a:cxn>
              <a:cxn ang="0">
                <a:pos x="62" y="29"/>
              </a:cxn>
              <a:cxn ang="0">
                <a:pos x="163" y="0"/>
              </a:cxn>
              <a:cxn ang="0">
                <a:pos x="311" y="58"/>
              </a:cxn>
              <a:cxn ang="0">
                <a:pos x="318" y="83"/>
              </a:cxn>
              <a:cxn ang="0">
                <a:pos x="295" y="79"/>
              </a:cxn>
              <a:cxn ang="0">
                <a:pos x="251" y="52"/>
              </a:cxn>
              <a:cxn ang="0">
                <a:pos x="85" y="47"/>
              </a:cxn>
              <a:cxn ang="0">
                <a:pos x="28" y="82"/>
              </a:cxn>
              <a:cxn ang="0">
                <a:pos x="27" y="100"/>
              </a:cxn>
              <a:cxn ang="0">
                <a:pos x="115" y="404"/>
              </a:cxn>
              <a:cxn ang="0">
                <a:pos x="162" y="427"/>
              </a:cxn>
              <a:cxn ang="0">
                <a:pos x="183" y="423"/>
              </a:cxn>
              <a:cxn ang="0">
                <a:pos x="287" y="257"/>
              </a:cxn>
              <a:cxn ang="0">
                <a:pos x="258" y="261"/>
              </a:cxn>
              <a:cxn ang="0">
                <a:pos x="146" y="334"/>
              </a:cxn>
              <a:cxn ang="0">
                <a:pos x="69" y="286"/>
              </a:cxn>
              <a:cxn ang="0">
                <a:pos x="58" y="202"/>
              </a:cxn>
              <a:cxn ang="0">
                <a:pos x="162" y="107"/>
              </a:cxn>
              <a:cxn ang="0">
                <a:pos x="229" y="139"/>
              </a:cxn>
              <a:cxn ang="0">
                <a:pos x="237" y="220"/>
              </a:cxn>
              <a:cxn ang="0">
                <a:pos x="215" y="261"/>
              </a:cxn>
              <a:cxn ang="0">
                <a:pos x="195" y="273"/>
              </a:cxn>
              <a:cxn ang="0">
                <a:pos x="179" y="264"/>
              </a:cxn>
              <a:cxn ang="0">
                <a:pos x="167" y="271"/>
              </a:cxn>
              <a:cxn ang="0">
                <a:pos x="115" y="273"/>
              </a:cxn>
              <a:cxn ang="0">
                <a:pos x="93" y="232"/>
              </a:cxn>
              <a:cxn ang="0">
                <a:pos x="118" y="170"/>
              </a:cxn>
              <a:cxn ang="0">
                <a:pos x="160" y="152"/>
              </a:cxn>
              <a:cxn ang="0">
                <a:pos x="199" y="174"/>
              </a:cxn>
              <a:cxn ang="0">
                <a:pos x="205" y="226"/>
              </a:cxn>
              <a:cxn ang="0">
                <a:pos x="218" y="186"/>
              </a:cxn>
              <a:cxn ang="0">
                <a:pos x="178" y="136"/>
              </a:cxn>
              <a:cxn ang="0">
                <a:pos x="112" y="156"/>
              </a:cxn>
              <a:cxn ang="0">
                <a:pos x="82" y="230"/>
              </a:cxn>
              <a:cxn ang="0">
                <a:pos x="117" y="301"/>
              </a:cxn>
              <a:cxn ang="0">
                <a:pos x="211" y="279"/>
              </a:cxn>
              <a:cxn ang="0">
                <a:pos x="249" y="224"/>
              </a:cxn>
              <a:cxn ang="0">
                <a:pos x="298" y="126"/>
              </a:cxn>
              <a:cxn ang="0">
                <a:pos x="302" y="121"/>
              </a:cxn>
              <a:cxn ang="0">
                <a:pos x="311" y="117"/>
              </a:cxn>
              <a:cxn ang="0">
                <a:pos x="311" y="117"/>
              </a:cxn>
              <a:cxn ang="0">
                <a:pos x="311" y="117"/>
              </a:cxn>
              <a:cxn ang="0">
                <a:pos x="320" y="120"/>
              </a:cxn>
              <a:cxn ang="0">
                <a:pos x="322" y="122"/>
              </a:cxn>
              <a:cxn ang="0">
                <a:pos x="322" y="122"/>
              </a:cxn>
              <a:cxn ang="0">
                <a:pos x="324" y="131"/>
              </a:cxn>
              <a:cxn ang="0">
                <a:pos x="228" y="425"/>
              </a:cxn>
              <a:cxn ang="0">
                <a:pos x="163" y="453"/>
              </a:cxn>
              <a:cxn ang="0">
                <a:pos x="172" y="231"/>
              </a:cxn>
              <a:cxn ang="0">
                <a:pos x="180" y="212"/>
              </a:cxn>
              <a:cxn ang="0">
                <a:pos x="176" y="188"/>
              </a:cxn>
              <a:cxn ang="0">
                <a:pos x="160" y="179"/>
              </a:cxn>
              <a:cxn ang="0">
                <a:pos x="137" y="188"/>
              </a:cxn>
              <a:cxn ang="0">
                <a:pos x="120" y="232"/>
              </a:cxn>
              <a:cxn ang="0">
                <a:pos x="128" y="249"/>
              </a:cxn>
              <a:cxn ang="0">
                <a:pos x="154" y="248"/>
              </a:cxn>
            </a:cxnLst>
            <a:rect l="0" t="0" r="r" b="b"/>
            <a:pathLst>
              <a:path w="324" h="453">
                <a:moveTo>
                  <a:pt x="163" y="453"/>
                </a:move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54" y="453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6" y="398"/>
                  <a:pt x="25" y="347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8"/>
                  <a:pt x="0" y="1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0"/>
                  <a:pt x="1" y="83"/>
                  <a:pt x="2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6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9" y="62"/>
                  <a:pt x="11" y="61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4" y="0"/>
                  <a:pt x="226" y="11"/>
                  <a:pt x="252" y="23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6" y="62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8"/>
                  <a:pt x="305" y="88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9" y="83"/>
                  <a:pt x="298" y="81"/>
                  <a:pt x="295" y="79"/>
                </a:cubicBezTo>
                <a:cubicBezTo>
                  <a:pt x="295" y="79"/>
                  <a:pt x="295" y="79"/>
                  <a:pt x="295" y="79"/>
                </a:cubicBezTo>
                <a:cubicBezTo>
                  <a:pt x="292" y="77"/>
                  <a:pt x="289" y="75"/>
                  <a:pt x="284" y="72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76" y="66"/>
                  <a:pt x="264" y="59"/>
                  <a:pt x="251" y="52"/>
                </a:cubicBezTo>
                <a:cubicBezTo>
                  <a:pt x="251" y="52"/>
                  <a:pt x="251" y="52"/>
                  <a:pt x="251" y="52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60" y="59"/>
                  <a:pt x="40" y="72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7"/>
                  <a:pt x="27" y="93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42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1"/>
                  <a:pt x="115" y="404"/>
                </a:cubicBezTo>
                <a:cubicBezTo>
                  <a:pt x="115" y="404"/>
                  <a:pt x="115" y="404"/>
                  <a:pt x="115" y="404"/>
                </a:cubicBezTo>
                <a:cubicBezTo>
                  <a:pt x="126" y="414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5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0" y="420"/>
                  <a:pt x="200" y="414"/>
                  <a:pt x="211" y="404"/>
                </a:cubicBezTo>
                <a:cubicBezTo>
                  <a:pt x="211" y="404"/>
                  <a:pt x="211" y="404"/>
                  <a:pt x="211" y="404"/>
                </a:cubicBezTo>
                <a:cubicBezTo>
                  <a:pt x="238" y="381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8" y="245"/>
                  <a:pt x="291" y="224"/>
                  <a:pt x="293" y="200"/>
                </a:cubicBezTo>
                <a:cubicBezTo>
                  <a:pt x="293" y="200"/>
                  <a:pt x="293" y="200"/>
                  <a:pt x="293" y="200"/>
                </a:cubicBezTo>
                <a:cubicBezTo>
                  <a:pt x="282" y="220"/>
                  <a:pt x="270" y="242"/>
                  <a:pt x="258" y="261"/>
                </a:cubicBezTo>
                <a:cubicBezTo>
                  <a:pt x="258" y="261"/>
                  <a:pt x="258" y="261"/>
                  <a:pt x="258" y="261"/>
                </a:cubicBezTo>
                <a:cubicBezTo>
                  <a:pt x="248" y="276"/>
                  <a:pt x="239" y="289"/>
                  <a:pt x="229" y="298"/>
                </a:cubicBezTo>
                <a:cubicBezTo>
                  <a:pt x="229" y="298"/>
                  <a:pt x="229" y="298"/>
                  <a:pt x="229" y="298"/>
                </a:cubicBezTo>
                <a:cubicBezTo>
                  <a:pt x="205" y="322"/>
                  <a:pt x="174" y="334"/>
                  <a:pt x="146" y="334"/>
                </a:cubicBezTo>
                <a:cubicBezTo>
                  <a:pt x="146" y="334"/>
                  <a:pt x="146" y="334"/>
                  <a:pt x="146" y="334"/>
                </a:cubicBezTo>
                <a:cubicBezTo>
                  <a:pt x="131" y="334"/>
                  <a:pt x="117" y="331"/>
                  <a:pt x="104" y="324"/>
                </a:cubicBezTo>
                <a:cubicBezTo>
                  <a:pt x="104" y="324"/>
                  <a:pt x="104" y="324"/>
                  <a:pt x="104" y="324"/>
                </a:cubicBezTo>
                <a:cubicBezTo>
                  <a:pt x="90" y="316"/>
                  <a:pt x="78" y="303"/>
                  <a:pt x="69" y="286"/>
                </a:cubicBezTo>
                <a:cubicBezTo>
                  <a:pt x="69" y="286"/>
                  <a:pt x="69" y="286"/>
                  <a:pt x="69" y="286"/>
                </a:cubicBezTo>
                <a:cubicBezTo>
                  <a:pt x="60" y="270"/>
                  <a:pt x="55" y="251"/>
                  <a:pt x="55" y="230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21"/>
                  <a:pt x="56" y="211"/>
                  <a:pt x="58" y="202"/>
                </a:cubicBezTo>
                <a:cubicBezTo>
                  <a:pt x="58" y="202"/>
                  <a:pt x="58" y="202"/>
                  <a:pt x="58" y="202"/>
                </a:cubicBezTo>
                <a:cubicBezTo>
                  <a:pt x="64" y="178"/>
                  <a:pt x="76" y="155"/>
                  <a:pt x="93" y="138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111" y="120"/>
                  <a:pt x="134" y="107"/>
                  <a:pt x="162" y="107"/>
                </a:cubicBezTo>
                <a:cubicBezTo>
                  <a:pt x="162" y="107"/>
                  <a:pt x="162" y="107"/>
                  <a:pt x="162" y="107"/>
                </a:cubicBezTo>
                <a:cubicBezTo>
                  <a:pt x="169" y="107"/>
                  <a:pt x="176" y="108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204" y="114"/>
                  <a:pt x="219" y="125"/>
                  <a:pt x="229" y="139"/>
                </a:cubicBezTo>
                <a:cubicBezTo>
                  <a:pt x="229" y="139"/>
                  <a:pt x="229" y="139"/>
                  <a:pt x="229" y="139"/>
                </a:cubicBezTo>
                <a:cubicBezTo>
                  <a:pt x="240" y="152"/>
                  <a:pt x="245" y="169"/>
                  <a:pt x="245" y="186"/>
                </a:cubicBezTo>
                <a:cubicBezTo>
                  <a:pt x="245" y="186"/>
                  <a:pt x="245" y="186"/>
                  <a:pt x="245" y="186"/>
                </a:cubicBezTo>
                <a:cubicBezTo>
                  <a:pt x="245" y="197"/>
                  <a:pt x="242" y="209"/>
                  <a:pt x="237" y="220"/>
                </a:cubicBezTo>
                <a:cubicBezTo>
                  <a:pt x="237" y="220"/>
                  <a:pt x="237" y="220"/>
                  <a:pt x="237" y="220"/>
                </a:cubicBezTo>
                <a:cubicBezTo>
                  <a:pt x="234" y="227"/>
                  <a:pt x="231" y="235"/>
                  <a:pt x="227" y="242"/>
                </a:cubicBezTo>
                <a:cubicBezTo>
                  <a:pt x="227" y="242"/>
                  <a:pt x="227" y="242"/>
                  <a:pt x="227" y="242"/>
                </a:cubicBezTo>
                <a:cubicBezTo>
                  <a:pt x="223" y="249"/>
                  <a:pt x="219" y="255"/>
                  <a:pt x="215" y="261"/>
                </a:cubicBezTo>
                <a:cubicBezTo>
                  <a:pt x="215" y="261"/>
                  <a:pt x="215" y="261"/>
                  <a:pt x="215" y="261"/>
                </a:cubicBezTo>
                <a:cubicBezTo>
                  <a:pt x="212" y="264"/>
                  <a:pt x="210" y="268"/>
                  <a:pt x="205" y="270"/>
                </a:cubicBezTo>
                <a:cubicBezTo>
                  <a:pt x="205" y="270"/>
                  <a:pt x="205" y="270"/>
                  <a:pt x="205" y="270"/>
                </a:cubicBezTo>
                <a:cubicBezTo>
                  <a:pt x="203" y="272"/>
                  <a:pt x="199" y="273"/>
                  <a:pt x="195" y="273"/>
                </a:cubicBezTo>
                <a:cubicBezTo>
                  <a:pt x="195" y="273"/>
                  <a:pt x="195" y="273"/>
                  <a:pt x="195" y="273"/>
                </a:cubicBezTo>
                <a:cubicBezTo>
                  <a:pt x="191" y="274"/>
                  <a:pt x="188" y="272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2" y="269"/>
                  <a:pt x="180" y="266"/>
                  <a:pt x="179" y="264"/>
                </a:cubicBezTo>
                <a:cubicBezTo>
                  <a:pt x="179" y="264"/>
                  <a:pt x="179" y="264"/>
                  <a:pt x="179" y="264"/>
                </a:cubicBezTo>
                <a:cubicBezTo>
                  <a:pt x="179" y="264"/>
                  <a:pt x="179" y="264"/>
                  <a:pt x="179" y="263"/>
                </a:cubicBezTo>
                <a:cubicBezTo>
                  <a:pt x="179" y="263"/>
                  <a:pt x="179" y="263"/>
                  <a:pt x="179" y="263"/>
                </a:cubicBezTo>
                <a:cubicBezTo>
                  <a:pt x="175" y="266"/>
                  <a:pt x="172" y="269"/>
                  <a:pt x="167" y="271"/>
                </a:cubicBezTo>
                <a:cubicBezTo>
                  <a:pt x="167" y="271"/>
                  <a:pt x="167" y="271"/>
                  <a:pt x="167" y="271"/>
                </a:cubicBezTo>
                <a:cubicBezTo>
                  <a:pt x="159" y="276"/>
                  <a:pt x="149" y="279"/>
                  <a:pt x="139" y="279"/>
                </a:cubicBezTo>
                <a:cubicBezTo>
                  <a:pt x="139" y="279"/>
                  <a:pt x="139" y="279"/>
                  <a:pt x="139" y="279"/>
                </a:cubicBezTo>
                <a:cubicBezTo>
                  <a:pt x="131" y="279"/>
                  <a:pt x="123" y="277"/>
                  <a:pt x="115" y="273"/>
                </a:cubicBezTo>
                <a:cubicBezTo>
                  <a:pt x="115" y="273"/>
                  <a:pt x="115" y="273"/>
                  <a:pt x="115" y="273"/>
                </a:cubicBezTo>
                <a:cubicBezTo>
                  <a:pt x="107" y="269"/>
                  <a:pt x="100" y="262"/>
                  <a:pt x="97" y="253"/>
                </a:cubicBezTo>
                <a:cubicBezTo>
                  <a:pt x="97" y="253"/>
                  <a:pt x="97" y="253"/>
                  <a:pt x="97" y="253"/>
                </a:cubicBezTo>
                <a:cubicBezTo>
                  <a:pt x="94" y="246"/>
                  <a:pt x="93" y="239"/>
                  <a:pt x="93" y="232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19"/>
                  <a:pt x="96" y="207"/>
                  <a:pt x="101" y="196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6" y="186"/>
                  <a:pt x="111" y="176"/>
                  <a:pt x="118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23" y="165"/>
                  <a:pt x="129" y="161"/>
                  <a:pt x="136" y="157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43" y="154"/>
                  <a:pt x="151" y="152"/>
                  <a:pt x="160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7" y="152"/>
                  <a:pt x="174" y="154"/>
                  <a:pt x="181" y="157"/>
                </a:cubicBezTo>
                <a:cubicBezTo>
                  <a:pt x="181" y="157"/>
                  <a:pt x="181" y="157"/>
                  <a:pt x="181" y="157"/>
                </a:cubicBezTo>
                <a:cubicBezTo>
                  <a:pt x="188" y="161"/>
                  <a:pt x="194" y="166"/>
                  <a:pt x="199" y="174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5" y="184"/>
                  <a:pt x="207" y="195"/>
                  <a:pt x="207" y="205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12"/>
                  <a:pt x="206" y="219"/>
                  <a:pt x="205" y="22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8" y="220"/>
                  <a:pt x="210" y="215"/>
                  <a:pt x="213" y="209"/>
                </a:cubicBezTo>
                <a:cubicBezTo>
                  <a:pt x="213" y="209"/>
                  <a:pt x="213" y="209"/>
                  <a:pt x="213" y="209"/>
                </a:cubicBezTo>
                <a:cubicBezTo>
                  <a:pt x="216" y="201"/>
                  <a:pt x="218" y="193"/>
                  <a:pt x="218" y="186"/>
                </a:cubicBezTo>
                <a:cubicBezTo>
                  <a:pt x="218" y="186"/>
                  <a:pt x="218" y="186"/>
                  <a:pt x="218" y="186"/>
                </a:cubicBezTo>
                <a:cubicBezTo>
                  <a:pt x="218" y="174"/>
                  <a:pt x="215" y="163"/>
                  <a:pt x="208" y="155"/>
                </a:cubicBezTo>
                <a:cubicBezTo>
                  <a:pt x="208" y="155"/>
                  <a:pt x="208" y="155"/>
                  <a:pt x="208" y="155"/>
                </a:cubicBezTo>
                <a:cubicBezTo>
                  <a:pt x="201" y="146"/>
                  <a:pt x="192" y="139"/>
                  <a:pt x="178" y="136"/>
                </a:cubicBezTo>
                <a:cubicBezTo>
                  <a:pt x="178" y="136"/>
                  <a:pt x="178" y="136"/>
                  <a:pt x="178" y="136"/>
                </a:cubicBezTo>
                <a:cubicBezTo>
                  <a:pt x="172" y="135"/>
                  <a:pt x="167" y="134"/>
                  <a:pt x="162" y="134"/>
                </a:cubicBezTo>
                <a:cubicBezTo>
                  <a:pt x="162" y="134"/>
                  <a:pt x="162" y="134"/>
                  <a:pt x="162" y="134"/>
                </a:cubicBezTo>
                <a:cubicBezTo>
                  <a:pt x="143" y="134"/>
                  <a:pt x="126" y="143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99" y="170"/>
                  <a:pt x="89" y="189"/>
                  <a:pt x="84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3" y="215"/>
                  <a:pt x="82" y="223"/>
                  <a:pt x="82" y="230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2" y="246"/>
                  <a:pt x="86" y="262"/>
                  <a:pt x="92" y="274"/>
                </a:cubicBezTo>
                <a:cubicBezTo>
                  <a:pt x="92" y="274"/>
                  <a:pt x="92" y="274"/>
                  <a:pt x="92" y="274"/>
                </a:cubicBezTo>
                <a:cubicBezTo>
                  <a:pt x="99" y="286"/>
                  <a:pt x="108" y="296"/>
                  <a:pt x="117" y="301"/>
                </a:cubicBezTo>
                <a:cubicBezTo>
                  <a:pt x="117" y="301"/>
                  <a:pt x="117" y="301"/>
                  <a:pt x="117" y="301"/>
                </a:cubicBezTo>
                <a:cubicBezTo>
                  <a:pt x="125" y="305"/>
                  <a:pt x="135" y="308"/>
                  <a:pt x="146" y="308"/>
                </a:cubicBezTo>
                <a:cubicBezTo>
                  <a:pt x="146" y="308"/>
                  <a:pt x="146" y="308"/>
                  <a:pt x="146" y="308"/>
                </a:cubicBezTo>
                <a:cubicBezTo>
                  <a:pt x="167" y="308"/>
                  <a:pt x="191" y="299"/>
                  <a:pt x="211" y="279"/>
                </a:cubicBezTo>
                <a:cubicBezTo>
                  <a:pt x="211" y="279"/>
                  <a:pt x="211" y="279"/>
                  <a:pt x="211" y="279"/>
                </a:cubicBezTo>
                <a:cubicBezTo>
                  <a:pt x="216" y="274"/>
                  <a:pt x="222" y="266"/>
                  <a:pt x="229" y="256"/>
                </a:cubicBezTo>
                <a:cubicBezTo>
                  <a:pt x="229" y="256"/>
                  <a:pt x="229" y="256"/>
                  <a:pt x="229" y="256"/>
                </a:cubicBezTo>
                <a:cubicBezTo>
                  <a:pt x="235" y="247"/>
                  <a:pt x="242" y="235"/>
                  <a:pt x="249" y="224"/>
                </a:cubicBezTo>
                <a:cubicBezTo>
                  <a:pt x="249" y="224"/>
                  <a:pt x="249" y="224"/>
                  <a:pt x="249" y="224"/>
                </a:cubicBezTo>
                <a:cubicBezTo>
                  <a:pt x="263" y="200"/>
                  <a:pt x="276" y="174"/>
                  <a:pt x="286" y="154"/>
                </a:cubicBezTo>
                <a:cubicBezTo>
                  <a:pt x="286" y="154"/>
                  <a:pt x="286" y="154"/>
                  <a:pt x="286" y="154"/>
                </a:cubicBezTo>
                <a:cubicBezTo>
                  <a:pt x="292" y="141"/>
                  <a:pt x="297" y="130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9" y="124"/>
                  <a:pt x="300" y="122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4" y="118"/>
                  <a:pt x="308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1" y="117"/>
                  <a:pt x="311" y="117"/>
                  <a:pt x="311" y="117"/>
                </a:cubicBezTo>
                <a:cubicBezTo>
                  <a:pt x="315" y="117"/>
                  <a:pt x="318" y="118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1" y="121"/>
                  <a:pt x="321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2" y="122"/>
                  <a:pt x="322" y="123"/>
                  <a:pt x="322" y="123"/>
                </a:cubicBezTo>
                <a:cubicBezTo>
                  <a:pt x="322" y="123"/>
                  <a:pt x="322" y="123"/>
                  <a:pt x="322" y="123"/>
                </a:cubicBezTo>
                <a:cubicBezTo>
                  <a:pt x="324" y="125"/>
                  <a:pt x="324" y="128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7"/>
                  <a:pt x="259" y="398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5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lose/>
                <a:moveTo>
                  <a:pt x="154" y="248"/>
                </a:moveTo>
                <a:cubicBezTo>
                  <a:pt x="162" y="243"/>
                  <a:pt x="168" y="237"/>
                  <a:pt x="172" y="231"/>
                </a:cubicBezTo>
                <a:cubicBezTo>
                  <a:pt x="172" y="231"/>
                  <a:pt x="172" y="231"/>
                  <a:pt x="172" y="231"/>
                </a:cubicBezTo>
                <a:cubicBezTo>
                  <a:pt x="176" y="225"/>
                  <a:pt x="178" y="220"/>
                  <a:pt x="179" y="216"/>
                </a:cubicBezTo>
                <a:cubicBezTo>
                  <a:pt x="179" y="216"/>
                  <a:pt x="179" y="216"/>
                  <a:pt x="179" y="216"/>
                </a:cubicBezTo>
                <a:cubicBezTo>
                  <a:pt x="180" y="214"/>
                  <a:pt x="180" y="213"/>
                  <a:pt x="180" y="212"/>
                </a:cubicBezTo>
                <a:cubicBezTo>
                  <a:pt x="180" y="212"/>
                  <a:pt x="180" y="212"/>
                  <a:pt x="180" y="212"/>
                </a:cubicBezTo>
                <a:cubicBezTo>
                  <a:pt x="180" y="210"/>
                  <a:pt x="180" y="207"/>
                  <a:pt x="180" y="205"/>
                </a:cubicBezTo>
                <a:cubicBezTo>
                  <a:pt x="180" y="205"/>
                  <a:pt x="180" y="205"/>
                  <a:pt x="180" y="205"/>
                </a:cubicBezTo>
                <a:cubicBezTo>
                  <a:pt x="180" y="198"/>
                  <a:pt x="179" y="193"/>
                  <a:pt x="176" y="188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74" y="185"/>
                  <a:pt x="171" y="182"/>
                  <a:pt x="169" y="181"/>
                </a:cubicBezTo>
                <a:cubicBezTo>
                  <a:pt x="169" y="181"/>
                  <a:pt x="169" y="181"/>
                  <a:pt x="169" y="181"/>
                </a:cubicBezTo>
                <a:cubicBezTo>
                  <a:pt x="166" y="180"/>
                  <a:pt x="163" y="179"/>
                  <a:pt x="160" y="179"/>
                </a:cubicBezTo>
                <a:cubicBezTo>
                  <a:pt x="160" y="179"/>
                  <a:pt x="160" y="179"/>
                  <a:pt x="160" y="179"/>
                </a:cubicBezTo>
                <a:cubicBezTo>
                  <a:pt x="156" y="179"/>
                  <a:pt x="151" y="180"/>
                  <a:pt x="147" y="182"/>
                </a:cubicBezTo>
                <a:cubicBezTo>
                  <a:pt x="147" y="182"/>
                  <a:pt x="147" y="182"/>
                  <a:pt x="147" y="182"/>
                </a:cubicBezTo>
                <a:cubicBezTo>
                  <a:pt x="143" y="184"/>
                  <a:pt x="139" y="186"/>
                  <a:pt x="137" y="188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34" y="192"/>
                  <a:pt x="129" y="199"/>
                  <a:pt x="125" y="207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2" y="215"/>
                  <a:pt x="120" y="224"/>
                  <a:pt x="120" y="232"/>
                </a:cubicBezTo>
                <a:cubicBezTo>
                  <a:pt x="120" y="232"/>
                  <a:pt x="120" y="232"/>
                  <a:pt x="120" y="232"/>
                </a:cubicBezTo>
                <a:cubicBezTo>
                  <a:pt x="120" y="236"/>
                  <a:pt x="120" y="240"/>
                  <a:pt x="122" y="243"/>
                </a:cubicBezTo>
                <a:cubicBezTo>
                  <a:pt x="122" y="243"/>
                  <a:pt x="122" y="243"/>
                  <a:pt x="122" y="243"/>
                </a:cubicBezTo>
                <a:cubicBezTo>
                  <a:pt x="123" y="246"/>
                  <a:pt x="125" y="248"/>
                  <a:pt x="128" y="249"/>
                </a:cubicBezTo>
                <a:cubicBezTo>
                  <a:pt x="128" y="249"/>
                  <a:pt x="128" y="249"/>
                  <a:pt x="128" y="249"/>
                </a:cubicBezTo>
                <a:cubicBezTo>
                  <a:pt x="131" y="251"/>
                  <a:pt x="135" y="252"/>
                  <a:pt x="139" y="252"/>
                </a:cubicBezTo>
                <a:cubicBezTo>
                  <a:pt x="139" y="252"/>
                  <a:pt x="139" y="252"/>
                  <a:pt x="139" y="252"/>
                </a:cubicBezTo>
                <a:cubicBezTo>
                  <a:pt x="145" y="252"/>
                  <a:pt x="150" y="250"/>
                  <a:pt x="154" y="2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18" name="Group 413"/>
          <p:cNvGrpSpPr>
            <a:grpSpLocks noChangeAspect="1"/>
          </p:cNvGrpSpPr>
          <p:nvPr userDrawn="1"/>
        </p:nvGrpSpPr>
        <p:grpSpPr bwMode="auto">
          <a:xfrm>
            <a:off x="7138373" y="4584168"/>
            <a:ext cx="353385" cy="233136"/>
            <a:chOff x="4193" y="3192"/>
            <a:chExt cx="288" cy="190"/>
          </a:xfrm>
          <a:noFill/>
        </p:grpSpPr>
        <p:sp>
          <p:nvSpPr>
            <p:cNvPr id="219" name="Freeform 414"/>
            <p:cNvSpPr>
              <a:spLocks/>
            </p:cNvSpPr>
            <p:nvPr/>
          </p:nvSpPr>
          <p:spPr bwMode="auto">
            <a:xfrm>
              <a:off x="4193" y="3192"/>
              <a:ext cx="288" cy="190"/>
            </a:xfrm>
            <a:custGeom>
              <a:avLst/>
              <a:gdLst/>
              <a:ahLst/>
              <a:cxnLst>
                <a:cxn ang="0">
                  <a:pos x="313" y="171"/>
                </a:cxn>
                <a:cxn ang="0">
                  <a:pos x="405" y="145"/>
                </a:cxn>
                <a:cxn ang="0">
                  <a:pos x="200" y="0"/>
                </a:cxn>
                <a:cxn ang="0">
                  <a:pos x="0" y="143"/>
                </a:cxn>
                <a:cxn ang="0">
                  <a:pos x="158" y="195"/>
                </a:cxn>
                <a:cxn ang="0">
                  <a:pos x="241" y="223"/>
                </a:cxn>
                <a:cxn ang="0">
                  <a:pos x="197" y="159"/>
                </a:cxn>
                <a:cxn ang="0">
                  <a:pos x="173" y="85"/>
                </a:cxn>
              </a:cxnLst>
              <a:rect l="0" t="0" r="r" b="b"/>
              <a:pathLst>
                <a:path w="405" h="267">
                  <a:moveTo>
                    <a:pt x="313" y="171"/>
                  </a:moveTo>
                  <a:cubicBezTo>
                    <a:pt x="405" y="145"/>
                    <a:pt x="405" y="145"/>
                    <a:pt x="405" y="145"/>
                  </a:cubicBezTo>
                  <a:cubicBezTo>
                    <a:pt x="405" y="145"/>
                    <a:pt x="368" y="3"/>
                    <a:pt x="200" y="0"/>
                  </a:cubicBezTo>
                  <a:cubicBezTo>
                    <a:pt x="52" y="1"/>
                    <a:pt x="0" y="143"/>
                    <a:pt x="0" y="143"/>
                  </a:cubicBezTo>
                  <a:cubicBezTo>
                    <a:pt x="0" y="143"/>
                    <a:pt x="149" y="192"/>
                    <a:pt x="158" y="195"/>
                  </a:cubicBezTo>
                  <a:cubicBezTo>
                    <a:pt x="146" y="248"/>
                    <a:pt x="221" y="267"/>
                    <a:pt x="241" y="223"/>
                  </a:cubicBezTo>
                  <a:cubicBezTo>
                    <a:pt x="258" y="185"/>
                    <a:pt x="225" y="155"/>
                    <a:pt x="197" y="159"/>
                  </a:cubicBezTo>
                  <a:cubicBezTo>
                    <a:pt x="188" y="131"/>
                    <a:pt x="173" y="85"/>
                    <a:pt x="173" y="85"/>
                  </a:cubicBezTo>
                </a:path>
              </a:pathLst>
            </a:cu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20" name="Line 415"/>
            <p:cNvSpPr>
              <a:spLocks noChangeShapeType="1"/>
            </p:cNvSpPr>
            <p:nvPr/>
          </p:nvSpPr>
          <p:spPr bwMode="auto">
            <a:xfrm flipH="1" flipV="1">
              <a:off x="4232" y="3235"/>
              <a:ext cx="20" cy="19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21" name="Line 416"/>
            <p:cNvSpPr>
              <a:spLocks noChangeShapeType="1"/>
            </p:cNvSpPr>
            <p:nvPr/>
          </p:nvSpPr>
          <p:spPr bwMode="auto">
            <a:xfrm flipV="1">
              <a:off x="4335" y="3192"/>
              <a:ext cx="1" cy="28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22" name="Line 417"/>
            <p:cNvSpPr>
              <a:spLocks noChangeShapeType="1"/>
            </p:cNvSpPr>
            <p:nvPr/>
          </p:nvSpPr>
          <p:spPr bwMode="auto">
            <a:xfrm flipV="1">
              <a:off x="4424" y="3235"/>
              <a:ext cx="17" cy="21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23" name="Freeform 493"/>
          <p:cNvSpPr>
            <a:spLocks/>
          </p:cNvSpPr>
          <p:nvPr userDrawn="1"/>
        </p:nvSpPr>
        <p:spPr bwMode="auto">
          <a:xfrm>
            <a:off x="7643261" y="4501352"/>
            <a:ext cx="245406" cy="398785"/>
          </a:xfrm>
          <a:custGeom>
            <a:avLst/>
            <a:gdLst/>
            <a:ahLst/>
            <a:cxnLst>
              <a:cxn ang="0">
                <a:pos x="265" y="150"/>
              </a:cxn>
              <a:cxn ang="0">
                <a:pos x="275" y="105"/>
              </a:cxn>
              <a:cxn ang="0">
                <a:pos x="277" y="53"/>
              </a:cxn>
              <a:cxn ang="0">
                <a:pos x="260" y="17"/>
              </a:cxn>
              <a:cxn ang="0">
                <a:pos x="190" y="12"/>
              </a:cxn>
              <a:cxn ang="0">
                <a:pos x="58" y="19"/>
              </a:cxn>
              <a:cxn ang="0">
                <a:pos x="31" y="34"/>
              </a:cxn>
              <a:cxn ang="0">
                <a:pos x="0" y="80"/>
              </a:cxn>
              <a:cxn ang="0">
                <a:pos x="0" y="142"/>
              </a:cxn>
              <a:cxn ang="0">
                <a:pos x="11" y="174"/>
              </a:cxn>
              <a:cxn ang="0">
                <a:pos x="0" y="209"/>
              </a:cxn>
              <a:cxn ang="0">
                <a:pos x="43" y="240"/>
              </a:cxn>
              <a:cxn ang="0">
                <a:pos x="26" y="208"/>
              </a:cxn>
              <a:cxn ang="0">
                <a:pos x="49" y="173"/>
              </a:cxn>
              <a:cxn ang="0">
                <a:pos x="26" y="143"/>
              </a:cxn>
              <a:cxn ang="0">
                <a:pos x="38" y="125"/>
              </a:cxn>
              <a:cxn ang="0">
                <a:pos x="49" y="114"/>
              </a:cxn>
              <a:cxn ang="0">
                <a:pos x="48" y="103"/>
              </a:cxn>
              <a:cxn ang="0">
                <a:pos x="26" y="79"/>
              </a:cxn>
              <a:cxn ang="0">
                <a:pos x="38" y="60"/>
              </a:cxn>
              <a:cxn ang="0">
                <a:pos x="71" y="42"/>
              </a:cxn>
              <a:cxn ang="0">
                <a:pos x="106" y="27"/>
              </a:cxn>
              <a:cxn ang="0">
                <a:pos x="191" y="39"/>
              </a:cxn>
              <a:cxn ang="0">
                <a:pos x="231" y="35"/>
              </a:cxn>
              <a:cxn ang="0">
                <a:pos x="249" y="44"/>
              </a:cxn>
              <a:cxn ang="0">
                <a:pos x="236" y="71"/>
              </a:cxn>
              <a:cxn ang="0">
                <a:pos x="82" y="107"/>
              </a:cxn>
              <a:cxn ang="0">
                <a:pos x="238" y="98"/>
              </a:cxn>
              <a:cxn ang="0">
                <a:pos x="249" y="109"/>
              </a:cxn>
              <a:cxn ang="0">
                <a:pos x="236" y="137"/>
              </a:cxn>
              <a:cxn ang="0">
                <a:pos x="227" y="138"/>
              </a:cxn>
              <a:cxn ang="0">
                <a:pos x="96" y="155"/>
              </a:cxn>
              <a:cxn ang="0">
                <a:pos x="99" y="181"/>
              </a:cxn>
              <a:cxn ang="0">
                <a:pos x="231" y="165"/>
              </a:cxn>
              <a:cxn ang="0">
                <a:pos x="249" y="174"/>
              </a:cxn>
              <a:cxn ang="0">
                <a:pos x="251" y="188"/>
              </a:cxn>
              <a:cxn ang="0">
                <a:pos x="90" y="224"/>
              </a:cxn>
              <a:cxn ang="0">
                <a:pos x="58" y="247"/>
              </a:cxn>
              <a:cxn ang="0">
                <a:pos x="64" y="267"/>
              </a:cxn>
              <a:cxn ang="0">
                <a:pos x="54" y="278"/>
              </a:cxn>
              <a:cxn ang="0">
                <a:pos x="36" y="321"/>
              </a:cxn>
              <a:cxn ang="0">
                <a:pos x="91" y="394"/>
              </a:cxn>
              <a:cxn ang="0">
                <a:pos x="97" y="441"/>
              </a:cxn>
              <a:cxn ang="0">
                <a:pos x="139" y="459"/>
              </a:cxn>
              <a:cxn ang="0">
                <a:pos x="182" y="437"/>
              </a:cxn>
              <a:cxn ang="0">
                <a:pos x="231" y="360"/>
              </a:cxn>
              <a:cxn ang="0">
                <a:pos x="235" y="287"/>
              </a:cxn>
              <a:cxn ang="0">
                <a:pos x="186" y="278"/>
              </a:cxn>
              <a:cxn ang="0">
                <a:pos x="189" y="267"/>
              </a:cxn>
              <a:cxn ang="0">
                <a:pos x="163" y="262"/>
              </a:cxn>
              <a:cxn ang="0">
                <a:pos x="156" y="299"/>
              </a:cxn>
              <a:cxn ang="0">
                <a:pos x="212" y="304"/>
              </a:cxn>
              <a:cxn ang="0">
                <a:pos x="208" y="347"/>
              </a:cxn>
              <a:cxn ang="0">
                <a:pos x="160" y="383"/>
              </a:cxn>
              <a:cxn ang="0">
                <a:pos x="140" y="432"/>
              </a:cxn>
              <a:cxn ang="0">
                <a:pos x="121" y="428"/>
              </a:cxn>
              <a:cxn ang="0">
                <a:pos x="106" y="371"/>
              </a:cxn>
              <a:cxn ang="0">
                <a:pos x="63" y="321"/>
              </a:cxn>
              <a:cxn ang="0">
                <a:pos x="110" y="304"/>
              </a:cxn>
              <a:cxn ang="0">
                <a:pos x="124" y="291"/>
              </a:cxn>
              <a:cxn ang="0">
                <a:pos x="88" y="253"/>
              </a:cxn>
              <a:cxn ang="0">
                <a:pos x="240" y="227"/>
              </a:cxn>
              <a:cxn ang="0">
                <a:pos x="277" y="183"/>
              </a:cxn>
            </a:cxnLst>
            <a:rect l="0" t="0" r="r" b="b"/>
            <a:pathLst>
              <a:path w="280" h="459">
                <a:moveTo>
                  <a:pt x="275" y="170"/>
                </a:moveTo>
                <a:cubicBezTo>
                  <a:pt x="274" y="162"/>
                  <a:pt x="271" y="156"/>
                  <a:pt x="265" y="150"/>
                </a:cubicBezTo>
                <a:cubicBezTo>
                  <a:pt x="274" y="142"/>
                  <a:pt x="279" y="130"/>
                  <a:pt x="277" y="118"/>
                </a:cubicBezTo>
                <a:cubicBezTo>
                  <a:pt x="275" y="105"/>
                  <a:pt x="275" y="105"/>
                  <a:pt x="275" y="105"/>
                </a:cubicBezTo>
                <a:cubicBezTo>
                  <a:pt x="274" y="97"/>
                  <a:pt x="271" y="90"/>
                  <a:pt x="266" y="85"/>
                </a:cubicBezTo>
                <a:cubicBezTo>
                  <a:pt x="274" y="77"/>
                  <a:pt x="279" y="65"/>
                  <a:pt x="277" y="53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4" y="31"/>
                  <a:pt x="268" y="23"/>
                  <a:pt x="260" y="17"/>
                </a:cubicBezTo>
                <a:cubicBezTo>
                  <a:pt x="251" y="10"/>
                  <a:pt x="239" y="7"/>
                  <a:pt x="228" y="9"/>
                </a:cubicBezTo>
                <a:cubicBezTo>
                  <a:pt x="225" y="9"/>
                  <a:pt x="193" y="12"/>
                  <a:pt x="190" y="12"/>
                </a:cubicBezTo>
                <a:cubicBezTo>
                  <a:pt x="166" y="8"/>
                  <a:pt x="113" y="0"/>
                  <a:pt x="106" y="0"/>
                </a:cubicBezTo>
                <a:cubicBezTo>
                  <a:pt x="93" y="0"/>
                  <a:pt x="58" y="19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34" y="32"/>
                  <a:pt x="31" y="34"/>
                </a:cubicBezTo>
                <a:cubicBezTo>
                  <a:pt x="12" y="38"/>
                  <a:pt x="0" y="55"/>
                  <a:pt x="0" y="77"/>
                </a:cubicBezTo>
                <a:cubicBezTo>
                  <a:pt x="0" y="78"/>
                  <a:pt x="0" y="79"/>
                  <a:pt x="0" y="80"/>
                </a:cubicBezTo>
                <a:cubicBezTo>
                  <a:pt x="0" y="92"/>
                  <a:pt x="5" y="102"/>
                  <a:pt x="11" y="110"/>
                </a:cubicBezTo>
                <a:cubicBezTo>
                  <a:pt x="4" y="118"/>
                  <a:pt x="0" y="129"/>
                  <a:pt x="0" y="142"/>
                </a:cubicBezTo>
                <a:cubicBezTo>
                  <a:pt x="0" y="143"/>
                  <a:pt x="0" y="143"/>
                  <a:pt x="0" y="144"/>
                </a:cubicBezTo>
                <a:cubicBezTo>
                  <a:pt x="0" y="156"/>
                  <a:pt x="5" y="166"/>
                  <a:pt x="11" y="174"/>
                </a:cubicBezTo>
                <a:cubicBezTo>
                  <a:pt x="4" y="183"/>
                  <a:pt x="0" y="195"/>
                  <a:pt x="0" y="207"/>
                </a:cubicBezTo>
                <a:cubicBezTo>
                  <a:pt x="0" y="208"/>
                  <a:pt x="0" y="208"/>
                  <a:pt x="0" y="209"/>
                </a:cubicBezTo>
                <a:cubicBezTo>
                  <a:pt x="0" y="221"/>
                  <a:pt x="5" y="237"/>
                  <a:pt x="25" y="246"/>
                </a:cubicBezTo>
                <a:cubicBezTo>
                  <a:pt x="32" y="250"/>
                  <a:pt x="40" y="247"/>
                  <a:pt x="43" y="240"/>
                </a:cubicBezTo>
                <a:cubicBezTo>
                  <a:pt x="46" y="234"/>
                  <a:pt x="44" y="226"/>
                  <a:pt x="37" y="223"/>
                </a:cubicBezTo>
                <a:cubicBezTo>
                  <a:pt x="30" y="219"/>
                  <a:pt x="27" y="215"/>
                  <a:pt x="26" y="208"/>
                </a:cubicBezTo>
                <a:cubicBezTo>
                  <a:pt x="26" y="200"/>
                  <a:pt x="31" y="189"/>
                  <a:pt x="38" y="187"/>
                </a:cubicBezTo>
                <a:cubicBezTo>
                  <a:pt x="45" y="186"/>
                  <a:pt x="50" y="180"/>
                  <a:pt x="49" y="173"/>
                </a:cubicBezTo>
                <a:cubicBezTo>
                  <a:pt x="48" y="166"/>
                  <a:pt x="42" y="161"/>
                  <a:pt x="35" y="161"/>
                </a:cubicBezTo>
                <a:cubicBezTo>
                  <a:pt x="32" y="159"/>
                  <a:pt x="27" y="152"/>
                  <a:pt x="26" y="143"/>
                </a:cubicBezTo>
                <a:cubicBezTo>
                  <a:pt x="26" y="143"/>
                  <a:pt x="26" y="142"/>
                  <a:pt x="26" y="142"/>
                </a:cubicBezTo>
                <a:cubicBezTo>
                  <a:pt x="26" y="135"/>
                  <a:pt x="28" y="127"/>
                  <a:pt x="38" y="125"/>
                </a:cubicBezTo>
                <a:cubicBezTo>
                  <a:pt x="43" y="124"/>
                  <a:pt x="47" y="121"/>
                  <a:pt x="49" y="116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0" y="111"/>
                  <a:pt x="50" y="110"/>
                </a:cubicBezTo>
                <a:cubicBezTo>
                  <a:pt x="50" y="108"/>
                  <a:pt x="49" y="105"/>
                  <a:pt x="48" y="103"/>
                </a:cubicBezTo>
                <a:cubicBezTo>
                  <a:pt x="45" y="100"/>
                  <a:pt x="42" y="97"/>
                  <a:pt x="38" y="97"/>
                </a:cubicBezTo>
                <a:cubicBezTo>
                  <a:pt x="33" y="96"/>
                  <a:pt x="27" y="89"/>
                  <a:pt x="26" y="79"/>
                </a:cubicBezTo>
                <a:cubicBezTo>
                  <a:pt x="26" y="78"/>
                  <a:pt x="26" y="78"/>
                  <a:pt x="26" y="77"/>
                </a:cubicBezTo>
                <a:cubicBezTo>
                  <a:pt x="26" y="72"/>
                  <a:pt x="28" y="61"/>
                  <a:pt x="38" y="60"/>
                </a:cubicBezTo>
                <a:cubicBezTo>
                  <a:pt x="39" y="59"/>
                  <a:pt x="41" y="59"/>
                  <a:pt x="42" y="58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8" y="38"/>
                  <a:pt x="100" y="28"/>
                  <a:pt x="106" y="27"/>
                </a:cubicBezTo>
                <a:cubicBezTo>
                  <a:pt x="113" y="27"/>
                  <a:pt x="158" y="34"/>
                  <a:pt x="188" y="39"/>
                </a:cubicBezTo>
                <a:cubicBezTo>
                  <a:pt x="189" y="39"/>
                  <a:pt x="190" y="39"/>
                  <a:pt x="191" y="39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30" y="35"/>
                  <a:pt x="231" y="35"/>
                  <a:pt x="231" y="35"/>
                </a:cubicBezTo>
                <a:cubicBezTo>
                  <a:pt x="236" y="35"/>
                  <a:pt x="241" y="36"/>
                  <a:pt x="245" y="38"/>
                </a:cubicBezTo>
                <a:cubicBezTo>
                  <a:pt x="246" y="39"/>
                  <a:pt x="248" y="41"/>
                  <a:pt x="249" y="44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1" y="64"/>
                  <a:pt x="245" y="70"/>
                  <a:pt x="236" y="71"/>
                </a:cubicBezTo>
                <a:cubicBezTo>
                  <a:pt x="93" y="92"/>
                  <a:pt x="93" y="92"/>
                  <a:pt x="93" y="92"/>
                </a:cubicBezTo>
                <a:cubicBezTo>
                  <a:pt x="86" y="93"/>
                  <a:pt x="81" y="100"/>
                  <a:pt x="82" y="107"/>
                </a:cubicBezTo>
                <a:cubicBezTo>
                  <a:pt x="83" y="114"/>
                  <a:pt x="90" y="119"/>
                  <a:pt x="97" y="118"/>
                </a:cubicBezTo>
                <a:cubicBezTo>
                  <a:pt x="238" y="98"/>
                  <a:pt x="238" y="98"/>
                  <a:pt x="238" y="98"/>
                </a:cubicBezTo>
                <a:cubicBezTo>
                  <a:pt x="238" y="98"/>
                  <a:pt x="239" y="98"/>
                  <a:pt x="239" y="98"/>
                </a:cubicBezTo>
                <a:cubicBezTo>
                  <a:pt x="245" y="100"/>
                  <a:pt x="248" y="105"/>
                  <a:pt x="249" y="109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1" y="128"/>
                  <a:pt x="245" y="135"/>
                  <a:pt x="236" y="137"/>
                </a:cubicBezTo>
                <a:cubicBezTo>
                  <a:pt x="235" y="137"/>
                  <a:pt x="234" y="137"/>
                  <a:pt x="233" y="138"/>
                </a:cubicBezTo>
                <a:cubicBezTo>
                  <a:pt x="231" y="138"/>
                  <a:pt x="229" y="138"/>
                  <a:pt x="227" y="138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96" y="155"/>
                  <a:pt x="96" y="155"/>
                  <a:pt x="96" y="155"/>
                </a:cubicBezTo>
                <a:cubicBezTo>
                  <a:pt x="89" y="156"/>
                  <a:pt x="84" y="162"/>
                  <a:pt x="85" y="169"/>
                </a:cubicBezTo>
                <a:cubicBezTo>
                  <a:pt x="85" y="177"/>
                  <a:pt x="92" y="182"/>
                  <a:pt x="99" y="181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6" y="164"/>
                  <a:pt x="241" y="165"/>
                  <a:pt x="245" y="168"/>
                </a:cubicBezTo>
                <a:cubicBezTo>
                  <a:pt x="246" y="169"/>
                  <a:pt x="248" y="171"/>
                  <a:pt x="249" y="174"/>
                </a:cubicBezTo>
                <a:cubicBezTo>
                  <a:pt x="251" y="187"/>
                  <a:pt x="251" y="187"/>
                  <a:pt x="251" y="187"/>
                </a:cubicBezTo>
                <a:cubicBezTo>
                  <a:pt x="251" y="187"/>
                  <a:pt x="251" y="187"/>
                  <a:pt x="251" y="188"/>
                </a:cubicBezTo>
                <a:cubicBezTo>
                  <a:pt x="251" y="194"/>
                  <a:pt x="244" y="199"/>
                  <a:pt x="236" y="200"/>
                </a:cubicBezTo>
                <a:cubicBezTo>
                  <a:pt x="236" y="200"/>
                  <a:pt x="90" y="224"/>
                  <a:pt x="90" y="224"/>
                </a:cubicBezTo>
                <a:cubicBezTo>
                  <a:pt x="90" y="224"/>
                  <a:pt x="89" y="224"/>
                  <a:pt x="89" y="224"/>
                </a:cubicBezTo>
                <a:cubicBezTo>
                  <a:pt x="81" y="226"/>
                  <a:pt x="62" y="233"/>
                  <a:pt x="58" y="247"/>
                </a:cubicBezTo>
                <a:cubicBezTo>
                  <a:pt x="58" y="248"/>
                  <a:pt x="58" y="250"/>
                  <a:pt x="58" y="252"/>
                </a:cubicBezTo>
                <a:cubicBezTo>
                  <a:pt x="58" y="257"/>
                  <a:pt x="60" y="262"/>
                  <a:pt x="64" y="267"/>
                </a:cubicBezTo>
                <a:cubicBezTo>
                  <a:pt x="68" y="270"/>
                  <a:pt x="72" y="274"/>
                  <a:pt x="76" y="278"/>
                </a:cubicBezTo>
                <a:cubicBezTo>
                  <a:pt x="66" y="278"/>
                  <a:pt x="54" y="278"/>
                  <a:pt x="54" y="278"/>
                </a:cubicBezTo>
                <a:cubicBezTo>
                  <a:pt x="49" y="278"/>
                  <a:pt x="43" y="281"/>
                  <a:pt x="42" y="287"/>
                </a:cubicBezTo>
                <a:cubicBezTo>
                  <a:pt x="41" y="288"/>
                  <a:pt x="36" y="302"/>
                  <a:pt x="36" y="321"/>
                </a:cubicBezTo>
                <a:cubicBezTo>
                  <a:pt x="36" y="333"/>
                  <a:pt x="38" y="347"/>
                  <a:pt x="46" y="360"/>
                </a:cubicBezTo>
                <a:cubicBezTo>
                  <a:pt x="55" y="377"/>
                  <a:pt x="70" y="388"/>
                  <a:pt x="91" y="394"/>
                </a:cubicBezTo>
                <a:cubicBezTo>
                  <a:pt x="92" y="420"/>
                  <a:pt x="95" y="436"/>
                  <a:pt x="95" y="437"/>
                </a:cubicBezTo>
                <a:cubicBezTo>
                  <a:pt x="95" y="438"/>
                  <a:pt x="96" y="440"/>
                  <a:pt x="97" y="441"/>
                </a:cubicBezTo>
                <a:cubicBezTo>
                  <a:pt x="98" y="443"/>
                  <a:pt x="108" y="459"/>
                  <a:pt x="137" y="459"/>
                </a:cubicBezTo>
                <a:cubicBezTo>
                  <a:pt x="139" y="459"/>
                  <a:pt x="139" y="459"/>
                  <a:pt x="139" y="459"/>
                </a:cubicBezTo>
                <a:cubicBezTo>
                  <a:pt x="169" y="459"/>
                  <a:pt x="179" y="443"/>
                  <a:pt x="180" y="441"/>
                </a:cubicBezTo>
                <a:cubicBezTo>
                  <a:pt x="181" y="440"/>
                  <a:pt x="181" y="438"/>
                  <a:pt x="182" y="437"/>
                </a:cubicBezTo>
                <a:cubicBezTo>
                  <a:pt x="182" y="436"/>
                  <a:pt x="185" y="420"/>
                  <a:pt x="186" y="394"/>
                </a:cubicBezTo>
                <a:cubicBezTo>
                  <a:pt x="207" y="388"/>
                  <a:pt x="222" y="377"/>
                  <a:pt x="231" y="360"/>
                </a:cubicBezTo>
                <a:cubicBezTo>
                  <a:pt x="238" y="347"/>
                  <a:pt x="241" y="333"/>
                  <a:pt x="241" y="321"/>
                </a:cubicBezTo>
                <a:cubicBezTo>
                  <a:pt x="241" y="302"/>
                  <a:pt x="235" y="288"/>
                  <a:pt x="235" y="287"/>
                </a:cubicBezTo>
                <a:cubicBezTo>
                  <a:pt x="233" y="281"/>
                  <a:pt x="228" y="278"/>
                  <a:pt x="223" y="278"/>
                </a:cubicBezTo>
                <a:cubicBezTo>
                  <a:pt x="223" y="278"/>
                  <a:pt x="203" y="278"/>
                  <a:pt x="186" y="278"/>
                </a:cubicBezTo>
                <a:cubicBezTo>
                  <a:pt x="187" y="276"/>
                  <a:pt x="188" y="272"/>
                  <a:pt x="188" y="272"/>
                </a:cubicBezTo>
                <a:cubicBezTo>
                  <a:pt x="189" y="270"/>
                  <a:pt x="189" y="269"/>
                  <a:pt x="189" y="267"/>
                </a:cubicBezTo>
                <a:cubicBezTo>
                  <a:pt x="189" y="262"/>
                  <a:pt x="186" y="257"/>
                  <a:pt x="181" y="255"/>
                </a:cubicBezTo>
                <a:cubicBezTo>
                  <a:pt x="174" y="252"/>
                  <a:pt x="166" y="255"/>
                  <a:pt x="163" y="262"/>
                </a:cubicBezTo>
                <a:cubicBezTo>
                  <a:pt x="154" y="286"/>
                  <a:pt x="154" y="286"/>
                  <a:pt x="154" y="286"/>
                </a:cubicBezTo>
                <a:cubicBezTo>
                  <a:pt x="152" y="290"/>
                  <a:pt x="153" y="295"/>
                  <a:pt x="156" y="299"/>
                </a:cubicBezTo>
                <a:cubicBezTo>
                  <a:pt x="158" y="302"/>
                  <a:pt x="162" y="304"/>
                  <a:pt x="167" y="304"/>
                </a:cubicBezTo>
                <a:cubicBezTo>
                  <a:pt x="167" y="304"/>
                  <a:pt x="199" y="304"/>
                  <a:pt x="212" y="304"/>
                </a:cubicBezTo>
                <a:cubicBezTo>
                  <a:pt x="213" y="309"/>
                  <a:pt x="214" y="315"/>
                  <a:pt x="214" y="321"/>
                </a:cubicBezTo>
                <a:cubicBezTo>
                  <a:pt x="214" y="330"/>
                  <a:pt x="213" y="339"/>
                  <a:pt x="208" y="347"/>
                </a:cubicBezTo>
                <a:cubicBezTo>
                  <a:pt x="201" y="359"/>
                  <a:pt x="189" y="367"/>
                  <a:pt x="170" y="371"/>
                </a:cubicBezTo>
                <a:cubicBezTo>
                  <a:pt x="164" y="372"/>
                  <a:pt x="160" y="377"/>
                  <a:pt x="160" y="383"/>
                </a:cubicBezTo>
                <a:cubicBezTo>
                  <a:pt x="159" y="405"/>
                  <a:pt x="157" y="421"/>
                  <a:pt x="156" y="428"/>
                </a:cubicBezTo>
                <a:cubicBezTo>
                  <a:pt x="154" y="430"/>
                  <a:pt x="149" y="432"/>
                  <a:pt x="140" y="432"/>
                </a:cubicBezTo>
                <a:cubicBezTo>
                  <a:pt x="140" y="432"/>
                  <a:pt x="137" y="432"/>
                  <a:pt x="137" y="432"/>
                </a:cubicBezTo>
                <a:cubicBezTo>
                  <a:pt x="128" y="432"/>
                  <a:pt x="123" y="430"/>
                  <a:pt x="121" y="428"/>
                </a:cubicBezTo>
                <a:cubicBezTo>
                  <a:pt x="120" y="421"/>
                  <a:pt x="118" y="405"/>
                  <a:pt x="117" y="383"/>
                </a:cubicBezTo>
                <a:cubicBezTo>
                  <a:pt x="117" y="377"/>
                  <a:pt x="112" y="372"/>
                  <a:pt x="106" y="371"/>
                </a:cubicBezTo>
                <a:cubicBezTo>
                  <a:pt x="88" y="367"/>
                  <a:pt x="76" y="359"/>
                  <a:pt x="69" y="347"/>
                </a:cubicBezTo>
                <a:cubicBezTo>
                  <a:pt x="64" y="339"/>
                  <a:pt x="63" y="330"/>
                  <a:pt x="63" y="321"/>
                </a:cubicBezTo>
                <a:cubicBezTo>
                  <a:pt x="63" y="315"/>
                  <a:pt x="64" y="309"/>
                  <a:pt x="64" y="304"/>
                </a:cubicBezTo>
                <a:cubicBezTo>
                  <a:pt x="78" y="304"/>
                  <a:pt x="110" y="304"/>
                  <a:pt x="110" y="304"/>
                </a:cubicBezTo>
                <a:cubicBezTo>
                  <a:pt x="116" y="304"/>
                  <a:pt x="121" y="301"/>
                  <a:pt x="123" y="296"/>
                </a:cubicBezTo>
                <a:cubicBezTo>
                  <a:pt x="123" y="294"/>
                  <a:pt x="124" y="293"/>
                  <a:pt x="124" y="291"/>
                </a:cubicBezTo>
                <a:cubicBezTo>
                  <a:pt x="124" y="287"/>
                  <a:pt x="122" y="284"/>
                  <a:pt x="119" y="281"/>
                </a:cubicBezTo>
                <a:cubicBezTo>
                  <a:pt x="119" y="281"/>
                  <a:pt x="101" y="265"/>
                  <a:pt x="88" y="253"/>
                </a:cubicBezTo>
                <a:cubicBezTo>
                  <a:pt x="90" y="252"/>
                  <a:pt x="93" y="251"/>
                  <a:pt x="95" y="250"/>
                </a:cubicBezTo>
                <a:cubicBezTo>
                  <a:pt x="97" y="250"/>
                  <a:pt x="240" y="227"/>
                  <a:pt x="240" y="227"/>
                </a:cubicBezTo>
                <a:cubicBezTo>
                  <a:pt x="240" y="227"/>
                  <a:pt x="240" y="227"/>
                  <a:pt x="240" y="227"/>
                </a:cubicBezTo>
                <a:cubicBezTo>
                  <a:pt x="263" y="223"/>
                  <a:pt x="280" y="204"/>
                  <a:pt x="277" y="183"/>
                </a:cubicBezTo>
                <a:lnTo>
                  <a:pt x="275" y="1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4" name="Freeform 576"/>
          <p:cNvSpPr>
            <a:spLocks noEditPoints="1"/>
          </p:cNvSpPr>
          <p:nvPr userDrawn="1"/>
        </p:nvSpPr>
        <p:spPr bwMode="auto">
          <a:xfrm>
            <a:off x="8026679" y="4555333"/>
            <a:ext cx="377927" cy="290806"/>
          </a:xfrm>
          <a:custGeom>
            <a:avLst/>
            <a:gdLst/>
            <a:ahLst/>
            <a:cxnLst>
              <a:cxn ang="0">
                <a:pos x="223" y="107"/>
              </a:cxn>
              <a:cxn ang="0">
                <a:pos x="387" y="290"/>
              </a:cxn>
              <a:cxn ang="0">
                <a:pos x="237" y="290"/>
              </a:cxn>
              <a:cxn ang="0">
                <a:pos x="283" y="267"/>
              </a:cxn>
              <a:cxn ang="0">
                <a:pos x="285" y="266"/>
              </a:cxn>
              <a:cxn ang="0">
                <a:pos x="287" y="263"/>
              </a:cxn>
              <a:cxn ang="0">
                <a:pos x="291" y="259"/>
              </a:cxn>
              <a:cxn ang="0">
                <a:pos x="295" y="255"/>
              </a:cxn>
              <a:cxn ang="0">
                <a:pos x="299" y="250"/>
              </a:cxn>
              <a:cxn ang="0">
                <a:pos x="303" y="244"/>
              </a:cxn>
              <a:cxn ang="0">
                <a:pos x="309" y="229"/>
              </a:cxn>
              <a:cxn ang="0">
                <a:pos x="303" y="195"/>
              </a:cxn>
              <a:cxn ang="0">
                <a:pos x="278" y="167"/>
              </a:cxn>
              <a:cxn ang="0">
                <a:pos x="195" y="136"/>
              </a:cxn>
              <a:cxn ang="0">
                <a:pos x="172" y="107"/>
              </a:cxn>
              <a:cxn ang="0">
                <a:pos x="201" y="114"/>
              </a:cxn>
              <a:cxn ang="0">
                <a:pos x="204" y="114"/>
              </a:cxn>
              <a:cxn ang="0">
                <a:pos x="209" y="112"/>
              </a:cxn>
              <a:cxn ang="0">
                <a:pos x="211" y="110"/>
              </a:cxn>
              <a:cxn ang="0">
                <a:pos x="214" y="105"/>
              </a:cxn>
              <a:cxn ang="0">
                <a:pos x="214" y="102"/>
              </a:cxn>
              <a:cxn ang="0">
                <a:pos x="214" y="98"/>
              </a:cxn>
              <a:cxn ang="0">
                <a:pos x="149" y="36"/>
              </a:cxn>
              <a:cxn ang="0">
                <a:pos x="150" y="194"/>
              </a:cxn>
              <a:cxn ang="0">
                <a:pos x="27" y="196"/>
              </a:cxn>
              <a:cxn ang="0">
                <a:pos x="168" y="16"/>
              </a:cxn>
              <a:cxn ang="0">
                <a:pos x="0" y="29"/>
              </a:cxn>
              <a:cxn ang="0">
                <a:pos x="55" y="232"/>
              </a:cxn>
              <a:cxn ang="0">
                <a:pos x="179" y="175"/>
              </a:cxn>
              <a:cxn ang="0">
                <a:pos x="178" y="171"/>
              </a:cxn>
              <a:cxn ang="0">
                <a:pos x="175" y="167"/>
              </a:cxn>
              <a:cxn ang="0">
                <a:pos x="173" y="165"/>
              </a:cxn>
              <a:cxn ang="0">
                <a:pos x="169" y="163"/>
              </a:cxn>
              <a:cxn ang="0">
                <a:pos x="163" y="163"/>
              </a:cxn>
              <a:cxn ang="0">
                <a:pos x="102" y="115"/>
              </a:cxn>
              <a:cxn ang="0">
                <a:pos x="179" y="81"/>
              </a:cxn>
              <a:cxn ang="0">
                <a:pos x="174" y="80"/>
              </a:cxn>
              <a:cxn ang="0">
                <a:pos x="170" y="80"/>
              </a:cxn>
              <a:cxn ang="0">
                <a:pos x="164" y="80"/>
              </a:cxn>
              <a:cxn ang="0">
                <a:pos x="205" y="191"/>
              </a:cxn>
              <a:cxn ang="0">
                <a:pos x="251" y="325"/>
              </a:cxn>
              <a:cxn ang="0">
                <a:pos x="404" y="310"/>
              </a:cxn>
              <a:cxn ang="0">
                <a:pos x="245" y="181"/>
              </a:cxn>
              <a:cxn ang="0">
                <a:pos x="262" y="189"/>
              </a:cxn>
              <a:cxn ang="0">
                <a:pos x="257" y="196"/>
              </a:cxn>
              <a:cxn ang="0">
                <a:pos x="253" y="203"/>
              </a:cxn>
              <a:cxn ang="0">
                <a:pos x="252" y="207"/>
              </a:cxn>
              <a:cxn ang="0">
                <a:pos x="251" y="213"/>
              </a:cxn>
              <a:cxn ang="0">
                <a:pos x="252" y="216"/>
              </a:cxn>
              <a:cxn ang="0">
                <a:pos x="269" y="233"/>
              </a:cxn>
              <a:cxn ang="0">
                <a:pos x="273" y="240"/>
              </a:cxn>
              <a:cxn ang="0">
                <a:pos x="253" y="247"/>
              </a:cxn>
            </a:cxnLst>
            <a:rect l="0" t="0" r="r" b="b"/>
            <a:pathLst>
              <a:path w="432" h="333">
                <a:moveTo>
                  <a:pt x="424" y="179"/>
                </a:moveTo>
                <a:cubicBezTo>
                  <a:pt x="294" y="116"/>
                  <a:pt x="275" y="108"/>
                  <a:pt x="27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2" y="96"/>
                  <a:pt x="225" y="100"/>
                  <a:pt x="223" y="107"/>
                </a:cubicBezTo>
                <a:cubicBezTo>
                  <a:pt x="222" y="112"/>
                  <a:pt x="223" y="116"/>
                  <a:pt x="226" y="120"/>
                </a:cubicBezTo>
                <a:cubicBezTo>
                  <a:pt x="228" y="121"/>
                  <a:pt x="230" y="123"/>
                  <a:pt x="232" y="123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72" y="136"/>
                  <a:pt x="348" y="172"/>
                  <a:pt x="403" y="198"/>
                </a:cubicBezTo>
                <a:cubicBezTo>
                  <a:pt x="387" y="290"/>
                  <a:pt x="387" y="290"/>
                  <a:pt x="387" y="290"/>
                </a:cubicBezTo>
                <a:cubicBezTo>
                  <a:pt x="383" y="292"/>
                  <a:pt x="379" y="295"/>
                  <a:pt x="375" y="297"/>
                </a:cubicBezTo>
                <a:cubicBezTo>
                  <a:pt x="369" y="301"/>
                  <a:pt x="364" y="305"/>
                  <a:pt x="359" y="307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1" y="298"/>
                  <a:pt x="250" y="298"/>
                  <a:pt x="249" y="298"/>
                </a:cubicBezTo>
                <a:cubicBezTo>
                  <a:pt x="246" y="299"/>
                  <a:pt x="238" y="299"/>
                  <a:pt x="237" y="290"/>
                </a:cubicBezTo>
                <a:cubicBezTo>
                  <a:pt x="236" y="286"/>
                  <a:pt x="237" y="283"/>
                  <a:pt x="238" y="280"/>
                </a:cubicBezTo>
                <a:cubicBezTo>
                  <a:pt x="239" y="278"/>
                  <a:pt x="241" y="276"/>
                  <a:pt x="244" y="275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79" y="269"/>
                  <a:pt x="281" y="269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3" y="267"/>
                  <a:pt x="283" y="267"/>
                </a:cubicBezTo>
                <a:cubicBezTo>
                  <a:pt x="283" y="267"/>
                  <a:pt x="284" y="266"/>
                  <a:pt x="284" y="266"/>
                </a:cubicBezTo>
                <a:cubicBezTo>
                  <a:pt x="284" y="266"/>
                  <a:pt x="284" y="266"/>
                  <a:pt x="284" y="266"/>
                </a:cubicBezTo>
                <a:cubicBezTo>
                  <a:pt x="284" y="266"/>
                  <a:pt x="284" y="266"/>
                  <a:pt x="285" y="266"/>
                </a:cubicBezTo>
                <a:cubicBezTo>
                  <a:pt x="285" y="266"/>
                  <a:pt x="285" y="265"/>
                  <a:pt x="285" y="265"/>
                </a:cubicBezTo>
                <a:cubicBezTo>
                  <a:pt x="285" y="265"/>
                  <a:pt x="285" y="265"/>
                  <a:pt x="286" y="265"/>
                </a:cubicBezTo>
                <a:cubicBezTo>
                  <a:pt x="286" y="265"/>
                  <a:pt x="286" y="264"/>
                  <a:pt x="286" y="264"/>
                </a:cubicBezTo>
                <a:cubicBezTo>
                  <a:pt x="286" y="264"/>
                  <a:pt x="287" y="264"/>
                  <a:pt x="287" y="264"/>
                </a:cubicBezTo>
                <a:cubicBezTo>
                  <a:pt x="287" y="264"/>
                  <a:pt x="287" y="263"/>
                  <a:pt x="287" y="263"/>
                </a:cubicBezTo>
                <a:cubicBezTo>
                  <a:pt x="288" y="263"/>
                  <a:pt x="288" y="263"/>
                  <a:pt x="288" y="262"/>
                </a:cubicBezTo>
                <a:cubicBezTo>
                  <a:pt x="288" y="262"/>
                  <a:pt x="289" y="262"/>
                  <a:pt x="289" y="262"/>
                </a:cubicBezTo>
                <a:cubicBezTo>
                  <a:pt x="289" y="262"/>
                  <a:pt x="289" y="261"/>
                  <a:pt x="290" y="261"/>
                </a:cubicBezTo>
                <a:cubicBezTo>
                  <a:pt x="290" y="261"/>
                  <a:pt x="290" y="260"/>
                  <a:pt x="290" y="260"/>
                </a:cubicBezTo>
                <a:cubicBezTo>
                  <a:pt x="291" y="260"/>
                  <a:pt x="291" y="260"/>
                  <a:pt x="291" y="259"/>
                </a:cubicBezTo>
                <a:cubicBezTo>
                  <a:pt x="291" y="259"/>
                  <a:pt x="292" y="259"/>
                  <a:pt x="292" y="259"/>
                </a:cubicBezTo>
                <a:cubicBezTo>
                  <a:pt x="292" y="258"/>
                  <a:pt x="293" y="258"/>
                  <a:pt x="293" y="258"/>
                </a:cubicBezTo>
                <a:cubicBezTo>
                  <a:pt x="293" y="257"/>
                  <a:pt x="293" y="257"/>
                  <a:pt x="294" y="257"/>
                </a:cubicBezTo>
                <a:cubicBezTo>
                  <a:pt x="294" y="256"/>
                  <a:pt x="294" y="256"/>
                  <a:pt x="295" y="256"/>
                </a:cubicBezTo>
                <a:cubicBezTo>
                  <a:pt x="295" y="255"/>
                  <a:pt x="295" y="255"/>
                  <a:pt x="295" y="255"/>
                </a:cubicBezTo>
                <a:cubicBezTo>
                  <a:pt x="296" y="254"/>
                  <a:pt x="296" y="254"/>
                  <a:pt x="296" y="254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3"/>
                  <a:pt x="297" y="253"/>
                  <a:pt x="297" y="253"/>
                </a:cubicBezTo>
                <a:cubicBezTo>
                  <a:pt x="297" y="252"/>
                  <a:pt x="298" y="252"/>
                  <a:pt x="298" y="251"/>
                </a:cubicBezTo>
                <a:cubicBezTo>
                  <a:pt x="298" y="251"/>
                  <a:pt x="299" y="251"/>
                  <a:pt x="299" y="250"/>
                </a:cubicBezTo>
                <a:cubicBezTo>
                  <a:pt x="299" y="250"/>
                  <a:pt x="300" y="249"/>
                  <a:pt x="300" y="249"/>
                </a:cubicBezTo>
                <a:cubicBezTo>
                  <a:pt x="300" y="249"/>
                  <a:pt x="300" y="248"/>
                  <a:pt x="301" y="248"/>
                </a:cubicBezTo>
                <a:cubicBezTo>
                  <a:pt x="301" y="247"/>
                  <a:pt x="301" y="247"/>
                  <a:pt x="302" y="246"/>
                </a:cubicBezTo>
                <a:cubicBezTo>
                  <a:pt x="302" y="246"/>
                  <a:pt x="302" y="246"/>
                  <a:pt x="302" y="245"/>
                </a:cubicBezTo>
                <a:cubicBezTo>
                  <a:pt x="303" y="245"/>
                  <a:pt x="303" y="244"/>
                  <a:pt x="303" y="244"/>
                </a:cubicBezTo>
                <a:cubicBezTo>
                  <a:pt x="303" y="243"/>
                  <a:pt x="304" y="243"/>
                  <a:pt x="304" y="243"/>
                </a:cubicBezTo>
                <a:cubicBezTo>
                  <a:pt x="304" y="242"/>
                  <a:pt x="305" y="241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5" y="240"/>
                  <a:pt x="305" y="240"/>
                  <a:pt x="305" y="240"/>
                </a:cubicBezTo>
                <a:cubicBezTo>
                  <a:pt x="307" y="236"/>
                  <a:pt x="308" y="233"/>
                  <a:pt x="309" y="229"/>
                </a:cubicBezTo>
                <a:cubicBezTo>
                  <a:pt x="310" y="225"/>
                  <a:pt x="310" y="222"/>
                  <a:pt x="310" y="218"/>
                </a:cubicBezTo>
                <a:cubicBezTo>
                  <a:pt x="310" y="217"/>
                  <a:pt x="310" y="216"/>
                  <a:pt x="310" y="216"/>
                </a:cubicBezTo>
                <a:cubicBezTo>
                  <a:pt x="310" y="212"/>
                  <a:pt x="309" y="209"/>
                  <a:pt x="308" y="206"/>
                </a:cubicBezTo>
                <a:cubicBezTo>
                  <a:pt x="307" y="203"/>
                  <a:pt x="305" y="200"/>
                  <a:pt x="304" y="197"/>
                </a:cubicBezTo>
                <a:cubicBezTo>
                  <a:pt x="303" y="196"/>
                  <a:pt x="303" y="196"/>
                  <a:pt x="303" y="195"/>
                </a:cubicBezTo>
                <a:cubicBezTo>
                  <a:pt x="301" y="192"/>
                  <a:pt x="299" y="190"/>
                  <a:pt x="298" y="187"/>
                </a:cubicBezTo>
                <a:cubicBezTo>
                  <a:pt x="296" y="186"/>
                  <a:pt x="295" y="184"/>
                  <a:pt x="293" y="182"/>
                </a:cubicBezTo>
                <a:cubicBezTo>
                  <a:pt x="292" y="181"/>
                  <a:pt x="291" y="180"/>
                  <a:pt x="290" y="178"/>
                </a:cubicBezTo>
                <a:cubicBezTo>
                  <a:pt x="285" y="173"/>
                  <a:pt x="281" y="169"/>
                  <a:pt x="279" y="168"/>
                </a:cubicBezTo>
                <a:cubicBezTo>
                  <a:pt x="279" y="168"/>
                  <a:pt x="278" y="167"/>
                  <a:pt x="278" y="167"/>
                </a:cubicBezTo>
                <a:cubicBezTo>
                  <a:pt x="278" y="167"/>
                  <a:pt x="277" y="167"/>
                  <a:pt x="276" y="166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65" y="160"/>
                  <a:pt x="237" y="150"/>
                  <a:pt x="237" y="150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65" y="126"/>
                  <a:pt x="165" y="126"/>
                  <a:pt x="165" y="126"/>
                </a:cubicBezTo>
                <a:cubicBezTo>
                  <a:pt x="162" y="125"/>
                  <a:pt x="160" y="123"/>
                  <a:pt x="159" y="121"/>
                </a:cubicBezTo>
                <a:cubicBezTo>
                  <a:pt x="158" y="119"/>
                  <a:pt x="158" y="116"/>
                  <a:pt x="159" y="113"/>
                </a:cubicBezTo>
                <a:cubicBezTo>
                  <a:pt x="160" y="109"/>
                  <a:pt x="163" y="107"/>
                  <a:pt x="167" y="106"/>
                </a:cubicBezTo>
                <a:cubicBezTo>
                  <a:pt x="169" y="106"/>
                  <a:pt x="170" y="106"/>
                  <a:pt x="172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97" y="114"/>
                  <a:pt x="197" y="114"/>
                  <a:pt x="197" y="114"/>
                </a:cubicBezTo>
                <a:cubicBezTo>
                  <a:pt x="198" y="114"/>
                  <a:pt x="199" y="114"/>
                  <a:pt x="199" y="114"/>
                </a:cubicBezTo>
                <a:cubicBezTo>
                  <a:pt x="199" y="114"/>
                  <a:pt x="199" y="114"/>
                  <a:pt x="199" y="114"/>
                </a:cubicBezTo>
                <a:cubicBezTo>
                  <a:pt x="200" y="114"/>
                  <a:pt x="200" y="114"/>
                  <a:pt x="201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4"/>
                  <a:pt x="202" y="114"/>
                  <a:pt x="202" y="114"/>
                </a:cubicBezTo>
                <a:cubicBezTo>
                  <a:pt x="202" y="114"/>
                  <a:pt x="202" y="114"/>
                  <a:pt x="203" y="114"/>
                </a:cubicBezTo>
                <a:cubicBezTo>
                  <a:pt x="203" y="114"/>
                  <a:pt x="204" y="114"/>
                  <a:pt x="204" y="114"/>
                </a:cubicBezTo>
                <a:cubicBezTo>
                  <a:pt x="204" y="114"/>
                  <a:pt x="204" y="114"/>
                  <a:pt x="204" y="114"/>
                </a:cubicBezTo>
                <a:cubicBezTo>
                  <a:pt x="205" y="114"/>
                  <a:pt x="205" y="114"/>
                  <a:pt x="205" y="114"/>
                </a:cubicBezTo>
                <a:cubicBezTo>
                  <a:pt x="206" y="114"/>
                  <a:pt x="206" y="113"/>
                  <a:pt x="206" y="113"/>
                </a:cubicBezTo>
                <a:cubicBezTo>
                  <a:pt x="206" y="113"/>
                  <a:pt x="207" y="113"/>
                  <a:pt x="207" y="113"/>
                </a:cubicBezTo>
                <a:cubicBezTo>
                  <a:pt x="207" y="113"/>
                  <a:pt x="207" y="113"/>
                  <a:pt x="207" y="113"/>
                </a:cubicBezTo>
                <a:cubicBezTo>
                  <a:pt x="208" y="113"/>
                  <a:pt x="208" y="112"/>
                  <a:pt x="209" y="112"/>
                </a:cubicBezTo>
                <a:cubicBezTo>
                  <a:pt x="209" y="112"/>
                  <a:pt x="209" y="112"/>
                  <a:pt x="209" y="112"/>
                </a:cubicBezTo>
                <a:cubicBezTo>
                  <a:pt x="209" y="112"/>
                  <a:pt x="209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10" y="110"/>
                  <a:pt x="211" y="110"/>
                  <a:pt x="211" y="110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2" y="109"/>
                  <a:pt x="212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4"/>
                  <a:pt x="214" y="104"/>
                  <a:pt x="214" y="104"/>
                </a:cubicBezTo>
                <a:cubicBezTo>
                  <a:pt x="214" y="104"/>
                  <a:pt x="214" y="104"/>
                  <a:pt x="214" y="103"/>
                </a:cubicBezTo>
                <a:cubicBezTo>
                  <a:pt x="214" y="103"/>
                  <a:pt x="214" y="103"/>
                  <a:pt x="214" y="102"/>
                </a:cubicBezTo>
                <a:cubicBezTo>
                  <a:pt x="214" y="102"/>
                  <a:pt x="214" y="102"/>
                  <a:pt x="214" y="102"/>
                </a:cubicBezTo>
                <a:cubicBezTo>
                  <a:pt x="214" y="101"/>
                  <a:pt x="214" y="101"/>
                  <a:pt x="214" y="100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100"/>
                  <a:pt x="214" y="99"/>
                  <a:pt x="214" y="99"/>
                </a:cubicBezTo>
                <a:cubicBezTo>
                  <a:pt x="214" y="99"/>
                  <a:pt x="214" y="99"/>
                  <a:pt x="214" y="99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14" y="98"/>
                  <a:pt x="214" y="98"/>
                  <a:pt x="214" y="98"/>
                </a:cubicBezTo>
                <a:cubicBezTo>
                  <a:pt x="209" y="72"/>
                  <a:pt x="193" y="51"/>
                  <a:pt x="171" y="41"/>
                </a:cubicBezTo>
                <a:cubicBezTo>
                  <a:pt x="168" y="40"/>
                  <a:pt x="165" y="39"/>
                  <a:pt x="161" y="38"/>
                </a:cubicBezTo>
                <a:cubicBezTo>
                  <a:pt x="158" y="37"/>
                  <a:pt x="155" y="36"/>
                  <a:pt x="152" y="36"/>
                </a:cubicBezTo>
                <a:cubicBezTo>
                  <a:pt x="151" y="36"/>
                  <a:pt x="150" y="36"/>
                  <a:pt x="149" y="36"/>
                </a:cubicBezTo>
                <a:cubicBezTo>
                  <a:pt x="148" y="36"/>
                  <a:pt x="147" y="36"/>
                  <a:pt x="145" y="36"/>
                </a:cubicBezTo>
                <a:cubicBezTo>
                  <a:pt x="107" y="36"/>
                  <a:pt x="75" y="71"/>
                  <a:pt x="75" y="115"/>
                </a:cubicBezTo>
                <a:cubicBezTo>
                  <a:pt x="75" y="159"/>
                  <a:pt x="107" y="194"/>
                  <a:pt x="145" y="194"/>
                </a:cubicBezTo>
                <a:cubicBezTo>
                  <a:pt x="147" y="194"/>
                  <a:pt x="148" y="194"/>
                  <a:pt x="149" y="194"/>
                </a:cubicBezTo>
                <a:cubicBezTo>
                  <a:pt x="149" y="194"/>
                  <a:pt x="150" y="194"/>
                  <a:pt x="150" y="194"/>
                </a:cubicBezTo>
                <a:cubicBezTo>
                  <a:pt x="151" y="194"/>
                  <a:pt x="151" y="194"/>
                  <a:pt x="152" y="194"/>
                </a:cubicBezTo>
                <a:cubicBezTo>
                  <a:pt x="152" y="194"/>
                  <a:pt x="152" y="194"/>
                  <a:pt x="152" y="194"/>
                </a:cubicBezTo>
                <a:cubicBezTo>
                  <a:pt x="152" y="201"/>
                  <a:pt x="152" y="201"/>
                  <a:pt x="152" y="201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7" y="38"/>
                  <a:pt x="27" y="38"/>
                  <a:pt x="27" y="38"/>
                </a:cubicBezTo>
                <a:cubicBezTo>
                  <a:pt x="57" y="26"/>
                  <a:pt x="57" y="26"/>
                  <a:pt x="57" y="26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6" y="29"/>
                  <a:pt x="157" y="29"/>
                  <a:pt x="159" y="29"/>
                </a:cubicBezTo>
                <a:cubicBezTo>
                  <a:pt x="164" y="27"/>
                  <a:pt x="168" y="22"/>
                  <a:pt x="168" y="16"/>
                </a:cubicBezTo>
                <a:cubicBezTo>
                  <a:pt x="169" y="9"/>
                  <a:pt x="163" y="3"/>
                  <a:pt x="155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0"/>
                  <a:pt x="50" y="1"/>
                </a:cubicBezTo>
                <a:cubicBezTo>
                  <a:pt x="9" y="16"/>
                  <a:pt x="9" y="16"/>
                  <a:pt x="9" y="16"/>
                </a:cubicBezTo>
                <a:cubicBezTo>
                  <a:pt x="4" y="18"/>
                  <a:pt x="0" y="23"/>
                  <a:pt x="0" y="29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11"/>
                  <a:pt x="4" y="216"/>
                  <a:pt x="9" y="218"/>
                </a:cubicBezTo>
                <a:cubicBezTo>
                  <a:pt x="50" y="232"/>
                  <a:pt x="50" y="232"/>
                  <a:pt x="50" y="232"/>
                </a:cubicBezTo>
                <a:cubicBezTo>
                  <a:pt x="51" y="232"/>
                  <a:pt x="53" y="232"/>
                  <a:pt x="54" y="232"/>
                </a:cubicBezTo>
                <a:cubicBezTo>
                  <a:pt x="55" y="232"/>
                  <a:pt x="55" y="232"/>
                  <a:pt x="55" y="232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73" y="227"/>
                  <a:pt x="179" y="221"/>
                  <a:pt x="179" y="214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79" y="176"/>
                  <a:pt x="179" y="175"/>
                  <a:pt x="179" y="175"/>
                </a:cubicBezTo>
                <a:cubicBezTo>
                  <a:pt x="179" y="175"/>
                  <a:pt x="179" y="175"/>
                  <a:pt x="179" y="175"/>
                </a:cubicBezTo>
                <a:cubicBezTo>
                  <a:pt x="179" y="174"/>
                  <a:pt x="179" y="174"/>
                  <a:pt x="179" y="173"/>
                </a:cubicBezTo>
                <a:cubicBezTo>
                  <a:pt x="179" y="173"/>
                  <a:pt x="179" y="173"/>
                  <a:pt x="178" y="173"/>
                </a:cubicBezTo>
                <a:cubicBezTo>
                  <a:pt x="178" y="173"/>
                  <a:pt x="178" y="172"/>
                  <a:pt x="178" y="172"/>
                </a:cubicBezTo>
                <a:cubicBezTo>
                  <a:pt x="178" y="172"/>
                  <a:pt x="178" y="172"/>
                  <a:pt x="178" y="171"/>
                </a:cubicBezTo>
                <a:cubicBezTo>
                  <a:pt x="178" y="171"/>
                  <a:pt x="178" y="171"/>
                  <a:pt x="178" y="170"/>
                </a:cubicBezTo>
                <a:cubicBezTo>
                  <a:pt x="177" y="170"/>
                  <a:pt x="177" y="170"/>
                  <a:pt x="177" y="170"/>
                </a:cubicBezTo>
                <a:cubicBezTo>
                  <a:pt x="177" y="170"/>
                  <a:pt x="177" y="169"/>
                  <a:pt x="177" y="169"/>
                </a:cubicBezTo>
                <a:cubicBezTo>
                  <a:pt x="176" y="168"/>
                  <a:pt x="176" y="168"/>
                  <a:pt x="176" y="168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7"/>
                  <a:pt x="175" y="167"/>
                  <a:pt x="174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66"/>
                  <a:pt x="173" y="166"/>
                  <a:pt x="173" y="165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71" y="164"/>
                  <a:pt x="171" y="164"/>
                  <a:pt x="170" y="164"/>
                </a:cubicBezTo>
                <a:cubicBezTo>
                  <a:pt x="170" y="164"/>
                  <a:pt x="170" y="164"/>
                  <a:pt x="170" y="164"/>
                </a:cubicBezTo>
                <a:cubicBezTo>
                  <a:pt x="169" y="164"/>
                  <a:pt x="169" y="164"/>
                  <a:pt x="169" y="163"/>
                </a:cubicBezTo>
                <a:cubicBezTo>
                  <a:pt x="169" y="163"/>
                  <a:pt x="168" y="163"/>
                  <a:pt x="168" y="163"/>
                </a:cubicBezTo>
                <a:cubicBezTo>
                  <a:pt x="167" y="163"/>
                  <a:pt x="166" y="163"/>
                  <a:pt x="165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4" y="163"/>
                  <a:pt x="163" y="163"/>
                  <a:pt x="163" y="163"/>
                </a:cubicBezTo>
                <a:cubicBezTo>
                  <a:pt x="163" y="163"/>
                  <a:pt x="162" y="164"/>
                  <a:pt x="162" y="164"/>
                </a:cubicBezTo>
                <a:cubicBezTo>
                  <a:pt x="162" y="164"/>
                  <a:pt x="162" y="164"/>
                  <a:pt x="162" y="164"/>
                </a:cubicBezTo>
                <a:cubicBezTo>
                  <a:pt x="161" y="164"/>
                  <a:pt x="161" y="164"/>
                  <a:pt x="160" y="164"/>
                </a:cubicBezTo>
                <a:cubicBezTo>
                  <a:pt x="156" y="166"/>
                  <a:pt x="151" y="167"/>
                  <a:pt x="145" y="167"/>
                </a:cubicBezTo>
                <a:cubicBezTo>
                  <a:pt x="122" y="167"/>
                  <a:pt x="102" y="144"/>
                  <a:pt x="102" y="115"/>
                </a:cubicBezTo>
                <a:cubicBezTo>
                  <a:pt x="102" y="86"/>
                  <a:pt x="122" y="62"/>
                  <a:pt x="145" y="62"/>
                </a:cubicBezTo>
                <a:cubicBezTo>
                  <a:pt x="147" y="62"/>
                  <a:pt x="148" y="62"/>
                  <a:pt x="149" y="63"/>
                </a:cubicBezTo>
                <a:cubicBezTo>
                  <a:pt x="153" y="63"/>
                  <a:pt x="157" y="64"/>
                  <a:pt x="160" y="65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7" y="69"/>
                  <a:pt x="174" y="74"/>
                  <a:pt x="179" y="81"/>
                </a:cubicBezTo>
                <a:cubicBezTo>
                  <a:pt x="178" y="81"/>
                  <a:pt x="178" y="81"/>
                  <a:pt x="178" y="81"/>
                </a:cubicBezTo>
                <a:cubicBezTo>
                  <a:pt x="178" y="81"/>
                  <a:pt x="178" y="81"/>
                  <a:pt x="177" y="81"/>
                </a:cubicBezTo>
                <a:cubicBezTo>
                  <a:pt x="177" y="81"/>
                  <a:pt x="177" y="81"/>
                  <a:pt x="176" y="8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5" y="80"/>
                  <a:pt x="175" y="80"/>
                  <a:pt x="174" y="80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0"/>
                  <a:pt x="167" y="80"/>
                  <a:pt x="167" y="80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5" y="80"/>
                  <a:pt x="165" y="80"/>
                  <a:pt x="164" y="80"/>
                </a:cubicBezTo>
                <a:cubicBezTo>
                  <a:pt x="150" y="82"/>
                  <a:pt x="138" y="91"/>
                  <a:pt x="134" y="105"/>
                </a:cubicBezTo>
                <a:cubicBezTo>
                  <a:pt x="130" y="114"/>
                  <a:pt x="131" y="124"/>
                  <a:pt x="135" y="133"/>
                </a:cubicBezTo>
                <a:cubicBezTo>
                  <a:pt x="140" y="142"/>
                  <a:pt x="147" y="148"/>
                  <a:pt x="157" y="151"/>
                </a:cubicBezTo>
                <a:cubicBezTo>
                  <a:pt x="218" y="172"/>
                  <a:pt x="218" y="172"/>
                  <a:pt x="218" y="172"/>
                </a:cubicBezTo>
                <a:cubicBezTo>
                  <a:pt x="213" y="179"/>
                  <a:pt x="208" y="186"/>
                  <a:pt x="205" y="191"/>
                </a:cubicBezTo>
                <a:cubicBezTo>
                  <a:pt x="195" y="209"/>
                  <a:pt x="198" y="240"/>
                  <a:pt x="216" y="253"/>
                </a:cubicBezTo>
                <a:cubicBezTo>
                  <a:pt x="218" y="254"/>
                  <a:pt x="220" y="256"/>
                  <a:pt x="222" y="258"/>
                </a:cubicBezTo>
                <a:cubicBezTo>
                  <a:pt x="220" y="260"/>
                  <a:pt x="217" y="263"/>
                  <a:pt x="216" y="266"/>
                </a:cubicBezTo>
                <a:cubicBezTo>
                  <a:pt x="210" y="274"/>
                  <a:pt x="209" y="285"/>
                  <a:pt x="210" y="295"/>
                </a:cubicBezTo>
                <a:cubicBezTo>
                  <a:pt x="214" y="315"/>
                  <a:pt x="231" y="327"/>
                  <a:pt x="251" y="325"/>
                </a:cubicBezTo>
                <a:cubicBezTo>
                  <a:pt x="359" y="333"/>
                  <a:pt x="359" y="333"/>
                  <a:pt x="359" y="333"/>
                </a:cubicBezTo>
                <a:cubicBezTo>
                  <a:pt x="359" y="333"/>
                  <a:pt x="360" y="333"/>
                  <a:pt x="360" y="333"/>
                </a:cubicBezTo>
                <a:cubicBezTo>
                  <a:pt x="361" y="333"/>
                  <a:pt x="361" y="333"/>
                  <a:pt x="362" y="333"/>
                </a:cubicBezTo>
                <a:cubicBezTo>
                  <a:pt x="373" y="331"/>
                  <a:pt x="382" y="325"/>
                  <a:pt x="390" y="319"/>
                </a:cubicBezTo>
                <a:cubicBezTo>
                  <a:pt x="395" y="316"/>
                  <a:pt x="400" y="312"/>
                  <a:pt x="404" y="310"/>
                </a:cubicBezTo>
                <a:cubicBezTo>
                  <a:pt x="408" y="308"/>
                  <a:pt x="411" y="305"/>
                  <a:pt x="412" y="301"/>
                </a:cubicBezTo>
                <a:cubicBezTo>
                  <a:pt x="431" y="193"/>
                  <a:pt x="431" y="193"/>
                  <a:pt x="431" y="193"/>
                </a:cubicBezTo>
                <a:cubicBezTo>
                  <a:pt x="432" y="187"/>
                  <a:pt x="429" y="181"/>
                  <a:pt x="424" y="179"/>
                </a:cubicBezTo>
                <a:close/>
                <a:moveTo>
                  <a:pt x="228" y="204"/>
                </a:moveTo>
                <a:cubicBezTo>
                  <a:pt x="231" y="199"/>
                  <a:pt x="237" y="191"/>
                  <a:pt x="245" y="181"/>
                </a:cubicBezTo>
                <a:cubicBezTo>
                  <a:pt x="251" y="183"/>
                  <a:pt x="251" y="183"/>
                  <a:pt x="251" y="183"/>
                </a:cubicBezTo>
                <a:cubicBezTo>
                  <a:pt x="254" y="184"/>
                  <a:pt x="254" y="184"/>
                  <a:pt x="254" y="184"/>
                </a:cubicBezTo>
                <a:cubicBezTo>
                  <a:pt x="261" y="188"/>
                  <a:pt x="261" y="188"/>
                  <a:pt x="261" y="188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2" y="190"/>
                  <a:pt x="261" y="190"/>
                  <a:pt x="261" y="190"/>
                </a:cubicBezTo>
                <a:cubicBezTo>
                  <a:pt x="261" y="191"/>
                  <a:pt x="260" y="191"/>
                  <a:pt x="260" y="192"/>
                </a:cubicBezTo>
                <a:cubicBezTo>
                  <a:pt x="260" y="192"/>
                  <a:pt x="259" y="193"/>
                  <a:pt x="259" y="193"/>
                </a:cubicBezTo>
                <a:cubicBezTo>
                  <a:pt x="259" y="194"/>
                  <a:pt x="258" y="194"/>
                  <a:pt x="258" y="195"/>
                </a:cubicBezTo>
                <a:cubicBezTo>
                  <a:pt x="258" y="195"/>
                  <a:pt x="257" y="195"/>
                  <a:pt x="257" y="196"/>
                </a:cubicBezTo>
                <a:cubicBezTo>
                  <a:pt x="257" y="196"/>
                  <a:pt x="256" y="197"/>
                  <a:pt x="256" y="198"/>
                </a:cubicBezTo>
                <a:cubicBezTo>
                  <a:pt x="256" y="198"/>
                  <a:pt x="256" y="198"/>
                  <a:pt x="256" y="198"/>
                </a:cubicBezTo>
                <a:cubicBezTo>
                  <a:pt x="255" y="199"/>
                  <a:pt x="255" y="200"/>
                  <a:pt x="254" y="200"/>
                </a:cubicBezTo>
                <a:cubicBezTo>
                  <a:pt x="254" y="201"/>
                  <a:pt x="254" y="201"/>
                  <a:pt x="254" y="201"/>
                </a:cubicBezTo>
                <a:cubicBezTo>
                  <a:pt x="254" y="202"/>
                  <a:pt x="254" y="202"/>
                  <a:pt x="253" y="203"/>
                </a:cubicBezTo>
                <a:cubicBezTo>
                  <a:pt x="253" y="203"/>
                  <a:pt x="253" y="203"/>
                  <a:pt x="253" y="203"/>
                </a:cubicBezTo>
                <a:cubicBezTo>
                  <a:pt x="253" y="204"/>
                  <a:pt x="253" y="204"/>
                  <a:pt x="252" y="205"/>
                </a:cubicBezTo>
                <a:cubicBezTo>
                  <a:pt x="252" y="205"/>
                  <a:pt x="252" y="205"/>
                  <a:pt x="252" y="205"/>
                </a:cubicBezTo>
                <a:cubicBezTo>
                  <a:pt x="252" y="206"/>
                  <a:pt x="252" y="206"/>
                  <a:pt x="252" y="207"/>
                </a:cubicBezTo>
                <a:cubicBezTo>
                  <a:pt x="252" y="207"/>
                  <a:pt x="252" y="207"/>
                  <a:pt x="252" y="207"/>
                </a:cubicBezTo>
                <a:cubicBezTo>
                  <a:pt x="251" y="208"/>
                  <a:pt x="251" y="208"/>
                  <a:pt x="251" y="209"/>
                </a:cubicBezTo>
                <a:cubicBezTo>
                  <a:pt x="251" y="209"/>
                  <a:pt x="251" y="209"/>
                  <a:pt x="251" y="209"/>
                </a:cubicBezTo>
                <a:cubicBezTo>
                  <a:pt x="251" y="210"/>
                  <a:pt x="251" y="210"/>
                  <a:pt x="251" y="211"/>
                </a:cubicBezTo>
                <a:cubicBezTo>
                  <a:pt x="251" y="211"/>
                  <a:pt x="251" y="211"/>
                  <a:pt x="251" y="211"/>
                </a:cubicBezTo>
                <a:cubicBezTo>
                  <a:pt x="251" y="212"/>
                  <a:pt x="251" y="212"/>
                  <a:pt x="251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214"/>
                  <a:pt x="251" y="215"/>
                  <a:pt x="251" y="215"/>
                </a:cubicBezTo>
                <a:cubicBezTo>
                  <a:pt x="252" y="215"/>
                  <a:pt x="252" y="216"/>
                  <a:pt x="252" y="216"/>
                </a:cubicBezTo>
                <a:cubicBezTo>
                  <a:pt x="252" y="216"/>
                  <a:pt x="252" y="216"/>
                  <a:pt x="252" y="216"/>
                </a:cubicBezTo>
                <a:cubicBezTo>
                  <a:pt x="252" y="217"/>
                  <a:pt x="252" y="218"/>
                  <a:pt x="253" y="218"/>
                </a:cubicBezTo>
                <a:cubicBezTo>
                  <a:pt x="253" y="219"/>
                  <a:pt x="253" y="219"/>
                  <a:pt x="254" y="220"/>
                </a:cubicBezTo>
                <a:cubicBezTo>
                  <a:pt x="255" y="221"/>
                  <a:pt x="256" y="222"/>
                  <a:pt x="258" y="224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75" y="237"/>
                  <a:pt x="275" y="237"/>
                  <a:pt x="275" y="237"/>
                </a:cubicBezTo>
                <a:cubicBezTo>
                  <a:pt x="275" y="238"/>
                  <a:pt x="274" y="238"/>
                  <a:pt x="274" y="238"/>
                </a:cubicBezTo>
                <a:cubicBezTo>
                  <a:pt x="274" y="239"/>
                  <a:pt x="274" y="239"/>
                  <a:pt x="273" y="239"/>
                </a:cubicBezTo>
                <a:cubicBezTo>
                  <a:pt x="273" y="240"/>
                  <a:pt x="273" y="240"/>
                  <a:pt x="273" y="240"/>
                </a:cubicBezTo>
                <a:cubicBezTo>
                  <a:pt x="272" y="241"/>
                  <a:pt x="272" y="241"/>
                  <a:pt x="272" y="241"/>
                </a:cubicBezTo>
                <a:cubicBezTo>
                  <a:pt x="271" y="241"/>
                  <a:pt x="271" y="242"/>
                  <a:pt x="271" y="242"/>
                </a:cubicBezTo>
                <a:cubicBezTo>
                  <a:pt x="271" y="242"/>
                  <a:pt x="270" y="242"/>
                  <a:pt x="270" y="243"/>
                </a:cubicBezTo>
                <a:cubicBezTo>
                  <a:pt x="270" y="243"/>
                  <a:pt x="269" y="244"/>
                  <a:pt x="269" y="244"/>
                </a:cubicBezTo>
                <a:cubicBezTo>
                  <a:pt x="253" y="247"/>
                  <a:pt x="253" y="247"/>
                  <a:pt x="253" y="247"/>
                </a:cubicBezTo>
                <a:cubicBezTo>
                  <a:pt x="246" y="241"/>
                  <a:pt x="237" y="235"/>
                  <a:pt x="231" y="231"/>
                </a:cubicBezTo>
                <a:cubicBezTo>
                  <a:pt x="226" y="228"/>
                  <a:pt x="224" y="213"/>
                  <a:pt x="228" y="20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5" name="Freeform 612"/>
          <p:cNvSpPr>
            <a:spLocks/>
          </p:cNvSpPr>
          <p:nvPr userDrawn="1"/>
        </p:nvSpPr>
        <p:spPr bwMode="auto">
          <a:xfrm>
            <a:off x="8500281" y="4522825"/>
            <a:ext cx="355840" cy="355839"/>
          </a:xfrm>
          <a:custGeom>
            <a:avLst/>
            <a:gdLst/>
            <a:ahLst/>
            <a:cxnLst>
              <a:cxn ang="0">
                <a:pos x="153" y="404"/>
              </a:cxn>
              <a:cxn ang="0">
                <a:pos x="149" y="156"/>
              </a:cxn>
              <a:cxn ang="0">
                <a:pos x="175" y="156"/>
              </a:cxn>
              <a:cxn ang="0">
                <a:pos x="249" y="381"/>
              </a:cxn>
              <a:cxn ang="0">
                <a:pos x="253" y="232"/>
              </a:cxn>
              <a:cxn ang="0">
                <a:pos x="310" y="228"/>
              </a:cxn>
              <a:cxn ang="0">
                <a:pos x="323" y="242"/>
              </a:cxn>
              <a:cxn ang="0">
                <a:pos x="381" y="269"/>
              </a:cxn>
              <a:cxn ang="0">
                <a:pos x="381" y="238"/>
              </a:cxn>
              <a:cxn ang="0">
                <a:pos x="378" y="203"/>
              </a:cxn>
              <a:cxn ang="0">
                <a:pos x="351" y="173"/>
              </a:cxn>
              <a:cxn ang="0">
                <a:pos x="323" y="169"/>
              </a:cxn>
              <a:cxn ang="0">
                <a:pos x="254" y="165"/>
              </a:cxn>
              <a:cxn ang="0">
                <a:pos x="250" y="102"/>
              </a:cxn>
              <a:cxn ang="0">
                <a:pos x="212" y="98"/>
              </a:cxn>
              <a:cxn ang="0">
                <a:pos x="208" y="33"/>
              </a:cxn>
              <a:cxn ang="0">
                <a:pos x="176" y="27"/>
              </a:cxn>
              <a:cxn ang="0">
                <a:pos x="158" y="29"/>
              </a:cxn>
              <a:cxn ang="0">
                <a:pos x="124" y="69"/>
              </a:cxn>
              <a:cxn ang="0">
                <a:pos x="113" y="113"/>
              </a:cxn>
              <a:cxn ang="0">
                <a:pos x="24" y="329"/>
              </a:cxn>
              <a:cxn ang="0">
                <a:pos x="6" y="330"/>
              </a:cxn>
              <a:cxn ang="0">
                <a:pos x="5" y="311"/>
              </a:cxn>
              <a:cxn ang="0">
                <a:pos x="5" y="311"/>
              </a:cxn>
              <a:cxn ang="0">
                <a:pos x="10" y="305"/>
              </a:cxn>
              <a:cxn ang="0">
                <a:pos x="25" y="285"/>
              </a:cxn>
              <a:cxn ang="0">
                <a:pos x="82" y="135"/>
              </a:cxn>
              <a:cxn ang="0">
                <a:pos x="99" y="60"/>
              </a:cxn>
              <a:cxn ang="0">
                <a:pos x="149" y="4"/>
              </a:cxn>
              <a:cxn ang="0">
                <a:pos x="176" y="0"/>
              </a:cxn>
              <a:cxn ang="0">
                <a:pos x="235" y="24"/>
              </a:cxn>
              <a:cxn ang="0">
                <a:pos x="263" y="75"/>
              </a:cxn>
              <a:cxn ang="0">
                <a:pos x="277" y="88"/>
              </a:cxn>
              <a:cxn ang="0">
                <a:pos x="324" y="142"/>
              </a:cxn>
              <a:cxn ang="0">
                <a:pos x="360" y="148"/>
              </a:cxn>
              <a:cxn ang="0">
                <a:pos x="405" y="198"/>
              </a:cxn>
              <a:cxn ang="0">
                <a:pos x="408" y="238"/>
              </a:cxn>
              <a:cxn ang="0">
                <a:pos x="408" y="283"/>
              </a:cxn>
              <a:cxn ang="0">
                <a:pos x="395" y="296"/>
              </a:cxn>
              <a:cxn ang="0">
                <a:pos x="297" y="283"/>
              </a:cxn>
              <a:cxn ang="0">
                <a:pos x="275" y="255"/>
              </a:cxn>
              <a:cxn ang="0">
                <a:pos x="271" y="404"/>
              </a:cxn>
              <a:cxn ang="0">
                <a:pos x="162" y="408"/>
              </a:cxn>
            </a:cxnLst>
            <a:rect l="0" t="0" r="r" b="b"/>
            <a:pathLst>
              <a:path w="408" h="408">
                <a:moveTo>
                  <a:pt x="162" y="408"/>
                </a:moveTo>
                <a:cubicBezTo>
                  <a:pt x="158" y="408"/>
                  <a:pt x="155" y="406"/>
                  <a:pt x="153" y="404"/>
                </a:cubicBezTo>
                <a:cubicBezTo>
                  <a:pt x="153" y="404"/>
                  <a:pt x="153" y="404"/>
                  <a:pt x="153" y="404"/>
                </a:cubicBezTo>
                <a:cubicBezTo>
                  <a:pt x="150" y="401"/>
                  <a:pt x="149" y="398"/>
                  <a:pt x="149" y="394"/>
                </a:cubicBezTo>
                <a:cubicBezTo>
                  <a:pt x="149" y="394"/>
                  <a:pt x="149" y="394"/>
                  <a:pt x="149" y="394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49" y="149"/>
                  <a:pt x="155" y="143"/>
                  <a:pt x="162" y="143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9" y="143"/>
                  <a:pt x="175" y="149"/>
                  <a:pt x="175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381"/>
                  <a:pt x="175" y="381"/>
                  <a:pt x="175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49" y="238"/>
                  <a:pt x="250" y="235"/>
                  <a:pt x="253" y="232"/>
                </a:cubicBezTo>
                <a:cubicBezTo>
                  <a:pt x="253" y="232"/>
                  <a:pt x="253" y="232"/>
                  <a:pt x="253" y="232"/>
                </a:cubicBezTo>
                <a:cubicBezTo>
                  <a:pt x="255" y="230"/>
                  <a:pt x="258" y="228"/>
                  <a:pt x="262" y="228"/>
                </a:cubicBezTo>
                <a:cubicBezTo>
                  <a:pt x="262" y="228"/>
                  <a:pt x="262" y="228"/>
                  <a:pt x="262" y="228"/>
                </a:cubicBezTo>
                <a:cubicBezTo>
                  <a:pt x="310" y="228"/>
                  <a:pt x="310" y="228"/>
                  <a:pt x="310" y="228"/>
                </a:cubicBezTo>
                <a:cubicBezTo>
                  <a:pt x="313" y="228"/>
                  <a:pt x="317" y="230"/>
                  <a:pt x="319" y="232"/>
                </a:cubicBezTo>
                <a:cubicBezTo>
                  <a:pt x="319" y="232"/>
                  <a:pt x="319" y="232"/>
                  <a:pt x="319" y="232"/>
                </a:cubicBezTo>
                <a:cubicBezTo>
                  <a:pt x="322" y="235"/>
                  <a:pt x="323" y="238"/>
                  <a:pt x="323" y="242"/>
                </a:cubicBezTo>
                <a:cubicBezTo>
                  <a:pt x="323" y="242"/>
                  <a:pt x="323" y="242"/>
                  <a:pt x="323" y="242"/>
                </a:cubicBezTo>
                <a:cubicBezTo>
                  <a:pt x="323" y="269"/>
                  <a:pt x="323" y="269"/>
                  <a:pt x="323" y="269"/>
                </a:cubicBezTo>
                <a:cubicBezTo>
                  <a:pt x="381" y="269"/>
                  <a:pt x="381" y="269"/>
                  <a:pt x="381" y="269"/>
                </a:cubicBezTo>
                <a:cubicBezTo>
                  <a:pt x="381" y="247"/>
                  <a:pt x="381" y="247"/>
                  <a:pt x="381" y="247"/>
                </a:cubicBezTo>
                <a:cubicBezTo>
                  <a:pt x="381" y="246"/>
                  <a:pt x="381" y="246"/>
                  <a:pt x="381" y="246"/>
                </a:cubicBezTo>
                <a:cubicBezTo>
                  <a:pt x="381" y="243"/>
                  <a:pt x="381" y="241"/>
                  <a:pt x="381" y="238"/>
                </a:cubicBezTo>
                <a:cubicBezTo>
                  <a:pt x="381" y="238"/>
                  <a:pt x="381" y="238"/>
                  <a:pt x="381" y="238"/>
                </a:cubicBezTo>
                <a:cubicBezTo>
                  <a:pt x="381" y="223"/>
                  <a:pt x="380" y="212"/>
                  <a:pt x="378" y="203"/>
                </a:cubicBezTo>
                <a:cubicBezTo>
                  <a:pt x="378" y="203"/>
                  <a:pt x="378" y="203"/>
                  <a:pt x="378" y="203"/>
                </a:cubicBezTo>
                <a:cubicBezTo>
                  <a:pt x="377" y="195"/>
                  <a:pt x="374" y="190"/>
                  <a:pt x="371" y="187"/>
                </a:cubicBezTo>
                <a:cubicBezTo>
                  <a:pt x="371" y="187"/>
                  <a:pt x="371" y="187"/>
                  <a:pt x="371" y="187"/>
                </a:cubicBezTo>
                <a:cubicBezTo>
                  <a:pt x="366" y="180"/>
                  <a:pt x="359" y="176"/>
                  <a:pt x="351" y="173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44" y="170"/>
                  <a:pt x="334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263" y="169"/>
                  <a:pt x="263" y="169"/>
                  <a:pt x="263" y="169"/>
                </a:cubicBezTo>
                <a:cubicBezTo>
                  <a:pt x="260" y="169"/>
                  <a:pt x="256" y="167"/>
                  <a:pt x="254" y="165"/>
                </a:cubicBezTo>
                <a:cubicBezTo>
                  <a:pt x="254" y="165"/>
                  <a:pt x="254" y="165"/>
                  <a:pt x="254" y="165"/>
                </a:cubicBezTo>
                <a:cubicBezTo>
                  <a:pt x="251" y="162"/>
                  <a:pt x="250" y="159"/>
                  <a:pt x="250" y="156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18" y="102"/>
                  <a:pt x="215" y="100"/>
                  <a:pt x="212" y="98"/>
                </a:cubicBezTo>
                <a:cubicBezTo>
                  <a:pt x="212" y="98"/>
                  <a:pt x="212" y="98"/>
                  <a:pt x="212" y="98"/>
                </a:cubicBezTo>
                <a:cubicBezTo>
                  <a:pt x="210" y="95"/>
                  <a:pt x="208" y="92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33"/>
                  <a:pt x="208" y="33"/>
                  <a:pt x="208" y="33"/>
                </a:cubicBezTo>
                <a:cubicBezTo>
                  <a:pt x="207" y="33"/>
                  <a:pt x="205" y="32"/>
                  <a:pt x="204" y="31"/>
                </a:cubicBezTo>
                <a:cubicBezTo>
                  <a:pt x="204" y="31"/>
                  <a:pt x="204" y="31"/>
                  <a:pt x="204" y="31"/>
                </a:cubicBezTo>
                <a:cubicBezTo>
                  <a:pt x="196" y="29"/>
                  <a:pt x="186" y="27"/>
                  <a:pt x="176" y="27"/>
                </a:cubicBezTo>
                <a:cubicBezTo>
                  <a:pt x="176" y="27"/>
                  <a:pt x="176" y="27"/>
                  <a:pt x="176" y="27"/>
                </a:cubicBezTo>
                <a:cubicBezTo>
                  <a:pt x="170" y="27"/>
                  <a:pt x="164" y="27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2" y="31"/>
                  <a:pt x="146" y="35"/>
                  <a:pt x="141" y="40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34" y="46"/>
                  <a:pt x="128" y="56"/>
                  <a:pt x="124" y="69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19" y="81"/>
                  <a:pt x="116" y="97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07" y="147"/>
                  <a:pt x="102" y="186"/>
                  <a:pt x="89" y="221"/>
                </a:cubicBezTo>
                <a:cubicBezTo>
                  <a:pt x="89" y="221"/>
                  <a:pt x="89" y="221"/>
                  <a:pt x="89" y="221"/>
                </a:cubicBezTo>
                <a:cubicBezTo>
                  <a:pt x="63" y="287"/>
                  <a:pt x="25" y="329"/>
                  <a:pt x="24" y="329"/>
                </a:cubicBezTo>
                <a:cubicBezTo>
                  <a:pt x="24" y="329"/>
                  <a:pt x="24" y="329"/>
                  <a:pt x="24" y="329"/>
                </a:cubicBezTo>
                <a:cubicBezTo>
                  <a:pt x="19" y="335"/>
                  <a:pt x="11" y="335"/>
                  <a:pt x="6" y="330"/>
                </a:cubicBezTo>
                <a:cubicBezTo>
                  <a:pt x="6" y="330"/>
                  <a:pt x="6" y="330"/>
                  <a:pt x="6" y="330"/>
                </a:cubicBezTo>
                <a:cubicBezTo>
                  <a:pt x="0" y="325"/>
                  <a:pt x="0" y="317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5" y="311"/>
                  <a:pt x="5" y="311"/>
                </a:cubicBezTo>
                <a:cubicBezTo>
                  <a:pt x="5" y="311"/>
                  <a:pt x="6" y="310"/>
                  <a:pt x="6" y="310"/>
                </a:cubicBezTo>
                <a:cubicBezTo>
                  <a:pt x="6" y="310"/>
                  <a:pt x="6" y="310"/>
                  <a:pt x="6" y="310"/>
                </a:cubicBezTo>
                <a:cubicBezTo>
                  <a:pt x="7" y="309"/>
                  <a:pt x="9" y="307"/>
                  <a:pt x="10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14" y="300"/>
                  <a:pt x="19" y="293"/>
                  <a:pt x="25" y="285"/>
                </a:cubicBezTo>
                <a:cubicBezTo>
                  <a:pt x="25" y="285"/>
                  <a:pt x="25" y="285"/>
                  <a:pt x="25" y="285"/>
                </a:cubicBezTo>
                <a:cubicBezTo>
                  <a:pt x="37" y="267"/>
                  <a:pt x="52" y="242"/>
                  <a:pt x="64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73" y="188"/>
                  <a:pt x="78" y="162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7" y="109"/>
                  <a:pt x="91" y="82"/>
                  <a:pt x="99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45"/>
                  <a:pt x="111" y="31"/>
                  <a:pt x="123" y="20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31" y="12"/>
                  <a:pt x="140" y="7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58" y="1"/>
                  <a:pt x="168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05" y="0"/>
                  <a:pt x="227" y="12"/>
                  <a:pt x="228" y="13"/>
                </a:cubicBezTo>
                <a:cubicBezTo>
                  <a:pt x="228" y="13"/>
                  <a:pt x="228" y="13"/>
                  <a:pt x="228" y="13"/>
                </a:cubicBezTo>
                <a:cubicBezTo>
                  <a:pt x="232" y="15"/>
                  <a:pt x="235" y="20"/>
                  <a:pt x="235" y="24"/>
                </a:cubicBezTo>
                <a:cubicBezTo>
                  <a:pt x="235" y="24"/>
                  <a:pt x="235" y="24"/>
                  <a:pt x="235" y="24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7" y="75"/>
                  <a:pt x="270" y="76"/>
                  <a:pt x="273" y="79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5" y="82"/>
                  <a:pt x="277" y="85"/>
                  <a:pt x="277" y="88"/>
                </a:cubicBezTo>
                <a:cubicBezTo>
                  <a:pt x="277" y="88"/>
                  <a:pt x="277" y="88"/>
                  <a:pt x="277" y="88"/>
                </a:cubicBezTo>
                <a:cubicBezTo>
                  <a:pt x="277" y="142"/>
                  <a:pt x="277" y="142"/>
                  <a:pt x="277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36" y="142"/>
                  <a:pt x="349" y="144"/>
                  <a:pt x="360" y="148"/>
                </a:cubicBezTo>
                <a:cubicBezTo>
                  <a:pt x="360" y="148"/>
                  <a:pt x="360" y="148"/>
                  <a:pt x="360" y="148"/>
                </a:cubicBezTo>
                <a:cubicBezTo>
                  <a:pt x="372" y="152"/>
                  <a:pt x="383" y="159"/>
                  <a:pt x="391" y="169"/>
                </a:cubicBezTo>
                <a:cubicBezTo>
                  <a:pt x="391" y="169"/>
                  <a:pt x="391" y="169"/>
                  <a:pt x="391" y="169"/>
                </a:cubicBezTo>
                <a:cubicBezTo>
                  <a:pt x="398" y="177"/>
                  <a:pt x="402" y="186"/>
                  <a:pt x="405" y="198"/>
                </a:cubicBezTo>
                <a:cubicBezTo>
                  <a:pt x="405" y="198"/>
                  <a:pt x="405" y="198"/>
                  <a:pt x="405" y="198"/>
                </a:cubicBezTo>
                <a:cubicBezTo>
                  <a:pt x="407" y="209"/>
                  <a:pt x="408" y="222"/>
                  <a:pt x="408" y="238"/>
                </a:cubicBezTo>
                <a:cubicBezTo>
                  <a:pt x="408" y="238"/>
                  <a:pt x="408" y="238"/>
                  <a:pt x="408" y="238"/>
                </a:cubicBezTo>
                <a:cubicBezTo>
                  <a:pt x="408" y="241"/>
                  <a:pt x="408" y="244"/>
                  <a:pt x="408" y="246"/>
                </a:cubicBezTo>
                <a:cubicBezTo>
                  <a:pt x="408" y="246"/>
                  <a:pt x="408" y="246"/>
                  <a:pt x="408" y="246"/>
                </a:cubicBezTo>
                <a:cubicBezTo>
                  <a:pt x="408" y="283"/>
                  <a:pt x="408" y="283"/>
                  <a:pt x="408" y="283"/>
                </a:cubicBezTo>
                <a:cubicBezTo>
                  <a:pt x="408" y="286"/>
                  <a:pt x="407" y="290"/>
                  <a:pt x="404" y="292"/>
                </a:cubicBezTo>
                <a:cubicBezTo>
                  <a:pt x="404" y="292"/>
                  <a:pt x="404" y="292"/>
                  <a:pt x="404" y="292"/>
                </a:cubicBezTo>
                <a:cubicBezTo>
                  <a:pt x="402" y="295"/>
                  <a:pt x="398" y="296"/>
                  <a:pt x="395" y="296"/>
                </a:cubicBezTo>
                <a:cubicBezTo>
                  <a:pt x="395" y="296"/>
                  <a:pt x="395" y="296"/>
                  <a:pt x="395" y="296"/>
                </a:cubicBezTo>
                <a:cubicBezTo>
                  <a:pt x="310" y="296"/>
                  <a:pt x="310" y="296"/>
                  <a:pt x="310" y="296"/>
                </a:cubicBezTo>
                <a:cubicBezTo>
                  <a:pt x="303" y="296"/>
                  <a:pt x="297" y="290"/>
                  <a:pt x="297" y="283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255"/>
                  <a:pt x="297" y="255"/>
                  <a:pt x="297" y="255"/>
                </a:cubicBezTo>
                <a:cubicBezTo>
                  <a:pt x="275" y="255"/>
                  <a:pt x="275" y="255"/>
                  <a:pt x="275" y="255"/>
                </a:cubicBezTo>
                <a:cubicBezTo>
                  <a:pt x="275" y="394"/>
                  <a:pt x="275" y="394"/>
                  <a:pt x="275" y="394"/>
                </a:cubicBezTo>
                <a:cubicBezTo>
                  <a:pt x="275" y="398"/>
                  <a:pt x="274" y="401"/>
                  <a:pt x="271" y="404"/>
                </a:cubicBezTo>
                <a:cubicBezTo>
                  <a:pt x="271" y="404"/>
                  <a:pt x="271" y="404"/>
                  <a:pt x="271" y="404"/>
                </a:cubicBezTo>
                <a:cubicBezTo>
                  <a:pt x="269" y="406"/>
                  <a:pt x="266" y="408"/>
                  <a:pt x="262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162" y="408"/>
                  <a:pt x="162" y="408"/>
                  <a:pt x="162" y="40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6" name="Freeform 195"/>
          <p:cNvSpPr>
            <a:spLocks/>
          </p:cNvSpPr>
          <p:nvPr userDrawn="1"/>
        </p:nvSpPr>
        <p:spPr bwMode="auto">
          <a:xfrm>
            <a:off x="324525" y="3213017"/>
            <a:ext cx="385288" cy="387742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24"/>
              </a:cxn>
              <a:cxn ang="0">
                <a:pos x="212" y="231"/>
              </a:cxn>
              <a:cxn ang="0">
                <a:pos x="221" y="235"/>
              </a:cxn>
              <a:cxn ang="0">
                <a:pos x="231" y="231"/>
              </a:cxn>
              <a:cxn ang="0">
                <a:pos x="255" y="207"/>
              </a:cxn>
              <a:cxn ang="0">
                <a:pos x="263" y="215"/>
              </a:cxn>
              <a:cxn ang="0">
                <a:pos x="263" y="234"/>
              </a:cxn>
              <a:cxn ang="0">
                <a:pos x="270" y="246"/>
              </a:cxn>
              <a:cxn ang="0">
                <a:pos x="318" y="270"/>
              </a:cxn>
              <a:cxn ang="0">
                <a:pos x="409" y="361"/>
              </a:cxn>
              <a:cxn ang="0">
                <a:pos x="415" y="376"/>
              </a:cxn>
              <a:cxn ang="0">
                <a:pos x="409" y="391"/>
              </a:cxn>
              <a:cxn ang="0">
                <a:pos x="391" y="408"/>
              </a:cxn>
              <a:cxn ang="0">
                <a:pos x="361" y="408"/>
              </a:cxn>
              <a:cxn ang="0">
                <a:pos x="270" y="317"/>
              </a:cxn>
              <a:cxn ang="0">
                <a:pos x="246" y="270"/>
              </a:cxn>
              <a:cxn ang="0">
                <a:pos x="234" y="263"/>
              </a:cxn>
              <a:cxn ang="0">
                <a:pos x="209" y="263"/>
              </a:cxn>
              <a:cxn ang="0">
                <a:pos x="196" y="276"/>
              </a:cxn>
              <a:cxn ang="0">
                <a:pos x="209" y="289"/>
              </a:cxn>
              <a:cxn ang="0">
                <a:pos x="226" y="289"/>
              </a:cxn>
              <a:cxn ang="0">
                <a:pos x="247" y="331"/>
              </a:cxn>
              <a:cxn ang="0">
                <a:pos x="250" y="335"/>
              </a:cxn>
              <a:cxn ang="0">
                <a:pos x="342" y="427"/>
              </a:cxn>
              <a:cxn ang="0">
                <a:pos x="410" y="427"/>
              </a:cxn>
              <a:cxn ang="0">
                <a:pos x="428" y="410"/>
              </a:cxn>
              <a:cxn ang="0">
                <a:pos x="442" y="376"/>
              </a:cxn>
              <a:cxn ang="0">
                <a:pos x="428" y="342"/>
              </a:cxn>
              <a:cxn ang="0">
                <a:pos x="335" y="249"/>
              </a:cxn>
              <a:cxn ang="0">
                <a:pos x="332" y="247"/>
              </a:cxn>
              <a:cxn ang="0">
                <a:pos x="290" y="226"/>
              </a:cxn>
              <a:cxn ang="0">
                <a:pos x="290" y="209"/>
              </a:cxn>
              <a:cxn ang="0">
                <a:pos x="286" y="200"/>
              </a:cxn>
              <a:cxn ang="0">
                <a:pos x="265" y="179"/>
              </a:cxn>
              <a:cxn ang="0">
                <a:pos x="255" y="175"/>
              </a:cxn>
              <a:cxn ang="0">
                <a:pos x="246" y="179"/>
              </a:cxn>
              <a:cxn ang="0">
                <a:pos x="221" y="203"/>
              </a:cxn>
              <a:cxn ang="0">
                <a:pos x="24" y="5"/>
              </a:cxn>
              <a:cxn ang="0">
                <a:pos x="5" y="5"/>
              </a:cxn>
            </a:cxnLst>
            <a:rect l="0" t="0" r="r" b="b"/>
            <a:pathLst>
              <a:path w="442" h="446">
                <a:moveTo>
                  <a:pt x="5" y="5"/>
                </a:moveTo>
                <a:cubicBezTo>
                  <a:pt x="0" y="11"/>
                  <a:pt x="0" y="19"/>
                  <a:pt x="5" y="24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5" y="234"/>
                  <a:pt x="218" y="235"/>
                  <a:pt x="221" y="235"/>
                </a:cubicBezTo>
                <a:cubicBezTo>
                  <a:pt x="225" y="235"/>
                  <a:pt x="228" y="234"/>
                  <a:pt x="231" y="231"/>
                </a:cubicBezTo>
                <a:cubicBezTo>
                  <a:pt x="231" y="231"/>
                  <a:pt x="246" y="217"/>
                  <a:pt x="255" y="207"/>
                </a:cubicBezTo>
                <a:cubicBezTo>
                  <a:pt x="259" y="211"/>
                  <a:pt x="261" y="212"/>
                  <a:pt x="263" y="215"/>
                </a:cubicBezTo>
                <a:cubicBezTo>
                  <a:pt x="263" y="221"/>
                  <a:pt x="263" y="234"/>
                  <a:pt x="263" y="234"/>
                </a:cubicBezTo>
                <a:cubicBezTo>
                  <a:pt x="263" y="239"/>
                  <a:pt x="266" y="244"/>
                  <a:pt x="270" y="246"/>
                </a:cubicBezTo>
                <a:cubicBezTo>
                  <a:pt x="270" y="246"/>
                  <a:pt x="314" y="268"/>
                  <a:pt x="318" y="270"/>
                </a:cubicBezTo>
                <a:cubicBezTo>
                  <a:pt x="321" y="273"/>
                  <a:pt x="409" y="361"/>
                  <a:pt x="409" y="361"/>
                </a:cubicBezTo>
                <a:cubicBezTo>
                  <a:pt x="413" y="365"/>
                  <a:pt x="415" y="370"/>
                  <a:pt x="415" y="376"/>
                </a:cubicBezTo>
                <a:cubicBezTo>
                  <a:pt x="415" y="381"/>
                  <a:pt x="413" y="387"/>
                  <a:pt x="409" y="391"/>
                </a:cubicBezTo>
                <a:cubicBezTo>
                  <a:pt x="391" y="408"/>
                  <a:pt x="391" y="408"/>
                  <a:pt x="391" y="408"/>
                </a:cubicBezTo>
                <a:cubicBezTo>
                  <a:pt x="383" y="417"/>
                  <a:pt x="369" y="417"/>
                  <a:pt x="361" y="408"/>
                </a:cubicBezTo>
                <a:cubicBezTo>
                  <a:pt x="361" y="408"/>
                  <a:pt x="273" y="320"/>
                  <a:pt x="270" y="317"/>
                </a:cubicBezTo>
                <a:cubicBezTo>
                  <a:pt x="268" y="314"/>
                  <a:pt x="246" y="270"/>
                  <a:pt x="246" y="270"/>
                </a:cubicBezTo>
                <a:cubicBezTo>
                  <a:pt x="244" y="266"/>
                  <a:pt x="239" y="263"/>
                  <a:pt x="234" y="263"/>
                </a:cubicBezTo>
                <a:cubicBezTo>
                  <a:pt x="209" y="263"/>
                  <a:pt x="209" y="263"/>
                  <a:pt x="209" y="263"/>
                </a:cubicBezTo>
                <a:cubicBezTo>
                  <a:pt x="202" y="263"/>
                  <a:pt x="196" y="269"/>
                  <a:pt x="196" y="276"/>
                </a:cubicBezTo>
                <a:cubicBezTo>
                  <a:pt x="196" y="283"/>
                  <a:pt x="202" y="289"/>
                  <a:pt x="209" y="289"/>
                </a:cubicBezTo>
                <a:cubicBezTo>
                  <a:pt x="209" y="289"/>
                  <a:pt x="219" y="289"/>
                  <a:pt x="226" y="289"/>
                </a:cubicBezTo>
                <a:cubicBezTo>
                  <a:pt x="231" y="300"/>
                  <a:pt x="247" y="331"/>
                  <a:pt x="247" y="331"/>
                </a:cubicBezTo>
                <a:cubicBezTo>
                  <a:pt x="248" y="332"/>
                  <a:pt x="249" y="334"/>
                  <a:pt x="250" y="335"/>
                </a:cubicBezTo>
                <a:cubicBezTo>
                  <a:pt x="342" y="427"/>
                  <a:pt x="342" y="427"/>
                  <a:pt x="342" y="427"/>
                </a:cubicBezTo>
                <a:cubicBezTo>
                  <a:pt x="361" y="446"/>
                  <a:pt x="391" y="446"/>
                  <a:pt x="410" y="427"/>
                </a:cubicBezTo>
                <a:cubicBezTo>
                  <a:pt x="428" y="410"/>
                  <a:pt x="428" y="410"/>
                  <a:pt x="428" y="410"/>
                </a:cubicBezTo>
                <a:cubicBezTo>
                  <a:pt x="437" y="400"/>
                  <a:pt x="442" y="388"/>
                  <a:pt x="442" y="376"/>
                </a:cubicBezTo>
                <a:cubicBezTo>
                  <a:pt x="442" y="363"/>
                  <a:pt x="437" y="351"/>
                  <a:pt x="428" y="342"/>
                </a:cubicBezTo>
                <a:cubicBezTo>
                  <a:pt x="335" y="249"/>
                  <a:pt x="335" y="249"/>
                  <a:pt x="335" y="249"/>
                </a:cubicBezTo>
                <a:cubicBezTo>
                  <a:pt x="334" y="248"/>
                  <a:pt x="333" y="247"/>
                  <a:pt x="332" y="247"/>
                </a:cubicBezTo>
                <a:cubicBezTo>
                  <a:pt x="332" y="247"/>
                  <a:pt x="300" y="231"/>
                  <a:pt x="290" y="226"/>
                </a:cubicBezTo>
                <a:cubicBezTo>
                  <a:pt x="290" y="218"/>
                  <a:pt x="290" y="209"/>
                  <a:pt x="290" y="209"/>
                </a:cubicBezTo>
                <a:cubicBezTo>
                  <a:pt x="290" y="205"/>
                  <a:pt x="288" y="202"/>
                  <a:pt x="286" y="200"/>
                </a:cubicBezTo>
                <a:cubicBezTo>
                  <a:pt x="265" y="179"/>
                  <a:pt x="265" y="179"/>
                  <a:pt x="265" y="179"/>
                </a:cubicBezTo>
                <a:cubicBezTo>
                  <a:pt x="262" y="176"/>
                  <a:pt x="259" y="175"/>
                  <a:pt x="255" y="175"/>
                </a:cubicBezTo>
                <a:cubicBezTo>
                  <a:pt x="252" y="175"/>
                  <a:pt x="248" y="176"/>
                  <a:pt x="246" y="179"/>
                </a:cubicBezTo>
                <a:cubicBezTo>
                  <a:pt x="246" y="179"/>
                  <a:pt x="231" y="193"/>
                  <a:pt x="221" y="203"/>
                </a:cubicBezTo>
                <a:cubicBezTo>
                  <a:pt x="204" y="186"/>
                  <a:pt x="24" y="5"/>
                  <a:pt x="24" y="5"/>
                </a:cubicBezTo>
                <a:cubicBezTo>
                  <a:pt x="19" y="0"/>
                  <a:pt x="10" y="0"/>
                  <a:pt x="5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7" name="Freeform 211"/>
          <p:cNvSpPr>
            <a:spLocks/>
          </p:cNvSpPr>
          <p:nvPr userDrawn="1"/>
        </p:nvSpPr>
        <p:spPr bwMode="auto">
          <a:xfrm>
            <a:off x="804873" y="3274377"/>
            <a:ext cx="365656" cy="265039"/>
          </a:xfrm>
          <a:custGeom>
            <a:avLst/>
            <a:gdLst/>
            <a:ahLst/>
            <a:cxnLst>
              <a:cxn ang="0">
                <a:pos x="63" y="199"/>
              </a:cxn>
              <a:cxn ang="0">
                <a:pos x="83" y="36"/>
              </a:cxn>
              <a:cxn ang="0">
                <a:pos x="219" y="1"/>
              </a:cxn>
              <a:cxn ang="0">
                <a:pos x="420" y="133"/>
              </a:cxn>
              <a:cxn ang="0">
                <a:pos x="156" y="262"/>
              </a:cxn>
              <a:cxn ang="0">
                <a:pos x="64" y="302"/>
              </a:cxn>
              <a:cxn ang="0">
                <a:pos x="81" y="231"/>
              </a:cxn>
            </a:cxnLst>
            <a:rect l="0" t="0" r="r" b="b"/>
            <a:pathLst>
              <a:path w="420" h="303">
                <a:moveTo>
                  <a:pt x="63" y="199"/>
                </a:moveTo>
                <a:cubicBezTo>
                  <a:pt x="0" y="159"/>
                  <a:pt x="2" y="83"/>
                  <a:pt x="83" y="36"/>
                </a:cubicBezTo>
                <a:cubicBezTo>
                  <a:pt x="83" y="36"/>
                  <a:pt x="140" y="0"/>
                  <a:pt x="219" y="1"/>
                </a:cubicBezTo>
                <a:cubicBezTo>
                  <a:pt x="360" y="4"/>
                  <a:pt x="420" y="60"/>
                  <a:pt x="420" y="133"/>
                </a:cubicBezTo>
                <a:cubicBezTo>
                  <a:pt x="420" y="198"/>
                  <a:pt x="344" y="303"/>
                  <a:pt x="156" y="262"/>
                </a:cubicBezTo>
                <a:cubicBezTo>
                  <a:pt x="87" y="291"/>
                  <a:pt x="64" y="302"/>
                  <a:pt x="64" y="302"/>
                </a:cubicBezTo>
                <a:cubicBezTo>
                  <a:pt x="64" y="302"/>
                  <a:pt x="98" y="268"/>
                  <a:pt x="81" y="231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8" name="Freeform 276"/>
          <p:cNvSpPr>
            <a:spLocks/>
          </p:cNvSpPr>
          <p:nvPr userDrawn="1"/>
        </p:nvSpPr>
        <p:spPr bwMode="auto">
          <a:xfrm>
            <a:off x="1889505" y="3208722"/>
            <a:ext cx="376699" cy="396332"/>
          </a:xfrm>
          <a:custGeom>
            <a:avLst/>
            <a:gdLst/>
            <a:ahLst/>
            <a:cxnLst>
              <a:cxn ang="0">
                <a:pos x="200" y="65"/>
              </a:cxn>
              <a:cxn ang="0">
                <a:pos x="239" y="94"/>
              </a:cxn>
              <a:cxn ang="0">
                <a:pos x="265" y="96"/>
              </a:cxn>
              <a:cxn ang="0">
                <a:pos x="265" y="104"/>
              </a:cxn>
              <a:cxn ang="0">
                <a:pos x="157" y="116"/>
              </a:cxn>
              <a:cxn ang="0">
                <a:pos x="163" y="64"/>
              </a:cxn>
              <a:cxn ang="0">
                <a:pos x="92" y="6"/>
              </a:cxn>
              <a:cxn ang="0">
                <a:pos x="82" y="55"/>
              </a:cxn>
              <a:cxn ang="0">
                <a:pos x="27" y="26"/>
              </a:cxn>
              <a:cxn ang="0">
                <a:pos x="2" y="100"/>
              </a:cxn>
              <a:cxn ang="0">
                <a:pos x="77" y="142"/>
              </a:cxn>
              <a:cxn ang="0">
                <a:pos x="24" y="391"/>
              </a:cxn>
              <a:cxn ang="0">
                <a:pos x="101" y="441"/>
              </a:cxn>
              <a:cxn ang="0">
                <a:pos x="212" y="304"/>
              </a:cxn>
              <a:cxn ang="0">
                <a:pos x="246" y="365"/>
              </a:cxn>
              <a:cxn ang="0">
                <a:pos x="243" y="394"/>
              </a:cxn>
              <a:cxn ang="0">
                <a:pos x="325" y="430"/>
              </a:cxn>
              <a:cxn ang="0">
                <a:pos x="322" y="400"/>
              </a:cxn>
              <a:cxn ang="0">
                <a:pos x="367" y="417"/>
              </a:cxn>
              <a:cxn ang="0">
                <a:pos x="408" y="371"/>
              </a:cxn>
              <a:cxn ang="0">
                <a:pos x="321" y="310"/>
              </a:cxn>
              <a:cxn ang="0">
                <a:pos x="339" y="140"/>
              </a:cxn>
              <a:cxn ang="0">
                <a:pos x="363" y="138"/>
              </a:cxn>
              <a:cxn ang="0">
                <a:pos x="336" y="114"/>
              </a:cxn>
              <a:cxn ang="0">
                <a:pos x="231" y="234"/>
              </a:cxn>
              <a:cxn ang="0">
                <a:pos x="343" y="339"/>
              </a:cxn>
              <a:cxn ang="0">
                <a:pos x="381" y="370"/>
              </a:cxn>
              <a:cxn ang="0">
                <a:pos x="324" y="368"/>
              </a:cxn>
              <a:cxn ang="0">
                <a:pos x="297" y="416"/>
              </a:cxn>
              <a:cxn ang="0">
                <a:pos x="270" y="391"/>
              </a:cxn>
              <a:cxn ang="0">
                <a:pos x="272" y="369"/>
              </a:cxn>
              <a:cxn ang="0">
                <a:pos x="277" y="348"/>
              </a:cxn>
              <a:cxn ang="0">
                <a:pos x="248" y="306"/>
              </a:cxn>
              <a:cxn ang="0">
                <a:pos x="201" y="274"/>
              </a:cxn>
              <a:cxn ang="0">
                <a:pos x="183" y="244"/>
              </a:cxn>
              <a:cxn ang="0">
                <a:pos x="94" y="121"/>
              </a:cxn>
              <a:cxn ang="0">
                <a:pos x="27" y="83"/>
              </a:cxn>
              <a:cxn ang="0">
                <a:pos x="97" y="78"/>
              </a:cxn>
              <a:cxn ang="0">
                <a:pos x="109" y="51"/>
              </a:cxn>
              <a:cxn ang="0">
                <a:pos x="136" y="65"/>
              </a:cxn>
              <a:cxn ang="0">
                <a:pos x="123" y="115"/>
              </a:cxn>
              <a:cxn ang="0">
                <a:pos x="196" y="205"/>
              </a:cxn>
              <a:cxn ang="0">
                <a:pos x="230" y="190"/>
              </a:cxn>
              <a:cxn ang="0">
                <a:pos x="295" y="101"/>
              </a:cxn>
              <a:cxn ang="0">
                <a:pos x="242" y="67"/>
              </a:cxn>
              <a:cxn ang="0">
                <a:pos x="373" y="95"/>
              </a:cxn>
              <a:cxn ang="0">
                <a:pos x="403" y="166"/>
              </a:cxn>
              <a:cxn ang="0">
                <a:pos x="432" y="159"/>
              </a:cxn>
              <a:cxn ang="0">
                <a:pos x="228" y="17"/>
              </a:cxn>
            </a:cxnLst>
            <a:rect l="0" t="0" r="r" b="b"/>
            <a:pathLst>
              <a:path w="432" h="454">
                <a:moveTo>
                  <a:pt x="228" y="17"/>
                </a:moveTo>
                <a:cubicBezTo>
                  <a:pt x="223" y="23"/>
                  <a:pt x="216" y="32"/>
                  <a:pt x="211" y="40"/>
                </a:cubicBezTo>
                <a:cubicBezTo>
                  <a:pt x="206" y="48"/>
                  <a:pt x="200" y="57"/>
                  <a:pt x="200" y="65"/>
                </a:cubicBezTo>
                <a:cubicBezTo>
                  <a:pt x="200" y="69"/>
                  <a:pt x="202" y="73"/>
                  <a:pt x="204" y="76"/>
                </a:cubicBezTo>
                <a:cubicBezTo>
                  <a:pt x="205" y="76"/>
                  <a:pt x="205" y="77"/>
                  <a:pt x="206" y="77"/>
                </a:cubicBezTo>
                <a:cubicBezTo>
                  <a:pt x="218" y="87"/>
                  <a:pt x="229" y="93"/>
                  <a:pt x="239" y="94"/>
                </a:cubicBezTo>
                <a:cubicBezTo>
                  <a:pt x="239" y="94"/>
                  <a:pt x="239" y="94"/>
                  <a:pt x="239" y="94"/>
                </a:cubicBezTo>
                <a:cubicBezTo>
                  <a:pt x="239" y="94"/>
                  <a:pt x="248" y="94"/>
                  <a:pt x="248" y="94"/>
                </a:cubicBezTo>
                <a:cubicBezTo>
                  <a:pt x="252" y="94"/>
                  <a:pt x="261" y="95"/>
                  <a:pt x="265" y="96"/>
                </a:cubicBezTo>
                <a:cubicBezTo>
                  <a:pt x="267" y="98"/>
                  <a:pt x="268" y="100"/>
                  <a:pt x="268" y="101"/>
                </a:cubicBezTo>
                <a:cubicBezTo>
                  <a:pt x="268" y="101"/>
                  <a:pt x="268" y="102"/>
                  <a:pt x="267" y="102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5" y="104"/>
                  <a:pt x="237" y="139"/>
                  <a:pt x="237" y="139"/>
                </a:cubicBezTo>
                <a:cubicBezTo>
                  <a:pt x="226" y="152"/>
                  <a:pt x="215" y="167"/>
                  <a:pt x="207" y="176"/>
                </a:cubicBezTo>
                <a:cubicBezTo>
                  <a:pt x="185" y="151"/>
                  <a:pt x="168" y="130"/>
                  <a:pt x="157" y="116"/>
                </a:cubicBezTo>
                <a:cubicBezTo>
                  <a:pt x="154" y="112"/>
                  <a:pt x="152" y="109"/>
                  <a:pt x="150" y="107"/>
                </a:cubicBezTo>
                <a:cubicBezTo>
                  <a:pt x="150" y="105"/>
                  <a:pt x="151" y="103"/>
                  <a:pt x="152" y="102"/>
                </a:cubicBezTo>
                <a:cubicBezTo>
                  <a:pt x="157" y="92"/>
                  <a:pt x="163" y="78"/>
                  <a:pt x="163" y="64"/>
                </a:cubicBezTo>
                <a:cubicBezTo>
                  <a:pt x="163" y="62"/>
                  <a:pt x="163" y="61"/>
                  <a:pt x="163" y="59"/>
                </a:cubicBezTo>
                <a:cubicBezTo>
                  <a:pt x="160" y="39"/>
                  <a:pt x="136" y="23"/>
                  <a:pt x="122" y="15"/>
                </a:cubicBezTo>
                <a:cubicBezTo>
                  <a:pt x="101" y="2"/>
                  <a:pt x="96" y="5"/>
                  <a:pt x="92" y="6"/>
                </a:cubicBezTo>
                <a:cubicBezTo>
                  <a:pt x="84" y="9"/>
                  <a:pt x="81" y="17"/>
                  <a:pt x="81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52"/>
                  <a:pt x="82" y="54"/>
                  <a:pt x="82" y="55"/>
                </a:cubicBezTo>
                <a:cubicBezTo>
                  <a:pt x="77" y="60"/>
                  <a:pt x="65" y="67"/>
                  <a:pt x="60" y="67"/>
                </a:cubicBezTo>
                <a:cubicBezTo>
                  <a:pt x="56" y="65"/>
                  <a:pt x="49" y="50"/>
                  <a:pt x="46" y="45"/>
                </a:cubicBezTo>
                <a:cubicBezTo>
                  <a:pt x="41" y="34"/>
                  <a:pt x="37" y="26"/>
                  <a:pt x="27" y="26"/>
                </a:cubicBezTo>
                <a:cubicBezTo>
                  <a:pt x="23" y="26"/>
                  <a:pt x="18" y="27"/>
                  <a:pt x="14" y="33"/>
                </a:cubicBezTo>
                <a:cubicBezTo>
                  <a:pt x="6" y="42"/>
                  <a:pt x="0" y="63"/>
                  <a:pt x="0" y="83"/>
                </a:cubicBezTo>
                <a:cubicBezTo>
                  <a:pt x="0" y="89"/>
                  <a:pt x="1" y="95"/>
                  <a:pt x="2" y="100"/>
                </a:cubicBezTo>
                <a:cubicBezTo>
                  <a:pt x="2" y="101"/>
                  <a:pt x="2" y="101"/>
                  <a:pt x="3" y="102"/>
                </a:cubicBezTo>
                <a:cubicBezTo>
                  <a:pt x="15" y="140"/>
                  <a:pt x="53" y="141"/>
                  <a:pt x="71" y="142"/>
                </a:cubicBezTo>
                <a:cubicBezTo>
                  <a:pt x="73" y="142"/>
                  <a:pt x="75" y="142"/>
                  <a:pt x="77" y="142"/>
                </a:cubicBezTo>
                <a:cubicBezTo>
                  <a:pt x="87" y="154"/>
                  <a:pt x="125" y="199"/>
                  <a:pt x="155" y="235"/>
                </a:cubicBezTo>
                <a:cubicBezTo>
                  <a:pt x="106" y="291"/>
                  <a:pt x="30" y="376"/>
                  <a:pt x="26" y="384"/>
                </a:cubicBezTo>
                <a:cubicBezTo>
                  <a:pt x="24" y="386"/>
                  <a:pt x="24" y="389"/>
                  <a:pt x="24" y="391"/>
                </a:cubicBezTo>
                <a:cubicBezTo>
                  <a:pt x="24" y="394"/>
                  <a:pt x="25" y="397"/>
                  <a:pt x="26" y="400"/>
                </a:cubicBezTo>
                <a:cubicBezTo>
                  <a:pt x="28" y="402"/>
                  <a:pt x="32" y="409"/>
                  <a:pt x="63" y="426"/>
                </a:cubicBezTo>
                <a:cubicBezTo>
                  <a:pt x="93" y="442"/>
                  <a:pt x="99" y="441"/>
                  <a:pt x="101" y="441"/>
                </a:cubicBezTo>
                <a:cubicBezTo>
                  <a:pt x="108" y="441"/>
                  <a:pt x="112" y="437"/>
                  <a:pt x="131" y="413"/>
                </a:cubicBezTo>
                <a:cubicBezTo>
                  <a:pt x="141" y="401"/>
                  <a:pt x="153" y="384"/>
                  <a:pt x="169" y="363"/>
                </a:cubicBezTo>
                <a:cubicBezTo>
                  <a:pt x="186" y="340"/>
                  <a:pt x="202" y="318"/>
                  <a:pt x="212" y="304"/>
                </a:cubicBezTo>
                <a:cubicBezTo>
                  <a:pt x="226" y="321"/>
                  <a:pt x="243" y="342"/>
                  <a:pt x="250" y="351"/>
                </a:cubicBezTo>
                <a:cubicBezTo>
                  <a:pt x="249" y="352"/>
                  <a:pt x="249" y="354"/>
                  <a:pt x="248" y="355"/>
                </a:cubicBezTo>
                <a:cubicBezTo>
                  <a:pt x="247" y="361"/>
                  <a:pt x="246" y="363"/>
                  <a:pt x="246" y="365"/>
                </a:cubicBezTo>
                <a:cubicBezTo>
                  <a:pt x="246" y="365"/>
                  <a:pt x="246" y="366"/>
                  <a:pt x="246" y="366"/>
                </a:cubicBezTo>
                <a:cubicBezTo>
                  <a:pt x="245" y="370"/>
                  <a:pt x="243" y="378"/>
                  <a:pt x="243" y="387"/>
                </a:cubicBezTo>
                <a:cubicBezTo>
                  <a:pt x="243" y="390"/>
                  <a:pt x="243" y="392"/>
                  <a:pt x="243" y="394"/>
                </a:cubicBezTo>
                <a:cubicBezTo>
                  <a:pt x="245" y="413"/>
                  <a:pt x="266" y="430"/>
                  <a:pt x="278" y="438"/>
                </a:cubicBezTo>
                <a:cubicBezTo>
                  <a:pt x="301" y="454"/>
                  <a:pt x="310" y="452"/>
                  <a:pt x="313" y="451"/>
                </a:cubicBezTo>
                <a:cubicBezTo>
                  <a:pt x="318" y="449"/>
                  <a:pt x="325" y="445"/>
                  <a:pt x="325" y="430"/>
                </a:cubicBezTo>
                <a:cubicBezTo>
                  <a:pt x="325" y="430"/>
                  <a:pt x="325" y="430"/>
                  <a:pt x="325" y="430"/>
                </a:cubicBezTo>
                <a:cubicBezTo>
                  <a:pt x="325" y="425"/>
                  <a:pt x="324" y="419"/>
                  <a:pt x="323" y="413"/>
                </a:cubicBezTo>
                <a:cubicBezTo>
                  <a:pt x="323" y="409"/>
                  <a:pt x="322" y="403"/>
                  <a:pt x="322" y="400"/>
                </a:cubicBezTo>
                <a:cubicBezTo>
                  <a:pt x="328" y="396"/>
                  <a:pt x="341" y="389"/>
                  <a:pt x="349" y="386"/>
                </a:cubicBezTo>
                <a:cubicBezTo>
                  <a:pt x="352" y="391"/>
                  <a:pt x="357" y="399"/>
                  <a:pt x="360" y="404"/>
                </a:cubicBezTo>
                <a:cubicBezTo>
                  <a:pt x="367" y="417"/>
                  <a:pt x="367" y="417"/>
                  <a:pt x="367" y="417"/>
                </a:cubicBezTo>
                <a:cubicBezTo>
                  <a:pt x="370" y="421"/>
                  <a:pt x="376" y="430"/>
                  <a:pt x="386" y="427"/>
                </a:cubicBezTo>
                <a:cubicBezTo>
                  <a:pt x="392" y="425"/>
                  <a:pt x="396" y="421"/>
                  <a:pt x="402" y="403"/>
                </a:cubicBezTo>
                <a:cubicBezTo>
                  <a:pt x="403" y="398"/>
                  <a:pt x="407" y="384"/>
                  <a:pt x="408" y="371"/>
                </a:cubicBezTo>
                <a:cubicBezTo>
                  <a:pt x="409" y="350"/>
                  <a:pt x="395" y="326"/>
                  <a:pt x="377" y="317"/>
                </a:cubicBezTo>
                <a:cubicBezTo>
                  <a:pt x="365" y="311"/>
                  <a:pt x="353" y="311"/>
                  <a:pt x="342" y="312"/>
                </a:cubicBezTo>
                <a:cubicBezTo>
                  <a:pt x="333" y="312"/>
                  <a:pt x="325" y="313"/>
                  <a:pt x="321" y="310"/>
                </a:cubicBezTo>
                <a:cubicBezTo>
                  <a:pt x="317" y="306"/>
                  <a:pt x="287" y="273"/>
                  <a:pt x="259" y="240"/>
                </a:cubicBezTo>
                <a:cubicBezTo>
                  <a:pt x="274" y="219"/>
                  <a:pt x="313" y="163"/>
                  <a:pt x="328" y="144"/>
                </a:cubicBezTo>
                <a:cubicBezTo>
                  <a:pt x="329" y="143"/>
                  <a:pt x="333" y="141"/>
                  <a:pt x="339" y="140"/>
                </a:cubicBezTo>
                <a:cubicBezTo>
                  <a:pt x="339" y="140"/>
                  <a:pt x="340" y="140"/>
                  <a:pt x="340" y="140"/>
                </a:cubicBezTo>
                <a:cubicBezTo>
                  <a:pt x="344" y="140"/>
                  <a:pt x="346" y="140"/>
                  <a:pt x="348" y="140"/>
                </a:cubicBezTo>
                <a:cubicBezTo>
                  <a:pt x="352" y="143"/>
                  <a:pt x="359" y="142"/>
                  <a:pt x="363" y="138"/>
                </a:cubicBezTo>
                <a:cubicBezTo>
                  <a:pt x="369" y="133"/>
                  <a:pt x="369" y="125"/>
                  <a:pt x="364" y="120"/>
                </a:cubicBezTo>
                <a:cubicBezTo>
                  <a:pt x="358" y="112"/>
                  <a:pt x="347" y="112"/>
                  <a:pt x="337" y="114"/>
                </a:cubicBezTo>
                <a:cubicBezTo>
                  <a:pt x="336" y="114"/>
                  <a:pt x="336" y="114"/>
                  <a:pt x="336" y="114"/>
                </a:cubicBezTo>
                <a:cubicBezTo>
                  <a:pt x="321" y="115"/>
                  <a:pt x="312" y="122"/>
                  <a:pt x="308" y="126"/>
                </a:cubicBezTo>
                <a:cubicBezTo>
                  <a:pt x="308" y="126"/>
                  <a:pt x="308" y="126"/>
                  <a:pt x="308" y="126"/>
                </a:cubicBezTo>
                <a:cubicBezTo>
                  <a:pt x="290" y="149"/>
                  <a:pt x="233" y="230"/>
                  <a:pt x="231" y="234"/>
                </a:cubicBezTo>
                <a:cubicBezTo>
                  <a:pt x="228" y="239"/>
                  <a:pt x="228" y="245"/>
                  <a:pt x="232" y="250"/>
                </a:cubicBezTo>
                <a:cubicBezTo>
                  <a:pt x="243" y="262"/>
                  <a:pt x="296" y="323"/>
                  <a:pt x="304" y="330"/>
                </a:cubicBezTo>
                <a:cubicBezTo>
                  <a:pt x="315" y="340"/>
                  <a:pt x="330" y="339"/>
                  <a:pt x="343" y="339"/>
                </a:cubicBezTo>
                <a:cubicBezTo>
                  <a:pt x="352" y="338"/>
                  <a:pt x="360" y="338"/>
                  <a:pt x="365" y="340"/>
                </a:cubicBezTo>
                <a:cubicBezTo>
                  <a:pt x="373" y="344"/>
                  <a:pt x="381" y="357"/>
                  <a:pt x="381" y="369"/>
                </a:cubicBezTo>
                <a:cubicBezTo>
                  <a:pt x="381" y="369"/>
                  <a:pt x="381" y="370"/>
                  <a:pt x="381" y="370"/>
                </a:cubicBezTo>
                <a:cubicBezTo>
                  <a:pt x="381" y="375"/>
                  <a:pt x="380" y="380"/>
                  <a:pt x="379" y="385"/>
                </a:cubicBezTo>
                <a:cubicBezTo>
                  <a:pt x="368" y="366"/>
                  <a:pt x="364" y="361"/>
                  <a:pt x="358" y="359"/>
                </a:cubicBezTo>
                <a:cubicBezTo>
                  <a:pt x="355" y="358"/>
                  <a:pt x="349" y="356"/>
                  <a:pt x="324" y="368"/>
                </a:cubicBezTo>
                <a:cubicBezTo>
                  <a:pt x="301" y="380"/>
                  <a:pt x="298" y="386"/>
                  <a:pt x="297" y="389"/>
                </a:cubicBezTo>
                <a:cubicBezTo>
                  <a:pt x="296" y="392"/>
                  <a:pt x="296" y="396"/>
                  <a:pt x="296" y="399"/>
                </a:cubicBezTo>
                <a:cubicBezTo>
                  <a:pt x="296" y="404"/>
                  <a:pt x="296" y="409"/>
                  <a:pt x="297" y="416"/>
                </a:cubicBezTo>
                <a:cubicBezTo>
                  <a:pt x="297" y="417"/>
                  <a:pt x="297" y="418"/>
                  <a:pt x="297" y="419"/>
                </a:cubicBezTo>
                <a:cubicBezTo>
                  <a:pt x="285" y="412"/>
                  <a:pt x="271" y="399"/>
                  <a:pt x="270" y="391"/>
                </a:cubicBezTo>
                <a:cubicBezTo>
                  <a:pt x="270" y="391"/>
                  <a:pt x="270" y="391"/>
                  <a:pt x="270" y="391"/>
                </a:cubicBezTo>
                <a:cubicBezTo>
                  <a:pt x="270" y="390"/>
                  <a:pt x="270" y="388"/>
                  <a:pt x="270" y="387"/>
                </a:cubicBezTo>
                <a:cubicBezTo>
                  <a:pt x="270" y="381"/>
                  <a:pt x="271" y="375"/>
                  <a:pt x="272" y="372"/>
                </a:cubicBezTo>
                <a:cubicBezTo>
                  <a:pt x="272" y="372"/>
                  <a:pt x="272" y="369"/>
                  <a:pt x="272" y="369"/>
                </a:cubicBezTo>
                <a:cubicBezTo>
                  <a:pt x="272" y="369"/>
                  <a:pt x="272" y="369"/>
                  <a:pt x="272" y="369"/>
                </a:cubicBezTo>
                <a:cubicBezTo>
                  <a:pt x="274" y="363"/>
                  <a:pt x="274" y="363"/>
                  <a:pt x="274" y="363"/>
                </a:cubicBezTo>
                <a:cubicBezTo>
                  <a:pt x="277" y="353"/>
                  <a:pt x="277" y="350"/>
                  <a:pt x="277" y="348"/>
                </a:cubicBezTo>
                <a:cubicBezTo>
                  <a:pt x="277" y="348"/>
                  <a:pt x="277" y="348"/>
                  <a:pt x="277" y="347"/>
                </a:cubicBezTo>
                <a:cubicBezTo>
                  <a:pt x="277" y="343"/>
                  <a:pt x="277" y="342"/>
                  <a:pt x="266" y="329"/>
                </a:cubicBezTo>
                <a:cubicBezTo>
                  <a:pt x="248" y="306"/>
                  <a:pt x="248" y="306"/>
                  <a:pt x="248" y="306"/>
                </a:cubicBezTo>
                <a:cubicBezTo>
                  <a:pt x="222" y="273"/>
                  <a:pt x="222" y="273"/>
                  <a:pt x="222" y="273"/>
                </a:cubicBezTo>
                <a:cubicBezTo>
                  <a:pt x="219" y="270"/>
                  <a:pt x="215" y="268"/>
                  <a:pt x="211" y="268"/>
                </a:cubicBezTo>
                <a:cubicBezTo>
                  <a:pt x="207" y="268"/>
                  <a:pt x="203" y="270"/>
                  <a:pt x="201" y="274"/>
                </a:cubicBezTo>
                <a:cubicBezTo>
                  <a:pt x="159" y="331"/>
                  <a:pt x="112" y="395"/>
                  <a:pt x="97" y="413"/>
                </a:cubicBezTo>
                <a:cubicBezTo>
                  <a:pt x="86" y="408"/>
                  <a:pt x="65" y="397"/>
                  <a:pt x="55" y="390"/>
                </a:cubicBezTo>
                <a:cubicBezTo>
                  <a:pt x="75" y="365"/>
                  <a:pt x="141" y="291"/>
                  <a:pt x="183" y="244"/>
                </a:cubicBezTo>
                <a:cubicBezTo>
                  <a:pt x="185" y="241"/>
                  <a:pt x="186" y="238"/>
                  <a:pt x="186" y="235"/>
                </a:cubicBezTo>
                <a:cubicBezTo>
                  <a:pt x="186" y="232"/>
                  <a:pt x="185" y="229"/>
                  <a:pt x="183" y="226"/>
                </a:cubicBezTo>
                <a:cubicBezTo>
                  <a:pt x="174" y="216"/>
                  <a:pt x="97" y="125"/>
                  <a:pt x="94" y="121"/>
                </a:cubicBezTo>
                <a:cubicBezTo>
                  <a:pt x="89" y="115"/>
                  <a:pt x="81" y="115"/>
                  <a:pt x="72" y="115"/>
                </a:cubicBezTo>
                <a:cubicBezTo>
                  <a:pt x="52" y="114"/>
                  <a:pt x="35" y="112"/>
                  <a:pt x="28" y="94"/>
                </a:cubicBezTo>
                <a:cubicBezTo>
                  <a:pt x="27" y="90"/>
                  <a:pt x="27" y="87"/>
                  <a:pt x="27" y="83"/>
                </a:cubicBezTo>
                <a:cubicBezTo>
                  <a:pt x="27" y="78"/>
                  <a:pt x="28" y="73"/>
                  <a:pt x="28" y="68"/>
                </a:cubicBezTo>
                <a:cubicBezTo>
                  <a:pt x="35" y="81"/>
                  <a:pt x="44" y="92"/>
                  <a:pt x="56" y="94"/>
                </a:cubicBezTo>
                <a:cubicBezTo>
                  <a:pt x="73" y="96"/>
                  <a:pt x="92" y="82"/>
                  <a:pt x="97" y="78"/>
                </a:cubicBezTo>
                <a:cubicBezTo>
                  <a:pt x="105" y="71"/>
                  <a:pt x="109" y="66"/>
                  <a:pt x="109" y="60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57"/>
                  <a:pt x="109" y="55"/>
                  <a:pt x="109" y="51"/>
                </a:cubicBezTo>
                <a:cubicBezTo>
                  <a:pt x="109" y="48"/>
                  <a:pt x="108" y="43"/>
                  <a:pt x="108" y="38"/>
                </a:cubicBezTo>
                <a:cubicBezTo>
                  <a:pt x="120" y="45"/>
                  <a:pt x="135" y="56"/>
                  <a:pt x="136" y="63"/>
                </a:cubicBezTo>
                <a:cubicBezTo>
                  <a:pt x="136" y="63"/>
                  <a:pt x="136" y="64"/>
                  <a:pt x="136" y="65"/>
                </a:cubicBezTo>
                <a:cubicBezTo>
                  <a:pt x="136" y="72"/>
                  <a:pt x="131" y="83"/>
                  <a:pt x="128" y="91"/>
                </a:cubicBezTo>
                <a:cubicBezTo>
                  <a:pt x="124" y="98"/>
                  <a:pt x="121" y="104"/>
                  <a:pt x="121" y="109"/>
                </a:cubicBezTo>
                <a:cubicBezTo>
                  <a:pt x="121" y="111"/>
                  <a:pt x="122" y="113"/>
                  <a:pt x="123" y="115"/>
                </a:cubicBezTo>
                <a:cubicBezTo>
                  <a:pt x="124" y="118"/>
                  <a:pt x="125" y="120"/>
                  <a:pt x="127" y="121"/>
                </a:cubicBezTo>
                <a:cubicBezTo>
                  <a:pt x="129" y="123"/>
                  <a:pt x="132" y="128"/>
                  <a:pt x="136" y="133"/>
                </a:cubicBezTo>
                <a:cubicBezTo>
                  <a:pt x="149" y="149"/>
                  <a:pt x="170" y="175"/>
                  <a:pt x="196" y="205"/>
                </a:cubicBezTo>
                <a:cubicBezTo>
                  <a:pt x="199" y="208"/>
                  <a:pt x="203" y="210"/>
                  <a:pt x="207" y="210"/>
                </a:cubicBezTo>
                <a:cubicBezTo>
                  <a:pt x="213" y="210"/>
                  <a:pt x="216" y="206"/>
                  <a:pt x="221" y="201"/>
                </a:cubicBezTo>
                <a:cubicBezTo>
                  <a:pt x="230" y="190"/>
                  <a:pt x="230" y="190"/>
                  <a:pt x="230" y="190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6" y="121"/>
                  <a:pt x="287" y="120"/>
                  <a:pt x="287" y="120"/>
                </a:cubicBezTo>
                <a:cubicBezTo>
                  <a:pt x="292" y="114"/>
                  <a:pt x="295" y="108"/>
                  <a:pt x="295" y="101"/>
                </a:cubicBezTo>
                <a:cubicBezTo>
                  <a:pt x="295" y="93"/>
                  <a:pt x="291" y="85"/>
                  <a:pt x="283" y="75"/>
                </a:cubicBezTo>
                <a:cubicBezTo>
                  <a:pt x="279" y="70"/>
                  <a:pt x="273" y="69"/>
                  <a:pt x="249" y="68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0" y="67"/>
                  <a:pt x="236" y="66"/>
                  <a:pt x="229" y="61"/>
                </a:cubicBezTo>
                <a:cubicBezTo>
                  <a:pt x="234" y="52"/>
                  <a:pt x="245" y="37"/>
                  <a:pt x="252" y="31"/>
                </a:cubicBezTo>
                <a:cubicBezTo>
                  <a:pt x="274" y="41"/>
                  <a:pt x="356" y="81"/>
                  <a:pt x="373" y="95"/>
                </a:cubicBezTo>
                <a:cubicBezTo>
                  <a:pt x="389" y="108"/>
                  <a:pt x="406" y="147"/>
                  <a:pt x="406" y="158"/>
                </a:cubicBezTo>
                <a:cubicBezTo>
                  <a:pt x="406" y="158"/>
                  <a:pt x="406" y="158"/>
                  <a:pt x="406" y="158"/>
                </a:cubicBezTo>
                <a:cubicBezTo>
                  <a:pt x="404" y="161"/>
                  <a:pt x="403" y="163"/>
                  <a:pt x="403" y="166"/>
                </a:cubicBezTo>
                <a:cubicBezTo>
                  <a:pt x="403" y="169"/>
                  <a:pt x="404" y="172"/>
                  <a:pt x="406" y="174"/>
                </a:cubicBezTo>
                <a:cubicBezTo>
                  <a:pt x="411" y="180"/>
                  <a:pt x="419" y="181"/>
                  <a:pt x="425" y="176"/>
                </a:cubicBezTo>
                <a:cubicBezTo>
                  <a:pt x="428" y="174"/>
                  <a:pt x="432" y="168"/>
                  <a:pt x="432" y="159"/>
                </a:cubicBezTo>
                <a:cubicBezTo>
                  <a:pt x="432" y="136"/>
                  <a:pt x="410" y="91"/>
                  <a:pt x="390" y="75"/>
                </a:cubicBezTo>
                <a:cubicBezTo>
                  <a:pt x="368" y="56"/>
                  <a:pt x="264" y="7"/>
                  <a:pt x="255" y="4"/>
                </a:cubicBezTo>
                <a:cubicBezTo>
                  <a:pt x="245" y="0"/>
                  <a:pt x="236" y="8"/>
                  <a:pt x="228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29" name="Freeform 304"/>
          <p:cNvSpPr>
            <a:spLocks noEditPoints="1"/>
          </p:cNvSpPr>
          <p:nvPr userDrawn="1"/>
        </p:nvSpPr>
        <p:spPr bwMode="auto">
          <a:xfrm>
            <a:off x="2398689" y="3214244"/>
            <a:ext cx="305531" cy="385288"/>
          </a:xfrm>
          <a:custGeom>
            <a:avLst/>
            <a:gdLst/>
            <a:ahLst/>
            <a:cxnLst>
              <a:cxn ang="0">
                <a:pos x="144" y="17"/>
              </a:cxn>
              <a:cxn ang="0">
                <a:pos x="108" y="173"/>
              </a:cxn>
              <a:cxn ang="0">
                <a:pos x="89" y="249"/>
              </a:cxn>
              <a:cxn ang="0">
                <a:pos x="62" y="372"/>
              </a:cxn>
              <a:cxn ang="0">
                <a:pos x="0" y="385"/>
              </a:cxn>
              <a:cxn ang="0">
                <a:pos x="69" y="398"/>
              </a:cxn>
              <a:cxn ang="0">
                <a:pos x="139" y="309"/>
              </a:cxn>
              <a:cxn ang="0">
                <a:pos x="141" y="295"/>
              </a:cxn>
              <a:cxn ang="0">
                <a:pos x="110" y="223"/>
              </a:cxn>
              <a:cxn ang="0">
                <a:pos x="136" y="179"/>
              </a:cxn>
              <a:cxn ang="0">
                <a:pos x="130" y="131"/>
              </a:cxn>
              <a:cxn ang="0">
                <a:pos x="167" y="32"/>
              </a:cxn>
              <a:cxn ang="0">
                <a:pos x="238" y="131"/>
              </a:cxn>
              <a:cxn ang="0">
                <a:pos x="272" y="196"/>
              </a:cxn>
              <a:cxn ang="0">
                <a:pos x="271" y="209"/>
              </a:cxn>
              <a:cxn ang="0">
                <a:pos x="307" y="324"/>
              </a:cxn>
              <a:cxn ang="0">
                <a:pos x="170" y="265"/>
              </a:cxn>
              <a:cxn ang="0">
                <a:pos x="161" y="385"/>
              </a:cxn>
              <a:cxn ang="0">
                <a:pos x="240" y="398"/>
              </a:cxn>
              <a:cxn ang="0">
                <a:pos x="14" y="417"/>
              </a:cxn>
              <a:cxn ang="0">
                <a:pos x="14" y="444"/>
              </a:cxn>
              <a:cxn ang="0">
                <a:pos x="266" y="431"/>
              </a:cxn>
              <a:cxn ang="0">
                <a:pos x="253" y="372"/>
              </a:cxn>
              <a:cxn ang="0">
                <a:pos x="188" y="308"/>
              </a:cxn>
              <a:cxn ang="0">
                <a:pos x="325" y="348"/>
              </a:cxn>
              <a:cxn ang="0">
                <a:pos x="336" y="328"/>
              </a:cxn>
              <a:cxn ang="0">
                <a:pos x="332" y="145"/>
              </a:cxn>
              <a:cxn ang="0">
                <a:pos x="352" y="127"/>
              </a:cxn>
              <a:cxn ang="0">
                <a:pos x="334" y="114"/>
              </a:cxn>
              <a:cxn ang="0">
                <a:pos x="249" y="106"/>
              </a:cxn>
              <a:cxn ang="0">
                <a:pos x="157" y="4"/>
              </a:cxn>
              <a:cxn ang="0">
                <a:pos x="275" y="193"/>
              </a:cxn>
              <a:cxn ang="0">
                <a:pos x="274" y="195"/>
              </a:cxn>
              <a:cxn ang="0">
                <a:pos x="274" y="195"/>
              </a:cxn>
            </a:cxnLst>
            <a:rect l="0" t="0" r="r" b="b"/>
            <a:pathLst>
              <a:path w="352" h="444">
                <a:moveTo>
                  <a:pt x="157" y="4"/>
                </a:moveTo>
                <a:cubicBezTo>
                  <a:pt x="153" y="8"/>
                  <a:pt x="148" y="12"/>
                  <a:pt x="144" y="17"/>
                </a:cubicBezTo>
                <a:cubicBezTo>
                  <a:pt x="118" y="47"/>
                  <a:pt x="104" y="87"/>
                  <a:pt x="104" y="131"/>
                </a:cubicBezTo>
                <a:cubicBezTo>
                  <a:pt x="104" y="145"/>
                  <a:pt x="105" y="159"/>
                  <a:pt x="108" y="173"/>
                </a:cubicBezTo>
                <a:cubicBezTo>
                  <a:pt x="92" y="185"/>
                  <a:pt x="84" y="204"/>
                  <a:pt x="84" y="223"/>
                </a:cubicBezTo>
                <a:cubicBezTo>
                  <a:pt x="84" y="231"/>
                  <a:pt x="85" y="240"/>
                  <a:pt x="89" y="249"/>
                </a:cubicBezTo>
                <a:cubicBezTo>
                  <a:pt x="89" y="249"/>
                  <a:pt x="108" y="289"/>
                  <a:pt x="113" y="300"/>
                </a:cubicBezTo>
                <a:cubicBezTo>
                  <a:pt x="106" y="310"/>
                  <a:pt x="69" y="363"/>
                  <a:pt x="62" y="372"/>
                </a:cubicBezTo>
                <a:cubicBezTo>
                  <a:pt x="52" y="372"/>
                  <a:pt x="14" y="372"/>
                  <a:pt x="14" y="372"/>
                </a:cubicBezTo>
                <a:cubicBezTo>
                  <a:pt x="6" y="372"/>
                  <a:pt x="0" y="378"/>
                  <a:pt x="0" y="385"/>
                </a:cubicBezTo>
                <a:cubicBezTo>
                  <a:pt x="0" y="392"/>
                  <a:pt x="6" y="398"/>
                  <a:pt x="14" y="398"/>
                </a:cubicBezTo>
                <a:cubicBezTo>
                  <a:pt x="69" y="398"/>
                  <a:pt x="69" y="398"/>
                  <a:pt x="69" y="398"/>
                </a:cubicBezTo>
                <a:cubicBezTo>
                  <a:pt x="73" y="398"/>
                  <a:pt x="77" y="396"/>
                  <a:pt x="80" y="393"/>
                </a:cubicBezTo>
                <a:cubicBezTo>
                  <a:pt x="139" y="309"/>
                  <a:pt x="139" y="309"/>
                  <a:pt x="139" y="309"/>
                </a:cubicBezTo>
                <a:cubicBezTo>
                  <a:pt x="141" y="306"/>
                  <a:pt x="142" y="304"/>
                  <a:pt x="142" y="301"/>
                </a:cubicBezTo>
                <a:cubicBezTo>
                  <a:pt x="142" y="299"/>
                  <a:pt x="141" y="297"/>
                  <a:pt x="141" y="295"/>
                </a:cubicBezTo>
                <a:cubicBezTo>
                  <a:pt x="114" y="238"/>
                  <a:pt x="114" y="238"/>
                  <a:pt x="114" y="238"/>
                </a:cubicBezTo>
                <a:cubicBezTo>
                  <a:pt x="111" y="233"/>
                  <a:pt x="110" y="228"/>
                  <a:pt x="110" y="223"/>
                </a:cubicBezTo>
                <a:cubicBezTo>
                  <a:pt x="110" y="210"/>
                  <a:pt x="117" y="198"/>
                  <a:pt x="129" y="191"/>
                </a:cubicBezTo>
                <a:cubicBezTo>
                  <a:pt x="134" y="189"/>
                  <a:pt x="136" y="184"/>
                  <a:pt x="136" y="179"/>
                </a:cubicBezTo>
                <a:cubicBezTo>
                  <a:pt x="136" y="178"/>
                  <a:pt x="136" y="177"/>
                  <a:pt x="136" y="176"/>
                </a:cubicBezTo>
                <a:cubicBezTo>
                  <a:pt x="132" y="161"/>
                  <a:pt x="130" y="146"/>
                  <a:pt x="130" y="131"/>
                </a:cubicBezTo>
                <a:cubicBezTo>
                  <a:pt x="130" y="94"/>
                  <a:pt x="142" y="60"/>
                  <a:pt x="164" y="35"/>
                </a:cubicBezTo>
                <a:cubicBezTo>
                  <a:pt x="165" y="34"/>
                  <a:pt x="166" y="33"/>
                  <a:pt x="167" y="32"/>
                </a:cubicBezTo>
                <a:cubicBezTo>
                  <a:pt x="180" y="45"/>
                  <a:pt x="202" y="76"/>
                  <a:pt x="229" y="125"/>
                </a:cubicBezTo>
                <a:cubicBezTo>
                  <a:pt x="231" y="128"/>
                  <a:pt x="234" y="131"/>
                  <a:pt x="238" y="131"/>
                </a:cubicBezTo>
                <a:cubicBezTo>
                  <a:pt x="238" y="131"/>
                  <a:pt x="280" y="139"/>
                  <a:pt x="302" y="143"/>
                </a:cubicBezTo>
                <a:cubicBezTo>
                  <a:pt x="291" y="162"/>
                  <a:pt x="273" y="195"/>
                  <a:pt x="272" y="196"/>
                </a:cubicBezTo>
                <a:cubicBezTo>
                  <a:pt x="270" y="199"/>
                  <a:pt x="270" y="201"/>
                  <a:pt x="270" y="204"/>
                </a:cubicBezTo>
                <a:cubicBezTo>
                  <a:pt x="270" y="206"/>
                  <a:pt x="270" y="208"/>
                  <a:pt x="271" y="209"/>
                </a:cubicBezTo>
                <a:cubicBezTo>
                  <a:pt x="297" y="269"/>
                  <a:pt x="308" y="307"/>
                  <a:pt x="309" y="323"/>
                </a:cubicBezTo>
                <a:cubicBezTo>
                  <a:pt x="309" y="324"/>
                  <a:pt x="308" y="324"/>
                  <a:pt x="307" y="324"/>
                </a:cubicBezTo>
                <a:cubicBezTo>
                  <a:pt x="265" y="327"/>
                  <a:pt x="219" y="307"/>
                  <a:pt x="185" y="268"/>
                </a:cubicBezTo>
                <a:cubicBezTo>
                  <a:pt x="181" y="264"/>
                  <a:pt x="175" y="263"/>
                  <a:pt x="170" y="265"/>
                </a:cubicBezTo>
                <a:cubicBezTo>
                  <a:pt x="165" y="267"/>
                  <a:pt x="161" y="272"/>
                  <a:pt x="161" y="277"/>
                </a:cubicBezTo>
                <a:cubicBezTo>
                  <a:pt x="161" y="385"/>
                  <a:pt x="161" y="385"/>
                  <a:pt x="161" y="385"/>
                </a:cubicBezTo>
                <a:cubicBezTo>
                  <a:pt x="161" y="392"/>
                  <a:pt x="167" y="398"/>
                  <a:pt x="175" y="398"/>
                </a:cubicBezTo>
                <a:cubicBezTo>
                  <a:pt x="175" y="398"/>
                  <a:pt x="221" y="398"/>
                  <a:pt x="240" y="398"/>
                </a:cubicBezTo>
                <a:cubicBezTo>
                  <a:pt x="240" y="406"/>
                  <a:pt x="240" y="409"/>
                  <a:pt x="240" y="417"/>
                </a:cubicBezTo>
                <a:cubicBezTo>
                  <a:pt x="216" y="417"/>
                  <a:pt x="14" y="417"/>
                  <a:pt x="14" y="417"/>
                </a:cubicBezTo>
                <a:cubicBezTo>
                  <a:pt x="6" y="417"/>
                  <a:pt x="0" y="423"/>
                  <a:pt x="0" y="431"/>
                </a:cubicBezTo>
                <a:cubicBezTo>
                  <a:pt x="0" y="438"/>
                  <a:pt x="6" y="444"/>
                  <a:pt x="14" y="444"/>
                </a:cubicBezTo>
                <a:cubicBezTo>
                  <a:pt x="253" y="444"/>
                  <a:pt x="253" y="444"/>
                  <a:pt x="253" y="444"/>
                </a:cubicBezTo>
                <a:cubicBezTo>
                  <a:pt x="260" y="444"/>
                  <a:pt x="266" y="438"/>
                  <a:pt x="266" y="431"/>
                </a:cubicBezTo>
                <a:cubicBezTo>
                  <a:pt x="266" y="385"/>
                  <a:pt x="266" y="385"/>
                  <a:pt x="266" y="385"/>
                </a:cubicBezTo>
                <a:cubicBezTo>
                  <a:pt x="266" y="378"/>
                  <a:pt x="260" y="372"/>
                  <a:pt x="253" y="372"/>
                </a:cubicBezTo>
                <a:cubicBezTo>
                  <a:pt x="253" y="372"/>
                  <a:pt x="206" y="372"/>
                  <a:pt x="188" y="372"/>
                </a:cubicBezTo>
                <a:cubicBezTo>
                  <a:pt x="188" y="358"/>
                  <a:pt x="188" y="334"/>
                  <a:pt x="188" y="308"/>
                </a:cubicBezTo>
                <a:cubicBezTo>
                  <a:pt x="225" y="338"/>
                  <a:pt x="268" y="354"/>
                  <a:pt x="310" y="350"/>
                </a:cubicBezTo>
                <a:cubicBezTo>
                  <a:pt x="315" y="350"/>
                  <a:pt x="320" y="349"/>
                  <a:pt x="325" y="348"/>
                </a:cubicBezTo>
                <a:cubicBezTo>
                  <a:pt x="330" y="347"/>
                  <a:pt x="334" y="343"/>
                  <a:pt x="335" y="339"/>
                </a:cubicBezTo>
                <a:cubicBezTo>
                  <a:pt x="336" y="336"/>
                  <a:pt x="336" y="332"/>
                  <a:pt x="336" y="328"/>
                </a:cubicBezTo>
                <a:cubicBezTo>
                  <a:pt x="336" y="297"/>
                  <a:pt x="312" y="237"/>
                  <a:pt x="298" y="205"/>
                </a:cubicBezTo>
                <a:cubicBezTo>
                  <a:pt x="303" y="196"/>
                  <a:pt x="328" y="151"/>
                  <a:pt x="332" y="145"/>
                </a:cubicBezTo>
                <a:cubicBezTo>
                  <a:pt x="336" y="142"/>
                  <a:pt x="344" y="139"/>
                  <a:pt x="344" y="139"/>
                </a:cubicBezTo>
                <a:cubicBezTo>
                  <a:pt x="349" y="137"/>
                  <a:pt x="352" y="132"/>
                  <a:pt x="352" y="127"/>
                </a:cubicBezTo>
                <a:cubicBezTo>
                  <a:pt x="352" y="125"/>
                  <a:pt x="352" y="123"/>
                  <a:pt x="351" y="122"/>
                </a:cubicBezTo>
                <a:cubicBezTo>
                  <a:pt x="348" y="115"/>
                  <a:pt x="341" y="112"/>
                  <a:pt x="334" y="114"/>
                </a:cubicBezTo>
                <a:cubicBezTo>
                  <a:pt x="334" y="114"/>
                  <a:pt x="325" y="118"/>
                  <a:pt x="321" y="120"/>
                </a:cubicBezTo>
                <a:cubicBezTo>
                  <a:pt x="314" y="119"/>
                  <a:pt x="259" y="108"/>
                  <a:pt x="249" y="106"/>
                </a:cubicBezTo>
                <a:cubicBezTo>
                  <a:pt x="232" y="76"/>
                  <a:pt x="197" y="17"/>
                  <a:pt x="173" y="3"/>
                </a:cubicBezTo>
                <a:cubicBezTo>
                  <a:pt x="168" y="0"/>
                  <a:pt x="162" y="0"/>
                  <a:pt x="157" y="4"/>
                </a:cubicBezTo>
                <a:close/>
                <a:moveTo>
                  <a:pt x="277" y="192"/>
                </a:moveTo>
                <a:cubicBezTo>
                  <a:pt x="276" y="192"/>
                  <a:pt x="276" y="193"/>
                  <a:pt x="275" y="193"/>
                </a:cubicBezTo>
                <a:cubicBezTo>
                  <a:pt x="276" y="193"/>
                  <a:pt x="276" y="192"/>
                  <a:pt x="277" y="192"/>
                </a:cubicBezTo>
                <a:close/>
                <a:moveTo>
                  <a:pt x="274" y="195"/>
                </a:moveTo>
                <a:cubicBezTo>
                  <a:pt x="273" y="195"/>
                  <a:pt x="273" y="195"/>
                  <a:pt x="272" y="196"/>
                </a:cubicBezTo>
                <a:cubicBezTo>
                  <a:pt x="273" y="195"/>
                  <a:pt x="273" y="195"/>
                  <a:pt x="274" y="19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0" name="Freeform 292"/>
          <p:cNvSpPr>
            <a:spLocks/>
          </p:cNvSpPr>
          <p:nvPr userDrawn="1"/>
        </p:nvSpPr>
        <p:spPr bwMode="auto">
          <a:xfrm>
            <a:off x="2824436" y="3212403"/>
            <a:ext cx="401239" cy="388970"/>
          </a:xfrm>
          <a:custGeom>
            <a:avLst/>
            <a:gdLst/>
            <a:ahLst/>
            <a:cxnLst>
              <a:cxn ang="0">
                <a:pos x="129" y="447"/>
              </a:cxn>
              <a:cxn ang="0">
                <a:pos x="0" y="315"/>
              </a:cxn>
              <a:cxn ang="0">
                <a:pos x="41" y="108"/>
              </a:cxn>
              <a:cxn ang="0">
                <a:pos x="51" y="75"/>
              </a:cxn>
              <a:cxn ang="0">
                <a:pos x="60" y="34"/>
              </a:cxn>
              <a:cxn ang="0">
                <a:pos x="125" y="34"/>
              </a:cxn>
              <a:cxn ang="0">
                <a:pos x="130" y="68"/>
              </a:cxn>
              <a:cxn ang="0">
                <a:pos x="163" y="0"/>
              </a:cxn>
              <a:cxn ang="0">
                <a:pos x="195" y="70"/>
              </a:cxn>
              <a:cxn ang="0">
                <a:pos x="215" y="104"/>
              </a:cxn>
              <a:cxn ang="0">
                <a:pos x="152" y="182"/>
              </a:cxn>
              <a:cxn ang="0">
                <a:pos x="148" y="156"/>
              </a:cxn>
              <a:cxn ang="0">
                <a:pos x="188" y="103"/>
              </a:cxn>
              <a:cxn ang="0">
                <a:pos x="184" y="95"/>
              </a:cxn>
              <a:cxn ang="0">
                <a:pos x="182" y="95"/>
              </a:cxn>
              <a:cxn ang="0">
                <a:pos x="168" y="34"/>
              </a:cxn>
              <a:cxn ang="0">
                <a:pos x="157" y="34"/>
              </a:cxn>
              <a:cxn ang="0">
                <a:pos x="143" y="95"/>
              </a:cxn>
              <a:cxn ang="0">
                <a:pos x="99" y="81"/>
              </a:cxn>
              <a:cxn ang="0">
                <a:pos x="93" y="27"/>
              </a:cxn>
              <a:cxn ang="0">
                <a:pos x="87" y="81"/>
              </a:cxn>
              <a:cxn ang="0">
                <a:pos x="72" y="95"/>
              </a:cxn>
              <a:cxn ang="0">
                <a:pos x="67" y="103"/>
              </a:cxn>
              <a:cxn ang="0">
                <a:pos x="108" y="156"/>
              </a:cxn>
              <a:cxn ang="0">
                <a:pos x="113" y="181"/>
              </a:cxn>
              <a:cxn ang="0">
                <a:pos x="129" y="420"/>
              </a:cxn>
              <a:cxn ang="0">
                <a:pos x="421" y="357"/>
              </a:cxn>
              <a:cxn ang="0">
                <a:pos x="320" y="307"/>
              </a:cxn>
              <a:cxn ang="0">
                <a:pos x="254" y="264"/>
              </a:cxn>
              <a:cxn ang="0">
                <a:pos x="227" y="231"/>
              </a:cxn>
              <a:cxn ang="0">
                <a:pos x="207" y="245"/>
              </a:cxn>
              <a:cxn ang="0">
                <a:pos x="196" y="264"/>
              </a:cxn>
              <a:cxn ang="0">
                <a:pos x="114" y="283"/>
              </a:cxn>
              <a:cxn ang="0">
                <a:pos x="79" y="323"/>
              </a:cxn>
              <a:cxn ang="0">
                <a:pos x="75" y="347"/>
              </a:cxn>
              <a:cxn ang="0">
                <a:pos x="215" y="377"/>
              </a:cxn>
              <a:cxn ang="0">
                <a:pos x="322" y="330"/>
              </a:cxn>
              <a:cxn ang="0">
                <a:pos x="322" y="357"/>
              </a:cxn>
              <a:cxn ang="0">
                <a:pos x="220" y="403"/>
              </a:cxn>
              <a:cxn ang="0">
                <a:pos x="48" y="318"/>
              </a:cxn>
              <a:cxn ang="0">
                <a:pos x="80" y="293"/>
              </a:cxn>
              <a:cxn ang="0">
                <a:pos x="120" y="238"/>
              </a:cxn>
              <a:cxn ang="0">
                <a:pos x="166" y="224"/>
              </a:cxn>
              <a:cxn ang="0">
                <a:pos x="178" y="204"/>
              </a:cxn>
              <a:cxn ang="0">
                <a:pos x="245" y="211"/>
              </a:cxn>
              <a:cxn ang="0">
                <a:pos x="293" y="238"/>
              </a:cxn>
              <a:cxn ang="0">
                <a:pos x="369" y="330"/>
              </a:cxn>
              <a:cxn ang="0">
                <a:pos x="458" y="337"/>
              </a:cxn>
              <a:cxn ang="0">
                <a:pos x="425" y="397"/>
              </a:cxn>
            </a:cxnLst>
            <a:rect l="0" t="0" r="r" b="b"/>
            <a:pathLst>
              <a:path w="460" h="447">
                <a:moveTo>
                  <a:pt x="371" y="447"/>
                </a:moveTo>
                <a:cubicBezTo>
                  <a:pt x="129" y="447"/>
                  <a:pt x="129" y="447"/>
                  <a:pt x="129" y="447"/>
                </a:cubicBezTo>
                <a:cubicBezTo>
                  <a:pt x="92" y="447"/>
                  <a:pt x="62" y="437"/>
                  <a:pt x="40" y="418"/>
                </a:cubicBezTo>
                <a:cubicBezTo>
                  <a:pt x="14" y="396"/>
                  <a:pt x="0" y="361"/>
                  <a:pt x="0" y="315"/>
                </a:cubicBezTo>
                <a:cubicBezTo>
                  <a:pt x="0" y="249"/>
                  <a:pt x="48" y="199"/>
                  <a:pt x="77" y="175"/>
                </a:cubicBezTo>
                <a:cubicBezTo>
                  <a:pt x="42" y="159"/>
                  <a:pt x="41" y="129"/>
                  <a:pt x="41" y="108"/>
                </a:cubicBezTo>
                <a:cubicBezTo>
                  <a:pt x="41" y="107"/>
                  <a:pt x="41" y="105"/>
                  <a:pt x="41" y="104"/>
                </a:cubicBezTo>
                <a:cubicBezTo>
                  <a:pt x="40" y="88"/>
                  <a:pt x="46" y="80"/>
                  <a:pt x="51" y="75"/>
                </a:cubicBezTo>
                <a:cubicBezTo>
                  <a:pt x="54" y="73"/>
                  <a:pt x="57" y="71"/>
                  <a:pt x="60" y="7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15"/>
                  <a:pt x="75" y="0"/>
                  <a:pt x="93" y="0"/>
                </a:cubicBezTo>
                <a:cubicBezTo>
                  <a:pt x="111" y="0"/>
                  <a:pt x="125" y="15"/>
                  <a:pt x="125" y="3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30" y="15"/>
                  <a:pt x="145" y="0"/>
                  <a:pt x="163" y="0"/>
                </a:cubicBezTo>
                <a:cubicBezTo>
                  <a:pt x="180" y="0"/>
                  <a:pt x="195" y="15"/>
                  <a:pt x="195" y="34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8" y="71"/>
                  <a:pt x="201" y="73"/>
                  <a:pt x="204" y="75"/>
                </a:cubicBezTo>
                <a:cubicBezTo>
                  <a:pt x="209" y="80"/>
                  <a:pt x="215" y="88"/>
                  <a:pt x="215" y="104"/>
                </a:cubicBezTo>
                <a:cubicBezTo>
                  <a:pt x="215" y="105"/>
                  <a:pt x="215" y="107"/>
                  <a:pt x="215" y="108"/>
                </a:cubicBezTo>
                <a:cubicBezTo>
                  <a:pt x="214" y="133"/>
                  <a:pt x="214" y="171"/>
                  <a:pt x="152" y="182"/>
                </a:cubicBezTo>
                <a:cubicBezTo>
                  <a:pt x="145" y="184"/>
                  <a:pt x="138" y="179"/>
                  <a:pt x="137" y="172"/>
                </a:cubicBezTo>
                <a:cubicBezTo>
                  <a:pt x="135" y="164"/>
                  <a:pt x="140" y="158"/>
                  <a:pt x="148" y="156"/>
                </a:cubicBezTo>
                <a:cubicBezTo>
                  <a:pt x="187" y="149"/>
                  <a:pt x="188" y="132"/>
                  <a:pt x="188" y="108"/>
                </a:cubicBezTo>
                <a:cubicBezTo>
                  <a:pt x="188" y="106"/>
                  <a:pt x="188" y="105"/>
                  <a:pt x="188" y="103"/>
                </a:cubicBezTo>
                <a:cubicBezTo>
                  <a:pt x="188" y="99"/>
                  <a:pt x="187" y="96"/>
                  <a:pt x="187" y="95"/>
                </a:cubicBezTo>
                <a:cubicBezTo>
                  <a:pt x="186" y="95"/>
                  <a:pt x="184" y="95"/>
                  <a:pt x="184" y="95"/>
                </a:cubicBezTo>
                <a:cubicBezTo>
                  <a:pt x="183" y="95"/>
                  <a:pt x="183" y="95"/>
                  <a:pt x="182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74" y="95"/>
                  <a:pt x="168" y="89"/>
                  <a:pt x="168" y="81"/>
                </a:cubicBezTo>
                <a:cubicBezTo>
                  <a:pt x="168" y="34"/>
                  <a:pt x="168" y="34"/>
                  <a:pt x="168" y="34"/>
                </a:cubicBezTo>
                <a:cubicBezTo>
                  <a:pt x="168" y="30"/>
                  <a:pt x="166" y="27"/>
                  <a:pt x="163" y="27"/>
                </a:cubicBezTo>
                <a:cubicBezTo>
                  <a:pt x="159" y="27"/>
                  <a:pt x="157" y="30"/>
                  <a:pt x="157" y="34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9"/>
                  <a:pt x="151" y="95"/>
                  <a:pt x="143" y="95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05" y="95"/>
                  <a:pt x="99" y="89"/>
                  <a:pt x="99" y="81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0"/>
                  <a:pt x="96" y="27"/>
                  <a:pt x="93" y="27"/>
                </a:cubicBezTo>
                <a:cubicBezTo>
                  <a:pt x="90" y="27"/>
                  <a:pt x="87" y="30"/>
                  <a:pt x="87" y="34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5"/>
                  <a:pt x="86" y="89"/>
                  <a:pt x="83" y="92"/>
                </a:cubicBezTo>
                <a:cubicBezTo>
                  <a:pt x="79" y="94"/>
                  <a:pt x="76" y="95"/>
                  <a:pt x="72" y="95"/>
                </a:cubicBezTo>
                <a:cubicBezTo>
                  <a:pt x="71" y="95"/>
                  <a:pt x="70" y="95"/>
                  <a:pt x="69" y="95"/>
                </a:cubicBezTo>
                <a:cubicBezTo>
                  <a:pt x="68" y="96"/>
                  <a:pt x="67" y="99"/>
                  <a:pt x="67" y="103"/>
                </a:cubicBezTo>
                <a:cubicBezTo>
                  <a:pt x="67" y="105"/>
                  <a:pt x="67" y="106"/>
                  <a:pt x="67" y="108"/>
                </a:cubicBezTo>
                <a:cubicBezTo>
                  <a:pt x="68" y="132"/>
                  <a:pt x="68" y="149"/>
                  <a:pt x="108" y="156"/>
                </a:cubicBezTo>
                <a:cubicBezTo>
                  <a:pt x="113" y="157"/>
                  <a:pt x="118" y="161"/>
                  <a:pt x="119" y="167"/>
                </a:cubicBezTo>
                <a:cubicBezTo>
                  <a:pt x="120" y="172"/>
                  <a:pt x="117" y="178"/>
                  <a:pt x="113" y="181"/>
                </a:cubicBezTo>
                <a:cubicBezTo>
                  <a:pt x="112" y="181"/>
                  <a:pt x="27" y="237"/>
                  <a:pt x="27" y="315"/>
                </a:cubicBezTo>
                <a:cubicBezTo>
                  <a:pt x="27" y="385"/>
                  <a:pt x="61" y="420"/>
                  <a:pt x="129" y="420"/>
                </a:cubicBezTo>
                <a:cubicBezTo>
                  <a:pt x="369" y="420"/>
                  <a:pt x="369" y="420"/>
                  <a:pt x="369" y="420"/>
                </a:cubicBezTo>
                <a:cubicBezTo>
                  <a:pt x="377" y="415"/>
                  <a:pt x="400" y="387"/>
                  <a:pt x="421" y="357"/>
                </a:cubicBezTo>
                <a:cubicBezTo>
                  <a:pt x="365" y="357"/>
                  <a:pt x="365" y="357"/>
                  <a:pt x="365" y="357"/>
                </a:cubicBezTo>
                <a:cubicBezTo>
                  <a:pt x="355" y="357"/>
                  <a:pt x="348" y="349"/>
                  <a:pt x="320" y="307"/>
                </a:cubicBezTo>
                <a:cubicBezTo>
                  <a:pt x="310" y="292"/>
                  <a:pt x="296" y="271"/>
                  <a:pt x="290" y="264"/>
                </a:cubicBezTo>
                <a:cubicBezTo>
                  <a:pt x="254" y="264"/>
                  <a:pt x="254" y="264"/>
                  <a:pt x="254" y="264"/>
                </a:cubicBezTo>
                <a:cubicBezTo>
                  <a:pt x="250" y="264"/>
                  <a:pt x="245" y="262"/>
                  <a:pt x="243" y="258"/>
                </a:cubicBezTo>
                <a:cubicBezTo>
                  <a:pt x="227" y="231"/>
                  <a:pt x="227" y="231"/>
                  <a:pt x="227" y="231"/>
                </a:cubicBezTo>
                <a:cubicBezTo>
                  <a:pt x="200" y="231"/>
                  <a:pt x="200" y="231"/>
                  <a:pt x="200" y="231"/>
                </a:cubicBezTo>
                <a:cubicBezTo>
                  <a:pt x="207" y="245"/>
                  <a:pt x="207" y="245"/>
                  <a:pt x="207" y="245"/>
                </a:cubicBezTo>
                <a:cubicBezTo>
                  <a:pt x="210" y="249"/>
                  <a:pt x="209" y="254"/>
                  <a:pt x="207" y="258"/>
                </a:cubicBezTo>
                <a:cubicBezTo>
                  <a:pt x="205" y="262"/>
                  <a:pt x="200" y="264"/>
                  <a:pt x="196" y="264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20" y="268"/>
                  <a:pt x="116" y="277"/>
                  <a:pt x="114" y="283"/>
                </a:cubicBezTo>
                <a:cubicBezTo>
                  <a:pt x="109" y="296"/>
                  <a:pt x="104" y="309"/>
                  <a:pt x="96" y="315"/>
                </a:cubicBezTo>
                <a:cubicBezTo>
                  <a:pt x="90" y="319"/>
                  <a:pt x="84" y="321"/>
                  <a:pt x="79" y="323"/>
                </a:cubicBezTo>
                <a:cubicBezTo>
                  <a:pt x="74" y="325"/>
                  <a:pt x="74" y="325"/>
                  <a:pt x="73" y="327"/>
                </a:cubicBezTo>
                <a:cubicBezTo>
                  <a:pt x="72" y="329"/>
                  <a:pt x="72" y="338"/>
                  <a:pt x="75" y="347"/>
                </a:cubicBezTo>
                <a:cubicBezTo>
                  <a:pt x="78" y="358"/>
                  <a:pt x="85" y="366"/>
                  <a:pt x="96" y="371"/>
                </a:cubicBezTo>
                <a:cubicBezTo>
                  <a:pt x="124" y="385"/>
                  <a:pt x="193" y="381"/>
                  <a:pt x="215" y="377"/>
                </a:cubicBezTo>
                <a:cubicBezTo>
                  <a:pt x="234" y="373"/>
                  <a:pt x="244" y="365"/>
                  <a:pt x="256" y="356"/>
                </a:cubicBezTo>
                <a:cubicBezTo>
                  <a:pt x="271" y="344"/>
                  <a:pt x="288" y="330"/>
                  <a:pt x="322" y="330"/>
                </a:cubicBezTo>
                <a:cubicBezTo>
                  <a:pt x="330" y="330"/>
                  <a:pt x="336" y="336"/>
                  <a:pt x="336" y="344"/>
                </a:cubicBezTo>
                <a:cubicBezTo>
                  <a:pt x="336" y="351"/>
                  <a:pt x="330" y="357"/>
                  <a:pt x="322" y="357"/>
                </a:cubicBezTo>
                <a:cubicBezTo>
                  <a:pt x="297" y="357"/>
                  <a:pt x="286" y="366"/>
                  <a:pt x="272" y="377"/>
                </a:cubicBezTo>
                <a:cubicBezTo>
                  <a:pt x="260" y="387"/>
                  <a:pt x="245" y="398"/>
                  <a:pt x="220" y="403"/>
                </a:cubicBezTo>
                <a:cubicBezTo>
                  <a:pt x="206" y="406"/>
                  <a:pt x="123" y="415"/>
                  <a:pt x="84" y="395"/>
                </a:cubicBezTo>
                <a:cubicBezTo>
                  <a:pt x="42" y="374"/>
                  <a:pt x="44" y="329"/>
                  <a:pt x="48" y="318"/>
                </a:cubicBezTo>
                <a:cubicBezTo>
                  <a:pt x="53" y="304"/>
                  <a:pt x="64" y="300"/>
                  <a:pt x="70" y="298"/>
                </a:cubicBezTo>
                <a:cubicBezTo>
                  <a:pt x="74" y="297"/>
                  <a:pt x="77" y="295"/>
                  <a:pt x="80" y="293"/>
                </a:cubicBezTo>
                <a:cubicBezTo>
                  <a:pt x="82" y="291"/>
                  <a:pt x="86" y="280"/>
                  <a:pt x="89" y="274"/>
                </a:cubicBezTo>
                <a:cubicBezTo>
                  <a:pt x="96" y="256"/>
                  <a:pt x="103" y="238"/>
                  <a:pt x="120" y="238"/>
                </a:cubicBezTo>
                <a:cubicBezTo>
                  <a:pt x="173" y="238"/>
                  <a:pt x="173" y="238"/>
                  <a:pt x="173" y="238"/>
                </a:cubicBezTo>
                <a:cubicBezTo>
                  <a:pt x="166" y="224"/>
                  <a:pt x="166" y="224"/>
                  <a:pt x="166" y="224"/>
                </a:cubicBezTo>
                <a:cubicBezTo>
                  <a:pt x="164" y="220"/>
                  <a:pt x="164" y="215"/>
                  <a:pt x="166" y="211"/>
                </a:cubicBezTo>
                <a:cubicBezTo>
                  <a:pt x="169" y="207"/>
                  <a:pt x="173" y="204"/>
                  <a:pt x="178" y="204"/>
                </a:cubicBezTo>
                <a:cubicBezTo>
                  <a:pt x="234" y="204"/>
                  <a:pt x="234" y="204"/>
                  <a:pt x="234" y="204"/>
                </a:cubicBezTo>
                <a:cubicBezTo>
                  <a:pt x="239" y="204"/>
                  <a:pt x="243" y="207"/>
                  <a:pt x="245" y="211"/>
                </a:cubicBezTo>
                <a:cubicBezTo>
                  <a:pt x="262" y="238"/>
                  <a:pt x="262" y="238"/>
                  <a:pt x="262" y="238"/>
                </a:cubicBezTo>
                <a:cubicBezTo>
                  <a:pt x="293" y="238"/>
                  <a:pt x="293" y="238"/>
                  <a:pt x="293" y="238"/>
                </a:cubicBezTo>
                <a:cubicBezTo>
                  <a:pt x="305" y="238"/>
                  <a:pt x="313" y="248"/>
                  <a:pt x="342" y="292"/>
                </a:cubicBezTo>
                <a:cubicBezTo>
                  <a:pt x="351" y="305"/>
                  <a:pt x="364" y="324"/>
                  <a:pt x="369" y="330"/>
                </a:cubicBezTo>
                <a:cubicBezTo>
                  <a:pt x="446" y="330"/>
                  <a:pt x="446" y="330"/>
                  <a:pt x="446" y="330"/>
                </a:cubicBezTo>
                <a:cubicBezTo>
                  <a:pt x="451" y="330"/>
                  <a:pt x="456" y="333"/>
                  <a:pt x="458" y="337"/>
                </a:cubicBezTo>
                <a:cubicBezTo>
                  <a:pt x="460" y="342"/>
                  <a:pt x="460" y="347"/>
                  <a:pt x="457" y="351"/>
                </a:cubicBezTo>
                <a:cubicBezTo>
                  <a:pt x="457" y="352"/>
                  <a:pt x="442" y="374"/>
                  <a:pt x="425" y="397"/>
                </a:cubicBezTo>
                <a:cubicBezTo>
                  <a:pt x="390" y="443"/>
                  <a:pt x="379" y="447"/>
                  <a:pt x="371" y="4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1" name="Freeform 333"/>
          <p:cNvSpPr>
            <a:spLocks/>
          </p:cNvSpPr>
          <p:nvPr userDrawn="1"/>
        </p:nvSpPr>
        <p:spPr bwMode="auto">
          <a:xfrm>
            <a:off x="3347117" y="3225287"/>
            <a:ext cx="361975" cy="363202"/>
          </a:xfrm>
          <a:custGeom>
            <a:avLst/>
            <a:gdLst/>
            <a:ahLst/>
            <a:cxnLst>
              <a:cxn ang="0">
                <a:pos x="264" y="362"/>
              </a:cxn>
              <a:cxn ang="0">
                <a:pos x="166" y="362"/>
              </a:cxn>
              <a:cxn ang="0">
                <a:pos x="166" y="416"/>
              </a:cxn>
              <a:cxn ang="0">
                <a:pos x="415" y="416"/>
              </a:cxn>
              <a:cxn ang="0">
                <a:pos x="414" y="362"/>
              </a:cxn>
              <a:cxn ang="0">
                <a:pos x="318" y="362"/>
              </a:cxn>
              <a:cxn ang="0">
                <a:pos x="393" y="228"/>
              </a:cxn>
              <a:cxn ang="0">
                <a:pos x="282" y="66"/>
              </a:cxn>
              <a:cxn ang="0">
                <a:pos x="204" y="95"/>
              </a:cxn>
              <a:cxn ang="0">
                <a:pos x="184" y="67"/>
              </a:cxn>
              <a:cxn ang="0">
                <a:pos x="203" y="27"/>
              </a:cxn>
              <a:cxn ang="0">
                <a:pos x="149" y="0"/>
              </a:cxn>
              <a:cxn ang="0">
                <a:pos x="124" y="44"/>
              </a:cxn>
              <a:cxn ang="0">
                <a:pos x="1" y="123"/>
              </a:cxn>
              <a:cxn ang="0">
                <a:pos x="0" y="157"/>
              </a:cxn>
              <a:cxn ang="0">
                <a:pos x="199" y="228"/>
              </a:cxn>
              <a:cxn ang="0">
                <a:pos x="217" y="198"/>
              </a:cxn>
              <a:cxn ang="0">
                <a:pos x="215" y="135"/>
              </a:cxn>
            </a:cxnLst>
            <a:rect l="0" t="0" r="r" b="b"/>
            <a:pathLst>
              <a:path w="415" h="416">
                <a:moveTo>
                  <a:pt x="264" y="362"/>
                </a:moveTo>
                <a:cubicBezTo>
                  <a:pt x="166" y="362"/>
                  <a:pt x="166" y="362"/>
                  <a:pt x="166" y="362"/>
                </a:cubicBezTo>
                <a:cubicBezTo>
                  <a:pt x="166" y="416"/>
                  <a:pt x="166" y="416"/>
                  <a:pt x="166" y="416"/>
                </a:cubicBezTo>
                <a:cubicBezTo>
                  <a:pt x="415" y="416"/>
                  <a:pt x="415" y="416"/>
                  <a:pt x="415" y="416"/>
                </a:cubicBezTo>
                <a:cubicBezTo>
                  <a:pt x="414" y="362"/>
                  <a:pt x="414" y="362"/>
                  <a:pt x="414" y="362"/>
                </a:cubicBezTo>
                <a:cubicBezTo>
                  <a:pt x="318" y="362"/>
                  <a:pt x="318" y="362"/>
                  <a:pt x="318" y="362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282" y="66"/>
                  <a:pt x="282" y="66"/>
                  <a:pt x="282" y="66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204" y="95"/>
                  <a:pt x="196" y="81"/>
                  <a:pt x="184" y="67"/>
                </a:cubicBezTo>
                <a:cubicBezTo>
                  <a:pt x="183" y="67"/>
                  <a:pt x="203" y="27"/>
                  <a:pt x="203" y="27"/>
                </a:cubicBezTo>
                <a:cubicBezTo>
                  <a:pt x="149" y="0"/>
                  <a:pt x="149" y="0"/>
                  <a:pt x="149" y="0"/>
                </a:cubicBezTo>
                <a:cubicBezTo>
                  <a:pt x="137" y="18"/>
                  <a:pt x="142" y="15"/>
                  <a:pt x="124" y="44"/>
                </a:cubicBezTo>
                <a:cubicBezTo>
                  <a:pt x="19" y="46"/>
                  <a:pt x="1" y="123"/>
                  <a:pt x="1" y="123"/>
                </a:cubicBezTo>
                <a:cubicBezTo>
                  <a:pt x="0" y="157"/>
                  <a:pt x="0" y="157"/>
                  <a:pt x="0" y="157"/>
                </a:cubicBezTo>
                <a:cubicBezTo>
                  <a:pt x="199" y="228"/>
                  <a:pt x="199" y="228"/>
                  <a:pt x="199" y="228"/>
                </a:cubicBezTo>
                <a:cubicBezTo>
                  <a:pt x="217" y="198"/>
                  <a:pt x="217" y="198"/>
                  <a:pt x="217" y="198"/>
                </a:cubicBezTo>
                <a:cubicBezTo>
                  <a:pt x="217" y="198"/>
                  <a:pt x="229" y="162"/>
                  <a:pt x="215" y="135"/>
                </a:cubicBezTo>
              </a:path>
            </a:pathLst>
          </a:custGeom>
          <a:noFill/>
          <a:ln w="28575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2" name="Freeform 345"/>
          <p:cNvSpPr>
            <a:spLocks/>
          </p:cNvSpPr>
          <p:nvPr userDrawn="1"/>
        </p:nvSpPr>
        <p:spPr bwMode="auto">
          <a:xfrm>
            <a:off x="3827463" y="3279285"/>
            <a:ext cx="398786" cy="25522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8" y="44"/>
              </a:cxn>
              <a:cxn ang="0">
                <a:pos x="21" y="69"/>
              </a:cxn>
              <a:cxn ang="0">
                <a:pos x="0" y="89"/>
              </a:cxn>
              <a:cxn ang="0">
                <a:pos x="14" y="102"/>
              </a:cxn>
              <a:cxn ang="0">
                <a:pos x="322" y="102"/>
              </a:cxn>
              <a:cxn ang="0">
                <a:pos x="430" y="213"/>
              </a:cxn>
              <a:cxn ang="0">
                <a:pos x="300" y="222"/>
              </a:cxn>
              <a:cxn ang="0">
                <a:pos x="291" y="245"/>
              </a:cxn>
              <a:cxn ang="0">
                <a:pos x="282" y="266"/>
              </a:cxn>
              <a:cxn ang="0">
                <a:pos x="274" y="245"/>
              </a:cxn>
              <a:cxn ang="0">
                <a:pos x="265" y="222"/>
              </a:cxn>
              <a:cxn ang="0">
                <a:pos x="187" y="230"/>
              </a:cxn>
              <a:cxn ang="0">
                <a:pos x="195" y="254"/>
              </a:cxn>
              <a:cxn ang="0">
                <a:pos x="170" y="254"/>
              </a:cxn>
              <a:cxn ang="0">
                <a:pos x="177" y="230"/>
              </a:cxn>
              <a:cxn ang="0">
                <a:pos x="101" y="222"/>
              </a:cxn>
              <a:cxn ang="0">
                <a:pos x="92" y="245"/>
              </a:cxn>
              <a:cxn ang="0">
                <a:pos x="83" y="266"/>
              </a:cxn>
              <a:cxn ang="0">
                <a:pos x="75" y="245"/>
              </a:cxn>
              <a:cxn ang="0">
                <a:pos x="65" y="222"/>
              </a:cxn>
              <a:cxn ang="0">
                <a:pos x="0" y="235"/>
              </a:cxn>
              <a:cxn ang="0">
                <a:pos x="45" y="248"/>
              </a:cxn>
              <a:cxn ang="0">
                <a:pos x="83" y="293"/>
              </a:cxn>
              <a:cxn ang="0">
                <a:pos x="122" y="248"/>
              </a:cxn>
              <a:cxn ang="0">
                <a:pos x="143" y="254"/>
              </a:cxn>
              <a:cxn ang="0">
                <a:pos x="221" y="254"/>
              </a:cxn>
              <a:cxn ang="0">
                <a:pos x="244" y="248"/>
              </a:cxn>
              <a:cxn ang="0">
                <a:pos x="282" y="293"/>
              </a:cxn>
              <a:cxn ang="0">
                <a:pos x="321" y="248"/>
              </a:cxn>
              <a:cxn ang="0">
                <a:pos x="434" y="248"/>
              </a:cxn>
              <a:cxn ang="0">
                <a:pos x="409" y="120"/>
              </a:cxn>
              <a:cxn ang="0">
                <a:pos x="322" y="76"/>
              </a:cxn>
              <a:cxn ang="0">
                <a:pos x="64" y="76"/>
              </a:cxn>
              <a:cxn ang="0">
                <a:pos x="118" y="40"/>
              </a:cxn>
              <a:cxn ang="0">
                <a:pos x="108" y="27"/>
              </a:cxn>
              <a:cxn ang="0">
                <a:pos x="1" y="12"/>
              </a:cxn>
            </a:cxnLst>
            <a:rect l="0" t="0" r="r" b="b"/>
            <a:pathLst>
              <a:path w="459" h="293">
                <a:moveTo>
                  <a:pt x="1" y="12"/>
                </a:moveTo>
                <a:cubicBezTo>
                  <a:pt x="1" y="13"/>
                  <a:pt x="0" y="14"/>
                  <a:pt x="0" y="15"/>
                </a:cubicBezTo>
                <a:cubicBezTo>
                  <a:pt x="0" y="21"/>
                  <a:pt x="4" y="26"/>
                  <a:pt x="10" y="28"/>
                </a:cubicBezTo>
                <a:cubicBezTo>
                  <a:pt x="10" y="28"/>
                  <a:pt x="41" y="36"/>
                  <a:pt x="68" y="44"/>
                </a:cubicBezTo>
                <a:cubicBezTo>
                  <a:pt x="63" y="46"/>
                  <a:pt x="58" y="49"/>
                  <a:pt x="53" y="52"/>
                </a:cubicBezTo>
                <a:cubicBezTo>
                  <a:pt x="39" y="59"/>
                  <a:pt x="29" y="64"/>
                  <a:pt x="21" y="69"/>
                </a:cubicBezTo>
                <a:cubicBezTo>
                  <a:pt x="10" y="75"/>
                  <a:pt x="10" y="75"/>
                  <a:pt x="10" y="75"/>
                </a:cubicBezTo>
                <a:cubicBezTo>
                  <a:pt x="7" y="77"/>
                  <a:pt x="0" y="81"/>
                  <a:pt x="0" y="89"/>
                </a:cubicBezTo>
                <a:cubicBezTo>
                  <a:pt x="0" y="89"/>
                  <a:pt x="0" y="90"/>
                  <a:pt x="0" y="90"/>
                </a:cubicBezTo>
                <a:cubicBezTo>
                  <a:pt x="1" y="97"/>
                  <a:pt x="7" y="102"/>
                  <a:pt x="14" y="102"/>
                </a:cubicBezTo>
                <a:cubicBezTo>
                  <a:pt x="27" y="102"/>
                  <a:pt x="160" y="102"/>
                  <a:pt x="249" y="102"/>
                </a:cubicBezTo>
                <a:cubicBezTo>
                  <a:pt x="249" y="102"/>
                  <a:pt x="322" y="102"/>
                  <a:pt x="322" y="102"/>
                </a:cubicBezTo>
                <a:cubicBezTo>
                  <a:pt x="367" y="102"/>
                  <a:pt x="422" y="167"/>
                  <a:pt x="429" y="206"/>
                </a:cubicBezTo>
                <a:cubicBezTo>
                  <a:pt x="430" y="209"/>
                  <a:pt x="430" y="211"/>
                  <a:pt x="430" y="213"/>
                </a:cubicBezTo>
                <a:cubicBezTo>
                  <a:pt x="430" y="219"/>
                  <a:pt x="428" y="221"/>
                  <a:pt x="426" y="222"/>
                </a:cubicBezTo>
                <a:cubicBezTo>
                  <a:pt x="421" y="222"/>
                  <a:pt x="300" y="222"/>
                  <a:pt x="300" y="222"/>
                </a:cubicBezTo>
                <a:cubicBezTo>
                  <a:pt x="295" y="222"/>
                  <a:pt x="290" y="225"/>
                  <a:pt x="288" y="230"/>
                </a:cubicBezTo>
                <a:cubicBezTo>
                  <a:pt x="286" y="235"/>
                  <a:pt x="287" y="241"/>
                  <a:pt x="291" y="245"/>
                </a:cubicBezTo>
                <a:cubicBezTo>
                  <a:pt x="293" y="247"/>
                  <a:pt x="295" y="250"/>
                  <a:pt x="295" y="254"/>
                </a:cubicBezTo>
                <a:cubicBezTo>
                  <a:pt x="295" y="261"/>
                  <a:pt x="289" y="266"/>
                  <a:pt x="282" y="266"/>
                </a:cubicBezTo>
                <a:cubicBezTo>
                  <a:pt x="276" y="266"/>
                  <a:pt x="270" y="261"/>
                  <a:pt x="270" y="254"/>
                </a:cubicBezTo>
                <a:cubicBezTo>
                  <a:pt x="270" y="250"/>
                  <a:pt x="271" y="247"/>
                  <a:pt x="274" y="245"/>
                </a:cubicBezTo>
                <a:cubicBezTo>
                  <a:pt x="278" y="241"/>
                  <a:pt x="279" y="235"/>
                  <a:pt x="277" y="230"/>
                </a:cubicBezTo>
                <a:cubicBezTo>
                  <a:pt x="275" y="225"/>
                  <a:pt x="270" y="222"/>
                  <a:pt x="265" y="222"/>
                </a:cubicBezTo>
                <a:cubicBezTo>
                  <a:pt x="200" y="222"/>
                  <a:pt x="200" y="222"/>
                  <a:pt x="200" y="222"/>
                </a:cubicBezTo>
                <a:cubicBezTo>
                  <a:pt x="194" y="222"/>
                  <a:pt x="189" y="225"/>
                  <a:pt x="187" y="230"/>
                </a:cubicBezTo>
                <a:cubicBezTo>
                  <a:pt x="185" y="235"/>
                  <a:pt x="187" y="241"/>
                  <a:pt x="191" y="245"/>
                </a:cubicBezTo>
                <a:cubicBezTo>
                  <a:pt x="193" y="247"/>
                  <a:pt x="195" y="250"/>
                  <a:pt x="195" y="254"/>
                </a:cubicBezTo>
                <a:cubicBezTo>
                  <a:pt x="195" y="261"/>
                  <a:pt x="189" y="266"/>
                  <a:pt x="182" y="266"/>
                </a:cubicBezTo>
                <a:cubicBezTo>
                  <a:pt x="175" y="266"/>
                  <a:pt x="170" y="261"/>
                  <a:pt x="170" y="254"/>
                </a:cubicBezTo>
                <a:cubicBezTo>
                  <a:pt x="170" y="250"/>
                  <a:pt x="171" y="247"/>
                  <a:pt x="173" y="245"/>
                </a:cubicBezTo>
                <a:cubicBezTo>
                  <a:pt x="177" y="241"/>
                  <a:pt x="179" y="235"/>
                  <a:pt x="177" y="230"/>
                </a:cubicBezTo>
                <a:cubicBezTo>
                  <a:pt x="174" y="225"/>
                  <a:pt x="170" y="222"/>
                  <a:pt x="164" y="222"/>
                </a:cubicBezTo>
                <a:cubicBezTo>
                  <a:pt x="101" y="222"/>
                  <a:pt x="101" y="222"/>
                  <a:pt x="101" y="222"/>
                </a:cubicBezTo>
                <a:cubicBezTo>
                  <a:pt x="96" y="222"/>
                  <a:pt x="91" y="225"/>
                  <a:pt x="89" y="230"/>
                </a:cubicBezTo>
                <a:cubicBezTo>
                  <a:pt x="87" y="235"/>
                  <a:pt x="88" y="241"/>
                  <a:pt x="92" y="245"/>
                </a:cubicBezTo>
                <a:cubicBezTo>
                  <a:pt x="94" y="247"/>
                  <a:pt x="96" y="250"/>
                  <a:pt x="96" y="254"/>
                </a:cubicBezTo>
                <a:cubicBezTo>
                  <a:pt x="96" y="261"/>
                  <a:pt x="90" y="266"/>
                  <a:pt x="83" y="266"/>
                </a:cubicBezTo>
                <a:cubicBezTo>
                  <a:pt x="76" y="266"/>
                  <a:pt x="71" y="261"/>
                  <a:pt x="71" y="254"/>
                </a:cubicBezTo>
                <a:cubicBezTo>
                  <a:pt x="71" y="250"/>
                  <a:pt x="72" y="247"/>
                  <a:pt x="75" y="245"/>
                </a:cubicBezTo>
                <a:cubicBezTo>
                  <a:pt x="79" y="241"/>
                  <a:pt x="80" y="235"/>
                  <a:pt x="78" y="230"/>
                </a:cubicBezTo>
                <a:cubicBezTo>
                  <a:pt x="76" y="225"/>
                  <a:pt x="71" y="222"/>
                  <a:pt x="65" y="222"/>
                </a:cubicBezTo>
                <a:cubicBezTo>
                  <a:pt x="14" y="222"/>
                  <a:pt x="14" y="222"/>
                  <a:pt x="14" y="222"/>
                </a:cubicBezTo>
                <a:cubicBezTo>
                  <a:pt x="6" y="222"/>
                  <a:pt x="0" y="228"/>
                  <a:pt x="0" y="235"/>
                </a:cubicBezTo>
                <a:cubicBezTo>
                  <a:pt x="0" y="243"/>
                  <a:pt x="6" y="248"/>
                  <a:pt x="14" y="248"/>
                </a:cubicBezTo>
                <a:cubicBezTo>
                  <a:pt x="14" y="248"/>
                  <a:pt x="30" y="248"/>
                  <a:pt x="45" y="248"/>
                </a:cubicBezTo>
                <a:cubicBezTo>
                  <a:pt x="44" y="250"/>
                  <a:pt x="44" y="252"/>
                  <a:pt x="44" y="254"/>
                </a:cubicBezTo>
                <a:cubicBezTo>
                  <a:pt x="44" y="275"/>
                  <a:pt x="62" y="293"/>
                  <a:pt x="83" y="293"/>
                </a:cubicBezTo>
                <a:cubicBezTo>
                  <a:pt x="105" y="293"/>
                  <a:pt x="122" y="275"/>
                  <a:pt x="122" y="254"/>
                </a:cubicBezTo>
                <a:cubicBezTo>
                  <a:pt x="122" y="252"/>
                  <a:pt x="122" y="250"/>
                  <a:pt x="122" y="248"/>
                </a:cubicBezTo>
                <a:cubicBezTo>
                  <a:pt x="131" y="248"/>
                  <a:pt x="134" y="248"/>
                  <a:pt x="143" y="248"/>
                </a:cubicBezTo>
                <a:cubicBezTo>
                  <a:pt x="143" y="250"/>
                  <a:pt x="143" y="252"/>
                  <a:pt x="143" y="254"/>
                </a:cubicBezTo>
                <a:cubicBezTo>
                  <a:pt x="143" y="275"/>
                  <a:pt x="161" y="293"/>
                  <a:pt x="182" y="293"/>
                </a:cubicBezTo>
                <a:cubicBezTo>
                  <a:pt x="204" y="293"/>
                  <a:pt x="221" y="275"/>
                  <a:pt x="221" y="254"/>
                </a:cubicBezTo>
                <a:cubicBezTo>
                  <a:pt x="221" y="252"/>
                  <a:pt x="221" y="250"/>
                  <a:pt x="221" y="248"/>
                </a:cubicBezTo>
                <a:cubicBezTo>
                  <a:pt x="231" y="248"/>
                  <a:pt x="234" y="248"/>
                  <a:pt x="244" y="248"/>
                </a:cubicBezTo>
                <a:cubicBezTo>
                  <a:pt x="243" y="250"/>
                  <a:pt x="243" y="252"/>
                  <a:pt x="243" y="254"/>
                </a:cubicBezTo>
                <a:cubicBezTo>
                  <a:pt x="243" y="275"/>
                  <a:pt x="261" y="293"/>
                  <a:pt x="282" y="293"/>
                </a:cubicBezTo>
                <a:cubicBezTo>
                  <a:pt x="304" y="293"/>
                  <a:pt x="322" y="275"/>
                  <a:pt x="322" y="254"/>
                </a:cubicBezTo>
                <a:cubicBezTo>
                  <a:pt x="322" y="252"/>
                  <a:pt x="321" y="250"/>
                  <a:pt x="321" y="248"/>
                </a:cubicBezTo>
                <a:cubicBezTo>
                  <a:pt x="351" y="248"/>
                  <a:pt x="429" y="249"/>
                  <a:pt x="429" y="249"/>
                </a:cubicBezTo>
                <a:cubicBezTo>
                  <a:pt x="431" y="249"/>
                  <a:pt x="432" y="248"/>
                  <a:pt x="434" y="248"/>
                </a:cubicBezTo>
                <a:cubicBezTo>
                  <a:pt x="451" y="241"/>
                  <a:pt x="459" y="224"/>
                  <a:pt x="455" y="201"/>
                </a:cubicBezTo>
                <a:cubicBezTo>
                  <a:pt x="451" y="177"/>
                  <a:pt x="433" y="146"/>
                  <a:pt x="409" y="120"/>
                </a:cubicBezTo>
                <a:cubicBezTo>
                  <a:pt x="392" y="103"/>
                  <a:pt x="359" y="75"/>
                  <a:pt x="322" y="76"/>
                </a:cubicBezTo>
                <a:cubicBezTo>
                  <a:pt x="322" y="76"/>
                  <a:pt x="322" y="76"/>
                  <a:pt x="322" y="76"/>
                </a:cubicBezTo>
                <a:cubicBezTo>
                  <a:pt x="249" y="76"/>
                  <a:pt x="249" y="76"/>
                  <a:pt x="249" y="76"/>
                </a:cubicBezTo>
                <a:cubicBezTo>
                  <a:pt x="191" y="76"/>
                  <a:pt x="114" y="76"/>
                  <a:pt x="64" y="76"/>
                </a:cubicBezTo>
                <a:cubicBezTo>
                  <a:pt x="79" y="68"/>
                  <a:pt x="95" y="60"/>
                  <a:pt x="110" y="51"/>
                </a:cubicBezTo>
                <a:cubicBezTo>
                  <a:pt x="115" y="49"/>
                  <a:pt x="118" y="45"/>
                  <a:pt x="118" y="40"/>
                </a:cubicBezTo>
                <a:cubicBezTo>
                  <a:pt x="118" y="39"/>
                  <a:pt x="118" y="39"/>
                  <a:pt x="118" y="38"/>
                </a:cubicBezTo>
                <a:cubicBezTo>
                  <a:pt x="117" y="33"/>
                  <a:pt x="113" y="28"/>
                  <a:pt x="108" y="27"/>
                </a:cubicBezTo>
                <a:cubicBezTo>
                  <a:pt x="17" y="2"/>
                  <a:pt x="17" y="2"/>
                  <a:pt x="17" y="2"/>
                </a:cubicBezTo>
                <a:cubicBezTo>
                  <a:pt x="10" y="0"/>
                  <a:pt x="3" y="5"/>
                  <a:pt x="1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3" name="Freeform 429"/>
          <p:cNvSpPr>
            <a:spLocks/>
          </p:cNvSpPr>
          <p:nvPr userDrawn="1"/>
        </p:nvSpPr>
        <p:spPr bwMode="auto">
          <a:xfrm>
            <a:off x="4332353" y="3285412"/>
            <a:ext cx="332526" cy="242952"/>
          </a:xfrm>
          <a:custGeom>
            <a:avLst/>
            <a:gdLst/>
            <a:ahLst/>
            <a:cxnLst>
              <a:cxn ang="0">
                <a:pos x="72" y="39"/>
              </a:cxn>
              <a:cxn ang="0">
                <a:pos x="3" y="134"/>
              </a:cxn>
              <a:cxn ang="0">
                <a:pos x="47" y="230"/>
              </a:cxn>
              <a:cxn ang="0">
                <a:pos x="172" y="276"/>
              </a:cxn>
              <a:cxn ang="0">
                <a:pos x="307" y="247"/>
              </a:cxn>
              <a:cxn ang="0">
                <a:pos x="365" y="188"/>
              </a:cxn>
              <a:cxn ang="0">
                <a:pos x="371" y="115"/>
              </a:cxn>
              <a:cxn ang="0">
                <a:pos x="356" y="106"/>
              </a:cxn>
              <a:cxn ang="0">
                <a:pos x="347" y="122"/>
              </a:cxn>
              <a:cxn ang="0">
                <a:pos x="294" y="225"/>
              </a:cxn>
              <a:cxn ang="0">
                <a:pos x="64" y="211"/>
              </a:cxn>
              <a:cxn ang="0">
                <a:pos x="28" y="137"/>
              </a:cxn>
              <a:cxn ang="0">
                <a:pos x="84" y="61"/>
              </a:cxn>
              <a:cxn ang="0">
                <a:pos x="297" y="63"/>
              </a:cxn>
              <a:cxn ang="0">
                <a:pos x="297" y="63"/>
              </a:cxn>
              <a:cxn ang="0">
                <a:pos x="311" y="64"/>
              </a:cxn>
              <a:cxn ang="0">
                <a:pos x="334" y="51"/>
              </a:cxn>
              <a:cxn ang="0">
                <a:pos x="346" y="61"/>
              </a:cxn>
              <a:cxn ang="0">
                <a:pos x="237" y="124"/>
              </a:cxn>
              <a:cxn ang="0">
                <a:pos x="230" y="135"/>
              </a:cxn>
              <a:cxn ang="0">
                <a:pos x="231" y="139"/>
              </a:cxn>
              <a:cxn ang="0">
                <a:pos x="232" y="143"/>
              </a:cxn>
              <a:cxn ang="0">
                <a:pos x="218" y="162"/>
              </a:cxn>
              <a:cxn ang="0">
                <a:pos x="171" y="166"/>
              </a:cxn>
              <a:cxn ang="0">
                <a:pos x="162" y="168"/>
              </a:cxn>
              <a:cxn ang="0">
                <a:pos x="154" y="172"/>
              </a:cxn>
              <a:cxn ang="0">
                <a:pos x="142" y="161"/>
              </a:cxn>
              <a:cxn ang="0">
                <a:pos x="148" y="151"/>
              </a:cxn>
              <a:cxn ang="0">
                <a:pos x="147" y="147"/>
              </a:cxn>
              <a:cxn ang="0">
                <a:pos x="147" y="143"/>
              </a:cxn>
              <a:cxn ang="0">
                <a:pos x="160" y="124"/>
              </a:cxn>
              <a:cxn ang="0">
                <a:pos x="206" y="120"/>
              </a:cxn>
              <a:cxn ang="0">
                <a:pos x="216" y="119"/>
              </a:cxn>
              <a:cxn ang="0">
                <a:pos x="241" y="104"/>
              </a:cxn>
              <a:cxn ang="0">
                <a:pos x="246" y="87"/>
              </a:cxn>
              <a:cxn ang="0">
                <a:pos x="228" y="82"/>
              </a:cxn>
              <a:cxn ang="0">
                <a:pos x="208" y="94"/>
              </a:cxn>
              <a:cxn ang="0">
                <a:pos x="148" y="103"/>
              </a:cxn>
              <a:cxn ang="0">
                <a:pos x="121" y="143"/>
              </a:cxn>
              <a:cxn ang="0">
                <a:pos x="121" y="144"/>
              </a:cxn>
              <a:cxn ang="0">
                <a:pos x="114" y="149"/>
              </a:cxn>
              <a:cxn ang="0">
                <a:pos x="107" y="158"/>
              </a:cxn>
              <a:cxn ang="0">
                <a:pos x="107" y="159"/>
              </a:cxn>
              <a:cxn ang="0">
                <a:pos x="112" y="169"/>
              </a:cxn>
              <a:cxn ang="0">
                <a:pos x="145" y="197"/>
              </a:cxn>
              <a:cxn ang="0">
                <a:pos x="159" y="198"/>
              </a:cxn>
              <a:cxn ang="0">
                <a:pos x="170" y="192"/>
              </a:cxn>
              <a:cxn ang="0">
                <a:pos x="231" y="184"/>
              </a:cxn>
              <a:cxn ang="0">
                <a:pos x="257" y="143"/>
              </a:cxn>
              <a:cxn ang="0">
                <a:pos x="257" y="142"/>
              </a:cxn>
              <a:cxn ang="0">
                <a:pos x="375" y="74"/>
              </a:cxn>
              <a:cxn ang="0">
                <a:pos x="381" y="64"/>
              </a:cxn>
              <a:cxn ang="0">
                <a:pos x="381" y="63"/>
              </a:cxn>
              <a:cxn ang="0">
                <a:pos x="376" y="53"/>
              </a:cxn>
              <a:cxn ang="0">
                <a:pos x="344" y="25"/>
              </a:cxn>
              <a:cxn ang="0">
                <a:pos x="329" y="24"/>
              </a:cxn>
              <a:cxn ang="0">
                <a:pos x="305" y="38"/>
              </a:cxn>
              <a:cxn ang="0">
                <a:pos x="72" y="39"/>
              </a:cxn>
            </a:cxnLst>
            <a:rect l="0" t="0" r="r" b="b"/>
            <a:pathLst>
              <a:path w="381" h="279">
                <a:moveTo>
                  <a:pt x="72" y="39"/>
                </a:moveTo>
                <a:cubicBezTo>
                  <a:pt x="31" y="62"/>
                  <a:pt x="6" y="97"/>
                  <a:pt x="3" y="134"/>
                </a:cubicBezTo>
                <a:cubicBezTo>
                  <a:pt x="0" y="169"/>
                  <a:pt x="16" y="203"/>
                  <a:pt x="47" y="230"/>
                </a:cubicBezTo>
                <a:cubicBezTo>
                  <a:pt x="79" y="257"/>
                  <a:pt x="123" y="273"/>
                  <a:pt x="172" y="276"/>
                </a:cubicBezTo>
                <a:cubicBezTo>
                  <a:pt x="221" y="279"/>
                  <a:pt x="269" y="269"/>
                  <a:pt x="307" y="247"/>
                </a:cubicBezTo>
                <a:cubicBezTo>
                  <a:pt x="334" y="232"/>
                  <a:pt x="354" y="211"/>
                  <a:pt x="365" y="188"/>
                </a:cubicBezTo>
                <a:cubicBezTo>
                  <a:pt x="377" y="164"/>
                  <a:pt x="379" y="139"/>
                  <a:pt x="371" y="115"/>
                </a:cubicBezTo>
                <a:cubicBezTo>
                  <a:pt x="369" y="108"/>
                  <a:pt x="362" y="104"/>
                  <a:pt x="356" y="106"/>
                </a:cubicBezTo>
                <a:cubicBezTo>
                  <a:pt x="349" y="108"/>
                  <a:pt x="345" y="115"/>
                  <a:pt x="347" y="122"/>
                </a:cubicBezTo>
                <a:cubicBezTo>
                  <a:pt x="359" y="160"/>
                  <a:pt x="338" y="200"/>
                  <a:pt x="294" y="225"/>
                </a:cubicBezTo>
                <a:cubicBezTo>
                  <a:pt x="224" y="266"/>
                  <a:pt x="121" y="259"/>
                  <a:pt x="64" y="211"/>
                </a:cubicBezTo>
                <a:cubicBezTo>
                  <a:pt x="38" y="190"/>
                  <a:pt x="26" y="163"/>
                  <a:pt x="28" y="137"/>
                </a:cubicBezTo>
                <a:cubicBezTo>
                  <a:pt x="31" y="107"/>
                  <a:pt x="51" y="80"/>
                  <a:pt x="84" y="61"/>
                </a:cubicBezTo>
                <a:cubicBezTo>
                  <a:pt x="146" y="25"/>
                  <a:pt x="237" y="26"/>
                  <a:pt x="297" y="63"/>
                </a:cubicBezTo>
                <a:cubicBezTo>
                  <a:pt x="297" y="63"/>
                  <a:pt x="297" y="63"/>
                  <a:pt x="297" y="63"/>
                </a:cubicBezTo>
                <a:cubicBezTo>
                  <a:pt x="301" y="66"/>
                  <a:pt x="307" y="66"/>
                  <a:pt x="311" y="64"/>
                </a:cubicBezTo>
                <a:cubicBezTo>
                  <a:pt x="311" y="64"/>
                  <a:pt x="325" y="56"/>
                  <a:pt x="334" y="51"/>
                </a:cubicBezTo>
                <a:cubicBezTo>
                  <a:pt x="338" y="54"/>
                  <a:pt x="340" y="56"/>
                  <a:pt x="346" y="61"/>
                </a:cubicBezTo>
                <a:cubicBezTo>
                  <a:pt x="322" y="75"/>
                  <a:pt x="237" y="124"/>
                  <a:pt x="237" y="124"/>
                </a:cubicBezTo>
                <a:cubicBezTo>
                  <a:pt x="233" y="126"/>
                  <a:pt x="230" y="131"/>
                  <a:pt x="230" y="135"/>
                </a:cubicBezTo>
                <a:cubicBezTo>
                  <a:pt x="230" y="136"/>
                  <a:pt x="231" y="138"/>
                  <a:pt x="231" y="139"/>
                </a:cubicBezTo>
                <a:cubicBezTo>
                  <a:pt x="231" y="140"/>
                  <a:pt x="232" y="142"/>
                  <a:pt x="232" y="143"/>
                </a:cubicBezTo>
                <a:cubicBezTo>
                  <a:pt x="232" y="150"/>
                  <a:pt x="227" y="157"/>
                  <a:pt x="218" y="162"/>
                </a:cubicBezTo>
                <a:cubicBezTo>
                  <a:pt x="205" y="169"/>
                  <a:pt x="187" y="171"/>
                  <a:pt x="171" y="166"/>
                </a:cubicBezTo>
                <a:cubicBezTo>
                  <a:pt x="168" y="165"/>
                  <a:pt x="165" y="166"/>
                  <a:pt x="162" y="168"/>
                </a:cubicBezTo>
                <a:cubicBezTo>
                  <a:pt x="162" y="168"/>
                  <a:pt x="158" y="170"/>
                  <a:pt x="154" y="172"/>
                </a:cubicBezTo>
                <a:cubicBezTo>
                  <a:pt x="150" y="168"/>
                  <a:pt x="148" y="166"/>
                  <a:pt x="142" y="161"/>
                </a:cubicBezTo>
                <a:cubicBezTo>
                  <a:pt x="146" y="159"/>
                  <a:pt x="148" y="155"/>
                  <a:pt x="148" y="151"/>
                </a:cubicBezTo>
                <a:cubicBezTo>
                  <a:pt x="148" y="150"/>
                  <a:pt x="148" y="148"/>
                  <a:pt x="147" y="147"/>
                </a:cubicBezTo>
                <a:cubicBezTo>
                  <a:pt x="147" y="146"/>
                  <a:pt x="147" y="144"/>
                  <a:pt x="147" y="143"/>
                </a:cubicBezTo>
                <a:cubicBezTo>
                  <a:pt x="147" y="136"/>
                  <a:pt x="152" y="130"/>
                  <a:pt x="160" y="124"/>
                </a:cubicBezTo>
                <a:cubicBezTo>
                  <a:pt x="173" y="117"/>
                  <a:pt x="191" y="115"/>
                  <a:pt x="206" y="120"/>
                </a:cubicBezTo>
                <a:cubicBezTo>
                  <a:pt x="210" y="121"/>
                  <a:pt x="213" y="120"/>
                  <a:pt x="216" y="119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247" y="101"/>
                  <a:pt x="249" y="93"/>
                  <a:pt x="246" y="87"/>
                </a:cubicBezTo>
                <a:cubicBezTo>
                  <a:pt x="242" y="81"/>
                  <a:pt x="234" y="79"/>
                  <a:pt x="228" y="82"/>
                </a:cubicBezTo>
                <a:cubicBezTo>
                  <a:pt x="228" y="82"/>
                  <a:pt x="214" y="91"/>
                  <a:pt x="208" y="94"/>
                </a:cubicBezTo>
                <a:cubicBezTo>
                  <a:pt x="187" y="90"/>
                  <a:pt x="165" y="93"/>
                  <a:pt x="148" y="103"/>
                </a:cubicBezTo>
                <a:cubicBezTo>
                  <a:pt x="131" y="112"/>
                  <a:pt x="121" y="127"/>
                  <a:pt x="121" y="143"/>
                </a:cubicBezTo>
                <a:cubicBezTo>
                  <a:pt x="121" y="143"/>
                  <a:pt x="121" y="144"/>
                  <a:pt x="121" y="144"/>
                </a:cubicBezTo>
                <a:cubicBezTo>
                  <a:pt x="118" y="146"/>
                  <a:pt x="114" y="149"/>
                  <a:pt x="114" y="149"/>
                </a:cubicBezTo>
                <a:cubicBezTo>
                  <a:pt x="110" y="151"/>
                  <a:pt x="108" y="154"/>
                  <a:pt x="107" y="158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63"/>
                  <a:pt x="109" y="167"/>
                  <a:pt x="112" y="169"/>
                </a:cubicBezTo>
                <a:cubicBezTo>
                  <a:pt x="145" y="197"/>
                  <a:pt x="145" y="197"/>
                  <a:pt x="145" y="197"/>
                </a:cubicBezTo>
                <a:cubicBezTo>
                  <a:pt x="149" y="200"/>
                  <a:pt x="155" y="201"/>
                  <a:pt x="159" y="198"/>
                </a:cubicBezTo>
                <a:cubicBezTo>
                  <a:pt x="159" y="198"/>
                  <a:pt x="165" y="195"/>
                  <a:pt x="170" y="192"/>
                </a:cubicBezTo>
                <a:cubicBezTo>
                  <a:pt x="191" y="197"/>
                  <a:pt x="214" y="194"/>
                  <a:pt x="231" y="184"/>
                </a:cubicBezTo>
                <a:cubicBezTo>
                  <a:pt x="247" y="174"/>
                  <a:pt x="257" y="159"/>
                  <a:pt x="257" y="143"/>
                </a:cubicBezTo>
                <a:cubicBezTo>
                  <a:pt x="257" y="143"/>
                  <a:pt x="257" y="142"/>
                  <a:pt x="257" y="142"/>
                </a:cubicBezTo>
                <a:cubicBezTo>
                  <a:pt x="270" y="134"/>
                  <a:pt x="375" y="74"/>
                  <a:pt x="375" y="74"/>
                </a:cubicBezTo>
                <a:cubicBezTo>
                  <a:pt x="378" y="72"/>
                  <a:pt x="381" y="68"/>
                  <a:pt x="381" y="64"/>
                </a:cubicBezTo>
                <a:cubicBezTo>
                  <a:pt x="381" y="63"/>
                  <a:pt x="381" y="63"/>
                  <a:pt x="381" y="63"/>
                </a:cubicBezTo>
                <a:cubicBezTo>
                  <a:pt x="381" y="59"/>
                  <a:pt x="379" y="55"/>
                  <a:pt x="376" y="53"/>
                </a:cubicBezTo>
                <a:cubicBezTo>
                  <a:pt x="344" y="25"/>
                  <a:pt x="344" y="25"/>
                  <a:pt x="344" y="25"/>
                </a:cubicBezTo>
                <a:cubicBezTo>
                  <a:pt x="339" y="22"/>
                  <a:pt x="334" y="21"/>
                  <a:pt x="329" y="24"/>
                </a:cubicBezTo>
                <a:cubicBezTo>
                  <a:pt x="329" y="24"/>
                  <a:pt x="313" y="34"/>
                  <a:pt x="305" y="38"/>
                </a:cubicBezTo>
                <a:cubicBezTo>
                  <a:pt x="237" y="0"/>
                  <a:pt x="140" y="0"/>
                  <a:pt x="72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4" name="Freeform 461"/>
          <p:cNvSpPr>
            <a:spLocks noEditPoints="1"/>
          </p:cNvSpPr>
          <p:nvPr userDrawn="1"/>
        </p:nvSpPr>
        <p:spPr bwMode="auto">
          <a:xfrm>
            <a:off x="4850127" y="3211790"/>
            <a:ext cx="241726" cy="390196"/>
          </a:xfrm>
          <a:custGeom>
            <a:avLst/>
            <a:gdLst/>
            <a:ahLst/>
            <a:cxnLst>
              <a:cxn ang="0">
                <a:pos x="85" y="1"/>
              </a:cxn>
              <a:cxn ang="0">
                <a:pos x="71" y="7"/>
              </a:cxn>
              <a:cxn ang="0">
                <a:pos x="64" y="24"/>
              </a:cxn>
              <a:cxn ang="0">
                <a:pos x="81" y="31"/>
              </a:cxn>
              <a:cxn ang="0">
                <a:pos x="92" y="27"/>
              </a:cxn>
              <a:cxn ang="0">
                <a:pos x="220" y="43"/>
              </a:cxn>
              <a:cxn ang="0">
                <a:pos x="180" y="63"/>
              </a:cxn>
              <a:cxn ang="0">
                <a:pos x="15" y="40"/>
              </a:cxn>
              <a:cxn ang="0">
                <a:pos x="5" y="43"/>
              </a:cxn>
              <a:cxn ang="0">
                <a:pos x="0" y="53"/>
              </a:cxn>
              <a:cxn ang="0">
                <a:pos x="0" y="385"/>
              </a:cxn>
              <a:cxn ang="0">
                <a:pos x="10" y="397"/>
              </a:cxn>
              <a:cxn ang="0">
                <a:pos x="121" y="432"/>
              </a:cxn>
              <a:cxn ang="0">
                <a:pos x="137" y="423"/>
              </a:cxn>
              <a:cxn ang="0">
                <a:pos x="138" y="419"/>
              </a:cxn>
              <a:cxn ang="0">
                <a:pos x="129" y="407"/>
              </a:cxn>
              <a:cxn ang="0">
                <a:pos x="27" y="375"/>
              </a:cxn>
              <a:cxn ang="0">
                <a:pos x="27" y="68"/>
              </a:cxn>
              <a:cxn ang="0">
                <a:pos x="169" y="88"/>
              </a:cxn>
              <a:cxn ang="0">
                <a:pos x="170" y="435"/>
              </a:cxn>
              <a:cxn ang="0">
                <a:pos x="177" y="447"/>
              </a:cxn>
              <a:cxn ang="0">
                <a:pos x="191" y="446"/>
              </a:cxn>
              <a:cxn ang="0">
                <a:pos x="273" y="391"/>
              </a:cxn>
              <a:cxn ang="0">
                <a:pos x="278" y="380"/>
              </a:cxn>
              <a:cxn ang="0">
                <a:pos x="278" y="35"/>
              </a:cxn>
              <a:cxn ang="0">
                <a:pos x="278" y="35"/>
              </a:cxn>
              <a:cxn ang="0">
                <a:pos x="278" y="33"/>
              </a:cxn>
              <a:cxn ang="0">
                <a:pos x="278" y="32"/>
              </a:cxn>
              <a:cxn ang="0">
                <a:pos x="277" y="30"/>
              </a:cxn>
              <a:cxn ang="0">
                <a:pos x="277" y="29"/>
              </a:cxn>
              <a:cxn ang="0">
                <a:pos x="276" y="28"/>
              </a:cxn>
              <a:cxn ang="0">
                <a:pos x="276" y="27"/>
              </a:cxn>
              <a:cxn ang="0">
                <a:pos x="274" y="26"/>
              </a:cxn>
              <a:cxn ang="0">
                <a:pos x="274" y="25"/>
              </a:cxn>
              <a:cxn ang="0">
                <a:pos x="274" y="25"/>
              </a:cxn>
              <a:cxn ang="0">
                <a:pos x="273" y="24"/>
              </a:cxn>
              <a:cxn ang="0">
                <a:pos x="272" y="24"/>
              </a:cxn>
              <a:cxn ang="0">
                <a:pos x="271" y="23"/>
              </a:cxn>
              <a:cxn ang="0">
                <a:pos x="270" y="23"/>
              </a:cxn>
              <a:cxn ang="0">
                <a:pos x="268" y="22"/>
              </a:cxn>
              <a:cxn ang="0">
                <a:pos x="267" y="22"/>
              </a:cxn>
              <a:cxn ang="0">
                <a:pos x="267" y="22"/>
              </a:cxn>
              <a:cxn ang="0">
                <a:pos x="91" y="0"/>
              </a:cxn>
              <a:cxn ang="0">
                <a:pos x="85" y="1"/>
              </a:cxn>
              <a:cxn ang="0">
                <a:pos x="240" y="63"/>
              </a:cxn>
              <a:cxn ang="0">
                <a:pos x="225" y="102"/>
              </a:cxn>
              <a:cxn ang="0">
                <a:pos x="204" y="80"/>
              </a:cxn>
              <a:cxn ang="0">
                <a:pos x="240" y="63"/>
              </a:cxn>
              <a:cxn ang="0">
                <a:pos x="232" y="140"/>
              </a:cxn>
              <a:cxn ang="0">
                <a:pos x="242" y="132"/>
              </a:cxn>
              <a:cxn ang="0">
                <a:pos x="252" y="106"/>
              </a:cxn>
              <a:cxn ang="0">
                <a:pos x="252" y="373"/>
              </a:cxn>
              <a:cxn ang="0">
                <a:pos x="196" y="410"/>
              </a:cxn>
              <a:cxn ang="0">
                <a:pos x="196" y="110"/>
              </a:cxn>
              <a:cxn ang="0">
                <a:pos x="219" y="136"/>
              </a:cxn>
              <a:cxn ang="0">
                <a:pos x="232" y="140"/>
              </a:cxn>
            </a:cxnLst>
            <a:rect l="0" t="0" r="r" b="b"/>
            <a:pathLst>
              <a:path w="278" h="449">
                <a:moveTo>
                  <a:pt x="85" y="1"/>
                </a:moveTo>
                <a:cubicBezTo>
                  <a:pt x="71" y="7"/>
                  <a:pt x="71" y="7"/>
                  <a:pt x="71" y="7"/>
                </a:cubicBezTo>
                <a:cubicBezTo>
                  <a:pt x="64" y="10"/>
                  <a:pt x="61" y="18"/>
                  <a:pt x="64" y="24"/>
                </a:cubicBezTo>
                <a:cubicBezTo>
                  <a:pt x="67" y="31"/>
                  <a:pt x="74" y="34"/>
                  <a:pt x="81" y="31"/>
                </a:cubicBezTo>
                <a:cubicBezTo>
                  <a:pt x="81" y="31"/>
                  <a:pt x="88" y="29"/>
                  <a:pt x="92" y="27"/>
                </a:cubicBezTo>
                <a:cubicBezTo>
                  <a:pt x="97" y="28"/>
                  <a:pt x="172" y="37"/>
                  <a:pt x="220" y="43"/>
                </a:cubicBezTo>
                <a:cubicBezTo>
                  <a:pt x="200" y="53"/>
                  <a:pt x="184" y="61"/>
                  <a:pt x="180" y="63"/>
                </a:cubicBezTo>
                <a:cubicBezTo>
                  <a:pt x="173" y="62"/>
                  <a:pt x="15" y="40"/>
                  <a:pt x="15" y="40"/>
                </a:cubicBezTo>
                <a:cubicBezTo>
                  <a:pt x="12" y="39"/>
                  <a:pt x="8" y="40"/>
                  <a:pt x="5" y="43"/>
                </a:cubicBezTo>
                <a:cubicBezTo>
                  <a:pt x="2" y="45"/>
                  <a:pt x="0" y="49"/>
                  <a:pt x="0" y="53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390"/>
                  <a:pt x="4" y="396"/>
                  <a:pt x="10" y="397"/>
                </a:cubicBezTo>
                <a:cubicBezTo>
                  <a:pt x="121" y="432"/>
                  <a:pt x="121" y="432"/>
                  <a:pt x="121" y="432"/>
                </a:cubicBezTo>
                <a:cubicBezTo>
                  <a:pt x="128" y="434"/>
                  <a:pt x="135" y="430"/>
                  <a:pt x="137" y="423"/>
                </a:cubicBezTo>
                <a:cubicBezTo>
                  <a:pt x="138" y="422"/>
                  <a:pt x="138" y="421"/>
                  <a:pt x="138" y="419"/>
                </a:cubicBezTo>
                <a:cubicBezTo>
                  <a:pt x="138" y="414"/>
                  <a:pt x="134" y="408"/>
                  <a:pt x="129" y="407"/>
                </a:cubicBezTo>
                <a:cubicBezTo>
                  <a:pt x="129" y="407"/>
                  <a:pt x="43" y="380"/>
                  <a:pt x="27" y="375"/>
                </a:cubicBezTo>
                <a:cubicBezTo>
                  <a:pt x="27" y="357"/>
                  <a:pt x="27" y="95"/>
                  <a:pt x="27" y="68"/>
                </a:cubicBezTo>
                <a:cubicBezTo>
                  <a:pt x="50" y="71"/>
                  <a:pt x="151" y="85"/>
                  <a:pt x="169" y="88"/>
                </a:cubicBezTo>
                <a:cubicBezTo>
                  <a:pt x="169" y="110"/>
                  <a:pt x="170" y="435"/>
                  <a:pt x="170" y="435"/>
                </a:cubicBezTo>
                <a:cubicBezTo>
                  <a:pt x="170" y="440"/>
                  <a:pt x="173" y="445"/>
                  <a:pt x="177" y="447"/>
                </a:cubicBezTo>
                <a:cubicBezTo>
                  <a:pt x="181" y="449"/>
                  <a:pt x="187" y="449"/>
                  <a:pt x="191" y="446"/>
                </a:cubicBezTo>
                <a:cubicBezTo>
                  <a:pt x="273" y="391"/>
                  <a:pt x="273" y="391"/>
                  <a:pt x="273" y="391"/>
                </a:cubicBezTo>
                <a:cubicBezTo>
                  <a:pt x="276" y="389"/>
                  <a:pt x="278" y="384"/>
                  <a:pt x="278" y="380"/>
                </a:cubicBezTo>
                <a:cubicBezTo>
                  <a:pt x="278" y="380"/>
                  <a:pt x="278" y="35"/>
                  <a:pt x="278" y="35"/>
                </a:cubicBezTo>
                <a:cubicBezTo>
                  <a:pt x="278" y="35"/>
                  <a:pt x="278" y="35"/>
                  <a:pt x="278" y="35"/>
                </a:cubicBezTo>
                <a:cubicBezTo>
                  <a:pt x="278" y="34"/>
                  <a:pt x="278" y="33"/>
                  <a:pt x="278" y="33"/>
                </a:cubicBezTo>
                <a:cubicBezTo>
                  <a:pt x="278" y="32"/>
                  <a:pt x="278" y="32"/>
                  <a:pt x="278" y="32"/>
                </a:cubicBezTo>
                <a:cubicBezTo>
                  <a:pt x="278" y="31"/>
                  <a:pt x="278" y="31"/>
                  <a:pt x="277" y="30"/>
                </a:cubicBezTo>
                <a:cubicBezTo>
                  <a:pt x="277" y="30"/>
                  <a:pt x="277" y="29"/>
                  <a:pt x="277" y="29"/>
                </a:cubicBezTo>
                <a:cubicBezTo>
                  <a:pt x="277" y="29"/>
                  <a:pt x="276" y="28"/>
                  <a:pt x="276" y="28"/>
                </a:cubicBezTo>
                <a:cubicBezTo>
                  <a:pt x="276" y="27"/>
                  <a:pt x="276" y="27"/>
                  <a:pt x="276" y="27"/>
                </a:cubicBezTo>
                <a:cubicBezTo>
                  <a:pt x="275" y="27"/>
                  <a:pt x="275" y="26"/>
                  <a:pt x="274" y="26"/>
                </a:cubicBezTo>
                <a:cubicBezTo>
                  <a:pt x="274" y="26"/>
                  <a:pt x="274" y="25"/>
                  <a:pt x="274" y="25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3" y="25"/>
                  <a:pt x="273" y="24"/>
                  <a:pt x="273" y="24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71" y="23"/>
                  <a:pt x="271" y="23"/>
                  <a:pt x="271" y="23"/>
                </a:cubicBezTo>
                <a:cubicBezTo>
                  <a:pt x="270" y="23"/>
                  <a:pt x="270" y="23"/>
                  <a:pt x="270" y="23"/>
                </a:cubicBezTo>
                <a:cubicBezTo>
                  <a:pt x="269" y="22"/>
                  <a:pt x="269" y="22"/>
                  <a:pt x="268" y="22"/>
                </a:cubicBezTo>
                <a:cubicBezTo>
                  <a:pt x="268" y="22"/>
                  <a:pt x="268" y="22"/>
                  <a:pt x="267" y="22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91" y="0"/>
                  <a:pt x="91" y="0"/>
                  <a:pt x="91" y="0"/>
                </a:cubicBezTo>
                <a:cubicBezTo>
                  <a:pt x="89" y="0"/>
                  <a:pt x="87" y="0"/>
                  <a:pt x="85" y="1"/>
                </a:cubicBezTo>
                <a:close/>
                <a:moveTo>
                  <a:pt x="240" y="63"/>
                </a:moveTo>
                <a:cubicBezTo>
                  <a:pt x="233" y="81"/>
                  <a:pt x="230" y="89"/>
                  <a:pt x="225" y="102"/>
                </a:cubicBezTo>
                <a:cubicBezTo>
                  <a:pt x="216" y="93"/>
                  <a:pt x="212" y="89"/>
                  <a:pt x="204" y="80"/>
                </a:cubicBezTo>
                <a:cubicBezTo>
                  <a:pt x="216" y="75"/>
                  <a:pt x="223" y="71"/>
                  <a:pt x="240" y="63"/>
                </a:cubicBezTo>
                <a:close/>
                <a:moveTo>
                  <a:pt x="232" y="140"/>
                </a:moveTo>
                <a:cubicBezTo>
                  <a:pt x="236" y="139"/>
                  <a:pt x="240" y="136"/>
                  <a:pt x="242" y="132"/>
                </a:cubicBezTo>
                <a:cubicBezTo>
                  <a:pt x="242" y="132"/>
                  <a:pt x="248" y="116"/>
                  <a:pt x="252" y="106"/>
                </a:cubicBezTo>
                <a:cubicBezTo>
                  <a:pt x="252" y="193"/>
                  <a:pt x="252" y="362"/>
                  <a:pt x="252" y="373"/>
                </a:cubicBezTo>
                <a:cubicBezTo>
                  <a:pt x="244" y="378"/>
                  <a:pt x="217" y="396"/>
                  <a:pt x="196" y="410"/>
                </a:cubicBezTo>
                <a:cubicBezTo>
                  <a:pt x="196" y="371"/>
                  <a:pt x="196" y="162"/>
                  <a:pt x="196" y="110"/>
                </a:cubicBezTo>
                <a:cubicBezTo>
                  <a:pt x="208" y="123"/>
                  <a:pt x="219" y="136"/>
                  <a:pt x="219" y="136"/>
                </a:cubicBezTo>
                <a:cubicBezTo>
                  <a:pt x="223" y="139"/>
                  <a:pt x="227" y="141"/>
                  <a:pt x="232" y="1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5" name="Freeform 477"/>
          <p:cNvSpPr>
            <a:spLocks noEditPoints="1"/>
          </p:cNvSpPr>
          <p:nvPr userDrawn="1"/>
        </p:nvSpPr>
        <p:spPr bwMode="auto">
          <a:xfrm>
            <a:off x="5237839" y="3301985"/>
            <a:ext cx="404921" cy="209823"/>
          </a:xfrm>
          <a:custGeom>
            <a:avLst/>
            <a:gdLst/>
            <a:ahLst/>
            <a:cxnLst>
              <a:cxn ang="0">
                <a:pos x="31" y="177"/>
              </a:cxn>
              <a:cxn ang="0">
                <a:pos x="0" y="134"/>
              </a:cxn>
              <a:cxn ang="0">
                <a:pos x="32" y="91"/>
              </a:cxn>
              <a:cxn ang="0">
                <a:pos x="45" y="31"/>
              </a:cxn>
              <a:cxn ang="0">
                <a:pos x="120" y="43"/>
              </a:cxn>
              <a:cxn ang="0">
                <a:pos x="121" y="50"/>
              </a:cxn>
              <a:cxn ang="0">
                <a:pos x="148" y="61"/>
              </a:cxn>
              <a:cxn ang="0">
                <a:pos x="158" y="44"/>
              </a:cxn>
              <a:cxn ang="0">
                <a:pos x="193" y="31"/>
              </a:cxn>
              <a:cxn ang="0">
                <a:pos x="182" y="58"/>
              </a:cxn>
              <a:cxn ang="0">
                <a:pos x="140" y="89"/>
              </a:cxn>
              <a:cxn ang="0">
                <a:pos x="100" y="67"/>
              </a:cxn>
              <a:cxn ang="0">
                <a:pos x="58" y="101"/>
              </a:cxn>
              <a:cxn ang="0">
                <a:pos x="44" y="115"/>
              </a:cxn>
              <a:cxn ang="0">
                <a:pos x="27" y="134"/>
              </a:cxn>
              <a:cxn ang="0">
                <a:pos x="45" y="153"/>
              </a:cxn>
              <a:cxn ang="0">
                <a:pos x="46" y="153"/>
              </a:cxn>
              <a:cxn ang="0">
                <a:pos x="96" y="213"/>
              </a:cxn>
              <a:cxn ang="0">
                <a:pos x="139" y="181"/>
              </a:cxn>
              <a:cxn ang="0">
                <a:pos x="178" y="204"/>
              </a:cxn>
              <a:cxn ang="0">
                <a:pos x="219" y="166"/>
              </a:cxn>
              <a:cxn ang="0">
                <a:pos x="247" y="144"/>
              </a:cxn>
              <a:cxn ang="0">
                <a:pos x="250" y="134"/>
              </a:cxn>
              <a:cxn ang="0">
                <a:pos x="242" y="119"/>
              </a:cxn>
              <a:cxn ang="0">
                <a:pos x="219" y="44"/>
              </a:cxn>
              <a:cxn ang="0">
                <a:pos x="287" y="19"/>
              </a:cxn>
              <a:cxn ang="0">
                <a:pos x="325" y="0"/>
              </a:cxn>
              <a:cxn ang="0">
                <a:pos x="367" y="31"/>
              </a:cxn>
              <a:cxn ang="0">
                <a:pos x="431" y="91"/>
              </a:cxn>
              <a:cxn ang="0">
                <a:pos x="463" y="134"/>
              </a:cxn>
              <a:cxn ang="0">
                <a:pos x="439" y="173"/>
              </a:cxn>
              <a:cxn ang="0">
                <a:pos x="427" y="235"/>
              </a:cxn>
              <a:cxn ang="0">
                <a:pos x="343" y="227"/>
              </a:cxn>
              <a:cxn ang="0">
                <a:pos x="325" y="208"/>
              </a:cxn>
              <a:cxn ang="0">
                <a:pos x="323" y="208"/>
              </a:cxn>
              <a:cxn ang="0">
                <a:pos x="306" y="227"/>
              </a:cxn>
              <a:cxn ang="0">
                <a:pos x="257" y="226"/>
              </a:cxn>
              <a:cxn ang="0">
                <a:pos x="288" y="200"/>
              </a:cxn>
              <a:cxn ang="0">
                <a:pos x="324" y="181"/>
              </a:cxn>
              <a:cxn ang="0">
                <a:pos x="325" y="181"/>
              </a:cxn>
              <a:cxn ang="0">
                <a:pos x="367" y="212"/>
              </a:cxn>
              <a:cxn ang="0">
                <a:pos x="417" y="153"/>
              </a:cxn>
              <a:cxn ang="0">
                <a:pos x="423" y="152"/>
              </a:cxn>
              <a:cxn ang="0">
                <a:pos x="434" y="125"/>
              </a:cxn>
              <a:cxn ang="0">
                <a:pos x="416" y="114"/>
              </a:cxn>
              <a:cxn ang="0">
                <a:pos x="356" y="58"/>
              </a:cxn>
              <a:cxn ang="0">
                <a:pos x="329" y="27"/>
              </a:cxn>
              <a:cxn ang="0">
                <a:pos x="318" y="27"/>
              </a:cxn>
              <a:cxn ang="0">
                <a:pos x="292" y="58"/>
              </a:cxn>
              <a:cxn ang="0">
                <a:pos x="257" y="97"/>
              </a:cxn>
              <a:cxn ang="0">
                <a:pos x="277" y="134"/>
              </a:cxn>
              <a:cxn ang="0">
                <a:pos x="245" y="177"/>
              </a:cxn>
              <a:cxn ang="0">
                <a:pos x="232" y="239"/>
              </a:cxn>
              <a:cxn ang="0">
                <a:pos x="157" y="226"/>
              </a:cxn>
              <a:cxn ang="0">
                <a:pos x="157" y="225"/>
              </a:cxn>
              <a:cxn ang="0">
                <a:pos x="139" y="207"/>
              </a:cxn>
              <a:cxn ang="0">
                <a:pos x="120" y="226"/>
              </a:cxn>
              <a:cxn ang="0">
                <a:pos x="106" y="239"/>
              </a:cxn>
              <a:cxn ang="0">
                <a:pos x="329" y="207"/>
              </a:cxn>
              <a:cxn ang="0">
                <a:pos x="335" y="202"/>
              </a:cxn>
              <a:cxn ang="0">
                <a:pos x="336" y="200"/>
              </a:cxn>
              <a:cxn ang="0">
                <a:pos x="336" y="200"/>
              </a:cxn>
            </a:cxnLst>
            <a:rect l="0" t="0" r="r" b="b"/>
            <a:pathLst>
              <a:path w="463" h="239">
                <a:moveTo>
                  <a:pt x="32" y="226"/>
                </a:moveTo>
                <a:cubicBezTo>
                  <a:pt x="32" y="177"/>
                  <a:pt x="32" y="177"/>
                  <a:pt x="32" y="177"/>
                </a:cubicBezTo>
                <a:cubicBezTo>
                  <a:pt x="32" y="177"/>
                  <a:pt x="32" y="177"/>
                  <a:pt x="31" y="177"/>
                </a:cubicBezTo>
                <a:cubicBezTo>
                  <a:pt x="24" y="174"/>
                  <a:pt x="15" y="170"/>
                  <a:pt x="8" y="160"/>
                </a:cubicBezTo>
                <a:cubicBezTo>
                  <a:pt x="4" y="153"/>
                  <a:pt x="1" y="145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1" y="124"/>
                  <a:pt x="3" y="115"/>
                  <a:pt x="8" y="108"/>
                </a:cubicBezTo>
                <a:cubicBezTo>
                  <a:pt x="12" y="102"/>
                  <a:pt x="18" y="97"/>
                  <a:pt x="23" y="94"/>
                </a:cubicBezTo>
                <a:cubicBezTo>
                  <a:pt x="26" y="93"/>
                  <a:pt x="29" y="91"/>
                  <a:pt x="32" y="91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1"/>
                  <a:pt x="33" y="38"/>
                  <a:pt x="36" y="35"/>
                </a:cubicBezTo>
                <a:cubicBezTo>
                  <a:pt x="38" y="33"/>
                  <a:pt x="42" y="31"/>
                  <a:pt x="45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13" y="31"/>
                  <a:pt x="119" y="37"/>
                  <a:pt x="119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120" y="44"/>
                  <a:pt x="120" y="44"/>
                </a:cubicBezTo>
                <a:cubicBezTo>
                  <a:pt x="120" y="44"/>
                  <a:pt x="120" y="44"/>
                  <a:pt x="120" y="45"/>
                </a:cubicBezTo>
                <a:cubicBezTo>
                  <a:pt x="120" y="46"/>
                  <a:pt x="120" y="48"/>
                  <a:pt x="121" y="50"/>
                </a:cubicBezTo>
                <a:cubicBezTo>
                  <a:pt x="123" y="54"/>
                  <a:pt x="125" y="58"/>
                  <a:pt x="128" y="60"/>
                </a:cubicBezTo>
                <a:cubicBezTo>
                  <a:pt x="131" y="62"/>
                  <a:pt x="134" y="63"/>
                  <a:pt x="139" y="63"/>
                </a:cubicBezTo>
                <a:cubicBezTo>
                  <a:pt x="143" y="63"/>
                  <a:pt x="146" y="62"/>
                  <a:pt x="148" y="61"/>
                </a:cubicBezTo>
                <a:cubicBezTo>
                  <a:pt x="151" y="59"/>
                  <a:pt x="152" y="58"/>
                  <a:pt x="154" y="56"/>
                </a:cubicBezTo>
                <a:cubicBezTo>
                  <a:pt x="156" y="52"/>
                  <a:pt x="158" y="47"/>
                  <a:pt x="158" y="45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37"/>
                  <a:pt x="164" y="31"/>
                  <a:pt x="171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200" y="31"/>
                  <a:pt x="206" y="37"/>
                  <a:pt x="206" y="45"/>
                </a:cubicBezTo>
                <a:cubicBezTo>
                  <a:pt x="206" y="52"/>
                  <a:pt x="200" y="58"/>
                  <a:pt x="193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2" y="58"/>
                  <a:pt x="182" y="58"/>
                  <a:pt x="182" y="59"/>
                </a:cubicBezTo>
                <a:cubicBezTo>
                  <a:pt x="179" y="66"/>
                  <a:pt x="174" y="75"/>
                  <a:pt x="164" y="82"/>
                </a:cubicBezTo>
                <a:cubicBezTo>
                  <a:pt x="158" y="86"/>
                  <a:pt x="149" y="89"/>
                  <a:pt x="140" y="8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29" y="89"/>
                  <a:pt x="120" y="87"/>
                  <a:pt x="114" y="82"/>
                </a:cubicBezTo>
                <a:cubicBezTo>
                  <a:pt x="107" y="78"/>
                  <a:pt x="103" y="72"/>
                  <a:pt x="100" y="67"/>
                </a:cubicBezTo>
                <a:cubicBezTo>
                  <a:pt x="98" y="64"/>
                  <a:pt x="97" y="61"/>
                  <a:pt x="96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8" y="108"/>
                  <a:pt x="53" y="114"/>
                  <a:pt x="46" y="115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5" y="115"/>
                  <a:pt x="45" y="115"/>
                  <a:pt x="44" y="115"/>
                </a:cubicBezTo>
                <a:cubicBezTo>
                  <a:pt x="43" y="115"/>
                  <a:pt x="42" y="115"/>
                  <a:pt x="40" y="116"/>
                </a:cubicBezTo>
                <a:cubicBezTo>
                  <a:pt x="36" y="117"/>
                  <a:pt x="32" y="119"/>
                  <a:pt x="30" y="123"/>
                </a:cubicBezTo>
                <a:cubicBezTo>
                  <a:pt x="28" y="125"/>
                  <a:pt x="27" y="129"/>
                  <a:pt x="27" y="134"/>
                </a:cubicBezTo>
                <a:cubicBezTo>
                  <a:pt x="27" y="139"/>
                  <a:pt x="28" y="141"/>
                  <a:pt x="29" y="144"/>
                </a:cubicBezTo>
                <a:cubicBezTo>
                  <a:pt x="30" y="146"/>
                  <a:pt x="32" y="147"/>
                  <a:pt x="34" y="149"/>
                </a:cubicBezTo>
                <a:cubicBezTo>
                  <a:pt x="38" y="151"/>
                  <a:pt x="43" y="152"/>
                  <a:pt x="45" y="153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53" y="153"/>
                  <a:pt x="59" y="159"/>
                  <a:pt x="59" y="166"/>
                </a:cubicBezTo>
                <a:cubicBezTo>
                  <a:pt x="59" y="213"/>
                  <a:pt x="59" y="213"/>
                  <a:pt x="59" y="213"/>
                </a:cubicBezTo>
                <a:cubicBezTo>
                  <a:pt x="96" y="213"/>
                  <a:pt x="96" y="213"/>
                  <a:pt x="96" y="213"/>
                </a:cubicBezTo>
                <a:cubicBezTo>
                  <a:pt x="96" y="212"/>
                  <a:pt x="96" y="212"/>
                  <a:pt x="96" y="211"/>
                </a:cubicBezTo>
                <a:cubicBezTo>
                  <a:pt x="99" y="204"/>
                  <a:pt x="104" y="195"/>
                  <a:pt x="114" y="188"/>
                </a:cubicBezTo>
                <a:cubicBezTo>
                  <a:pt x="120" y="184"/>
                  <a:pt x="129" y="181"/>
                  <a:pt x="139" y="181"/>
                </a:cubicBezTo>
                <a:cubicBezTo>
                  <a:pt x="140" y="181"/>
                  <a:pt x="140" y="181"/>
                  <a:pt x="140" y="181"/>
                </a:cubicBezTo>
                <a:cubicBezTo>
                  <a:pt x="149" y="181"/>
                  <a:pt x="158" y="184"/>
                  <a:pt x="165" y="189"/>
                </a:cubicBezTo>
                <a:cubicBezTo>
                  <a:pt x="171" y="193"/>
                  <a:pt x="175" y="199"/>
                  <a:pt x="178" y="204"/>
                </a:cubicBezTo>
                <a:cubicBezTo>
                  <a:pt x="180" y="207"/>
                  <a:pt x="181" y="210"/>
                  <a:pt x="182" y="213"/>
                </a:cubicBezTo>
                <a:cubicBezTo>
                  <a:pt x="219" y="213"/>
                  <a:pt x="219" y="213"/>
                  <a:pt x="219" y="213"/>
                </a:cubicBezTo>
                <a:cubicBezTo>
                  <a:pt x="219" y="166"/>
                  <a:pt x="219" y="166"/>
                  <a:pt x="219" y="166"/>
                </a:cubicBezTo>
                <a:cubicBezTo>
                  <a:pt x="219" y="159"/>
                  <a:pt x="224" y="153"/>
                  <a:pt x="231" y="153"/>
                </a:cubicBezTo>
                <a:cubicBezTo>
                  <a:pt x="236" y="152"/>
                  <a:pt x="240" y="151"/>
                  <a:pt x="242" y="150"/>
                </a:cubicBezTo>
                <a:cubicBezTo>
                  <a:pt x="245" y="148"/>
                  <a:pt x="246" y="146"/>
                  <a:pt x="247" y="144"/>
                </a:cubicBezTo>
                <a:cubicBezTo>
                  <a:pt x="250" y="140"/>
                  <a:pt x="250" y="135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0" y="134"/>
                  <a:pt x="250" y="131"/>
                  <a:pt x="249" y="128"/>
                </a:cubicBezTo>
                <a:cubicBezTo>
                  <a:pt x="248" y="125"/>
                  <a:pt x="246" y="122"/>
                  <a:pt x="242" y="119"/>
                </a:cubicBezTo>
                <a:cubicBezTo>
                  <a:pt x="240" y="117"/>
                  <a:pt x="236" y="115"/>
                  <a:pt x="230" y="114"/>
                </a:cubicBezTo>
                <a:cubicBezTo>
                  <a:pt x="223" y="113"/>
                  <a:pt x="219" y="108"/>
                  <a:pt x="219" y="101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37"/>
                  <a:pt x="225" y="31"/>
                  <a:pt x="232" y="31"/>
                </a:cubicBezTo>
                <a:cubicBezTo>
                  <a:pt x="281" y="31"/>
                  <a:pt x="281" y="31"/>
                  <a:pt x="281" y="31"/>
                </a:cubicBezTo>
                <a:cubicBezTo>
                  <a:pt x="283" y="27"/>
                  <a:pt x="285" y="23"/>
                  <a:pt x="287" y="19"/>
                </a:cubicBezTo>
                <a:cubicBezTo>
                  <a:pt x="291" y="13"/>
                  <a:pt x="297" y="8"/>
                  <a:pt x="302" y="5"/>
                </a:cubicBezTo>
                <a:cubicBezTo>
                  <a:pt x="312" y="0"/>
                  <a:pt x="322" y="0"/>
                  <a:pt x="324" y="0"/>
                </a:cubicBezTo>
                <a:cubicBezTo>
                  <a:pt x="324" y="0"/>
                  <a:pt x="324" y="0"/>
                  <a:pt x="325" y="0"/>
                </a:cubicBezTo>
                <a:cubicBezTo>
                  <a:pt x="330" y="0"/>
                  <a:pt x="336" y="1"/>
                  <a:pt x="343" y="4"/>
                </a:cubicBezTo>
                <a:cubicBezTo>
                  <a:pt x="350" y="7"/>
                  <a:pt x="358" y="13"/>
                  <a:pt x="363" y="22"/>
                </a:cubicBezTo>
                <a:cubicBezTo>
                  <a:pt x="365" y="25"/>
                  <a:pt x="366" y="28"/>
                  <a:pt x="367" y="31"/>
                </a:cubicBezTo>
                <a:cubicBezTo>
                  <a:pt x="385" y="31"/>
                  <a:pt x="418" y="31"/>
                  <a:pt x="418" y="31"/>
                </a:cubicBezTo>
                <a:cubicBezTo>
                  <a:pt x="425" y="31"/>
                  <a:pt x="431" y="37"/>
                  <a:pt x="431" y="45"/>
                </a:cubicBezTo>
                <a:cubicBezTo>
                  <a:pt x="431" y="91"/>
                  <a:pt x="431" y="91"/>
                  <a:pt x="431" y="91"/>
                </a:cubicBezTo>
                <a:cubicBezTo>
                  <a:pt x="431" y="91"/>
                  <a:pt x="432" y="91"/>
                  <a:pt x="432" y="92"/>
                </a:cubicBezTo>
                <a:cubicBezTo>
                  <a:pt x="439" y="94"/>
                  <a:pt x="449" y="99"/>
                  <a:pt x="455" y="109"/>
                </a:cubicBezTo>
                <a:cubicBezTo>
                  <a:pt x="460" y="116"/>
                  <a:pt x="462" y="124"/>
                  <a:pt x="463" y="134"/>
                </a:cubicBezTo>
                <a:cubicBezTo>
                  <a:pt x="463" y="135"/>
                  <a:pt x="463" y="135"/>
                  <a:pt x="463" y="135"/>
                </a:cubicBezTo>
                <a:cubicBezTo>
                  <a:pt x="462" y="145"/>
                  <a:pt x="459" y="153"/>
                  <a:pt x="455" y="160"/>
                </a:cubicBezTo>
                <a:cubicBezTo>
                  <a:pt x="450" y="166"/>
                  <a:pt x="445" y="171"/>
                  <a:pt x="439" y="173"/>
                </a:cubicBezTo>
                <a:cubicBezTo>
                  <a:pt x="436" y="175"/>
                  <a:pt x="434" y="176"/>
                  <a:pt x="431" y="177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29"/>
                  <a:pt x="430" y="233"/>
                  <a:pt x="427" y="235"/>
                </a:cubicBezTo>
                <a:cubicBezTo>
                  <a:pt x="425" y="238"/>
                  <a:pt x="421" y="239"/>
                  <a:pt x="418" y="239"/>
                </a:cubicBezTo>
                <a:cubicBezTo>
                  <a:pt x="357" y="239"/>
                  <a:pt x="357" y="239"/>
                  <a:pt x="357" y="239"/>
                </a:cubicBezTo>
                <a:cubicBezTo>
                  <a:pt x="350" y="239"/>
                  <a:pt x="344" y="234"/>
                  <a:pt x="343" y="227"/>
                </a:cubicBezTo>
                <a:cubicBezTo>
                  <a:pt x="343" y="221"/>
                  <a:pt x="341" y="218"/>
                  <a:pt x="340" y="216"/>
                </a:cubicBezTo>
                <a:cubicBezTo>
                  <a:pt x="338" y="213"/>
                  <a:pt x="336" y="212"/>
                  <a:pt x="334" y="210"/>
                </a:cubicBezTo>
                <a:cubicBezTo>
                  <a:pt x="331" y="208"/>
                  <a:pt x="326" y="208"/>
                  <a:pt x="325" y="208"/>
                </a:cubicBezTo>
                <a:cubicBezTo>
                  <a:pt x="325" y="208"/>
                  <a:pt x="324" y="208"/>
                  <a:pt x="324" y="208"/>
                </a:cubicBezTo>
                <a:cubicBezTo>
                  <a:pt x="324" y="208"/>
                  <a:pt x="324" y="208"/>
                  <a:pt x="324" y="208"/>
                </a:cubicBezTo>
                <a:cubicBezTo>
                  <a:pt x="324" y="208"/>
                  <a:pt x="324" y="208"/>
                  <a:pt x="323" y="208"/>
                </a:cubicBezTo>
                <a:cubicBezTo>
                  <a:pt x="322" y="208"/>
                  <a:pt x="321" y="208"/>
                  <a:pt x="319" y="209"/>
                </a:cubicBezTo>
                <a:cubicBezTo>
                  <a:pt x="316" y="210"/>
                  <a:pt x="312" y="212"/>
                  <a:pt x="310" y="215"/>
                </a:cubicBezTo>
                <a:cubicBezTo>
                  <a:pt x="308" y="218"/>
                  <a:pt x="306" y="222"/>
                  <a:pt x="306" y="227"/>
                </a:cubicBezTo>
                <a:cubicBezTo>
                  <a:pt x="305" y="234"/>
                  <a:pt x="299" y="239"/>
                  <a:pt x="292" y="239"/>
                </a:cubicBezTo>
                <a:cubicBezTo>
                  <a:pt x="271" y="239"/>
                  <a:pt x="271" y="239"/>
                  <a:pt x="271" y="239"/>
                </a:cubicBezTo>
                <a:cubicBezTo>
                  <a:pt x="263" y="239"/>
                  <a:pt x="257" y="233"/>
                  <a:pt x="257" y="226"/>
                </a:cubicBezTo>
                <a:cubicBezTo>
                  <a:pt x="257" y="219"/>
                  <a:pt x="263" y="213"/>
                  <a:pt x="271" y="213"/>
                </a:cubicBezTo>
                <a:cubicBezTo>
                  <a:pt x="282" y="213"/>
                  <a:pt x="282" y="213"/>
                  <a:pt x="282" y="213"/>
                </a:cubicBezTo>
                <a:cubicBezTo>
                  <a:pt x="283" y="208"/>
                  <a:pt x="285" y="204"/>
                  <a:pt x="288" y="200"/>
                </a:cubicBezTo>
                <a:cubicBezTo>
                  <a:pt x="292" y="194"/>
                  <a:pt x="298" y="190"/>
                  <a:pt x="303" y="187"/>
                </a:cubicBezTo>
                <a:cubicBezTo>
                  <a:pt x="314" y="181"/>
                  <a:pt x="323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4" y="181"/>
                  <a:pt x="324" y="181"/>
                  <a:pt x="324" y="181"/>
                </a:cubicBezTo>
                <a:cubicBezTo>
                  <a:pt x="325" y="181"/>
                  <a:pt x="325" y="181"/>
                  <a:pt x="325" y="181"/>
                </a:cubicBezTo>
                <a:cubicBezTo>
                  <a:pt x="327" y="181"/>
                  <a:pt x="331" y="181"/>
                  <a:pt x="338" y="183"/>
                </a:cubicBezTo>
                <a:cubicBezTo>
                  <a:pt x="345" y="186"/>
                  <a:pt x="354" y="190"/>
                  <a:pt x="361" y="200"/>
                </a:cubicBezTo>
                <a:cubicBezTo>
                  <a:pt x="364" y="204"/>
                  <a:pt x="366" y="208"/>
                  <a:pt x="367" y="212"/>
                </a:cubicBezTo>
                <a:cubicBezTo>
                  <a:pt x="405" y="213"/>
                  <a:pt x="405" y="213"/>
                  <a:pt x="405" y="213"/>
                </a:cubicBezTo>
                <a:cubicBezTo>
                  <a:pt x="405" y="166"/>
                  <a:pt x="405" y="166"/>
                  <a:pt x="405" y="166"/>
                </a:cubicBezTo>
                <a:cubicBezTo>
                  <a:pt x="405" y="159"/>
                  <a:pt x="410" y="153"/>
                  <a:pt x="417" y="153"/>
                </a:cubicBezTo>
                <a:cubicBezTo>
                  <a:pt x="417" y="153"/>
                  <a:pt x="417" y="153"/>
                  <a:pt x="417" y="153"/>
                </a:cubicBezTo>
                <a:cubicBezTo>
                  <a:pt x="418" y="153"/>
                  <a:pt x="418" y="153"/>
                  <a:pt x="419" y="153"/>
                </a:cubicBezTo>
                <a:cubicBezTo>
                  <a:pt x="420" y="153"/>
                  <a:pt x="421" y="152"/>
                  <a:pt x="423" y="152"/>
                </a:cubicBezTo>
                <a:cubicBezTo>
                  <a:pt x="427" y="150"/>
                  <a:pt x="431" y="148"/>
                  <a:pt x="433" y="145"/>
                </a:cubicBezTo>
                <a:cubicBezTo>
                  <a:pt x="434" y="142"/>
                  <a:pt x="436" y="139"/>
                  <a:pt x="436" y="134"/>
                </a:cubicBezTo>
                <a:cubicBezTo>
                  <a:pt x="436" y="130"/>
                  <a:pt x="435" y="127"/>
                  <a:pt x="434" y="125"/>
                </a:cubicBezTo>
                <a:cubicBezTo>
                  <a:pt x="433" y="123"/>
                  <a:pt x="431" y="121"/>
                  <a:pt x="429" y="120"/>
                </a:cubicBezTo>
                <a:cubicBezTo>
                  <a:pt x="425" y="117"/>
                  <a:pt x="419" y="115"/>
                  <a:pt x="417" y="115"/>
                </a:cubicBezTo>
                <a:cubicBezTo>
                  <a:pt x="417" y="114"/>
                  <a:pt x="416" y="114"/>
                  <a:pt x="416" y="114"/>
                </a:cubicBezTo>
                <a:cubicBezTo>
                  <a:pt x="410" y="114"/>
                  <a:pt x="404" y="108"/>
                  <a:pt x="404" y="101"/>
                </a:cubicBezTo>
                <a:cubicBezTo>
                  <a:pt x="404" y="58"/>
                  <a:pt x="404" y="58"/>
                  <a:pt x="404" y="58"/>
                </a:cubicBezTo>
                <a:cubicBezTo>
                  <a:pt x="386" y="58"/>
                  <a:pt x="356" y="58"/>
                  <a:pt x="356" y="58"/>
                </a:cubicBezTo>
                <a:cubicBezTo>
                  <a:pt x="349" y="58"/>
                  <a:pt x="343" y="52"/>
                  <a:pt x="343" y="45"/>
                </a:cubicBezTo>
                <a:cubicBezTo>
                  <a:pt x="342" y="38"/>
                  <a:pt x="340" y="35"/>
                  <a:pt x="338" y="32"/>
                </a:cubicBezTo>
                <a:cubicBezTo>
                  <a:pt x="335" y="29"/>
                  <a:pt x="332" y="28"/>
                  <a:pt x="329" y="27"/>
                </a:cubicBezTo>
                <a:cubicBezTo>
                  <a:pt x="327" y="26"/>
                  <a:pt x="325" y="26"/>
                  <a:pt x="325" y="26"/>
                </a:cubicBezTo>
                <a:cubicBezTo>
                  <a:pt x="325" y="26"/>
                  <a:pt x="325" y="26"/>
                  <a:pt x="325" y="26"/>
                </a:cubicBezTo>
                <a:cubicBezTo>
                  <a:pt x="324" y="26"/>
                  <a:pt x="321" y="26"/>
                  <a:pt x="318" y="27"/>
                </a:cubicBezTo>
                <a:cubicBezTo>
                  <a:pt x="315" y="28"/>
                  <a:pt x="312" y="30"/>
                  <a:pt x="309" y="34"/>
                </a:cubicBezTo>
                <a:cubicBezTo>
                  <a:pt x="307" y="36"/>
                  <a:pt x="306" y="40"/>
                  <a:pt x="305" y="46"/>
                </a:cubicBezTo>
                <a:cubicBezTo>
                  <a:pt x="304" y="53"/>
                  <a:pt x="299" y="58"/>
                  <a:pt x="292" y="58"/>
                </a:cubicBezTo>
                <a:cubicBezTo>
                  <a:pt x="245" y="58"/>
                  <a:pt x="245" y="58"/>
                  <a:pt x="245" y="58"/>
                </a:cubicBezTo>
                <a:cubicBezTo>
                  <a:pt x="245" y="91"/>
                  <a:pt x="245" y="91"/>
                  <a:pt x="245" y="91"/>
                </a:cubicBezTo>
                <a:cubicBezTo>
                  <a:pt x="250" y="93"/>
                  <a:pt x="254" y="95"/>
                  <a:pt x="257" y="97"/>
                </a:cubicBezTo>
                <a:cubicBezTo>
                  <a:pt x="263" y="101"/>
                  <a:pt x="268" y="107"/>
                  <a:pt x="271" y="112"/>
                </a:cubicBezTo>
                <a:cubicBezTo>
                  <a:pt x="276" y="122"/>
                  <a:pt x="277" y="131"/>
                  <a:pt x="277" y="134"/>
                </a:cubicBezTo>
                <a:cubicBezTo>
                  <a:pt x="277" y="134"/>
                  <a:pt x="277" y="134"/>
                  <a:pt x="277" y="134"/>
                </a:cubicBezTo>
                <a:cubicBezTo>
                  <a:pt x="277" y="136"/>
                  <a:pt x="277" y="142"/>
                  <a:pt x="274" y="149"/>
                </a:cubicBezTo>
                <a:cubicBezTo>
                  <a:pt x="272" y="156"/>
                  <a:pt x="267" y="165"/>
                  <a:pt x="257" y="171"/>
                </a:cubicBezTo>
                <a:cubicBezTo>
                  <a:pt x="254" y="174"/>
                  <a:pt x="250" y="176"/>
                  <a:pt x="245" y="177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45" y="229"/>
                  <a:pt x="244" y="233"/>
                  <a:pt x="241" y="235"/>
                </a:cubicBezTo>
                <a:cubicBezTo>
                  <a:pt x="239" y="238"/>
                  <a:pt x="235" y="239"/>
                  <a:pt x="232" y="239"/>
                </a:cubicBezTo>
                <a:cubicBezTo>
                  <a:pt x="171" y="239"/>
                  <a:pt x="171" y="239"/>
                  <a:pt x="171" y="239"/>
                </a:cubicBezTo>
                <a:cubicBezTo>
                  <a:pt x="163" y="239"/>
                  <a:pt x="158" y="233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6"/>
                  <a:pt x="157" y="226"/>
                </a:cubicBezTo>
                <a:cubicBezTo>
                  <a:pt x="157" y="226"/>
                  <a:pt x="157" y="225"/>
                  <a:pt x="157" y="225"/>
                </a:cubicBezTo>
                <a:cubicBezTo>
                  <a:pt x="157" y="224"/>
                  <a:pt x="157" y="222"/>
                  <a:pt x="156" y="220"/>
                </a:cubicBezTo>
                <a:cubicBezTo>
                  <a:pt x="155" y="217"/>
                  <a:pt x="153" y="213"/>
                  <a:pt x="150" y="211"/>
                </a:cubicBezTo>
                <a:cubicBezTo>
                  <a:pt x="147" y="209"/>
                  <a:pt x="144" y="208"/>
                  <a:pt x="139" y="207"/>
                </a:cubicBezTo>
                <a:cubicBezTo>
                  <a:pt x="135" y="208"/>
                  <a:pt x="132" y="208"/>
                  <a:pt x="130" y="210"/>
                </a:cubicBezTo>
                <a:cubicBezTo>
                  <a:pt x="128" y="211"/>
                  <a:pt x="126" y="213"/>
                  <a:pt x="125" y="215"/>
                </a:cubicBezTo>
                <a:cubicBezTo>
                  <a:pt x="122" y="218"/>
                  <a:pt x="120" y="224"/>
                  <a:pt x="120" y="226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20" y="227"/>
                  <a:pt x="120" y="227"/>
                  <a:pt x="120" y="227"/>
                </a:cubicBezTo>
                <a:cubicBezTo>
                  <a:pt x="119" y="234"/>
                  <a:pt x="113" y="239"/>
                  <a:pt x="106" y="239"/>
                </a:cubicBezTo>
                <a:cubicBezTo>
                  <a:pt x="45" y="239"/>
                  <a:pt x="45" y="239"/>
                  <a:pt x="45" y="239"/>
                </a:cubicBezTo>
                <a:cubicBezTo>
                  <a:pt x="38" y="239"/>
                  <a:pt x="32" y="233"/>
                  <a:pt x="32" y="226"/>
                </a:cubicBezTo>
                <a:moveTo>
                  <a:pt x="329" y="207"/>
                </a:moveTo>
                <a:cubicBezTo>
                  <a:pt x="330" y="206"/>
                  <a:pt x="330" y="206"/>
                  <a:pt x="330" y="206"/>
                </a:cubicBezTo>
                <a:cubicBezTo>
                  <a:pt x="330" y="206"/>
                  <a:pt x="330" y="206"/>
                  <a:pt x="329" y="207"/>
                </a:cubicBezTo>
                <a:close/>
                <a:moveTo>
                  <a:pt x="335" y="202"/>
                </a:moveTo>
                <a:cubicBezTo>
                  <a:pt x="335" y="202"/>
                  <a:pt x="335" y="202"/>
                  <a:pt x="336" y="202"/>
                </a:cubicBezTo>
                <a:cubicBezTo>
                  <a:pt x="335" y="202"/>
                  <a:pt x="335" y="202"/>
                  <a:pt x="335" y="202"/>
                </a:cubicBezTo>
                <a:close/>
                <a:moveTo>
                  <a:pt x="336" y="200"/>
                </a:moveTo>
                <a:cubicBezTo>
                  <a:pt x="336" y="200"/>
                  <a:pt x="336" y="200"/>
                  <a:pt x="336" y="201"/>
                </a:cubicBezTo>
                <a:cubicBezTo>
                  <a:pt x="336" y="200"/>
                  <a:pt x="336" y="200"/>
                  <a:pt x="337" y="200"/>
                </a:cubicBezTo>
                <a:cubicBezTo>
                  <a:pt x="337" y="200"/>
                  <a:pt x="337" y="200"/>
                  <a:pt x="336" y="2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6" name="Freeform 481"/>
          <p:cNvSpPr>
            <a:spLocks/>
          </p:cNvSpPr>
          <p:nvPr userDrawn="1"/>
        </p:nvSpPr>
        <p:spPr bwMode="auto">
          <a:xfrm>
            <a:off x="5725548" y="3214866"/>
            <a:ext cx="370564" cy="384061"/>
          </a:xfrm>
          <a:custGeom>
            <a:avLst/>
            <a:gdLst/>
            <a:ahLst/>
            <a:cxnLst>
              <a:cxn ang="0">
                <a:pos x="366" y="146"/>
              </a:cxn>
              <a:cxn ang="0">
                <a:pos x="276" y="107"/>
              </a:cxn>
              <a:cxn ang="0">
                <a:pos x="185" y="144"/>
              </a:cxn>
              <a:cxn ang="0">
                <a:pos x="153" y="218"/>
              </a:cxn>
              <a:cxn ang="0">
                <a:pos x="183" y="292"/>
              </a:cxn>
              <a:cxn ang="0">
                <a:pos x="244" y="318"/>
              </a:cxn>
              <a:cxn ang="0">
                <a:pos x="306" y="294"/>
              </a:cxn>
              <a:cxn ang="0">
                <a:pos x="307" y="192"/>
              </a:cxn>
              <a:cxn ang="0">
                <a:pos x="265" y="174"/>
              </a:cxn>
              <a:cxn ang="0">
                <a:pos x="222" y="191"/>
              </a:cxn>
              <a:cxn ang="0">
                <a:pos x="221" y="263"/>
              </a:cxn>
              <a:cxn ang="0">
                <a:pos x="240" y="263"/>
              </a:cxn>
              <a:cxn ang="0">
                <a:pos x="240" y="244"/>
              </a:cxn>
              <a:cxn ang="0">
                <a:pos x="241" y="210"/>
              </a:cxn>
              <a:cxn ang="0">
                <a:pos x="264" y="200"/>
              </a:cxn>
              <a:cxn ang="0">
                <a:pos x="288" y="210"/>
              </a:cxn>
              <a:cxn ang="0">
                <a:pos x="287" y="275"/>
              </a:cxn>
              <a:cxn ang="0">
                <a:pos x="245" y="292"/>
              </a:cxn>
              <a:cxn ang="0">
                <a:pos x="202" y="274"/>
              </a:cxn>
              <a:cxn ang="0">
                <a:pos x="180" y="218"/>
              </a:cxn>
              <a:cxn ang="0">
                <a:pos x="204" y="163"/>
              </a:cxn>
              <a:cxn ang="0">
                <a:pos x="276" y="134"/>
              </a:cxn>
              <a:cxn ang="0">
                <a:pos x="347" y="164"/>
              </a:cxn>
              <a:cxn ang="0">
                <a:pos x="345" y="348"/>
              </a:cxn>
              <a:cxn ang="0">
                <a:pos x="110" y="346"/>
              </a:cxn>
              <a:cxn ang="0">
                <a:pos x="112" y="49"/>
              </a:cxn>
              <a:cxn ang="0">
                <a:pos x="112" y="113"/>
              </a:cxn>
              <a:cxn ang="0">
                <a:pos x="125" y="127"/>
              </a:cxn>
              <a:cxn ang="0">
                <a:pos x="138" y="113"/>
              </a:cxn>
              <a:cxn ang="0">
                <a:pos x="138" y="14"/>
              </a:cxn>
              <a:cxn ang="0">
                <a:pos x="134" y="4"/>
              </a:cxn>
              <a:cxn ang="0">
                <a:pos x="125" y="0"/>
              </a:cxn>
              <a:cxn ang="0">
                <a:pos x="25" y="0"/>
              </a:cxn>
              <a:cxn ang="0">
                <a:pos x="12" y="14"/>
              </a:cxn>
              <a:cxn ang="0">
                <a:pos x="25" y="27"/>
              </a:cxn>
              <a:cxn ang="0">
                <a:pos x="97" y="27"/>
              </a:cxn>
              <a:cxn ang="0">
                <a:pos x="95" y="28"/>
              </a:cxn>
              <a:cxn ang="0">
                <a:pos x="91" y="364"/>
              </a:cxn>
              <a:cxn ang="0">
                <a:pos x="364" y="367"/>
              </a:cxn>
              <a:cxn ang="0">
                <a:pos x="366" y="146"/>
              </a:cxn>
            </a:cxnLst>
            <a:rect l="0" t="0" r="r" b="b"/>
            <a:pathLst>
              <a:path w="427" h="442">
                <a:moveTo>
                  <a:pt x="366" y="146"/>
                </a:moveTo>
                <a:cubicBezTo>
                  <a:pt x="342" y="121"/>
                  <a:pt x="310" y="107"/>
                  <a:pt x="276" y="107"/>
                </a:cubicBezTo>
                <a:cubicBezTo>
                  <a:pt x="242" y="107"/>
                  <a:pt x="209" y="120"/>
                  <a:pt x="185" y="144"/>
                </a:cubicBezTo>
                <a:cubicBezTo>
                  <a:pt x="165" y="163"/>
                  <a:pt x="154" y="189"/>
                  <a:pt x="153" y="218"/>
                </a:cubicBezTo>
                <a:cubicBezTo>
                  <a:pt x="153" y="246"/>
                  <a:pt x="164" y="272"/>
                  <a:pt x="183" y="292"/>
                </a:cubicBezTo>
                <a:cubicBezTo>
                  <a:pt x="200" y="309"/>
                  <a:pt x="221" y="318"/>
                  <a:pt x="244" y="318"/>
                </a:cubicBezTo>
                <a:cubicBezTo>
                  <a:pt x="268" y="319"/>
                  <a:pt x="289" y="310"/>
                  <a:pt x="306" y="294"/>
                </a:cubicBezTo>
                <a:cubicBezTo>
                  <a:pt x="335" y="266"/>
                  <a:pt x="335" y="220"/>
                  <a:pt x="307" y="192"/>
                </a:cubicBezTo>
                <a:cubicBezTo>
                  <a:pt x="296" y="180"/>
                  <a:pt x="281" y="174"/>
                  <a:pt x="265" y="174"/>
                </a:cubicBezTo>
                <a:cubicBezTo>
                  <a:pt x="249" y="173"/>
                  <a:pt x="233" y="179"/>
                  <a:pt x="222" y="191"/>
                </a:cubicBezTo>
                <a:cubicBezTo>
                  <a:pt x="202" y="210"/>
                  <a:pt x="201" y="243"/>
                  <a:pt x="221" y="263"/>
                </a:cubicBezTo>
                <a:cubicBezTo>
                  <a:pt x="226" y="268"/>
                  <a:pt x="235" y="268"/>
                  <a:pt x="240" y="263"/>
                </a:cubicBezTo>
                <a:cubicBezTo>
                  <a:pt x="245" y="258"/>
                  <a:pt x="245" y="249"/>
                  <a:pt x="240" y="244"/>
                </a:cubicBezTo>
                <a:cubicBezTo>
                  <a:pt x="231" y="235"/>
                  <a:pt x="231" y="219"/>
                  <a:pt x="241" y="210"/>
                </a:cubicBezTo>
                <a:cubicBezTo>
                  <a:pt x="247" y="203"/>
                  <a:pt x="255" y="200"/>
                  <a:pt x="264" y="200"/>
                </a:cubicBezTo>
                <a:cubicBezTo>
                  <a:pt x="273" y="200"/>
                  <a:pt x="282" y="204"/>
                  <a:pt x="288" y="210"/>
                </a:cubicBezTo>
                <a:cubicBezTo>
                  <a:pt x="306" y="228"/>
                  <a:pt x="305" y="257"/>
                  <a:pt x="287" y="275"/>
                </a:cubicBezTo>
                <a:cubicBezTo>
                  <a:pt x="276" y="286"/>
                  <a:pt x="261" y="292"/>
                  <a:pt x="245" y="292"/>
                </a:cubicBezTo>
                <a:cubicBezTo>
                  <a:pt x="229" y="292"/>
                  <a:pt x="214" y="285"/>
                  <a:pt x="202" y="274"/>
                </a:cubicBezTo>
                <a:cubicBezTo>
                  <a:pt x="188" y="259"/>
                  <a:pt x="180" y="239"/>
                  <a:pt x="180" y="218"/>
                </a:cubicBezTo>
                <a:cubicBezTo>
                  <a:pt x="180" y="197"/>
                  <a:pt x="189" y="177"/>
                  <a:pt x="204" y="163"/>
                </a:cubicBezTo>
                <a:cubicBezTo>
                  <a:pt x="223" y="144"/>
                  <a:pt x="249" y="133"/>
                  <a:pt x="276" y="134"/>
                </a:cubicBezTo>
                <a:cubicBezTo>
                  <a:pt x="303" y="134"/>
                  <a:pt x="328" y="145"/>
                  <a:pt x="347" y="164"/>
                </a:cubicBezTo>
                <a:cubicBezTo>
                  <a:pt x="397" y="216"/>
                  <a:pt x="396" y="298"/>
                  <a:pt x="345" y="348"/>
                </a:cubicBezTo>
                <a:cubicBezTo>
                  <a:pt x="280" y="412"/>
                  <a:pt x="174" y="411"/>
                  <a:pt x="110" y="346"/>
                </a:cubicBezTo>
                <a:cubicBezTo>
                  <a:pt x="30" y="263"/>
                  <a:pt x="30" y="131"/>
                  <a:pt x="112" y="49"/>
                </a:cubicBezTo>
                <a:cubicBezTo>
                  <a:pt x="112" y="77"/>
                  <a:pt x="112" y="113"/>
                  <a:pt x="112" y="113"/>
                </a:cubicBezTo>
                <a:cubicBezTo>
                  <a:pt x="112" y="121"/>
                  <a:pt x="117" y="127"/>
                  <a:pt x="125" y="127"/>
                </a:cubicBezTo>
                <a:cubicBezTo>
                  <a:pt x="132" y="127"/>
                  <a:pt x="138" y="121"/>
                  <a:pt x="138" y="113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10"/>
                  <a:pt x="137" y="7"/>
                  <a:pt x="134" y="4"/>
                </a:cubicBezTo>
                <a:cubicBezTo>
                  <a:pt x="132" y="2"/>
                  <a:pt x="128" y="0"/>
                  <a:pt x="1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8" y="0"/>
                  <a:pt x="12" y="6"/>
                  <a:pt x="12" y="14"/>
                </a:cubicBezTo>
                <a:cubicBezTo>
                  <a:pt x="12" y="21"/>
                  <a:pt x="18" y="27"/>
                  <a:pt x="25" y="27"/>
                </a:cubicBezTo>
                <a:cubicBezTo>
                  <a:pt x="25" y="27"/>
                  <a:pt x="69" y="27"/>
                  <a:pt x="97" y="27"/>
                </a:cubicBezTo>
                <a:cubicBezTo>
                  <a:pt x="96" y="27"/>
                  <a:pt x="95" y="28"/>
                  <a:pt x="95" y="28"/>
                </a:cubicBezTo>
                <a:cubicBezTo>
                  <a:pt x="1" y="120"/>
                  <a:pt x="0" y="271"/>
                  <a:pt x="91" y="364"/>
                </a:cubicBezTo>
                <a:cubicBezTo>
                  <a:pt x="165" y="440"/>
                  <a:pt x="288" y="442"/>
                  <a:pt x="364" y="367"/>
                </a:cubicBezTo>
                <a:cubicBezTo>
                  <a:pt x="426" y="307"/>
                  <a:pt x="427" y="207"/>
                  <a:pt x="366" y="1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37" name="Freeform 501"/>
          <p:cNvSpPr>
            <a:spLocks/>
          </p:cNvSpPr>
          <p:nvPr userDrawn="1"/>
        </p:nvSpPr>
        <p:spPr bwMode="auto">
          <a:xfrm>
            <a:off x="6181968" y="3268242"/>
            <a:ext cx="397558" cy="277309"/>
          </a:xfrm>
          <a:custGeom>
            <a:avLst/>
            <a:gdLst/>
            <a:ahLst/>
            <a:cxnLst>
              <a:cxn ang="0">
                <a:pos x="208" y="55"/>
              </a:cxn>
              <a:cxn ang="0">
                <a:pos x="208" y="292"/>
              </a:cxn>
              <a:cxn ang="0">
                <a:pos x="164" y="292"/>
              </a:cxn>
              <a:cxn ang="0">
                <a:pos x="164" y="179"/>
              </a:cxn>
              <a:cxn ang="0">
                <a:pos x="134" y="149"/>
              </a:cxn>
              <a:cxn ang="0">
                <a:pos x="82" y="144"/>
              </a:cxn>
              <a:cxn ang="0">
                <a:pos x="30" y="149"/>
              </a:cxn>
              <a:cxn ang="0">
                <a:pos x="0" y="179"/>
              </a:cxn>
              <a:cxn ang="0">
                <a:pos x="0" y="306"/>
              </a:cxn>
              <a:cxn ang="0">
                <a:pos x="14" y="319"/>
              </a:cxn>
              <a:cxn ang="0">
                <a:pos x="44" y="319"/>
              </a:cxn>
              <a:cxn ang="0">
                <a:pos x="54" y="314"/>
              </a:cxn>
              <a:cxn ang="0">
                <a:pos x="94" y="261"/>
              </a:cxn>
              <a:cxn ang="0">
                <a:pos x="94" y="306"/>
              </a:cxn>
              <a:cxn ang="0">
                <a:pos x="107" y="319"/>
              </a:cxn>
              <a:cxn ang="0">
                <a:pos x="120" y="306"/>
              </a:cxn>
              <a:cxn ang="0">
                <a:pos x="120" y="220"/>
              </a:cxn>
              <a:cxn ang="0">
                <a:pos x="111" y="207"/>
              </a:cxn>
              <a:cxn ang="0">
                <a:pos x="96" y="212"/>
              </a:cxn>
              <a:cxn ang="0">
                <a:pos x="37" y="292"/>
              </a:cxn>
              <a:cxn ang="0">
                <a:pos x="27" y="292"/>
              </a:cxn>
              <a:cxn ang="0">
                <a:pos x="27" y="179"/>
              </a:cxn>
              <a:cxn ang="0">
                <a:pos x="82" y="170"/>
              </a:cxn>
              <a:cxn ang="0">
                <a:pos x="137" y="179"/>
              </a:cxn>
              <a:cxn ang="0">
                <a:pos x="137" y="306"/>
              </a:cxn>
              <a:cxn ang="0">
                <a:pos x="150" y="319"/>
              </a:cxn>
              <a:cxn ang="0">
                <a:pos x="221" y="319"/>
              </a:cxn>
              <a:cxn ang="0">
                <a:pos x="234" y="306"/>
              </a:cxn>
              <a:cxn ang="0">
                <a:pos x="234" y="55"/>
              </a:cxn>
              <a:cxn ang="0">
                <a:pos x="333" y="26"/>
              </a:cxn>
              <a:cxn ang="0">
                <a:pos x="432" y="55"/>
              </a:cxn>
              <a:cxn ang="0">
                <a:pos x="432" y="292"/>
              </a:cxn>
              <a:cxn ang="0">
                <a:pos x="294" y="292"/>
              </a:cxn>
              <a:cxn ang="0">
                <a:pos x="383" y="148"/>
              </a:cxn>
              <a:cxn ang="0">
                <a:pos x="383" y="262"/>
              </a:cxn>
              <a:cxn ang="0">
                <a:pos x="397" y="275"/>
              </a:cxn>
              <a:cxn ang="0">
                <a:pos x="410" y="262"/>
              </a:cxn>
              <a:cxn ang="0">
                <a:pos x="410" y="101"/>
              </a:cxn>
              <a:cxn ang="0">
                <a:pos x="400" y="88"/>
              </a:cxn>
              <a:cxn ang="0">
                <a:pos x="385" y="94"/>
              </a:cxn>
              <a:cxn ang="0">
                <a:pos x="259" y="299"/>
              </a:cxn>
              <a:cxn ang="0">
                <a:pos x="258" y="312"/>
              </a:cxn>
              <a:cxn ang="0">
                <a:pos x="270" y="319"/>
              </a:cxn>
              <a:cxn ang="0">
                <a:pos x="445" y="319"/>
              </a:cxn>
              <a:cxn ang="0">
                <a:pos x="458" y="306"/>
              </a:cxn>
              <a:cxn ang="0">
                <a:pos x="458" y="55"/>
              </a:cxn>
              <a:cxn ang="0">
                <a:pos x="333" y="0"/>
              </a:cxn>
              <a:cxn ang="0">
                <a:pos x="208" y="55"/>
              </a:cxn>
            </a:cxnLst>
            <a:rect l="0" t="0" r="r" b="b"/>
            <a:pathLst>
              <a:path w="458" h="319">
                <a:moveTo>
                  <a:pt x="208" y="55"/>
                </a:moveTo>
                <a:cubicBezTo>
                  <a:pt x="208" y="55"/>
                  <a:pt x="208" y="269"/>
                  <a:pt x="208" y="292"/>
                </a:cubicBezTo>
                <a:cubicBezTo>
                  <a:pt x="194" y="292"/>
                  <a:pt x="177" y="292"/>
                  <a:pt x="164" y="292"/>
                </a:cubicBezTo>
                <a:cubicBezTo>
                  <a:pt x="164" y="271"/>
                  <a:pt x="164" y="179"/>
                  <a:pt x="164" y="179"/>
                </a:cubicBezTo>
                <a:cubicBezTo>
                  <a:pt x="164" y="169"/>
                  <a:pt x="159" y="156"/>
                  <a:pt x="134" y="149"/>
                </a:cubicBezTo>
                <a:cubicBezTo>
                  <a:pt x="118" y="145"/>
                  <a:pt x="97" y="144"/>
                  <a:pt x="82" y="144"/>
                </a:cubicBezTo>
                <a:cubicBezTo>
                  <a:pt x="67" y="144"/>
                  <a:pt x="46" y="145"/>
                  <a:pt x="30" y="149"/>
                </a:cubicBezTo>
                <a:cubicBezTo>
                  <a:pt x="5" y="156"/>
                  <a:pt x="0" y="169"/>
                  <a:pt x="0" y="179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13"/>
                  <a:pt x="6" y="319"/>
                  <a:pt x="14" y="319"/>
                </a:cubicBezTo>
                <a:cubicBezTo>
                  <a:pt x="44" y="319"/>
                  <a:pt x="44" y="319"/>
                  <a:pt x="44" y="319"/>
                </a:cubicBezTo>
                <a:cubicBezTo>
                  <a:pt x="48" y="319"/>
                  <a:pt x="52" y="317"/>
                  <a:pt x="54" y="314"/>
                </a:cubicBezTo>
                <a:cubicBezTo>
                  <a:pt x="54" y="314"/>
                  <a:pt x="75" y="286"/>
                  <a:pt x="94" y="261"/>
                </a:cubicBezTo>
                <a:cubicBezTo>
                  <a:pt x="94" y="283"/>
                  <a:pt x="94" y="306"/>
                  <a:pt x="94" y="306"/>
                </a:cubicBezTo>
                <a:cubicBezTo>
                  <a:pt x="94" y="313"/>
                  <a:pt x="100" y="319"/>
                  <a:pt x="107" y="319"/>
                </a:cubicBezTo>
                <a:cubicBezTo>
                  <a:pt x="114" y="319"/>
                  <a:pt x="120" y="313"/>
                  <a:pt x="120" y="306"/>
                </a:cubicBezTo>
                <a:cubicBezTo>
                  <a:pt x="120" y="220"/>
                  <a:pt x="120" y="220"/>
                  <a:pt x="120" y="220"/>
                </a:cubicBezTo>
                <a:cubicBezTo>
                  <a:pt x="120" y="214"/>
                  <a:pt x="117" y="209"/>
                  <a:pt x="111" y="207"/>
                </a:cubicBezTo>
                <a:cubicBezTo>
                  <a:pt x="106" y="206"/>
                  <a:pt x="100" y="207"/>
                  <a:pt x="96" y="212"/>
                </a:cubicBezTo>
                <a:cubicBezTo>
                  <a:pt x="96" y="212"/>
                  <a:pt x="44" y="283"/>
                  <a:pt x="37" y="292"/>
                </a:cubicBezTo>
                <a:cubicBezTo>
                  <a:pt x="33" y="292"/>
                  <a:pt x="32" y="292"/>
                  <a:pt x="27" y="292"/>
                </a:cubicBezTo>
                <a:cubicBezTo>
                  <a:pt x="27" y="271"/>
                  <a:pt x="27" y="181"/>
                  <a:pt x="27" y="179"/>
                </a:cubicBezTo>
                <a:cubicBezTo>
                  <a:pt x="30" y="177"/>
                  <a:pt x="44" y="170"/>
                  <a:pt x="82" y="170"/>
                </a:cubicBezTo>
                <a:cubicBezTo>
                  <a:pt x="120" y="170"/>
                  <a:pt x="134" y="177"/>
                  <a:pt x="137" y="179"/>
                </a:cubicBezTo>
                <a:cubicBezTo>
                  <a:pt x="137" y="181"/>
                  <a:pt x="137" y="306"/>
                  <a:pt x="137" y="306"/>
                </a:cubicBezTo>
                <a:cubicBezTo>
                  <a:pt x="137" y="313"/>
                  <a:pt x="143" y="319"/>
                  <a:pt x="150" y="319"/>
                </a:cubicBezTo>
                <a:cubicBezTo>
                  <a:pt x="221" y="319"/>
                  <a:pt x="221" y="319"/>
                  <a:pt x="221" y="319"/>
                </a:cubicBezTo>
                <a:cubicBezTo>
                  <a:pt x="228" y="319"/>
                  <a:pt x="234" y="313"/>
                  <a:pt x="234" y="30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45"/>
                  <a:pt x="268" y="26"/>
                  <a:pt x="333" y="26"/>
                </a:cubicBezTo>
                <a:cubicBezTo>
                  <a:pt x="398" y="26"/>
                  <a:pt x="432" y="45"/>
                  <a:pt x="432" y="55"/>
                </a:cubicBezTo>
                <a:cubicBezTo>
                  <a:pt x="432" y="55"/>
                  <a:pt x="432" y="269"/>
                  <a:pt x="432" y="292"/>
                </a:cubicBezTo>
                <a:cubicBezTo>
                  <a:pt x="412" y="292"/>
                  <a:pt x="327" y="292"/>
                  <a:pt x="294" y="292"/>
                </a:cubicBezTo>
                <a:cubicBezTo>
                  <a:pt x="310" y="267"/>
                  <a:pt x="355" y="193"/>
                  <a:pt x="383" y="148"/>
                </a:cubicBezTo>
                <a:cubicBezTo>
                  <a:pt x="383" y="195"/>
                  <a:pt x="383" y="262"/>
                  <a:pt x="383" y="262"/>
                </a:cubicBezTo>
                <a:cubicBezTo>
                  <a:pt x="383" y="269"/>
                  <a:pt x="389" y="275"/>
                  <a:pt x="397" y="275"/>
                </a:cubicBezTo>
                <a:cubicBezTo>
                  <a:pt x="404" y="275"/>
                  <a:pt x="410" y="269"/>
                  <a:pt x="410" y="262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10" y="95"/>
                  <a:pt x="406" y="90"/>
                  <a:pt x="400" y="88"/>
                </a:cubicBezTo>
                <a:cubicBezTo>
                  <a:pt x="395" y="87"/>
                  <a:pt x="388" y="89"/>
                  <a:pt x="385" y="94"/>
                </a:cubicBezTo>
                <a:cubicBezTo>
                  <a:pt x="259" y="299"/>
                  <a:pt x="259" y="299"/>
                  <a:pt x="259" y="299"/>
                </a:cubicBezTo>
                <a:cubicBezTo>
                  <a:pt x="256" y="303"/>
                  <a:pt x="256" y="308"/>
                  <a:pt x="258" y="312"/>
                </a:cubicBezTo>
                <a:cubicBezTo>
                  <a:pt x="261" y="316"/>
                  <a:pt x="265" y="319"/>
                  <a:pt x="270" y="319"/>
                </a:cubicBezTo>
                <a:cubicBezTo>
                  <a:pt x="445" y="319"/>
                  <a:pt x="445" y="319"/>
                  <a:pt x="445" y="319"/>
                </a:cubicBezTo>
                <a:cubicBezTo>
                  <a:pt x="452" y="319"/>
                  <a:pt x="458" y="313"/>
                  <a:pt x="458" y="306"/>
                </a:cubicBezTo>
                <a:cubicBezTo>
                  <a:pt x="458" y="55"/>
                  <a:pt x="458" y="55"/>
                  <a:pt x="458" y="55"/>
                </a:cubicBezTo>
                <a:cubicBezTo>
                  <a:pt x="458" y="17"/>
                  <a:pt x="395" y="0"/>
                  <a:pt x="333" y="0"/>
                </a:cubicBezTo>
                <a:cubicBezTo>
                  <a:pt x="271" y="0"/>
                  <a:pt x="208" y="17"/>
                  <a:pt x="208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38" name="Group 270"/>
          <p:cNvGrpSpPr>
            <a:grpSpLocks noChangeAspect="1"/>
          </p:cNvGrpSpPr>
          <p:nvPr userDrawn="1"/>
        </p:nvGrpSpPr>
        <p:grpSpPr bwMode="auto">
          <a:xfrm>
            <a:off x="1366819" y="3227750"/>
            <a:ext cx="332526" cy="358293"/>
            <a:chOff x="1543" y="1791"/>
            <a:chExt cx="271" cy="292"/>
          </a:xfrm>
          <a:noFill/>
        </p:grpSpPr>
        <p:sp>
          <p:nvSpPr>
            <p:cNvPr id="239" name="Line 271"/>
            <p:cNvSpPr>
              <a:spLocks noChangeShapeType="1"/>
            </p:cNvSpPr>
            <p:nvPr/>
          </p:nvSpPr>
          <p:spPr bwMode="auto">
            <a:xfrm>
              <a:off x="1581" y="1894"/>
              <a:ext cx="1" cy="1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40" name="Freeform 272"/>
            <p:cNvSpPr>
              <a:spLocks/>
            </p:cNvSpPr>
            <p:nvPr/>
          </p:nvSpPr>
          <p:spPr bwMode="auto">
            <a:xfrm>
              <a:off x="1543" y="1791"/>
              <a:ext cx="271" cy="292"/>
            </a:xfrm>
            <a:custGeom>
              <a:avLst/>
              <a:gdLst/>
              <a:ahLst/>
              <a:cxnLst>
                <a:cxn ang="0">
                  <a:pos x="354" y="302"/>
                </a:cxn>
                <a:cxn ang="0">
                  <a:pos x="328" y="384"/>
                </a:cxn>
                <a:cxn ang="0">
                  <a:pos x="146" y="366"/>
                </a:cxn>
                <a:cxn ang="0">
                  <a:pos x="4" y="261"/>
                </a:cxn>
                <a:cxn ang="0">
                  <a:pos x="51" y="140"/>
                </a:cxn>
                <a:cxn ang="0">
                  <a:pos x="108" y="139"/>
                </a:cxn>
                <a:cxn ang="0">
                  <a:pos x="121" y="104"/>
                </a:cxn>
                <a:cxn ang="0">
                  <a:pos x="167" y="122"/>
                </a:cxn>
                <a:cxn ang="0">
                  <a:pos x="119" y="30"/>
                </a:cxn>
                <a:cxn ang="0">
                  <a:pos x="175" y="41"/>
                </a:cxn>
                <a:cxn ang="0">
                  <a:pos x="209" y="118"/>
                </a:cxn>
                <a:cxn ang="0">
                  <a:pos x="252" y="4"/>
                </a:cxn>
                <a:cxn ang="0">
                  <a:pos x="309" y="23"/>
                </a:cxn>
                <a:cxn ang="0">
                  <a:pos x="264" y="136"/>
                </a:cxn>
                <a:cxn ang="0">
                  <a:pos x="329" y="93"/>
                </a:cxn>
                <a:cxn ang="0">
                  <a:pos x="382" y="119"/>
                </a:cxn>
                <a:cxn ang="0">
                  <a:pos x="299" y="170"/>
                </a:cxn>
                <a:cxn ang="0">
                  <a:pos x="345" y="188"/>
                </a:cxn>
                <a:cxn ang="0">
                  <a:pos x="335" y="222"/>
                </a:cxn>
                <a:cxn ang="0">
                  <a:pos x="374" y="258"/>
                </a:cxn>
                <a:cxn ang="0">
                  <a:pos x="97" y="180"/>
                </a:cxn>
              </a:cxnLst>
              <a:rect l="0" t="0" r="r" b="b"/>
              <a:pathLst>
                <a:path w="382" h="410">
                  <a:moveTo>
                    <a:pt x="354" y="302"/>
                  </a:moveTo>
                  <a:cubicBezTo>
                    <a:pt x="328" y="384"/>
                    <a:pt x="328" y="384"/>
                    <a:pt x="328" y="384"/>
                  </a:cubicBezTo>
                  <a:cubicBezTo>
                    <a:pt x="328" y="384"/>
                    <a:pt x="252" y="410"/>
                    <a:pt x="146" y="366"/>
                  </a:cubicBezTo>
                  <a:cubicBezTo>
                    <a:pt x="44" y="324"/>
                    <a:pt x="0" y="267"/>
                    <a:pt x="4" y="261"/>
                  </a:cubicBezTo>
                  <a:cubicBezTo>
                    <a:pt x="7" y="255"/>
                    <a:pt x="51" y="140"/>
                    <a:pt x="51" y="140"/>
                  </a:cubicBezTo>
                  <a:cubicBezTo>
                    <a:pt x="51" y="140"/>
                    <a:pt x="49" y="129"/>
                    <a:pt x="108" y="139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1" y="104"/>
                    <a:pt x="165" y="123"/>
                    <a:pt x="167" y="122"/>
                  </a:cubicBezTo>
                  <a:cubicBezTo>
                    <a:pt x="166" y="122"/>
                    <a:pt x="119" y="30"/>
                    <a:pt x="119" y="30"/>
                  </a:cubicBezTo>
                  <a:cubicBezTo>
                    <a:pt x="119" y="30"/>
                    <a:pt x="158" y="32"/>
                    <a:pt x="175" y="41"/>
                  </a:cubicBezTo>
                  <a:cubicBezTo>
                    <a:pt x="180" y="52"/>
                    <a:pt x="209" y="118"/>
                    <a:pt x="209" y="118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52" y="4"/>
                    <a:pt x="280" y="0"/>
                    <a:pt x="309" y="23"/>
                  </a:cubicBezTo>
                  <a:cubicBezTo>
                    <a:pt x="305" y="36"/>
                    <a:pt x="264" y="136"/>
                    <a:pt x="264" y="136"/>
                  </a:cubicBezTo>
                  <a:cubicBezTo>
                    <a:pt x="329" y="93"/>
                    <a:pt x="329" y="93"/>
                    <a:pt x="329" y="93"/>
                  </a:cubicBezTo>
                  <a:cubicBezTo>
                    <a:pt x="329" y="93"/>
                    <a:pt x="361" y="98"/>
                    <a:pt x="382" y="119"/>
                  </a:cubicBezTo>
                  <a:cubicBezTo>
                    <a:pt x="369" y="126"/>
                    <a:pt x="299" y="170"/>
                    <a:pt x="299" y="170"/>
                  </a:cubicBezTo>
                  <a:cubicBezTo>
                    <a:pt x="299" y="170"/>
                    <a:pt x="345" y="189"/>
                    <a:pt x="345" y="188"/>
                  </a:cubicBezTo>
                  <a:cubicBezTo>
                    <a:pt x="345" y="186"/>
                    <a:pt x="335" y="222"/>
                    <a:pt x="335" y="222"/>
                  </a:cubicBezTo>
                  <a:cubicBezTo>
                    <a:pt x="335" y="222"/>
                    <a:pt x="355" y="238"/>
                    <a:pt x="374" y="258"/>
                  </a:cubicBezTo>
                  <a:cubicBezTo>
                    <a:pt x="372" y="260"/>
                    <a:pt x="231" y="293"/>
                    <a:pt x="97" y="180"/>
                  </a:cubicBezTo>
                </a:path>
              </a:pathLst>
            </a:cu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41" name="Freeform 533"/>
          <p:cNvSpPr>
            <a:spLocks/>
          </p:cNvSpPr>
          <p:nvPr userDrawn="1"/>
        </p:nvSpPr>
        <p:spPr bwMode="auto">
          <a:xfrm>
            <a:off x="6649438" y="3281739"/>
            <a:ext cx="400013" cy="250315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199" y="31"/>
              </a:cxn>
              <a:cxn ang="0">
                <a:pos x="199" y="39"/>
              </a:cxn>
              <a:cxn ang="0">
                <a:pos x="122" y="39"/>
              </a:cxn>
              <a:cxn ang="0">
                <a:pos x="92" y="70"/>
              </a:cxn>
              <a:cxn ang="0">
                <a:pos x="92" y="70"/>
              </a:cxn>
              <a:cxn ang="0">
                <a:pos x="105" y="84"/>
              </a:cxn>
              <a:cxn ang="0">
                <a:pos x="118" y="70"/>
              </a:cxn>
              <a:cxn ang="0">
                <a:pos x="118" y="70"/>
              </a:cxn>
              <a:cxn ang="0">
                <a:pos x="122" y="66"/>
              </a:cxn>
              <a:cxn ang="0">
                <a:pos x="213" y="66"/>
              </a:cxn>
              <a:cxn ang="0">
                <a:pos x="226" y="53"/>
              </a:cxn>
              <a:cxn ang="0">
                <a:pos x="226" y="31"/>
              </a:cxn>
              <a:cxn ang="0">
                <a:pos x="227" y="26"/>
              </a:cxn>
              <a:cxn ang="0">
                <a:pos x="323" y="26"/>
              </a:cxn>
              <a:cxn ang="0">
                <a:pos x="324" y="31"/>
              </a:cxn>
              <a:cxn ang="0">
                <a:pos x="324" y="53"/>
              </a:cxn>
              <a:cxn ang="0">
                <a:pos x="337" y="66"/>
              </a:cxn>
              <a:cxn ang="0">
                <a:pos x="428" y="66"/>
              </a:cxn>
              <a:cxn ang="0">
                <a:pos x="431" y="70"/>
              </a:cxn>
              <a:cxn ang="0">
                <a:pos x="431" y="257"/>
              </a:cxn>
              <a:cxn ang="0">
                <a:pos x="428" y="261"/>
              </a:cxn>
              <a:cxn ang="0">
                <a:pos x="122" y="261"/>
              </a:cxn>
              <a:cxn ang="0">
                <a:pos x="111" y="251"/>
              </a:cxn>
              <a:cxn ang="0">
                <a:pos x="111" y="250"/>
              </a:cxn>
              <a:cxn ang="0">
                <a:pos x="35" y="125"/>
              </a:cxn>
              <a:cxn ang="0">
                <a:pos x="34" y="124"/>
              </a:cxn>
              <a:cxn ang="0">
                <a:pos x="32" y="120"/>
              </a:cxn>
              <a:cxn ang="0">
                <a:pos x="331" y="120"/>
              </a:cxn>
              <a:cxn ang="0">
                <a:pos x="396" y="236"/>
              </a:cxn>
              <a:cxn ang="0">
                <a:pos x="414" y="241"/>
              </a:cxn>
              <a:cxn ang="0">
                <a:pos x="419" y="222"/>
              </a:cxn>
              <a:cxn ang="0">
                <a:pos x="351" y="100"/>
              </a:cxn>
              <a:cxn ang="0">
                <a:pos x="339" y="94"/>
              </a:cxn>
              <a:cxn ang="0">
                <a:pos x="31" y="94"/>
              </a:cxn>
              <a:cxn ang="0">
                <a:pos x="7" y="106"/>
              </a:cxn>
              <a:cxn ang="0">
                <a:pos x="12" y="139"/>
              </a:cxn>
              <a:cxn ang="0">
                <a:pos x="12" y="139"/>
              </a:cxn>
              <a:cxn ang="0">
                <a:pos x="88" y="264"/>
              </a:cxn>
              <a:cxn ang="0">
                <a:pos x="88" y="264"/>
              </a:cxn>
              <a:cxn ang="0">
                <a:pos x="122" y="288"/>
              </a:cxn>
              <a:cxn ang="0">
                <a:pos x="428" y="288"/>
              </a:cxn>
              <a:cxn ang="0">
                <a:pos x="458" y="257"/>
              </a:cxn>
              <a:cxn ang="0">
                <a:pos x="458" y="70"/>
              </a:cxn>
              <a:cxn ang="0">
                <a:pos x="428" y="39"/>
              </a:cxn>
              <a:cxn ang="0">
                <a:pos x="350" y="39"/>
              </a:cxn>
              <a:cxn ang="0">
                <a:pos x="350" y="31"/>
              </a:cxn>
              <a:cxn ang="0">
                <a:pos x="325" y="0"/>
              </a:cxn>
              <a:cxn ang="0">
                <a:pos x="225" y="0"/>
              </a:cxn>
            </a:cxnLst>
            <a:rect l="0" t="0" r="r" b="b"/>
            <a:pathLst>
              <a:path w="458" h="288">
                <a:moveTo>
                  <a:pt x="225" y="0"/>
                </a:moveTo>
                <a:cubicBezTo>
                  <a:pt x="211" y="0"/>
                  <a:pt x="199" y="13"/>
                  <a:pt x="199" y="31"/>
                </a:cubicBezTo>
                <a:cubicBezTo>
                  <a:pt x="199" y="31"/>
                  <a:pt x="199" y="35"/>
                  <a:pt x="199" y="39"/>
                </a:cubicBezTo>
                <a:cubicBezTo>
                  <a:pt x="180" y="39"/>
                  <a:pt x="122" y="39"/>
                  <a:pt x="122" y="39"/>
                </a:cubicBezTo>
                <a:cubicBezTo>
                  <a:pt x="105" y="39"/>
                  <a:pt x="92" y="53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8"/>
                  <a:pt x="98" y="84"/>
                  <a:pt x="105" y="84"/>
                </a:cubicBezTo>
                <a:cubicBezTo>
                  <a:pt x="112" y="84"/>
                  <a:pt x="118" y="78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68"/>
                  <a:pt x="120" y="66"/>
                  <a:pt x="122" y="66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20" y="66"/>
                  <a:pt x="226" y="60"/>
                  <a:pt x="226" y="53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29"/>
                  <a:pt x="227" y="27"/>
                  <a:pt x="227" y="26"/>
                </a:cubicBezTo>
                <a:cubicBezTo>
                  <a:pt x="231" y="26"/>
                  <a:pt x="319" y="26"/>
                  <a:pt x="323" y="26"/>
                </a:cubicBezTo>
                <a:cubicBezTo>
                  <a:pt x="323" y="27"/>
                  <a:pt x="324" y="29"/>
                  <a:pt x="324" y="31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60"/>
                  <a:pt x="330" y="66"/>
                  <a:pt x="337" y="66"/>
                </a:cubicBezTo>
                <a:cubicBezTo>
                  <a:pt x="428" y="66"/>
                  <a:pt x="428" y="66"/>
                  <a:pt x="428" y="66"/>
                </a:cubicBezTo>
                <a:cubicBezTo>
                  <a:pt x="430" y="66"/>
                  <a:pt x="431" y="68"/>
                  <a:pt x="431" y="70"/>
                </a:cubicBezTo>
                <a:cubicBezTo>
                  <a:pt x="431" y="257"/>
                  <a:pt x="431" y="257"/>
                  <a:pt x="431" y="257"/>
                </a:cubicBezTo>
                <a:cubicBezTo>
                  <a:pt x="431" y="259"/>
                  <a:pt x="430" y="261"/>
                  <a:pt x="428" y="261"/>
                </a:cubicBezTo>
                <a:cubicBezTo>
                  <a:pt x="122" y="261"/>
                  <a:pt x="122" y="261"/>
                  <a:pt x="122" y="261"/>
                </a:cubicBezTo>
                <a:cubicBezTo>
                  <a:pt x="120" y="261"/>
                  <a:pt x="115" y="257"/>
                  <a:pt x="111" y="251"/>
                </a:cubicBezTo>
                <a:cubicBezTo>
                  <a:pt x="111" y="250"/>
                  <a:pt x="111" y="250"/>
                  <a:pt x="111" y="250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5" y="125"/>
                  <a:pt x="34" y="125"/>
                  <a:pt x="34" y="124"/>
                </a:cubicBezTo>
                <a:cubicBezTo>
                  <a:pt x="34" y="123"/>
                  <a:pt x="33" y="122"/>
                  <a:pt x="32" y="120"/>
                </a:cubicBezTo>
                <a:cubicBezTo>
                  <a:pt x="34" y="120"/>
                  <a:pt x="316" y="120"/>
                  <a:pt x="331" y="120"/>
                </a:cubicBezTo>
                <a:cubicBezTo>
                  <a:pt x="338" y="132"/>
                  <a:pt x="396" y="236"/>
                  <a:pt x="396" y="236"/>
                </a:cubicBezTo>
                <a:cubicBezTo>
                  <a:pt x="400" y="242"/>
                  <a:pt x="408" y="244"/>
                  <a:pt x="414" y="241"/>
                </a:cubicBezTo>
                <a:cubicBezTo>
                  <a:pt x="421" y="237"/>
                  <a:pt x="423" y="229"/>
                  <a:pt x="419" y="222"/>
                </a:cubicBezTo>
                <a:cubicBezTo>
                  <a:pt x="351" y="100"/>
                  <a:pt x="351" y="100"/>
                  <a:pt x="351" y="100"/>
                </a:cubicBezTo>
                <a:cubicBezTo>
                  <a:pt x="348" y="96"/>
                  <a:pt x="344" y="94"/>
                  <a:pt x="339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17" y="94"/>
                  <a:pt x="10" y="100"/>
                  <a:pt x="7" y="106"/>
                </a:cubicBezTo>
                <a:cubicBezTo>
                  <a:pt x="0" y="119"/>
                  <a:pt x="10" y="136"/>
                  <a:pt x="12" y="13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96" y="279"/>
                  <a:pt x="109" y="288"/>
                  <a:pt x="122" y="288"/>
                </a:cubicBezTo>
                <a:cubicBezTo>
                  <a:pt x="428" y="288"/>
                  <a:pt x="428" y="288"/>
                  <a:pt x="428" y="288"/>
                </a:cubicBezTo>
                <a:cubicBezTo>
                  <a:pt x="444" y="288"/>
                  <a:pt x="458" y="274"/>
                  <a:pt x="458" y="257"/>
                </a:cubicBezTo>
                <a:cubicBezTo>
                  <a:pt x="458" y="70"/>
                  <a:pt x="458" y="70"/>
                  <a:pt x="458" y="70"/>
                </a:cubicBezTo>
                <a:cubicBezTo>
                  <a:pt x="458" y="53"/>
                  <a:pt x="444" y="39"/>
                  <a:pt x="428" y="39"/>
                </a:cubicBezTo>
                <a:cubicBezTo>
                  <a:pt x="428" y="39"/>
                  <a:pt x="370" y="39"/>
                  <a:pt x="350" y="39"/>
                </a:cubicBezTo>
                <a:cubicBezTo>
                  <a:pt x="350" y="35"/>
                  <a:pt x="350" y="31"/>
                  <a:pt x="350" y="31"/>
                </a:cubicBezTo>
                <a:cubicBezTo>
                  <a:pt x="350" y="13"/>
                  <a:pt x="339" y="0"/>
                  <a:pt x="325" y="0"/>
                </a:cubicBezTo>
                <a:lnTo>
                  <a:pt x="22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2" name="Freeform 592"/>
          <p:cNvSpPr>
            <a:spLocks/>
          </p:cNvSpPr>
          <p:nvPr userDrawn="1"/>
        </p:nvSpPr>
        <p:spPr bwMode="auto">
          <a:xfrm>
            <a:off x="7115676" y="3262712"/>
            <a:ext cx="398785" cy="288352"/>
          </a:xfrm>
          <a:custGeom>
            <a:avLst/>
            <a:gdLst/>
            <a:ahLst/>
            <a:cxnLst>
              <a:cxn ang="0">
                <a:pos x="445" y="331"/>
              </a:cxn>
              <a:cxn ang="0">
                <a:pos x="13" y="331"/>
              </a:cxn>
              <a:cxn ang="0">
                <a:pos x="0" y="317"/>
              </a:cxn>
              <a:cxn ang="0">
                <a:pos x="0" y="282"/>
              </a:cxn>
              <a:cxn ang="0">
                <a:pos x="4" y="272"/>
              </a:cxn>
              <a:cxn ang="0">
                <a:pos x="70" y="207"/>
              </a:cxn>
              <a:cxn ang="0">
                <a:pos x="70" y="13"/>
              </a:cxn>
              <a:cxn ang="0">
                <a:pos x="83" y="0"/>
              </a:cxn>
              <a:cxn ang="0">
                <a:pos x="375" y="0"/>
              </a:cxn>
              <a:cxn ang="0">
                <a:pos x="388" y="13"/>
              </a:cxn>
              <a:cxn ang="0">
                <a:pos x="388" y="188"/>
              </a:cxn>
              <a:cxn ang="0">
                <a:pos x="375" y="202"/>
              </a:cxn>
              <a:cxn ang="0">
                <a:pos x="361" y="188"/>
              </a:cxn>
              <a:cxn ang="0">
                <a:pos x="361" y="27"/>
              </a:cxn>
              <a:cxn ang="0">
                <a:pos x="97" y="27"/>
              </a:cxn>
              <a:cxn ang="0">
                <a:pos x="97" y="213"/>
              </a:cxn>
              <a:cxn ang="0">
                <a:pos x="93" y="222"/>
              </a:cxn>
              <a:cxn ang="0">
                <a:pos x="26" y="288"/>
              </a:cxn>
              <a:cxn ang="0">
                <a:pos x="26" y="304"/>
              </a:cxn>
              <a:cxn ang="0">
                <a:pos x="432" y="304"/>
              </a:cxn>
              <a:cxn ang="0">
                <a:pos x="432" y="288"/>
              </a:cxn>
              <a:cxn ang="0">
                <a:pos x="371" y="240"/>
              </a:cxn>
              <a:cxn ang="0">
                <a:pos x="139" y="240"/>
              </a:cxn>
              <a:cxn ang="0">
                <a:pos x="126" y="254"/>
              </a:cxn>
              <a:cxn ang="0">
                <a:pos x="363" y="254"/>
              </a:cxn>
              <a:cxn ang="0">
                <a:pos x="377" y="267"/>
              </a:cxn>
              <a:cxn ang="0">
                <a:pos x="363" y="280"/>
              </a:cxn>
              <a:cxn ang="0">
                <a:pos x="96" y="280"/>
              </a:cxn>
              <a:cxn ang="0">
                <a:pos x="83" y="272"/>
              </a:cxn>
              <a:cxn ang="0">
                <a:pos x="86" y="258"/>
              </a:cxn>
              <a:cxn ang="0">
                <a:pos x="124" y="217"/>
              </a:cxn>
              <a:cxn ang="0">
                <a:pos x="134" y="213"/>
              </a:cxn>
              <a:cxn ang="0">
                <a:pos x="376" y="213"/>
              </a:cxn>
              <a:cxn ang="0">
                <a:pos x="385" y="216"/>
              </a:cxn>
              <a:cxn ang="0">
                <a:pos x="454" y="272"/>
              </a:cxn>
              <a:cxn ang="0">
                <a:pos x="458" y="282"/>
              </a:cxn>
              <a:cxn ang="0">
                <a:pos x="458" y="317"/>
              </a:cxn>
              <a:cxn ang="0">
                <a:pos x="445" y="331"/>
              </a:cxn>
            </a:cxnLst>
            <a:rect l="0" t="0" r="r" b="b"/>
            <a:pathLst>
              <a:path w="458" h="331">
                <a:moveTo>
                  <a:pt x="445" y="331"/>
                </a:moveTo>
                <a:cubicBezTo>
                  <a:pt x="13" y="331"/>
                  <a:pt x="13" y="331"/>
                  <a:pt x="13" y="331"/>
                </a:cubicBezTo>
                <a:cubicBezTo>
                  <a:pt x="5" y="331"/>
                  <a:pt x="0" y="325"/>
                  <a:pt x="0" y="317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78"/>
                  <a:pt x="1" y="275"/>
                  <a:pt x="4" y="272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6"/>
                  <a:pt x="76" y="0"/>
                  <a:pt x="83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8" y="6"/>
                  <a:pt x="388" y="13"/>
                </a:cubicBezTo>
                <a:cubicBezTo>
                  <a:pt x="388" y="188"/>
                  <a:pt x="388" y="188"/>
                  <a:pt x="388" y="188"/>
                </a:cubicBezTo>
                <a:cubicBezTo>
                  <a:pt x="388" y="196"/>
                  <a:pt x="382" y="202"/>
                  <a:pt x="375" y="202"/>
                </a:cubicBezTo>
                <a:cubicBezTo>
                  <a:pt x="367" y="202"/>
                  <a:pt x="361" y="196"/>
                  <a:pt x="361" y="188"/>
                </a:cubicBezTo>
                <a:cubicBezTo>
                  <a:pt x="361" y="27"/>
                  <a:pt x="361" y="27"/>
                  <a:pt x="361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7" y="217"/>
                  <a:pt x="95" y="220"/>
                  <a:pt x="93" y="222"/>
                </a:cubicBezTo>
                <a:cubicBezTo>
                  <a:pt x="26" y="288"/>
                  <a:pt x="26" y="288"/>
                  <a:pt x="26" y="288"/>
                </a:cubicBezTo>
                <a:cubicBezTo>
                  <a:pt x="26" y="304"/>
                  <a:pt x="26" y="304"/>
                  <a:pt x="26" y="304"/>
                </a:cubicBezTo>
                <a:cubicBezTo>
                  <a:pt x="432" y="304"/>
                  <a:pt x="432" y="304"/>
                  <a:pt x="432" y="304"/>
                </a:cubicBezTo>
                <a:cubicBezTo>
                  <a:pt x="432" y="288"/>
                  <a:pt x="432" y="288"/>
                  <a:pt x="432" y="288"/>
                </a:cubicBezTo>
                <a:cubicBezTo>
                  <a:pt x="371" y="240"/>
                  <a:pt x="371" y="240"/>
                  <a:pt x="371" y="240"/>
                </a:cubicBezTo>
                <a:cubicBezTo>
                  <a:pt x="139" y="240"/>
                  <a:pt x="139" y="240"/>
                  <a:pt x="139" y="240"/>
                </a:cubicBezTo>
                <a:cubicBezTo>
                  <a:pt x="126" y="254"/>
                  <a:pt x="126" y="254"/>
                  <a:pt x="126" y="254"/>
                </a:cubicBezTo>
                <a:cubicBezTo>
                  <a:pt x="363" y="254"/>
                  <a:pt x="363" y="254"/>
                  <a:pt x="363" y="254"/>
                </a:cubicBezTo>
                <a:cubicBezTo>
                  <a:pt x="371" y="254"/>
                  <a:pt x="377" y="260"/>
                  <a:pt x="377" y="267"/>
                </a:cubicBezTo>
                <a:cubicBezTo>
                  <a:pt x="377" y="274"/>
                  <a:pt x="371" y="280"/>
                  <a:pt x="363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0" y="280"/>
                  <a:pt x="86" y="277"/>
                  <a:pt x="83" y="272"/>
                </a:cubicBezTo>
                <a:cubicBezTo>
                  <a:pt x="81" y="267"/>
                  <a:pt x="82" y="262"/>
                  <a:pt x="86" y="258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26" y="214"/>
                  <a:pt x="130" y="213"/>
                  <a:pt x="134" y="213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3"/>
                  <a:pt x="382" y="214"/>
                  <a:pt x="385" y="216"/>
                </a:cubicBezTo>
                <a:cubicBezTo>
                  <a:pt x="454" y="272"/>
                  <a:pt x="454" y="272"/>
                  <a:pt x="454" y="272"/>
                </a:cubicBezTo>
                <a:cubicBezTo>
                  <a:pt x="457" y="274"/>
                  <a:pt x="458" y="278"/>
                  <a:pt x="458" y="282"/>
                </a:cubicBezTo>
                <a:cubicBezTo>
                  <a:pt x="458" y="317"/>
                  <a:pt x="458" y="317"/>
                  <a:pt x="458" y="317"/>
                </a:cubicBezTo>
                <a:cubicBezTo>
                  <a:pt x="458" y="325"/>
                  <a:pt x="453" y="331"/>
                  <a:pt x="445" y="3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3" name="Freeform 628"/>
          <p:cNvSpPr>
            <a:spLocks/>
          </p:cNvSpPr>
          <p:nvPr userDrawn="1"/>
        </p:nvSpPr>
        <p:spPr bwMode="auto">
          <a:xfrm>
            <a:off x="7580685" y="3266393"/>
            <a:ext cx="370564" cy="280990"/>
          </a:xfrm>
          <a:custGeom>
            <a:avLst/>
            <a:gdLst/>
            <a:ahLst/>
            <a:cxnLst>
              <a:cxn ang="0">
                <a:pos x="417" y="7"/>
              </a:cxn>
              <a:cxn ang="0">
                <a:pos x="397" y="0"/>
              </a:cxn>
              <a:cxn ang="0">
                <a:pos x="143" y="0"/>
              </a:cxn>
              <a:cxn ang="0">
                <a:pos x="114" y="28"/>
              </a:cxn>
              <a:cxn ang="0">
                <a:pos x="114" y="158"/>
              </a:cxn>
              <a:cxn ang="0">
                <a:pos x="128" y="171"/>
              </a:cxn>
              <a:cxn ang="0">
                <a:pos x="202" y="171"/>
              </a:cxn>
              <a:cxn ang="0">
                <a:pos x="204" y="176"/>
              </a:cxn>
              <a:cxn ang="0">
                <a:pos x="204" y="292"/>
              </a:cxn>
              <a:cxn ang="0">
                <a:pos x="202" y="296"/>
              </a:cxn>
              <a:cxn ang="0">
                <a:pos x="29" y="296"/>
              </a:cxn>
              <a:cxn ang="0">
                <a:pos x="27" y="292"/>
              </a:cxn>
              <a:cxn ang="0">
                <a:pos x="27" y="176"/>
              </a:cxn>
              <a:cxn ang="0">
                <a:pos x="29" y="171"/>
              </a:cxn>
              <a:cxn ang="0">
                <a:pos x="77" y="171"/>
              </a:cxn>
              <a:cxn ang="0">
                <a:pos x="90" y="158"/>
              </a:cxn>
              <a:cxn ang="0">
                <a:pos x="77" y="145"/>
              </a:cxn>
              <a:cxn ang="0">
                <a:pos x="28" y="145"/>
              </a:cxn>
              <a:cxn ang="0">
                <a:pos x="0" y="176"/>
              </a:cxn>
              <a:cxn ang="0">
                <a:pos x="0" y="292"/>
              </a:cxn>
              <a:cxn ang="0">
                <a:pos x="28" y="323"/>
              </a:cxn>
              <a:cxn ang="0">
                <a:pos x="203" y="323"/>
              </a:cxn>
              <a:cxn ang="0">
                <a:pos x="231" y="292"/>
              </a:cxn>
              <a:cxn ang="0">
                <a:pos x="231" y="176"/>
              </a:cxn>
              <a:cxn ang="0">
                <a:pos x="203" y="145"/>
              </a:cxn>
              <a:cxn ang="0">
                <a:pos x="141" y="145"/>
              </a:cxn>
              <a:cxn ang="0">
                <a:pos x="141" y="28"/>
              </a:cxn>
              <a:cxn ang="0">
                <a:pos x="143" y="26"/>
              </a:cxn>
              <a:cxn ang="0">
                <a:pos x="397" y="26"/>
              </a:cxn>
              <a:cxn ang="0">
                <a:pos x="400" y="28"/>
              </a:cxn>
              <a:cxn ang="0">
                <a:pos x="400" y="223"/>
              </a:cxn>
              <a:cxn ang="0">
                <a:pos x="397" y="224"/>
              </a:cxn>
              <a:cxn ang="0">
                <a:pos x="292" y="224"/>
              </a:cxn>
              <a:cxn ang="0">
                <a:pos x="304" y="212"/>
              </a:cxn>
              <a:cxn ang="0">
                <a:pos x="304" y="195"/>
              </a:cxn>
              <a:cxn ang="0">
                <a:pos x="287" y="195"/>
              </a:cxn>
              <a:cxn ang="0">
                <a:pos x="252" y="230"/>
              </a:cxn>
              <a:cxn ang="0">
                <a:pos x="252" y="247"/>
              </a:cxn>
              <a:cxn ang="0">
                <a:pos x="287" y="283"/>
              </a:cxn>
              <a:cxn ang="0">
                <a:pos x="304" y="283"/>
              </a:cxn>
              <a:cxn ang="0">
                <a:pos x="304" y="266"/>
              </a:cxn>
              <a:cxn ang="0">
                <a:pos x="290" y="252"/>
              </a:cxn>
              <a:cxn ang="0">
                <a:pos x="290" y="251"/>
              </a:cxn>
              <a:cxn ang="0">
                <a:pos x="397" y="251"/>
              </a:cxn>
              <a:cxn ang="0">
                <a:pos x="426" y="223"/>
              </a:cxn>
              <a:cxn ang="0">
                <a:pos x="426" y="28"/>
              </a:cxn>
              <a:cxn ang="0">
                <a:pos x="417" y="7"/>
              </a:cxn>
            </a:cxnLst>
            <a:rect l="0" t="0" r="r" b="b"/>
            <a:pathLst>
              <a:path w="426" h="323">
                <a:moveTo>
                  <a:pt x="417" y="7"/>
                </a:moveTo>
                <a:cubicBezTo>
                  <a:pt x="412" y="2"/>
                  <a:pt x="405" y="0"/>
                  <a:pt x="397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27" y="0"/>
                  <a:pt x="114" y="12"/>
                  <a:pt x="114" y="28"/>
                </a:cubicBezTo>
                <a:cubicBezTo>
                  <a:pt x="114" y="158"/>
                  <a:pt x="114" y="158"/>
                  <a:pt x="114" y="158"/>
                </a:cubicBezTo>
                <a:cubicBezTo>
                  <a:pt x="114" y="165"/>
                  <a:pt x="120" y="171"/>
                  <a:pt x="128" y="171"/>
                </a:cubicBezTo>
                <a:cubicBezTo>
                  <a:pt x="128" y="171"/>
                  <a:pt x="202" y="171"/>
                  <a:pt x="202" y="171"/>
                </a:cubicBezTo>
                <a:cubicBezTo>
                  <a:pt x="203" y="172"/>
                  <a:pt x="204" y="173"/>
                  <a:pt x="204" y="17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04" y="295"/>
                  <a:pt x="203" y="296"/>
                  <a:pt x="202" y="296"/>
                </a:cubicBezTo>
                <a:cubicBezTo>
                  <a:pt x="202" y="296"/>
                  <a:pt x="29" y="296"/>
                  <a:pt x="29" y="296"/>
                </a:cubicBezTo>
                <a:cubicBezTo>
                  <a:pt x="28" y="296"/>
                  <a:pt x="27" y="295"/>
                  <a:pt x="27" y="292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173"/>
                  <a:pt x="28" y="172"/>
                  <a:pt x="29" y="171"/>
                </a:cubicBezTo>
                <a:cubicBezTo>
                  <a:pt x="29" y="171"/>
                  <a:pt x="77" y="171"/>
                  <a:pt x="77" y="171"/>
                </a:cubicBezTo>
                <a:cubicBezTo>
                  <a:pt x="84" y="171"/>
                  <a:pt x="90" y="165"/>
                  <a:pt x="90" y="158"/>
                </a:cubicBezTo>
                <a:cubicBezTo>
                  <a:pt x="90" y="151"/>
                  <a:pt x="84" y="145"/>
                  <a:pt x="77" y="145"/>
                </a:cubicBezTo>
                <a:cubicBezTo>
                  <a:pt x="28" y="145"/>
                  <a:pt x="28" y="145"/>
                  <a:pt x="28" y="145"/>
                </a:cubicBezTo>
                <a:cubicBezTo>
                  <a:pt x="13" y="145"/>
                  <a:pt x="0" y="159"/>
                  <a:pt x="0" y="176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9"/>
                  <a:pt x="13" y="323"/>
                  <a:pt x="28" y="323"/>
                </a:cubicBezTo>
                <a:cubicBezTo>
                  <a:pt x="203" y="323"/>
                  <a:pt x="203" y="323"/>
                  <a:pt x="203" y="323"/>
                </a:cubicBezTo>
                <a:cubicBezTo>
                  <a:pt x="218" y="323"/>
                  <a:pt x="231" y="309"/>
                  <a:pt x="231" y="292"/>
                </a:cubicBezTo>
                <a:cubicBezTo>
                  <a:pt x="231" y="176"/>
                  <a:pt x="231" y="176"/>
                  <a:pt x="231" y="176"/>
                </a:cubicBezTo>
                <a:cubicBezTo>
                  <a:pt x="231" y="159"/>
                  <a:pt x="218" y="145"/>
                  <a:pt x="203" y="145"/>
                </a:cubicBezTo>
                <a:cubicBezTo>
                  <a:pt x="203" y="145"/>
                  <a:pt x="159" y="145"/>
                  <a:pt x="141" y="145"/>
                </a:cubicBezTo>
                <a:cubicBezTo>
                  <a:pt x="141" y="123"/>
                  <a:pt x="141" y="28"/>
                  <a:pt x="141" y="28"/>
                </a:cubicBezTo>
                <a:cubicBezTo>
                  <a:pt x="141" y="27"/>
                  <a:pt x="142" y="26"/>
                  <a:pt x="143" y="26"/>
                </a:cubicBezTo>
                <a:cubicBezTo>
                  <a:pt x="397" y="26"/>
                  <a:pt x="397" y="26"/>
                  <a:pt x="397" y="26"/>
                </a:cubicBezTo>
                <a:cubicBezTo>
                  <a:pt x="399" y="26"/>
                  <a:pt x="400" y="27"/>
                  <a:pt x="400" y="28"/>
                </a:cubicBezTo>
                <a:cubicBezTo>
                  <a:pt x="400" y="223"/>
                  <a:pt x="400" y="223"/>
                  <a:pt x="400" y="223"/>
                </a:cubicBezTo>
                <a:cubicBezTo>
                  <a:pt x="400" y="223"/>
                  <a:pt x="399" y="224"/>
                  <a:pt x="397" y="224"/>
                </a:cubicBezTo>
                <a:cubicBezTo>
                  <a:pt x="292" y="224"/>
                  <a:pt x="292" y="224"/>
                  <a:pt x="292" y="224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09" y="207"/>
                  <a:pt x="309" y="199"/>
                  <a:pt x="304" y="195"/>
                </a:cubicBezTo>
                <a:cubicBezTo>
                  <a:pt x="300" y="190"/>
                  <a:pt x="292" y="190"/>
                  <a:pt x="287" y="195"/>
                </a:cubicBezTo>
                <a:cubicBezTo>
                  <a:pt x="252" y="230"/>
                  <a:pt x="252" y="230"/>
                  <a:pt x="252" y="230"/>
                </a:cubicBezTo>
                <a:cubicBezTo>
                  <a:pt x="247" y="235"/>
                  <a:pt x="247" y="243"/>
                  <a:pt x="252" y="247"/>
                </a:cubicBezTo>
                <a:cubicBezTo>
                  <a:pt x="287" y="283"/>
                  <a:pt x="287" y="283"/>
                  <a:pt x="287" y="283"/>
                </a:cubicBezTo>
                <a:cubicBezTo>
                  <a:pt x="292" y="288"/>
                  <a:pt x="300" y="288"/>
                  <a:pt x="304" y="283"/>
                </a:cubicBezTo>
                <a:cubicBezTo>
                  <a:pt x="309" y="278"/>
                  <a:pt x="309" y="270"/>
                  <a:pt x="304" y="266"/>
                </a:cubicBezTo>
                <a:cubicBezTo>
                  <a:pt x="290" y="252"/>
                  <a:pt x="290" y="252"/>
                  <a:pt x="290" y="252"/>
                </a:cubicBezTo>
                <a:cubicBezTo>
                  <a:pt x="290" y="251"/>
                  <a:pt x="290" y="251"/>
                  <a:pt x="290" y="251"/>
                </a:cubicBezTo>
                <a:cubicBezTo>
                  <a:pt x="397" y="251"/>
                  <a:pt x="397" y="251"/>
                  <a:pt x="397" y="251"/>
                </a:cubicBezTo>
                <a:cubicBezTo>
                  <a:pt x="413" y="251"/>
                  <a:pt x="426" y="238"/>
                  <a:pt x="426" y="223"/>
                </a:cubicBezTo>
                <a:cubicBezTo>
                  <a:pt x="426" y="28"/>
                  <a:pt x="426" y="28"/>
                  <a:pt x="426" y="28"/>
                </a:cubicBezTo>
                <a:cubicBezTo>
                  <a:pt x="426" y="20"/>
                  <a:pt x="423" y="13"/>
                  <a:pt x="417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4" name="Freeform 620"/>
          <p:cNvSpPr>
            <a:spLocks/>
          </p:cNvSpPr>
          <p:nvPr userDrawn="1"/>
        </p:nvSpPr>
        <p:spPr bwMode="auto">
          <a:xfrm>
            <a:off x="8033424" y="3298304"/>
            <a:ext cx="364428" cy="217185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5" name="Freeform 616"/>
          <p:cNvSpPr>
            <a:spLocks/>
          </p:cNvSpPr>
          <p:nvPr userDrawn="1"/>
        </p:nvSpPr>
        <p:spPr bwMode="auto">
          <a:xfrm>
            <a:off x="8486173" y="3248601"/>
            <a:ext cx="384062" cy="316574"/>
          </a:xfrm>
          <a:custGeom>
            <a:avLst/>
            <a:gdLst/>
            <a:ahLst/>
            <a:cxnLst>
              <a:cxn ang="0">
                <a:pos x="439" y="11"/>
              </a:cxn>
              <a:cxn ang="0">
                <a:pos x="318" y="78"/>
              </a:cxn>
              <a:cxn ang="0">
                <a:pos x="230" y="141"/>
              </a:cxn>
              <a:cxn ang="0">
                <a:pos x="191" y="159"/>
              </a:cxn>
              <a:cxn ang="0">
                <a:pos x="162" y="198"/>
              </a:cxn>
              <a:cxn ang="0">
                <a:pos x="248" y="168"/>
              </a:cxn>
              <a:cxn ang="0">
                <a:pos x="361" y="95"/>
              </a:cxn>
              <a:cxn ang="0">
                <a:pos x="376" y="202"/>
              </a:cxn>
              <a:cxn ang="0">
                <a:pos x="29" y="214"/>
              </a:cxn>
              <a:cxn ang="0">
                <a:pos x="88" y="178"/>
              </a:cxn>
              <a:cxn ang="0">
                <a:pos x="63" y="129"/>
              </a:cxn>
              <a:cxn ang="0">
                <a:pos x="89" y="56"/>
              </a:cxn>
              <a:cxn ang="0">
                <a:pos x="301" y="35"/>
              </a:cxn>
            </a:cxnLst>
            <a:rect l="0" t="0" r="r" b="b"/>
            <a:pathLst>
              <a:path w="439" h="363">
                <a:moveTo>
                  <a:pt x="439" y="11"/>
                </a:moveTo>
                <a:cubicBezTo>
                  <a:pt x="439" y="11"/>
                  <a:pt x="372" y="42"/>
                  <a:pt x="318" y="78"/>
                </a:cubicBezTo>
                <a:cubicBezTo>
                  <a:pt x="276" y="106"/>
                  <a:pt x="239" y="135"/>
                  <a:pt x="230" y="141"/>
                </a:cubicBezTo>
                <a:cubicBezTo>
                  <a:pt x="221" y="144"/>
                  <a:pt x="205" y="145"/>
                  <a:pt x="191" y="159"/>
                </a:cubicBezTo>
                <a:cubicBezTo>
                  <a:pt x="181" y="169"/>
                  <a:pt x="176" y="191"/>
                  <a:pt x="162" y="198"/>
                </a:cubicBezTo>
                <a:cubicBezTo>
                  <a:pt x="208" y="217"/>
                  <a:pt x="241" y="170"/>
                  <a:pt x="248" y="168"/>
                </a:cubicBezTo>
                <a:cubicBezTo>
                  <a:pt x="255" y="165"/>
                  <a:pt x="358" y="97"/>
                  <a:pt x="361" y="95"/>
                </a:cubicBezTo>
                <a:cubicBezTo>
                  <a:pt x="409" y="136"/>
                  <a:pt x="376" y="202"/>
                  <a:pt x="376" y="202"/>
                </a:cubicBezTo>
                <a:cubicBezTo>
                  <a:pt x="313" y="330"/>
                  <a:pt x="0" y="363"/>
                  <a:pt x="29" y="214"/>
                </a:cubicBezTo>
                <a:cubicBezTo>
                  <a:pt x="35" y="194"/>
                  <a:pt x="56" y="182"/>
                  <a:pt x="88" y="178"/>
                </a:cubicBezTo>
                <a:cubicBezTo>
                  <a:pt x="121" y="174"/>
                  <a:pt x="125" y="131"/>
                  <a:pt x="63" y="129"/>
                </a:cubicBezTo>
                <a:cubicBezTo>
                  <a:pt x="22" y="128"/>
                  <a:pt x="68" y="77"/>
                  <a:pt x="89" y="56"/>
                </a:cubicBezTo>
                <a:cubicBezTo>
                  <a:pt x="135" y="11"/>
                  <a:pt x="214" y="0"/>
                  <a:pt x="301" y="35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6" name="Freeform 191"/>
          <p:cNvSpPr>
            <a:spLocks/>
          </p:cNvSpPr>
          <p:nvPr userDrawn="1"/>
        </p:nvSpPr>
        <p:spPr bwMode="auto">
          <a:xfrm>
            <a:off x="351518" y="2570946"/>
            <a:ext cx="331299" cy="398785"/>
          </a:xfrm>
          <a:custGeom>
            <a:avLst/>
            <a:gdLst/>
            <a:ahLst/>
            <a:cxnLst>
              <a:cxn ang="0">
                <a:pos x="148" y="457"/>
              </a:cxn>
              <a:cxn ang="0">
                <a:pos x="0" y="272"/>
              </a:cxn>
              <a:cxn ang="0">
                <a:pos x="41" y="169"/>
              </a:cxn>
              <a:cxn ang="0">
                <a:pos x="75" y="252"/>
              </a:cxn>
              <a:cxn ang="0">
                <a:pos x="99" y="253"/>
              </a:cxn>
              <a:cxn ang="0">
                <a:pos x="108" y="61"/>
              </a:cxn>
              <a:cxn ang="0">
                <a:pos x="249" y="9"/>
              </a:cxn>
              <a:cxn ang="0">
                <a:pos x="211" y="121"/>
              </a:cxn>
              <a:cxn ang="0">
                <a:pos x="270" y="218"/>
              </a:cxn>
              <a:cxn ang="0">
                <a:pos x="281" y="228"/>
              </a:cxn>
              <a:cxn ang="0">
                <a:pos x="302" y="99"/>
              </a:cxn>
              <a:cxn ang="0">
                <a:pos x="349" y="80"/>
              </a:cxn>
              <a:cxn ang="0">
                <a:pos x="362" y="185"/>
              </a:cxn>
              <a:cxn ang="0">
                <a:pos x="380" y="272"/>
              </a:cxn>
              <a:cxn ang="0">
                <a:pos x="247" y="453"/>
              </a:cxn>
              <a:cxn ang="0">
                <a:pos x="233" y="432"/>
              </a:cxn>
              <a:cxn ang="0">
                <a:pos x="238" y="370"/>
              </a:cxn>
              <a:cxn ang="0">
                <a:pos x="195" y="275"/>
              </a:cxn>
              <a:cxn ang="0">
                <a:pos x="135" y="344"/>
              </a:cxn>
              <a:cxn ang="0">
                <a:pos x="199" y="397"/>
              </a:cxn>
              <a:cxn ang="0">
                <a:pos x="196" y="423"/>
              </a:cxn>
              <a:cxn ang="0">
                <a:pos x="109" y="338"/>
              </a:cxn>
              <a:cxn ang="0">
                <a:pos x="178" y="245"/>
              </a:cxn>
              <a:cxn ang="0">
                <a:pos x="201" y="237"/>
              </a:cxn>
              <a:cxn ang="0">
                <a:pos x="241" y="344"/>
              </a:cxn>
              <a:cxn ang="0">
                <a:pos x="269" y="321"/>
              </a:cxn>
              <a:cxn ang="0">
                <a:pos x="278" y="409"/>
              </a:cxn>
              <a:cxn ang="0">
                <a:pos x="347" y="226"/>
              </a:cxn>
              <a:cxn ang="0">
                <a:pos x="337" y="193"/>
              </a:cxn>
              <a:cxn ang="0">
                <a:pos x="313" y="173"/>
              </a:cxn>
              <a:cxn ang="0">
                <a:pos x="267" y="255"/>
              </a:cxn>
              <a:cxn ang="0">
                <a:pos x="213" y="165"/>
              </a:cxn>
              <a:cxn ang="0">
                <a:pos x="183" y="74"/>
              </a:cxn>
              <a:cxn ang="0">
                <a:pos x="130" y="76"/>
              </a:cxn>
              <a:cxn ang="0">
                <a:pos x="121" y="268"/>
              </a:cxn>
              <a:cxn ang="0">
                <a:pos x="58" y="272"/>
              </a:cxn>
              <a:cxn ang="0">
                <a:pos x="26" y="272"/>
              </a:cxn>
              <a:cxn ang="0">
                <a:pos x="164" y="447"/>
              </a:cxn>
            </a:cxnLst>
            <a:rect l="0" t="0" r="r" b="b"/>
            <a:pathLst>
              <a:path w="380" h="458">
                <a:moveTo>
                  <a:pt x="151" y="458"/>
                </a:moveTo>
                <a:cubicBezTo>
                  <a:pt x="150" y="458"/>
                  <a:pt x="149" y="457"/>
                  <a:pt x="148" y="457"/>
                </a:cubicBezTo>
                <a:cubicBezTo>
                  <a:pt x="107" y="448"/>
                  <a:pt x="69" y="424"/>
                  <a:pt x="42" y="391"/>
                </a:cubicBezTo>
                <a:cubicBezTo>
                  <a:pt x="15" y="358"/>
                  <a:pt x="0" y="315"/>
                  <a:pt x="0" y="272"/>
                </a:cubicBezTo>
                <a:cubicBezTo>
                  <a:pt x="0" y="238"/>
                  <a:pt x="9" y="204"/>
                  <a:pt x="26" y="175"/>
                </a:cubicBezTo>
                <a:cubicBezTo>
                  <a:pt x="29" y="170"/>
                  <a:pt x="35" y="168"/>
                  <a:pt x="41" y="169"/>
                </a:cubicBezTo>
                <a:cubicBezTo>
                  <a:pt x="46" y="170"/>
                  <a:pt x="50" y="175"/>
                  <a:pt x="51" y="181"/>
                </a:cubicBezTo>
                <a:cubicBezTo>
                  <a:pt x="53" y="214"/>
                  <a:pt x="62" y="240"/>
                  <a:pt x="75" y="252"/>
                </a:cubicBezTo>
                <a:cubicBezTo>
                  <a:pt x="80" y="256"/>
                  <a:pt x="85" y="258"/>
                  <a:pt x="91" y="258"/>
                </a:cubicBezTo>
                <a:cubicBezTo>
                  <a:pt x="93" y="258"/>
                  <a:pt x="96" y="257"/>
                  <a:pt x="99" y="253"/>
                </a:cubicBezTo>
                <a:cubicBezTo>
                  <a:pt x="101" y="249"/>
                  <a:pt x="109" y="232"/>
                  <a:pt x="96" y="191"/>
                </a:cubicBezTo>
                <a:cubicBezTo>
                  <a:pt x="75" y="129"/>
                  <a:pt x="85" y="95"/>
                  <a:pt x="108" y="61"/>
                </a:cubicBezTo>
                <a:cubicBezTo>
                  <a:pt x="126" y="36"/>
                  <a:pt x="168" y="6"/>
                  <a:pt x="235" y="0"/>
                </a:cubicBezTo>
                <a:cubicBezTo>
                  <a:pt x="241" y="0"/>
                  <a:pt x="247" y="3"/>
                  <a:pt x="249" y="9"/>
                </a:cubicBezTo>
                <a:cubicBezTo>
                  <a:pt x="251" y="14"/>
                  <a:pt x="250" y="20"/>
                  <a:pt x="245" y="24"/>
                </a:cubicBezTo>
                <a:cubicBezTo>
                  <a:pt x="201" y="61"/>
                  <a:pt x="204" y="103"/>
                  <a:pt x="211" y="121"/>
                </a:cubicBezTo>
                <a:cubicBezTo>
                  <a:pt x="216" y="131"/>
                  <a:pt x="223" y="138"/>
                  <a:pt x="231" y="145"/>
                </a:cubicBezTo>
                <a:cubicBezTo>
                  <a:pt x="246" y="159"/>
                  <a:pt x="263" y="175"/>
                  <a:pt x="270" y="218"/>
                </a:cubicBezTo>
                <a:cubicBezTo>
                  <a:pt x="271" y="225"/>
                  <a:pt x="274" y="229"/>
                  <a:pt x="276" y="230"/>
                </a:cubicBezTo>
                <a:cubicBezTo>
                  <a:pt x="278" y="230"/>
                  <a:pt x="280" y="229"/>
                  <a:pt x="281" y="228"/>
                </a:cubicBezTo>
                <a:cubicBezTo>
                  <a:pt x="288" y="223"/>
                  <a:pt x="293" y="206"/>
                  <a:pt x="287" y="179"/>
                </a:cubicBezTo>
                <a:cubicBezTo>
                  <a:pt x="281" y="150"/>
                  <a:pt x="286" y="121"/>
                  <a:pt x="302" y="99"/>
                </a:cubicBezTo>
                <a:cubicBezTo>
                  <a:pt x="311" y="85"/>
                  <a:pt x="324" y="77"/>
                  <a:pt x="336" y="75"/>
                </a:cubicBezTo>
                <a:cubicBezTo>
                  <a:pt x="341" y="74"/>
                  <a:pt x="346" y="76"/>
                  <a:pt x="349" y="80"/>
                </a:cubicBezTo>
                <a:cubicBezTo>
                  <a:pt x="351" y="83"/>
                  <a:pt x="352" y="88"/>
                  <a:pt x="351" y="93"/>
                </a:cubicBezTo>
                <a:cubicBezTo>
                  <a:pt x="341" y="120"/>
                  <a:pt x="352" y="153"/>
                  <a:pt x="362" y="185"/>
                </a:cubicBezTo>
                <a:cubicBezTo>
                  <a:pt x="366" y="196"/>
                  <a:pt x="370" y="207"/>
                  <a:pt x="373" y="219"/>
                </a:cubicBezTo>
                <a:cubicBezTo>
                  <a:pt x="378" y="236"/>
                  <a:pt x="380" y="254"/>
                  <a:pt x="380" y="272"/>
                </a:cubicBezTo>
                <a:cubicBezTo>
                  <a:pt x="380" y="313"/>
                  <a:pt x="367" y="352"/>
                  <a:pt x="343" y="385"/>
                </a:cubicBezTo>
                <a:cubicBezTo>
                  <a:pt x="319" y="418"/>
                  <a:pt x="286" y="441"/>
                  <a:pt x="247" y="453"/>
                </a:cubicBezTo>
                <a:cubicBezTo>
                  <a:pt x="242" y="455"/>
                  <a:pt x="235" y="453"/>
                  <a:pt x="232" y="448"/>
                </a:cubicBezTo>
                <a:cubicBezTo>
                  <a:pt x="229" y="443"/>
                  <a:pt x="229" y="436"/>
                  <a:pt x="233" y="432"/>
                </a:cubicBezTo>
                <a:cubicBezTo>
                  <a:pt x="255" y="407"/>
                  <a:pt x="261" y="383"/>
                  <a:pt x="261" y="366"/>
                </a:cubicBezTo>
                <a:cubicBezTo>
                  <a:pt x="254" y="370"/>
                  <a:pt x="245" y="371"/>
                  <a:pt x="238" y="370"/>
                </a:cubicBezTo>
                <a:cubicBezTo>
                  <a:pt x="220" y="368"/>
                  <a:pt x="203" y="354"/>
                  <a:pt x="204" y="327"/>
                </a:cubicBezTo>
                <a:cubicBezTo>
                  <a:pt x="205" y="304"/>
                  <a:pt x="202" y="288"/>
                  <a:pt x="195" y="275"/>
                </a:cubicBezTo>
                <a:cubicBezTo>
                  <a:pt x="188" y="287"/>
                  <a:pt x="177" y="295"/>
                  <a:pt x="167" y="303"/>
                </a:cubicBezTo>
                <a:cubicBezTo>
                  <a:pt x="153" y="315"/>
                  <a:pt x="140" y="326"/>
                  <a:pt x="135" y="344"/>
                </a:cubicBezTo>
                <a:cubicBezTo>
                  <a:pt x="132" y="355"/>
                  <a:pt x="133" y="364"/>
                  <a:pt x="138" y="371"/>
                </a:cubicBezTo>
                <a:cubicBezTo>
                  <a:pt x="147" y="384"/>
                  <a:pt x="168" y="393"/>
                  <a:pt x="199" y="397"/>
                </a:cubicBezTo>
                <a:cubicBezTo>
                  <a:pt x="207" y="398"/>
                  <a:pt x="212" y="404"/>
                  <a:pt x="211" y="412"/>
                </a:cubicBezTo>
                <a:cubicBezTo>
                  <a:pt x="210" y="419"/>
                  <a:pt x="203" y="424"/>
                  <a:pt x="196" y="423"/>
                </a:cubicBezTo>
                <a:cubicBezTo>
                  <a:pt x="156" y="418"/>
                  <a:pt x="129" y="406"/>
                  <a:pt x="116" y="386"/>
                </a:cubicBezTo>
                <a:cubicBezTo>
                  <a:pt x="107" y="373"/>
                  <a:pt x="105" y="356"/>
                  <a:pt x="109" y="338"/>
                </a:cubicBezTo>
                <a:cubicBezTo>
                  <a:pt x="116" y="311"/>
                  <a:pt x="134" y="296"/>
                  <a:pt x="150" y="283"/>
                </a:cubicBezTo>
                <a:cubicBezTo>
                  <a:pt x="167" y="269"/>
                  <a:pt x="177" y="260"/>
                  <a:pt x="178" y="245"/>
                </a:cubicBezTo>
                <a:cubicBezTo>
                  <a:pt x="178" y="239"/>
                  <a:pt x="182" y="234"/>
                  <a:pt x="187" y="233"/>
                </a:cubicBezTo>
                <a:cubicBezTo>
                  <a:pt x="192" y="231"/>
                  <a:pt x="198" y="233"/>
                  <a:pt x="201" y="237"/>
                </a:cubicBezTo>
                <a:cubicBezTo>
                  <a:pt x="220" y="260"/>
                  <a:pt x="232" y="283"/>
                  <a:pt x="231" y="327"/>
                </a:cubicBezTo>
                <a:cubicBezTo>
                  <a:pt x="230" y="337"/>
                  <a:pt x="234" y="343"/>
                  <a:pt x="241" y="344"/>
                </a:cubicBezTo>
                <a:cubicBezTo>
                  <a:pt x="246" y="345"/>
                  <a:pt x="255" y="342"/>
                  <a:pt x="257" y="331"/>
                </a:cubicBezTo>
                <a:cubicBezTo>
                  <a:pt x="258" y="325"/>
                  <a:pt x="263" y="321"/>
                  <a:pt x="269" y="321"/>
                </a:cubicBezTo>
                <a:cubicBezTo>
                  <a:pt x="275" y="320"/>
                  <a:pt x="281" y="324"/>
                  <a:pt x="283" y="329"/>
                </a:cubicBezTo>
                <a:cubicBezTo>
                  <a:pt x="290" y="349"/>
                  <a:pt x="291" y="379"/>
                  <a:pt x="278" y="409"/>
                </a:cubicBezTo>
                <a:cubicBezTo>
                  <a:pt x="325" y="380"/>
                  <a:pt x="354" y="329"/>
                  <a:pt x="354" y="272"/>
                </a:cubicBezTo>
                <a:cubicBezTo>
                  <a:pt x="354" y="256"/>
                  <a:pt x="351" y="241"/>
                  <a:pt x="347" y="226"/>
                </a:cubicBezTo>
                <a:cubicBezTo>
                  <a:pt x="347" y="226"/>
                  <a:pt x="347" y="226"/>
                  <a:pt x="347" y="225"/>
                </a:cubicBezTo>
                <a:cubicBezTo>
                  <a:pt x="344" y="215"/>
                  <a:pt x="341" y="205"/>
                  <a:pt x="337" y="193"/>
                </a:cubicBezTo>
                <a:cubicBezTo>
                  <a:pt x="329" y="170"/>
                  <a:pt x="321" y="145"/>
                  <a:pt x="320" y="120"/>
                </a:cubicBezTo>
                <a:cubicBezTo>
                  <a:pt x="315" y="130"/>
                  <a:pt x="308" y="148"/>
                  <a:pt x="313" y="173"/>
                </a:cubicBezTo>
                <a:cubicBezTo>
                  <a:pt x="320" y="207"/>
                  <a:pt x="315" y="234"/>
                  <a:pt x="299" y="248"/>
                </a:cubicBezTo>
                <a:cubicBezTo>
                  <a:pt x="290" y="256"/>
                  <a:pt x="278" y="259"/>
                  <a:pt x="267" y="255"/>
                </a:cubicBezTo>
                <a:cubicBezTo>
                  <a:pt x="254" y="250"/>
                  <a:pt x="246" y="238"/>
                  <a:pt x="243" y="222"/>
                </a:cubicBezTo>
                <a:cubicBezTo>
                  <a:pt x="238" y="188"/>
                  <a:pt x="226" y="178"/>
                  <a:pt x="213" y="165"/>
                </a:cubicBezTo>
                <a:cubicBezTo>
                  <a:pt x="204" y="157"/>
                  <a:pt x="194" y="147"/>
                  <a:pt x="187" y="132"/>
                </a:cubicBezTo>
                <a:cubicBezTo>
                  <a:pt x="180" y="115"/>
                  <a:pt x="178" y="95"/>
                  <a:pt x="183" y="74"/>
                </a:cubicBezTo>
                <a:cubicBezTo>
                  <a:pt x="186" y="60"/>
                  <a:pt x="192" y="46"/>
                  <a:pt x="200" y="33"/>
                </a:cubicBezTo>
                <a:cubicBezTo>
                  <a:pt x="164" y="43"/>
                  <a:pt x="140" y="61"/>
                  <a:pt x="130" y="76"/>
                </a:cubicBezTo>
                <a:cubicBezTo>
                  <a:pt x="114" y="100"/>
                  <a:pt x="102" y="125"/>
                  <a:pt x="121" y="182"/>
                </a:cubicBezTo>
                <a:cubicBezTo>
                  <a:pt x="133" y="219"/>
                  <a:pt x="133" y="249"/>
                  <a:pt x="121" y="268"/>
                </a:cubicBezTo>
                <a:cubicBezTo>
                  <a:pt x="114" y="278"/>
                  <a:pt x="104" y="284"/>
                  <a:pt x="93" y="284"/>
                </a:cubicBezTo>
                <a:cubicBezTo>
                  <a:pt x="80" y="285"/>
                  <a:pt x="68" y="281"/>
                  <a:pt x="58" y="272"/>
                </a:cubicBezTo>
                <a:cubicBezTo>
                  <a:pt x="47" y="262"/>
                  <a:pt x="38" y="247"/>
                  <a:pt x="32" y="229"/>
                </a:cubicBezTo>
                <a:cubicBezTo>
                  <a:pt x="28" y="243"/>
                  <a:pt x="26" y="257"/>
                  <a:pt x="26" y="272"/>
                </a:cubicBezTo>
                <a:cubicBezTo>
                  <a:pt x="26" y="347"/>
                  <a:pt x="80" y="415"/>
                  <a:pt x="154" y="431"/>
                </a:cubicBezTo>
                <a:cubicBezTo>
                  <a:pt x="161" y="433"/>
                  <a:pt x="166" y="440"/>
                  <a:pt x="164" y="447"/>
                </a:cubicBezTo>
                <a:cubicBezTo>
                  <a:pt x="163" y="453"/>
                  <a:pt x="157" y="458"/>
                  <a:pt x="151" y="4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7" name="Freeform 187"/>
          <p:cNvSpPr>
            <a:spLocks/>
          </p:cNvSpPr>
          <p:nvPr userDrawn="1"/>
        </p:nvSpPr>
        <p:spPr bwMode="auto">
          <a:xfrm>
            <a:off x="790762" y="2628003"/>
            <a:ext cx="393878" cy="284671"/>
          </a:xfrm>
          <a:custGeom>
            <a:avLst/>
            <a:gdLst/>
            <a:ahLst/>
            <a:cxnLst>
              <a:cxn ang="0">
                <a:pos x="398" y="134"/>
              </a:cxn>
              <a:cxn ang="0">
                <a:pos x="408" y="93"/>
              </a:cxn>
              <a:cxn ang="0">
                <a:pos x="395" y="79"/>
              </a:cxn>
              <a:cxn ang="0">
                <a:pos x="303" y="93"/>
              </a:cxn>
              <a:cxn ang="0">
                <a:pos x="377" y="106"/>
              </a:cxn>
              <a:cxn ang="0">
                <a:pos x="367" y="147"/>
              </a:cxn>
              <a:cxn ang="0">
                <a:pos x="381" y="161"/>
              </a:cxn>
              <a:cxn ang="0">
                <a:pos x="426" y="241"/>
              </a:cxn>
              <a:cxn ang="0">
                <a:pos x="349" y="214"/>
              </a:cxn>
              <a:cxn ang="0">
                <a:pos x="329" y="232"/>
              </a:cxn>
              <a:cxn ang="0">
                <a:pos x="300" y="301"/>
              </a:cxn>
              <a:cxn ang="0">
                <a:pos x="260" y="251"/>
              </a:cxn>
              <a:cxn ang="0">
                <a:pos x="246" y="234"/>
              </a:cxn>
              <a:cxn ang="0">
                <a:pos x="154" y="234"/>
              </a:cxn>
              <a:cxn ang="0">
                <a:pos x="121" y="213"/>
              </a:cxn>
              <a:cxn ang="0">
                <a:pos x="132" y="260"/>
              </a:cxn>
              <a:cxn ang="0">
                <a:pos x="50" y="260"/>
              </a:cxn>
              <a:cxn ang="0">
                <a:pos x="62" y="231"/>
              </a:cxn>
              <a:cxn ang="0">
                <a:pos x="64" y="223"/>
              </a:cxn>
              <a:cxn ang="0">
                <a:pos x="55" y="175"/>
              </a:cxn>
              <a:cxn ang="0">
                <a:pos x="28" y="164"/>
              </a:cxn>
              <a:cxn ang="0">
                <a:pos x="294" y="81"/>
              </a:cxn>
              <a:cxn ang="0">
                <a:pos x="345" y="49"/>
              </a:cxn>
              <a:cxn ang="0">
                <a:pos x="449" y="15"/>
              </a:cxn>
              <a:cxn ang="0">
                <a:pos x="433" y="2"/>
              </a:cxn>
              <a:cxn ang="0">
                <a:pos x="332" y="25"/>
              </a:cxn>
              <a:cxn ang="0">
                <a:pos x="19" y="99"/>
              </a:cxn>
              <a:cxn ang="0">
                <a:pos x="0" y="164"/>
              </a:cxn>
              <a:cxn ang="0">
                <a:pos x="1" y="171"/>
              </a:cxn>
              <a:cxn ang="0">
                <a:pos x="14" y="189"/>
              </a:cxn>
              <a:cxn ang="0">
                <a:pos x="37" y="219"/>
              </a:cxn>
              <a:cxn ang="0">
                <a:pos x="91" y="328"/>
              </a:cxn>
              <a:cxn ang="0">
                <a:pos x="232" y="261"/>
              </a:cxn>
              <a:cxn ang="0">
                <a:pos x="365" y="277"/>
              </a:cxn>
              <a:cxn ang="0">
                <a:pos x="453" y="253"/>
              </a:cxn>
              <a:cxn ang="0">
                <a:pos x="440" y="134"/>
              </a:cxn>
            </a:cxnLst>
            <a:rect l="0" t="0" r="r" b="b"/>
            <a:pathLst>
              <a:path w="453" h="328">
                <a:moveTo>
                  <a:pt x="440" y="134"/>
                </a:moveTo>
                <a:cubicBezTo>
                  <a:pt x="440" y="134"/>
                  <a:pt x="416" y="134"/>
                  <a:pt x="398" y="134"/>
                </a:cubicBezTo>
                <a:cubicBezTo>
                  <a:pt x="402" y="118"/>
                  <a:pt x="408" y="96"/>
                  <a:pt x="408" y="96"/>
                </a:cubicBezTo>
                <a:cubicBezTo>
                  <a:pt x="408" y="95"/>
                  <a:pt x="408" y="94"/>
                  <a:pt x="408" y="93"/>
                </a:cubicBezTo>
                <a:cubicBezTo>
                  <a:pt x="408" y="90"/>
                  <a:pt x="407" y="87"/>
                  <a:pt x="406" y="84"/>
                </a:cubicBezTo>
                <a:cubicBezTo>
                  <a:pt x="403" y="81"/>
                  <a:pt x="399" y="79"/>
                  <a:pt x="395" y="79"/>
                </a:cubicBezTo>
                <a:cubicBezTo>
                  <a:pt x="317" y="79"/>
                  <a:pt x="317" y="79"/>
                  <a:pt x="317" y="79"/>
                </a:cubicBezTo>
                <a:cubicBezTo>
                  <a:pt x="309" y="79"/>
                  <a:pt x="303" y="85"/>
                  <a:pt x="303" y="93"/>
                </a:cubicBezTo>
                <a:cubicBezTo>
                  <a:pt x="303" y="100"/>
                  <a:pt x="309" y="106"/>
                  <a:pt x="317" y="106"/>
                </a:cubicBezTo>
                <a:cubicBezTo>
                  <a:pt x="317" y="106"/>
                  <a:pt x="356" y="106"/>
                  <a:pt x="377" y="106"/>
                </a:cubicBezTo>
                <a:cubicBezTo>
                  <a:pt x="373" y="122"/>
                  <a:pt x="368" y="144"/>
                  <a:pt x="368" y="144"/>
                </a:cubicBezTo>
                <a:cubicBezTo>
                  <a:pt x="367" y="145"/>
                  <a:pt x="367" y="146"/>
                  <a:pt x="367" y="147"/>
                </a:cubicBezTo>
                <a:cubicBezTo>
                  <a:pt x="367" y="150"/>
                  <a:pt x="368" y="153"/>
                  <a:pt x="370" y="155"/>
                </a:cubicBezTo>
                <a:cubicBezTo>
                  <a:pt x="373" y="159"/>
                  <a:pt x="377" y="161"/>
                  <a:pt x="381" y="161"/>
                </a:cubicBezTo>
                <a:cubicBezTo>
                  <a:pt x="381" y="161"/>
                  <a:pt x="410" y="161"/>
                  <a:pt x="426" y="161"/>
                </a:cubicBezTo>
                <a:cubicBezTo>
                  <a:pt x="426" y="241"/>
                  <a:pt x="426" y="241"/>
                  <a:pt x="426" y="241"/>
                </a:cubicBezTo>
                <a:cubicBezTo>
                  <a:pt x="414" y="243"/>
                  <a:pt x="384" y="247"/>
                  <a:pt x="367" y="249"/>
                </a:cubicBezTo>
                <a:cubicBezTo>
                  <a:pt x="364" y="236"/>
                  <a:pt x="358" y="224"/>
                  <a:pt x="349" y="214"/>
                </a:cubicBezTo>
                <a:cubicBezTo>
                  <a:pt x="344" y="208"/>
                  <a:pt x="335" y="208"/>
                  <a:pt x="330" y="213"/>
                </a:cubicBezTo>
                <a:cubicBezTo>
                  <a:pt x="324" y="218"/>
                  <a:pt x="324" y="227"/>
                  <a:pt x="329" y="232"/>
                </a:cubicBezTo>
                <a:cubicBezTo>
                  <a:pt x="336" y="240"/>
                  <a:pt x="340" y="250"/>
                  <a:pt x="340" y="260"/>
                </a:cubicBezTo>
                <a:cubicBezTo>
                  <a:pt x="340" y="283"/>
                  <a:pt x="322" y="301"/>
                  <a:pt x="300" y="301"/>
                </a:cubicBezTo>
                <a:cubicBezTo>
                  <a:pt x="277" y="301"/>
                  <a:pt x="259" y="283"/>
                  <a:pt x="259" y="260"/>
                </a:cubicBezTo>
                <a:cubicBezTo>
                  <a:pt x="259" y="257"/>
                  <a:pt x="259" y="254"/>
                  <a:pt x="260" y="251"/>
                </a:cubicBezTo>
                <a:cubicBezTo>
                  <a:pt x="261" y="247"/>
                  <a:pt x="260" y="243"/>
                  <a:pt x="257" y="239"/>
                </a:cubicBezTo>
                <a:cubicBezTo>
                  <a:pt x="255" y="236"/>
                  <a:pt x="251" y="234"/>
                  <a:pt x="246" y="234"/>
                </a:cubicBezTo>
                <a:cubicBezTo>
                  <a:pt x="245" y="234"/>
                  <a:pt x="245" y="234"/>
                  <a:pt x="245" y="234"/>
                </a:cubicBezTo>
                <a:cubicBezTo>
                  <a:pt x="154" y="234"/>
                  <a:pt x="154" y="234"/>
                  <a:pt x="154" y="234"/>
                </a:cubicBezTo>
                <a:cubicBezTo>
                  <a:pt x="150" y="227"/>
                  <a:pt x="146" y="219"/>
                  <a:pt x="140" y="213"/>
                </a:cubicBezTo>
                <a:cubicBezTo>
                  <a:pt x="134" y="208"/>
                  <a:pt x="126" y="208"/>
                  <a:pt x="121" y="213"/>
                </a:cubicBezTo>
                <a:cubicBezTo>
                  <a:pt x="115" y="218"/>
                  <a:pt x="115" y="226"/>
                  <a:pt x="120" y="232"/>
                </a:cubicBezTo>
                <a:cubicBezTo>
                  <a:pt x="128" y="239"/>
                  <a:pt x="132" y="250"/>
                  <a:pt x="132" y="260"/>
                </a:cubicBezTo>
                <a:cubicBezTo>
                  <a:pt x="132" y="283"/>
                  <a:pt x="113" y="301"/>
                  <a:pt x="91" y="301"/>
                </a:cubicBezTo>
                <a:cubicBezTo>
                  <a:pt x="68" y="301"/>
                  <a:pt x="50" y="283"/>
                  <a:pt x="50" y="260"/>
                </a:cubicBezTo>
                <a:cubicBezTo>
                  <a:pt x="50" y="250"/>
                  <a:pt x="54" y="241"/>
                  <a:pt x="60" y="233"/>
                </a:cubicBezTo>
                <a:cubicBezTo>
                  <a:pt x="61" y="232"/>
                  <a:pt x="61" y="231"/>
                  <a:pt x="62" y="231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4" y="227"/>
                  <a:pt x="64" y="225"/>
                  <a:pt x="64" y="223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4" y="182"/>
                  <a:pt x="61" y="177"/>
                  <a:pt x="55" y="175"/>
                </a:cubicBezTo>
                <a:cubicBezTo>
                  <a:pt x="55" y="175"/>
                  <a:pt x="36" y="168"/>
                  <a:pt x="28" y="165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8" y="158"/>
                  <a:pt x="31" y="136"/>
                  <a:pt x="33" y="124"/>
                </a:cubicBezTo>
                <a:cubicBezTo>
                  <a:pt x="51" y="121"/>
                  <a:pt x="294" y="81"/>
                  <a:pt x="294" y="81"/>
                </a:cubicBezTo>
                <a:cubicBezTo>
                  <a:pt x="296" y="81"/>
                  <a:pt x="298" y="80"/>
                  <a:pt x="299" y="79"/>
                </a:cubicBezTo>
                <a:cubicBezTo>
                  <a:pt x="299" y="79"/>
                  <a:pt x="341" y="52"/>
                  <a:pt x="345" y="49"/>
                </a:cubicBezTo>
                <a:cubicBezTo>
                  <a:pt x="350" y="48"/>
                  <a:pt x="439" y="29"/>
                  <a:pt x="439" y="29"/>
                </a:cubicBezTo>
                <a:cubicBezTo>
                  <a:pt x="445" y="27"/>
                  <a:pt x="449" y="22"/>
                  <a:pt x="449" y="15"/>
                </a:cubicBezTo>
                <a:cubicBezTo>
                  <a:pt x="449" y="14"/>
                  <a:pt x="449" y="13"/>
                  <a:pt x="449" y="12"/>
                </a:cubicBezTo>
                <a:cubicBezTo>
                  <a:pt x="447" y="5"/>
                  <a:pt x="440" y="0"/>
                  <a:pt x="433" y="2"/>
                </a:cubicBezTo>
                <a:cubicBezTo>
                  <a:pt x="337" y="24"/>
                  <a:pt x="337" y="24"/>
                  <a:pt x="337" y="24"/>
                </a:cubicBezTo>
                <a:cubicBezTo>
                  <a:pt x="335" y="24"/>
                  <a:pt x="334" y="25"/>
                  <a:pt x="332" y="25"/>
                </a:cubicBezTo>
                <a:cubicBezTo>
                  <a:pt x="332" y="25"/>
                  <a:pt x="291" y="52"/>
                  <a:pt x="287" y="55"/>
                </a:cubicBezTo>
                <a:cubicBezTo>
                  <a:pt x="281" y="56"/>
                  <a:pt x="19" y="99"/>
                  <a:pt x="19" y="99"/>
                </a:cubicBezTo>
                <a:cubicBezTo>
                  <a:pt x="13" y="100"/>
                  <a:pt x="8" y="104"/>
                  <a:pt x="7" y="11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4"/>
                  <a:pt x="0" y="165"/>
                  <a:pt x="0" y="166"/>
                </a:cubicBezTo>
                <a:cubicBezTo>
                  <a:pt x="0" y="168"/>
                  <a:pt x="1" y="170"/>
                  <a:pt x="1" y="171"/>
                </a:cubicBezTo>
                <a:cubicBezTo>
                  <a:pt x="6" y="182"/>
                  <a:pt x="6" y="182"/>
                  <a:pt x="6" y="182"/>
                </a:cubicBezTo>
                <a:cubicBezTo>
                  <a:pt x="8" y="185"/>
                  <a:pt x="10" y="187"/>
                  <a:pt x="14" y="189"/>
                </a:cubicBezTo>
                <a:cubicBezTo>
                  <a:pt x="14" y="189"/>
                  <a:pt x="28" y="194"/>
                  <a:pt x="37" y="197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28" y="231"/>
                  <a:pt x="23" y="245"/>
                  <a:pt x="23" y="260"/>
                </a:cubicBezTo>
                <a:cubicBezTo>
                  <a:pt x="23" y="298"/>
                  <a:pt x="53" y="328"/>
                  <a:pt x="91" y="328"/>
                </a:cubicBezTo>
                <a:cubicBezTo>
                  <a:pt x="128" y="328"/>
                  <a:pt x="158" y="298"/>
                  <a:pt x="159" y="261"/>
                </a:cubicBezTo>
                <a:cubicBezTo>
                  <a:pt x="232" y="261"/>
                  <a:pt x="232" y="261"/>
                  <a:pt x="232" y="261"/>
                </a:cubicBezTo>
                <a:cubicBezTo>
                  <a:pt x="233" y="298"/>
                  <a:pt x="263" y="328"/>
                  <a:pt x="300" y="328"/>
                </a:cubicBezTo>
                <a:cubicBezTo>
                  <a:pt x="331" y="328"/>
                  <a:pt x="358" y="306"/>
                  <a:pt x="365" y="277"/>
                </a:cubicBezTo>
                <a:cubicBezTo>
                  <a:pt x="442" y="266"/>
                  <a:pt x="442" y="266"/>
                  <a:pt x="442" y="266"/>
                </a:cubicBezTo>
                <a:cubicBezTo>
                  <a:pt x="448" y="265"/>
                  <a:pt x="453" y="260"/>
                  <a:pt x="453" y="253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453" y="140"/>
                  <a:pt x="447" y="134"/>
                  <a:pt x="440" y="1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8" name="Freeform 267"/>
          <p:cNvSpPr>
            <a:spLocks/>
          </p:cNvSpPr>
          <p:nvPr userDrawn="1"/>
        </p:nvSpPr>
        <p:spPr bwMode="auto">
          <a:xfrm>
            <a:off x="1880911" y="2573400"/>
            <a:ext cx="393878" cy="393877"/>
          </a:xfrm>
          <a:custGeom>
            <a:avLst/>
            <a:gdLst/>
            <a:ahLst/>
            <a:cxnLst>
              <a:cxn ang="0">
                <a:pos x="0" y="226"/>
              </a:cxn>
              <a:cxn ang="0">
                <a:pos x="226" y="453"/>
              </a:cxn>
              <a:cxn ang="0">
                <a:pos x="453" y="226"/>
              </a:cxn>
              <a:cxn ang="0">
                <a:pos x="314" y="18"/>
              </a:cxn>
              <a:cxn ang="0">
                <a:pos x="297" y="25"/>
              </a:cxn>
              <a:cxn ang="0">
                <a:pos x="304" y="42"/>
              </a:cxn>
              <a:cxn ang="0">
                <a:pos x="426" y="226"/>
              </a:cxn>
              <a:cxn ang="0">
                <a:pos x="226" y="426"/>
              </a:cxn>
              <a:cxn ang="0">
                <a:pos x="27" y="226"/>
              </a:cxn>
              <a:cxn ang="0">
                <a:pos x="213" y="27"/>
              </a:cxn>
              <a:cxn ang="0">
                <a:pos x="213" y="226"/>
              </a:cxn>
              <a:cxn ang="0">
                <a:pos x="221" y="239"/>
              </a:cxn>
              <a:cxn ang="0">
                <a:pos x="236" y="236"/>
              </a:cxn>
              <a:cxn ang="0">
                <a:pos x="329" y="142"/>
              </a:cxn>
              <a:cxn ang="0">
                <a:pos x="329" y="123"/>
              </a:cxn>
              <a:cxn ang="0">
                <a:pos x="310" y="123"/>
              </a:cxn>
              <a:cxn ang="0">
                <a:pos x="240" y="194"/>
              </a:cxn>
              <a:cxn ang="0">
                <a:pos x="240" y="13"/>
              </a:cxn>
              <a:cxn ang="0">
                <a:pos x="226" y="0"/>
              </a:cxn>
              <a:cxn ang="0">
                <a:pos x="0" y="226"/>
              </a:cxn>
            </a:cxnLst>
            <a:rect l="0" t="0" r="r" b="b"/>
            <a:pathLst>
              <a:path w="453" h="453">
                <a:moveTo>
                  <a:pt x="0" y="226"/>
                </a:moveTo>
                <a:cubicBezTo>
                  <a:pt x="0" y="351"/>
                  <a:pt x="102" y="453"/>
                  <a:pt x="226" y="453"/>
                </a:cubicBezTo>
                <a:cubicBezTo>
                  <a:pt x="351" y="453"/>
                  <a:pt x="453" y="351"/>
                  <a:pt x="453" y="226"/>
                </a:cubicBezTo>
                <a:cubicBezTo>
                  <a:pt x="453" y="135"/>
                  <a:pt x="398" y="53"/>
                  <a:pt x="314" y="18"/>
                </a:cubicBezTo>
                <a:cubicBezTo>
                  <a:pt x="308" y="15"/>
                  <a:pt x="300" y="18"/>
                  <a:pt x="297" y="25"/>
                </a:cubicBezTo>
                <a:cubicBezTo>
                  <a:pt x="294" y="32"/>
                  <a:pt x="297" y="39"/>
                  <a:pt x="304" y="42"/>
                </a:cubicBezTo>
                <a:cubicBezTo>
                  <a:pt x="378" y="74"/>
                  <a:pt x="426" y="146"/>
                  <a:pt x="426" y="226"/>
                </a:cubicBezTo>
                <a:cubicBezTo>
                  <a:pt x="426" y="336"/>
                  <a:pt x="336" y="426"/>
                  <a:pt x="226" y="426"/>
                </a:cubicBezTo>
                <a:cubicBezTo>
                  <a:pt x="116" y="426"/>
                  <a:pt x="27" y="336"/>
                  <a:pt x="27" y="226"/>
                </a:cubicBezTo>
                <a:cubicBezTo>
                  <a:pt x="27" y="121"/>
                  <a:pt x="109" y="34"/>
                  <a:pt x="213" y="27"/>
                </a:cubicBezTo>
                <a:cubicBezTo>
                  <a:pt x="213" y="51"/>
                  <a:pt x="213" y="226"/>
                  <a:pt x="213" y="226"/>
                </a:cubicBezTo>
                <a:cubicBezTo>
                  <a:pt x="213" y="232"/>
                  <a:pt x="216" y="237"/>
                  <a:pt x="221" y="239"/>
                </a:cubicBezTo>
                <a:cubicBezTo>
                  <a:pt x="226" y="241"/>
                  <a:pt x="232" y="240"/>
                  <a:pt x="236" y="236"/>
                </a:cubicBezTo>
                <a:cubicBezTo>
                  <a:pt x="329" y="142"/>
                  <a:pt x="329" y="142"/>
                  <a:pt x="329" y="142"/>
                </a:cubicBezTo>
                <a:cubicBezTo>
                  <a:pt x="334" y="137"/>
                  <a:pt x="334" y="129"/>
                  <a:pt x="329" y="123"/>
                </a:cubicBezTo>
                <a:cubicBezTo>
                  <a:pt x="324" y="118"/>
                  <a:pt x="316" y="118"/>
                  <a:pt x="310" y="123"/>
                </a:cubicBezTo>
                <a:cubicBezTo>
                  <a:pt x="310" y="123"/>
                  <a:pt x="266" y="168"/>
                  <a:pt x="240" y="194"/>
                </a:cubicBezTo>
                <a:cubicBezTo>
                  <a:pt x="240" y="148"/>
                  <a:pt x="240" y="13"/>
                  <a:pt x="240" y="13"/>
                </a:cubicBezTo>
                <a:cubicBezTo>
                  <a:pt x="240" y="6"/>
                  <a:pt x="234" y="0"/>
                  <a:pt x="226" y="0"/>
                </a:cubicBezTo>
                <a:cubicBezTo>
                  <a:pt x="102" y="0"/>
                  <a:pt x="0" y="102"/>
                  <a:pt x="0" y="2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49" name="Freeform 288"/>
          <p:cNvSpPr>
            <a:spLocks/>
          </p:cNvSpPr>
          <p:nvPr userDrawn="1"/>
        </p:nvSpPr>
        <p:spPr bwMode="auto">
          <a:xfrm>
            <a:off x="2371694" y="2599773"/>
            <a:ext cx="359521" cy="341114"/>
          </a:xfrm>
          <a:custGeom>
            <a:avLst/>
            <a:gdLst/>
            <a:ahLst/>
            <a:cxnLst>
              <a:cxn ang="0">
                <a:pos x="387" y="147"/>
              </a:cxn>
              <a:cxn ang="0">
                <a:pos x="334" y="107"/>
              </a:cxn>
              <a:cxn ang="0">
                <a:pos x="354" y="73"/>
              </a:cxn>
              <a:cxn ang="0">
                <a:pos x="306" y="26"/>
              </a:cxn>
              <a:cxn ang="0">
                <a:pos x="256" y="11"/>
              </a:cxn>
              <a:cxn ang="0">
                <a:pos x="240" y="38"/>
              </a:cxn>
              <a:cxn ang="0">
                <a:pos x="213" y="40"/>
              </a:cxn>
              <a:cxn ang="0">
                <a:pos x="181" y="29"/>
              </a:cxn>
              <a:cxn ang="0">
                <a:pos x="167" y="3"/>
              </a:cxn>
              <a:cxn ang="0">
                <a:pos x="70" y="49"/>
              </a:cxn>
              <a:cxn ang="0">
                <a:pos x="86" y="91"/>
              </a:cxn>
              <a:cxn ang="0">
                <a:pos x="26" y="129"/>
              </a:cxn>
              <a:cxn ang="0">
                <a:pos x="11" y="138"/>
              </a:cxn>
              <a:cxn ang="0">
                <a:pos x="13" y="246"/>
              </a:cxn>
              <a:cxn ang="0">
                <a:pos x="53" y="247"/>
              </a:cxn>
              <a:cxn ang="0">
                <a:pos x="56" y="320"/>
              </a:cxn>
              <a:cxn ang="0">
                <a:pos x="94" y="367"/>
              </a:cxn>
              <a:cxn ang="0">
                <a:pos x="157" y="383"/>
              </a:cxn>
              <a:cxn ang="0">
                <a:pos x="223" y="356"/>
              </a:cxn>
              <a:cxn ang="0">
                <a:pos x="238" y="332"/>
              </a:cxn>
              <a:cxn ang="0">
                <a:pos x="185" y="219"/>
              </a:cxn>
              <a:cxn ang="0">
                <a:pos x="143" y="123"/>
              </a:cxn>
              <a:cxn ang="0">
                <a:pos x="188" y="180"/>
              </a:cxn>
              <a:cxn ang="0">
                <a:pos x="221" y="177"/>
              </a:cxn>
              <a:cxn ang="0">
                <a:pos x="275" y="185"/>
              </a:cxn>
              <a:cxn ang="0">
                <a:pos x="292" y="228"/>
              </a:cxn>
              <a:cxn ang="0">
                <a:pos x="301" y="311"/>
              </a:cxn>
              <a:cxn ang="0">
                <a:pos x="236" y="384"/>
              </a:cxn>
              <a:cxn ang="0">
                <a:pos x="331" y="351"/>
              </a:cxn>
              <a:cxn ang="0">
                <a:pos x="327" y="273"/>
              </a:cxn>
              <a:cxn ang="0">
                <a:pos x="308" y="197"/>
              </a:cxn>
              <a:cxn ang="0">
                <a:pos x="253" y="151"/>
              </a:cxn>
              <a:cxn ang="0">
                <a:pos x="205" y="155"/>
              </a:cxn>
              <a:cxn ang="0">
                <a:pos x="141" y="94"/>
              </a:cxn>
              <a:cxn ang="0">
                <a:pos x="118" y="136"/>
              </a:cxn>
              <a:cxn ang="0">
                <a:pos x="160" y="309"/>
              </a:cxn>
              <a:cxn ang="0">
                <a:pos x="176" y="327"/>
              </a:cxn>
              <a:cxn ang="0">
                <a:pos x="139" y="361"/>
              </a:cxn>
              <a:cxn ang="0">
                <a:pos x="83" y="327"/>
              </a:cxn>
              <a:cxn ang="0">
                <a:pos x="104" y="284"/>
              </a:cxn>
              <a:cxn ang="0">
                <a:pos x="76" y="229"/>
              </a:cxn>
              <a:cxn ang="0">
                <a:pos x="31" y="222"/>
              </a:cxn>
              <a:cxn ang="0">
                <a:pos x="78" y="154"/>
              </a:cxn>
              <a:cxn ang="0">
                <a:pos x="107" y="108"/>
              </a:cxn>
              <a:cxn ang="0">
                <a:pos x="109" y="77"/>
              </a:cxn>
              <a:cxn ang="0">
                <a:pos x="152" y="29"/>
              </a:cxn>
              <a:cxn ang="0">
                <a:pos x="163" y="54"/>
              </a:cxn>
              <a:cxn ang="0">
                <a:pos x="188" y="67"/>
              </a:cxn>
              <a:cxn ang="0">
                <a:pos x="241" y="73"/>
              </a:cxn>
              <a:cxn ang="0">
                <a:pos x="263" y="51"/>
              </a:cxn>
              <a:cxn ang="0">
                <a:pos x="289" y="47"/>
              </a:cxn>
              <a:cxn ang="0">
                <a:pos x="324" y="75"/>
              </a:cxn>
              <a:cxn ang="0">
                <a:pos x="311" y="121"/>
              </a:cxn>
              <a:cxn ang="0">
                <a:pos x="334" y="169"/>
              </a:cxn>
              <a:cxn ang="0">
                <a:pos x="373" y="245"/>
              </a:cxn>
              <a:cxn ang="0">
                <a:pos x="395" y="261"/>
              </a:cxn>
            </a:cxnLst>
            <a:rect l="0" t="0" r="r" b="b"/>
            <a:pathLst>
              <a:path w="413" h="391">
                <a:moveTo>
                  <a:pt x="401" y="155"/>
                </a:moveTo>
                <a:cubicBezTo>
                  <a:pt x="400" y="152"/>
                  <a:pt x="398" y="150"/>
                  <a:pt x="396" y="149"/>
                </a:cubicBezTo>
                <a:cubicBezTo>
                  <a:pt x="393" y="147"/>
                  <a:pt x="390" y="146"/>
                  <a:pt x="387" y="147"/>
                </a:cubicBezTo>
                <a:cubicBezTo>
                  <a:pt x="356" y="150"/>
                  <a:pt x="356" y="150"/>
                  <a:pt x="356" y="150"/>
                </a:cubicBezTo>
                <a:cubicBezTo>
                  <a:pt x="354" y="145"/>
                  <a:pt x="351" y="138"/>
                  <a:pt x="347" y="131"/>
                </a:cubicBezTo>
                <a:cubicBezTo>
                  <a:pt x="343" y="121"/>
                  <a:pt x="338" y="113"/>
                  <a:pt x="334" y="107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1" y="83"/>
                  <a:pt x="351" y="83"/>
                  <a:pt x="352" y="83"/>
                </a:cubicBezTo>
                <a:cubicBezTo>
                  <a:pt x="353" y="80"/>
                  <a:pt x="354" y="76"/>
                  <a:pt x="354" y="73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7"/>
                  <a:pt x="350" y="61"/>
                  <a:pt x="335" y="48"/>
                </a:cubicBezTo>
                <a:cubicBezTo>
                  <a:pt x="326" y="40"/>
                  <a:pt x="315" y="33"/>
                  <a:pt x="306" y="26"/>
                </a:cubicBezTo>
                <a:cubicBezTo>
                  <a:pt x="305" y="26"/>
                  <a:pt x="304" y="25"/>
                  <a:pt x="303" y="25"/>
                </a:cubicBezTo>
                <a:cubicBezTo>
                  <a:pt x="282" y="11"/>
                  <a:pt x="268" y="7"/>
                  <a:pt x="256" y="11"/>
                </a:cubicBezTo>
                <a:cubicBezTo>
                  <a:pt x="256" y="11"/>
                  <a:pt x="256" y="11"/>
                  <a:pt x="256" y="11"/>
                </a:cubicBezTo>
                <a:cubicBezTo>
                  <a:pt x="255" y="11"/>
                  <a:pt x="254" y="12"/>
                  <a:pt x="253" y="13"/>
                </a:cubicBezTo>
                <a:cubicBezTo>
                  <a:pt x="251" y="14"/>
                  <a:pt x="249" y="16"/>
                  <a:pt x="248" y="17"/>
                </a:cubicBezTo>
                <a:cubicBezTo>
                  <a:pt x="247" y="20"/>
                  <a:pt x="245" y="25"/>
                  <a:pt x="240" y="38"/>
                </a:cubicBezTo>
                <a:cubicBezTo>
                  <a:pt x="238" y="41"/>
                  <a:pt x="238" y="41"/>
                  <a:pt x="238" y="41"/>
                </a:cubicBezTo>
                <a:cubicBezTo>
                  <a:pt x="238" y="42"/>
                  <a:pt x="238" y="43"/>
                  <a:pt x="237" y="44"/>
                </a:cubicBezTo>
                <a:cubicBezTo>
                  <a:pt x="231" y="42"/>
                  <a:pt x="222" y="41"/>
                  <a:pt x="213" y="40"/>
                </a:cubicBezTo>
                <a:cubicBezTo>
                  <a:pt x="203" y="40"/>
                  <a:pt x="194" y="40"/>
                  <a:pt x="187" y="40"/>
                </a:cubicBezTo>
                <a:cubicBezTo>
                  <a:pt x="185" y="38"/>
                  <a:pt x="184" y="34"/>
                  <a:pt x="182" y="30"/>
                </a:cubicBezTo>
                <a:cubicBezTo>
                  <a:pt x="181" y="29"/>
                  <a:pt x="181" y="29"/>
                  <a:pt x="181" y="29"/>
                </a:cubicBezTo>
                <a:cubicBezTo>
                  <a:pt x="178" y="23"/>
                  <a:pt x="174" y="14"/>
                  <a:pt x="172" y="10"/>
                </a:cubicBezTo>
                <a:cubicBezTo>
                  <a:pt x="171" y="8"/>
                  <a:pt x="170" y="5"/>
                  <a:pt x="167" y="4"/>
                </a:cubicBezTo>
                <a:cubicBezTo>
                  <a:pt x="167" y="4"/>
                  <a:pt x="167" y="4"/>
                  <a:pt x="167" y="3"/>
                </a:cubicBezTo>
                <a:cubicBezTo>
                  <a:pt x="165" y="2"/>
                  <a:pt x="163" y="1"/>
                  <a:pt x="160" y="1"/>
                </a:cubicBezTo>
                <a:cubicBezTo>
                  <a:pt x="147" y="0"/>
                  <a:pt x="120" y="13"/>
                  <a:pt x="112" y="17"/>
                </a:cubicBezTo>
                <a:cubicBezTo>
                  <a:pt x="90" y="28"/>
                  <a:pt x="76" y="39"/>
                  <a:pt x="70" y="49"/>
                </a:cubicBezTo>
                <a:cubicBezTo>
                  <a:pt x="69" y="50"/>
                  <a:pt x="68" y="51"/>
                  <a:pt x="67" y="53"/>
                </a:cubicBezTo>
                <a:cubicBezTo>
                  <a:pt x="65" y="57"/>
                  <a:pt x="66" y="62"/>
                  <a:pt x="69" y="67"/>
                </a:cubicBezTo>
                <a:cubicBezTo>
                  <a:pt x="75" y="77"/>
                  <a:pt x="80" y="84"/>
                  <a:pt x="86" y="91"/>
                </a:cubicBezTo>
                <a:cubicBezTo>
                  <a:pt x="80" y="98"/>
                  <a:pt x="73" y="107"/>
                  <a:pt x="68" y="116"/>
                </a:cubicBezTo>
                <a:cubicBezTo>
                  <a:pt x="63" y="122"/>
                  <a:pt x="60" y="129"/>
                  <a:pt x="57" y="134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1" y="128"/>
                  <a:pt x="15" y="131"/>
                  <a:pt x="12" y="135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11" y="137"/>
                  <a:pt x="11" y="137"/>
                  <a:pt x="11" y="138"/>
                </a:cubicBezTo>
                <a:cubicBezTo>
                  <a:pt x="10" y="138"/>
                  <a:pt x="10" y="138"/>
                  <a:pt x="10" y="139"/>
                </a:cubicBezTo>
                <a:cubicBezTo>
                  <a:pt x="6" y="150"/>
                  <a:pt x="0" y="215"/>
                  <a:pt x="7" y="238"/>
                </a:cubicBezTo>
                <a:cubicBezTo>
                  <a:pt x="8" y="241"/>
                  <a:pt x="10" y="244"/>
                  <a:pt x="13" y="246"/>
                </a:cubicBezTo>
                <a:cubicBezTo>
                  <a:pt x="15" y="248"/>
                  <a:pt x="18" y="249"/>
                  <a:pt x="20" y="249"/>
                </a:cubicBezTo>
                <a:cubicBezTo>
                  <a:pt x="21" y="249"/>
                  <a:pt x="21" y="249"/>
                  <a:pt x="21" y="249"/>
                </a:cubicBezTo>
                <a:cubicBezTo>
                  <a:pt x="29" y="249"/>
                  <a:pt x="42" y="248"/>
                  <a:pt x="53" y="247"/>
                </a:cubicBezTo>
                <a:cubicBezTo>
                  <a:pt x="58" y="261"/>
                  <a:pt x="68" y="280"/>
                  <a:pt x="76" y="292"/>
                </a:cubicBezTo>
                <a:cubicBezTo>
                  <a:pt x="67" y="304"/>
                  <a:pt x="56" y="320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53" y="324"/>
                  <a:pt x="53" y="329"/>
                  <a:pt x="55" y="333"/>
                </a:cubicBezTo>
                <a:cubicBezTo>
                  <a:pt x="58" y="341"/>
                  <a:pt x="68" y="351"/>
                  <a:pt x="86" y="363"/>
                </a:cubicBezTo>
                <a:cubicBezTo>
                  <a:pt x="89" y="364"/>
                  <a:pt x="91" y="366"/>
                  <a:pt x="94" y="367"/>
                </a:cubicBezTo>
                <a:cubicBezTo>
                  <a:pt x="103" y="373"/>
                  <a:pt x="127" y="387"/>
                  <a:pt x="143" y="389"/>
                </a:cubicBezTo>
                <a:cubicBezTo>
                  <a:pt x="144" y="390"/>
                  <a:pt x="144" y="390"/>
                  <a:pt x="145" y="390"/>
                </a:cubicBezTo>
                <a:cubicBezTo>
                  <a:pt x="150" y="390"/>
                  <a:pt x="155" y="387"/>
                  <a:pt x="157" y="383"/>
                </a:cubicBezTo>
                <a:cubicBezTo>
                  <a:pt x="158" y="383"/>
                  <a:pt x="158" y="382"/>
                  <a:pt x="158" y="381"/>
                </a:cubicBezTo>
                <a:cubicBezTo>
                  <a:pt x="172" y="354"/>
                  <a:pt x="172" y="354"/>
                  <a:pt x="172" y="354"/>
                </a:cubicBezTo>
                <a:cubicBezTo>
                  <a:pt x="190" y="358"/>
                  <a:pt x="209" y="357"/>
                  <a:pt x="223" y="356"/>
                </a:cubicBezTo>
                <a:cubicBezTo>
                  <a:pt x="229" y="356"/>
                  <a:pt x="229" y="356"/>
                  <a:pt x="229" y="356"/>
                </a:cubicBezTo>
                <a:cubicBezTo>
                  <a:pt x="234" y="356"/>
                  <a:pt x="238" y="354"/>
                  <a:pt x="241" y="350"/>
                </a:cubicBezTo>
                <a:cubicBezTo>
                  <a:pt x="245" y="344"/>
                  <a:pt x="244" y="336"/>
                  <a:pt x="238" y="332"/>
                </a:cubicBezTo>
                <a:cubicBezTo>
                  <a:pt x="181" y="292"/>
                  <a:pt x="181" y="292"/>
                  <a:pt x="181" y="292"/>
                </a:cubicBezTo>
                <a:cubicBezTo>
                  <a:pt x="178" y="287"/>
                  <a:pt x="170" y="270"/>
                  <a:pt x="176" y="252"/>
                </a:cubicBezTo>
                <a:cubicBezTo>
                  <a:pt x="179" y="241"/>
                  <a:pt x="182" y="230"/>
                  <a:pt x="185" y="219"/>
                </a:cubicBezTo>
                <a:cubicBezTo>
                  <a:pt x="186" y="216"/>
                  <a:pt x="186" y="212"/>
                  <a:pt x="184" y="209"/>
                </a:cubicBezTo>
                <a:cubicBezTo>
                  <a:pt x="142" y="125"/>
                  <a:pt x="142" y="125"/>
                  <a:pt x="142" y="125"/>
                </a:cubicBezTo>
                <a:cubicBezTo>
                  <a:pt x="142" y="124"/>
                  <a:pt x="142" y="123"/>
                  <a:pt x="143" y="123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7"/>
                  <a:pt x="156" y="117"/>
                  <a:pt x="157" y="117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0" y="184"/>
                  <a:pt x="193" y="187"/>
                  <a:pt x="197" y="187"/>
                </a:cubicBezTo>
                <a:cubicBezTo>
                  <a:pt x="201" y="188"/>
                  <a:pt x="205" y="187"/>
                  <a:pt x="208" y="185"/>
                </a:cubicBezTo>
                <a:cubicBezTo>
                  <a:pt x="215" y="179"/>
                  <a:pt x="220" y="178"/>
                  <a:pt x="221" y="177"/>
                </a:cubicBezTo>
                <a:cubicBezTo>
                  <a:pt x="234" y="183"/>
                  <a:pt x="242" y="180"/>
                  <a:pt x="247" y="178"/>
                </a:cubicBezTo>
                <a:cubicBezTo>
                  <a:pt x="247" y="178"/>
                  <a:pt x="248" y="177"/>
                  <a:pt x="249" y="177"/>
                </a:cubicBezTo>
                <a:cubicBezTo>
                  <a:pt x="257" y="179"/>
                  <a:pt x="271" y="183"/>
                  <a:pt x="275" y="185"/>
                </a:cubicBezTo>
                <a:cubicBezTo>
                  <a:pt x="276" y="186"/>
                  <a:pt x="276" y="188"/>
                  <a:pt x="280" y="197"/>
                </a:cubicBezTo>
                <a:cubicBezTo>
                  <a:pt x="280" y="200"/>
                  <a:pt x="281" y="202"/>
                  <a:pt x="282" y="206"/>
                </a:cubicBezTo>
                <a:cubicBezTo>
                  <a:pt x="285" y="213"/>
                  <a:pt x="289" y="221"/>
                  <a:pt x="292" y="228"/>
                </a:cubicBezTo>
                <a:cubicBezTo>
                  <a:pt x="297" y="238"/>
                  <a:pt x="302" y="248"/>
                  <a:pt x="302" y="256"/>
                </a:cubicBezTo>
                <a:cubicBezTo>
                  <a:pt x="302" y="260"/>
                  <a:pt x="301" y="265"/>
                  <a:pt x="300" y="271"/>
                </a:cubicBezTo>
                <a:cubicBezTo>
                  <a:pt x="299" y="283"/>
                  <a:pt x="298" y="297"/>
                  <a:pt x="301" y="311"/>
                </a:cubicBezTo>
                <a:cubicBezTo>
                  <a:pt x="303" y="319"/>
                  <a:pt x="306" y="327"/>
                  <a:pt x="308" y="333"/>
                </a:cubicBezTo>
                <a:cubicBezTo>
                  <a:pt x="242" y="366"/>
                  <a:pt x="242" y="366"/>
                  <a:pt x="242" y="366"/>
                </a:cubicBezTo>
                <a:cubicBezTo>
                  <a:pt x="235" y="369"/>
                  <a:pt x="233" y="377"/>
                  <a:pt x="236" y="384"/>
                </a:cubicBezTo>
                <a:cubicBezTo>
                  <a:pt x="238" y="388"/>
                  <a:pt x="243" y="391"/>
                  <a:pt x="248" y="391"/>
                </a:cubicBezTo>
                <a:cubicBezTo>
                  <a:pt x="250" y="391"/>
                  <a:pt x="252" y="390"/>
                  <a:pt x="254" y="389"/>
                </a:cubicBezTo>
                <a:cubicBezTo>
                  <a:pt x="331" y="351"/>
                  <a:pt x="331" y="351"/>
                  <a:pt x="331" y="351"/>
                </a:cubicBezTo>
                <a:cubicBezTo>
                  <a:pt x="337" y="348"/>
                  <a:pt x="340" y="340"/>
                  <a:pt x="337" y="334"/>
                </a:cubicBezTo>
                <a:cubicBezTo>
                  <a:pt x="337" y="333"/>
                  <a:pt x="331" y="321"/>
                  <a:pt x="327" y="305"/>
                </a:cubicBezTo>
                <a:cubicBezTo>
                  <a:pt x="325" y="295"/>
                  <a:pt x="326" y="284"/>
                  <a:pt x="327" y="273"/>
                </a:cubicBezTo>
                <a:cubicBezTo>
                  <a:pt x="328" y="267"/>
                  <a:pt x="328" y="261"/>
                  <a:pt x="328" y="255"/>
                </a:cubicBezTo>
                <a:cubicBezTo>
                  <a:pt x="328" y="243"/>
                  <a:pt x="322" y="230"/>
                  <a:pt x="316" y="216"/>
                </a:cubicBezTo>
                <a:cubicBezTo>
                  <a:pt x="313" y="210"/>
                  <a:pt x="310" y="203"/>
                  <a:pt x="308" y="197"/>
                </a:cubicBezTo>
                <a:cubicBezTo>
                  <a:pt x="306" y="193"/>
                  <a:pt x="305" y="191"/>
                  <a:pt x="305" y="188"/>
                </a:cubicBezTo>
                <a:cubicBezTo>
                  <a:pt x="300" y="175"/>
                  <a:pt x="299" y="172"/>
                  <a:pt x="294" y="167"/>
                </a:cubicBezTo>
                <a:cubicBezTo>
                  <a:pt x="285" y="157"/>
                  <a:pt x="253" y="151"/>
                  <a:pt x="253" y="151"/>
                </a:cubicBezTo>
                <a:cubicBezTo>
                  <a:pt x="246" y="150"/>
                  <a:pt x="241" y="152"/>
                  <a:pt x="237" y="153"/>
                </a:cubicBezTo>
                <a:cubicBezTo>
                  <a:pt x="235" y="154"/>
                  <a:pt x="235" y="154"/>
                  <a:pt x="233" y="153"/>
                </a:cubicBezTo>
                <a:cubicBezTo>
                  <a:pt x="225" y="149"/>
                  <a:pt x="216" y="150"/>
                  <a:pt x="205" y="15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77" y="98"/>
                  <a:pt x="170" y="93"/>
                  <a:pt x="162" y="91"/>
                </a:cubicBezTo>
                <a:cubicBezTo>
                  <a:pt x="155" y="90"/>
                  <a:pt x="148" y="91"/>
                  <a:pt x="141" y="94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25" y="102"/>
                  <a:pt x="119" y="108"/>
                  <a:pt x="117" y="115"/>
                </a:cubicBezTo>
                <a:cubicBezTo>
                  <a:pt x="114" y="122"/>
                  <a:pt x="114" y="130"/>
                  <a:pt x="118" y="136"/>
                </a:cubicBezTo>
                <a:cubicBezTo>
                  <a:pt x="158" y="217"/>
                  <a:pt x="158" y="217"/>
                  <a:pt x="158" y="217"/>
                </a:cubicBezTo>
                <a:cubicBezTo>
                  <a:pt x="155" y="226"/>
                  <a:pt x="152" y="235"/>
                  <a:pt x="150" y="245"/>
                </a:cubicBezTo>
                <a:cubicBezTo>
                  <a:pt x="140" y="279"/>
                  <a:pt x="160" y="308"/>
                  <a:pt x="160" y="309"/>
                </a:cubicBezTo>
                <a:cubicBezTo>
                  <a:pt x="161" y="310"/>
                  <a:pt x="162" y="312"/>
                  <a:pt x="164" y="312"/>
                </a:cubicBezTo>
                <a:cubicBezTo>
                  <a:pt x="188" y="329"/>
                  <a:pt x="188" y="329"/>
                  <a:pt x="188" y="329"/>
                </a:cubicBezTo>
                <a:cubicBezTo>
                  <a:pt x="184" y="329"/>
                  <a:pt x="180" y="328"/>
                  <a:pt x="176" y="327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2" y="324"/>
                  <a:pt x="156" y="327"/>
                  <a:pt x="153" y="332"/>
                </a:cubicBezTo>
                <a:cubicBezTo>
                  <a:pt x="139" y="361"/>
                  <a:pt x="139" y="361"/>
                  <a:pt x="139" y="361"/>
                </a:cubicBezTo>
                <a:cubicBezTo>
                  <a:pt x="131" y="357"/>
                  <a:pt x="119" y="351"/>
                  <a:pt x="107" y="344"/>
                </a:cubicBezTo>
                <a:cubicBezTo>
                  <a:pt x="105" y="343"/>
                  <a:pt x="103" y="342"/>
                  <a:pt x="101" y="340"/>
                </a:cubicBezTo>
                <a:cubicBezTo>
                  <a:pt x="92" y="334"/>
                  <a:pt x="87" y="330"/>
                  <a:pt x="83" y="327"/>
                </a:cubicBezTo>
                <a:cubicBezTo>
                  <a:pt x="88" y="321"/>
                  <a:pt x="94" y="313"/>
                  <a:pt x="99" y="306"/>
                </a:cubicBezTo>
                <a:cubicBezTo>
                  <a:pt x="104" y="300"/>
                  <a:pt x="104" y="300"/>
                  <a:pt x="104" y="300"/>
                </a:cubicBezTo>
                <a:cubicBezTo>
                  <a:pt x="107" y="295"/>
                  <a:pt x="107" y="289"/>
                  <a:pt x="104" y="284"/>
                </a:cubicBezTo>
                <a:cubicBezTo>
                  <a:pt x="99" y="278"/>
                  <a:pt x="99" y="278"/>
                  <a:pt x="99" y="278"/>
                </a:cubicBezTo>
                <a:cubicBezTo>
                  <a:pt x="91" y="267"/>
                  <a:pt x="82" y="249"/>
                  <a:pt x="78" y="237"/>
                </a:cubicBezTo>
                <a:cubicBezTo>
                  <a:pt x="76" y="229"/>
                  <a:pt x="76" y="229"/>
                  <a:pt x="76" y="229"/>
                </a:cubicBezTo>
                <a:cubicBezTo>
                  <a:pt x="74" y="223"/>
                  <a:pt x="68" y="219"/>
                  <a:pt x="62" y="219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47" y="220"/>
                  <a:pt x="38" y="221"/>
                  <a:pt x="31" y="222"/>
                </a:cubicBezTo>
                <a:cubicBezTo>
                  <a:pt x="30" y="204"/>
                  <a:pt x="32" y="174"/>
                  <a:pt x="34" y="157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70" y="163"/>
                  <a:pt x="76" y="160"/>
                  <a:pt x="78" y="154"/>
                </a:cubicBezTo>
                <a:cubicBezTo>
                  <a:pt x="81" y="146"/>
                  <a:pt x="81" y="146"/>
                  <a:pt x="81" y="146"/>
                </a:cubicBezTo>
                <a:cubicBezTo>
                  <a:pt x="83" y="142"/>
                  <a:pt x="86" y="136"/>
                  <a:pt x="90" y="130"/>
                </a:cubicBezTo>
                <a:cubicBezTo>
                  <a:pt x="95" y="122"/>
                  <a:pt x="102" y="114"/>
                  <a:pt x="107" y="108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8" y="97"/>
                  <a:pt x="119" y="89"/>
                  <a:pt x="114" y="84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4" y="71"/>
                  <a:pt x="100" y="66"/>
                  <a:pt x="96" y="59"/>
                </a:cubicBezTo>
                <a:cubicBezTo>
                  <a:pt x="101" y="55"/>
                  <a:pt x="110" y="48"/>
                  <a:pt x="124" y="41"/>
                </a:cubicBezTo>
                <a:cubicBezTo>
                  <a:pt x="136" y="35"/>
                  <a:pt x="146" y="31"/>
                  <a:pt x="152" y="29"/>
                </a:cubicBezTo>
                <a:cubicBezTo>
                  <a:pt x="153" y="33"/>
                  <a:pt x="155" y="37"/>
                  <a:pt x="157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60" y="47"/>
                  <a:pt x="162" y="51"/>
                  <a:pt x="163" y="5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9" y="66"/>
                  <a:pt x="175" y="69"/>
                  <a:pt x="180" y="68"/>
                </a:cubicBezTo>
                <a:cubicBezTo>
                  <a:pt x="188" y="67"/>
                  <a:pt x="188" y="67"/>
                  <a:pt x="188" y="67"/>
                </a:cubicBezTo>
                <a:cubicBezTo>
                  <a:pt x="194" y="66"/>
                  <a:pt x="202" y="66"/>
                  <a:pt x="211" y="67"/>
                </a:cubicBezTo>
                <a:cubicBezTo>
                  <a:pt x="220" y="68"/>
                  <a:pt x="227" y="69"/>
                  <a:pt x="233" y="70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8" y="75"/>
                  <a:pt x="255" y="71"/>
                  <a:pt x="257" y="65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62" y="55"/>
                  <a:pt x="262" y="53"/>
                  <a:pt x="263" y="51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6" y="44"/>
                  <a:pt x="268" y="40"/>
                  <a:pt x="269" y="37"/>
                </a:cubicBezTo>
                <a:cubicBezTo>
                  <a:pt x="273" y="38"/>
                  <a:pt x="279" y="41"/>
                  <a:pt x="289" y="47"/>
                </a:cubicBezTo>
                <a:cubicBezTo>
                  <a:pt x="290" y="48"/>
                  <a:pt x="291" y="48"/>
                  <a:pt x="291" y="49"/>
                </a:cubicBezTo>
                <a:cubicBezTo>
                  <a:pt x="300" y="54"/>
                  <a:pt x="309" y="61"/>
                  <a:pt x="317" y="68"/>
                </a:cubicBezTo>
                <a:cubicBezTo>
                  <a:pt x="320" y="71"/>
                  <a:pt x="323" y="73"/>
                  <a:pt x="324" y="75"/>
                </a:cubicBezTo>
                <a:cubicBezTo>
                  <a:pt x="307" y="99"/>
                  <a:pt x="307" y="99"/>
                  <a:pt x="307" y="99"/>
                </a:cubicBezTo>
                <a:cubicBezTo>
                  <a:pt x="304" y="104"/>
                  <a:pt x="304" y="110"/>
                  <a:pt x="307" y="115"/>
                </a:cubicBezTo>
                <a:cubicBezTo>
                  <a:pt x="311" y="121"/>
                  <a:pt x="311" y="121"/>
                  <a:pt x="311" y="121"/>
                </a:cubicBezTo>
                <a:cubicBezTo>
                  <a:pt x="314" y="124"/>
                  <a:pt x="318" y="130"/>
                  <a:pt x="323" y="142"/>
                </a:cubicBezTo>
                <a:cubicBezTo>
                  <a:pt x="327" y="150"/>
                  <a:pt x="330" y="156"/>
                  <a:pt x="331" y="161"/>
                </a:cubicBezTo>
                <a:cubicBezTo>
                  <a:pt x="334" y="169"/>
                  <a:pt x="334" y="169"/>
                  <a:pt x="334" y="169"/>
                </a:cubicBezTo>
                <a:cubicBezTo>
                  <a:pt x="336" y="175"/>
                  <a:pt x="342" y="179"/>
                  <a:pt x="348" y="178"/>
                </a:cubicBezTo>
                <a:cubicBezTo>
                  <a:pt x="379" y="174"/>
                  <a:pt x="379" y="174"/>
                  <a:pt x="379" y="174"/>
                </a:cubicBezTo>
                <a:cubicBezTo>
                  <a:pt x="381" y="191"/>
                  <a:pt x="383" y="224"/>
                  <a:pt x="373" y="245"/>
                </a:cubicBezTo>
                <a:cubicBezTo>
                  <a:pt x="371" y="247"/>
                  <a:pt x="370" y="250"/>
                  <a:pt x="369" y="253"/>
                </a:cubicBezTo>
                <a:cubicBezTo>
                  <a:pt x="368" y="260"/>
                  <a:pt x="374" y="267"/>
                  <a:pt x="381" y="268"/>
                </a:cubicBezTo>
                <a:cubicBezTo>
                  <a:pt x="386" y="268"/>
                  <a:pt x="392" y="266"/>
                  <a:pt x="395" y="261"/>
                </a:cubicBezTo>
                <a:cubicBezTo>
                  <a:pt x="395" y="261"/>
                  <a:pt x="395" y="260"/>
                  <a:pt x="395" y="260"/>
                </a:cubicBezTo>
                <a:cubicBezTo>
                  <a:pt x="413" y="227"/>
                  <a:pt x="407" y="167"/>
                  <a:pt x="401" y="1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0" name="Freeform 329"/>
          <p:cNvSpPr>
            <a:spLocks/>
          </p:cNvSpPr>
          <p:nvPr userDrawn="1"/>
        </p:nvSpPr>
        <p:spPr bwMode="auto">
          <a:xfrm>
            <a:off x="2826886" y="2608975"/>
            <a:ext cx="396332" cy="322710"/>
          </a:xfrm>
          <a:custGeom>
            <a:avLst/>
            <a:gdLst/>
            <a:ahLst/>
            <a:cxnLst>
              <a:cxn ang="0">
                <a:pos x="441" y="141"/>
              </a:cxn>
              <a:cxn ang="0">
                <a:pos x="395" y="146"/>
              </a:cxn>
              <a:cxn ang="0">
                <a:pos x="369" y="163"/>
              </a:cxn>
              <a:cxn ang="0">
                <a:pos x="365" y="130"/>
              </a:cxn>
              <a:cxn ang="0">
                <a:pos x="346" y="126"/>
              </a:cxn>
              <a:cxn ang="0">
                <a:pos x="268" y="0"/>
              </a:cxn>
              <a:cxn ang="0">
                <a:pos x="190" y="126"/>
              </a:cxn>
              <a:cxn ang="0">
                <a:pos x="175" y="87"/>
              </a:cxn>
              <a:cxn ang="0">
                <a:pos x="0" y="87"/>
              </a:cxn>
              <a:cxn ang="0">
                <a:pos x="5" y="116"/>
              </a:cxn>
              <a:cxn ang="0">
                <a:pos x="28" y="150"/>
              </a:cxn>
              <a:cxn ang="0">
                <a:pos x="47" y="148"/>
              </a:cxn>
              <a:cxn ang="0">
                <a:pos x="41" y="126"/>
              </a:cxn>
              <a:cxn ang="0">
                <a:pos x="45" y="44"/>
              </a:cxn>
              <a:cxn ang="0">
                <a:pos x="130" y="44"/>
              </a:cxn>
              <a:cxn ang="0">
                <a:pos x="130" y="130"/>
              </a:cxn>
              <a:cxn ang="0">
                <a:pos x="127" y="140"/>
              </a:cxn>
              <a:cxn ang="0">
                <a:pos x="217" y="153"/>
              </a:cxn>
              <a:cxn ang="0">
                <a:pos x="222" y="127"/>
              </a:cxn>
              <a:cxn ang="0">
                <a:pos x="225" y="44"/>
              </a:cxn>
              <a:cxn ang="0">
                <a:pos x="310" y="44"/>
              </a:cxn>
              <a:cxn ang="0">
                <a:pos x="313" y="127"/>
              </a:cxn>
              <a:cxn ang="0">
                <a:pos x="318" y="153"/>
              </a:cxn>
              <a:cxn ang="0">
                <a:pos x="343" y="176"/>
              </a:cxn>
              <a:cxn ang="0">
                <a:pos x="356" y="189"/>
              </a:cxn>
              <a:cxn ang="0">
                <a:pos x="399" y="184"/>
              </a:cxn>
              <a:cxn ang="0">
                <a:pos x="428" y="167"/>
              </a:cxn>
              <a:cxn ang="0">
                <a:pos x="412" y="326"/>
              </a:cxn>
              <a:cxn ang="0">
                <a:pos x="391" y="308"/>
              </a:cxn>
              <a:cxn ang="0">
                <a:pos x="349" y="312"/>
              </a:cxn>
              <a:cxn ang="0">
                <a:pos x="345" y="344"/>
              </a:cxn>
              <a:cxn ang="0">
                <a:pos x="27" y="190"/>
              </a:cxn>
              <a:cxn ang="0">
                <a:pos x="0" y="190"/>
              </a:cxn>
              <a:cxn ang="0">
                <a:pos x="4" y="367"/>
              </a:cxn>
              <a:cxn ang="0">
                <a:pos x="358" y="371"/>
              </a:cxn>
              <a:cxn ang="0">
                <a:pos x="371" y="358"/>
              </a:cxn>
              <a:cxn ang="0">
                <a:pos x="385" y="335"/>
              </a:cxn>
              <a:cxn ang="0">
                <a:pos x="406" y="353"/>
              </a:cxn>
              <a:cxn ang="0">
                <a:pos x="451" y="349"/>
              </a:cxn>
              <a:cxn ang="0">
                <a:pos x="454" y="154"/>
              </a:cxn>
            </a:cxnLst>
            <a:rect l="0" t="0" r="r" b="b"/>
            <a:pathLst>
              <a:path w="454" h="371">
                <a:moveTo>
                  <a:pt x="451" y="145"/>
                </a:moveTo>
                <a:cubicBezTo>
                  <a:pt x="448" y="142"/>
                  <a:pt x="445" y="141"/>
                  <a:pt x="441" y="141"/>
                </a:cubicBezTo>
                <a:cubicBezTo>
                  <a:pt x="406" y="141"/>
                  <a:pt x="406" y="141"/>
                  <a:pt x="406" y="141"/>
                </a:cubicBezTo>
                <a:cubicBezTo>
                  <a:pt x="402" y="141"/>
                  <a:pt x="398" y="143"/>
                  <a:pt x="395" y="146"/>
                </a:cubicBezTo>
                <a:cubicBezTo>
                  <a:pt x="382" y="163"/>
                  <a:pt x="382" y="163"/>
                  <a:pt x="382" y="163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9" y="140"/>
                  <a:pt x="369" y="140"/>
                  <a:pt x="369" y="140"/>
                </a:cubicBezTo>
                <a:cubicBezTo>
                  <a:pt x="369" y="136"/>
                  <a:pt x="368" y="133"/>
                  <a:pt x="365" y="130"/>
                </a:cubicBezTo>
                <a:cubicBezTo>
                  <a:pt x="363" y="128"/>
                  <a:pt x="359" y="126"/>
                  <a:pt x="356" y="126"/>
                </a:cubicBezTo>
                <a:cubicBezTo>
                  <a:pt x="346" y="126"/>
                  <a:pt x="346" y="126"/>
                  <a:pt x="346" y="126"/>
                </a:cubicBezTo>
                <a:cubicBezTo>
                  <a:pt x="352" y="115"/>
                  <a:pt x="355" y="101"/>
                  <a:pt x="355" y="87"/>
                </a:cubicBezTo>
                <a:cubicBezTo>
                  <a:pt x="355" y="39"/>
                  <a:pt x="316" y="0"/>
                  <a:pt x="268" y="0"/>
                </a:cubicBezTo>
                <a:cubicBezTo>
                  <a:pt x="219" y="0"/>
                  <a:pt x="180" y="39"/>
                  <a:pt x="180" y="87"/>
                </a:cubicBezTo>
                <a:cubicBezTo>
                  <a:pt x="180" y="101"/>
                  <a:pt x="184" y="115"/>
                  <a:pt x="190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71" y="115"/>
                  <a:pt x="175" y="101"/>
                  <a:pt x="175" y="87"/>
                </a:cubicBezTo>
                <a:cubicBezTo>
                  <a:pt x="175" y="39"/>
                  <a:pt x="136" y="0"/>
                  <a:pt x="88" y="0"/>
                </a:cubicBezTo>
                <a:cubicBezTo>
                  <a:pt x="39" y="0"/>
                  <a:pt x="0" y="39"/>
                  <a:pt x="0" y="87"/>
                </a:cubicBezTo>
                <a:cubicBezTo>
                  <a:pt x="0" y="96"/>
                  <a:pt x="2" y="105"/>
                  <a:pt x="4" y="114"/>
                </a:cubicBezTo>
                <a:cubicBezTo>
                  <a:pt x="4" y="114"/>
                  <a:pt x="5" y="115"/>
                  <a:pt x="5" y="116"/>
                </a:cubicBezTo>
                <a:cubicBezTo>
                  <a:pt x="5" y="117"/>
                  <a:pt x="7" y="122"/>
                  <a:pt x="11" y="129"/>
                </a:cubicBezTo>
                <a:cubicBezTo>
                  <a:pt x="14" y="135"/>
                  <a:pt x="20" y="144"/>
                  <a:pt x="28" y="150"/>
                </a:cubicBezTo>
                <a:cubicBezTo>
                  <a:pt x="30" y="152"/>
                  <a:pt x="33" y="153"/>
                  <a:pt x="36" y="153"/>
                </a:cubicBezTo>
                <a:cubicBezTo>
                  <a:pt x="40" y="153"/>
                  <a:pt x="44" y="151"/>
                  <a:pt x="47" y="148"/>
                </a:cubicBezTo>
                <a:cubicBezTo>
                  <a:pt x="51" y="142"/>
                  <a:pt x="50" y="134"/>
                  <a:pt x="44" y="129"/>
                </a:cubicBezTo>
                <a:cubicBezTo>
                  <a:pt x="43" y="128"/>
                  <a:pt x="42" y="127"/>
                  <a:pt x="41" y="126"/>
                </a:cubicBezTo>
                <a:cubicBezTo>
                  <a:pt x="32" y="115"/>
                  <a:pt x="27" y="102"/>
                  <a:pt x="27" y="87"/>
                </a:cubicBezTo>
                <a:cubicBezTo>
                  <a:pt x="27" y="70"/>
                  <a:pt x="34" y="55"/>
                  <a:pt x="45" y="44"/>
                </a:cubicBezTo>
                <a:cubicBezTo>
                  <a:pt x="56" y="33"/>
                  <a:pt x="71" y="26"/>
                  <a:pt x="88" y="26"/>
                </a:cubicBezTo>
                <a:cubicBezTo>
                  <a:pt x="104" y="26"/>
                  <a:pt x="119" y="33"/>
                  <a:pt x="130" y="44"/>
                </a:cubicBezTo>
                <a:cubicBezTo>
                  <a:pt x="141" y="55"/>
                  <a:pt x="148" y="70"/>
                  <a:pt x="148" y="87"/>
                </a:cubicBezTo>
                <a:cubicBezTo>
                  <a:pt x="148" y="104"/>
                  <a:pt x="141" y="119"/>
                  <a:pt x="130" y="130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28" y="133"/>
                  <a:pt x="127" y="136"/>
                  <a:pt x="127" y="140"/>
                </a:cubicBezTo>
                <a:cubicBezTo>
                  <a:pt x="127" y="147"/>
                  <a:pt x="133" y="153"/>
                  <a:pt x="140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5" y="153"/>
                  <a:pt x="231" y="147"/>
                  <a:pt x="231" y="140"/>
                </a:cubicBezTo>
                <a:cubicBezTo>
                  <a:pt x="231" y="134"/>
                  <a:pt x="227" y="129"/>
                  <a:pt x="222" y="127"/>
                </a:cubicBezTo>
                <a:cubicBezTo>
                  <a:pt x="213" y="117"/>
                  <a:pt x="207" y="103"/>
                  <a:pt x="207" y="87"/>
                </a:cubicBezTo>
                <a:cubicBezTo>
                  <a:pt x="207" y="70"/>
                  <a:pt x="214" y="55"/>
                  <a:pt x="225" y="44"/>
                </a:cubicBezTo>
                <a:cubicBezTo>
                  <a:pt x="236" y="33"/>
                  <a:pt x="251" y="26"/>
                  <a:pt x="268" y="26"/>
                </a:cubicBezTo>
                <a:cubicBezTo>
                  <a:pt x="284" y="26"/>
                  <a:pt x="299" y="33"/>
                  <a:pt x="310" y="44"/>
                </a:cubicBezTo>
                <a:cubicBezTo>
                  <a:pt x="321" y="55"/>
                  <a:pt x="328" y="70"/>
                  <a:pt x="328" y="87"/>
                </a:cubicBezTo>
                <a:cubicBezTo>
                  <a:pt x="328" y="102"/>
                  <a:pt x="322" y="116"/>
                  <a:pt x="313" y="127"/>
                </a:cubicBezTo>
                <a:cubicBezTo>
                  <a:pt x="308" y="129"/>
                  <a:pt x="304" y="134"/>
                  <a:pt x="304" y="140"/>
                </a:cubicBezTo>
                <a:cubicBezTo>
                  <a:pt x="304" y="147"/>
                  <a:pt x="310" y="153"/>
                  <a:pt x="318" y="153"/>
                </a:cubicBezTo>
                <a:cubicBezTo>
                  <a:pt x="343" y="153"/>
                  <a:pt x="343" y="153"/>
                  <a:pt x="343" y="153"/>
                </a:cubicBezTo>
                <a:cubicBezTo>
                  <a:pt x="343" y="176"/>
                  <a:pt x="343" y="176"/>
                  <a:pt x="343" y="176"/>
                </a:cubicBezTo>
                <a:cubicBezTo>
                  <a:pt x="343" y="180"/>
                  <a:pt x="344" y="183"/>
                  <a:pt x="346" y="185"/>
                </a:cubicBezTo>
                <a:cubicBezTo>
                  <a:pt x="349" y="188"/>
                  <a:pt x="352" y="189"/>
                  <a:pt x="356" y="189"/>
                </a:cubicBezTo>
                <a:cubicBezTo>
                  <a:pt x="388" y="189"/>
                  <a:pt x="388" y="189"/>
                  <a:pt x="388" y="189"/>
                </a:cubicBezTo>
                <a:cubicBezTo>
                  <a:pt x="392" y="189"/>
                  <a:pt x="396" y="188"/>
                  <a:pt x="399" y="184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28" y="167"/>
                  <a:pt x="428" y="167"/>
                  <a:pt x="428" y="167"/>
                </a:cubicBezTo>
                <a:cubicBezTo>
                  <a:pt x="428" y="326"/>
                  <a:pt x="428" y="326"/>
                  <a:pt x="428" y="326"/>
                </a:cubicBezTo>
                <a:cubicBezTo>
                  <a:pt x="412" y="326"/>
                  <a:pt x="412" y="326"/>
                  <a:pt x="412" y="326"/>
                </a:cubicBezTo>
                <a:cubicBezTo>
                  <a:pt x="402" y="313"/>
                  <a:pt x="402" y="313"/>
                  <a:pt x="402" y="313"/>
                </a:cubicBezTo>
                <a:cubicBezTo>
                  <a:pt x="399" y="310"/>
                  <a:pt x="395" y="308"/>
                  <a:pt x="391" y="308"/>
                </a:cubicBezTo>
                <a:cubicBezTo>
                  <a:pt x="358" y="308"/>
                  <a:pt x="358" y="308"/>
                  <a:pt x="358" y="308"/>
                </a:cubicBezTo>
                <a:cubicBezTo>
                  <a:pt x="354" y="308"/>
                  <a:pt x="351" y="310"/>
                  <a:pt x="349" y="312"/>
                </a:cubicBezTo>
                <a:cubicBezTo>
                  <a:pt x="346" y="315"/>
                  <a:pt x="345" y="318"/>
                  <a:pt x="345" y="322"/>
                </a:cubicBezTo>
                <a:cubicBezTo>
                  <a:pt x="345" y="344"/>
                  <a:pt x="345" y="344"/>
                  <a:pt x="345" y="344"/>
                </a:cubicBezTo>
                <a:cubicBezTo>
                  <a:pt x="27" y="344"/>
                  <a:pt x="27" y="344"/>
                  <a:pt x="27" y="344"/>
                </a:cubicBezTo>
                <a:cubicBezTo>
                  <a:pt x="27" y="190"/>
                  <a:pt x="27" y="190"/>
                  <a:pt x="27" y="190"/>
                </a:cubicBezTo>
                <a:cubicBezTo>
                  <a:pt x="27" y="182"/>
                  <a:pt x="21" y="177"/>
                  <a:pt x="14" y="177"/>
                </a:cubicBezTo>
                <a:cubicBezTo>
                  <a:pt x="6" y="177"/>
                  <a:pt x="0" y="182"/>
                  <a:pt x="0" y="19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61"/>
                  <a:pt x="2" y="365"/>
                  <a:pt x="4" y="367"/>
                </a:cubicBezTo>
                <a:cubicBezTo>
                  <a:pt x="7" y="370"/>
                  <a:pt x="10" y="371"/>
                  <a:pt x="14" y="371"/>
                </a:cubicBezTo>
                <a:cubicBezTo>
                  <a:pt x="358" y="371"/>
                  <a:pt x="358" y="371"/>
                  <a:pt x="358" y="371"/>
                </a:cubicBezTo>
                <a:cubicBezTo>
                  <a:pt x="361" y="371"/>
                  <a:pt x="365" y="370"/>
                  <a:pt x="367" y="367"/>
                </a:cubicBezTo>
                <a:cubicBezTo>
                  <a:pt x="370" y="365"/>
                  <a:pt x="371" y="361"/>
                  <a:pt x="371" y="358"/>
                </a:cubicBezTo>
                <a:cubicBezTo>
                  <a:pt x="371" y="335"/>
                  <a:pt x="371" y="335"/>
                  <a:pt x="371" y="335"/>
                </a:cubicBezTo>
                <a:cubicBezTo>
                  <a:pt x="385" y="335"/>
                  <a:pt x="385" y="335"/>
                  <a:pt x="385" y="335"/>
                </a:cubicBezTo>
                <a:cubicBezTo>
                  <a:pt x="395" y="348"/>
                  <a:pt x="395" y="348"/>
                  <a:pt x="395" y="348"/>
                </a:cubicBezTo>
                <a:cubicBezTo>
                  <a:pt x="398" y="351"/>
                  <a:pt x="402" y="353"/>
                  <a:pt x="406" y="353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45" y="353"/>
                  <a:pt x="448" y="351"/>
                  <a:pt x="451" y="349"/>
                </a:cubicBezTo>
                <a:cubicBezTo>
                  <a:pt x="453" y="346"/>
                  <a:pt x="454" y="343"/>
                  <a:pt x="454" y="339"/>
                </a:cubicBezTo>
                <a:cubicBezTo>
                  <a:pt x="454" y="154"/>
                  <a:pt x="454" y="154"/>
                  <a:pt x="454" y="154"/>
                </a:cubicBezTo>
                <a:cubicBezTo>
                  <a:pt x="454" y="151"/>
                  <a:pt x="453" y="147"/>
                  <a:pt x="451" y="1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1" name="Freeform 377"/>
          <p:cNvSpPr>
            <a:spLocks/>
          </p:cNvSpPr>
          <p:nvPr userDrawn="1"/>
        </p:nvSpPr>
        <p:spPr bwMode="auto">
          <a:xfrm>
            <a:off x="3368587" y="2569710"/>
            <a:ext cx="319028" cy="401240"/>
          </a:xfrm>
          <a:custGeom>
            <a:avLst/>
            <a:gdLst/>
            <a:ahLst/>
            <a:cxnLst>
              <a:cxn ang="0">
                <a:pos x="130" y="44"/>
              </a:cxn>
              <a:cxn ang="0">
                <a:pos x="121" y="98"/>
              </a:cxn>
              <a:cxn ang="0">
                <a:pos x="5" y="103"/>
              </a:cxn>
              <a:cxn ang="0">
                <a:pos x="0" y="124"/>
              </a:cxn>
              <a:cxn ang="0">
                <a:pos x="67" y="204"/>
              </a:cxn>
              <a:cxn ang="0">
                <a:pos x="21" y="282"/>
              </a:cxn>
              <a:cxn ang="0">
                <a:pos x="38" y="323"/>
              </a:cxn>
              <a:cxn ang="0">
                <a:pos x="181" y="242"/>
              </a:cxn>
              <a:cxn ang="0">
                <a:pos x="172" y="225"/>
              </a:cxn>
              <a:cxn ang="0">
                <a:pos x="179" y="178"/>
              </a:cxn>
              <a:cxn ang="0">
                <a:pos x="203" y="202"/>
              </a:cxn>
              <a:cxn ang="0">
                <a:pos x="186" y="241"/>
              </a:cxn>
              <a:cxn ang="0">
                <a:pos x="230" y="202"/>
              </a:cxn>
              <a:cxn ang="0">
                <a:pos x="144" y="166"/>
              </a:cxn>
              <a:cxn ang="0">
                <a:pos x="151" y="244"/>
              </a:cxn>
              <a:cxn ang="0">
                <a:pos x="47" y="282"/>
              </a:cxn>
              <a:cxn ang="0">
                <a:pos x="108" y="215"/>
              </a:cxn>
              <a:cxn ang="0">
                <a:pos x="119" y="201"/>
              </a:cxn>
              <a:cxn ang="0">
                <a:pos x="34" y="145"/>
              </a:cxn>
              <a:cxn ang="0">
                <a:pos x="28" y="118"/>
              </a:cxn>
              <a:cxn ang="0">
                <a:pos x="131" y="140"/>
              </a:cxn>
              <a:cxn ang="0">
                <a:pos x="156" y="133"/>
              </a:cxn>
              <a:cxn ang="0">
                <a:pos x="147" y="92"/>
              </a:cxn>
              <a:cxn ang="0">
                <a:pos x="184" y="28"/>
              </a:cxn>
              <a:cxn ang="0">
                <a:pos x="217" y="88"/>
              </a:cxn>
              <a:cxn ang="0">
                <a:pos x="208" y="138"/>
              </a:cxn>
              <a:cxn ang="0">
                <a:pos x="229" y="149"/>
              </a:cxn>
              <a:cxn ang="0">
                <a:pos x="255" y="203"/>
              </a:cxn>
              <a:cxn ang="0">
                <a:pos x="243" y="217"/>
              </a:cxn>
              <a:cxn ang="0">
                <a:pos x="305" y="302"/>
              </a:cxn>
              <a:cxn ang="0">
                <a:pos x="205" y="264"/>
              </a:cxn>
              <a:cxn ang="0">
                <a:pos x="184" y="261"/>
              </a:cxn>
              <a:cxn ang="0">
                <a:pos x="164" y="340"/>
              </a:cxn>
              <a:cxn ang="0">
                <a:pos x="81" y="368"/>
              </a:cxn>
              <a:cxn ang="0">
                <a:pos x="200" y="414"/>
              </a:cxn>
              <a:cxn ang="0">
                <a:pos x="227" y="460"/>
              </a:cxn>
              <a:cxn ang="0">
                <a:pos x="217" y="391"/>
              </a:cxn>
              <a:cxn ang="0">
                <a:pos x="116" y="370"/>
              </a:cxn>
              <a:cxn ang="0">
                <a:pos x="197" y="368"/>
              </a:cxn>
              <a:cxn ang="0">
                <a:pos x="198" y="352"/>
              </a:cxn>
              <a:cxn ang="0">
                <a:pos x="193" y="295"/>
              </a:cxn>
              <a:cxn ang="0">
                <a:pos x="330" y="326"/>
              </a:cxn>
              <a:cxn ang="0">
                <a:pos x="319" y="250"/>
              </a:cxn>
              <a:cxn ang="0">
                <a:pos x="331" y="202"/>
              </a:cxn>
              <a:cxn ang="0">
                <a:pos x="361" y="121"/>
              </a:cxn>
              <a:cxn ang="0">
                <a:pos x="244" y="88"/>
              </a:cxn>
              <a:cxn ang="0">
                <a:pos x="187" y="1"/>
              </a:cxn>
            </a:cxnLst>
            <a:rect l="0" t="0" r="r" b="b"/>
            <a:pathLst>
              <a:path w="366" h="461">
                <a:moveTo>
                  <a:pt x="180" y="1"/>
                </a:moveTo>
                <a:cubicBezTo>
                  <a:pt x="157" y="7"/>
                  <a:pt x="140" y="22"/>
                  <a:pt x="130" y="44"/>
                </a:cubicBezTo>
                <a:cubicBezTo>
                  <a:pt x="123" y="59"/>
                  <a:pt x="121" y="76"/>
                  <a:pt x="121" y="91"/>
                </a:cubicBezTo>
                <a:cubicBezTo>
                  <a:pt x="121" y="94"/>
                  <a:pt x="121" y="96"/>
                  <a:pt x="121" y="98"/>
                </a:cubicBezTo>
                <a:cubicBezTo>
                  <a:pt x="106" y="89"/>
                  <a:pt x="87" y="84"/>
                  <a:pt x="70" y="82"/>
                </a:cubicBezTo>
                <a:cubicBezTo>
                  <a:pt x="43" y="79"/>
                  <a:pt x="20" y="87"/>
                  <a:pt x="5" y="103"/>
                </a:cubicBezTo>
                <a:cubicBezTo>
                  <a:pt x="4" y="104"/>
                  <a:pt x="3" y="106"/>
                  <a:pt x="3" y="108"/>
                </a:cubicBezTo>
                <a:cubicBezTo>
                  <a:pt x="1" y="113"/>
                  <a:pt x="0" y="119"/>
                  <a:pt x="0" y="124"/>
                </a:cubicBezTo>
                <a:cubicBezTo>
                  <a:pt x="0" y="136"/>
                  <a:pt x="4" y="148"/>
                  <a:pt x="12" y="160"/>
                </a:cubicBezTo>
                <a:cubicBezTo>
                  <a:pt x="24" y="179"/>
                  <a:pt x="46" y="194"/>
                  <a:pt x="67" y="204"/>
                </a:cubicBezTo>
                <a:cubicBezTo>
                  <a:pt x="51" y="214"/>
                  <a:pt x="38" y="229"/>
                  <a:pt x="30" y="245"/>
                </a:cubicBezTo>
                <a:cubicBezTo>
                  <a:pt x="24" y="257"/>
                  <a:pt x="21" y="270"/>
                  <a:pt x="21" y="282"/>
                </a:cubicBezTo>
                <a:cubicBezTo>
                  <a:pt x="21" y="294"/>
                  <a:pt x="24" y="306"/>
                  <a:pt x="30" y="317"/>
                </a:cubicBezTo>
                <a:cubicBezTo>
                  <a:pt x="31" y="320"/>
                  <a:pt x="34" y="322"/>
                  <a:pt x="38" y="323"/>
                </a:cubicBezTo>
                <a:cubicBezTo>
                  <a:pt x="71" y="333"/>
                  <a:pt x="103" y="329"/>
                  <a:pt x="131" y="309"/>
                </a:cubicBezTo>
                <a:cubicBezTo>
                  <a:pt x="154" y="293"/>
                  <a:pt x="172" y="269"/>
                  <a:pt x="181" y="242"/>
                </a:cubicBezTo>
                <a:cubicBezTo>
                  <a:pt x="182" y="238"/>
                  <a:pt x="182" y="235"/>
                  <a:pt x="180" y="231"/>
                </a:cubicBezTo>
                <a:cubicBezTo>
                  <a:pt x="179" y="228"/>
                  <a:pt x="176" y="226"/>
                  <a:pt x="172" y="225"/>
                </a:cubicBezTo>
                <a:cubicBezTo>
                  <a:pt x="162" y="222"/>
                  <a:pt x="156" y="213"/>
                  <a:pt x="156" y="202"/>
                </a:cubicBezTo>
                <a:cubicBezTo>
                  <a:pt x="156" y="189"/>
                  <a:pt x="166" y="178"/>
                  <a:pt x="179" y="178"/>
                </a:cubicBezTo>
                <a:cubicBezTo>
                  <a:pt x="186" y="178"/>
                  <a:pt x="192" y="181"/>
                  <a:pt x="196" y="185"/>
                </a:cubicBezTo>
                <a:cubicBezTo>
                  <a:pt x="201" y="190"/>
                  <a:pt x="203" y="196"/>
                  <a:pt x="203" y="202"/>
                </a:cubicBezTo>
                <a:cubicBezTo>
                  <a:pt x="203" y="211"/>
                  <a:pt x="198" y="218"/>
                  <a:pt x="191" y="223"/>
                </a:cubicBezTo>
                <a:cubicBezTo>
                  <a:pt x="185" y="226"/>
                  <a:pt x="182" y="234"/>
                  <a:pt x="186" y="241"/>
                </a:cubicBezTo>
                <a:cubicBezTo>
                  <a:pt x="190" y="247"/>
                  <a:pt x="198" y="250"/>
                  <a:pt x="204" y="246"/>
                </a:cubicBezTo>
                <a:cubicBezTo>
                  <a:pt x="220" y="237"/>
                  <a:pt x="230" y="220"/>
                  <a:pt x="230" y="202"/>
                </a:cubicBezTo>
                <a:cubicBezTo>
                  <a:pt x="230" y="174"/>
                  <a:pt x="207" y="152"/>
                  <a:pt x="179" y="152"/>
                </a:cubicBezTo>
                <a:cubicBezTo>
                  <a:pt x="166" y="152"/>
                  <a:pt x="153" y="157"/>
                  <a:pt x="144" y="166"/>
                </a:cubicBezTo>
                <a:cubicBezTo>
                  <a:pt x="134" y="176"/>
                  <a:pt x="129" y="189"/>
                  <a:pt x="129" y="202"/>
                </a:cubicBezTo>
                <a:cubicBezTo>
                  <a:pt x="129" y="219"/>
                  <a:pt x="138" y="235"/>
                  <a:pt x="151" y="244"/>
                </a:cubicBezTo>
                <a:cubicBezTo>
                  <a:pt x="136" y="276"/>
                  <a:pt x="101" y="311"/>
                  <a:pt x="51" y="299"/>
                </a:cubicBezTo>
                <a:cubicBezTo>
                  <a:pt x="48" y="293"/>
                  <a:pt x="47" y="287"/>
                  <a:pt x="47" y="282"/>
                </a:cubicBezTo>
                <a:cubicBezTo>
                  <a:pt x="47" y="272"/>
                  <a:pt x="50" y="264"/>
                  <a:pt x="53" y="257"/>
                </a:cubicBezTo>
                <a:cubicBezTo>
                  <a:pt x="66" y="233"/>
                  <a:pt x="91" y="217"/>
                  <a:pt x="108" y="215"/>
                </a:cubicBezTo>
                <a:cubicBezTo>
                  <a:pt x="115" y="214"/>
                  <a:pt x="119" y="208"/>
                  <a:pt x="119" y="202"/>
                </a:cubicBezTo>
                <a:cubicBezTo>
                  <a:pt x="119" y="202"/>
                  <a:pt x="119" y="202"/>
                  <a:pt x="119" y="201"/>
                </a:cubicBezTo>
                <a:cubicBezTo>
                  <a:pt x="119" y="195"/>
                  <a:pt x="114" y="189"/>
                  <a:pt x="108" y="188"/>
                </a:cubicBezTo>
                <a:cubicBezTo>
                  <a:pt x="84" y="185"/>
                  <a:pt x="49" y="168"/>
                  <a:pt x="34" y="145"/>
                </a:cubicBezTo>
                <a:cubicBezTo>
                  <a:pt x="29" y="138"/>
                  <a:pt x="27" y="131"/>
                  <a:pt x="27" y="124"/>
                </a:cubicBezTo>
                <a:cubicBezTo>
                  <a:pt x="27" y="122"/>
                  <a:pt x="27" y="120"/>
                  <a:pt x="28" y="118"/>
                </a:cubicBezTo>
                <a:cubicBezTo>
                  <a:pt x="39" y="108"/>
                  <a:pt x="57" y="108"/>
                  <a:pt x="67" y="109"/>
                </a:cubicBezTo>
                <a:cubicBezTo>
                  <a:pt x="96" y="111"/>
                  <a:pt x="123" y="127"/>
                  <a:pt x="131" y="140"/>
                </a:cubicBezTo>
                <a:cubicBezTo>
                  <a:pt x="135" y="146"/>
                  <a:pt x="143" y="148"/>
                  <a:pt x="149" y="145"/>
                </a:cubicBezTo>
                <a:cubicBezTo>
                  <a:pt x="153" y="142"/>
                  <a:pt x="156" y="138"/>
                  <a:pt x="156" y="133"/>
                </a:cubicBezTo>
                <a:cubicBezTo>
                  <a:pt x="156" y="131"/>
                  <a:pt x="155" y="129"/>
                  <a:pt x="154" y="127"/>
                </a:cubicBezTo>
                <a:cubicBezTo>
                  <a:pt x="150" y="119"/>
                  <a:pt x="147" y="106"/>
                  <a:pt x="147" y="92"/>
                </a:cubicBezTo>
                <a:cubicBezTo>
                  <a:pt x="147" y="79"/>
                  <a:pt x="149" y="66"/>
                  <a:pt x="154" y="55"/>
                </a:cubicBezTo>
                <a:cubicBezTo>
                  <a:pt x="161" y="41"/>
                  <a:pt x="171" y="32"/>
                  <a:pt x="184" y="28"/>
                </a:cubicBezTo>
                <a:cubicBezTo>
                  <a:pt x="195" y="31"/>
                  <a:pt x="204" y="39"/>
                  <a:pt x="210" y="51"/>
                </a:cubicBezTo>
                <a:cubicBezTo>
                  <a:pt x="215" y="62"/>
                  <a:pt x="217" y="75"/>
                  <a:pt x="217" y="88"/>
                </a:cubicBezTo>
                <a:cubicBezTo>
                  <a:pt x="217" y="104"/>
                  <a:pt x="214" y="121"/>
                  <a:pt x="209" y="132"/>
                </a:cubicBezTo>
                <a:cubicBezTo>
                  <a:pt x="208" y="134"/>
                  <a:pt x="208" y="136"/>
                  <a:pt x="208" y="138"/>
                </a:cubicBezTo>
                <a:cubicBezTo>
                  <a:pt x="208" y="142"/>
                  <a:pt x="209" y="145"/>
                  <a:pt x="213" y="148"/>
                </a:cubicBezTo>
                <a:cubicBezTo>
                  <a:pt x="217" y="152"/>
                  <a:pt x="224" y="152"/>
                  <a:pt x="229" y="149"/>
                </a:cubicBezTo>
                <a:cubicBezTo>
                  <a:pt x="261" y="127"/>
                  <a:pt x="296" y="110"/>
                  <a:pt x="339" y="138"/>
                </a:cubicBezTo>
                <a:cubicBezTo>
                  <a:pt x="335" y="177"/>
                  <a:pt x="293" y="199"/>
                  <a:pt x="255" y="203"/>
                </a:cubicBezTo>
                <a:cubicBezTo>
                  <a:pt x="248" y="204"/>
                  <a:pt x="243" y="209"/>
                  <a:pt x="243" y="215"/>
                </a:cubicBezTo>
                <a:cubicBezTo>
                  <a:pt x="243" y="216"/>
                  <a:pt x="243" y="216"/>
                  <a:pt x="243" y="217"/>
                </a:cubicBezTo>
                <a:cubicBezTo>
                  <a:pt x="243" y="222"/>
                  <a:pt x="246" y="227"/>
                  <a:pt x="252" y="229"/>
                </a:cubicBezTo>
                <a:cubicBezTo>
                  <a:pt x="287" y="241"/>
                  <a:pt x="305" y="266"/>
                  <a:pt x="305" y="302"/>
                </a:cubicBezTo>
                <a:cubicBezTo>
                  <a:pt x="305" y="306"/>
                  <a:pt x="305" y="309"/>
                  <a:pt x="304" y="313"/>
                </a:cubicBezTo>
                <a:cubicBezTo>
                  <a:pt x="250" y="324"/>
                  <a:pt x="216" y="286"/>
                  <a:pt x="205" y="264"/>
                </a:cubicBezTo>
                <a:cubicBezTo>
                  <a:pt x="203" y="260"/>
                  <a:pt x="200" y="257"/>
                  <a:pt x="195" y="257"/>
                </a:cubicBezTo>
                <a:cubicBezTo>
                  <a:pt x="191" y="256"/>
                  <a:pt x="187" y="258"/>
                  <a:pt x="184" y="261"/>
                </a:cubicBezTo>
                <a:cubicBezTo>
                  <a:pt x="174" y="271"/>
                  <a:pt x="161" y="293"/>
                  <a:pt x="161" y="319"/>
                </a:cubicBezTo>
                <a:cubicBezTo>
                  <a:pt x="161" y="326"/>
                  <a:pt x="162" y="333"/>
                  <a:pt x="164" y="340"/>
                </a:cubicBezTo>
                <a:cubicBezTo>
                  <a:pt x="141" y="336"/>
                  <a:pt x="109" y="337"/>
                  <a:pt x="85" y="359"/>
                </a:cubicBezTo>
                <a:cubicBezTo>
                  <a:pt x="83" y="361"/>
                  <a:pt x="81" y="364"/>
                  <a:pt x="81" y="368"/>
                </a:cubicBezTo>
                <a:cubicBezTo>
                  <a:pt x="81" y="372"/>
                  <a:pt x="82" y="375"/>
                  <a:pt x="84" y="378"/>
                </a:cubicBezTo>
                <a:cubicBezTo>
                  <a:pt x="86" y="380"/>
                  <a:pt x="130" y="427"/>
                  <a:pt x="200" y="414"/>
                </a:cubicBezTo>
                <a:cubicBezTo>
                  <a:pt x="204" y="421"/>
                  <a:pt x="210" y="434"/>
                  <a:pt x="212" y="449"/>
                </a:cubicBezTo>
                <a:cubicBezTo>
                  <a:pt x="213" y="456"/>
                  <a:pt x="220" y="461"/>
                  <a:pt x="227" y="460"/>
                </a:cubicBezTo>
                <a:cubicBezTo>
                  <a:pt x="234" y="459"/>
                  <a:pt x="239" y="452"/>
                  <a:pt x="238" y="445"/>
                </a:cubicBezTo>
                <a:cubicBezTo>
                  <a:pt x="234" y="415"/>
                  <a:pt x="218" y="392"/>
                  <a:pt x="217" y="391"/>
                </a:cubicBezTo>
                <a:cubicBezTo>
                  <a:pt x="214" y="386"/>
                  <a:pt x="208" y="384"/>
                  <a:pt x="203" y="385"/>
                </a:cubicBezTo>
                <a:cubicBezTo>
                  <a:pt x="163" y="396"/>
                  <a:pt x="132" y="381"/>
                  <a:pt x="116" y="370"/>
                </a:cubicBezTo>
                <a:cubicBezTo>
                  <a:pt x="145" y="358"/>
                  <a:pt x="181" y="371"/>
                  <a:pt x="182" y="372"/>
                </a:cubicBezTo>
                <a:cubicBezTo>
                  <a:pt x="187" y="374"/>
                  <a:pt x="193" y="372"/>
                  <a:pt x="197" y="368"/>
                </a:cubicBezTo>
                <a:cubicBezTo>
                  <a:pt x="199" y="365"/>
                  <a:pt x="200" y="362"/>
                  <a:pt x="200" y="359"/>
                </a:cubicBezTo>
                <a:cubicBezTo>
                  <a:pt x="200" y="357"/>
                  <a:pt x="199" y="354"/>
                  <a:pt x="198" y="352"/>
                </a:cubicBezTo>
                <a:cubicBezTo>
                  <a:pt x="190" y="340"/>
                  <a:pt x="188" y="329"/>
                  <a:pt x="188" y="319"/>
                </a:cubicBezTo>
                <a:cubicBezTo>
                  <a:pt x="188" y="310"/>
                  <a:pt x="190" y="301"/>
                  <a:pt x="193" y="295"/>
                </a:cubicBezTo>
                <a:cubicBezTo>
                  <a:pt x="215" y="323"/>
                  <a:pt x="259" y="354"/>
                  <a:pt x="320" y="337"/>
                </a:cubicBezTo>
                <a:cubicBezTo>
                  <a:pt x="325" y="336"/>
                  <a:pt x="329" y="331"/>
                  <a:pt x="330" y="326"/>
                </a:cubicBezTo>
                <a:cubicBezTo>
                  <a:pt x="331" y="318"/>
                  <a:pt x="331" y="310"/>
                  <a:pt x="331" y="302"/>
                </a:cubicBezTo>
                <a:cubicBezTo>
                  <a:pt x="331" y="283"/>
                  <a:pt x="327" y="265"/>
                  <a:pt x="319" y="250"/>
                </a:cubicBezTo>
                <a:cubicBezTo>
                  <a:pt x="312" y="239"/>
                  <a:pt x="304" y="229"/>
                  <a:pt x="294" y="222"/>
                </a:cubicBezTo>
                <a:cubicBezTo>
                  <a:pt x="308" y="217"/>
                  <a:pt x="320" y="210"/>
                  <a:pt x="331" y="202"/>
                </a:cubicBezTo>
                <a:cubicBezTo>
                  <a:pt x="354" y="183"/>
                  <a:pt x="366" y="159"/>
                  <a:pt x="366" y="131"/>
                </a:cubicBezTo>
                <a:cubicBezTo>
                  <a:pt x="366" y="127"/>
                  <a:pt x="364" y="123"/>
                  <a:pt x="361" y="121"/>
                </a:cubicBezTo>
                <a:cubicBezTo>
                  <a:pt x="316" y="87"/>
                  <a:pt x="276" y="94"/>
                  <a:pt x="242" y="110"/>
                </a:cubicBezTo>
                <a:cubicBezTo>
                  <a:pt x="243" y="103"/>
                  <a:pt x="244" y="95"/>
                  <a:pt x="244" y="88"/>
                </a:cubicBezTo>
                <a:cubicBezTo>
                  <a:pt x="244" y="71"/>
                  <a:pt x="241" y="54"/>
                  <a:pt x="234" y="39"/>
                </a:cubicBezTo>
                <a:cubicBezTo>
                  <a:pt x="224" y="19"/>
                  <a:pt x="208" y="6"/>
                  <a:pt x="187" y="1"/>
                </a:cubicBezTo>
                <a:cubicBezTo>
                  <a:pt x="184" y="0"/>
                  <a:pt x="182" y="0"/>
                  <a:pt x="180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2" name="Freeform 369"/>
          <p:cNvSpPr>
            <a:spLocks/>
          </p:cNvSpPr>
          <p:nvPr userDrawn="1"/>
        </p:nvSpPr>
        <p:spPr bwMode="auto">
          <a:xfrm>
            <a:off x="3967958" y="2581367"/>
            <a:ext cx="117795" cy="377926"/>
          </a:xfrm>
          <a:custGeom>
            <a:avLst/>
            <a:gdLst/>
            <a:ahLst/>
            <a:cxnLst>
              <a:cxn ang="0">
                <a:pos x="80" y="356"/>
              </a:cxn>
              <a:cxn ang="0">
                <a:pos x="80" y="333"/>
              </a:cxn>
              <a:cxn ang="0">
                <a:pos x="131" y="280"/>
              </a:cxn>
              <a:cxn ang="0">
                <a:pos x="131" y="53"/>
              </a:cxn>
              <a:cxn ang="0">
                <a:pos x="78" y="0"/>
              </a:cxn>
              <a:cxn ang="0">
                <a:pos x="54" y="0"/>
              </a:cxn>
              <a:cxn ang="0">
                <a:pos x="0" y="53"/>
              </a:cxn>
              <a:cxn ang="0">
                <a:pos x="0" y="280"/>
              </a:cxn>
              <a:cxn ang="0">
                <a:pos x="16" y="318"/>
              </a:cxn>
              <a:cxn ang="0">
                <a:pos x="35" y="318"/>
              </a:cxn>
              <a:cxn ang="0">
                <a:pos x="35" y="299"/>
              </a:cxn>
              <a:cxn ang="0">
                <a:pos x="27" y="280"/>
              </a:cxn>
              <a:cxn ang="0">
                <a:pos x="27" y="255"/>
              </a:cxn>
              <a:cxn ang="0">
                <a:pos x="54" y="263"/>
              </a:cxn>
              <a:cxn ang="0">
                <a:pos x="77" y="263"/>
              </a:cxn>
              <a:cxn ang="0">
                <a:pos x="91" y="249"/>
              </a:cxn>
              <a:cxn ang="0">
                <a:pos x="77" y="236"/>
              </a:cxn>
              <a:cxn ang="0">
                <a:pos x="54" y="236"/>
              </a:cxn>
              <a:cxn ang="0">
                <a:pos x="35" y="228"/>
              </a:cxn>
              <a:cxn ang="0">
                <a:pos x="27" y="209"/>
              </a:cxn>
              <a:cxn ang="0">
                <a:pos x="27" y="206"/>
              </a:cxn>
              <a:cxn ang="0">
                <a:pos x="27" y="177"/>
              </a:cxn>
              <a:cxn ang="0">
                <a:pos x="54" y="184"/>
              </a:cxn>
              <a:cxn ang="0">
                <a:pos x="77" y="184"/>
              </a:cxn>
              <a:cxn ang="0">
                <a:pos x="91" y="171"/>
              </a:cxn>
              <a:cxn ang="0">
                <a:pos x="77" y="157"/>
              </a:cxn>
              <a:cxn ang="0">
                <a:pos x="54" y="157"/>
              </a:cxn>
              <a:cxn ang="0">
                <a:pos x="35" y="149"/>
              </a:cxn>
              <a:cxn ang="0">
                <a:pos x="27" y="131"/>
              </a:cxn>
              <a:cxn ang="0">
                <a:pos x="27" y="128"/>
              </a:cxn>
              <a:cxn ang="0">
                <a:pos x="27" y="97"/>
              </a:cxn>
              <a:cxn ang="0">
                <a:pos x="54" y="104"/>
              </a:cxn>
              <a:cxn ang="0">
                <a:pos x="77" y="104"/>
              </a:cxn>
              <a:cxn ang="0">
                <a:pos x="91" y="91"/>
              </a:cxn>
              <a:cxn ang="0">
                <a:pos x="77" y="77"/>
              </a:cxn>
              <a:cxn ang="0">
                <a:pos x="54" y="77"/>
              </a:cxn>
              <a:cxn ang="0">
                <a:pos x="35" y="69"/>
              </a:cxn>
              <a:cxn ang="0">
                <a:pos x="27" y="51"/>
              </a:cxn>
              <a:cxn ang="0">
                <a:pos x="27" y="50"/>
              </a:cxn>
              <a:cxn ang="0">
                <a:pos x="54" y="27"/>
              </a:cxn>
              <a:cxn ang="0">
                <a:pos x="78" y="27"/>
              </a:cxn>
              <a:cxn ang="0">
                <a:pos x="104" y="53"/>
              </a:cxn>
              <a:cxn ang="0">
                <a:pos x="104" y="280"/>
              </a:cxn>
              <a:cxn ang="0">
                <a:pos x="78" y="307"/>
              </a:cxn>
              <a:cxn ang="0">
                <a:pos x="71" y="307"/>
              </a:cxn>
              <a:cxn ang="0">
                <a:pos x="69" y="307"/>
              </a:cxn>
              <a:cxn ang="0">
                <a:pos x="67" y="307"/>
              </a:cxn>
              <a:cxn ang="0">
                <a:pos x="53" y="320"/>
              </a:cxn>
              <a:cxn ang="0">
                <a:pos x="53" y="368"/>
              </a:cxn>
              <a:cxn ang="0">
                <a:pos x="61" y="380"/>
              </a:cxn>
              <a:cxn ang="0">
                <a:pos x="68" y="382"/>
              </a:cxn>
              <a:cxn ang="0">
                <a:pos x="107" y="394"/>
              </a:cxn>
              <a:cxn ang="0">
                <a:pos x="68" y="406"/>
              </a:cxn>
              <a:cxn ang="0">
                <a:pos x="29" y="394"/>
              </a:cxn>
              <a:cxn ang="0">
                <a:pos x="39" y="387"/>
              </a:cxn>
              <a:cxn ang="0">
                <a:pos x="46" y="370"/>
              </a:cxn>
              <a:cxn ang="0">
                <a:pos x="29" y="362"/>
              </a:cxn>
              <a:cxn ang="0">
                <a:pos x="2" y="394"/>
              </a:cxn>
              <a:cxn ang="0">
                <a:pos x="68" y="433"/>
              </a:cxn>
              <a:cxn ang="0">
                <a:pos x="134" y="394"/>
              </a:cxn>
              <a:cxn ang="0">
                <a:pos x="80" y="356"/>
              </a:cxn>
            </a:cxnLst>
            <a:rect l="0" t="0" r="r" b="b"/>
            <a:pathLst>
              <a:path w="134" h="433">
                <a:moveTo>
                  <a:pt x="80" y="356"/>
                </a:moveTo>
                <a:cubicBezTo>
                  <a:pt x="80" y="333"/>
                  <a:pt x="80" y="333"/>
                  <a:pt x="80" y="333"/>
                </a:cubicBezTo>
                <a:cubicBezTo>
                  <a:pt x="108" y="332"/>
                  <a:pt x="131" y="309"/>
                  <a:pt x="131" y="280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24"/>
                  <a:pt x="107" y="0"/>
                  <a:pt x="7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3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94"/>
                  <a:pt x="6" y="308"/>
                  <a:pt x="16" y="318"/>
                </a:cubicBezTo>
                <a:cubicBezTo>
                  <a:pt x="21" y="323"/>
                  <a:pt x="30" y="323"/>
                  <a:pt x="35" y="318"/>
                </a:cubicBezTo>
                <a:cubicBezTo>
                  <a:pt x="40" y="313"/>
                  <a:pt x="40" y="304"/>
                  <a:pt x="35" y="299"/>
                </a:cubicBezTo>
                <a:cubicBezTo>
                  <a:pt x="29" y="294"/>
                  <a:pt x="27" y="287"/>
                  <a:pt x="27" y="280"/>
                </a:cubicBezTo>
                <a:cubicBezTo>
                  <a:pt x="27" y="255"/>
                  <a:pt x="27" y="255"/>
                  <a:pt x="27" y="255"/>
                </a:cubicBezTo>
                <a:cubicBezTo>
                  <a:pt x="35" y="260"/>
                  <a:pt x="44" y="263"/>
                  <a:pt x="54" y="263"/>
                </a:cubicBezTo>
                <a:cubicBezTo>
                  <a:pt x="77" y="263"/>
                  <a:pt x="77" y="263"/>
                  <a:pt x="77" y="263"/>
                </a:cubicBezTo>
                <a:cubicBezTo>
                  <a:pt x="85" y="263"/>
                  <a:pt x="91" y="257"/>
                  <a:pt x="91" y="249"/>
                </a:cubicBezTo>
                <a:cubicBezTo>
                  <a:pt x="91" y="242"/>
                  <a:pt x="85" y="236"/>
                  <a:pt x="77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47" y="236"/>
                  <a:pt x="40" y="233"/>
                  <a:pt x="35" y="228"/>
                </a:cubicBezTo>
                <a:cubicBezTo>
                  <a:pt x="30" y="223"/>
                  <a:pt x="27" y="216"/>
                  <a:pt x="27" y="209"/>
                </a:cubicBezTo>
                <a:cubicBezTo>
                  <a:pt x="27" y="208"/>
                  <a:pt x="27" y="207"/>
                  <a:pt x="27" y="206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35" y="181"/>
                  <a:pt x="44" y="184"/>
                  <a:pt x="54" y="184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85" y="184"/>
                  <a:pt x="91" y="178"/>
                  <a:pt x="91" y="171"/>
                </a:cubicBezTo>
                <a:cubicBezTo>
                  <a:pt x="91" y="163"/>
                  <a:pt x="85" y="157"/>
                  <a:pt x="77" y="157"/>
                </a:cubicBezTo>
                <a:cubicBezTo>
                  <a:pt x="54" y="157"/>
                  <a:pt x="54" y="157"/>
                  <a:pt x="54" y="157"/>
                </a:cubicBezTo>
                <a:cubicBezTo>
                  <a:pt x="47" y="157"/>
                  <a:pt x="40" y="155"/>
                  <a:pt x="35" y="149"/>
                </a:cubicBezTo>
                <a:cubicBezTo>
                  <a:pt x="30" y="144"/>
                  <a:pt x="27" y="138"/>
                  <a:pt x="27" y="131"/>
                </a:cubicBezTo>
                <a:cubicBezTo>
                  <a:pt x="27" y="130"/>
                  <a:pt x="27" y="129"/>
                  <a:pt x="27" y="128"/>
                </a:cubicBezTo>
                <a:cubicBezTo>
                  <a:pt x="27" y="97"/>
                  <a:pt x="27" y="97"/>
                  <a:pt x="27" y="97"/>
                </a:cubicBezTo>
                <a:cubicBezTo>
                  <a:pt x="35" y="101"/>
                  <a:pt x="44" y="104"/>
                  <a:pt x="54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85" y="104"/>
                  <a:pt x="91" y="98"/>
                  <a:pt x="91" y="91"/>
                </a:cubicBezTo>
                <a:cubicBezTo>
                  <a:pt x="91" y="83"/>
                  <a:pt x="85" y="77"/>
                  <a:pt x="77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47" y="77"/>
                  <a:pt x="40" y="75"/>
                  <a:pt x="35" y="69"/>
                </a:cubicBezTo>
                <a:cubicBezTo>
                  <a:pt x="30" y="64"/>
                  <a:pt x="27" y="58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9" y="37"/>
                  <a:pt x="40" y="27"/>
                  <a:pt x="54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93" y="27"/>
                  <a:pt x="104" y="38"/>
                  <a:pt x="104" y="53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95"/>
                  <a:pt x="93" y="307"/>
                  <a:pt x="78" y="307"/>
                </a:cubicBezTo>
                <a:cubicBezTo>
                  <a:pt x="71" y="307"/>
                  <a:pt x="71" y="307"/>
                  <a:pt x="71" y="307"/>
                </a:cubicBezTo>
                <a:cubicBezTo>
                  <a:pt x="70" y="307"/>
                  <a:pt x="69" y="307"/>
                  <a:pt x="69" y="307"/>
                </a:cubicBezTo>
                <a:cubicBezTo>
                  <a:pt x="68" y="307"/>
                  <a:pt x="67" y="307"/>
                  <a:pt x="67" y="307"/>
                </a:cubicBezTo>
                <a:cubicBezTo>
                  <a:pt x="59" y="307"/>
                  <a:pt x="53" y="313"/>
                  <a:pt x="53" y="320"/>
                </a:cubicBezTo>
                <a:cubicBezTo>
                  <a:pt x="53" y="368"/>
                  <a:pt x="53" y="368"/>
                  <a:pt x="53" y="368"/>
                </a:cubicBezTo>
                <a:cubicBezTo>
                  <a:pt x="53" y="374"/>
                  <a:pt x="57" y="378"/>
                  <a:pt x="61" y="380"/>
                </a:cubicBezTo>
                <a:cubicBezTo>
                  <a:pt x="63" y="381"/>
                  <a:pt x="66" y="382"/>
                  <a:pt x="68" y="382"/>
                </a:cubicBezTo>
                <a:cubicBezTo>
                  <a:pt x="92" y="382"/>
                  <a:pt x="106" y="391"/>
                  <a:pt x="107" y="394"/>
                </a:cubicBezTo>
                <a:cubicBezTo>
                  <a:pt x="106" y="397"/>
                  <a:pt x="92" y="406"/>
                  <a:pt x="68" y="406"/>
                </a:cubicBezTo>
                <a:cubicBezTo>
                  <a:pt x="44" y="406"/>
                  <a:pt x="30" y="398"/>
                  <a:pt x="29" y="394"/>
                </a:cubicBezTo>
                <a:cubicBezTo>
                  <a:pt x="29" y="393"/>
                  <a:pt x="32" y="390"/>
                  <a:pt x="39" y="387"/>
                </a:cubicBezTo>
                <a:cubicBezTo>
                  <a:pt x="46" y="384"/>
                  <a:pt x="49" y="376"/>
                  <a:pt x="46" y="370"/>
                </a:cubicBezTo>
                <a:cubicBezTo>
                  <a:pt x="43" y="363"/>
                  <a:pt x="36" y="360"/>
                  <a:pt x="29" y="362"/>
                </a:cubicBezTo>
                <a:cubicBezTo>
                  <a:pt x="12" y="369"/>
                  <a:pt x="2" y="381"/>
                  <a:pt x="2" y="394"/>
                </a:cubicBezTo>
                <a:cubicBezTo>
                  <a:pt x="2" y="416"/>
                  <a:pt x="30" y="433"/>
                  <a:pt x="68" y="433"/>
                </a:cubicBezTo>
                <a:cubicBezTo>
                  <a:pt x="106" y="433"/>
                  <a:pt x="134" y="416"/>
                  <a:pt x="134" y="394"/>
                </a:cubicBezTo>
                <a:cubicBezTo>
                  <a:pt x="134" y="374"/>
                  <a:pt x="112" y="359"/>
                  <a:pt x="80" y="35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3" name="Freeform 373"/>
          <p:cNvSpPr>
            <a:spLocks/>
          </p:cNvSpPr>
          <p:nvPr userDrawn="1"/>
        </p:nvSpPr>
        <p:spPr bwMode="auto">
          <a:xfrm>
            <a:off x="4355053" y="2569105"/>
            <a:ext cx="287126" cy="402467"/>
          </a:xfrm>
          <a:custGeom>
            <a:avLst/>
            <a:gdLst/>
            <a:ahLst/>
            <a:cxnLst>
              <a:cxn ang="0">
                <a:pos x="162" y="17"/>
              </a:cxn>
              <a:cxn ang="0">
                <a:pos x="162" y="19"/>
              </a:cxn>
              <a:cxn ang="0">
                <a:pos x="150" y="136"/>
              </a:cxn>
              <a:cxn ang="0">
                <a:pos x="47" y="205"/>
              </a:cxn>
              <a:cxn ang="0">
                <a:pos x="45" y="207"/>
              </a:cxn>
              <a:cxn ang="0">
                <a:pos x="38" y="223"/>
              </a:cxn>
              <a:cxn ang="0">
                <a:pos x="41" y="234"/>
              </a:cxn>
              <a:cxn ang="0">
                <a:pos x="67" y="244"/>
              </a:cxn>
              <a:cxn ang="0">
                <a:pos x="68" y="243"/>
              </a:cxn>
              <a:cxn ang="0">
                <a:pos x="152" y="210"/>
              </a:cxn>
              <a:cxn ang="0">
                <a:pos x="142" y="391"/>
              </a:cxn>
              <a:cxn ang="0">
                <a:pos x="142" y="392"/>
              </a:cxn>
              <a:cxn ang="0">
                <a:pos x="155" y="405"/>
              </a:cxn>
              <a:cxn ang="0">
                <a:pos x="169" y="393"/>
              </a:cxn>
              <a:cxn ang="0">
                <a:pos x="179" y="190"/>
              </a:cxn>
              <a:cxn ang="0">
                <a:pos x="174" y="179"/>
              </a:cxn>
              <a:cxn ang="0">
                <a:pos x="161" y="177"/>
              </a:cxn>
              <a:cxn ang="0">
                <a:pos x="99" y="202"/>
              </a:cxn>
              <a:cxn ang="0">
                <a:pos x="170" y="154"/>
              </a:cxn>
              <a:cxn ang="0">
                <a:pos x="176" y="145"/>
              </a:cxn>
              <a:cxn ang="0">
                <a:pos x="183" y="68"/>
              </a:cxn>
              <a:cxn ang="0">
                <a:pos x="191" y="144"/>
              </a:cxn>
              <a:cxn ang="0">
                <a:pos x="197" y="154"/>
              </a:cxn>
              <a:cxn ang="0">
                <a:pos x="268" y="203"/>
              </a:cxn>
              <a:cxn ang="0">
                <a:pos x="207" y="178"/>
              </a:cxn>
              <a:cxn ang="0">
                <a:pos x="194" y="179"/>
              </a:cxn>
              <a:cxn ang="0">
                <a:pos x="189" y="190"/>
              </a:cxn>
              <a:cxn ang="0">
                <a:pos x="189" y="191"/>
              </a:cxn>
              <a:cxn ang="0">
                <a:pos x="204" y="418"/>
              </a:cxn>
              <a:cxn ang="0">
                <a:pos x="42" y="418"/>
              </a:cxn>
              <a:cxn ang="0">
                <a:pos x="36" y="420"/>
              </a:cxn>
              <a:cxn ang="0">
                <a:pos x="7" y="434"/>
              </a:cxn>
              <a:cxn ang="0">
                <a:pos x="0" y="446"/>
              </a:cxn>
              <a:cxn ang="0">
                <a:pos x="1" y="451"/>
              </a:cxn>
              <a:cxn ang="0">
                <a:pos x="19" y="457"/>
              </a:cxn>
              <a:cxn ang="0">
                <a:pos x="45" y="445"/>
              </a:cxn>
              <a:cxn ang="0">
                <a:pos x="219" y="445"/>
              </a:cxn>
              <a:cxn ang="0">
                <a:pos x="228" y="440"/>
              </a:cxn>
              <a:cxn ang="0">
                <a:pos x="232" y="431"/>
              </a:cxn>
              <a:cxn ang="0">
                <a:pos x="232" y="430"/>
              </a:cxn>
              <a:cxn ang="0">
                <a:pos x="217" y="211"/>
              </a:cxn>
              <a:cxn ang="0">
                <a:pos x="299" y="245"/>
              </a:cxn>
              <a:cxn ang="0">
                <a:pos x="300" y="245"/>
              </a:cxn>
              <a:cxn ang="0">
                <a:pos x="326" y="235"/>
              </a:cxn>
              <a:cxn ang="0">
                <a:pos x="329" y="224"/>
              </a:cxn>
              <a:cxn ang="0">
                <a:pos x="322" y="208"/>
              </a:cxn>
              <a:cxn ang="0">
                <a:pos x="320" y="207"/>
              </a:cxn>
              <a:cxn ang="0">
                <a:pos x="217" y="135"/>
              </a:cxn>
              <a:cxn ang="0">
                <a:pos x="205" y="19"/>
              </a:cxn>
              <a:cxn ang="0">
                <a:pos x="205" y="17"/>
              </a:cxn>
              <a:cxn ang="0">
                <a:pos x="183" y="0"/>
              </a:cxn>
              <a:cxn ang="0">
                <a:pos x="162" y="17"/>
              </a:cxn>
            </a:cxnLst>
            <a:rect l="0" t="0" r="r" b="b"/>
            <a:pathLst>
              <a:path w="329" h="461">
                <a:moveTo>
                  <a:pt x="162" y="17"/>
                </a:moveTo>
                <a:cubicBezTo>
                  <a:pt x="162" y="18"/>
                  <a:pt x="162" y="18"/>
                  <a:pt x="162" y="19"/>
                </a:cubicBezTo>
                <a:cubicBezTo>
                  <a:pt x="162" y="19"/>
                  <a:pt x="151" y="124"/>
                  <a:pt x="150" y="136"/>
                </a:cubicBezTo>
                <a:cubicBezTo>
                  <a:pt x="140" y="142"/>
                  <a:pt x="47" y="205"/>
                  <a:pt x="47" y="205"/>
                </a:cubicBezTo>
                <a:cubicBezTo>
                  <a:pt x="46" y="206"/>
                  <a:pt x="46" y="206"/>
                  <a:pt x="45" y="207"/>
                </a:cubicBezTo>
                <a:cubicBezTo>
                  <a:pt x="41" y="210"/>
                  <a:pt x="38" y="216"/>
                  <a:pt x="38" y="223"/>
                </a:cubicBezTo>
                <a:cubicBezTo>
                  <a:pt x="38" y="226"/>
                  <a:pt x="39" y="230"/>
                  <a:pt x="41" y="234"/>
                </a:cubicBezTo>
                <a:cubicBezTo>
                  <a:pt x="47" y="244"/>
                  <a:pt x="59" y="246"/>
                  <a:pt x="67" y="244"/>
                </a:cubicBezTo>
                <a:cubicBezTo>
                  <a:pt x="67" y="243"/>
                  <a:pt x="68" y="243"/>
                  <a:pt x="68" y="243"/>
                </a:cubicBezTo>
                <a:cubicBezTo>
                  <a:pt x="68" y="243"/>
                  <a:pt x="126" y="220"/>
                  <a:pt x="152" y="210"/>
                </a:cubicBezTo>
                <a:cubicBezTo>
                  <a:pt x="150" y="243"/>
                  <a:pt x="142" y="391"/>
                  <a:pt x="142" y="391"/>
                </a:cubicBezTo>
                <a:cubicBezTo>
                  <a:pt x="142" y="391"/>
                  <a:pt x="142" y="392"/>
                  <a:pt x="142" y="392"/>
                </a:cubicBezTo>
                <a:cubicBezTo>
                  <a:pt x="142" y="399"/>
                  <a:pt x="148" y="405"/>
                  <a:pt x="155" y="405"/>
                </a:cubicBezTo>
                <a:cubicBezTo>
                  <a:pt x="162" y="406"/>
                  <a:pt x="168" y="400"/>
                  <a:pt x="169" y="393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0" y="186"/>
                  <a:pt x="178" y="181"/>
                  <a:pt x="174" y="179"/>
                </a:cubicBezTo>
                <a:cubicBezTo>
                  <a:pt x="170" y="176"/>
                  <a:pt x="165" y="176"/>
                  <a:pt x="161" y="177"/>
                </a:cubicBezTo>
                <a:cubicBezTo>
                  <a:pt x="161" y="177"/>
                  <a:pt x="129" y="190"/>
                  <a:pt x="99" y="202"/>
                </a:cubicBezTo>
                <a:cubicBezTo>
                  <a:pt x="131" y="181"/>
                  <a:pt x="170" y="154"/>
                  <a:pt x="170" y="154"/>
                </a:cubicBezTo>
                <a:cubicBezTo>
                  <a:pt x="173" y="152"/>
                  <a:pt x="175" y="148"/>
                  <a:pt x="176" y="145"/>
                </a:cubicBezTo>
                <a:cubicBezTo>
                  <a:pt x="176" y="145"/>
                  <a:pt x="180" y="104"/>
                  <a:pt x="183" y="68"/>
                </a:cubicBezTo>
                <a:cubicBezTo>
                  <a:pt x="187" y="104"/>
                  <a:pt x="191" y="144"/>
                  <a:pt x="191" y="144"/>
                </a:cubicBezTo>
                <a:cubicBezTo>
                  <a:pt x="192" y="148"/>
                  <a:pt x="194" y="152"/>
                  <a:pt x="197" y="154"/>
                </a:cubicBezTo>
                <a:cubicBezTo>
                  <a:pt x="197" y="154"/>
                  <a:pt x="236" y="181"/>
                  <a:pt x="268" y="203"/>
                </a:cubicBezTo>
                <a:cubicBezTo>
                  <a:pt x="239" y="191"/>
                  <a:pt x="207" y="178"/>
                  <a:pt x="207" y="178"/>
                </a:cubicBezTo>
                <a:cubicBezTo>
                  <a:pt x="203" y="176"/>
                  <a:pt x="198" y="177"/>
                  <a:pt x="194" y="179"/>
                </a:cubicBezTo>
                <a:cubicBezTo>
                  <a:pt x="191" y="182"/>
                  <a:pt x="189" y="186"/>
                  <a:pt x="189" y="190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9" y="191"/>
                  <a:pt x="203" y="393"/>
                  <a:pt x="204" y="418"/>
                </a:cubicBezTo>
                <a:cubicBezTo>
                  <a:pt x="180" y="418"/>
                  <a:pt x="42" y="418"/>
                  <a:pt x="42" y="418"/>
                </a:cubicBezTo>
                <a:cubicBezTo>
                  <a:pt x="40" y="418"/>
                  <a:pt x="38" y="419"/>
                  <a:pt x="36" y="420"/>
                </a:cubicBezTo>
                <a:cubicBezTo>
                  <a:pt x="7" y="434"/>
                  <a:pt x="7" y="434"/>
                  <a:pt x="7" y="434"/>
                </a:cubicBezTo>
                <a:cubicBezTo>
                  <a:pt x="3" y="436"/>
                  <a:pt x="0" y="441"/>
                  <a:pt x="0" y="446"/>
                </a:cubicBezTo>
                <a:cubicBezTo>
                  <a:pt x="0" y="447"/>
                  <a:pt x="0" y="449"/>
                  <a:pt x="1" y="451"/>
                </a:cubicBezTo>
                <a:cubicBezTo>
                  <a:pt x="4" y="458"/>
                  <a:pt x="12" y="461"/>
                  <a:pt x="19" y="457"/>
                </a:cubicBezTo>
                <a:cubicBezTo>
                  <a:pt x="19" y="457"/>
                  <a:pt x="40" y="447"/>
                  <a:pt x="45" y="445"/>
                </a:cubicBezTo>
                <a:cubicBezTo>
                  <a:pt x="51" y="445"/>
                  <a:pt x="219" y="445"/>
                  <a:pt x="219" y="445"/>
                </a:cubicBezTo>
                <a:cubicBezTo>
                  <a:pt x="222" y="445"/>
                  <a:pt x="226" y="443"/>
                  <a:pt x="228" y="440"/>
                </a:cubicBezTo>
                <a:cubicBezTo>
                  <a:pt x="231" y="438"/>
                  <a:pt x="232" y="435"/>
                  <a:pt x="232" y="431"/>
                </a:cubicBezTo>
                <a:cubicBezTo>
                  <a:pt x="232" y="431"/>
                  <a:pt x="232" y="431"/>
                  <a:pt x="232" y="430"/>
                </a:cubicBezTo>
                <a:cubicBezTo>
                  <a:pt x="232" y="430"/>
                  <a:pt x="219" y="246"/>
                  <a:pt x="217" y="211"/>
                </a:cubicBezTo>
                <a:cubicBezTo>
                  <a:pt x="243" y="221"/>
                  <a:pt x="299" y="245"/>
                  <a:pt x="299" y="245"/>
                </a:cubicBezTo>
                <a:cubicBezTo>
                  <a:pt x="299" y="245"/>
                  <a:pt x="300" y="245"/>
                  <a:pt x="300" y="245"/>
                </a:cubicBezTo>
                <a:cubicBezTo>
                  <a:pt x="308" y="248"/>
                  <a:pt x="320" y="246"/>
                  <a:pt x="326" y="235"/>
                </a:cubicBezTo>
                <a:cubicBezTo>
                  <a:pt x="328" y="232"/>
                  <a:pt x="329" y="228"/>
                  <a:pt x="329" y="224"/>
                </a:cubicBezTo>
                <a:cubicBezTo>
                  <a:pt x="329" y="218"/>
                  <a:pt x="326" y="212"/>
                  <a:pt x="322" y="208"/>
                </a:cubicBezTo>
                <a:cubicBezTo>
                  <a:pt x="321" y="208"/>
                  <a:pt x="321" y="207"/>
                  <a:pt x="320" y="207"/>
                </a:cubicBezTo>
                <a:cubicBezTo>
                  <a:pt x="320" y="207"/>
                  <a:pt x="226" y="142"/>
                  <a:pt x="217" y="135"/>
                </a:cubicBezTo>
                <a:cubicBezTo>
                  <a:pt x="216" y="124"/>
                  <a:pt x="205" y="19"/>
                  <a:pt x="205" y="19"/>
                </a:cubicBezTo>
                <a:cubicBezTo>
                  <a:pt x="205" y="18"/>
                  <a:pt x="205" y="17"/>
                  <a:pt x="205" y="17"/>
                </a:cubicBezTo>
                <a:cubicBezTo>
                  <a:pt x="203" y="9"/>
                  <a:pt x="195" y="0"/>
                  <a:pt x="183" y="0"/>
                </a:cubicBezTo>
                <a:cubicBezTo>
                  <a:pt x="171" y="0"/>
                  <a:pt x="164" y="9"/>
                  <a:pt x="162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4" name="Freeform 437"/>
          <p:cNvSpPr>
            <a:spLocks/>
          </p:cNvSpPr>
          <p:nvPr userDrawn="1"/>
        </p:nvSpPr>
        <p:spPr bwMode="auto">
          <a:xfrm>
            <a:off x="4810865" y="2577072"/>
            <a:ext cx="320255" cy="386516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0" y="183"/>
              </a:cxn>
              <a:cxn ang="0">
                <a:pos x="0" y="199"/>
              </a:cxn>
              <a:cxn ang="0">
                <a:pos x="14" y="212"/>
              </a:cxn>
              <a:cxn ang="0">
                <a:pos x="27" y="199"/>
              </a:cxn>
              <a:cxn ang="0">
                <a:pos x="55" y="170"/>
              </a:cxn>
              <a:cxn ang="0">
                <a:pos x="84" y="199"/>
              </a:cxn>
              <a:cxn ang="0">
                <a:pos x="97" y="212"/>
              </a:cxn>
              <a:cxn ang="0">
                <a:pos x="110" y="199"/>
              </a:cxn>
              <a:cxn ang="0">
                <a:pos x="55" y="144"/>
              </a:cxn>
              <a:cxn ang="0">
                <a:pos x="30" y="150"/>
              </a:cxn>
              <a:cxn ang="0">
                <a:pos x="183" y="26"/>
              </a:cxn>
              <a:cxn ang="0">
                <a:pos x="335" y="149"/>
              </a:cxn>
              <a:cxn ang="0">
                <a:pos x="312" y="144"/>
              </a:cxn>
              <a:cxn ang="0">
                <a:pos x="271" y="163"/>
              </a:cxn>
              <a:cxn ang="0">
                <a:pos x="229" y="144"/>
              </a:cxn>
              <a:cxn ang="0">
                <a:pos x="174" y="199"/>
              </a:cxn>
              <a:cxn ang="0">
                <a:pos x="174" y="388"/>
              </a:cxn>
              <a:cxn ang="0">
                <a:pos x="146" y="416"/>
              </a:cxn>
              <a:cxn ang="0">
                <a:pos x="132" y="430"/>
              </a:cxn>
              <a:cxn ang="0">
                <a:pos x="146" y="443"/>
              </a:cxn>
              <a:cxn ang="0">
                <a:pos x="201" y="388"/>
              </a:cxn>
              <a:cxn ang="0">
                <a:pos x="201" y="199"/>
              </a:cxn>
              <a:cxn ang="0">
                <a:pos x="229" y="170"/>
              </a:cxn>
              <a:cxn ang="0">
                <a:pos x="257" y="199"/>
              </a:cxn>
              <a:cxn ang="0">
                <a:pos x="271" y="212"/>
              </a:cxn>
              <a:cxn ang="0">
                <a:pos x="284" y="199"/>
              </a:cxn>
              <a:cxn ang="0">
                <a:pos x="312" y="170"/>
              </a:cxn>
              <a:cxn ang="0">
                <a:pos x="340" y="198"/>
              </a:cxn>
              <a:cxn ang="0">
                <a:pos x="340" y="199"/>
              </a:cxn>
              <a:cxn ang="0">
                <a:pos x="354" y="212"/>
              </a:cxn>
              <a:cxn ang="0">
                <a:pos x="367" y="199"/>
              </a:cxn>
              <a:cxn ang="0">
                <a:pos x="367" y="197"/>
              </a:cxn>
              <a:cxn ang="0">
                <a:pos x="367" y="198"/>
              </a:cxn>
              <a:cxn ang="0">
                <a:pos x="367" y="197"/>
              </a:cxn>
              <a:cxn ang="0">
                <a:pos x="367" y="192"/>
              </a:cxn>
              <a:cxn ang="0">
                <a:pos x="366" y="182"/>
              </a:cxn>
              <a:cxn ang="0">
                <a:pos x="183" y="0"/>
              </a:cxn>
              <a:cxn ang="0">
                <a:pos x="0" y="183"/>
              </a:cxn>
            </a:cxnLst>
            <a:rect l="0" t="0" r="r" b="b"/>
            <a:pathLst>
              <a:path w="367" h="443">
                <a:moveTo>
                  <a:pt x="0" y="183"/>
                </a:moveTo>
                <a:cubicBezTo>
                  <a:pt x="0" y="183"/>
                  <a:pt x="0" y="183"/>
                  <a:pt x="0" y="183"/>
                </a:cubicBezTo>
                <a:cubicBezTo>
                  <a:pt x="0" y="199"/>
                  <a:pt x="0" y="199"/>
                  <a:pt x="0" y="199"/>
                </a:cubicBezTo>
                <a:cubicBezTo>
                  <a:pt x="1" y="206"/>
                  <a:pt x="7" y="212"/>
                  <a:pt x="14" y="212"/>
                </a:cubicBezTo>
                <a:cubicBezTo>
                  <a:pt x="21" y="212"/>
                  <a:pt x="27" y="206"/>
                  <a:pt x="27" y="199"/>
                </a:cubicBezTo>
                <a:cubicBezTo>
                  <a:pt x="27" y="183"/>
                  <a:pt x="40" y="170"/>
                  <a:pt x="55" y="170"/>
                </a:cubicBezTo>
                <a:cubicBezTo>
                  <a:pt x="71" y="170"/>
                  <a:pt x="84" y="183"/>
                  <a:pt x="84" y="199"/>
                </a:cubicBezTo>
                <a:cubicBezTo>
                  <a:pt x="84" y="206"/>
                  <a:pt x="90" y="212"/>
                  <a:pt x="97" y="212"/>
                </a:cubicBezTo>
                <a:cubicBezTo>
                  <a:pt x="104" y="212"/>
                  <a:pt x="110" y="206"/>
                  <a:pt x="110" y="199"/>
                </a:cubicBezTo>
                <a:cubicBezTo>
                  <a:pt x="110" y="168"/>
                  <a:pt x="86" y="144"/>
                  <a:pt x="55" y="144"/>
                </a:cubicBezTo>
                <a:cubicBezTo>
                  <a:pt x="46" y="144"/>
                  <a:pt x="38" y="146"/>
                  <a:pt x="30" y="150"/>
                </a:cubicBezTo>
                <a:cubicBezTo>
                  <a:pt x="45" y="79"/>
                  <a:pt x="108" y="26"/>
                  <a:pt x="183" y="26"/>
                </a:cubicBezTo>
                <a:cubicBezTo>
                  <a:pt x="257" y="26"/>
                  <a:pt x="320" y="79"/>
                  <a:pt x="335" y="149"/>
                </a:cubicBezTo>
                <a:cubicBezTo>
                  <a:pt x="328" y="145"/>
                  <a:pt x="320" y="144"/>
                  <a:pt x="312" y="144"/>
                </a:cubicBezTo>
                <a:cubicBezTo>
                  <a:pt x="295" y="144"/>
                  <a:pt x="281" y="151"/>
                  <a:pt x="271" y="163"/>
                </a:cubicBezTo>
                <a:cubicBezTo>
                  <a:pt x="261" y="151"/>
                  <a:pt x="246" y="144"/>
                  <a:pt x="229" y="144"/>
                </a:cubicBezTo>
                <a:cubicBezTo>
                  <a:pt x="199" y="144"/>
                  <a:pt x="174" y="168"/>
                  <a:pt x="174" y="199"/>
                </a:cubicBezTo>
                <a:cubicBezTo>
                  <a:pt x="174" y="388"/>
                  <a:pt x="174" y="388"/>
                  <a:pt x="174" y="388"/>
                </a:cubicBezTo>
                <a:cubicBezTo>
                  <a:pt x="174" y="404"/>
                  <a:pt x="161" y="416"/>
                  <a:pt x="146" y="416"/>
                </a:cubicBezTo>
                <a:cubicBezTo>
                  <a:pt x="138" y="416"/>
                  <a:pt x="132" y="422"/>
                  <a:pt x="132" y="430"/>
                </a:cubicBezTo>
                <a:cubicBezTo>
                  <a:pt x="132" y="437"/>
                  <a:pt x="138" y="443"/>
                  <a:pt x="146" y="443"/>
                </a:cubicBezTo>
                <a:cubicBezTo>
                  <a:pt x="176" y="443"/>
                  <a:pt x="201" y="418"/>
                  <a:pt x="201" y="388"/>
                </a:cubicBezTo>
                <a:cubicBezTo>
                  <a:pt x="201" y="199"/>
                  <a:pt x="201" y="199"/>
                  <a:pt x="201" y="199"/>
                </a:cubicBezTo>
                <a:cubicBezTo>
                  <a:pt x="201" y="183"/>
                  <a:pt x="213" y="170"/>
                  <a:pt x="229" y="170"/>
                </a:cubicBezTo>
                <a:cubicBezTo>
                  <a:pt x="245" y="170"/>
                  <a:pt x="257" y="183"/>
                  <a:pt x="257" y="199"/>
                </a:cubicBezTo>
                <a:cubicBezTo>
                  <a:pt x="257" y="206"/>
                  <a:pt x="263" y="212"/>
                  <a:pt x="271" y="212"/>
                </a:cubicBezTo>
                <a:cubicBezTo>
                  <a:pt x="278" y="212"/>
                  <a:pt x="284" y="206"/>
                  <a:pt x="284" y="199"/>
                </a:cubicBezTo>
                <a:cubicBezTo>
                  <a:pt x="284" y="183"/>
                  <a:pt x="296" y="170"/>
                  <a:pt x="312" y="170"/>
                </a:cubicBezTo>
                <a:cubicBezTo>
                  <a:pt x="327" y="170"/>
                  <a:pt x="340" y="182"/>
                  <a:pt x="340" y="198"/>
                </a:cubicBezTo>
                <a:cubicBezTo>
                  <a:pt x="340" y="198"/>
                  <a:pt x="340" y="199"/>
                  <a:pt x="340" y="199"/>
                </a:cubicBezTo>
                <a:cubicBezTo>
                  <a:pt x="341" y="207"/>
                  <a:pt x="347" y="212"/>
                  <a:pt x="354" y="212"/>
                </a:cubicBezTo>
                <a:cubicBezTo>
                  <a:pt x="361" y="212"/>
                  <a:pt x="367" y="206"/>
                  <a:pt x="367" y="199"/>
                </a:cubicBezTo>
                <a:cubicBezTo>
                  <a:pt x="367" y="198"/>
                  <a:pt x="367" y="198"/>
                  <a:pt x="367" y="197"/>
                </a:cubicBezTo>
                <a:cubicBezTo>
                  <a:pt x="367" y="198"/>
                  <a:pt x="367" y="198"/>
                  <a:pt x="367" y="198"/>
                </a:cubicBezTo>
                <a:cubicBezTo>
                  <a:pt x="367" y="198"/>
                  <a:pt x="367" y="197"/>
                  <a:pt x="367" y="197"/>
                </a:cubicBezTo>
                <a:cubicBezTo>
                  <a:pt x="367" y="195"/>
                  <a:pt x="367" y="194"/>
                  <a:pt x="367" y="192"/>
                </a:cubicBezTo>
                <a:cubicBezTo>
                  <a:pt x="366" y="188"/>
                  <a:pt x="366" y="182"/>
                  <a:pt x="366" y="182"/>
                </a:cubicBezTo>
                <a:cubicBezTo>
                  <a:pt x="365" y="81"/>
                  <a:pt x="284" y="0"/>
                  <a:pt x="183" y="0"/>
                </a:cubicBezTo>
                <a:cubicBezTo>
                  <a:pt x="82" y="0"/>
                  <a:pt x="0" y="82"/>
                  <a:pt x="0" y="18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5" name="Freeform 449"/>
          <p:cNvSpPr>
            <a:spLocks/>
          </p:cNvSpPr>
          <p:nvPr userDrawn="1"/>
        </p:nvSpPr>
        <p:spPr bwMode="auto">
          <a:xfrm>
            <a:off x="5335997" y="2572778"/>
            <a:ext cx="208596" cy="395104"/>
          </a:xfrm>
          <a:custGeom>
            <a:avLst/>
            <a:gdLst/>
            <a:ahLst/>
            <a:cxnLst>
              <a:cxn ang="0">
                <a:pos x="129" y="2"/>
              </a:cxn>
              <a:cxn ang="0">
                <a:pos x="16" y="54"/>
              </a:cxn>
              <a:cxn ang="0">
                <a:pos x="16" y="77"/>
              </a:cxn>
              <a:cxn ang="0">
                <a:pos x="128" y="127"/>
              </a:cxn>
              <a:cxn ang="0">
                <a:pos x="176" y="119"/>
              </a:cxn>
              <a:cxn ang="0">
                <a:pos x="118" y="143"/>
              </a:cxn>
              <a:cxn ang="0">
                <a:pos x="115" y="145"/>
              </a:cxn>
              <a:cxn ang="0">
                <a:pos x="114" y="146"/>
              </a:cxn>
              <a:cxn ang="0">
                <a:pos x="113" y="147"/>
              </a:cxn>
              <a:cxn ang="0">
                <a:pos x="112" y="148"/>
              </a:cxn>
              <a:cxn ang="0">
                <a:pos x="112" y="148"/>
              </a:cxn>
              <a:cxn ang="0">
                <a:pos x="111" y="149"/>
              </a:cxn>
              <a:cxn ang="0">
                <a:pos x="111" y="150"/>
              </a:cxn>
              <a:cxn ang="0">
                <a:pos x="110" y="155"/>
              </a:cxn>
              <a:cxn ang="0">
                <a:pos x="110" y="196"/>
              </a:cxn>
              <a:cxn ang="0">
                <a:pos x="128" y="208"/>
              </a:cxn>
              <a:cxn ang="0">
                <a:pos x="177" y="200"/>
              </a:cxn>
              <a:cxn ang="0">
                <a:pos x="110" y="236"/>
              </a:cxn>
              <a:cxn ang="0">
                <a:pos x="116" y="288"/>
              </a:cxn>
              <a:cxn ang="0">
                <a:pos x="177" y="270"/>
              </a:cxn>
              <a:cxn ang="0">
                <a:pos x="119" y="305"/>
              </a:cxn>
              <a:cxn ang="0">
                <a:pos x="110" y="358"/>
              </a:cxn>
              <a:cxn ang="0">
                <a:pos x="128" y="370"/>
              </a:cxn>
              <a:cxn ang="0">
                <a:pos x="177" y="362"/>
              </a:cxn>
              <a:cxn ang="0">
                <a:pos x="111" y="404"/>
              </a:cxn>
              <a:cxn ang="0">
                <a:pos x="128" y="411"/>
              </a:cxn>
              <a:cxn ang="0">
                <a:pos x="203" y="371"/>
              </a:cxn>
              <a:cxn ang="0">
                <a:pos x="197" y="320"/>
              </a:cxn>
              <a:cxn ang="0">
                <a:pos x="136" y="338"/>
              </a:cxn>
              <a:cxn ang="0">
                <a:pos x="195" y="302"/>
              </a:cxn>
              <a:cxn ang="0">
                <a:pos x="203" y="250"/>
              </a:cxn>
              <a:cxn ang="0">
                <a:pos x="185" y="237"/>
              </a:cxn>
              <a:cxn ang="0">
                <a:pos x="136" y="245"/>
              </a:cxn>
              <a:cxn ang="0">
                <a:pos x="203" y="209"/>
              </a:cxn>
              <a:cxn ang="0">
                <a:pos x="197" y="158"/>
              </a:cxn>
              <a:cxn ang="0">
                <a:pos x="136" y="176"/>
              </a:cxn>
              <a:cxn ang="0">
                <a:pos x="195" y="140"/>
              </a:cxn>
              <a:cxn ang="0">
                <a:pos x="203" y="88"/>
              </a:cxn>
              <a:cxn ang="0">
                <a:pos x="185" y="75"/>
              </a:cxn>
              <a:cxn ang="0">
                <a:pos x="52" y="65"/>
              </a:cxn>
              <a:cxn ang="0">
                <a:pos x="212" y="74"/>
              </a:cxn>
              <a:cxn ang="0">
                <a:pos x="123" y="424"/>
              </a:cxn>
              <a:cxn ang="0">
                <a:pos x="27" y="129"/>
              </a:cxn>
              <a:cxn ang="0">
                <a:pos x="0" y="129"/>
              </a:cxn>
              <a:cxn ang="0">
                <a:pos x="7" y="398"/>
              </a:cxn>
              <a:cxn ang="0">
                <a:pos x="123" y="452"/>
              </a:cxn>
              <a:cxn ang="0">
                <a:pos x="231" y="406"/>
              </a:cxn>
              <a:cxn ang="0">
                <a:pos x="239" y="65"/>
              </a:cxn>
            </a:cxnLst>
            <a:rect l="0" t="0" r="r" b="b"/>
            <a:pathLst>
              <a:path w="239" h="452">
                <a:moveTo>
                  <a:pt x="231" y="54"/>
                </a:moveTo>
                <a:cubicBezTo>
                  <a:pt x="129" y="2"/>
                  <a:pt x="129" y="2"/>
                  <a:pt x="129" y="2"/>
                </a:cubicBezTo>
                <a:cubicBezTo>
                  <a:pt x="125" y="0"/>
                  <a:pt x="120" y="1"/>
                  <a:pt x="117" y="2"/>
                </a:cubicBezTo>
                <a:cubicBezTo>
                  <a:pt x="16" y="54"/>
                  <a:pt x="16" y="54"/>
                  <a:pt x="16" y="54"/>
                </a:cubicBezTo>
                <a:cubicBezTo>
                  <a:pt x="12" y="56"/>
                  <a:pt x="9" y="61"/>
                  <a:pt x="9" y="66"/>
                </a:cubicBezTo>
                <a:cubicBezTo>
                  <a:pt x="9" y="71"/>
                  <a:pt x="12" y="75"/>
                  <a:pt x="16" y="7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20" y="128"/>
                  <a:pt x="124" y="128"/>
                  <a:pt x="128" y="127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19"/>
                  <a:pt x="176" y="119"/>
                  <a:pt x="176" y="11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7" y="143"/>
                  <a:pt x="116" y="144"/>
                  <a:pt x="115" y="144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15" y="145"/>
                  <a:pt x="114" y="145"/>
                  <a:pt x="114" y="145"/>
                </a:cubicBezTo>
                <a:cubicBezTo>
                  <a:pt x="114" y="145"/>
                  <a:pt x="114" y="146"/>
                  <a:pt x="114" y="146"/>
                </a:cubicBezTo>
                <a:cubicBezTo>
                  <a:pt x="114" y="146"/>
                  <a:pt x="114" y="146"/>
                  <a:pt x="113" y="146"/>
                </a:cubicBezTo>
                <a:cubicBezTo>
                  <a:pt x="113" y="146"/>
                  <a:pt x="113" y="146"/>
                  <a:pt x="113" y="147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12" y="147"/>
                  <a:pt x="112" y="147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0" y="151"/>
                  <a:pt x="110" y="152"/>
                  <a:pt x="110" y="153"/>
                </a:cubicBezTo>
                <a:cubicBezTo>
                  <a:pt x="110" y="154"/>
                  <a:pt x="110" y="155"/>
                  <a:pt x="110" y="155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10" y="200"/>
                  <a:pt x="112" y="204"/>
                  <a:pt x="116" y="207"/>
                </a:cubicBezTo>
                <a:cubicBezTo>
                  <a:pt x="119" y="209"/>
                  <a:pt x="124" y="210"/>
                  <a:pt x="128" y="208"/>
                </a:cubicBezTo>
                <a:cubicBezTo>
                  <a:pt x="177" y="189"/>
                  <a:pt x="177" y="189"/>
                  <a:pt x="177" y="189"/>
                </a:cubicBezTo>
                <a:cubicBezTo>
                  <a:pt x="177" y="200"/>
                  <a:pt x="177" y="200"/>
                  <a:pt x="177" y="200"/>
                </a:cubicBezTo>
                <a:cubicBezTo>
                  <a:pt x="119" y="224"/>
                  <a:pt x="119" y="224"/>
                  <a:pt x="119" y="224"/>
                </a:cubicBezTo>
                <a:cubicBezTo>
                  <a:pt x="114" y="225"/>
                  <a:pt x="110" y="230"/>
                  <a:pt x="110" y="236"/>
                </a:cubicBezTo>
                <a:cubicBezTo>
                  <a:pt x="110" y="277"/>
                  <a:pt x="110" y="277"/>
                  <a:pt x="110" y="277"/>
                </a:cubicBezTo>
                <a:cubicBezTo>
                  <a:pt x="110" y="281"/>
                  <a:pt x="112" y="285"/>
                  <a:pt x="116" y="288"/>
                </a:cubicBezTo>
                <a:cubicBezTo>
                  <a:pt x="119" y="290"/>
                  <a:pt x="124" y="291"/>
                  <a:pt x="128" y="289"/>
                </a:cubicBezTo>
                <a:cubicBezTo>
                  <a:pt x="177" y="270"/>
                  <a:pt x="177" y="270"/>
                  <a:pt x="177" y="270"/>
                </a:cubicBezTo>
                <a:cubicBezTo>
                  <a:pt x="177" y="281"/>
                  <a:pt x="177" y="281"/>
                  <a:pt x="177" y="281"/>
                </a:cubicBezTo>
                <a:cubicBezTo>
                  <a:pt x="119" y="305"/>
                  <a:pt x="119" y="305"/>
                  <a:pt x="119" y="305"/>
                </a:cubicBezTo>
                <a:cubicBezTo>
                  <a:pt x="114" y="306"/>
                  <a:pt x="110" y="311"/>
                  <a:pt x="110" y="317"/>
                </a:cubicBezTo>
                <a:cubicBezTo>
                  <a:pt x="110" y="358"/>
                  <a:pt x="110" y="358"/>
                  <a:pt x="110" y="358"/>
                </a:cubicBezTo>
                <a:cubicBezTo>
                  <a:pt x="110" y="362"/>
                  <a:pt x="112" y="366"/>
                  <a:pt x="116" y="369"/>
                </a:cubicBezTo>
                <a:cubicBezTo>
                  <a:pt x="119" y="371"/>
                  <a:pt x="124" y="372"/>
                  <a:pt x="128" y="370"/>
                </a:cubicBezTo>
                <a:cubicBezTo>
                  <a:pt x="177" y="351"/>
                  <a:pt x="177" y="351"/>
                  <a:pt x="177" y="351"/>
                </a:cubicBezTo>
                <a:cubicBezTo>
                  <a:pt x="177" y="362"/>
                  <a:pt x="177" y="362"/>
                  <a:pt x="177" y="362"/>
                </a:cubicBezTo>
                <a:cubicBezTo>
                  <a:pt x="118" y="386"/>
                  <a:pt x="118" y="386"/>
                  <a:pt x="118" y="386"/>
                </a:cubicBezTo>
                <a:cubicBezTo>
                  <a:pt x="111" y="389"/>
                  <a:pt x="108" y="397"/>
                  <a:pt x="111" y="404"/>
                </a:cubicBezTo>
                <a:cubicBezTo>
                  <a:pt x="113" y="409"/>
                  <a:pt x="118" y="412"/>
                  <a:pt x="123" y="412"/>
                </a:cubicBezTo>
                <a:cubicBezTo>
                  <a:pt x="125" y="412"/>
                  <a:pt x="127" y="411"/>
                  <a:pt x="128" y="411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81"/>
                  <a:pt x="203" y="376"/>
                  <a:pt x="203" y="371"/>
                </a:cubicBezTo>
                <a:cubicBezTo>
                  <a:pt x="203" y="331"/>
                  <a:pt x="203" y="331"/>
                  <a:pt x="203" y="331"/>
                </a:cubicBezTo>
                <a:cubicBezTo>
                  <a:pt x="203" y="326"/>
                  <a:pt x="201" y="322"/>
                  <a:pt x="197" y="320"/>
                </a:cubicBezTo>
                <a:cubicBezTo>
                  <a:pt x="194" y="317"/>
                  <a:pt x="189" y="317"/>
                  <a:pt x="185" y="318"/>
                </a:cubicBezTo>
                <a:cubicBezTo>
                  <a:pt x="136" y="338"/>
                  <a:pt x="136" y="338"/>
                  <a:pt x="136" y="338"/>
                </a:cubicBezTo>
                <a:cubicBezTo>
                  <a:pt x="136" y="326"/>
                  <a:pt x="136" y="326"/>
                  <a:pt x="136" y="326"/>
                </a:cubicBezTo>
                <a:cubicBezTo>
                  <a:pt x="195" y="302"/>
                  <a:pt x="195" y="302"/>
                  <a:pt x="195" y="302"/>
                </a:cubicBezTo>
                <a:cubicBezTo>
                  <a:pt x="200" y="300"/>
                  <a:pt x="203" y="295"/>
                  <a:pt x="203" y="290"/>
                </a:cubicBezTo>
                <a:cubicBezTo>
                  <a:pt x="203" y="250"/>
                  <a:pt x="203" y="250"/>
                  <a:pt x="203" y="250"/>
                </a:cubicBezTo>
                <a:cubicBezTo>
                  <a:pt x="203" y="245"/>
                  <a:pt x="201" y="241"/>
                  <a:pt x="197" y="239"/>
                </a:cubicBezTo>
                <a:cubicBezTo>
                  <a:pt x="194" y="236"/>
                  <a:pt x="189" y="236"/>
                  <a:pt x="185" y="237"/>
                </a:cubicBezTo>
                <a:cubicBezTo>
                  <a:pt x="136" y="257"/>
                  <a:pt x="136" y="257"/>
                  <a:pt x="136" y="257"/>
                </a:cubicBezTo>
                <a:cubicBezTo>
                  <a:pt x="136" y="245"/>
                  <a:pt x="136" y="245"/>
                  <a:pt x="136" y="245"/>
                </a:cubicBezTo>
                <a:cubicBezTo>
                  <a:pt x="195" y="221"/>
                  <a:pt x="195" y="221"/>
                  <a:pt x="195" y="221"/>
                </a:cubicBezTo>
                <a:cubicBezTo>
                  <a:pt x="200" y="219"/>
                  <a:pt x="203" y="214"/>
                  <a:pt x="203" y="209"/>
                </a:cubicBezTo>
                <a:cubicBezTo>
                  <a:pt x="203" y="169"/>
                  <a:pt x="203" y="169"/>
                  <a:pt x="203" y="169"/>
                </a:cubicBezTo>
                <a:cubicBezTo>
                  <a:pt x="203" y="164"/>
                  <a:pt x="201" y="160"/>
                  <a:pt x="197" y="158"/>
                </a:cubicBezTo>
                <a:cubicBezTo>
                  <a:pt x="194" y="155"/>
                  <a:pt x="189" y="155"/>
                  <a:pt x="185" y="15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200" y="138"/>
                  <a:pt x="203" y="133"/>
                  <a:pt x="203" y="128"/>
                </a:cubicBezTo>
                <a:cubicBezTo>
                  <a:pt x="203" y="88"/>
                  <a:pt x="203" y="88"/>
                  <a:pt x="203" y="88"/>
                </a:cubicBezTo>
                <a:cubicBezTo>
                  <a:pt x="203" y="83"/>
                  <a:pt x="201" y="79"/>
                  <a:pt x="197" y="77"/>
                </a:cubicBezTo>
                <a:cubicBezTo>
                  <a:pt x="194" y="74"/>
                  <a:pt x="189" y="74"/>
                  <a:pt x="185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52" y="65"/>
                  <a:pt x="52" y="65"/>
                  <a:pt x="52" y="65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212" y="74"/>
                  <a:pt x="212" y="74"/>
                  <a:pt x="212" y="74"/>
                </a:cubicBezTo>
                <a:cubicBezTo>
                  <a:pt x="212" y="385"/>
                  <a:pt x="212" y="385"/>
                  <a:pt x="212" y="385"/>
                </a:cubicBezTo>
                <a:cubicBezTo>
                  <a:pt x="123" y="424"/>
                  <a:pt x="123" y="424"/>
                  <a:pt x="123" y="424"/>
                </a:cubicBezTo>
                <a:cubicBezTo>
                  <a:pt x="27" y="378"/>
                  <a:pt x="27" y="378"/>
                  <a:pt x="27" y="378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22"/>
                  <a:pt x="21" y="116"/>
                  <a:pt x="13" y="116"/>
                </a:cubicBezTo>
                <a:cubicBezTo>
                  <a:pt x="6" y="116"/>
                  <a:pt x="0" y="122"/>
                  <a:pt x="0" y="129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91"/>
                  <a:pt x="3" y="396"/>
                  <a:pt x="7" y="398"/>
                </a:cubicBezTo>
                <a:cubicBezTo>
                  <a:pt x="117" y="450"/>
                  <a:pt x="117" y="450"/>
                  <a:pt x="117" y="450"/>
                </a:cubicBezTo>
                <a:cubicBezTo>
                  <a:pt x="119" y="451"/>
                  <a:pt x="121" y="452"/>
                  <a:pt x="123" y="452"/>
                </a:cubicBezTo>
                <a:cubicBezTo>
                  <a:pt x="124" y="452"/>
                  <a:pt x="126" y="451"/>
                  <a:pt x="128" y="451"/>
                </a:cubicBezTo>
                <a:cubicBezTo>
                  <a:pt x="231" y="406"/>
                  <a:pt x="231" y="406"/>
                  <a:pt x="231" y="406"/>
                </a:cubicBezTo>
                <a:cubicBezTo>
                  <a:pt x="236" y="404"/>
                  <a:pt x="239" y="399"/>
                  <a:pt x="239" y="394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39" y="60"/>
                  <a:pt x="236" y="56"/>
                  <a:pt x="231" y="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6" name="Freeform 457"/>
          <p:cNvSpPr>
            <a:spLocks noEditPoints="1"/>
          </p:cNvSpPr>
          <p:nvPr userDrawn="1"/>
        </p:nvSpPr>
        <p:spPr bwMode="auto">
          <a:xfrm>
            <a:off x="5780767" y="2587502"/>
            <a:ext cx="260131" cy="365656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60" y="45"/>
              </a:cxn>
              <a:cxn ang="0">
                <a:pos x="66" y="70"/>
              </a:cxn>
              <a:cxn ang="0">
                <a:pos x="200" y="115"/>
              </a:cxn>
              <a:cxn ang="0">
                <a:pos x="146" y="150"/>
              </a:cxn>
              <a:cxn ang="0">
                <a:pos x="141" y="194"/>
              </a:cxn>
              <a:cxn ang="0">
                <a:pos x="141" y="220"/>
              </a:cxn>
              <a:cxn ang="0">
                <a:pos x="146" y="259"/>
              </a:cxn>
              <a:cxn ang="0">
                <a:pos x="128" y="272"/>
              </a:cxn>
              <a:cxn ang="0">
                <a:pos x="146" y="286"/>
              </a:cxn>
              <a:cxn ang="0">
                <a:pos x="65" y="322"/>
              </a:cxn>
              <a:cxn ang="0">
                <a:pos x="26" y="322"/>
              </a:cxn>
              <a:cxn ang="0">
                <a:pos x="46" y="255"/>
              </a:cxn>
              <a:cxn ang="0">
                <a:pos x="78" y="248"/>
              </a:cxn>
              <a:cxn ang="0">
                <a:pos x="125" y="210"/>
              </a:cxn>
              <a:cxn ang="0">
                <a:pos x="68" y="223"/>
              </a:cxn>
              <a:cxn ang="0">
                <a:pos x="45" y="228"/>
              </a:cxn>
              <a:cxn ang="0">
                <a:pos x="26" y="158"/>
              </a:cxn>
              <a:cxn ang="0">
                <a:pos x="78" y="123"/>
              </a:cxn>
              <a:cxn ang="0">
                <a:pos x="65" y="84"/>
              </a:cxn>
              <a:cxn ang="0">
                <a:pos x="52" y="115"/>
              </a:cxn>
              <a:cxn ang="0">
                <a:pos x="0" y="150"/>
              </a:cxn>
              <a:cxn ang="0">
                <a:pos x="13" y="348"/>
              </a:cxn>
              <a:cxn ang="0">
                <a:pos x="52" y="406"/>
              </a:cxn>
              <a:cxn ang="0">
                <a:pos x="213" y="419"/>
              </a:cxn>
              <a:cxn ang="0">
                <a:pos x="226" y="309"/>
              </a:cxn>
              <a:cxn ang="0">
                <a:pos x="222" y="300"/>
              </a:cxn>
              <a:cxn ang="0">
                <a:pos x="221" y="298"/>
              </a:cxn>
              <a:cxn ang="0">
                <a:pos x="220" y="298"/>
              </a:cxn>
              <a:cxn ang="0">
                <a:pos x="219" y="297"/>
              </a:cxn>
              <a:cxn ang="0">
                <a:pos x="218" y="297"/>
              </a:cxn>
              <a:cxn ang="0">
                <a:pos x="216" y="296"/>
              </a:cxn>
              <a:cxn ang="0">
                <a:pos x="214" y="296"/>
              </a:cxn>
              <a:cxn ang="0">
                <a:pos x="212" y="296"/>
              </a:cxn>
              <a:cxn ang="0">
                <a:pos x="207" y="297"/>
              </a:cxn>
              <a:cxn ang="0">
                <a:pos x="207" y="297"/>
              </a:cxn>
              <a:cxn ang="0">
                <a:pos x="206" y="297"/>
              </a:cxn>
              <a:cxn ang="0">
                <a:pos x="173" y="158"/>
              </a:cxn>
              <a:cxn ang="0">
                <a:pos x="226" y="123"/>
              </a:cxn>
              <a:cxn ang="0">
                <a:pos x="213" y="43"/>
              </a:cxn>
              <a:cxn ang="0">
                <a:pos x="143" y="27"/>
              </a:cxn>
              <a:cxn ang="0">
                <a:pos x="272" y="357"/>
              </a:cxn>
              <a:cxn ang="0">
                <a:pos x="237" y="392"/>
              </a:cxn>
              <a:cxn ang="0">
                <a:pos x="292" y="377"/>
              </a:cxn>
              <a:cxn ang="0">
                <a:pos x="298" y="14"/>
              </a:cxn>
              <a:cxn ang="0">
                <a:pos x="78" y="348"/>
              </a:cxn>
              <a:cxn ang="0">
                <a:pos x="164" y="348"/>
              </a:cxn>
              <a:cxn ang="0">
                <a:pos x="200" y="331"/>
              </a:cxn>
              <a:cxn ang="0">
                <a:pos x="78" y="392"/>
              </a:cxn>
            </a:cxnLst>
            <a:rect l="0" t="0" r="r" b="b"/>
            <a:pathLst>
              <a:path w="298" h="419">
                <a:moveTo>
                  <a:pt x="285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4" y="1"/>
                  <a:pt x="132" y="2"/>
                </a:cubicBezTo>
                <a:cubicBezTo>
                  <a:pt x="60" y="45"/>
                  <a:pt x="60" y="45"/>
                  <a:pt x="60" y="45"/>
                </a:cubicBezTo>
                <a:cubicBezTo>
                  <a:pt x="54" y="48"/>
                  <a:pt x="52" y="54"/>
                  <a:pt x="53" y="60"/>
                </a:cubicBezTo>
                <a:cubicBezTo>
                  <a:pt x="55" y="66"/>
                  <a:pt x="60" y="70"/>
                  <a:pt x="66" y="70"/>
                </a:cubicBezTo>
                <a:cubicBezTo>
                  <a:pt x="200" y="70"/>
                  <a:pt x="200" y="70"/>
                  <a:pt x="200" y="70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9" y="140"/>
                  <a:pt x="146" y="144"/>
                  <a:pt x="146" y="150"/>
                </a:cubicBezTo>
                <a:cubicBezTo>
                  <a:pt x="146" y="194"/>
                  <a:pt x="146" y="194"/>
                  <a:pt x="14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34" y="194"/>
                  <a:pt x="128" y="200"/>
                  <a:pt x="128" y="207"/>
                </a:cubicBezTo>
                <a:cubicBezTo>
                  <a:pt x="128" y="214"/>
                  <a:pt x="134" y="220"/>
                  <a:pt x="141" y="220"/>
                </a:cubicBezTo>
                <a:cubicBezTo>
                  <a:pt x="146" y="220"/>
                  <a:pt x="146" y="220"/>
                  <a:pt x="146" y="220"/>
                </a:cubicBezTo>
                <a:cubicBezTo>
                  <a:pt x="146" y="259"/>
                  <a:pt x="146" y="259"/>
                  <a:pt x="146" y="259"/>
                </a:cubicBezTo>
                <a:cubicBezTo>
                  <a:pt x="141" y="259"/>
                  <a:pt x="141" y="259"/>
                  <a:pt x="141" y="259"/>
                </a:cubicBezTo>
                <a:cubicBezTo>
                  <a:pt x="134" y="259"/>
                  <a:pt x="128" y="265"/>
                  <a:pt x="128" y="272"/>
                </a:cubicBezTo>
                <a:cubicBezTo>
                  <a:pt x="128" y="280"/>
                  <a:pt x="134" y="286"/>
                  <a:pt x="141" y="286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6" y="322"/>
                  <a:pt x="146" y="322"/>
                  <a:pt x="146" y="322"/>
                </a:cubicBezTo>
                <a:cubicBezTo>
                  <a:pt x="65" y="322"/>
                  <a:pt x="65" y="322"/>
                  <a:pt x="65" y="322"/>
                </a:cubicBezTo>
                <a:cubicBezTo>
                  <a:pt x="54" y="322"/>
                  <a:pt x="54" y="322"/>
                  <a:pt x="54" y="322"/>
                </a:cubicBezTo>
                <a:cubicBezTo>
                  <a:pt x="26" y="322"/>
                  <a:pt x="26" y="322"/>
                  <a:pt x="26" y="322"/>
                </a:cubicBezTo>
                <a:cubicBezTo>
                  <a:pt x="26" y="255"/>
                  <a:pt x="26" y="255"/>
                  <a:pt x="26" y="255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9" y="259"/>
                  <a:pt x="54" y="261"/>
                  <a:pt x="60" y="261"/>
                </a:cubicBezTo>
                <a:cubicBezTo>
                  <a:pt x="68" y="261"/>
                  <a:pt x="75" y="255"/>
                  <a:pt x="78" y="248"/>
                </a:cubicBezTo>
                <a:cubicBezTo>
                  <a:pt x="119" y="228"/>
                  <a:pt x="119" y="228"/>
                  <a:pt x="119" y="228"/>
                </a:cubicBezTo>
                <a:cubicBezTo>
                  <a:pt x="125" y="225"/>
                  <a:pt x="128" y="217"/>
                  <a:pt x="125" y="210"/>
                </a:cubicBezTo>
                <a:cubicBezTo>
                  <a:pt x="122" y="204"/>
                  <a:pt x="114" y="201"/>
                  <a:pt x="107" y="204"/>
                </a:cubicBezTo>
                <a:cubicBezTo>
                  <a:pt x="68" y="223"/>
                  <a:pt x="68" y="223"/>
                  <a:pt x="68" y="223"/>
                </a:cubicBezTo>
                <a:cubicBezTo>
                  <a:pt x="65" y="222"/>
                  <a:pt x="62" y="221"/>
                  <a:pt x="60" y="221"/>
                </a:cubicBezTo>
                <a:cubicBezTo>
                  <a:pt x="54" y="221"/>
                  <a:pt x="48" y="224"/>
                  <a:pt x="45" y="228"/>
                </a:cubicBezTo>
                <a:cubicBezTo>
                  <a:pt x="26" y="228"/>
                  <a:pt x="26" y="228"/>
                  <a:pt x="26" y="228"/>
                </a:cubicBezTo>
                <a:cubicBezTo>
                  <a:pt x="26" y="158"/>
                  <a:pt x="26" y="158"/>
                  <a:pt x="26" y="158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6" y="133"/>
                  <a:pt x="78" y="128"/>
                  <a:pt x="78" y="123"/>
                </a:cubicBezTo>
                <a:cubicBezTo>
                  <a:pt x="78" y="98"/>
                  <a:pt x="78" y="98"/>
                  <a:pt x="78" y="98"/>
                </a:cubicBezTo>
                <a:cubicBezTo>
                  <a:pt x="78" y="90"/>
                  <a:pt x="72" y="84"/>
                  <a:pt x="65" y="84"/>
                </a:cubicBezTo>
                <a:cubicBezTo>
                  <a:pt x="58" y="84"/>
                  <a:pt x="52" y="90"/>
                  <a:pt x="52" y="98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" y="138"/>
                  <a:pt x="7" y="138"/>
                  <a:pt x="7" y="138"/>
                </a:cubicBezTo>
                <a:cubicBezTo>
                  <a:pt x="2" y="140"/>
                  <a:pt x="0" y="144"/>
                  <a:pt x="0" y="150"/>
                </a:cubicBezTo>
                <a:cubicBezTo>
                  <a:pt x="0" y="335"/>
                  <a:pt x="0" y="335"/>
                  <a:pt x="0" y="335"/>
                </a:cubicBezTo>
                <a:cubicBezTo>
                  <a:pt x="0" y="342"/>
                  <a:pt x="6" y="348"/>
                  <a:pt x="13" y="348"/>
                </a:cubicBezTo>
                <a:cubicBezTo>
                  <a:pt x="52" y="348"/>
                  <a:pt x="52" y="348"/>
                  <a:pt x="52" y="348"/>
                </a:cubicBezTo>
                <a:cubicBezTo>
                  <a:pt x="52" y="406"/>
                  <a:pt x="52" y="406"/>
                  <a:pt x="52" y="406"/>
                </a:cubicBezTo>
                <a:cubicBezTo>
                  <a:pt x="52" y="413"/>
                  <a:pt x="58" y="419"/>
                  <a:pt x="65" y="419"/>
                </a:cubicBezTo>
                <a:cubicBezTo>
                  <a:pt x="213" y="419"/>
                  <a:pt x="213" y="419"/>
                  <a:pt x="213" y="419"/>
                </a:cubicBezTo>
                <a:cubicBezTo>
                  <a:pt x="220" y="419"/>
                  <a:pt x="226" y="413"/>
                  <a:pt x="226" y="406"/>
                </a:cubicBezTo>
                <a:cubicBezTo>
                  <a:pt x="226" y="309"/>
                  <a:pt x="226" y="309"/>
                  <a:pt x="226" y="309"/>
                </a:cubicBezTo>
                <a:cubicBezTo>
                  <a:pt x="226" y="306"/>
                  <a:pt x="225" y="302"/>
                  <a:pt x="223" y="300"/>
                </a:cubicBezTo>
                <a:cubicBezTo>
                  <a:pt x="223" y="300"/>
                  <a:pt x="222" y="300"/>
                  <a:pt x="222" y="300"/>
                </a:cubicBezTo>
                <a:cubicBezTo>
                  <a:pt x="222" y="299"/>
                  <a:pt x="222" y="299"/>
                  <a:pt x="221" y="299"/>
                </a:cubicBezTo>
                <a:cubicBezTo>
                  <a:pt x="221" y="299"/>
                  <a:pt x="221" y="298"/>
                  <a:pt x="221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20" y="298"/>
                  <a:pt x="220" y="298"/>
                </a:cubicBezTo>
                <a:cubicBezTo>
                  <a:pt x="220" y="298"/>
                  <a:pt x="219" y="297"/>
                  <a:pt x="219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8" y="297"/>
                  <a:pt x="218" y="297"/>
                  <a:pt x="218" y="297"/>
                </a:cubicBezTo>
                <a:cubicBezTo>
                  <a:pt x="218" y="297"/>
                  <a:pt x="217" y="296"/>
                  <a:pt x="217" y="296"/>
                </a:cubicBezTo>
                <a:cubicBezTo>
                  <a:pt x="217" y="296"/>
                  <a:pt x="216" y="296"/>
                  <a:pt x="216" y="296"/>
                </a:cubicBezTo>
                <a:cubicBezTo>
                  <a:pt x="216" y="296"/>
                  <a:pt x="216" y="296"/>
                  <a:pt x="215" y="296"/>
                </a:cubicBezTo>
                <a:cubicBezTo>
                  <a:pt x="215" y="296"/>
                  <a:pt x="215" y="296"/>
                  <a:pt x="214" y="296"/>
                </a:cubicBezTo>
                <a:cubicBezTo>
                  <a:pt x="214" y="296"/>
                  <a:pt x="214" y="296"/>
                  <a:pt x="214" y="296"/>
                </a:cubicBezTo>
                <a:cubicBezTo>
                  <a:pt x="213" y="296"/>
                  <a:pt x="213" y="296"/>
                  <a:pt x="212" y="296"/>
                </a:cubicBezTo>
                <a:cubicBezTo>
                  <a:pt x="212" y="296"/>
                  <a:pt x="212" y="296"/>
                  <a:pt x="212" y="296"/>
                </a:cubicBezTo>
                <a:cubicBezTo>
                  <a:pt x="210" y="296"/>
                  <a:pt x="209" y="296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6" y="297"/>
                  <a:pt x="206" y="297"/>
                  <a:pt x="206" y="297"/>
                </a:cubicBezTo>
                <a:cubicBezTo>
                  <a:pt x="173" y="314"/>
                  <a:pt x="173" y="314"/>
                  <a:pt x="173" y="314"/>
                </a:cubicBezTo>
                <a:cubicBezTo>
                  <a:pt x="173" y="158"/>
                  <a:pt x="173" y="158"/>
                  <a:pt x="173" y="158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23" y="133"/>
                  <a:pt x="226" y="128"/>
                  <a:pt x="226" y="12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6" y="49"/>
                  <a:pt x="220" y="43"/>
                  <a:pt x="213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357"/>
                  <a:pt x="272" y="357"/>
                  <a:pt x="272" y="357"/>
                </a:cubicBezTo>
                <a:cubicBezTo>
                  <a:pt x="242" y="374"/>
                  <a:pt x="242" y="374"/>
                  <a:pt x="242" y="374"/>
                </a:cubicBezTo>
                <a:cubicBezTo>
                  <a:pt x="235" y="378"/>
                  <a:pt x="233" y="386"/>
                  <a:pt x="237" y="392"/>
                </a:cubicBezTo>
                <a:cubicBezTo>
                  <a:pt x="240" y="399"/>
                  <a:pt x="249" y="401"/>
                  <a:pt x="255" y="397"/>
                </a:cubicBezTo>
                <a:cubicBezTo>
                  <a:pt x="292" y="377"/>
                  <a:pt x="292" y="377"/>
                  <a:pt x="292" y="377"/>
                </a:cubicBezTo>
                <a:cubicBezTo>
                  <a:pt x="296" y="374"/>
                  <a:pt x="298" y="370"/>
                  <a:pt x="298" y="365"/>
                </a:cubicBezTo>
                <a:cubicBezTo>
                  <a:pt x="298" y="14"/>
                  <a:pt x="298" y="14"/>
                  <a:pt x="298" y="14"/>
                </a:cubicBezTo>
                <a:cubicBezTo>
                  <a:pt x="298" y="6"/>
                  <a:pt x="292" y="0"/>
                  <a:pt x="285" y="0"/>
                </a:cubicBezTo>
                <a:close/>
                <a:moveTo>
                  <a:pt x="78" y="348"/>
                </a:moveTo>
                <a:cubicBezTo>
                  <a:pt x="157" y="348"/>
                  <a:pt x="157" y="348"/>
                  <a:pt x="157" y="348"/>
                </a:cubicBezTo>
                <a:cubicBezTo>
                  <a:pt x="159" y="349"/>
                  <a:pt x="162" y="349"/>
                  <a:pt x="164" y="348"/>
                </a:cubicBezTo>
                <a:cubicBezTo>
                  <a:pt x="166" y="348"/>
                  <a:pt x="168" y="347"/>
                  <a:pt x="169" y="346"/>
                </a:cubicBezTo>
                <a:cubicBezTo>
                  <a:pt x="200" y="331"/>
                  <a:pt x="200" y="331"/>
                  <a:pt x="200" y="331"/>
                </a:cubicBezTo>
                <a:cubicBezTo>
                  <a:pt x="200" y="392"/>
                  <a:pt x="200" y="392"/>
                  <a:pt x="200" y="392"/>
                </a:cubicBezTo>
                <a:cubicBezTo>
                  <a:pt x="78" y="392"/>
                  <a:pt x="78" y="392"/>
                  <a:pt x="78" y="392"/>
                </a:cubicBezTo>
                <a:lnTo>
                  <a:pt x="78" y="3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7" name="Freeform 473"/>
          <p:cNvSpPr>
            <a:spLocks/>
          </p:cNvSpPr>
          <p:nvPr userDrawn="1"/>
        </p:nvSpPr>
        <p:spPr bwMode="auto">
          <a:xfrm>
            <a:off x="6178291" y="2665427"/>
            <a:ext cx="404921" cy="209823"/>
          </a:xfrm>
          <a:custGeom>
            <a:avLst/>
            <a:gdLst/>
            <a:ahLst/>
            <a:cxnLst>
              <a:cxn ang="0">
                <a:pos x="110" y="87"/>
              </a:cxn>
              <a:cxn ang="0">
                <a:pos x="190" y="100"/>
              </a:cxn>
              <a:cxn ang="0">
                <a:pos x="325" y="158"/>
              </a:cxn>
              <a:cxn ang="0">
                <a:pos x="265" y="119"/>
              </a:cxn>
              <a:cxn ang="0">
                <a:pos x="244" y="130"/>
              </a:cxn>
              <a:cxn ang="0">
                <a:pos x="301" y="185"/>
              </a:cxn>
              <a:cxn ang="0">
                <a:pos x="228" y="138"/>
              </a:cxn>
              <a:cxn ang="0">
                <a:pos x="207" y="149"/>
              </a:cxn>
              <a:cxn ang="0">
                <a:pos x="258" y="202"/>
              </a:cxn>
              <a:cxn ang="0">
                <a:pos x="191" y="158"/>
              </a:cxn>
              <a:cxn ang="0">
                <a:pos x="170" y="169"/>
              </a:cxn>
              <a:cxn ang="0">
                <a:pos x="207" y="210"/>
              </a:cxn>
              <a:cxn ang="0">
                <a:pos x="114" y="157"/>
              </a:cxn>
              <a:cxn ang="0">
                <a:pos x="32" y="154"/>
              </a:cxn>
              <a:cxn ang="0">
                <a:pos x="98" y="68"/>
              </a:cxn>
              <a:cxn ang="0">
                <a:pos x="98" y="42"/>
              </a:cxn>
              <a:cxn ang="0">
                <a:pos x="33" y="51"/>
              </a:cxn>
              <a:cxn ang="0">
                <a:pos x="3" y="176"/>
              </a:cxn>
              <a:cxn ang="0">
                <a:pos x="101" y="181"/>
              </a:cxn>
              <a:cxn ang="0">
                <a:pos x="222" y="234"/>
              </a:cxn>
              <a:cxn ang="0">
                <a:pos x="277" y="225"/>
              </a:cxn>
              <a:cxn ang="0">
                <a:pos x="325" y="204"/>
              </a:cxn>
              <a:cxn ang="0">
                <a:pos x="330" y="185"/>
              </a:cxn>
              <a:cxn ang="0">
                <a:pos x="353" y="160"/>
              </a:cxn>
              <a:cxn ang="0">
                <a:pos x="287" y="84"/>
              </a:cxn>
              <a:cxn ang="0">
                <a:pos x="138" y="88"/>
              </a:cxn>
              <a:cxn ang="0">
                <a:pos x="162" y="59"/>
              </a:cxn>
              <a:cxn ang="0">
                <a:pos x="341" y="68"/>
              </a:cxn>
              <a:cxn ang="0">
                <a:pos x="431" y="68"/>
              </a:cxn>
              <a:cxn ang="0">
                <a:pos x="377" y="154"/>
              </a:cxn>
              <a:cxn ang="0">
                <a:pos x="377" y="181"/>
              </a:cxn>
              <a:cxn ang="0">
                <a:pos x="428" y="172"/>
              </a:cxn>
              <a:cxn ang="0">
                <a:pos x="459" y="47"/>
              </a:cxn>
              <a:cxn ang="0">
                <a:pos x="345" y="42"/>
              </a:cxn>
              <a:cxn ang="0">
                <a:pos x="147" y="37"/>
              </a:cxn>
            </a:cxnLst>
            <a:rect l="0" t="0" r="r" b="b"/>
            <a:pathLst>
              <a:path w="463" h="241">
                <a:moveTo>
                  <a:pt x="147" y="37"/>
                </a:moveTo>
                <a:cubicBezTo>
                  <a:pt x="124" y="52"/>
                  <a:pt x="110" y="70"/>
                  <a:pt x="110" y="87"/>
                </a:cubicBezTo>
                <a:cubicBezTo>
                  <a:pt x="110" y="97"/>
                  <a:pt x="115" y="105"/>
                  <a:pt x="124" y="111"/>
                </a:cubicBezTo>
                <a:cubicBezTo>
                  <a:pt x="144" y="124"/>
                  <a:pt x="166" y="113"/>
                  <a:pt x="190" y="100"/>
                </a:cubicBezTo>
                <a:cubicBezTo>
                  <a:pt x="217" y="85"/>
                  <a:pt x="248" y="87"/>
                  <a:pt x="270" y="104"/>
                </a:cubicBezTo>
                <a:cubicBezTo>
                  <a:pt x="311" y="138"/>
                  <a:pt x="322" y="152"/>
                  <a:pt x="325" y="158"/>
                </a:cubicBezTo>
                <a:cubicBezTo>
                  <a:pt x="323" y="158"/>
                  <a:pt x="319" y="156"/>
                  <a:pt x="311" y="152"/>
                </a:cubicBezTo>
                <a:cubicBezTo>
                  <a:pt x="301" y="146"/>
                  <a:pt x="287" y="136"/>
                  <a:pt x="265" y="119"/>
                </a:cubicBezTo>
                <a:cubicBezTo>
                  <a:pt x="260" y="114"/>
                  <a:pt x="251" y="116"/>
                  <a:pt x="247" y="121"/>
                </a:cubicBezTo>
                <a:cubicBezTo>
                  <a:pt x="245" y="124"/>
                  <a:pt x="244" y="127"/>
                  <a:pt x="244" y="130"/>
                </a:cubicBezTo>
                <a:cubicBezTo>
                  <a:pt x="244" y="133"/>
                  <a:pt x="246" y="137"/>
                  <a:pt x="249" y="140"/>
                </a:cubicBezTo>
                <a:cubicBezTo>
                  <a:pt x="264" y="152"/>
                  <a:pt x="292" y="174"/>
                  <a:pt x="301" y="185"/>
                </a:cubicBezTo>
                <a:cubicBezTo>
                  <a:pt x="297" y="184"/>
                  <a:pt x="291" y="181"/>
                  <a:pt x="281" y="175"/>
                </a:cubicBezTo>
                <a:cubicBezTo>
                  <a:pt x="268" y="168"/>
                  <a:pt x="251" y="155"/>
                  <a:pt x="228" y="138"/>
                </a:cubicBezTo>
                <a:cubicBezTo>
                  <a:pt x="222" y="134"/>
                  <a:pt x="214" y="135"/>
                  <a:pt x="209" y="141"/>
                </a:cubicBezTo>
                <a:cubicBezTo>
                  <a:pt x="208" y="143"/>
                  <a:pt x="207" y="146"/>
                  <a:pt x="207" y="149"/>
                </a:cubicBezTo>
                <a:cubicBezTo>
                  <a:pt x="207" y="153"/>
                  <a:pt x="209" y="157"/>
                  <a:pt x="212" y="159"/>
                </a:cubicBezTo>
                <a:cubicBezTo>
                  <a:pt x="244" y="184"/>
                  <a:pt x="255" y="197"/>
                  <a:pt x="258" y="202"/>
                </a:cubicBezTo>
                <a:cubicBezTo>
                  <a:pt x="255" y="202"/>
                  <a:pt x="250" y="200"/>
                  <a:pt x="240" y="194"/>
                </a:cubicBezTo>
                <a:cubicBezTo>
                  <a:pt x="228" y="187"/>
                  <a:pt x="212" y="175"/>
                  <a:pt x="191" y="158"/>
                </a:cubicBezTo>
                <a:cubicBezTo>
                  <a:pt x="186" y="154"/>
                  <a:pt x="177" y="154"/>
                  <a:pt x="173" y="160"/>
                </a:cubicBezTo>
                <a:cubicBezTo>
                  <a:pt x="171" y="163"/>
                  <a:pt x="170" y="166"/>
                  <a:pt x="170" y="169"/>
                </a:cubicBezTo>
                <a:cubicBezTo>
                  <a:pt x="170" y="172"/>
                  <a:pt x="171" y="176"/>
                  <a:pt x="174" y="179"/>
                </a:cubicBezTo>
                <a:cubicBezTo>
                  <a:pt x="196" y="196"/>
                  <a:pt x="204" y="206"/>
                  <a:pt x="207" y="210"/>
                </a:cubicBezTo>
                <a:cubicBezTo>
                  <a:pt x="202" y="210"/>
                  <a:pt x="192" y="208"/>
                  <a:pt x="170" y="196"/>
                </a:cubicBezTo>
                <a:cubicBezTo>
                  <a:pt x="152" y="186"/>
                  <a:pt x="131" y="171"/>
                  <a:pt x="114" y="157"/>
                </a:cubicBezTo>
                <a:cubicBezTo>
                  <a:pt x="111" y="155"/>
                  <a:pt x="108" y="154"/>
                  <a:pt x="105" y="154"/>
                </a:cubicBezTo>
                <a:cubicBezTo>
                  <a:pt x="105" y="154"/>
                  <a:pt x="55" y="154"/>
                  <a:pt x="32" y="154"/>
                </a:cubicBezTo>
                <a:cubicBezTo>
                  <a:pt x="38" y="132"/>
                  <a:pt x="52" y="82"/>
                  <a:pt x="56" y="68"/>
                </a:cubicBezTo>
                <a:cubicBezTo>
                  <a:pt x="69" y="68"/>
                  <a:pt x="98" y="68"/>
                  <a:pt x="98" y="68"/>
                </a:cubicBezTo>
                <a:cubicBezTo>
                  <a:pt x="105" y="68"/>
                  <a:pt x="111" y="62"/>
                  <a:pt x="111" y="55"/>
                </a:cubicBezTo>
                <a:cubicBezTo>
                  <a:pt x="111" y="48"/>
                  <a:pt x="105" y="42"/>
                  <a:pt x="98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0" y="42"/>
                  <a:pt x="35" y="46"/>
                  <a:pt x="33" y="51"/>
                </a:cubicBezTo>
                <a:cubicBezTo>
                  <a:pt x="1" y="164"/>
                  <a:pt x="1" y="164"/>
                  <a:pt x="1" y="164"/>
                </a:cubicBezTo>
                <a:cubicBezTo>
                  <a:pt x="0" y="168"/>
                  <a:pt x="1" y="172"/>
                  <a:pt x="3" y="176"/>
                </a:cubicBezTo>
                <a:cubicBezTo>
                  <a:pt x="6" y="179"/>
                  <a:pt x="10" y="181"/>
                  <a:pt x="14" y="181"/>
                </a:cubicBezTo>
                <a:cubicBezTo>
                  <a:pt x="14" y="181"/>
                  <a:pt x="92" y="181"/>
                  <a:pt x="101" y="181"/>
                </a:cubicBezTo>
                <a:cubicBezTo>
                  <a:pt x="119" y="196"/>
                  <a:pt x="141" y="210"/>
                  <a:pt x="160" y="221"/>
                </a:cubicBezTo>
                <a:cubicBezTo>
                  <a:pt x="190" y="237"/>
                  <a:pt x="209" y="241"/>
                  <a:pt x="222" y="234"/>
                </a:cubicBezTo>
                <a:cubicBezTo>
                  <a:pt x="229" y="230"/>
                  <a:pt x="232" y="225"/>
                  <a:pt x="233" y="221"/>
                </a:cubicBezTo>
                <a:cubicBezTo>
                  <a:pt x="252" y="230"/>
                  <a:pt x="266" y="232"/>
                  <a:pt x="277" y="225"/>
                </a:cubicBezTo>
                <a:cubicBezTo>
                  <a:pt x="283" y="220"/>
                  <a:pt x="286" y="215"/>
                  <a:pt x="287" y="208"/>
                </a:cubicBezTo>
                <a:cubicBezTo>
                  <a:pt x="298" y="213"/>
                  <a:pt x="315" y="217"/>
                  <a:pt x="325" y="204"/>
                </a:cubicBezTo>
                <a:cubicBezTo>
                  <a:pt x="329" y="198"/>
                  <a:pt x="330" y="193"/>
                  <a:pt x="330" y="189"/>
                </a:cubicBezTo>
                <a:cubicBezTo>
                  <a:pt x="330" y="187"/>
                  <a:pt x="330" y="186"/>
                  <a:pt x="330" y="185"/>
                </a:cubicBezTo>
                <a:cubicBezTo>
                  <a:pt x="337" y="184"/>
                  <a:pt x="342" y="181"/>
                  <a:pt x="347" y="175"/>
                </a:cubicBezTo>
                <a:cubicBezTo>
                  <a:pt x="351" y="171"/>
                  <a:pt x="353" y="166"/>
                  <a:pt x="353" y="160"/>
                </a:cubicBezTo>
                <a:cubicBezTo>
                  <a:pt x="353" y="160"/>
                  <a:pt x="353" y="159"/>
                  <a:pt x="353" y="158"/>
                </a:cubicBezTo>
                <a:cubicBezTo>
                  <a:pt x="352" y="145"/>
                  <a:pt x="341" y="128"/>
                  <a:pt x="287" y="84"/>
                </a:cubicBezTo>
                <a:cubicBezTo>
                  <a:pt x="256" y="59"/>
                  <a:pt x="213" y="56"/>
                  <a:pt x="177" y="76"/>
                </a:cubicBezTo>
                <a:cubicBezTo>
                  <a:pt x="149" y="92"/>
                  <a:pt x="143" y="91"/>
                  <a:pt x="138" y="88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2"/>
                  <a:pt x="144" y="71"/>
                  <a:pt x="162" y="59"/>
                </a:cubicBezTo>
                <a:cubicBezTo>
                  <a:pt x="208" y="30"/>
                  <a:pt x="281" y="51"/>
                  <a:pt x="320" y="63"/>
                </a:cubicBezTo>
                <a:cubicBezTo>
                  <a:pt x="329" y="65"/>
                  <a:pt x="335" y="67"/>
                  <a:pt x="341" y="68"/>
                </a:cubicBezTo>
                <a:cubicBezTo>
                  <a:pt x="341" y="68"/>
                  <a:pt x="342" y="68"/>
                  <a:pt x="343" y="68"/>
                </a:cubicBezTo>
                <a:cubicBezTo>
                  <a:pt x="343" y="68"/>
                  <a:pt x="406" y="68"/>
                  <a:pt x="431" y="68"/>
                </a:cubicBezTo>
                <a:cubicBezTo>
                  <a:pt x="424" y="90"/>
                  <a:pt x="409" y="141"/>
                  <a:pt x="405" y="154"/>
                </a:cubicBezTo>
                <a:cubicBezTo>
                  <a:pt x="394" y="154"/>
                  <a:pt x="377" y="154"/>
                  <a:pt x="377" y="154"/>
                </a:cubicBezTo>
                <a:cubicBezTo>
                  <a:pt x="370" y="154"/>
                  <a:pt x="364" y="160"/>
                  <a:pt x="364" y="168"/>
                </a:cubicBezTo>
                <a:cubicBezTo>
                  <a:pt x="364" y="175"/>
                  <a:pt x="370" y="181"/>
                  <a:pt x="377" y="181"/>
                </a:cubicBezTo>
                <a:cubicBezTo>
                  <a:pt x="415" y="181"/>
                  <a:pt x="415" y="181"/>
                  <a:pt x="415" y="181"/>
                </a:cubicBezTo>
                <a:cubicBezTo>
                  <a:pt x="421" y="181"/>
                  <a:pt x="426" y="177"/>
                  <a:pt x="428" y="172"/>
                </a:cubicBezTo>
                <a:cubicBezTo>
                  <a:pt x="461" y="59"/>
                  <a:pt x="461" y="59"/>
                  <a:pt x="461" y="59"/>
                </a:cubicBezTo>
                <a:cubicBezTo>
                  <a:pt x="463" y="55"/>
                  <a:pt x="462" y="50"/>
                  <a:pt x="459" y="47"/>
                </a:cubicBezTo>
                <a:cubicBezTo>
                  <a:pt x="457" y="44"/>
                  <a:pt x="453" y="42"/>
                  <a:pt x="449" y="42"/>
                </a:cubicBezTo>
                <a:cubicBezTo>
                  <a:pt x="449" y="42"/>
                  <a:pt x="348" y="42"/>
                  <a:pt x="345" y="42"/>
                </a:cubicBezTo>
                <a:cubicBezTo>
                  <a:pt x="341" y="41"/>
                  <a:pt x="335" y="39"/>
                  <a:pt x="328" y="37"/>
                </a:cubicBezTo>
                <a:cubicBezTo>
                  <a:pt x="284" y="24"/>
                  <a:pt x="204" y="0"/>
                  <a:pt x="147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8" name="Freeform 247"/>
          <p:cNvSpPr>
            <a:spLocks/>
          </p:cNvSpPr>
          <p:nvPr userDrawn="1"/>
        </p:nvSpPr>
        <p:spPr bwMode="auto">
          <a:xfrm>
            <a:off x="1372342" y="2572164"/>
            <a:ext cx="321482" cy="396332"/>
          </a:xfrm>
          <a:custGeom>
            <a:avLst/>
            <a:gdLst/>
            <a:ahLst/>
            <a:cxnLst>
              <a:cxn ang="0">
                <a:pos x="305" y="0"/>
              </a:cxn>
              <a:cxn ang="0">
                <a:pos x="292" y="13"/>
              </a:cxn>
              <a:cxn ang="0">
                <a:pos x="283" y="299"/>
              </a:cxn>
              <a:cxn ang="0">
                <a:pos x="208" y="299"/>
              </a:cxn>
              <a:cxn ang="0">
                <a:pos x="202" y="102"/>
              </a:cxn>
              <a:cxn ang="0">
                <a:pos x="189" y="89"/>
              </a:cxn>
              <a:cxn ang="0">
                <a:pos x="148" y="89"/>
              </a:cxn>
              <a:cxn ang="0">
                <a:pos x="134" y="102"/>
              </a:cxn>
              <a:cxn ang="0">
                <a:pos x="128" y="299"/>
              </a:cxn>
              <a:cxn ang="0">
                <a:pos x="66" y="299"/>
              </a:cxn>
              <a:cxn ang="0">
                <a:pos x="56" y="304"/>
              </a:cxn>
              <a:cxn ang="0">
                <a:pos x="3" y="376"/>
              </a:cxn>
              <a:cxn ang="0">
                <a:pos x="0" y="384"/>
              </a:cxn>
              <a:cxn ang="0">
                <a:pos x="0" y="443"/>
              </a:cxn>
              <a:cxn ang="0">
                <a:pos x="14" y="457"/>
              </a:cxn>
              <a:cxn ang="0">
                <a:pos x="27" y="443"/>
              </a:cxn>
              <a:cxn ang="0">
                <a:pos x="27" y="388"/>
              </a:cxn>
              <a:cxn ang="0">
                <a:pos x="73" y="326"/>
              </a:cxn>
              <a:cxn ang="0">
                <a:pos x="141" y="326"/>
              </a:cxn>
              <a:cxn ang="0">
                <a:pos x="155" y="313"/>
              </a:cxn>
              <a:cxn ang="0">
                <a:pos x="160" y="116"/>
              </a:cxn>
              <a:cxn ang="0">
                <a:pos x="176" y="116"/>
              </a:cxn>
              <a:cxn ang="0">
                <a:pos x="182" y="313"/>
              </a:cxn>
              <a:cxn ang="0">
                <a:pos x="195" y="326"/>
              </a:cxn>
              <a:cxn ang="0">
                <a:pos x="296" y="326"/>
              </a:cxn>
              <a:cxn ang="0">
                <a:pos x="310" y="313"/>
              </a:cxn>
              <a:cxn ang="0">
                <a:pos x="318" y="27"/>
              </a:cxn>
              <a:cxn ang="0">
                <a:pos x="333" y="27"/>
              </a:cxn>
              <a:cxn ang="0">
                <a:pos x="342" y="443"/>
              </a:cxn>
              <a:cxn ang="0">
                <a:pos x="355" y="457"/>
              </a:cxn>
              <a:cxn ang="0">
                <a:pos x="368" y="443"/>
              </a:cxn>
              <a:cxn ang="0">
                <a:pos x="360" y="13"/>
              </a:cxn>
              <a:cxn ang="0">
                <a:pos x="346" y="0"/>
              </a:cxn>
              <a:cxn ang="0">
                <a:pos x="305" y="0"/>
              </a:cxn>
            </a:cxnLst>
            <a:rect l="0" t="0" r="r" b="b"/>
            <a:pathLst>
              <a:path w="368" h="457">
                <a:moveTo>
                  <a:pt x="305" y="0"/>
                </a:moveTo>
                <a:cubicBezTo>
                  <a:pt x="298" y="0"/>
                  <a:pt x="292" y="6"/>
                  <a:pt x="292" y="13"/>
                </a:cubicBezTo>
                <a:cubicBezTo>
                  <a:pt x="292" y="13"/>
                  <a:pt x="284" y="275"/>
                  <a:pt x="283" y="299"/>
                </a:cubicBezTo>
                <a:cubicBezTo>
                  <a:pt x="267" y="299"/>
                  <a:pt x="225" y="299"/>
                  <a:pt x="208" y="299"/>
                </a:cubicBezTo>
                <a:cubicBezTo>
                  <a:pt x="207" y="276"/>
                  <a:pt x="202" y="102"/>
                  <a:pt x="202" y="102"/>
                </a:cubicBezTo>
                <a:cubicBezTo>
                  <a:pt x="202" y="95"/>
                  <a:pt x="196" y="89"/>
                  <a:pt x="189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0" y="89"/>
                  <a:pt x="134" y="95"/>
                  <a:pt x="134" y="102"/>
                </a:cubicBezTo>
                <a:cubicBezTo>
                  <a:pt x="134" y="102"/>
                  <a:pt x="129" y="276"/>
                  <a:pt x="128" y="299"/>
                </a:cubicBezTo>
                <a:cubicBezTo>
                  <a:pt x="111" y="299"/>
                  <a:pt x="66" y="299"/>
                  <a:pt x="66" y="299"/>
                </a:cubicBezTo>
                <a:cubicBezTo>
                  <a:pt x="62" y="299"/>
                  <a:pt x="58" y="301"/>
                  <a:pt x="56" y="304"/>
                </a:cubicBezTo>
                <a:cubicBezTo>
                  <a:pt x="3" y="376"/>
                  <a:pt x="3" y="376"/>
                  <a:pt x="3" y="376"/>
                </a:cubicBezTo>
                <a:cubicBezTo>
                  <a:pt x="1" y="378"/>
                  <a:pt x="0" y="381"/>
                  <a:pt x="0" y="384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51"/>
                  <a:pt x="6" y="457"/>
                  <a:pt x="14" y="457"/>
                </a:cubicBezTo>
                <a:cubicBezTo>
                  <a:pt x="21" y="457"/>
                  <a:pt x="27" y="451"/>
                  <a:pt x="27" y="443"/>
                </a:cubicBezTo>
                <a:cubicBezTo>
                  <a:pt x="27" y="443"/>
                  <a:pt x="27" y="396"/>
                  <a:pt x="27" y="388"/>
                </a:cubicBezTo>
                <a:cubicBezTo>
                  <a:pt x="31" y="382"/>
                  <a:pt x="67" y="334"/>
                  <a:pt x="73" y="326"/>
                </a:cubicBezTo>
                <a:cubicBezTo>
                  <a:pt x="84" y="326"/>
                  <a:pt x="141" y="326"/>
                  <a:pt x="141" y="326"/>
                </a:cubicBezTo>
                <a:cubicBezTo>
                  <a:pt x="149" y="326"/>
                  <a:pt x="155" y="320"/>
                  <a:pt x="155" y="313"/>
                </a:cubicBezTo>
                <a:cubicBezTo>
                  <a:pt x="155" y="313"/>
                  <a:pt x="160" y="138"/>
                  <a:pt x="160" y="116"/>
                </a:cubicBezTo>
                <a:cubicBezTo>
                  <a:pt x="167" y="116"/>
                  <a:pt x="169" y="116"/>
                  <a:pt x="176" y="116"/>
                </a:cubicBezTo>
                <a:cubicBezTo>
                  <a:pt x="176" y="138"/>
                  <a:pt x="182" y="313"/>
                  <a:pt x="182" y="313"/>
                </a:cubicBezTo>
                <a:cubicBezTo>
                  <a:pt x="182" y="320"/>
                  <a:pt x="188" y="326"/>
                  <a:pt x="195" y="326"/>
                </a:cubicBezTo>
                <a:cubicBezTo>
                  <a:pt x="296" y="326"/>
                  <a:pt x="296" y="326"/>
                  <a:pt x="296" y="326"/>
                </a:cubicBezTo>
                <a:cubicBezTo>
                  <a:pt x="304" y="326"/>
                  <a:pt x="309" y="320"/>
                  <a:pt x="310" y="313"/>
                </a:cubicBezTo>
                <a:cubicBezTo>
                  <a:pt x="310" y="313"/>
                  <a:pt x="317" y="50"/>
                  <a:pt x="318" y="27"/>
                </a:cubicBezTo>
                <a:cubicBezTo>
                  <a:pt x="325" y="27"/>
                  <a:pt x="327" y="27"/>
                  <a:pt x="333" y="27"/>
                </a:cubicBezTo>
                <a:cubicBezTo>
                  <a:pt x="334" y="51"/>
                  <a:pt x="342" y="443"/>
                  <a:pt x="342" y="443"/>
                </a:cubicBezTo>
                <a:cubicBezTo>
                  <a:pt x="342" y="451"/>
                  <a:pt x="348" y="457"/>
                  <a:pt x="355" y="457"/>
                </a:cubicBezTo>
                <a:cubicBezTo>
                  <a:pt x="363" y="456"/>
                  <a:pt x="368" y="450"/>
                  <a:pt x="368" y="443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59" y="6"/>
                  <a:pt x="354" y="0"/>
                  <a:pt x="346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59" name="Freeform 632"/>
          <p:cNvSpPr>
            <a:spLocks/>
          </p:cNvSpPr>
          <p:nvPr userDrawn="1"/>
        </p:nvSpPr>
        <p:spPr bwMode="auto">
          <a:xfrm>
            <a:off x="6740234" y="2660519"/>
            <a:ext cx="218412" cy="219639"/>
          </a:xfrm>
          <a:custGeom>
            <a:avLst/>
            <a:gdLst/>
            <a:ahLst/>
            <a:cxnLst>
              <a:cxn ang="0">
                <a:pos x="112" y="242"/>
              </a:cxn>
              <a:cxn ang="0">
                <a:pos x="103" y="214"/>
              </a:cxn>
              <a:cxn ang="0">
                <a:pos x="103" y="214"/>
              </a:cxn>
              <a:cxn ang="0">
                <a:pos x="103" y="214"/>
              </a:cxn>
              <a:cxn ang="0">
                <a:pos x="98" y="138"/>
              </a:cxn>
              <a:cxn ang="0">
                <a:pos x="91" y="141"/>
              </a:cxn>
              <a:cxn ang="0">
                <a:pos x="82" y="142"/>
              </a:cxn>
              <a:cxn ang="0">
                <a:pos x="64" y="136"/>
              </a:cxn>
              <a:cxn ang="0">
                <a:pos x="52" y="118"/>
              </a:cxn>
              <a:cxn ang="0">
                <a:pos x="51" y="110"/>
              </a:cxn>
              <a:cxn ang="0">
                <a:pos x="69" y="80"/>
              </a:cxn>
              <a:cxn ang="0">
                <a:pos x="69" y="80"/>
              </a:cxn>
              <a:cxn ang="0">
                <a:pos x="134" y="45"/>
              </a:cxn>
              <a:cxn ang="0">
                <a:pos x="135" y="45"/>
              </a:cxn>
              <a:cxn ang="0">
                <a:pos x="144" y="43"/>
              </a:cxn>
              <a:cxn ang="0">
                <a:pos x="166" y="53"/>
              </a:cxn>
              <a:cxn ang="0">
                <a:pos x="174" y="76"/>
              </a:cxn>
              <a:cxn ang="0">
                <a:pos x="174" y="195"/>
              </a:cxn>
              <a:cxn ang="0">
                <a:pos x="164" y="205"/>
              </a:cxn>
              <a:cxn ang="0">
                <a:pos x="155" y="195"/>
              </a:cxn>
              <a:cxn ang="0">
                <a:pos x="155" y="76"/>
              </a:cxn>
              <a:cxn ang="0">
                <a:pos x="152" y="65"/>
              </a:cxn>
              <a:cxn ang="0">
                <a:pos x="144" y="62"/>
              </a:cxn>
              <a:cxn ang="0">
                <a:pos x="139" y="63"/>
              </a:cxn>
              <a:cxn ang="0">
                <a:pos x="117" y="73"/>
              </a:cxn>
              <a:cxn ang="0">
                <a:pos x="117" y="73"/>
              </a:cxn>
              <a:cxn ang="0">
                <a:pos x="78" y="96"/>
              </a:cxn>
              <a:cxn ang="0">
                <a:pos x="70" y="110"/>
              </a:cxn>
              <a:cxn ang="0">
                <a:pos x="70" y="114"/>
              </a:cxn>
              <a:cxn ang="0">
                <a:pos x="75" y="121"/>
              </a:cxn>
              <a:cxn ang="0">
                <a:pos x="82" y="124"/>
              </a:cxn>
              <a:cxn ang="0">
                <a:pos x="86" y="123"/>
              </a:cxn>
              <a:cxn ang="0">
                <a:pos x="90" y="122"/>
              </a:cxn>
              <a:cxn ang="0">
                <a:pos x="122" y="214"/>
              </a:cxn>
              <a:cxn ang="0">
                <a:pos x="122" y="214"/>
              </a:cxn>
              <a:cxn ang="0">
                <a:pos x="125" y="228"/>
              </a:cxn>
              <a:cxn ang="0">
                <a:pos x="130" y="232"/>
              </a:cxn>
              <a:cxn ang="0">
                <a:pos x="136" y="233"/>
              </a:cxn>
              <a:cxn ang="0">
                <a:pos x="141" y="233"/>
              </a:cxn>
              <a:cxn ang="0">
                <a:pos x="141" y="233"/>
              </a:cxn>
              <a:cxn ang="0">
                <a:pos x="207" y="199"/>
              </a:cxn>
              <a:cxn ang="0">
                <a:pos x="232" y="127"/>
              </a:cxn>
              <a:cxn ang="0">
                <a:pos x="203" y="49"/>
              </a:cxn>
              <a:cxn ang="0">
                <a:pos x="126" y="19"/>
              </a:cxn>
              <a:cxn ang="0">
                <a:pos x="48" y="49"/>
              </a:cxn>
              <a:cxn ang="0">
                <a:pos x="19" y="126"/>
              </a:cxn>
              <a:cxn ang="0">
                <a:pos x="77" y="224"/>
              </a:cxn>
              <a:cxn ang="0">
                <a:pos x="82" y="236"/>
              </a:cxn>
              <a:cxn ang="0">
                <a:pos x="69" y="241"/>
              </a:cxn>
              <a:cxn ang="0">
                <a:pos x="0" y="126"/>
              </a:cxn>
              <a:cxn ang="0">
                <a:pos x="35" y="36"/>
              </a:cxn>
              <a:cxn ang="0">
                <a:pos x="126" y="0"/>
              </a:cxn>
              <a:cxn ang="0">
                <a:pos x="216" y="36"/>
              </a:cxn>
              <a:cxn ang="0">
                <a:pos x="251" y="127"/>
              </a:cxn>
              <a:cxn ang="0">
                <a:pos x="221" y="211"/>
              </a:cxn>
              <a:cxn ang="0">
                <a:pos x="144" y="251"/>
              </a:cxn>
              <a:cxn ang="0">
                <a:pos x="143" y="251"/>
              </a:cxn>
              <a:cxn ang="0">
                <a:pos x="136" y="252"/>
              </a:cxn>
              <a:cxn ang="0">
                <a:pos x="123" y="250"/>
              </a:cxn>
            </a:cxnLst>
            <a:rect l="0" t="0" r="r" b="b"/>
            <a:pathLst>
              <a:path w="251" h="252">
                <a:moveTo>
                  <a:pt x="123" y="250"/>
                </a:moveTo>
                <a:cubicBezTo>
                  <a:pt x="119" y="248"/>
                  <a:pt x="115" y="246"/>
                  <a:pt x="112" y="242"/>
                </a:cubicBezTo>
                <a:cubicBezTo>
                  <a:pt x="112" y="242"/>
                  <a:pt x="112" y="242"/>
                  <a:pt x="112" y="242"/>
                </a:cubicBezTo>
                <a:cubicBezTo>
                  <a:pt x="106" y="235"/>
                  <a:pt x="103" y="226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35"/>
                  <a:pt x="103" y="135"/>
                  <a:pt x="103" y="135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6" y="139"/>
                  <a:pt x="94" y="140"/>
                  <a:pt x="91" y="141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88" y="142"/>
                  <a:pt x="85" y="142"/>
                  <a:pt x="82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76" y="142"/>
                  <a:pt x="69" y="140"/>
                  <a:pt x="64" y="13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59" y="132"/>
                  <a:pt x="54" y="126"/>
                  <a:pt x="52" y="118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6"/>
                  <a:pt x="51" y="113"/>
                  <a:pt x="51" y="11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1" y="98"/>
                  <a:pt x="57" y="86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7" y="51"/>
                  <a:pt x="126" y="47"/>
                  <a:pt x="134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8" y="44"/>
                  <a:pt x="141" y="43"/>
                  <a:pt x="144" y="43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53" y="43"/>
                  <a:pt x="161" y="47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71" y="59"/>
                  <a:pt x="174" y="67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00"/>
                  <a:pt x="170" y="205"/>
                  <a:pt x="164" y="205"/>
                </a:cubicBezTo>
                <a:cubicBezTo>
                  <a:pt x="164" y="205"/>
                  <a:pt x="164" y="205"/>
                  <a:pt x="164" y="205"/>
                </a:cubicBezTo>
                <a:cubicBezTo>
                  <a:pt x="159" y="205"/>
                  <a:pt x="155" y="200"/>
                  <a:pt x="155" y="195"/>
                </a:cubicBezTo>
                <a:cubicBezTo>
                  <a:pt x="155" y="195"/>
                  <a:pt x="155" y="195"/>
                  <a:pt x="155" y="195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5" y="71"/>
                  <a:pt x="153" y="67"/>
                  <a:pt x="152" y="65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50" y="63"/>
                  <a:pt x="148" y="62"/>
                  <a:pt x="144" y="62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3" y="62"/>
                  <a:pt x="141" y="62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33" y="64"/>
                  <a:pt x="126" y="68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3" y="99"/>
                  <a:pt x="70" y="104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1"/>
                  <a:pt x="70" y="112"/>
                  <a:pt x="70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2" y="118"/>
                  <a:pt x="73" y="120"/>
                  <a:pt x="75" y="121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7" y="123"/>
                  <a:pt x="79" y="124"/>
                  <a:pt x="82" y="124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3" y="124"/>
                  <a:pt x="85" y="124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8" y="122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22" y="221"/>
                  <a:pt x="123" y="225"/>
                  <a:pt x="125" y="228"/>
                </a:cubicBezTo>
                <a:cubicBezTo>
                  <a:pt x="125" y="228"/>
                  <a:pt x="125" y="228"/>
                  <a:pt x="125" y="228"/>
                </a:cubicBezTo>
                <a:cubicBezTo>
                  <a:pt x="126" y="230"/>
                  <a:pt x="127" y="231"/>
                  <a:pt x="130" y="232"/>
                </a:cubicBezTo>
                <a:cubicBezTo>
                  <a:pt x="130" y="232"/>
                  <a:pt x="130" y="232"/>
                  <a:pt x="130" y="232"/>
                </a:cubicBezTo>
                <a:cubicBezTo>
                  <a:pt x="131" y="233"/>
                  <a:pt x="133" y="233"/>
                  <a:pt x="136" y="233"/>
                </a:cubicBezTo>
                <a:cubicBezTo>
                  <a:pt x="136" y="233"/>
                  <a:pt x="136" y="233"/>
                  <a:pt x="136" y="233"/>
                </a:cubicBezTo>
                <a:cubicBezTo>
                  <a:pt x="138" y="233"/>
                  <a:pt x="139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41" y="233"/>
                  <a:pt x="141" y="233"/>
                  <a:pt x="141" y="233"/>
                </a:cubicBezTo>
                <a:cubicBezTo>
                  <a:pt x="169" y="229"/>
                  <a:pt x="191" y="217"/>
                  <a:pt x="207" y="199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23" y="181"/>
                  <a:pt x="232" y="156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95"/>
                  <a:pt x="221" y="68"/>
                  <a:pt x="203" y="49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184" y="30"/>
                  <a:pt x="158" y="19"/>
                  <a:pt x="126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94" y="19"/>
                  <a:pt x="67" y="30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30" y="68"/>
                  <a:pt x="19" y="94"/>
                  <a:pt x="19" y="126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9" y="172"/>
                  <a:pt x="41" y="207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77" y="224"/>
                  <a:pt x="77" y="224"/>
                  <a:pt x="77" y="224"/>
                </a:cubicBezTo>
                <a:cubicBezTo>
                  <a:pt x="82" y="226"/>
                  <a:pt x="84" y="231"/>
                  <a:pt x="82" y="236"/>
                </a:cubicBezTo>
                <a:cubicBezTo>
                  <a:pt x="82" y="236"/>
                  <a:pt x="82" y="236"/>
                  <a:pt x="82" y="236"/>
                </a:cubicBezTo>
                <a:cubicBezTo>
                  <a:pt x="80" y="241"/>
                  <a:pt x="74" y="243"/>
                  <a:pt x="69" y="241"/>
                </a:cubicBezTo>
                <a:cubicBezTo>
                  <a:pt x="69" y="241"/>
                  <a:pt x="69" y="241"/>
                  <a:pt x="69" y="241"/>
                </a:cubicBezTo>
                <a:cubicBezTo>
                  <a:pt x="27" y="221"/>
                  <a:pt x="0" y="178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90"/>
                  <a:pt x="13" y="58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58" y="13"/>
                  <a:pt x="89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62" y="0"/>
                  <a:pt x="194" y="14"/>
                  <a:pt x="216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38" y="59"/>
                  <a:pt x="251" y="91"/>
                  <a:pt x="251" y="127"/>
                </a:cubicBezTo>
                <a:cubicBezTo>
                  <a:pt x="251" y="127"/>
                  <a:pt x="251" y="127"/>
                  <a:pt x="251" y="127"/>
                </a:cubicBezTo>
                <a:cubicBezTo>
                  <a:pt x="251" y="160"/>
                  <a:pt x="240" y="189"/>
                  <a:pt x="221" y="211"/>
                </a:cubicBezTo>
                <a:cubicBezTo>
                  <a:pt x="221" y="211"/>
                  <a:pt x="221" y="211"/>
                  <a:pt x="221" y="211"/>
                </a:cubicBezTo>
                <a:cubicBezTo>
                  <a:pt x="202" y="233"/>
                  <a:pt x="175" y="247"/>
                  <a:pt x="144" y="251"/>
                </a:cubicBezTo>
                <a:cubicBezTo>
                  <a:pt x="144" y="251"/>
                  <a:pt x="144" y="251"/>
                  <a:pt x="144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3" y="251"/>
                  <a:pt x="143" y="251"/>
                  <a:pt x="143" y="251"/>
                </a:cubicBezTo>
                <a:cubicBezTo>
                  <a:pt x="141" y="252"/>
                  <a:pt x="138" y="252"/>
                  <a:pt x="136" y="252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2" y="252"/>
                  <a:pt x="127" y="251"/>
                  <a:pt x="123" y="2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0" name="Freeform 513"/>
          <p:cNvSpPr>
            <a:spLocks/>
          </p:cNvSpPr>
          <p:nvPr userDrawn="1"/>
        </p:nvSpPr>
        <p:spPr bwMode="auto">
          <a:xfrm>
            <a:off x="7119357" y="2620632"/>
            <a:ext cx="391423" cy="29939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" y="8"/>
              </a:cxn>
              <a:cxn ang="0">
                <a:pos x="4" y="22"/>
              </a:cxn>
              <a:cxn ang="0">
                <a:pos x="101" y="331"/>
              </a:cxn>
              <a:cxn ang="0">
                <a:pos x="116" y="342"/>
              </a:cxn>
              <a:cxn ang="0">
                <a:pos x="128" y="329"/>
              </a:cxn>
              <a:cxn ang="0">
                <a:pos x="127" y="327"/>
              </a:cxn>
              <a:cxn ang="0">
                <a:pos x="40" y="27"/>
              </a:cxn>
              <a:cxn ang="0">
                <a:pos x="101" y="27"/>
              </a:cxn>
              <a:cxn ang="0">
                <a:pos x="174" y="184"/>
              </a:cxn>
              <a:cxn ang="0">
                <a:pos x="182" y="194"/>
              </a:cxn>
              <a:cxn ang="0">
                <a:pos x="194" y="193"/>
              </a:cxn>
              <a:cxn ang="0">
                <a:pos x="370" y="168"/>
              </a:cxn>
              <a:cxn ang="0">
                <a:pos x="401" y="264"/>
              </a:cxn>
              <a:cxn ang="0">
                <a:pos x="397" y="316"/>
              </a:cxn>
              <a:cxn ang="0">
                <a:pos x="362" y="316"/>
              </a:cxn>
              <a:cxn ang="0">
                <a:pos x="362" y="273"/>
              </a:cxn>
              <a:cxn ang="0">
                <a:pos x="349" y="259"/>
              </a:cxn>
              <a:cxn ang="0">
                <a:pos x="164" y="259"/>
              </a:cxn>
              <a:cxn ang="0">
                <a:pos x="150" y="273"/>
              </a:cxn>
              <a:cxn ang="0">
                <a:pos x="164" y="286"/>
              </a:cxn>
              <a:cxn ang="0">
                <a:pos x="335" y="286"/>
              </a:cxn>
              <a:cxn ang="0">
                <a:pos x="335" y="329"/>
              </a:cxn>
              <a:cxn ang="0">
                <a:pos x="349" y="342"/>
              </a:cxn>
              <a:cxn ang="0">
                <a:pos x="408" y="342"/>
              </a:cxn>
              <a:cxn ang="0">
                <a:pos x="421" y="332"/>
              </a:cxn>
              <a:cxn ang="0">
                <a:pos x="388" y="148"/>
              </a:cxn>
              <a:cxn ang="0">
                <a:pos x="258" y="138"/>
              </a:cxn>
              <a:cxn ang="0">
                <a:pos x="196" y="162"/>
              </a:cxn>
              <a:cxn ang="0">
                <a:pos x="115" y="4"/>
              </a:cxn>
              <a:cxn ang="0">
                <a:pos x="106" y="0"/>
              </a:cxn>
              <a:cxn ang="0">
                <a:pos x="14" y="0"/>
              </a:cxn>
            </a:cxnLst>
            <a:rect l="0" t="0" r="r" b="b"/>
            <a:pathLst>
              <a:path w="449" h="343">
                <a:moveTo>
                  <a:pt x="14" y="0"/>
                </a:moveTo>
                <a:cubicBezTo>
                  <a:pt x="9" y="0"/>
                  <a:pt x="4" y="3"/>
                  <a:pt x="2" y="8"/>
                </a:cubicBezTo>
                <a:cubicBezTo>
                  <a:pt x="0" y="13"/>
                  <a:pt x="1" y="18"/>
                  <a:pt x="4" y="22"/>
                </a:cubicBezTo>
                <a:cubicBezTo>
                  <a:pt x="69" y="98"/>
                  <a:pt x="101" y="328"/>
                  <a:pt x="101" y="331"/>
                </a:cubicBezTo>
                <a:cubicBezTo>
                  <a:pt x="102" y="338"/>
                  <a:pt x="109" y="343"/>
                  <a:pt x="116" y="342"/>
                </a:cubicBezTo>
                <a:cubicBezTo>
                  <a:pt x="123" y="341"/>
                  <a:pt x="128" y="336"/>
                  <a:pt x="128" y="329"/>
                </a:cubicBezTo>
                <a:cubicBezTo>
                  <a:pt x="128" y="328"/>
                  <a:pt x="128" y="328"/>
                  <a:pt x="127" y="327"/>
                </a:cubicBezTo>
                <a:cubicBezTo>
                  <a:pt x="126" y="318"/>
                  <a:pt x="100" y="122"/>
                  <a:pt x="40" y="27"/>
                </a:cubicBezTo>
                <a:cubicBezTo>
                  <a:pt x="65" y="27"/>
                  <a:pt x="94" y="27"/>
                  <a:pt x="101" y="27"/>
                </a:cubicBezTo>
                <a:cubicBezTo>
                  <a:pt x="129" y="55"/>
                  <a:pt x="160" y="120"/>
                  <a:pt x="174" y="184"/>
                </a:cubicBezTo>
                <a:cubicBezTo>
                  <a:pt x="175" y="188"/>
                  <a:pt x="178" y="192"/>
                  <a:pt x="182" y="194"/>
                </a:cubicBezTo>
                <a:cubicBezTo>
                  <a:pt x="185" y="195"/>
                  <a:pt x="190" y="195"/>
                  <a:pt x="194" y="193"/>
                </a:cubicBezTo>
                <a:cubicBezTo>
                  <a:pt x="229" y="174"/>
                  <a:pt x="330" y="132"/>
                  <a:pt x="370" y="168"/>
                </a:cubicBezTo>
                <a:cubicBezTo>
                  <a:pt x="395" y="190"/>
                  <a:pt x="401" y="230"/>
                  <a:pt x="401" y="264"/>
                </a:cubicBezTo>
                <a:cubicBezTo>
                  <a:pt x="401" y="285"/>
                  <a:pt x="399" y="304"/>
                  <a:pt x="397" y="316"/>
                </a:cubicBezTo>
                <a:cubicBezTo>
                  <a:pt x="386" y="316"/>
                  <a:pt x="374" y="316"/>
                  <a:pt x="362" y="316"/>
                </a:cubicBezTo>
                <a:cubicBezTo>
                  <a:pt x="362" y="300"/>
                  <a:pt x="362" y="273"/>
                  <a:pt x="362" y="273"/>
                </a:cubicBezTo>
                <a:cubicBezTo>
                  <a:pt x="362" y="265"/>
                  <a:pt x="356" y="259"/>
                  <a:pt x="349" y="259"/>
                </a:cubicBezTo>
                <a:cubicBezTo>
                  <a:pt x="164" y="259"/>
                  <a:pt x="164" y="259"/>
                  <a:pt x="164" y="259"/>
                </a:cubicBezTo>
                <a:cubicBezTo>
                  <a:pt x="156" y="259"/>
                  <a:pt x="150" y="265"/>
                  <a:pt x="150" y="273"/>
                </a:cubicBezTo>
                <a:cubicBezTo>
                  <a:pt x="150" y="280"/>
                  <a:pt x="156" y="286"/>
                  <a:pt x="164" y="286"/>
                </a:cubicBezTo>
                <a:cubicBezTo>
                  <a:pt x="164" y="286"/>
                  <a:pt x="312" y="286"/>
                  <a:pt x="335" y="286"/>
                </a:cubicBezTo>
                <a:cubicBezTo>
                  <a:pt x="335" y="301"/>
                  <a:pt x="335" y="329"/>
                  <a:pt x="335" y="329"/>
                </a:cubicBezTo>
                <a:cubicBezTo>
                  <a:pt x="335" y="336"/>
                  <a:pt x="341" y="342"/>
                  <a:pt x="349" y="342"/>
                </a:cubicBezTo>
                <a:cubicBezTo>
                  <a:pt x="408" y="342"/>
                  <a:pt x="408" y="342"/>
                  <a:pt x="408" y="342"/>
                </a:cubicBezTo>
                <a:cubicBezTo>
                  <a:pt x="414" y="342"/>
                  <a:pt x="420" y="338"/>
                  <a:pt x="421" y="332"/>
                </a:cubicBezTo>
                <a:cubicBezTo>
                  <a:pt x="422" y="327"/>
                  <a:pt x="449" y="202"/>
                  <a:pt x="388" y="148"/>
                </a:cubicBezTo>
                <a:cubicBezTo>
                  <a:pt x="361" y="124"/>
                  <a:pt x="317" y="121"/>
                  <a:pt x="258" y="138"/>
                </a:cubicBezTo>
                <a:cubicBezTo>
                  <a:pt x="233" y="146"/>
                  <a:pt x="210" y="155"/>
                  <a:pt x="196" y="162"/>
                </a:cubicBezTo>
                <a:cubicBezTo>
                  <a:pt x="178" y="95"/>
                  <a:pt x="146" y="32"/>
                  <a:pt x="115" y="4"/>
                </a:cubicBezTo>
                <a:cubicBezTo>
                  <a:pt x="113" y="1"/>
                  <a:pt x="109" y="0"/>
                  <a:pt x="106" y="0"/>
                </a:cubicBez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1" name="Freeform 529"/>
          <p:cNvSpPr>
            <a:spLocks noEditPoints="1"/>
          </p:cNvSpPr>
          <p:nvPr userDrawn="1"/>
        </p:nvSpPr>
        <p:spPr bwMode="auto">
          <a:xfrm>
            <a:off x="7619338" y="2659897"/>
            <a:ext cx="293261" cy="220866"/>
          </a:xfrm>
          <a:custGeom>
            <a:avLst/>
            <a:gdLst/>
            <a:ahLst/>
            <a:cxnLst>
              <a:cxn ang="0">
                <a:pos x="315" y="4"/>
              </a:cxn>
              <a:cxn ang="0">
                <a:pos x="260" y="34"/>
              </a:cxn>
              <a:cxn ang="0">
                <a:pos x="201" y="2"/>
              </a:cxn>
              <a:cxn ang="0">
                <a:pos x="192" y="4"/>
              </a:cxn>
              <a:cxn ang="0">
                <a:pos x="137" y="34"/>
              </a:cxn>
              <a:cxn ang="0">
                <a:pos x="69" y="4"/>
              </a:cxn>
              <a:cxn ang="0">
                <a:pos x="65" y="8"/>
              </a:cxn>
              <a:cxn ang="0">
                <a:pos x="1" y="46"/>
              </a:cxn>
              <a:cxn ang="0">
                <a:pos x="4" y="120"/>
              </a:cxn>
              <a:cxn ang="0">
                <a:pos x="136" y="131"/>
              </a:cxn>
              <a:cxn ang="0">
                <a:pos x="260" y="131"/>
              </a:cxn>
              <a:cxn ang="0">
                <a:pos x="309" y="204"/>
              </a:cxn>
              <a:cxn ang="0">
                <a:pos x="209" y="201"/>
              </a:cxn>
              <a:cxn ang="0">
                <a:pos x="192" y="198"/>
              </a:cxn>
              <a:cxn ang="0">
                <a:pos x="137" y="227"/>
              </a:cxn>
              <a:cxn ang="0">
                <a:pos x="69" y="198"/>
              </a:cxn>
              <a:cxn ang="0">
                <a:pos x="65" y="202"/>
              </a:cxn>
              <a:cxn ang="0">
                <a:pos x="1" y="240"/>
              </a:cxn>
              <a:cxn ang="0">
                <a:pos x="75" y="228"/>
              </a:cxn>
              <a:cxn ang="0">
                <a:pos x="199" y="228"/>
              </a:cxn>
              <a:cxn ang="0">
                <a:pos x="332" y="216"/>
              </a:cxn>
              <a:cxn ang="0">
                <a:pos x="334" y="143"/>
              </a:cxn>
              <a:cxn ang="0">
                <a:pos x="270" y="105"/>
              </a:cxn>
              <a:cxn ang="0">
                <a:pos x="253" y="101"/>
              </a:cxn>
              <a:cxn ang="0">
                <a:pos x="198" y="130"/>
              </a:cxn>
              <a:cxn ang="0">
                <a:pos x="130" y="101"/>
              </a:cxn>
              <a:cxn ang="0">
                <a:pos x="126" y="105"/>
              </a:cxn>
              <a:cxn ang="0">
                <a:pos x="26" y="107"/>
              </a:cxn>
              <a:cxn ang="0">
                <a:pos x="75" y="34"/>
              </a:cxn>
              <a:cxn ang="0">
                <a:pos x="199" y="34"/>
              </a:cxn>
              <a:cxn ang="0">
                <a:pos x="332" y="22"/>
              </a:cxn>
              <a:cxn ang="0">
                <a:pos x="333" y="8"/>
              </a:cxn>
              <a:cxn ang="0">
                <a:pos x="330" y="24"/>
              </a:cxn>
              <a:cxn ang="0">
                <a:pos x="330" y="24"/>
              </a:cxn>
              <a:cxn ang="0">
                <a:pos x="330" y="218"/>
              </a:cxn>
            </a:cxnLst>
            <a:rect l="0" t="0" r="r" b="b"/>
            <a:pathLst>
              <a:path w="335" h="253">
                <a:moveTo>
                  <a:pt x="316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4" y="5"/>
                  <a:pt x="312" y="6"/>
                  <a:pt x="311" y="8"/>
                </a:cubicBezTo>
                <a:cubicBezTo>
                  <a:pt x="301" y="24"/>
                  <a:pt x="281" y="34"/>
                  <a:pt x="260" y="34"/>
                </a:cubicBezTo>
                <a:cubicBezTo>
                  <a:pt x="239" y="34"/>
                  <a:pt x="220" y="24"/>
                  <a:pt x="209" y="8"/>
                </a:cubicBezTo>
                <a:cubicBezTo>
                  <a:pt x="207" y="5"/>
                  <a:pt x="205" y="3"/>
                  <a:pt x="201" y="2"/>
                </a:cubicBezTo>
                <a:cubicBezTo>
                  <a:pt x="198" y="2"/>
                  <a:pt x="195" y="2"/>
                  <a:pt x="192" y="4"/>
                </a:cubicBezTo>
                <a:cubicBezTo>
                  <a:pt x="192" y="4"/>
                  <a:pt x="192" y="4"/>
                  <a:pt x="192" y="4"/>
                </a:cubicBezTo>
                <a:cubicBezTo>
                  <a:pt x="190" y="5"/>
                  <a:pt x="189" y="6"/>
                  <a:pt x="188" y="8"/>
                </a:cubicBezTo>
                <a:cubicBezTo>
                  <a:pt x="178" y="24"/>
                  <a:pt x="158" y="34"/>
                  <a:pt x="137" y="34"/>
                </a:cubicBezTo>
                <a:cubicBezTo>
                  <a:pt x="116" y="34"/>
                  <a:pt x="96" y="24"/>
                  <a:pt x="86" y="8"/>
                </a:cubicBezTo>
                <a:cubicBezTo>
                  <a:pt x="82" y="2"/>
                  <a:pt x="74" y="0"/>
                  <a:pt x="69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7" y="5"/>
                  <a:pt x="66" y="6"/>
                  <a:pt x="65" y="8"/>
                </a:cubicBezTo>
                <a:cubicBezTo>
                  <a:pt x="54" y="24"/>
                  <a:pt x="35" y="34"/>
                  <a:pt x="14" y="34"/>
                </a:cubicBezTo>
                <a:cubicBezTo>
                  <a:pt x="7" y="34"/>
                  <a:pt x="1" y="39"/>
                  <a:pt x="1" y="46"/>
                </a:cubicBezTo>
                <a:cubicBezTo>
                  <a:pt x="1" y="46"/>
                  <a:pt x="0" y="112"/>
                  <a:pt x="0" y="112"/>
                </a:cubicBezTo>
                <a:cubicBezTo>
                  <a:pt x="0" y="115"/>
                  <a:pt x="1" y="118"/>
                  <a:pt x="4" y="120"/>
                </a:cubicBezTo>
                <a:cubicBezTo>
                  <a:pt x="19" y="142"/>
                  <a:pt x="46" y="156"/>
                  <a:pt x="75" y="156"/>
                </a:cubicBezTo>
                <a:cubicBezTo>
                  <a:pt x="98" y="156"/>
                  <a:pt x="121" y="147"/>
                  <a:pt x="136" y="131"/>
                </a:cubicBezTo>
                <a:cubicBezTo>
                  <a:pt x="152" y="147"/>
                  <a:pt x="174" y="156"/>
                  <a:pt x="198" y="156"/>
                </a:cubicBezTo>
                <a:cubicBezTo>
                  <a:pt x="221" y="156"/>
                  <a:pt x="244" y="147"/>
                  <a:pt x="260" y="131"/>
                </a:cubicBezTo>
                <a:cubicBezTo>
                  <a:pt x="272" y="144"/>
                  <a:pt x="290" y="152"/>
                  <a:pt x="309" y="155"/>
                </a:cubicBezTo>
                <a:cubicBezTo>
                  <a:pt x="309" y="169"/>
                  <a:pt x="309" y="198"/>
                  <a:pt x="309" y="204"/>
                </a:cubicBezTo>
                <a:cubicBezTo>
                  <a:pt x="298" y="218"/>
                  <a:pt x="280" y="227"/>
                  <a:pt x="260" y="227"/>
                </a:cubicBezTo>
                <a:cubicBezTo>
                  <a:pt x="239" y="227"/>
                  <a:pt x="220" y="217"/>
                  <a:pt x="209" y="201"/>
                </a:cubicBezTo>
                <a:cubicBezTo>
                  <a:pt x="206" y="196"/>
                  <a:pt x="198" y="194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0" y="199"/>
                  <a:pt x="189" y="200"/>
                  <a:pt x="188" y="202"/>
                </a:cubicBezTo>
                <a:cubicBezTo>
                  <a:pt x="178" y="217"/>
                  <a:pt x="158" y="227"/>
                  <a:pt x="137" y="227"/>
                </a:cubicBezTo>
                <a:cubicBezTo>
                  <a:pt x="116" y="227"/>
                  <a:pt x="96" y="217"/>
                  <a:pt x="86" y="201"/>
                </a:cubicBezTo>
                <a:cubicBezTo>
                  <a:pt x="82" y="196"/>
                  <a:pt x="75" y="194"/>
                  <a:pt x="69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67" y="199"/>
                  <a:pt x="66" y="200"/>
                  <a:pt x="65" y="202"/>
                </a:cubicBezTo>
                <a:cubicBezTo>
                  <a:pt x="54" y="217"/>
                  <a:pt x="35" y="227"/>
                  <a:pt x="14" y="227"/>
                </a:cubicBezTo>
                <a:cubicBezTo>
                  <a:pt x="7" y="227"/>
                  <a:pt x="1" y="233"/>
                  <a:pt x="1" y="240"/>
                </a:cubicBezTo>
                <a:cubicBezTo>
                  <a:pt x="1" y="247"/>
                  <a:pt x="7" y="253"/>
                  <a:pt x="14" y="253"/>
                </a:cubicBezTo>
                <a:cubicBezTo>
                  <a:pt x="37" y="253"/>
                  <a:pt x="60" y="244"/>
                  <a:pt x="75" y="228"/>
                </a:cubicBezTo>
                <a:cubicBezTo>
                  <a:pt x="91" y="244"/>
                  <a:pt x="113" y="253"/>
                  <a:pt x="137" y="253"/>
                </a:cubicBezTo>
                <a:cubicBezTo>
                  <a:pt x="161" y="253"/>
                  <a:pt x="183" y="244"/>
                  <a:pt x="199" y="228"/>
                </a:cubicBezTo>
                <a:cubicBezTo>
                  <a:pt x="214" y="244"/>
                  <a:pt x="237" y="253"/>
                  <a:pt x="260" y="253"/>
                </a:cubicBezTo>
                <a:cubicBezTo>
                  <a:pt x="290" y="253"/>
                  <a:pt x="317" y="239"/>
                  <a:pt x="332" y="216"/>
                </a:cubicBezTo>
                <a:cubicBezTo>
                  <a:pt x="334" y="214"/>
                  <a:pt x="335" y="211"/>
                  <a:pt x="335" y="208"/>
                </a:cubicBezTo>
                <a:cubicBezTo>
                  <a:pt x="335" y="208"/>
                  <a:pt x="334" y="143"/>
                  <a:pt x="334" y="143"/>
                </a:cubicBezTo>
                <a:cubicBezTo>
                  <a:pt x="334" y="136"/>
                  <a:pt x="328" y="130"/>
                  <a:pt x="321" y="130"/>
                </a:cubicBezTo>
                <a:cubicBezTo>
                  <a:pt x="300" y="130"/>
                  <a:pt x="281" y="121"/>
                  <a:pt x="270" y="105"/>
                </a:cubicBezTo>
                <a:cubicBezTo>
                  <a:pt x="267" y="99"/>
                  <a:pt x="259" y="97"/>
                  <a:pt x="253" y="101"/>
                </a:cubicBezTo>
                <a:cubicBezTo>
                  <a:pt x="253" y="101"/>
                  <a:pt x="253" y="101"/>
                  <a:pt x="253" y="101"/>
                </a:cubicBezTo>
                <a:cubicBezTo>
                  <a:pt x="251" y="102"/>
                  <a:pt x="250" y="103"/>
                  <a:pt x="249" y="105"/>
                </a:cubicBezTo>
                <a:cubicBezTo>
                  <a:pt x="238" y="121"/>
                  <a:pt x="219" y="130"/>
                  <a:pt x="198" y="130"/>
                </a:cubicBezTo>
                <a:cubicBezTo>
                  <a:pt x="177" y="130"/>
                  <a:pt x="157" y="121"/>
                  <a:pt x="147" y="105"/>
                </a:cubicBezTo>
                <a:cubicBezTo>
                  <a:pt x="143" y="99"/>
                  <a:pt x="136" y="97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8" y="102"/>
                  <a:pt x="127" y="103"/>
                  <a:pt x="126" y="105"/>
                </a:cubicBezTo>
                <a:cubicBezTo>
                  <a:pt x="115" y="121"/>
                  <a:pt x="96" y="130"/>
                  <a:pt x="75" y="130"/>
                </a:cubicBezTo>
                <a:cubicBezTo>
                  <a:pt x="55" y="130"/>
                  <a:pt x="36" y="122"/>
                  <a:pt x="26" y="107"/>
                </a:cubicBezTo>
                <a:cubicBezTo>
                  <a:pt x="26" y="101"/>
                  <a:pt x="26" y="72"/>
                  <a:pt x="26" y="58"/>
                </a:cubicBezTo>
                <a:cubicBezTo>
                  <a:pt x="45" y="55"/>
                  <a:pt x="62" y="47"/>
                  <a:pt x="75" y="34"/>
                </a:cubicBezTo>
                <a:cubicBezTo>
                  <a:pt x="91" y="50"/>
                  <a:pt x="113" y="59"/>
                  <a:pt x="137" y="59"/>
                </a:cubicBezTo>
                <a:cubicBezTo>
                  <a:pt x="161" y="59"/>
                  <a:pt x="183" y="50"/>
                  <a:pt x="199" y="34"/>
                </a:cubicBezTo>
                <a:cubicBezTo>
                  <a:pt x="214" y="50"/>
                  <a:pt x="237" y="59"/>
                  <a:pt x="260" y="59"/>
                </a:cubicBezTo>
                <a:cubicBezTo>
                  <a:pt x="290" y="59"/>
                  <a:pt x="317" y="45"/>
                  <a:pt x="332" y="22"/>
                </a:cubicBezTo>
                <a:cubicBezTo>
                  <a:pt x="334" y="20"/>
                  <a:pt x="335" y="17"/>
                  <a:pt x="335" y="15"/>
                </a:cubicBezTo>
                <a:cubicBezTo>
                  <a:pt x="335" y="13"/>
                  <a:pt x="334" y="10"/>
                  <a:pt x="333" y="8"/>
                </a:cubicBezTo>
                <a:cubicBezTo>
                  <a:pt x="329" y="2"/>
                  <a:pt x="322" y="0"/>
                  <a:pt x="316" y="4"/>
                </a:cubicBezTo>
                <a:close/>
                <a:moveTo>
                  <a:pt x="330" y="24"/>
                </a:moveTo>
                <a:cubicBezTo>
                  <a:pt x="330" y="24"/>
                  <a:pt x="330" y="24"/>
                  <a:pt x="329" y="25"/>
                </a:cubicBezTo>
                <a:cubicBezTo>
                  <a:pt x="330" y="24"/>
                  <a:pt x="330" y="24"/>
                  <a:pt x="330" y="24"/>
                </a:cubicBezTo>
                <a:close/>
                <a:moveTo>
                  <a:pt x="330" y="218"/>
                </a:moveTo>
                <a:cubicBezTo>
                  <a:pt x="330" y="218"/>
                  <a:pt x="330" y="218"/>
                  <a:pt x="330" y="218"/>
                </a:cubicBezTo>
                <a:cubicBezTo>
                  <a:pt x="330" y="218"/>
                  <a:pt x="330" y="218"/>
                  <a:pt x="330" y="2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2" name="Freeform 525"/>
          <p:cNvSpPr>
            <a:spLocks/>
          </p:cNvSpPr>
          <p:nvPr userDrawn="1"/>
        </p:nvSpPr>
        <p:spPr bwMode="auto">
          <a:xfrm>
            <a:off x="8072692" y="2661124"/>
            <a:ext cx="285899" cy="218412"/>
          </a:xfrm>
          <a:custGeom>
            <a:avLst/>
            <a:gdLst/>
            <a:ahLst/>
            <a:cxnLst>
              <a:cxn ang="0">
                <a:pos x="314" y="224"/>
              </a:cxn>
              <a:cxn ang="0">
                <a:pos x="25" y="224"/>
              </a:cxn>
              <a:cxn ang="0">
                <a:pos x="25" y="98"/>
              </a:cxn>
              <a:cxn ang="0">
                <a:pos x="60" y="133"/>
              </a:cxn>
              <a:cxn ang="0">
                <a:pos x="77" y="133"/>
              </a:cxn>
              <a:cxn ang="0">
                <a:pos x="116" y="94"/>
              </a:cxn>
              <a:cxn ang="0">
                <a:pos x="144" y="121"/>
              </a:cxn>
              <a:cxn ang="0">
                <a:pos x="152" y="125"/>
              </a:cxn>
              <a:cxn ang="0">
                <a:pos x="161" y="121"/>
              </a:cxn>
              <a:cxn ang="0">
                <a:pos x="241" y="41"/>
              </a:cxn>
              <a:cxn ang="0">
                <a:pos x="241" y="63"/>
              </a:cxn>
              <a:cxn ang="0">
                <a:pos x="253" y="75"/>
              </a:cxn>
              <a:cxn ang="0">
                <a:pos x="266" y="63"/>
              </a:cxn>
              <a:cxn ang="0">
                <a:pos x="266" y="12"/>
              </a:cxn>
              <a:cxn ang="0">
                <a:pos x="253" y="0"/>
              </a:cxn>
              <a:cxn ang="0">
                <a:pos x="203" y="0"/>
              </a:cxn>
              <a:cxn ang="0">
                <a:pos x="191" y="12"/>
              </a:cxn>
              <a:cxn ang="0">
                <a:pos x="203" y="25"/>
              </a:cxn>
              <a:cxn ang="0">
                <a:pos x="223" y="25"/>
              </a:cxn>
              <a:cxn ang="0">
                <a:pos x="152" y="95"/>
              </a:cxn>
              <a:cxn ang="0">
                <a:pos x="125" y="68"/>
              </a:cxn>
              <a:cxn ang="0">
                <a:pos x="116" y="64"/>
              </a:cxn>
              <a:cxn ang="0">
                <a:pos x="108" y="68"/>
              </a:cxn>
              <a:cxn ang="0">
                <a:pos x="68" y="107"/>
              </a:cxn>
              <a:cxn ang="0">
                <a:pos x="21" y="60"/>
              </a:cxn>
              <a:cxn ang="0">
                <a:pos x="8" y="57"/>
              </a:cxn>
              <a:cxn ang="0">
                <a:pos x="0" y="68"/>
              </a:cxn>
              <a:cxn ang="0">
                <a:pos x="0" y="236"/>
              </a:cxn>
              <a:cxn ang="0">
                <a:pos x="12" y="249"/>
              </a:cxn>
              <a:cxn ang="0">
                <a:pos x="314" y="249"/>
              </a:cxn>
              <a:cxn ang="0">
                <a:pos x="327" y="236"/>
              </a:cxn>
              <a:cxn ang="0">
                <a:pos x="314" y="224"/>
              </a:cxn>
            </a:cxnLst>
            <a:rect l="0" t="0" r="r" b="b"/>
            <a:pathLst>
              <a:path w="327" h="249">
                <a:moveTo>
                  <a:pt x="314" y="224"/>
                </a:moveTo>
                <a:cubicBezTo>
                  <a:pt x="314" y="224"/>
                  <a:pt x="47" y="224"/>
                  <a:pt x="25" y="224"/>
                </a:cubicBezTo>
                <a:cubicBezTo>
                  <a:pt x="25" y="98"/>
                  <a:pt x="25" y="98"/>
                  <a:pt x="25" y="98"/>
                </a:cubicBezTo>
                <a:cubicBezTo>
                  <a:pt x="41" y="114"/>
                  <a:pt x="60" y="133"/>
                  <a:pt x="60" y="133"/>
                </a:cubicBezTo>
                <a:cubicBezTo>
                  <a:pt x="65" y="138"/>
                  <a:pt x="72" y="138"/>
                  <a:pt x="77" y="133"/>
                </a:cubicBezTo>
                <a:cubicBezTo>
                  <a:pt x="77" y="133"/>
                  <a:pt x="105" y="105"/>
                  <a:pt x="116" y="94"/>
                </a:cubicBezTo>
                <a:cubicBezTo>
                  <a:pt x="126" y="104"/>
                  <a:pt x="144" y="121"/>
                  <a:pt x="144" y="121"/>
                </a:cubicBezTo>
                <a:cubicBezTo>
                  <a:pt x="146" y="123"/>
                  <a:pt x="149" y="125"/>
                  <a:pt x="152" y="125"/>
                </a:cubicBezTo>
                <a:cubicBezTo>
                  <a:pt x="156" y="125"/>
                  <a:pt x="159" y="123"/>
                  <a:pt x="161" y="121"/>
                </a:cubicBezTo>
                <a:cubicBezTo>
                  <a:pt x="241" y="41"/>
                  <a:pt x="241" y="41"/>
                  <a:pt x="241" y="41"/>
                </a:cubicBezTo>
                <a:cubicBezTo>
                  <a:pt x="241" y="52"/>
                  <a:pt x="241" y="63"/>
                  <a:pt x="241" y="63"/>
                </a:cubicBezTo>
                <a:cubicBezTo>
                  <a:pt x="241" y="70"/>
                  <a:pt x="247" y="75"/>
                  <a:pt x="253" y="75"/>
                </a:cubicBezTo>
                <a:cubicBezTo>
                  <a:pt x="260" y="75"/>
                  <a:pt x="266" y="70"/>
                  <a:pt x="266" y="63"/>
                </a:cubicBezTo>
                <a:cubicBezTo>
                  <a:pt x="266" y="12"/>
                  <a:pt x="266" y="12"/>
                  <a:pt x="266" y="12"/>
                </a:cubicBezTo>
                <a:cubicBezTo>
                  <a:pt x="266" y="6"/>
                  <a:pt x="260" y="0"/>
                  <a:pt x="25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196" y="0"/>
                  <a:pt x="191" y="6"/>
                  <a:pt x="191" y="12"/>
                </a:cubicBezTo>
                <a:cubicBezTo>
                  <a:pt x="191" y="19"/>
                  <a:pt x="196" y="25"/>
                  <a:pt x="203" y="25"/>
                </a:cubicBezTo>
                <a:cubicBezTo>
                  <a:pt x="203" y="25"/>
                  <a:pt x="212" y="25"/>
                  <a:pt x="223" y="25"/>
                </a:cubicBezTo>
                <a:cubicBezTo>
                  <a:pt x="214" y="33"/>
                  <a:pt x="165" y="82"/>
                  <a:pt x="152" y="95"/>
                </a:cubicBezTo>
                <a:cubicBezTo>
                  <a:pt x="142" y="85"/>
                  <a:pt x="125" y="68"/>
                  <a:pt x="125" y="68"/>
                </a:cubicBezTo>
                <a:cubicBezTo>
                  <a:pt x="123" y="65"/>
                  <a:pt x="120" y="64"/>
                  <a:pt x="116" y="64"/>
                </a:cubicBezTo>
                <a:cubicBezTo>
                  <a:pt x="113" y="64"/>
                  <a:pt x="110" y="65"/>
                  <a:pt x="108" y="68"/>
                </a:cubicBezTo>
                <a:cubicBezTo>
                  <a:pt x="108" y="68"/>
                  <a:pt x="80" y="95"/>
                  <a:pt x="68" y="107"/>
                </a:cubicBezTo>
                <a:cubicBezTo>
                  <a:pt x="56" y="95"/>
                  <a:pt x="21" y="60"/>
                  <a:pt x="21" y="60"/>
                </a:cubicBezTo>
                <a:cubicBezTo>
                  <a:pt x="17" y="56"/>
                  <a:pt x="12" y="55"/>
                  <a:pt x="8" y="57"/>
                </a:cubicBezTo>
                <a:cubicBezTo>
                  <a:pt x="3" y="59"/>
                  <a:pt x="0" y="63"/>
                  <a:pt x="0" y="6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43"/>
                  <a:pt x="5" y="249"/>
                  <a:pt x="12" y="249"/>
                </a:cubicBezTo>
                <a:cubicBezTo>
                  <a:pt x="314" y="249"/>
                  <a:pt x="314" y="249"/>
                  <a:pt x="314" y="249"/>
                </a:cubicBezTo>
                <a:cubicBezTo>
                  <a:pt x="321" y="249"/>
                  <a:pt x="327" y="243"/>
                  <a:pt x="327" y="236"/>
                </a:cubicBezTo>
                <a:cubicBezTo>
                  <a:pt x="327" y="230"/>
                  <a:pt x="321" y="224"/>
                  <a:pt x="314" y="2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3" name="Freeform 624"/>
          <p:cNvSpPr>
            <a:spLocks/>
          </p:cNvSpPr>
          <p:nvPr userDrawn="1"/>
        </p:nvSpPr>
        <p:spPr bwMode="auto">
          <a:xfrm>
            <a:off x="8500899" y="2589351"/>
            <a:ext cx="354613" cy="361975"/>
          </a:xfrm>
          <a:custGeom>
            <a:avLst/>
            <a:gdLst/>
            <a:ahLst/>
            <a:cxnLst>
              <a:cxn ang="0">
                <a:pos x="198" y="5"/>
              </a:cxn>
              <a:cxn ang="0">
                <a:pos x="186" y="41"/>
              </a:cxn>
              <a:cxn ang="0">
                <a:pos x="145" y="74"/>
              </a:cxn>
              <a:cxn ang="0">
                <a:pos x="112" y="60"/>
              </a:cxn>
              <a:cxn ang="0">
                <a:pos x="80" y="70"/>
              </a:cxn>
              <a:cxn ang="0">
                <a:pos x="79" y="108"/>
              </a:cxn>
              <a:cxn ang="0">
                <a:pos x="61" y="93"/>
              </a:cxn>
              <a:cxn ang="0">
                <a:pos x="1" y="110"/>
              </a:cxn>
              <a:cxn ang="0">
                <a:pos x="22" y="165"/>
              </a:cxn>
              <a:cxn ang="0">
                <a:pos x="96" y="286"/>
              </a:cxn>
              <a:cxn ang="0">
                <a:pos x="79" y="344"/>
              </a:cxn>
              <a:cxn ang="0">
                <a:pos x="247" y="406"/>
              </a:cxn>
              <a:cxn ang="0">
                <a:pos x="258" y="390"/>
              </a:cxn>
              <a:cxn ang="0">
                <a:pos x="284" y="355"/>
              </a:cxn>
              <a:cxn ang="0">
                <a:pos x="355" y="372"/>
              </a:cxn>
              <a:cxn ang="0">
                <a:pos x="400" y="318"/>
              </a:cxn>
              <a:cxn ang="0">
                <a:pos x="363" y="228"/>
              </a:cxn>
              <a:cxn ang="0">
                <a:pos x="345" y="259"/>
              </a:cxn>
              <a:cxn ang="0">
                <a:pos x="346" y="349"/>
              </a:cxn>
              <a:cxn ang="0">
                <a:pos x="282" y="330"/>
              </a:cxn>
              <a:cxn ang="0">
                <a:pos x="232" y="380"/>
              </a:cxn>
              <a:cxn ang="0">
                <a:pos x="105" y="348"/>
              </a:cxn>
              <a:cxn ang="0">
                <a:pos x="123" y="263"/>
              </a:cxn>
              <a:cxn ang="0">
                <a:pos x="28" y="141"/>
              </a:cxn>
              <a:cxn ang="0">
                <a:pos x="56" y="119"/>
              </a:cxn>
              <a:cxn ang="0">
                <a:pos x="80" y="133"/>
              </a:cxn>
              <a:cxn ang="0">
                <a:pos x="123" y="117"/>
              </a:cxn>
              <a:cxn ang="0">
                <a:pos x="119" y="105"/>
              </a:cxn>
              <a:cxn ang="0">
                <a:pos x="128" y="94"/>
              </a:cxn>
              <a:cxn ang="0">
                <a:pos x="167" y="87"/>
              </a:cxn>
              <a:cxn ang="0">
                <a:pos x="211" y="42"/>
              </a:cxn>
              <a:cxn ang="0">
                <a:pos x="211" y="32"/>
              </a:cxn>
              <a:cxn ang="0">
                <a:pos x="221" y="25"/>
              </a:cxn>
              <a:cxn ang="0">
                <a:pos x="368" y="157"/>
              </a:cxn>
              <a:cxn ang="0">
                <a:pos x="320" y="228"/>
              </a:cxn>
              <a:cxn ang="0">
                <a:pos x="333" y="241"/>
              </a:cxn>
              <a:cxn ang="0">
                <a:pos x="386" y="178"/>
              </a:cxn>
              <a:cxn ang="0">
                <a:pos x="403" y="103"/>
              </a:cxn>
              <a:cxn ang="0">
                <a:pos x="393" y="87"/>
              </a:cxn>
              <a:cxn ang="0">
                <a:pos x="225" y="0"/>
              </a:cxn>
            </a:cxnLst>
            <a:rect l="0" t="0" r="r" b="b"/>
            <a:pathLst>
              <a:path w="406" h="414">
                <a:moveTo>
                  <a:pt x="225" y="0"/>
                </a:moveTo>
                <a:cubicBezTo>
                  <a:pt x="222" y="0"/>
                  <a:pt x="207" y="1"/>
                  <a:pt x="198" y="5"/>
                </a:cubicBezTo>
                <a:cubicBezTo>
                  <a:pt x="184" y="10"/>
                  <a:pt x="185" y="24"/>
                  <a:pt x="186" y="33"/>
                </a:cubicBezTo>
                <a:cubicBezTo>
                  <a:pt x="186" y="36"/>
                  <a:pt x="186" y="38"/>
                  <a:pt x="186" y="41"/>
                </a:cubicBezTo>
                <a:cubicBezTo>
                  <a:pt x="185" y="44"/>
                  <a:pt x="179" y="52"/>
                  <a:pt x="172" y="52"/>
                </a:cubicBezTo>
                <a:cubicBezTo>
                  <a:pt x="156" y="51"/>
                  <a:pt x="149" y="65"/>
                  <a:pt x="145" y="74"/>
                </a:cubicBezTo>
                <a:cubicBezTo>
                  <a:pt x="143" y="73"/>
                  <a:pt x="141" y="72"/>
                  <a:pt x="138" y="71"/>
                </a:cubicBezTo>
                <a:cubicBezTo>
                  <a:pt x="130" y="68"/>
                  <a:pt x="120" y="63"/>
                  <a:pt x="112" y="60"/>
                </a:cubicBezTo>
                <a:cubicBezTo>
                  <a:pt x="103" y="57"/>
                  <a:pt x="88" y="51"/>
                  <a:pt x="82" y="63"/>
                </a:cubicBezTo>
                <a:cubicBezTo>
                  <a:pt x="81" y="65"/>
                  <a:pt x="80" y="67"/>
                  <a:pt x="80" y="70"/>
                </a:cubicBezTo>
                <a:cubicBezTo>
                  <a:pt x="80" y="76"/>
                  <a:pt x="84" y="86"/>
                  <a:pt x="93" y="107"/>
                </a:cubicBezTo>
                <a:cubicBezTo>
                  <a:pt x="89" y="108"/>
                  <a:pt x="84" y="108"/>
                  <a:pt x="79" y="108"/>
                </a:cubicBezTo>
                <a:cubicBezTo>
                  <a:pt x="77" y="106"/>
                  <a:pt x="75" y="102"/>
                  <a:pt x="73" y="100"/>
                </a:cubicBezTo>
                <a:cubicBezTo>
                  <a:pt x="72" y="97"/>
                  <a:pt x="68" y="93"/>
                  <a:pt x="61" y="93"/>
                </a:cubicBezTo>
                <a:cubicBezTo>
                  <a:pt x="53" y="93"/>
                  <a:pt x="35" y="97"/>
                  <a:pt x="31" y="98"/>
                </a:cubicBezTo>
                <a:cubicBezTo>
                  <a:pt x="8" y="103"/>
                  <a:pt x="4" y="105"/>
                  <a:pt x="1" y="110"/>
                </a:cubicBezTo>
                <a:cubicBezTo>
                  <a:pt x="0" y="112"/>
                  <a:pt x="0" y="114"/>
                  <a:pt x="0" y="116"/>
                </a:cubicBezTo>
                <a:cubicBezTo>
                  <a:pt x="0" y="130"/>
                  <a:pt x="1" y="163"/>
                  <a:pt x="22" y="165"/>
                </a:cubicBezTo>
                <a:cubicBezTo>
                  <a:pt x="30" y="166"/>
                  <a:pt x="65" y="182"/>
                  <a:pt x="76" y="198"/>
                </a:cubicBezTo>
                <a:cubicBezTo>
                  <a:pt x="90" y="219"/>
                  <a:pt x="103" y="243"/>
                  <a:pt x="96" y="286"/>
                </a:cubicBezTo>
                <a:cubicBezTo>
                  <a:pt x="89" y="329"/>
                  <a:pt x="79" y="344"/>
                  <a:pt x="78" y="344"/>
                </a:cubicBezTo>
                <a:cubicBezTo>
                  <a:pt x="79" y="344"/>
                  <a:pt x="79" y="344"/>
                  <a:pt x="79" y="344"/>
                </a:cubicBezTo>
                <a:cubicBezTo>
                  <a:pt x="74" y="349"/>
                  <a:pt x="75" y="357"/>
                  <a:pt x="81" y="361"/>
                </a:cubicBezTo>
                <a:cubicBezTo>
                  <a:pt x="83" y="363"/>
                  <a:pt x="148" y="414"/>
                  <a:pt x="247" y="406"/>
                </a:cubicBezTo>
                <a:cubicBezTo>
                  <a:pt x="251" y="405"/>
                  <a:pt x="254" y="403"/>
                  <a:pt x="256" y="400"/>
                </a:cubicBezTo>
                <a:cubicBezTo>
                  <a:pt x="259" y="397"/>
                  <a:pt x="259" y="393"/>
                  <a:pt x="258" y="390"/>
                </a:cubicBezTo>
                <a:cubicBezTo>
                  <a:pt x="257" y="386"/>
                  <a:pt x="255" y="373"/>
                  <a:pt x="261" y="365"/>
                </a:cubicBezTo>
                <a:cubicBezTo>
                  <a:pt x="265" y="359"/>
                  <a:pt x="273" y="356"/>
                  <a:pt x="284" y="355"/>
                </a:cubicBezTo>
                <a:cubicBezTo>
                  <a:pt x="307" y="353"/>
                  <a:pt x="314" y="359"/>
                  <a:pt x="321" y="365"/>
                </a:cubicBezTo>
                <a:cubicBezTo>
                  <a:pt x="328" y="371"/>
                  <a:pt x="338" y="379"/>
                  <a:pt x="355" y="372"/>
                </a:cubicBezTo>
                <a:cubicBezTo>
                  <a:pt x="382" y="362"/>
                  <a:pt x="402" y="336"/>
                  <a:pt x="402" y="335"/>
                </a:cubicBezTo>
                <a:cubicBezTo>
                  <a:pt x="406" y="330"/>
                  <a:pt x="405" y="322"/>
                  <a:pt x="400" y="318"/>
                </a:cubicBezTo>
                <a:cubicBezTo>
                  <a:pt x="399" y="317"/>
                  <a:pt x="362" y="287"/>
                  <a:pt x="372" y="243"/>
                </a:cubicBezTo>
                <a:cubicBezTo>
                  <a:pt x="374" y="236"/>
                  <a:pt x="370" y="230"/>
                  <a:pt x="363" y="228"/>
                </a:cubicBezTo>
                <a:cubicBezTo>
                  <a:pt x="357" y="226"/>
                  <a:pt x="350" y="230"/>
                  <a:pt x="348" y="237"/>
                </a:cubicBezTo>
                <a:cubicBezTo>
                  <a:pt x="346" y="245"/>
                  <a:pt x="345" y="252"/>
                  <a:pt x="345" y="259"/>
                </a:cubicBezTo>
                <a:cubicBezTo>
                  <a:pt x="345" y="292"/>
                  <a:pt x="363" y="316"/>
                  <a:pt x="375" y="328"/>
                </a:cubicBezTo>
                <a:cubicBezTo>
                  <a:pt x="368" y="335"/>
                  <a:pt x="358" y="344"/>
                  <a:pt x="346" y="349"/>
                </a:cubicBezTo>
                <a:cubicBezTo>
                  <a:pt x="342" y="351"/>
                  <a:pt x="342" y="351"/>
                  <a:pt x="337" y="346"/>
                </a:cubicBezTo>
                <a:cubicBezTo>
                  <a:pt x="328" y="339"/>
                  <a:pt x="315" y="328"/>
                  <a:pt x="282" y="330"/>
                </a:cubicBezTo>
                <a:cubicBezTo>
                  <a:pt x="263" y="331"/>
                  <a:pt x="249" y="338"/>
                  <a:pt x="241" y="350"/>
                </a:cubicBezTo>
                <a:cubicBezTo>
                  <a:pt x="234" y="360"/>
                  <a:pt x="232" y="371"/>
                  <a:pt x="232" y="380"/>
                </a:cubicBezTo>
                <a:cubicBezTo>
                  <a:pt x="232" y="380"/>
                  <a:pt x="232" y="381"/>
                  <a:pt x="232" y="381"/>
                </a:cubicBezTo>
                <a:cubicBezTo>
                  <a:pt x="169" y="383"/>
                  <a:pt x="123" y="359"/>
                  <a:pt x="105" y="348"/>
                </a:cubicBezTo>
                <a:cubicBezTo>
                  <a:pt x="109" y="337"/>
                  <a:pt x="116" y="319"/>
                  <a:pt x="121" y="290"/>
                </a:cubicBezTo>
                <a:cubicBezTo>
                  <a:pt x="122" y="280"/>
                  <a:pt x="123" y="272"/>
                  <a:pt x="123" y="263"/>
                </a:cubicBezTo>
                <a:cubicBezTo>
                  <a:pt x="123" y="223"/>
                  <a:pt x="106" y="199"/>
                  <a:pt x="96" y="184"/>
                </a:cubicBezTo>
                <a:cubicBezTo>
                  <a:pt x="82" y="163"/>
                  <a:pt x="45" y="145"/>
                  <a:pt x="28" y="141"/>
                </a:cubicBezTo>
                <a:cubicBezTo>
                  <a:pt x="27" y="138"/>
                  <a:pt x="26" y="132"/>
                  <a:pt x="25" y="125"/>
                </a:cubicBezTo>
                <a:cubicBezTo>
                  <a:pt x="33" y="123"/>
                  <a:pt x="48" y="120"/>
                  <a:pt x="56" y="119"/>
                </a:cubicBezTo>
                <a:cubicBezTo>
                  <a:pt x="62" y="129"/>
                  <a:pt x="67" y="135"/>
                  <a:pt x="75" y="134"/>
                </a:cubicBezTo>
                <a:cubicBezTo>
                  <a:pt x="76" y="134"/>
                  <a:pt x="80" y="133"/>
                  <a:pt x="80" y="133"/>
                </a:cubicBezTo>
                <a:cubicBezTo>
                  <a:pt x="110" y="131"/>
                  <a:pt x="116" y="130"/>
                  <a:pt x="121" y="124"/>
                </a:cubicBezTo>
                <a:cubicBezTo>
                  <a:pt x="122" y="122"/>
                  <a:pt x="123" y="119"/>
                  <a:pt x="123" y="117"/>
                </a:cubicBezTo>
                <a:cubicBezTo>
                  <a:pt x="123" y="115"/>
                  <a:pt x="123" y="114"/>
                  <a:pt x="122" y="112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6" y="98"/>
                  <a:pt x="113" y="92"/>
                  <a:pt x="111" y="87"/>
                </a:cubicBezTo>
                <a:cubicBezTo>
                  <a:pt x="117" y="89"/>
                  <a:pt x="124" y="92"/>
                  <a:pt x="128" y="94"/>
                </a:cubicBezTo>
                <a:cubicBezTo>
                  <a:pt x="145" y="101"/>
                  <a:pt x="147" y="103"/>
                  <a:pt x="152" y="102"/>
                </a:cubicBezTo>
                <a:cubicBezTo>
                  <a:pt x="161" y="102"/>
                  <a:pt x="164" y="94"/>
                  <a:pt x="167" y="87"/>
                </a:cubicBezTo>
                <a:cubicBezTo>
                  <a:pt x="168" y="85"/>
                  <a:pt x="170" y="79"/>
                  <a:pt x="172" y="77"/>
                </a:cubicBezTo>
                <a:cubicBezTo>
                  <a:pt x="192" y="77"/>
                  <a:pt x="209" y="59"/>
                  <a:pt x="211" y="42"/>
                </a:cubicBezTo>
                <a:cubicBezTo>
                  <a:pt x="211" y="41"/>
                  <a:pt x="211" y="40"/>
                  <a:pt x="211" y="38"/>
                </a:cubicBezTo>
                <a:cubicBezTo>
                  <a:pt x="211" y="36"/>
                  <a:pt x="211" y="34"/>
                  <a:pt x="211" y="32"/>
                </a:cubicBezTo>
                <a:cubicBezTo>
                  <a:pt x="210" y="30"/>
                  <a:pt x="210" y="28"/>
                  <a:pt x="210" y="27"/>
                </a:cubicBezTo>
                <a:cubicBezTo>
                  <a:pt x="213" y="26"/>
                  <a:pt x="217" y="26"/>
                  <a:pt x="221" y="25"/>
                </a:cubicBezTo>
                <a:cubicBezTo>
                  <a:pt x="237" y="40"/>
                  <a:pt x="296" y="90"/>
                  <a:pt x="375" y="109"/>
                </a:cubicBezTo>
                <a:cubicBezTo>
                  <a:pt x="372" y="121"/>
                  <a:pt x="368" y="140"/>
                  <a:pt x="368" y="157"/>
                </a:cubicBezTo>
                <a:cubicBezTo>
                  <a:pt x="368" y="157"/>
                  <a:pt x="368" y="158"/>
                  <a:pt x="368" y="159"/>
                </a:cubicBezTo>
                <a:cubicBezTo>
                  <a:pt x="353" y="167"/>
                  <a:pt x="321" y="190"/>
                  <a:pt x="320" y="228"/>
                </a:cubicBezTo>
                <a:cubicBezTo>
                  <a:pt x="320" y="228"/>
                  <a:pt x="320" y="228"/>
                  <a:pt x="320" y="228"/>
                </a:cubicBezTo>
                <a:cubicBezTo>
                  <a:pt x="320" y="235"/>
                  <a:pt x="326" y="241"/>
                  <a:pt x="333" y="241"/>
                </a:cubicBezTo>
                <a:cubicBezTo>
                  <a:pt x="339" y="241"/>
                  <a:pt x="345" y="235"/>
                  <a:pt x="345" y="228"/>
                </a:cubicBezTo>
                <a:cubicBezTo>
                  <a:pt x="345" y="195"/>
                  <a:pt x="386" y="178"/>
                  <a:pt x="386" y="178"/>
                </a:cubicBezTo>
                <a:cubicBezTo>
                  <a:pt x="391" y="175"/>
                  <a:pt x="394" y="170"/>
                  <a:pt x="394" y="164"/>
                </a:cubicBezTo>
                <a:cubicBezTo>
                  <a:pt x="391" y="146"/>
                  <a:pt x="399" y="114"/>
                  <a:pt x="403" y="103"/>
                </a:cubicBezTo>
                <a:cubicBezTo>
                  <a:pt x="404" y="100"/>
                  <a:pt x="403" y="96"/>
                  <a:pt x="402" y="93"/>
                </a:cubicBezTo>
                <a:cubicBezTo>
                  <a:pt x="400" y="90"/>
                  <a:pt x="397" y="88"/>
                  <a:pt x="393" y="87"/>
                </a:cubicBezTo>
                <a:cubicBezTo>
                  <a:pt x="303" y="70"/>
                  <a:pt x="235" y="4"/>
                  <a:pt x="235" y="4"/>
                </a:cubicBezTo>
                <a:cubicBezTo>
                  <a:pt x="232" y="1"/>
                  <a:pt x="229" y="0"/>
                  <a:pt x="225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4" name="Freeform 171"/>
          <p:cNvSpPr>
            <a:spLocks/>
          </p:cNvSpPr>
          <p:nvPr userDrawn="1"/>
        </p:nvSpPr>
        <p:spPr bwMode="auto">
          <a:xfrm>
            <a:off x="336795" y="1237706"/>
            <a:ext cx="360748" cy="400013"/>
          </a:xfrm>
          <a:custGeom>
            <a:avLst/>
            <a:gdLst/>
            <a:ahLst/>
            <a:cxnLst>
              <a:cxn ang="0">
                <a:pos x="201" y="427"/>
              </a:cxn>
              <a:cxn ang="0">
                <a:pos x="166" y="301"/>
              </a:cxn>
              <a:cxn ang="0">
                <a:pos x="141" y="194"/>
              </a:cxn>
              <a:cxn ang="0">
                <a:pos x="128" y="238"/>
              </a:cxn>
              <a:cxn ang="0">
                <a:pos x="50" y="224"/>
              </a:cxn>
              <a:cxn ang="0">
                <a:pos x="63" y="122"/>
              </a:cxn>
              <a:cxn ang="0">
                <a:pos x="166" y="106"/>
              </a:cxn>
              <a:cxn ang="0">
                <a:pos x="39" y="97"/>
              </a:cxn>
              <a:cxn ang="0">
                <a:pos x="27" y="106"/>
              </a:cxn>
              <a:cxn ang="0">
                <a:pos x="115" y="416"/>
              </a:cxn>
              <a:cxn ang="0">
                <a:pos x="142" y="323"/>
              </a:cxn>
              <a:cxn ang="0">
                <a:pos x="129" y="442"/>
              </a:cxn>
              <a:cxn ang="0">
                <a:pos x="0" y="429"/>
              </a:cxn>
              <a:cxn ang="0">
                <a:pos x="39" y="70"/>
              </a:cxn>
              <a:cxn ang="0">
                <a:pos x="183" y="81"/>
              </a:cxn>
              <a:cxn ang="0">
                <a:pos x="179" y="148"/>
              </a:cxn>
              <a:cxn ang="0">
                <a:pos x="115" y="180"/>
              </a:cxn>
              <a:cxn ang="0">
                <a:pos x="179" y="167"/>
              </a:cxn>
              <a:cxn ang="0">
                <a:pos x="193" y="290"/>
              </a:cxn>
              <a:cxn ang="0">
                <a:pos x="193" y="346"/>
              </a:cxn>
              <a:cxn ang="0">
                <a:pos x="284" y="432"/>
              </a:cxn>
              <a:cxn ang="0">
                <a:pos x="333" y="422"/>
              </a:cxn>
              <a:cxn ang="0">
                <a:pos x="365" y="259"/>
              </a:cxn>
              <a:cxn ang="0">
                <a:pos x="303" y="179"/>
              </a:cxn>
              <a:cxn ang="0">
                <a:pos x="312" y="168"/>
              </a:cxn>
              <a:cxn ang="0">
                <a:pos x="321" y="164"/>
              </a:cxn>
              <a:cxn ang="0">
                <a:pos x="348" y="132"/>
              </a:cxn>
              <a:cxn ang="0">
                <a:pos x="349" y="95"/>
              </a:cxn>
              <a:cxn ang="0">
                <a:pos x="344" y="95"/>
              </a:cxn>
              <a:cxn ang="0">
                <a:pos x="330" y="32"/>
              </a:cxn>
              <a:cxn ang="0">
                <a:pos x="326" y="27"/>
              </a:cxn>
              <a:cxn ang="0">
                <a:pos x="321" y="81"/>
              </a:cxn>
              <a:cxn ang="0">
                <a:pos x="308" y="94"/>
              </a:cxn>
              <a:cxn ang="0">
                <a:pos x="261" y="81"/>
              </a:cxn>
              <a:cxn ang="0">
                <a:pos x="257" y="27"/>
              </a:cxn>
              <a:cxn ang="0">
                <a:pos x="252" y="32"/>
              </a:cxn>
              <a:cxn ang="0">
                <a:pos x="237" y="95"/>
              </a:cxn>
              <a:cxn ang="0">
                <a:pos x="233" y="95"/>
              </a:cxn>
              <a:cxn ang="0">
                <a:pos x="234" y="139"/>
              </a:cxn>
              <a:cxn ang="0">
                <a:pos x="240" y="152"/>
              </a:cxn>
              <a:cxn ang="0">
                <a:pos x="271" y="167"/>
              </a:cxn>
              <a:cxn ang="0">
                <a:pos x="264" y="192"/>
              </a:cxn>
              <a:cxn ang="0">
                <a:pos x="209" y="150"/>
              </a:cxn>
              <a:cxn ang="0">
                <a:pos x="207" y="132"/>
              </a:cxn>
              <a:cxn ang="0">
                <a:pos x="210" y="80"/>
              </a:cxn>
              <a:cxn ang="0">
                <a:pos x="225" y="70"/>
              </a:cxn>
              <a:cxn ang="0">
                <a:pos x="257" y="0"/>
              </a:cxn>
              <a:cxn ang="0">
                <a:pos x="287" y="32"/>
              </a:cxn>
              <a:cxn ang="0">
                <a:pos x="295" y="32"/>
              </a:cxn>
              <a:cxn ang="0">
                <a:pos x="348" y="10"/>
              </a:cxn>
              <a:cxn ang="0">
                <a:pos x="356" y="70"/>
              </a:cxn>
              <a:cxn ang="0">
                <a:pos x="375" y="111"/>
              </a:cxn>
              <a:cxn ang="0">
                <a:pos x="368" y="160"/>
              </a:cxn>
              <a:cxn ang="0">
                <a:pos x="388" y="246"/>
              </a:cxn>
              <a:cxn ang="0">
                <a:pos x="398" y="394"/>
              </a:cxn>
              <a:cxn ang="0">
                <a:pos x="285" y="459"/>
              </a:cxn>
            </a:cxnLst>
            <a:rect l="0" t="0" r="r" b="b"/>
            <a:pathLst>
              <a:path w="413" h="459">
                <a:moveTo>
                  <a:pt x="285" y="459"/>
                </a:moveTo>
                <a:cubicBezTo>
                  <a:pt x="285" y="459"/>
                  <a:pt x="284" y="459"/>
                  <a:pt x="284" y="459"/>
                </a:cubicBezTo>
                <a:cubicBezTo>
                  <a:pt x="284" y="459"/>
                  <a:pt x="284" y="459"/>
                  <a:pt x="284" y="459"/>
                </a:cubicBezTo>
                <a:cubicBezTo>
                  <a:pt x="246" y="459"/>
                  <a:pt x="219" y="445"/>
                  <a:pt x="201" y="427"/>
                </a:cubicBezTo>
                <a:cubicBezTo>
                  <a:pt x="201" y="427"/>
                  <a:pt x="201" y="427"/>
                  <a:pt x="201" y="427"/>
                </a:cubicBezTo>
                <a:cubicBezTo>
                  <a:pt x="183" y="409"/>
                  <a:pt x="175" y="388"/>
                  <a:pt x="171" y="372"/>
                </a:cubicBezTo>
                <a:cubicBezTo>
                  <a:pt x="171" y="372"/>
                  <a:pt x="171" y="372"/>
                  <a:pt x="171" y="372"/>
                </a:cubicBezTo>
                <a:cubicBezTo>
                  <a:pt x="168" y="361"/>
                  <a:pt x="167" y="352"/>
                  <a:pt x="167" y="348"/>
                </a:cubicBezTo>
                <a:cubicBezTo>
                  <a:pt x="167" y="348"/>
                  <a:pt x="167" y="348"/>
                  <a:pt x="167" y="348"/>
                </a:cubicBezTo>
                <a:cubicBezTo>
                  <a:pt x="166" y="335"/>
                  <a:pt x="166" y="314"/>
                  <a:pt x="166" y="301"/>
                </a:cubicBezTo>
                <a:cubicBezTo>
                  <a:pt x="166" y="301"/>
                  <a:pt x="166" y="301"/>
                  <a:pt x="166" y="301"/>
                </a:cubicBezTo>
                <a:cubicBezTo>
                  <a:pt x="166" y="294"/>
                  <a:pt x="166" y="290"/>
                  <a:pt x="166" y="290"/>
                </a:cubicBezTo>
                <a:cubicBezTo>
                  <a:pt x="166" y="290"/>
                  <a:pt x="166" y="290"/>
                  <a:pt x="166" y="290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1" y="224"/>
                  <a:pt x="141" y="224"/>
                  <a:pt x="141" y="224"/>
                </a:cubicBezTo>
                <a:cubicBezTo>
                  <a:pt x="141" y="228"/>
                  <a:pt x="140" y="231"/>
                  <a:pt x="137" y="234"/>
                </a:cubicBezTo>
                <a:cubicBezTo>
                  <a:pt x="137" y="234"/>
                  <a:pt x="137" y="234"/>
                  <a:pt x="137" y="234"/>
                </a:cubicBezTo>
                <a:cubicBezTo>
                  <a:pt x="135" y="236"/>
                  <a:pt x="132" y="238"/>
                  <a:pt x="128" y="238"/>
                </a:cubicBezTo>
                <a:cubicBezTo>
                  <a:pt x="128" y="238"/>
                  <a:pt x="128" y="238"/>
                  <a:pt x="128" y="238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0" y="238"/>
                  <a:pt x="56" y="236"/>
                  <a:pt x="54" y="234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51" y="231"/>
                  <a:pt x="50" y="228"/>
                  <a:pt x="50" y="224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1"/>
                  <a:pt x="51" y="128"/>
                  <a:pt x="54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6" y="123"/>
                  <a:pt x="60" y="122"/>
                  <a:pt x="63" y="12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22"/>
                  <a:pt x="166" y="122"/>
                  <a:pt x="166" y="122"/>
                </a:cubicBezTo>
                <a:cubicBezTo>
                  <a:pt x="166" y="115"/>
                  <a:pt x="166" y="107"/>
                  <a:pt x="166" y="106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6" y="103"/>
                  <a:pt x="165" y="101"/>
                  <a:pt x="164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2" y="98"/>
                  <a:pt x="160" y="97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28" y="97"/>
                  <a:pt x="52" y="97"/>
                  <a:pt x="39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2" y="97"/>
                  <a:pt x="30" y="99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8" y="101"/>
                  <a:pt x="27" y="104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108"/>
                  <a:pt x="27" y="188"/>
                  <a:pt x="27" y="269"/>
                </a:cubicBezTo>
                <a:cubicBezTo>
                  <a:pt x="27" y="269"/>
                  <a:pt x="27" y="269"/>
                  <a:pt x="27" y="269"/>
                </a:cubicBezTo>
                <a:cubicBezTo>
                  <a:pt x="27" y="329"/>
                  <a:pt x="27" y="390"/>
                  <a:pt x="27" y="416"/>
                </a:cubicBezTo>
                <a:cubicBezTo>
                  <a:pt x="27" y="416"/>
                  <a:pt x="27" y="416"/>
                  <a:pt x="27" y="416"/>
                </a:cubicBezTo>
                <a:cubicBezTo>
                  <a:pt x="115" y="416"/>
                  <a:pt x="115" y="416"/>
                  <a:pt x="115" y="416"/>
                </a:cubicBezTo>
                <a:cubicBezTo>
                  <a:pt x="115" y="323"/>
                  <a:pt x="115" y="323"/>
                  <a:pt x="115" y="323"/>
                </a:cubicBezTo>
                <a:cubicBezTo>
                  <a:pt x="115" y="316"/>
                  <a:pt x="121" y="310"/>
                  <a:pt x="129" y="310"/>
                </a:cubicBezTo>
                <a:cubicBezTo>
                  <a:pt x="129" y="310"/>
                  <a:pt x="129" y="310"/>
                  <a:pt x="129" y="310"/>
                </a:cubicBezTo>
                <a:cubicBezTo>
                  <a:pt x="136" y="310"/>
                  <a:pt x="142" y="316"/>
                  <a:pt x="142" y="323"/>
                </a:cubicBezTo>
                <a:cubicBezTo>
                  <a:pt x="142" y="323"/>
                  <a:pt x="142" y="323"/>
                  <a:pt x="142" y="323"/>
                </a:cubicBezTo>
                <a:cubicBezTo>
                  <a:pt x="142" y="429"/>
                  <a:pt x="142" y="429"/>
                  <a:pt x="142" y="429"/>
                </a:cubicBezTo>
                <a:cubicBezTo>
                  <a:pt x="142" y="433"/>
                  <a:pt x="141" y="436"/>
                  <a:pt x="138" y="438"/>
                </a:cubicBezTo>
                <a:cubicBezTo>
                  <a:pt x="138" y="438"/>
                  <a:pt x="138" y="438"/>
                  <a:pt x="138" y="438"/>
                </a:cubicBezTo>
                <a:cubicBezTo>
                  <a:pt x="136" y="441"/>
                  <a:pt x="132" y="442"/>
                  <a:pt x="129" y="442"/>
                </a:cubicBezTo>
                <a:cubicBezTo>
                  <a:pt x="129" y="442"/>
                  <a:pt x="129" y="442"/>
                  <a:pt x="129" y="442"/>
                </a:cubicBezTo>
                <a:cubicBezTo>
                  <a:pt x="13" y="442"/>
                  <a:pt x="13" y="442"/>
                  <a:pt x="13" y="442"/>
                </a:cubicBezTo>
                <a:cubicBezTo>
                  <a:pt x="10" y="442"/>
                  <a:pt x="6" y="441"/>
                  <a:pt x="4" y="438"/>
                </a:cubicBezTo>
                <a:cubicBezTo>
                  <a:pt x="4" y="438"/>
                  <a:pt x="4" y="438"/>
                  <a:pt x="4" y="438"/>
                </a:cubicBezTo>
                <a:cubicBezTo>
                  <a:pt x="1" y="436"/>
                  <a:pt x="0" y="433"/>
                  <a:pt x="0" y="429"/>
                </a:cubicBezTo>
                <a:cubicBezTo>
                  <a:pt x="0" y="429"/>
                  <a:pt x="0" y="429"/>
                  <a:pt x="0" y="429"/>
                </a:cubicBezTo>
                <a:cubicBezTo>
                  <a:pt x="0" y="429"/>
                  <a:pt x="0" y="109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8"/>
                  <a:pt x="3" y="89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16" y="75"/>
                  <a:pt x="27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52" y="70"/>
                  <a:pt x="128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68" y="70"/>
                  <a:pt x="176" y="74"/>
                  <a:pt x="183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9" y="87"/>
                  <a:pt x="193" y="96"/>
                  <a:pt x="193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3" y="110"/>
                  <a:pt x="193" y="135"/>
                  <a:pt x="193" y="135"/>
                </a:cubicBezTo>
                <a:cubicBezTo>
                  <a:pt x="193" y="135"/>
                  <a:pt x="193" y="135"/>
                  <a:pt x="193" y="135"/>
                </a:cubicBezTo>
                <a:cubicBezTo>
                  <a:pt x="193" y="143"/>
                  <a:pt x="187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115" y="211"/>
                  <a:pt x="115" y="211"/>
                  <a:pt x="115" y="211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15" y="177"/>
                  <a:pt x="116" y="173"/>
                  <a:pt x="119" y="171"/>
                </a:cubicBezTo>
                <a:cubicBezTo>
                  <a:pt x="119" y="171"/>
                  <a:pt x="119" y="171"/>
                  <a:pt x="119" y="171"/>
                </a:cubicBezTo>
                <a:cubicBezTo>
                  <a:pt x="121" y="168"/>
                  <a:pt x="124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79" y="167"/>
                  <a:pt x="179" y="167"/>
                  <a:pt x="179" y="167"/>
                </a:cubicBezTo>
                <a:cubicBezTo>
                  <a:pt x="183" y="167"/>
                  <a:pt x="186" y="168"/>
                  <a:pt x="189" y="171"/>
                </a:cubicBezTo>
                <a:cubicBezTo>
                  <a:pt x="189" y="171"/>
                  <a:pt x="189" y="171"/>
                  <a:pt x="189" y="171"/>
                </a:cubicBezTo>
                <a:cubicBezTo>
                  <a:pt x="191" y="173"/>
                  <a:pt x="193" y="177"/>
                  <a:pt x="193" y="180"/>
                </a:cubicBezTo>
                <a:cubicBezTo>
                  <a:pt x="193" y="180"/>
                  <a:pt x="193" y="180"/>
                  <a:pt x="193" y="18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93" y="290"/>
                  <a:pt x="193" y="294"/>
                  <a:pt x="193" y="301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93" y="314"/>
                  <a:pt x="193" y="334"/>
                  <a:pt x="193" y="346"/>
                </a:cubicBezTo>
                <a:cubicBezTo>
                  <a:pt x="193" y="346"/>
                  <a:pt x="193" y="346"/>
                  <a:pt x="193" y="346"/>
                </a:cubicBezTo>
                <a:cubicBezTo>
                  <a:pt x="193" y="350"/>
                  <a:pt x="195" y="364"/>
                  <a:pt x="201" y="379"/>
                </a:cubicBezTo>
                <a:cubicBezTo>
                  <a:pt x="201" y="379"/>
                  <a:pt x="201" y="379"/>
                  <a:pt x="201" y="379"/>
                </a:cubicBezTo>
                <a:cubicBezTo>
                  <a:pt x="207" y="394"/>
                  <a:pt x="218" y="410"/>
                  <a:pt x="235" y="420"/>
                </a:cubicBezTo>
                <a:cubicBezTo>
                  <a:pt x="235" y="420"/>
                  <a:pt x="235" y="420"/>
                  <a:pt x="235" y="420"/>
                </a:cubicBezTo>
                <a:cubicBezTo>
                  <a:pt x="247" y="427"/>
                  <a:pt x="263" y="432"/>
                  <a:pt x="284" y="432"/>
                </a:cubicBezTo>
                <a:cubicBezTo>
                  <a:pt x="284" y="432"/>
                  <a:pt x="284" y="432"/>
                  <a:pt x="284" y="432"/>
                </a:cubicBezTo>
                <a:cubicBezTo>
                  <a:pt x="284" y="432"/>
                  <a:pt x="285" y="432"/>
                  <a:pt x="285" y="432"/>
                </a:cubicBezTo>
                <a:cubicBezTo>
                  <a:pt x="285" y="432"/>
                  <a:pt x="285" y="432"/>
                  <a:pt x="285" y="432"/>
                </a:cubicBezTo>
                <a:cubicBezTo>
                  <a:pt x="304" y="432"/>
                  <a:pt x="320" y="429"/>
                  <a:pt x="333" y="422"/>
                </a:cubicBezTo>
                <a:cubicBezTo>
                  <a:pt x="333" y="422"/>
                  <a:pt x="333" y="422"/>
                  <a:pt x="333" y="422"/>
                </a:cubicBezTo>
                <a:cubicBezTo>
                  <a:pt x="345" y="416"/>
                  <a:pt x="356" y="408"/>
                  <a:pt x="364" y="398"/>
                </a:cubicBezTo>
                <a:cubicBezTo>
                  <a:pt x="364" y="398"/>
                  <a:pt x="364" y="398"/>
                  <a:pt x="364" y="398"/>
                </a:cubicBezTo>
                <a:cubicBezTo>
                  <a:pt x="380" y="378"/>
                  <a:pt x="387" y="352"/>
                  <a:pt x="387" y="330"/>
                </a:cubicBezTo>
                <a:cubicBezTo>
                  <a:pt x="387" y="330"/>
                  <a:pt x="387" y="330"/>
                  <a:pt x="387" y="330"/>
                </a:cubicBezTo>
                <a:cubicBezTo>
                  <a:pt x="387" y="308"/>
                  <a:pt x="379" y="283"/>
                  <a:pt x="365" y="259"/>
                </a:cubicBezTo>
                <a:cubicBezTo>
                  <a:pt x="365" y="259"/>
                  <a:pt x="365" y="259"/>
                  <a:pt x="365" y="259"/>
                </a:cubicBezTo>
                <a:cubicBezTo>
                  <a:pt x="351" y="234"/>
                  <a:pt x="331" y="211"/>
                  <a:pt x="308" y="191"/>
                </a:cubicBezTo>
                <a:cubicBezTo>
                  <a:pt x="308" y="191"/>
                  <a:pt x="308" y="191"/>
                  <a:pt x="308" y="191"/>
                </a:cubicBezTo>
                <a:cubicBezTo>
                  <a:pt x="304" y="188"/>
                  <a:pt x="303" y="184"/>
                  <a:pt x="303" y="179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4" y="174"/>
                  <a:pt x="307" y="170"/>
                  <a:pt x="311" y="169"/>
                </a:cubicBezTo>
                <a:cubicBezTo>
                  <a:pt x="311" y="169"/>
                  <a:pt x="311" y="169"/>
                  <a:pt x="311" y="169"/>
                </a:cubicBezTo>
                <a:cubicBezTo>
                  <a:pt x="311" y="169"/>
                  <a:pt x="311" y="169"/>
                  <a:pt x="312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2" y="169"/>
                  <a:pt x="312" y="168"/>
                  <a:pt x="312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3" y="168"/>
                  <a:pt x="313" y="168"/>
                  <a:pt x="314" y="168"/>
                </a:cubicBezTo>
                <a:cubicBezTo>
                  <a:pt x="314" y="168"/>
                  <a:pt x="314" y="168"/>
                  <a:pt x="314" y="168"/>
                </a:cubicBezTo>
                <a:cubicBezTo>
                  <a:pt x="316" y="167"/>
                  <a:pt x="318" y="166"/>
                  <a:pt x="321" y="164"/>
                </a:cubicBezTo>
                <a:cubicBezTo>
                  <a:pt x="321" y="164"/>
                  <a:pt x="321" y="164"/>
                  <a:pt x="321" y="164"/>
                </a:cubicBezTo>
                <a:cubicBezTo>
                  <a:pt x="327" y="161"/>
                  <a:pt x="333" y="158"/>
                  <a:pt x="338" y="154"/>
                </a:cubicBezTo>
                <a:cubicBezTo>
                  <a:pt x="338" y="154"/>
                  <a:pt x="338" y="154"/>
                  <a:pt x="338" y="154"/>
                </a:cubicBezTo>
                <a:cubicBezTo>
                  <a:pt x="342" y="151"/>
                  <a:pt x="344" y="148"/>
                  <a:pt x="344" y="147"/>
                </a:cubicBezTo>
                <a:cubicBezTo>
                  <a:pt x="344" y="147"/>
                  <a:pt x="344" y="147"/>
                  <a:pt x="344" y="147"/>
                </a:cubicBezTo>
                <a:cubicBezTo>
                  <a:pt x="346" y="145"/>
                  <a:pt x="347" y="139"/>
                  <a:pt x="348" y="132"/>
                </a:cubicBezTo>
                <a:cubicBezTo>
                  <a:pt x="348" y="132"/>
                  <a:pt x="348" y="132"/>
                  <a:pt x="348" y="132"/>
                </a:cubicBezTo>
                <a:cubicBezTo>
                  <a:pt x="349" y="125"/>
                  <a:pt x="349" y="117"/>
                  <a:pt x="349" y="111"/>
                </a:cubicBezTo>
                <a:cubicBezTo>
                  <a:pt x="349" y="111"/>
                  <a:pt x="349" y="111"/>
                  <a:pt x="349" y="111"/>
                </a:cubicBezTo>
                <a:cubicBezTo>
                  <a:pt x="349" y="104"/>
                  <a:pt x="349" y="99"/>
                  <a:pt x="349" y="95"/>
                </a:cubicBezTo>
                <a:cubicBezTo>
                  <a:pt x="349" y="95"/>
                  <a:pt x="349" y="95"/>
                  <a:pt x="349" y="95"/>
                </a:cubicBezTo>
                <a:cubicBezTo>
                  <a:pt x="348" y="95"/>
                  <a:pt x="346" y="95"/>
                  <a:pt x="345" y="95"/>
                </a:cubicBezTo>
                <a:cubicBezTo>
                  <a:pt x="345" y="95"/>
                  <a:pt x="345" y="95"/>
                  <a:pt x="345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4" y="95"/>
                  <a:pt x="344" y="95"/>
                  <a:pt x="344" y="95"/>
                </a:cubicBezTo>
                <a:cubicBezTo>
                  <a:pt x="340" y="95"/>
                  <a:pt x="337" y="94"/>
                  <a:pt x="334" y="91"/>
                </a:cubicBezTo>
                <a:cubicBezTo>
                  <a:pt x="334" y="91"/>
                  <a:pt x="334" y="91"/>
                  <a:pt x="334" y="91"/>
                </a:cubicBezTo>
                <a:cubicBezTo>
                  <a:pt x="331" y="89"/>
                  <a:pt x="330" y="85"/>
                  <a:pt x="330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0" y="81"/>
                  <a:pt x="330" y="40"/>
                  <a:pt x="330" y="32"/>
                </a:cubicBezTo>
                <a:cubicBezTo>
                  <a:pt x="330" y="32"/>
                  <a:pt x="330" y="32"/>
                  <a:pt x="330" y="32"/>
                </a:cubicBezTo>
                <a:cubicBezTo>
                  <a:pt x="330" y="30"/>
                  <a:pt x="329" y="28"/>
                  <a:pt x="328" y="28"/>
                </a:cubicBezTo>
                <a:cubicBezTo>
                  <a:pt x="328" y="28"/>
                  <a:pt x="328" y="28"/>
                  <a:pt x="328" y="28"/>
                </a:cubicBezTo>
                <a:cubicBezTo>
                  <a:pt x="328" y="27"/>
                  <a:pt x="327" y="27"/>
                  <a:pt x="326" y="27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24" y="27"/>
                  <a:pt x="323" y="27"/>
                  <a:pt x="323" y="28"/>
                </a:cubicBezTo>
                <a:cubicBezTo>
                  <a:pt x="323" y="28"/>
                  <a:pt x="323" y="28"/>
                  <a:pt x="323" y="28"/>
                </a:cubicBezTo>
                <a:cubicBezTo>
                  <a:pt x="322" y="28"/>
                  <a:pt x="321" y="29"/>
                  <a:pt x="321" y="32"/>
                </a:cubicBezTo>
                <a:cubicBezTo>
                  <a:pt x="321" y="32"/>
                  <a:pt x="321" y="32"/>
                  <a:pt x="321" y="32"/>
                </a:cubicBezTo>
                <a:cubicBezTo>
                  <a:pt x="321" y="41"/>
                  <a:pt x="321" y="76"/>
                  <a:pt x="321" y="81"/>
                </a:cubicBezTo>
                <a:cubicBezTo>
                  <a:pt x="321" y="81"/>
                  <a:pt x="321" y="81"/>
                  <a:pt x="321" y="81"/>
                </a:cubicBezTo>
                <a:cubicBezTo>
                  <a:pt x="321" y="85"/>
                  <a:pt x="320" y="88"/>
                  <a:pt x="317" y="90"/>
                </a:cubicBezTo>
                <a:cubicBezTo>
                  <a:pt x="317" y="90"/>
                  <a:pt x="317" y="90"/>
                  <a:pt x="317" y="90"/>
                </a:cubicBezTo>
                <a:cubicBezTo>
                  <a:pt x="315" y="93"/>
                  <a:pt x="312" y="94"/>
                  <a:pt x="308" y="94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274" y="94"/>
                  <a:pt x="274" y="94"/>
                  <a:pt x="274" y="94"/>
                </a:cubicBezTo>
                <a:cubicBezTo>
                  <a:pt x="270" y="94"/>
                  <a:pt x="267" y="93"/>
                  <a:pt x="265" y="90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2" y="88"/>
                  <a:pt x="261" y="85"/>
                  <a:pt x="261" y="81"/>
                </a:cubicBezTo>
                <a:cubicBezTo>
                  <a:pt x="261" y="81"/>
                  <a:pt x="261" y="81"/>
                  <a:pt x="261" y="81"/>
                </a:cubicBezTo>
                <a:cubicBezTo>
                  <a:pt x="261" y="81"/>
                  <a:pt x="261" y="42"/>
                  <a:pt x="261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29"/>
                  <a:pt x="260" y="28"/>
                  <a:pt x="259" y="28"/>
                </a:cubicBezTo>
                <a:cubicBezTo>
                  <a:pt x="259" y="28"/>
                  <a:pt x="259" y="28"/>
                  <a:pt x="259" y="28"/>
                </a:cubicBezTo>
                <a:cubicBezTo>
                  <a:pt x="259" y="27"/>
                  <a:pt x="258" y="27"/>
                  <a:pt x="257" y="27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5" y="27"/>
                  <a:pt x="254" y="27"/>
                  <a:pt x="253" y="28"/>
                </a:cubicBezTo>
                <a:cubicBezTo>
                  <a:pt x="253" y="28"/>
                  <a:pt x="253" y="28"/>
                  <a:pt x="253" y="28"/>
                </a:cubicBezTo>
                <a:cubicBezTo>
                  <a:pt x="253" y="28"/>
                  <a:pt x="252" y="29"/>
                  <a:pt x="252" y="32"/>
                </a:cubicBezTo>
                <a:cubicBezTo>
                  <a:pt x="252" y="32"/>
                  <a:pt x="252" y="32"/>
                  <a:pt x="252" y="32"/>
                </a:cubicBezTo>
                <a:cubicBezTo>
                  <a:pt x="252" y="41"/>
                  <a:pt x="252" y="74"/>
                  <a:pt x="252" y="82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52" y="86"/>
                  <a:pt x="250" y="89"/>
                  <a:pt x="247" y="92"/>
                </a:cubicBezTo>
                <a:cubicBezTo>
                  <a:pt x="247" y="92"/>
                  <a:pt x="247" y="92"/>
                  <a:pt x="247" y="92"/>
                </a:cubicBezTo>
                <a:cubicBezTo>
                  <a:pt x="245" y="94"/>
                  <a:pt x="241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7" y="95"/>
                  <a:pt x="237" y="95"/>
                </a:cubicBezTo>
                <a:cubicBezTo>
                  <a:pt x="237" y="95"/>
                  <a:pt x="236" y="95"/>
                  <a:pt x="236" y="95"/>
                </a:cubicBezTo>
                <a:cubicBezTo>
                  <a:pt x="236" y="95"/>
                  <a:pt x="236" y="95"/>
                  <a:pt x="236" y="95"/>
                </a:cubicBezTo>
                <a:cubicBezTo>
                  <a:pt x="235" y="95"/>
                  <a:pt x="234" y="95"/>
                  <a:pt x="233" y="95"/>
                </a:cubicBezTo>
                <a:cubicBezTo>
                  <a:pt x="233" y="95"/>
                  <a:pt x="233" y="95"/>
                  <a:pt x="233" y="95"/>
                </a:cubicBezTo>
                <a:cubicBezTo>
                  <a:pt x="233" y="98"/>
                  <a:pt x="233" y="102"/>
                  <a:pt x="233" y="106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3" y="116"/>
                  <a:pt x="233" y="130"/>
                  <a:pt x="234" y="139"/>
                </a:cubicBezTo>
                <a:cubicBezTo>
                  <a:pt x="234" y="139"/>
                  <a:pt x="234" y="139"/>
                  <a:pt x="234" y="139"/>
                </a:cubicBezTo>
                <a:cubicBezTo>
                  <a:pt x="234" y="142"/>
                  <a:pt x="235" y="144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6" y="148"/>
                  <a:pt x="238" y="150"/>
                  <a:pt x="240" y="152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42" y="154"/>
                  <a:pt x="246" y="156"/>
                  <a:pt x="249" y="158"/>
                </a:cubicBezTo>
                <a:cubicBezTo>
                  <a:pt x="249" y="158"/>
                  <a:pt x="249" y="158"/>
                  <a:pt x="249" y="158"/>
                </a:cubicBezTo>
                <a:cubicBezTo>
                  <a:pt x="256" y="162"/>
                  <a:pt x="265" y="165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1" y="167"/>
                  <a:pt x="271" y="167"/>
                  <a:pt x="271" y="167"/>
                </a:cubicBezTo>
                <a:cubicBezTo>
                  <a:pt x="279" y="169"/>
                  <a:pt x="283" y="176"/>
                  <a:pt x="281" y="183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79" y="190"/>
                  <a:pt x="271" y="194"/>
                  <a:pt x="264" y="192"/>
                </a:cubicBezTo>
                <a:cubicBezTo>
                  <a:pt x="264" y="192"/>
                  <a:pt x="264" y="192"/>
                  <a:pt x="264" y="192"/>
                </a:cubicBezTo>
                <a:cubicBezTo>
                  <a:pt x="253" y="189"/>
                  <a:pt x="236" y="184"/>
                  <a:pt x="222" y="172"/>
                </a:cubicBezTo>
                <a:cubicBezTo>
                  <a:pt x="222" y="172"/>
                  <a:pt x="222" y="172"/>
                  <a:pt x="222" y="172"/>
                </a:cubicBezTo>
                <a:cubicBezTo>
                  <a:pt x="217" y="167"/>
                  <a:pt x="213" y="162"/>
                  <a:pt x="210" y="156"/>
                </a:cubicBezTo>
                <a:cubicBezTo>
                  <a:pt x="210" y="156"/>
                  <a:pt x="210" y="156"/>
                  <a:pt x="210" y="156"/>
                </a:cubicBezTo>
                <a:cubicBezTo>
                  <a:pt x="210" y="154"/>
                  <a:pt x="209" y="152"/>
                  <a:pt x="209" y="150"/>
                </a:cubicBezTo>
                <a:cubicBezTo>
                  <a:pt x="209" y="150"/>
                  <a:pt x="209" y="150"/>
                  <a:pt x="209" y="150"/>
                </a:cubicBezTo>
                <a:cubicBezTo>
                  <a:pt x="208" y="148"/>
                  <a:pt x="208" y="147"/>
                  <a:pt x="208" y="145"/>
                </a:cubicBezTo>
                <a:cubicBezTo>
                  <a:pt x="208" y="145"/>
                  <a:pt x="208" y="145"/>
                  <a:pt x="208" y="145"/>
                </a:cubicBezTo>
                <a:cubicBezTo>
                  <a:pt x="207" y="141"/>
                  <a:pt x="207" y="137"/>
                  <a:pt x="207" y="132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24"/>
                  <a:pt x="206" y="114"/>
                  <a:pt x="206" y="106"/>
                </a:cubicBezTo>
                <a:cubicBezTo>
                  <a:pt x="206" y="106"/>
                  <a:pt x="206" y="106"/>
                  <a:pt x="206" y="106"/>
                </a:cubicBezTo>
                <a:cubicBezTo>
                  <a:pt x="206" y="101"/>
                  <a:pt x="206" y="97"/>
                  <a:pt x="206" y="94"/>
                </a:cubicBezTo>
                <a:cubicBezTo>
                  <a:pt x="206" y="94"/>
                  <a:pt x="206" y="94"/>
                  <a:pt x="206" y="94"/>
                </a:cubicBezTo>
                <a:cubicBezTo>
                  <a:pt x="206" y="89"/>
                  <a:pt x="208" y="84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3" y="76"/>
                  <a:pt x="216" y="74"/>
                  <a:pt x="220" y="72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2" y="71"/>
                  <a:pt x="223" y="70"/>
                  <a:pt x="225" y="70"/>
                </a:cubicBezTo>
                <a:cubicBezTo>
                  <a:pt x="225" y="70"/>
                  <a:pt x="225" y="70"/>
                  <a:pt x="225" y="70"/>
                </a:cubicBezTo>
                <a:cubicBezTo>
                  <a:pt x="225" y="57"/>
                  <a:pt x="225" y="38"/>
                  <a:pt x="225" y="32"/>
                </a:cubicBezTo>
                <a:cubicBezTo>
                  <a:pt x="225" y="32"/>
                  <a:pt x="225" y="32"/>
                  <a:pt x="225" y="32"/>
                </a:cubicBezTo>
                <a:cubicBezTo>
                  <a:pt x="225" y="23"/>
                  <a:pt x="229" y="14"/>
                  <a:pt x="235" y="8"/>
                </a:cubicBezTo>
                <a:cubicBezTo>
                  <a:pt x="235" y="8"/>
                  <a:pt x="235" y="8"/>
                  <a:pt x="235" y="8"/>
                </a:cubicBezTo>
                <a:cubicBezTo>
                  <a:pt x="242" y="2"/>
                  <a:pt x="249" y="0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65" y="0"/>
                  <a:pt x="273" y="3"/>
                  <a:pt x="278" y="9"/>
                </a:cubicBezTo>
                <a:cubicBezTo>
                  <a:pt x="278" y="9"/>
                  <a:pt x="278" y="9"/>
                  <a:pt x="278" y="9"/>
                </a:cubicBezTo>
                <a:cubicBezTo>
                  <a:pt x="284" y="15"/>
                  <a:pt x="287" y="23"/>
                  <a:pt x="287" y="32"/>
                </a:cubicBezTo>
                <a:cubicBezTo>
                  <a:pt x="287" y="32"/>
                  <a:pt x="287" y="32"/>
                  <a:pt x="287" y="32"/>
                </a:cubicBezTo>
                <a:cubicBezTo>
                  <a:pt x="287" y="38"/>
                  <a:pt x="287" y="55"/>
                  <a:pt x="287" y="68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95" y="68"/>
                  <a:pt x="295" y="68"/>
                  <a:pt x="295" y="68"/>
                </a:cubicBezTo>
                <a:cubicBezTo>
                  <a:pt x="295" y="55"/>
                  <a:pt x="295" y="38"/>
                  <a:pt x="295" y="32"/>
                </a:cubicBezTo>
                <a:cubicBezTo>
                  <a:pt x="295" y="32"/>
                  <a:pt x="295" y="32"/>
                  <a:pt x="295" y="32"/>
                </a:cubicBezTo>
                <a:cubicBezTo>
                  <a:pt x="295" y="23"/>
                  <a:pt x="298" y="15"/>
                  <a:pt x="304" y="9"/>
                </a:cubicBezTo>
                <a:cubicBezTo>
                  <a:pt x="304" y="9"/>
                  <a:pt x="304" y="9"/>
                  <a:pt x="304" y="9"/>
                </a:cubicBezTo>
                <a:cubicBezTo>
                  <a:pt x="309" y="3"/>
                  <a:pt x="318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4" y="0"/>
                  <a:pt x="342" y="4"/>
                  <a:pt x="348" y="10"/>
                </a:cubicBezTo>
                <a:cubicBezTo>
                  <a:pt x="348" y="10"/>
                  <a:pt x="348" y="10"/>
                  <a:pt x="348" y="10"/>
                </a:cubicBezTo>
                <a:cubicBezTo>
                  <a:pt x="353" y="15"/>
                  <a:pt x="356" y="24"/>
                  <a:pt x="356" y="32"/>
                </a:cubicBezTo>
                <a:cubicBezTo>
                  <a:pt x="356" y="32"/>
                  <a:pt x="356" y="32"/>
                  <a:pt x="356" y="32"/>
                </a:cubicBezTo>
                <a:cubicBezTo>
                  <a:pt x="356" y="37"/>
                  <a:pt x="356" y="57"/>
                  <a:pt x="356" y="70"/>
                </a:cubicBezTo>
                <a:cubicBezTo>
                  <a:pt x="356" y="70"/>
                  <a:pt x="356" y="70"/>
                  <a:pt x="356" y="70"/>
                </a:cubicBezTo>
                <a:cubicBezTo>
                  <a:pt x="361" y="71"/>
                  <a:pt x="367" y="74"/>
                  <a:pt x="371" y="80"/>
                </a:cubicBezTo>
                <a:cubicBezTo>
                  <a:pt x="371" y="80"/>
                  <a:pt x="371" y="80"/>
                  <a:pt x="371" y="80"/>
                </a:cubicBezTo>
                <a:cubicBezTo>
                  <a:pt x="374" y="84"/>
                  <a:pt x="375" y="89"/>
                  <a:pt x="375" y="95"/>
                </a:cubicBezTo>
                <a:cubicBezTo>
                  <a:pt x="375" y="95"/>
                  <a:pt x="375" y="95"/>
                  <a:pt x="375" y="95"/>
                </a:cubicBezTo>
                <a:cubicBezTo>
                  <a:pt x="375" y="98"/>
                  <a:pt x="375" y="104"/>
                  <a:pt x="375" y="111"/>
                </a:cubicBezTo>
                <a:cubicBezTo>
                  <a:pt x="375" y="111"/>
                  <a:pt x="375" y="111"/>
                  <a:pt x="375" y="111"/>
                </a:cubicBezTo>
                <a:cubicBezTo>
                  <a:pt x="375" y="118"/>
                  <a:pt x="375" y="127"/>
                  <a:pt x="374" y="135"/>
                </a:cubicBezTo>
                <a:cubicBezTo>
                  <a:pt x="374" y="135"/>
                  <a:pt x="374" y="135"/>
                  <a:pt x="374" y="135"/>
                </a:cubicBezTo>
                <a:cubicBezTo>
                  <a:pt x="373" y="144"/>
                  <a:pt x="372" y="152"/>
                  <a:pt x="368" y="160"/>
                </a:cubicBezTo>
                <a:cubicBezTo>
                  <a:pt x="368" y="160"/>
                  <a:pt x="368" y="160"/>
                  <a:pt x="368" y="160"/>
                </a:cubicBezTo>
                <a:cubicBezTo>
                  <a:pt x="364" y="166"/>
                  <a:pt x="360" y="171"/>
                  <a:pt x="355" y="174"/>
                </a:cubicBezTo>
                <a:cubicBezTo>
                  <a:pt x="355" y="174"/>
                  <a:pt x="355" y="174"/>
                  <a:pt x="355" y="174"/>
                </a:cubicBezTo>
                <a:cubicBezTo>
                  <a:pt x="350" y="178"/>
                  <a:pt x="345" y="182"/>
                  <a:pt x="340" y="184"/>
                </a:cubicBezTo>
                <a:cubicBezTo>
                  <a:pt x="340" y="184"/>
                  <a:pt x="340" y="184"/>
                  <a:pt x="340" y="184"/>
                </a:cubicBezTo>
                <a:cubicBezTo>
                  <a:pt x="359" y="203"/>
                  <a:pt x="376" y="224"/>
                  <a:pt x="388" y="246"/>
                </a:cubicBezTo>
                <a:cubicBezTo>
                  <a:pt x="388" y="246"/>
                  <a:pt x="388" y="246"/>
                  <a:pt x="388" y="246"/>
                </a:cubicBezTo>
                <a:cubicBezTo>
                  <a:pt x="404" y="273"/>
                  <a:pt x="413" y="302"/>
                  <a:pt x="413" y="330"/>
                </a:cubicBezTo>
                <a:cubicBezTo>
                  <a:pt x="413" y="330"/>
                  <a:pt x="413" y="330"/>
                  <a:pt x="413" y="330"/>
                </a:cubicBezTo>
                <a:cubicBezTo>
                  <a:pt x="413" y="351"/>
                  <a:pt x="409" y="373"/>
                  <a:pt x="398" y="394"/>
                </a:cubicBezTo>
                <a:cubicBezTo>
                  <a:pt x="398" y="394"/>
                  <a:pt x="398" y="394"/>
                  <a:pt x="398" y="394"/>
                </a:cubicBezTo>
                <a:cubicBezTo>
                  <a:pt x="387" y="415"/>
                  <a:pt x="369" y="435"/>
                  <a:pt x="344" y="447"/>
                </a:cubicBezTo>
                <a:cubicBezTo>
                  <a:pt x="344" y="447"/>
                  <a:pt x="344" y="447"/>
                  <a:pt x="344" y="447"/>
                </a:cubicBezTo>
                <a:cubicBezTo>
                  <a:pt x="328" y="454"/>
                  <a:pt x="308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ubicBezTo>
                  <a:pt x="285" y="459"/>
                  <a:pt x="285" y="459"/>
                  <a:pt x="285" y="45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5" name="Freeform 151"/>
          <p:cNvSpPr>
            <a:spLocks/>
          </p:cNvSpPr>
          <p:nvPr userDrawn="1"/>
        </p:nvSpPr>
        <p:spPr bwMode="auto">
          <a:xfrm>
            <a:off x="839230" y="1238311"/>
            <a:ext cx="296942" cy="398786"/>
          </a:xfrm>
          <a:custGeom>
            <a:avLst/>
            <a:gdLst/>
            <a:ahLst/>
            <a:cxnLst>
              <a:cxn ang="0">
                <a:pos x="8" y="21"/>
              </a:cxn>
              <a:cxn ang="0">
                <a:pos x="0" y="48"/>
              </a:cxn>
              <a:cxn ang="0">
                <a:pos x="4" y="67"/>
              </a:cxn>
              <a:cxn ang="0">
                <a:pos x="31" y="89"/>
              </a:cxn>
              <a:cxn ang="0">
                <a:pos x="31" y="433"/>
              </a:cxn>
              <a:cxn ang="0">
                <a:pos x="38" y="445"/>
              </a:cxn>
              <a:cxn ang="0">
                <a:pos x="89" y="444"/>
              </a:cxn>
              <a:cxn ang="0">
                <a:pos x="95" y="433"/>
              </a:cxn>
              <a:cxn ang="0">
                <a:pos x="95" y="257"/>
              </a:cxn>
              <a:cxn ang="0">
                <a:pos x="133" y="239"/>
              </a:cxn>
              <a:cxn ang="0">
                <a:pos x="210" y="252"/>
              </a:cxn>
              <a:cxn ang="0">
                <a:pos x="294" y="276"/>
              </a:cxn>
              <a:cxn ang="0">
                <a:pos x="334" y="262"/>
              </a:cxn>
              <a:cxn ang="0">
                <a:pos x="341" y="251"/>
              </a:cxn>
              <a:cxn ang="0">
                <a:pos x="341" y="94"/>
              </a:cxn>
              <a:cxn ang="0">
                <a:pos x="334" y="83"/>
              </a:cxn>
              <a:cxn ang="0">
                <a:pos x="320" y="83"/>
              </a:cxn>
              <a:cxn ang="0">
                <a:pos x="239" y="90"/>
              </a:cxn>
              <a:cxn ang="0">
                <a:pos x="238" y="89"/>
              </a:cxn>
              <a:cxn ang="0">
                <a:pos x="127" y="61"/>
              </a:cxn>
              <a:cxn ang="0">
                <a:pos x="74" y="85"/>
              </a:cxn>
              <a:cxn ang="0">
                <a:pos x="73" y="85"/>
              </a:cxn>
              <a:cxn ang="0">
                <a:pos x="74" y="85"/>
              </a:cxn>
              <a:cxn ang="0">
                <a:pos x="72" y="86"/>
              </a:cxn>
              <a:cxn ang="0">
                <a:pos x="68" y="96"/>
              </a:cxn>
              <a:cxn ang="0">
                <a:pos x="68" y="97"/>
              </a:cxn>
              <a:cxn ang="0">
                <a:pos x="68" y="202"/>
              </a:cxn>
              <a:cxn ang="0">
                <a:pos x="81" y="216"/>
              </a:cxn>
              <a:cxn ang="0">
                <a:pos x="81" y="216"/>
              </a:cxn>
              <a:cxn ang="0">
                <a:pos x="95" y="202"/>
              </a:cxn>
              <a:cxn ang="0">
                <a:pos x="95" y="103"/>
              </a:cxn>
              <a:cxn ang="0">
                <a:pos x="219" y="109"/>
              </a:cxn>
              <a:cxn ang="0">
                <a:pos x="294" y="124"/>
              </a:cxn>
              <a:cxn ang="0">
                <a:pos x="314" y="117"/>
              </a:cxn>
              <a:cxn ang="0">
                <a:pos x="314" y="242"/>
              </a:cxn>
              <a:cxn ang="0">
                <a:pos x="228" y="232"/>
              </a:cxn>
              <a:cxn ang="0">
                <a:pos x="124" y="214"/>
              </a:cxn>
              <a:cxn ang="0">
                <a:pos x="73" y="240"/>
              </a:cxn>
              <a:cxn ang="0">
                <a:pos x="68" y="251"/>
              </a:cxn>
              <a:cxn ang="0">
                <a:pos x="68" y="424"/>
              </a:cxn>
              <a:cxn ang="0">
                <a:pos x="57" y="424"/>
              </a:cxn>
              <a:cxn ang="0">
                <a:pos x="57" y="78"/>
              </a:cxn>
              <a:cxn ang="0">
                <a:pos x="46" y="65"/>
              </a:cxn>
              <a:cxn ang="0">
                <a:pos x="28" y="55"/>
              </a:cxn>
              <a:cxn ang="0">
                <a:pos x="27" y="48"/>
              </a:cxn>
              <a:cxn ang="0">
                <a:pos x="30" y="35"/>
              </a:cxn>
              <a:cxn ang="0">
                <a:pos x="46" y="28"/>
              </a:cxn>
              <a:cxn ang="0">
                <a:pos x="62" y="36"/>
              </a:cxn>
              <a:cxn ang="0">
                <a:pos x="63" y="50"/>
              </a:cxn>
              <a:cxn ang="0">
                <a:pos x="69" y="68"/>
              </a:cxn>
              <a:cxn ang="0">
                <a:pos x="87" y="62"/>
              </a:cxn>
              <a:cxn ang="0">
                <a:pos x="86" y="22"/>
              </a:cxn>
              <a:cxn ang="0">
                <a:pos x="47" y="1"/>
              </a:cxn>
              <a:cxn ang="0">
                <a:pos x="8" y="21"/>
              </a:cxn>
            </a:cxnLst>
            <a:rect l="0" t="0" r="r" b="b"/>
            <a:pathLst>
              <a:path w="341" h="457">
                <a:moveTo>
                  <a:pt x="8" y="21"/>
                </a:moveTo>
                <a:cubicBezTo>
                  <a:pt x="3" y="29"/>
                  <a:pt x="0" y="38"/>
                  <a:pt x="0" y="48"/>
                </a:cubicBezTo>
                <a:cubicBezTo>
                  <a:pt x="0" y="55"/>
                  <a:pt x="1" y="61"/>
                  <a:pt x="4" y="67"/>
                </a:cubicBezTo>
                <a:cubicBezTo>
                  <a:pt x="11" y="80"/>
                  <a:pt x="22" y="86"/>
                  <a:pt x="31" y="89"/>
                </a:cubicBezTo>
                <a:cubicBezTo>
                  <a:pt x="31" y="109"/>
                  <a:pt x="31" y="433"/>
                  <a:pt x="31" y="433"/>
                </a:cubicBezTo>
                <a:cubicBezTo>
                  <a:pt x="31" y="438"/>
                  <a:pt x="33" y="442"/>
                  <a:pt x="38" y="445"/>
                </a:cubicBezTo>
                <a:cubicBezTo>
                  <a:pt x="60" y="457"/>
                  <a:pt x="81" y="450"/>
                  <a:pt x="89" y="444"/>
                </a:cubicBezTo>
                <a:cubicBezTo>
                  <a:pt x="92" y="441"/>
                  <a:pt x="95" y="437"/>
                  <a:pt x="95" y="433"/>
                </a:cubicBezTo>
                <a:cubicBezTo>
                  <a:pt x="95" y="433"/>
                  <a:pt x="95" y="270"/>
                  <a:pt x="95" y="257"/>
                </a:cubicBezTo>
                <a:cubicBezTo>
                  <a:pt x="102" y="253"/>
                  <a:pt x="116" y="244"/>
                  <a:pt x="133" y="239"/>
                </a:cubicBezTo>
                <a:cubicBezTo>
                  <a:pt x="163" y="229"/>
                  <a:pt x="190" y="233"/>
                  <a:pt x="210" y="252"/>
                </a:cubicBezTo>
                <a:cubicBezTo>
                  <a:pt x="233" y="273"/>
                  <a:pt x="262" y="281"/>
                  <a:pt x="294" y="276"/>
                </a:cubicBezTo>
                <a:cubicBezTo>
                  <a:pt x="317" y="272"/>
                  <a:pt x="334" y="263"/>
                  <a:pt x="334" y="262"/>
                </a:cubicBezTo>
                <a:cubicBezTo>
                  <a:pt x="338" y="260"/>
                  <a:pt x="341" y="255"/>
                  <a:pt x="341" y="251"/>
                </a:cubicBezTo>
                <a:cubicBezTo>
                  <a:pt x="341" y="94"/>
                  <a:pt x="341" y="94"/>
                  <a:pt x="341" y="94"/>
                </a:cubicBezTo>
                <a:cubicBezTo>
                  <a:pt x="341" y="89"/>
                  <a:pt x="338" y="85"/>
                  <a:pt x="334" y="83"/>
                </a:cubicBezTo>
                <a:cubicBezTo>
                  <a:pt x="330" y="80"/>
                  <a:pt x="324" y="80"/>
                  <a:pt x="320" y="83"/>
                </a:cubicBezTo>
                <a:cubicBezTo>
                  <a:pt x="320" y="84"/>
                  <a:pt x="264" y="121"/>
                  <a:pt x="239" y="90"/>
                </a:cubicBezTo>
                <a:cubicBezTo>
                  <a:pt x="238" y="90"/>
                  <a:pt x="238" y="90"/>
                  <a:pt x="238" y="89"/>
                </a:cubicBezTo>
                <a:cubicBezTo>
                  <a:pt x="207" y="60"/>
                  <a:pt x="168" y="51"/>
                  <a:pt x="127" y="61"/>
                </a:cubicBezTo>
                <a:cubicBezTo>
                  <a:pt x="100" y="67"/>
                  <a:pt x="80" y="81"/>
                  <a:pt x="74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5"/>
                  <a:pt x="73" y="85"/>
                  <a:pt x="74" y="85"/>
                </a:cubicBezTo>
                <a:cubicBezTo>
                  <a:pt x="73" y="86"/>
                  <a:pt x="72" y="86"/>
                  <a:pt x="72" y="86"/>
                </a:cubicBezTo>
                <a:cubicBezTo>
                  <a:pt x="69" y="89"/>
                  <a:pt x="68" y="92"/>
                  <a:pt x="68" y="96"/>
                </a:cubicBezTo>
                <a:cubicBezTo>
                  <a:pt x="68" y="96"/>
                  <a:pt x="68" y="97"/>
                  <a:pt x="68" y="97"/>
                </a:cubicBezTo>
                <a:cubicBezTo>
                  <a:pt x="68" y="101"/>
                  <a:pt x="68" y="202"/>
                  <a:pt x="68" y="202"/>
                </a:cubicBezTo>
                <a:cubicBezTo>
                  <a:pt x="68" y="210"/>
                  <a:pt x="74" y="216"/>
                  <a:pt x="81" y="216"/>
                </a:cubicBezTo>
                <a:cubicBezTo>
                  <a:pt x="81" y="216"/>
                  <a:pt x="81" y="216"/>
                  <a:pt x="81" y="216"/>
                </a:cubicBezTo>
                <a:cubicBezTo>
                  <a:pt x="89" y="216"/>
                  <a:pt x="95" y="210"/>
                  <a:pt x="95" y="202"/>
                </a:cubicBezTo>
                <a:cubicBezTo>
                  <a:pt x="95" y="202"/>
                  <a:pt x="95" y="115"/>
                  <a:pt x="95" y="103"/>
                </a:cubicBezTo>
                <a:cubicBezTo>
                  <a:pt x="112" y="92"/>
                  <a:pt x="170" y="63"/>
                  <a:pt x="219" y="109"/>
                </a:cubicBezTo>
                <a:cubicBezTo>
                  <a:pt x="232" y="123"/>
                  <a:pt x="254" y="136"/>
                  <a:pt x="294" y="124"/>
                </a:cubicBezTo>
                <a:cubicBezTo>
                  <a:pt x="302" y="122"/>
                  <a:pt x="308" y="119"/>
                  <a:pt x="314" y="117"/>
                </a:cubicBezTo>
                <a:cubicBezTo>
                  <a:pt x="314" y="148"/>
                  <a:pt x="314" y="230"/>
                  <a:pt x="314" y="242"/>
                </a:cubicBezTo>
                <a:cubicBezTo>
                  <a:pt x="299" y="249"/>
                  <a:pt x="260" y="261"/>
                  <a:pt x="228" y="232"/>
                </a:cubicBezTo>
                <a:cubicBezTo>
                  <a:pt x="200" y="207"/>
                  <a:pt x="164" y="200"/>
                  <a:pt x="124" y="214"/>
                </a:cubicBezTo>
                <a:cubicBezTo>
                  <a:pt x="95" y="223"/>
                  <a:pt x="74" y="239"/>
                  <a:pt x="73" y="240"/>
                </a:cubicBezTo>
                <a:cubicBezTo>
                  <a:pt x="70" y="243"/>
                  <a:pt x="68" y="246"/>
                  <a:pt x="68" y="251"/>
                </a:cubicBezTo>
                <a:cubicBezTo>
                  <a:pt x="68" y="251"/>
                  <a:pt x="68" y="408"/>
                  <a:pt x="68" y="424"/>
                </a:cubicBezTo>
                <a:cubicBezTo>
                  <a:pt x="65" y="425"/>
                  <a:pt x="62" y="425"/>
                  <a:pt x="57" y="424"/>
                </a:cubicBezTo>
                <a:cubicBezTo>
                  <a:pt x="57" y="407"/>
                  <a:pt x="57" y="78"/>
                  <a:pt x="57" y="78"/>
                </a:cubicBezTo>
                <a:cubicBezTo>
                  <a:pt x="57" y="71"/>
                  <a:pt x="52" y="66"/>
                  <a:pt x="46" y="65"/>
                </a:cubicBezTo>
                <a:cubicBezTo>
                  <a:pt x="45" y="65"/>
                  <a:pt x="32" y="63"/>
                  <a:pt x="28" y="55"/>
                </a:cubicBezTo>
                <a:cubicBezTo>
                  <a:pt x="27" y="53"/>
                  <a:pt x="27" y="51"/>
                  <a:pt x="27" y="48"/>
                </a:cubicBezTo>
                <a:cubicBezTo>
                  <a:pt x="27" y="44"/>
                  <a:pt x="28" y="39"/>
                  <a:pt x="30" y="35"/>
                </a:cubicBezTo>
                <a:cubicBezTo>
                  <a:pt x="34" y="30"/>
                  <a:pt x="39" y="28"/>
                  <a:pt x="46" y="28"/>
                </a:cubicBezTo>
                <a:cubicBezTo>
                  <a:pt x="54" y="28"/>
                  <a:pt x="60" y="31"/>
                  <a:pt x="62" y="36"/>
                </a:cubicBezTo>
                <a:cubicBezTo>
                  <a:pt x="65" y="41"/>
                  <a:pt x="65" y="47"/>
                  <a:pt x="63" y="50"/>
                </a:cubicBezTo>
                <a:cubicBezTo>
                  <a:pt x="60" y="57"/>
                  <a:pt x="63" y="65"/>
                  <a:pt x="69" y="68"/>
                </a:cubicBezTo>
                <a:cubicBezTo>
                  <a:pt x="76" y="71"/>
                  <a:pt x="84" y="69"/>
                  <a:pt x="87" y="62"/>
                </a:cubicBezTo>
                <a:cubicBezTo>
                  <a:pt x="93" y="50"/>
                  <a:pt x="92" y="34"/>
                  <a:pt x="86" y="22"/>
                </a:cubicBezTo>
                <a:cubicBezTo>
                  <a:pt x="78" y="10"/>
                  <a:pt x="65" y="2"/>
                  <a:pt x="47" y="1"/>
                </a:cubicBezTo>
                <a:cubicBezTo>
                  <a:pt x="31" y="0"/>
                  <a:pt x="16" y="8"/>
                  <a:pt x="8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6" name="Freeform 179"/>
          <p:cNvSpPr>
            <a:spLocks/>
          </p:cNvSpPr>
          <p:nvPr userDrawn="1"/>
        </p:nvSpPr>
        <p:spPr bwMode="auto">
          <a:xfrm>
            <a:off x="1876621" y="1235252"/>
            <a:ext cx="402467" cy="404921"/>
          </a:xfrm>
          <a:custGeom>
            <a:avLst/>
            <a:gdLst/>
            <a:ahLst/>
            <a:cxnLst>
              <a:cxn ang="0">
                <a:pos x="12" y="165"/>
              </a:cxn>
              <a:cxn ang="0">
                <a:pos x="2" y="213"/>
              </a:cxn>
              <a:cxn ang="0">
                <a:pos x="64" y="219"/>
              </a:cxn>
              <a:cxn ang="0">
                <a:pos x="64" y="215"/>
              </a:cxn>
              <a:cxn ang="0">
                <a:pos x="107" y="105"/>
              </a:cxn>
              <a:cxn ang="0">
                <a:pos x="333" y="164"/>
              </a:cxn>
              <a:cxn ang="0">
                <a:pos x="314" y="244"/>
              </a:cxn>
              <a:cxn ang="0">
                <a:pos x="356" y="313"/>
              </a:cxn>
              <a:cxn ang="0">
                <a:pos x="350" y="296"/>
              </a:cxn>
              <a:cxn ang="0">
                <a:pos x="342" y="229"/>
              </a:cxn>
              <a:cxn ang="0">
                <a:pos x="361" y="166"/>
              </a:cxn>
              <a:cxn ang="0">
                <a:pos x="202" y="39"/>
              </a:cxn>
              <a:cxn ang="0">
                <a:pos x="38" y="211"/>
              </a:cxn>
              <a:cxn ang="0">
                <a:pos x="37" y="218"/>
              </a:cxn>
              <a:cxn ang="0">
                <a:pos x="37" y="219"/>
              </a:cxn>
              <a:cxn ang="0">
                <a:pos x="28" y="208"/>
              </a:cxn>
              <a:cxn ang="0">
                <a:pos x="36" y="179"/>
              </a:cxn>
              <a:cxn ang="0">
                <a:pos x="38" y="174"/>
              </a:cxn>
              <a:cxn ang="0">
                <a:pos x="209" y="28"/>
              </a:cxn>
              <a:cxn ang="0">
                <a:pos x="381" y="166"/>
              </a:cxn>
              <a:cxn ang="0">
                <a:pos x="387" y="173"/>
              </a:cxn>
              <a:cxn ang="0">
                <a:pos x="418" y="189"/>
              </a:cxn>
              <a:cxn ang="0">
                <a:pos x="387" y="308"/>
              </a:cxn>
              <a:cxn ang="0">
                <a:pos x="372" y="309"/>
              </a:cxn>
              <a:cxn ang="0">
                <a:pos x="365" y="323"/>
              </a:cxn>
              <a:cxn ang="0">
                <a:pos x="274" y="420"/>
              </a:cxn>
              <a:cxn ang="0">
                <a:pos x="237" y="423"/>
              </a:cxn>
              <a:cxn ang="0">
                <a:pos x="227" y="431"/>
              </a:cxn>
              <a:cxn ang="0">
                <a:pos x="206" y="435"/>
              </a:cxn>
              <a:cxn ang="0">
                <a:pos x="208" y="423"/>
              </a:cxn>
              <a:cxn ang="0">
                <a:pos x="233" y="417"/>
              </a:cxn>
              <a:cxn ang="0">
                <a:pos x="211" y="396"/>
              </a:cxn>
              <a:cxn ang="0">
                <a:pos x="161" y="422"/>
              </a:cxn>
              <a:cxn ang="0">
                <a:pos x="246" y="449"/>
              </a:cxn>
              <a:cxn ang="0">
                <a:pos x="389" y="334"/>
              </a:cxn>
              <a:cxn ang="0">
                <a:pos x="461" y="246"/>
              </a:cxn>
              <a:cxn ang="0">
                <a:pos x="438" y="171"/>
              </a:cxn>
              <a:cxn ang="0">
                <a:pos x="333" y="46"/>
              </a:cxn>
              <a:cxn ang="0">
                <a:pos x="81" y="48"/>
              </a:cxn>
            </a:cxnLst>
            <a:rect l="0" t="0" r="r" b="b"/>
            <a:pathLst>
              <a:path w="461" h="464">
                <a:moveTo>
                  <a:pt x="81" y="48"/>
                </a:moveTo>
                <a:cubicBezTo>
                  <a:pt x="46" y="78"/>
                  <a:pt x="22" y="119"/>
                  <a:pt x="12" y="165"/>
                </a:cubicBezTo>
                <a:cubicBezTo>
                  <a:pt x="6" y="171"/>
                  <a:pt x="0" y="181"/>
                  <a:pt x="0" y="197"/>
                </a:cubicBezTo>
                <a:cubicBezTo>
                  <a:pt x="0" y="202"/>
                  <a:pt x="0" y="207"/>
                  <a:pt x="2" y="213"/>
                </a:cubicBezTo>
                <a:cubicBezTo>
                  <a:pt x="8" y="243"/>
                  <a:pt x="26" y="247"/>
                  <a:pt x="36" y="246"/>
                </a:cubicBezTo>
                <a:cubicBezTo>
                  <a:pt x="49" y="246"/>
                  <a:pt x="63" y="237"/>
                  <a:pt x="64" y="219"/>
                </a:cubicBezTo>
                <a:cubicBezTo>
                  <a:pt x="64" y="220"/>
                  <a:pt x="64" y="220"/>
                  <a:pt x="64" y="220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214"/>
                  <a:pt x="64" y="214"/>
                  <a:pt x="64" y="213"/>
                </a:cubicBezTo>
                <a:cubicBezTo>
                  <a:pt x="64" y="172"/>
                  <a:pt x="80" y="132"/>
                  <a:pt x="107" y="105"/>
                </a:cubicBezTo>
                <a:cubicBezTo>
                  <a:pt x="133" y="79"/>
                  <a:pt x="166" y="65"/>
                  <a:pt x="201" y="66"/>
                </a:cubicBezTo>
                <a:cubicBezTo>
                  <a:pt x="259" y="67"/>
                  <a:pt x="311" y="106"/>
                  <a:pt x="333" y="164"/>
                </a:cubicBezTo>
                <a:cubicBezTo>
                  <a:pt x="322" y="179"/>
                  <a:pt x="317" y="199"/>
                  <a:pt x="315" y="228"/>
                </a:cubicBezTo>
                <a:cubicBezTo>
                  <a:pt x="315" y="231"/>
                  <a:pt x="314" y="236"/>
                  <a:pt x="314" y="244"/>
                </a:cubicBezTo>
                <a:cubicBezTo>
                  <a:pt x="314" y="269"/>
                  <a:pt x="318" y="311"/>
                  <a:pt x="339" y="320"/>
                </a:cubicBezTo>
                <a:cubicBezTo>
                  <a:pt x="345" y="323"/>
                  <a:pt x="353" y="320"/>
                  <a:pt x="356" y="313"/>
                </a:cubicBezTo>
                <a:cubicBezTo>
                  <a:pt x="359" y="306"/>
                  <a:pt x="356" y="299"/>
                  <a:pt x="349" y="296"/>
                </a:cubicBezTo>
                <a:cubicBezTo>
                  <a:pt x="350" y="296"/>
                  <a:pt x="350" y="296"/>
                  <a:pt x="350" y="296"/>
                </a:cubicBezTo>
                <a:cubicBezTo>
                  <a:pt x="347" y="293"/>
                  <a:pt x="341" y="274"/>
                  <a:pt x="341" y="244"/>
                </a:cubicBezTo>
                <a:cubicBezTo>
                  <a:pt x="341" y="240"/>
                  <a:pt x="341" y="235"/>
                  <a:pt x="342" y="229"/>
                </a:cubicBezTo>
                <a:cubicBezTo>
                  <a:pt x="343" y="203"/>
                  <a:pt x="349" y="185"/>
                  <a:pt x="358" y="175"/>
                </a:cubicBezTo>
                <a:cubicBezTo>
                  <a:pt x="360" y="172"/>
                  <a:pt x="361" y="169"/>
                  <a:pt x="361" y="166"/>
                </a:cubicBezTo>
                <a:cubicBezTo>
                  <a:pt x="361" y="164"/>
                  <a:pt x="361" y="162"/>
                  <a:pt x="360" y="160"/>
                </a:cubicBezTo>
                <a:cubicBezTo>
                  <a:pt x="336" y="89"/>
                  <a:pt x="273" y="40"/>
                  <a:pt x="202" y="39"/>
                </a:cubicBezTo>
                <a:cubicBezTo>
                  <a:pt x="159" y="39"/>
                  <a:pt x="119" y="55"/>
                  <a:pt x="88" y="86"/>
                </a:cubicBezTo>
                <a:cubicBezTo>
                  <a:pt x="56" y="118"/>
                  <a:pt x="38" y="164"/>
                  <a:pt x="38" y="211"/>
                </a:cubicBezTo>
                <a:cubicBezTo>
                  <a:pt x="38" y="212"/>
                  <a:pt x="38" y="212"/>
                  <a:pt x="38" y="213"/>
                </a:cubicBezTo>
                <a:cubicBezTo>
                  <a:pt x="38" y="214"/>
                  <a:pt x="37" y="218"/>
                  <a:pt x="37" y="218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37" y="219"/>
                  <a:pt x="37" y="219"/>
                  <a:pt x="37" y="219"/>
                </a:cubicBezTo>
                <a:cubicBezTo>
                  <a:pt x="37" y="219"/>
                  <a:pt x="36" y="220"/>
                  <a:pt x="36" y="220"/>
                </a:cubicBezTo>
                <a:cubicBezTo>
                  <a:pt x="34" y="220"/>
                  <a:pt x="30" y="220"/>
                  <a:pt x="28" y="208"/>
                </a:cubicBezTo>
                <a:cubicBezTo>
                  <a:pt x="26" y="201"/>
                  <a:pt x="25" y="189"/>
                  <a:pt x="31" y="184"/>
                </a:cubicBezTo>
                <a:cubicBezTo>
                  <a:pt x="33" y="183"/>
                  <a:pt x="35" y="181"/>
                  <a:pt x="36" y="179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7"/>
                  <a:pt x="37" y="175"/>
                  <a:pt x="38" y="174"/>
                </a:cubicBezTo>
                <a:cubicBezTo>
                  <a:pt x="46" y="133"/>
                  <a:pt x="67" y="95"/>
                  <a:pt x="98" y="68"/>
                </a:cubicBezTo>
                <a:cubicBezTo>
                  <a:pt x="129" y="41"/>
                  <a:pt x="168" y="27"/>
                  <a:pt x="209" y="28"/>
                </a:cubicBezTo>
                <a:cubicBezTo>
                  <a:pt x="248" y="28"/>
                  <a:pt x="285" y="42"/>
                  <a:pt x="316" y="67"/>
                </a:cubicBezTo>
                <a:cubicBezTo>
                  <a:pt x="347" y="92"/>
                  <a:pt x="370" y="127"/>
                  <a:pt x="381" y="166"/>
                </a:cubicBezTo>
                <a:cubicBezTo>
                  <a:pt x="382" y="168"/>
                  <a:pt x="383" y="170"/>
                  <a:pt x="385" y="172"/>
                </a:cubicBezTo>
                <a:cubicBezTo>
                  <a:pt x="387" y="173"/>
                  <a:pt x="387" y="173"/>
                  <a:pt x="387" y="173"/>
                </a:cubicBezTo>
                <a:cubicBezTo>
                  <a:pt x="389" y="175"/>
                  <a:pt x="392" y="177"/>
                  <a:pt x="395" y="177"/>
                </a:cubicBezTo>
                <a:cubicBezTo>
                  <a:pt x="405" y="178"/>
                  <a:pt x="413" y="184"/>
                  <a:pt x="418" y="189"/>
                </a:cubicBezTo>
                <a:cubicBezTo>
                  <a:pt x="429" y="202"/>
                  <a:pt x="435" y="223"/>
                  <a:pt x="434" y="245"/>
                </a:cubicBezTo>
                <a:cubicBezTo>
                  <a:pt x="432" y="280"/>
                  <a:pt x="410" y="309"/>
                  <a:pt x="387" y="308"/>
                </a:cubicBezTo>
                <a:cubicBezTo>
                  <a:pt x="385" y="308"/>
                  <a:pt x="384" y="307"/>
                  <a:pt x="382" y="307"/>
                </a:cubicBezTo>
                <a:cubicBezTo>
                  <a:pt x="379" y="306"/>
                  <a:pt x="375" y="307"/>
                  <a:pt x="372" y="309"/>
                </a:cubicBezTo>
                <a:cubicBezTo>
                  <a:pt x="369" y="310"/>
                  <a:pt x="367" y="313"/>
                  <a:pt x="366" y="317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65" y="323"/>
                  <a:pt x="365" y="323"/>
                  <a:pt x="365" y="323"/>
                </a:cubicBezTo>
                <a:cubicBezTo>
                  <a:pt x="354" y="373"/>
                  <a:pt x="320" y="409"/>
                  <a:pt x="274" y="420"/>
                </a:cubicBezTo>
                <a:cubicBezTo>
                  <a:pt x="264" y="422"/>
                  <a:pt x="253" y="423"/>
                  <a:pt x="242" y="422"/>
                </a:cubicBezTo>
                <a:cubicBezTo>
                  <a:pt x="240" y="422"/>
                  <a:pt x="239" y="423"/>
                  <a:pt x="237" y="423"/>
                </a:cubicBezTo>
                <a:cubicBezTo>
                  <a:pt x="234" y="424"/>
                  <a:pt x="234" y="424"/>
                  <a:pt x="234" y="424"/>
                </a:cubicBezTo>
                <a:cubicBezTo>
                  <a:pt x="231" y="426"/>
                  <a:pt x="228" y="428"/>
                  <a:pt x="227" y="431"/>
                </a:cubicBezTo>
                <a:cubicBezTo>
                  <a:pt x="227" y="431"/>
                  <a:pt x="227" y="431"/>
                  <a:pt x="227" y="431"/>
                </a:cubicBezTo>
                <a:cubicBezTo>
                  <a:pt x="225" y="433"/>
                  <a:pt x="218" y="436"/>
                  <a:pt x="206" y="435"/>
                </a:cubicBezTo>
                <a:cubicBezTo>
                  <a:pt x="195" y="433"/>
                  <a:pt x="189" y="428"/>
                  <a:pt x="188" y="426"/>
                </a:cubicBezTo>
                <a:cubicBezTo>
                  <a:pt x="190" y="424"/>
                  <a:pt x="197" y="421"/>
                  <a:pt x="208" y="423"/>
                </a:cubicBezTo>
                <a:cubicBezTo>
                  <a:pt x="211" y="423"/>
                  <a:pt x="214" y="424"/>
                  <a:pt x="216" y="425"/>
                </a:cubicBezTo>
                <a:cubicBezTo>
                  <a:pt x="223" y="427"/>
                  <a:pt x="231" y="424"/>
                  <a:pt x="233" y="417"/>
                </a:cubicBezTo>
                <a:cubicBezTo>
                  <a:pt x="236" y="410"/>
                  <a:pt x="233" y="402"/>
                  <a:pt x="226" y="400"/>
                </a:cubicBezTo>
                <a:cubicBezTo>
                  <a:pt x="221" y="398"/>
                  <a:pt x="216" y="397"/>
                  <a:pt x="211" y="396"/>
                </a:cubicBezTo>
                <a:cubicBezTo>
                  <a:pt x="196" y="394"/>
                  <a:pt x="182" y="397"/>
                  <a:pt x="172" y="404"/>
                </a:cubicBezTo>
                <a:cubicBezTo>
                  <a:pt x="166" y="409"/>
                  <a:pt x="162" y="415"/>
                  <a:pt x="161" y="422"/>
                </a:cubicBezTo>
                <a:cubicBezTo>
                  <a:pt x="159" y="441"/>
                  <a:pt x="177" y="458"/>
                  <a:pt x="203" y="461"/>
                </a:cubicBezTo>
                <a:cubicBezTo>
                  <a:pt x="221" y="464"/>
                  <a:pt x="237" y="459"/>
                  <a:pt x="246" y="449"/>
                </a:cubicBezTo>
                <a:cubicBezTo>
                  <a:pt x="257" y="449"/>
                  <a:pt x="269" y="448"/>
                  <a:pt x="280" y="446"/>
                </a:cubicBezTo>
                <a:cubicBezTo>
                  <a:pt x="335" y="433"/>
                  <a:pt x="376" y="392"/>
                  <a:pt x="389" y="334"/>
                </a:cubicBezTo>
                <a:cubicBezTo>
                  <a:pt x="407" y="334"/>
                  <a:pt x="424" y="325"/>
                  <a:pt x="438" y="309"/>
                </a:cubicBezTo>
                <a:cubicBezTo>
                  <a:pt x="451" y="292"/>
                  <a:pt x="459" y="270"/>
                  <a:pt x="461" y="246"/>
                </a:cubicBezTo>
                <a:cubicBezTo>
                  <a:pt x="461" y="244"/>
                  <a:pt x="461" y="241"/>
                  <a:pt x="461" y="239"/>
                </a:cubicBezTo>
                <a:cubicBezTo>
                  <a:pt x="461" y="212"/>
                  <a:pt x="453" y="188"/>
                  <a:pt x="438" y="171"/>
                </a:cubicBezTo>
                <a:cubicBezTo>
                  <a:pt x="428" y="161"/>
                  <a:pt x="417" y="154"/>
                  <a:pt x="405" y="151"/>
                </a:cubicBezTo>
                <a:cubicBezTo>
                  <a:pt x="391" y="110"/>
                  <a:pt x="366" y="73"/>
                  <a:pt x="333" y="46"/>
                </a:cubicBezTo>
                <a:cubicBezTo>
                  <a:pt x="297" y="17"/>
                  <a:pt x="254" y="1"/>
                  <a:pt x="209" y="1"/>
                </a:cubicBezTo>
                <a:cubicBezTo>
                  <a:pt x="162" y="0"/>
                  <a:pt x="117" y="17"/>
                  <a:pt x="81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7" name="Freeform 155"/>
          <p:cNvSpPr>
            <a:spLocks/>
          </p:cNvSpPr>
          <p:nvPr userDrawn="1"/>
        </p:nvSpPr>
        <p:spPr bwMode="auto">
          <a:xfrm>
            <a:off x="2382122" y="1258566"/>
            <a:ext cx="338661" cy="358293"/>
          </a:xfrm>
          <a:custGeom>
            <a:avLst/>
            <a:gdLst/>
            <a:ahLst/>
            <a:cxnLst>
              <a:cxn ang="0">
                <a:pos x="43" y="292"/>
              </a:cxn>
              <a:cxn ang="0">
                <a:pos x="252" y="292"/>
              </a:cxn>
              <a:cxn ang="0">
                <a:pos x="252" y="241"/>
              </a:cxn>
              <a:cxn ang="0">
                <a:pos x="217" y="241"/>
              </a:cxn>
              <a:cxn ang="0">
                <a:pos x="169" y="195"/>
              </a:cxn>
              <a:cxn ang="0">
                <a:pos x="276" y="195"/>
              </a:cxn>
              <a:cxn ang="0">
                <a:pos x="276" y="0"/>
              </a:cxn>
              <a:cxn ang="0">
                <a:pos x="0" y="0"/>
              </a:cxn>
              <a:cxn ang="0">
                <a:pos x="0" y="191"/>
              </a:cxn>
              <a:cxn ang="0">
                <a:pos x="106" y="191"/>
              </a:cxn>
              <a:cxn ang="0">
                <a:pos x="106" y="244"/>
              </a:cxn>
            </a:cxnLst>
            <a:rect l="0" t="0" r="r" b="b"/>
            <a:pathLst>
              <a:path w="276" h="292">
                <a:moveTo>
                  <a:pt x="43" y="292"/>
                </a:moveTo>
                <a:lnTo>
                  <a:pt x="252" y="292"/>
                </a:lnTo>
                <a:lnTo>
                  <a:pt x="252" y="241"/>
                </a:lnTo>
                <a:lnTo>
                  <a:pt x="217" y="241"/>
                </a:lnTo>
                <a:lnTo>
                  <a:pt x="169" y="195"/>
                </a:lnTo>
                <a:lnTo>
                  <a:pt x="276" y="195"/>
                </a:lnTo>
                <a:lnTo>
                  <a:pt x="276" y="0"/>
                </a:lnTo>
                <a:lnTo>
                  <a:pt x="0" y="0"/>
                </a:lnTo>
                <a:lnTo>
                  <a:pt x="0" y="191"/>
                </a:lnTo>
                <a:lnTo>
                  <a:pt x="106" y="191"/>
                </a:lnTo>
                <a:lnTo>
                  <a:pt x="106" y="244"/>
                </a:ln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8" name="Freeform 259"/>
          <p:cNvSpPr>
            <a:spLocks noEditPoints="1"/>
          </p:cNvSpPr>
          <p:nvPr userDrawn="1"/>
        </p:nvSpPr>
        <p:spPr bwMode="auto">
          <a:xfrm>
            <a:off x="2821368" y="1274517"/>
            <a:ext cx="407375" cy="326391"/>
          </a:xfrm>
          <a:custGeom>
            <a:avLst/>
            <a:gdLst/>
            <a:ahLst/>
            <a:cxnLst>
              <a:cxn ang="0">
                <a:pos x="205" y="4"/>
              </a:cxn>
              <a:cxn ang="0">
                <a:pos x="61" y="129"/>
              </a:cxn>
              <a:cxn ang="0">
                <a:pos x="60" y="148"/>
              </a:cxn>
              <a:cxn ang="0">
                <a:pos x="79" y="149"/>
              </a:cxn>
              <a:cxn ang="0">
                <a:pos x="218" y="28"/>
              </a:cxn>
              <a:cxn ang="0">
                <a:pos x="413" y="62"/>
              </a:cxn>
              <a:cxn ang="0">
                <a:pos x="400" y="113"/>
              </a:cxn>
              <a:cxn ang="0">
                <a:pos x="402" y="131"/>
              </a:cxn>
              <a:cxn ang="0">
                <a:pos x="430" y="174"/>
              </a:cxn>
              <a:cxn ang="0">
                <a:pos x="261" y="344"/>
              </a:cxn>
              <a:cxn ang="0">
                <a:pos x="71" y="290"/>
              </a:cxn>
              <a:cxn ang="0">
                <a:pos x="32" y="243"/>
              </a:cxn>
              <a:cxn ang="0">
                <a:pos x="31" y="234"/>
              </a:cxn>
              <a:cxn ang="0">
                <a:pos x="58" y="197"/>
              </a:cxn>
              <a:cxn ang="0">
                <a:pos x="241" y="247"/>
              </a:cxn>
              <a:cxn ang="0">
                <a:pos x="253" y="243"/>
              </a:cxn>
              <a:cxn ang="0">
                <a:pos x="376" y="131"/>
              </a:cxn>
              <a:cxn ang="0">
                <a:pos x="385" y="118"/>
              </a:cxn>
              <a:cxn ang="0">
                <a:pos x="372" y="105"/>
              </a:cxn>
              <a:cxn ang="0">
                <a:pos x="295" y="166"/>
              </a:cxn>
              <a:cxn ang="0">
                <a:pos x="240" y="219"/>
              </a:cxn>
              <a:cxn ang="0">
                <a:pos x="60" y="170"/>
              </a:cxn>
              <a:cxn ang="0">
                <a:pos x="51" y="171"/>
              </a:cxn>
              <a:cxn ang="0">
                <a:pos x="6" y="248"/>
              </a:cxn>
              <a:cxn ang="0">
                <a:pos x="69" y="317"/>
              </a:cxn>
              <a:cxn ang="0">
                <a:pos x="261" y="372"/>
              </a:cxn>
              <a:cxn ang="0">
                <a:pos x="274" y="368"/>
              </a:cxn>
              <a:cxn ang="0">
                <a:pos x="462" y="181"/>
              </a:cxn>
              <a:cxn ang="0">
                <a:pos x="466" y="169"/>
              </a:cxn>
              <a:cxn ang="0">
                <a:pos x="457" y="159"/>
              </a:cxn>
              <a:cxn ang="0">
                <a:pos x="428" y="126"/>
              </a:cxn>
              <a:cxn ang="0">
                <a:pos x="446" y="62"/>
              </a:cxn>
              <a:cxn ang="0">
                <a:pos x="449" y="49"/>
              </a:cxn>
              <a:cxn ang="0">
                <a:pos x="439" y="40"/>
              </a:cxn>
              <a:cxn ang="0">
                <a:pos x="216" y="0"/>
              </a:cxn>
              <a:cxn ang="0">
                <a:pos x="205" y="4"/>
              </a:cxn>
              <a:cxn ang="0">
                <a:pos x="374" y="131"/>
              </a:cxn>
              <a:cxn ang="0">
                <a:pos x="372" y="131"/>
              </a:cxn>
              <a:cxn ang="0">
                <a:pos x="374" y="131"/>
              </a:cxn>
            </a:cxnLst>
            <a:rect l="0" t="0" r="r" b="b"/>
            <a:pathLst>
              <a:path w="467" h="373">
                <a:moveTo>
                  <a:pt x="205" y="4"/>
                </a:moveTo>
                <a:cubicBezTo>
                  <a:pt x="61" y="129"/>
                  <a:pt x="61" y="129"/>
                  <a:pt x="61" y="129"/>
                </a:cubicBezTo>
                <a:cubicBezTo>
                  <a:pt x="56" y="134"/>
                  <a:pt x="55" y="142"/>
                  <a:pt x="60" y="148"/>
                </a:cubicBezTo>
                <a:cubicBezTo>
                  <a:pt x="65" y="153"/>
                  <a:pt x="73" y="154"/>
                  <a:pt x="79" y="149"/>
                </a:cubicBezTo>
                <a:cubicBezTo>
                  <a:pt x="79" y="149"/>
                  <a:pt x="209" y="36"/>
                  <a:pt x="218" y="28"/>
                </a:cubicBezTo>
                <a:cubicBezTo>
                  <a:pt x="229" y="30"/>
                  <a:pt x="380" y="57"/>
                  <a:pt x="413" y="62"/>
                </a:cubicBezTo>
                <a:cubicBezTo>
                  <a:pt x="405" y="78"/>
                  <a:pt x="400" y="96"/>
                  <a:pt x="400" y="113"/>
                </a:cubicBezTo>
                <a:cubicBezTo>
                  <a:pt x="400" y="119"/>
                  <a:pt x="401" y="125"/>
                  <a:pt x="402" y="131"/>
                </a:cubicBezTo>
                <a:cubicBezTo>
                  <a:pt x="406" y="149"/>
                  <a:pt x="416" y="164"/>
                  <a:pt x="430" y="174"/>
                </a:cubicBezTo>
                <a:cubicBezTo>
                  <a:pt x="386" y="218"/>
                  <a:pt x="287" y="318"/>
                  <a:pt x="261" y="344"/>
                </a:cubicBezTo>
                <a:cubicBezTo>
                  <a:pt x="229" y="333"/>
                  <a:pt x="109" y="293"/>
                  <a:pt x="71" y="290"/>
                </a:cubicBezTo>
                <a:cubicBezTo>
                  <a:pt x="59" y="289"/>
                  <a:pt x="37" y="268"/>
                  <a:pt x="32" y="243"/>
                </a:cubicBezTo>
                <a:cubicBezTo>
                  <a:pt x="31" y="240"/>
                  <a:pt x="31" y="237"/>
                  <a:pt x="31" y="234"/>
                </a:cubicBezTo>
                <a:cubicBezTo>
                  <a:pt x="31" y="219"/>
                  <a:pt x="40" y="206"/>
                  <a:pt x="58" y="197"/>
                </a:cubicBezTo>
                <a:cubicBezTo>
                  <a:pt x="67" y="200"/>
                  <a:pt x="241" y="247"/>
                  <a:pt x="241" y="247"/>
                </a:cubicBezTo>
                <a:cubicBezTo>
                  <a:pt x="245" y="248"/>
                  <a:pt x="250" y="247"/>
                  <a:pt x="253" y="243"/>
                </a:cubicBezTo>
                <a:cubicBezTo>
                  <a:pt x="305" y="192"/>
                  <a:pt x="365" y="137"/>
                  <a:pt x="376" y="131"/>
                </a:cubicBezTo>
                <a:cubicBezTo>
                  <a:pt x="381" y="129"/>
                  <a:pt x="385" y="124"/>
                  <a:pt x="385" y="118"/>
                </a:cubicBezTo>
                <a:cubicBezTo>
                  <a:pt x="385" y="111"/>
                  <a:pt x="379" y="105"/>
                  <a:pt x="372" y="105"/>
                </a:cubicBezTo>
                <a:cubicBezTo>
                  <a:pt x="365" y="105"/>
                  <a:pt x="361" y="105"/>
                  <a:pt x="295" y="166"/>
                </a:cubicBezTo>
                <a:cubicBezTo>
                  <a:pt x="273" y="188"/>
                  <a:pt x="250" y="209"/>
                  <a:pt x="240" y="219"/>
                </a:cubicBezTo>
                <a:cubicBezTo>
                  <a:pt x="227" y="215"/>
                  <a:pt x="60" y="170"/>
                  <a:pt x="60" y="170"/>
                </a:cubicBezTo>
                <a:cubicBezTo>
                  <a:pt x="57" y="169"/>
                  <a:pt x="54" y="169"/>
                  <a:pt x="51" y="171"/>
                </a:cubicBezTo>
                <a:cubicBezTo>
                  <a:pt x="16" y="186"/>
                  <a:pt x="0" y="215"/>
                  <a:pt x="6" y="248"/>
                </a:cubicBezTo>
                <a:cubicBezTo>
                  <a:pt x="12" y="282"/>
                  <a:pt x="42" y="315"/>
                  <a:pt x="69" y="317"/>
                </a:cubicBezTo>
                <a:cubicBezTo>
                  <a:pt x="102" y="319"/>
                  <a:pt x="218" y="357"/>
                  <a:pt x="261" y="372"/>
                </a:cubicBezTo>
                <a:cubicBezTo>
                  <a:pt x="265" y="373"/>
                  <a:pt x="271" y="372"/>
                  <a:pt x="274" y="368"/>
                </a:cubicBezTo>
                <a:cubicBezTo>
                  <a:pt x="276" y="367"/>
                  <a:pt x="425" y="215"/>
                  <a:pt x="462" y="181"/>
                </a:cubicBezTo>
                <a:cubicBezTo>
                  <a:pt x="465" y="178"/>
                  <a:pt x="467" y="173"/>
                  <a:pt x="466" y="169"/>
                </a:cubicBezTo>
                <a:cubicBezTo>
                  <a:pt x="465" y="164"/>
                  <a:pt x="462" y="160"/>
                  <a:pt x="457" y="159"/>
                </a:cubicBezTo>
                <a:cubicBezTo>
                  <a:pt x="441" y="153"/>
                  <a:pt x="431" y="142"/>
                  <a:pt x="428" y="126"/>
                </a:cubicBezTo>
                <a:cubicBezTo>
                  <a:pt x="423" y="102"/>
                  <a:pt x="433" y="75"/>
                  <a:pt x="446" y="62"/>
                </a:cubicBezTo>
                <a:cubicBezTo>
                  <a:pt x="449" y="59"/>
                  <a:pt x="451" y="54"/>
                  <a:pt x="449" y="49"/>
                </a:cubicBezTo>
                <a:cubicBezTo>
                  <a:pt x="448" y="44"/>
                  <a:pt x="444" y="41"/>
                  <a:pt x="439" y="40"/>
                </a:cubicBezTo>
                <a:cubicBezTo>
                  <a:pt x="216" y="0"/>
                  <a:pt x="216" y="0"/>
                  <a:pt x="216" y="0"/>
                </a:cubicBezTo>
                <a:cubicBezTo>
                  <a:pt x="212" y="0"/>
                  <a:pt x="208" y="1"/>
                  <a:pt x="205" y="4"/>
                </a:cubicBezTo>
                <a:close/>
                <a:moveTo>
                  <a:pt x="374" y="131"/>
                </a:moveTo>
                <a:cubicBezTo>
                  <a:pt x="373" y="131"/>
                  <a:pt x="372" y="131"/>
                  <a:pt x="372" y="131"/>
                </a:cubicBezTo>
                <a:cubicBezTo>
                  <a:pt x="372" y="131"/>
                  <a:pt x="373" y="131"/>
                  <a:pt x="374" y="1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69" name="Freeform 255"/>
          <p:cNvSpPr>
            <a:spLocks/>
          </p:cNvSpPr>
          <p:nvPr userDrawn="1"/>
        </p:nvSpPr>
        <p:spPr bwMode="auto">
          <a:xfrm>
            <a:off x="3294964" y="1192911"/>
            <a:ext cx="466272" cy="489586"/>
          </a:xfrm>
          <a:custGeom>
            <a:avLst/>
            <a:gdLst/>
            <a:ahLst/>
            <a:cxnLst>
              <a:cxn ang="0">
                <a:pos x="509" y="500"/>
              </a:cxn>
              <a:cxn ang="0">
                <a:pos x="495" y="96"/>
              </a:cxn>
              <a:cxn ang="0">
                <a:pos x="511" y="74"/>
              </a:cxn>
              <a:cxn ang="0">
                <a:pos x="511" y="29"/>
              </a:cxn>
              <a:cxn ang="0">
                <a:pos x="488" y="2"/>
              </a:cxn>
              <a:cxn ang="0">
                <a:pos x="17" y="0"/>
              </a:cxn>
              <a:cxn ang="0">
                <a:pos x="7" y="25"/>
              </a:cxn>
              <a:cxn ang="0">
                <a:pos x="7" y="25"/>
              </a:cxn>
              <a:cxn ang="0">
                <a:pos x="16" y="50"/>
              </a:cxn>
              <a:cxn ang="0">
                <a:pos x="8" y="75"/>
              </a:cxn>
              <a:cxn ang="0">
                <a:pos x="7" y="75"/>
              </a:cxn>
              <a:cxn ang="0">
                <a:pos x="15" y="102"/>
              </a:cxn>
              <a:cxn ang="0">
                <a:pos x="44" y="288"/>
              </a:cxn>
              <a:cxn ang="0">
                <a:pos x="48" y="453"/>
              </a:cxn>
              <a:cxn ang="0">
                <a:pos x="419" y="458"/>
              </a:cxn>
              <a:cxn ang="0">
                <a:pos x="433" y="439"/>
              </a:cxn>
              <a:cxn ang="0">
                <a:pos x="400" y="367"/>
              </a:cxn>
              <a:cxn ang="0">
                <a:pos x="125" y="335"/>
              </a:cxn>
              <a:cxn ang="0">
                <a:pos x="431" y="329"/>
              </a:cxn>
              <a:cxn ang="0">
                <a:pos x="413" y="257"/>
              </a:cxn>
              <a:cxn ang="0">
                <a:pos x="134" y="247"/>
              </a:cxn>
              <a:cxn ang="0">
                <a:pos x="419" y="218"/>
              </a:cxn>
              <a:cxn ang="0">
                <a:pos x="433" y="200"/>
              </a:cxn>
              <a:cxn ang="0">
                <a:pos x="403" y="131"/>
              </a:cxn>
              <a:cxn ang="0">
                <a:pos x="124" y="102"/>
              </a:cxn>
              <a:cxn ang="0">
                <a:pos x="443" y="88"/>
              </a:cxn>
              <a:cxn ang="0">
                <a:pos x="105" y="73"/>
              </a:cxn>
              <a:cxn ang="0">
                <a:pos x="91" y="91"/>
              </a:cxn>
              <a:cxn ang="0">
                <a:pos x="121" y="160"/>
              </a:cxn>
              <a:cxn ang="0">
                <a:pos x="400" y="189"/>
              </a:cxn>
              <a:cxn ang="0">
                <a:pos x="95" y="195"/>
              </a:cxn>
              <a:cxn ang="0">
                <a:pos x="109" y="266"/>
              </a:cxn>
              <a:cxn ang="0">
                <a:pos x="389" y="276"/>
              </a:cxn>
              <a:cxn ang="0">
                <a:pos x="106" y="306"/>
              </a:cxn>
              <a:cxn ang="0">
                <a:pos x="92" y="325"/>
              </a:cxn>
              <a:cxn ang="0">
                <a:pos x="123" y="396"/>
              </a:cxn>
              <a:cxn ang="0">
                <a:pos x="400" y="428"/>
              </a:cxn>
              <a:cxn ang="0">
                <a:pos x="73" y="288"/>
              </a:cxn>
              <a:cxn ang="0">
                <a:pos x="69" y="77"/>
              </a:cxn>
              <a:cxn ang="0">
                <a:pos x="42" y="73"/>
              </a:cxn>
              <a:cxn ang="0">
                <a:pos x="42" y="29"/>
              </a:cxn>
              <a:cxn ang="0">
                <a:pos x="480" y="34"/>
              </a:cxn>
              <a:cxn ang="0">
                <a:pos x="486" y="51"/>
              </a:cxn>
              <a:cxn ang="0">
                <a:pos x="478" y="72"/>
              </a:cxn>
              <a:cxn ang="0">
                <a:pos x="476" y="74"/>
              </a:cxn>
              <a:cxn ang="0">
                <a:pos x="466" y="495"/>
              </a:cxn>
              <a:cxn ang="0">
                <a:pos x="466" y="513"/>
              </a:cxn>
              <a:cxn ang="0">
                <a:pos x="434" y="500"/>
              </a:cxn>
              <a:cxn ang="0">
                <a:pos x="469" y="555"/>
              </a:cxn>
              <a:cxn ang="0">
                <a:pos x="471" y="557"/>
              </a:cxn>
              <a:cxn ang="0">
                <a:pos x="491" y="557"/>
              </a:cxn>
              <a:cxn ang="0">
                <a:pos x="493" y="555"/>
              </a:cxn>
              <a:cxn ang="0">
                <a:pos x="529" y="500"/>
              </a:cxn>
            </a:cxnLst>
            <a:rect l="0" t="0" r="r" b="b"/>
            <a:pathLst>
              <a:path w="534" h="561">
                <a:moveTo>
                  <a:pt x="529" y="500"/>
                </a:moveTo>
                <a:cubicBezTo>
                  <a:pt x="523" y="494"/>
                  <a:pt x="514" y="494"/>
                  <a:pt x="509" y="500"/>
                </a:cubicBezTo>
                <a:cubicBezTo>
                  <a:pt x="495" y="514"/>
                  <a:pt x="495" y="514"/>
                  <a:pt x="495" y="514"/>
                </a:cubicBezTo>
                <a:cubicBezTo>
                  <a:pt x="495" y="96"/>
                  <a:pt x="495" y="96"/>
                  <a:pt x="495" y="96"/>
                </a:cubicBezTo>
                <a:cubicBezTo>
                  <a:pt x="497" y="94"/>
                  <a:pt x="499" y="92"/>
                  <a:pt x="502" y="90"/>
                </a:cubicBezTo>
                <a:cubicBezTo>
                  <a:pt x="505" y="86"/>
                  <a:pt x="509" y="81"/>
                  <a:pt x="511" y="74"/>
                </a:cubicBezTo>
                <a:cubicBezTo>
                  <a:pt x="514" y="68"/>
                  <a:pt x="515" y="60"/>
                  <a:pt x="515" y="51"/>
                </a:cubicBezTo>
                <a:cubicBezTo>
                  <a:pt x="515" y="42"/>
                  <a:pt x="514" y="35"/>
                  <a:pt x="511" y="29"/>
                </a:cubicBezTo>
                <a:cubicBezTo>
                  <a:pt x="507" y="20"/>
                  <a:pt x="501" y="13"/>
                  <a:pt x="497" y="9"/>
                </a:cubicBezTo>
                <a:cubicBezTo>
                  <a:pt x="492" y="4"/>
                  <a:pt x="489" y="2"/>
                  <a:pt x="488" y="2"/>
                </a:cubicBezTo>
                <a:cubicBezTo>
                  <a:pt x="486" y="0"/>
                  <a:pt x="483" y="0"/>
                  <a:pt x="4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0"/>
                  <a:pt x="5" y="3"/>
                  <a:pt x="3" y="9"/>
                </a:cubicBezTo>
                <a:cubicBezTo>
                  <a:pt x="1" y="15"/>
                  <a:pt x="3" y="21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6"/>
                  <a:pt x="11" y="29"/>
                  <a:pt x="13" y="33"/>
                </a:cubicBezTo>
                <a:cubicBezTo>
                  <a:pt x="15" y="37"/>
                  <a:pt x="16" y="43"/>
                  <a:pt x="16" y="50"/>
                </a:cubicBezTo>
                <a:cubicBezTo>
                  <a:pt x="16" y="61"/>
                  <a:pt x="13" y="67"/>
                  <a:pt x="11" y="71"/>
                </a:cubicBezTo>
                <a:cubicBezTo>
                  <a:pt x="10" y="73"/>
                  <a:pt x="8" y="74"/>
                  <a:pt x="8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2" y="79"/>
                  <a:pt x="0" y="86"/>
                  <a:pt x="1" y="92"/>
                </a:cubicBezTo>
                <a:cubicBezTo>
                  <a:pt x="3" y="98"/>
                  <a:pt x="9" y="102"/>
                  <a:pt x="15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4" y="288"/>
                  <a:pt x="44" y="288"/>
                  <a:pt x="44" y="288"/>
                </a:cubicBezTo>
                <a:cubicBezTo>
                  <a:pt x="44" y="443"/>
                  <a:pt x="44" y="443"/>
                  <a:pt x="44" y="443"/>
                </a:cubicBezTo>
                <a:cubicBezTo>
                  <a:pt x="44" y="447"/>
                  <a:pt x="45" y="451"/>
                  <a:pt x="48" y="453"/>
                </a:cubicBezTo>
                <a:cubicBezTo>
                  <a:pt x="51" y="456"/>
                  <a:pt x="55" y="458"/>
                  <a:pt x="58" y="458"/>
                </a:cubicBezTo>
                <a:cubicBezTo>
                  <a:pt x="419" y="458"/>
                  <a:pt x="419" y="458"/>
                  <a:pt x="419" y="458"/>
                </a:cubicBezTo>
                <a:cubicBezTo>
                  <a:pt x="424" y="458"/>
                  <a:pt x="428" y="455"/>
                  <a:pt x="431" y="452"/>
                </a:cubicBezTo>
                <a:cubicBezTo>
                  <a:pt x="434" y="448"/>
                  <a:pt x="435" y="443"/>
                  <a:pt x="433" y="439"/>
                </a:cubicBezTo>
                <a:cubicBezTo>
                  <a:pt x="414" y="377"/>
                  <a:pt x="414" y="377"/>
                  <a:pt x="414" y="377"/>
                </a:cubicBezTo>
                <a:cubicBezTo>
                  <a:pt x="412" y="371"/>
                  <a:pt x="407" y="367"/>
                  <a:pt x="400" y="367"/>
                </a:cubicBezTo>
                <a:cubicBezTo>
                  <a:pt x="134" y="367"/>
                  <a:pt x="134" y="367"/>
                  <a:pt x="134" y="367"/>
                </a:cubicBezTo>
                <a:cubicBezTo>
                  <a:pt x="125" y="335"/>
                  <a:pt x="125" y="335"/>
                  <a:pt x="125" y="335"/>
                </a:cubicBezTo>
                <a:cubicBezTo>
                  <a:pt x="419" y="335"/>
                  <a:pt x="419" y="335"/>
                  <a:pt x="419" y="335"/>
                </a:cubicBezTo>
                <a:cubicBezTo>
                  <a:pt x="424" y="335"/>
                  <a:pt x="428" y="333"/>
                  <a:pt x="431" y="329"/>
                </a:cubicBezTo>
                <a:cubicBezTo>
                  <a:pt x="434" y="325"/>
                  <a:pt x="434" y="321"/>
                  <a:pt x="433" y="316"/>
                </a:cubicBezTo>
                <a:cubicBezTo>
                  <a:pt x="413" y="257"/>
                  <a:pt x="413" y="257"/>
                  <a:pt x="413" y="257"/>
                </a:cubicBezTo>
                <a:cubicBezTo>
                  <a:pt x="411" y="251"/>
                  <a:pt x="406" y="247"/>
                  <a:pt x="399" y="247"/>
                </a:cubicBezTo>
                <a:cubicBezTo>
                  <a:pt x="134" y="247"/>
                  <a:pt x="134" y="247"/>
                  <a:pt x="134" y="247"/>
                </a:cubicBezTo>
                <a:cubicBezTo>
                  <a:pt x="126" y="218"/>
                  <a:pt x="126" y="218"/>
                  <a:pt x="126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4" y="218"/>
                  <a:pt x="428" y="216"/>
                  <a:pt x="431" y="213"/>
                </a:cubicBezTo>
                <a:cubicBezTo>
                  <a:pt x="434" y="209"/>
                  <a:pt x="435" y="204"/>
                  <a:pt x="433" y="200"/>
                </a:cubicBezTo>
                <a:cubicBezTo>
                  <a:pt x="417" y="142"/>
                  <a:pt x="417" y="142"/>
                  <a:pt x="417" y="142"/>
                </a:cubicBezTo>
                <a:cubicBezTo>
                  <a:pt x="415" y="136"/>
                  <a:pt x="409" y="131"/>
                  <a:pt x="403" y="131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429" y="102"/>
                  <a:pt x="429" y="102"/>
                  <a:pt x="429" y="102"/>
                </a:cubicBezTo>
                <a:cubicBezTo>
                  <a:pt x="437" y="102"/>
                  <a:pt x="443" y="96"/>
                  <a:pt x="443" y="88"/>
                </a:cubicBezTo>
                <a:cubicBezTo>
                  <a:pt x="443" y="80"/>
                  <a:pt x="437" y="73"/>
                  <a:pt x="429" y="73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0" y="73"/>
                  <a:pt x="96" y="75"/>
                  <a:pt x="93" y="79"/>
                </a:cubicBezTo>
                <a:cubicBezTo>
                  <a:pt x="91" y="82"/>
                  <a:pt x="90" y="87"/>
                  <a:pt x="91" y="91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8" y="156"/>
                  <a:pt x="114" y="160"/>
                  <a:pt x="121" y="16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400" y="189"/>
                  <a:pt x="400" y="189"/>
                  <a:pt x="400" y="189"/>
                </a:cubicBezTo>
                <a:cubicBezTo>
                  <a:pt x="107" y="189"/>
                  <a:pt x="107" y="189"/>
                  <a:pt x="107" y="189"/>
                </a:cubicBezTo>
                <a:cubicBezTo>
                  <a:pt x="103" y="189"/>
                  <a:pt x="98" y="191"/>
                  <a:pt x="95" y="195"/>
                </a:cubicBezTo>
                <a:cubicBezTo>
                  <a:pt x="93" y="199"/>
                  <a:pt x="92" y="203"/>
                  <a:pt x="93" y="208"/>
                </a:cubicBezTo>
                <a:cubicBezTo>
                  <a:pt x="109" y="266"/>
                  <a:pt x="109" y="266"/>
                  <a:pt x="109" y="266"/>
                </a:cubicBezTo>
                <a:cubicBezTo>
                  <a:pt x="111" y="272"/>
                  <a:pt x="116" y="276"/>
                  <a:pt x="123" y="276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9" y="306"/>
                  <a:pt x="399" y="306"/>
                  <a:pt x="399" y="306"/>
                </a:cubicBezTo>
                <a:cubicBezTo>
                  <a:pt x="106" y="306"/>
                  <a:pt x="106" y="306"/>
                  <a:pt x="106" y="306"/>
                </a:cubicBezTo>
                <a:cubicBezTo>
                  <a:pt x="102" y="306"/>
                  <a:pt x="97" y="308"/>
                  <a:pt x="95" y="312"/>
                </a:cubicBezTo>
                <a:cubicBezTo>
                  <a:pt x="92" y="316"/>
                  <a:pt x="91" y="320"/>
                  <a:pt x="92" y="325"/>
                </a:cubicBezTo>
                <a:cubicBezTo>
                  <a:pt x="109" y="385"/>
                  <a:pt x="109" y="385"/>
                  <a:pt x="109" y="385"/>
                </a:cubicBezTo>
                <a:cubicBezTo>
                  <a:pt x="111" y="392"/>
                  <a:pt x="116" y="396"/>
                  <a:pt x="123" y="396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400" y="428"/>
                  <a:pt x="400" y="428"/>
                  <a:pt x="400" y="428"/>
                </a:cubicBezTo>
                <a:cubicBezTo>
                  <a:pt x="73" y="428"/>
                  <a:pt x="73" y="428"/>
                  <a:pt x="73" y="428"/>
                </a:cubicBezTo>
                <a:cubicBezTo>
                  <a:pt x="73" y="288"/>
                  <a:pt x="73" y="288"/>
                  <a:pt x="73" y="288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84"/>
                  <a:pt x="71" y="80"/>
                  <a:pt x="69" y="77"/>
                </a:cubicBezTo>
                <a:cubicBezTo>
                  <a:pt x="66" y="74"/>
                  <a:pt x="62" y="73"/>
                  <a:pt x="58" y="73"/>
                </a:cubicBezTo>
                <a:cubicBezTo>
                  <a:pt x="42" y="73"/>
                  <a:pt x="42" y="73"/>
                  <a:pt x="42" y="73"/>
                </a:cubicBezTo>
                <a:cubicBezTo>
                  <a:pt x="44" y="66"/>
                  <a:pt x="46" y="59"/>
                  <a:pt x="46" y="50"/>
                </a:cubicBezTo>
                <a:cubicBezTo>
                  <a:pt x="46" y="42"/>
                  <a:pt x="44" y="35"/>
                  <a:pt x="42" y="29"/>
                </a:cubicBezTo>
                <a:cubicBezTo>
                  <a:pt x="475" y="29"/>
                  <a:pt x="475" y="29"/>
                  <a:pt x="475" y="29"/>
                </a:cubicBezTo>
                <a:cubicBezTo>
                  <a:pt x="477" y="30"/>
                  <a:pt x="478" y="31"/>
                  <a:pt x="480" y="34"/>
                </a:cubicBezTo>
                <a:cubicBezTo>
                  <a:pt x="482" y="36"/>
                  <a:pt x="483" y="38"/>
                  <a:pt x="484" y="41"/>
                </a:cubicBezTo>
                <a:cubicBezTo>
                  <a:pt x="486" y="44"/>
                  <a:pt x="486" y="47"/>
                  <a:pt x="486" y="51"/>
                </a:cubicBezTo>
                <a:cubicBezTo>
                  <a:pt x="486" y="56"/>
                  <a:pt x="485" y="61"/>
                  <a:pt x="484" y="64"/>
                </a:cubicBezTo>
                <a:cubicBezTo>
                  <a:pt x="482" y="68"/>
                  <a:pt x="480" y="71"/>
                  <a:pt x="478" y="72"/>
                </a:cubicBezTo>
                <a:cubicBezTo>
                  <a:pt x="477" y="73"/>
                  <a:pt x="476" y="74"/>
                  <a:pt x="476" y="74"/>
                </a:cubicBezTo>
                <a:cubicBezTo>
                  <a:pt x="476" y="74"/>
                  <a:pt x="476" y="74"/>
                  <a:pt x="476" y="74"/>
                </a:cubicBezTo>
                <a:cubicBezTo>
                  <a:pt x="470" y="76"/>
                  <a:pt x="466" y="82"/>
                  <a:pt x="466" y="88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495"/>
                  <a:pt x="466" y="495"/>
                  <a:pt x="466" y="495"/>
                </a:cubicBezTo>
                <a:cubicBezTo>
                  <a:pt x="466" y="513"/>
                  <a:pt x="466" y="513"/>
                  <a:pt x="466" y="513"/>
                </a:cubicBezTo>
                <a:cubicBezTo>
                  <a:pt x="453" y="500"/>
                  <a:pt x="453" y="500"/>
                  <a:pt x="453" y="500"/>
                </a:cubicBezTo>
                <a:cubicBezTo>
                  <a:pt x="448" y="494"/>
                  <a:pt x="439" y="494"/>
                  <a:pt x="434" y="500"/>
                </a:cubicBezTo>
                <a:cubicBezTo>
                  <a:pt x="428" y="505"/>
                  <a:pt x="428" y="514"/>
                  <a:pt x="434" y="519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71" y="557"/>
                  <a:pt x="471" y="557"/>
                  <a:pt x="471" y="557"/>
                </a:cubicBezTo>
                <a:cubicBezTo>
                  <a:pt x="474" y="560"/>
                  <a:pt x="478" y="561"/>
                  <a:pt x="481" y="561"/>
                </a:cubicBezTo>
                <a:cubicBezTo>
                  <a:pt x="485" y="561"/>
                  <a:pt x="488" y="560"/>
                  <a:pt x="491" y="557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493" y="555"/>
                  <a:pt x="493" y="555"/>
                  <a:pt x="493" y="555"/>
                </a:cubicBezTo>
                <a:cubicBezTo>
                  <a:pt x="529" y="519"/>
                  <a:pt x="529" y="519"/>
                  <a:pt x="529" y="519"/>
                </a:cubicBezTo>
                <a:cubicBezTo>
                  <a:pt x="534" y="514"/>
                  <a:pt x="534" y="505"/>
                  <a:pt x="529" y="5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0" name="Freeform 251"/>
          <p:cNvSpPr>
            <a:spLocks/>
          </p:cNvSpPr>
          <p:nvPr userDrawn="1"/>
        </p:nvSpPr>
        <p:spPr bwMode="auto">
          <a:xfrm>
            <a:off x="3828077" y="1257952"/>
            <a:ext cx="397558" cy="359521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69" y="44"/>
              </a:cxn>
              <a:cxn ang="0">
                <a:pos x="69" y="298"/>
              </a:cxn>
              <a:cxn ang="0">
                <a:pos x="83" y="312"/>
              </a:cxn>
              <a:cxn ang="0">
                <a:pos x="96" y="298"/>
              </a:cxn>
              <a:cxn ang="0">
                <a:pos x="96" y="44"/>
              </a:cxn>
              <a:cxn ang="0">
                <a:pos x="113" y="27"/>
              </a:cxn>
              <a:cxn ang="0">
                <a:pos x="152" y="27"/>
              </a:cxn>
              <a:cxn ang="0">
                <a:pos x="169" y="44"/>
              </a:cxn>
              <a:cxn ang="0">
                <a:pos x="169" y="298"/>
              </a:cxn>
              <a:cxn ang="0">
                <a:pos x="183" y="312"/>
              </a:cxn>
              <a:cxn ang="0">
                <a:pos x="246" y="312"/>
              </a:cxn>
              <a:cxn ang="0">
                <a:pos x="259" y="298"/>
              </a:cxn>
              <a:cxn ang="0">
                <a:pos x="259" y="194"/>
              </a:cxn>
              <a:cxn ang="0">
                <a:pos x="301" y="194"/>
              </a:cxn>
              <a:cxn ang="0">
                <a:pos x="301" y="298"/>
              </a:cxn>
              <a:cxn ang="0">
                <a:pos x="314" y="312"/>
              </a:cxn>
              <a:cxn ang="0">
                <a:pos x="375" y="312"/>
              </a:cxn>
              <a:cxn ang="0">
                <a:pos x="388" y="298"/>
              </a:cxn>
              <a:cxn ang="0">
                <a:pos x="388" y="194"/>
              </a:cxn>
              <a:cxn ang="0">
                <a:pos x="430" y="194"/>
              </a:cxn>
              <a:cxn ang="0">
                <a:pos x="430" y="340"/>
              </a:cxn>
              <a:cxn ang="0">
                <a:pos x="42" y="340"/>
              </a:cxn>
              <a:cxn ang="0">
                <a:pos x="31" y="346"/>
              </a:cxn>
              <a:cxn ang="0">
                <a:pos x="3" y="390"/>
              </a:cxn>
              <a:cxn ang="0">
                <a:pos x="0" y="397"/>
              </a:cxn>
              <a:cxn ang="0">
                <a:pos x="6" y="408"/>
              </a:cxn>
              <a:cxn ang="0">
                <a:pos x="25" y="404"/>
              </a:cxn>
              <a:cxn ang="0">
                <a:pos x="50" y="367"/>
              </a:cxn>
              <a:cxn ang="0">
                <a:pos x="443" y="367"/>
              </a:cxn>
              <a:cxn ang="0">
                <a:pos x="456" y="354"/>
              </a:cxn>
              <a:cxn ang="0">
                <a:pos x="456" y="181"/>
              </a:cxn>
              <a:cxn ang="0">
                <a:pos x="443" y="168"/>
              </a:cxn>
              <a:cxn ang="0">
                <a:pos x="375" y="168"/>
              </a:cxn>
              <a:cxn ang="0">
                <a:pos x="362" y="181"/>
              </a:cxn>
              <a:cxn ang="0">
                <a:pos x="362" y="285"/>
              </a:cxn>
              <a:cxn ang="0">
                <a:pos x="327" y="285"/>
              </a:cxn>
              <a:cxn ang="0">
                <a:pos x="327" y="181"/>
              </a:cxn>
              <a:cxn ang="0">
                <a:pos x="314" y="168"/>
              </a:cxn>
              <a:cxn ang="0">
                <a:pos x="246" y="168"/>
              </a:cxn>
              <a:cxn ang="0">
                <a:pos x="233" y="181"/>
              </a:cxn>
              <a:cxn ang="0">
                <a:pos x="233" y="285"/>
              </a:cxn>
              <a:cxn ang="0">
                <a:pos x="196" y="285"/>
              </a:cxn>
              <a:cxn ang="0">
                <a:pos x="196" y="44"/>
              </a:cxn>
              <a:cxn ang="0">
                <a:pos x="152" y="0"/>
              </a:cxn>
              <a:cxn ang="0">
                <a:pos x="113" y="0"/>
              </a:cxn>
            </a:cxnLst>
            <a:rect l="0" t="0" r="r" b="b"/>
            <a:pathLst>
              <a:path w="456" h="412">
                <a:moveTo>
                  <a:pt x="113" y="0"/>
                </a:moveTo>
                <a:cubicBezTo>
                  <a:pt x="89" y="0"/>
                  <a:pt x="69" y="20"/>
                  <a:pt x="69" y="44"/>
                </a:cubicBezTo>
                <a:cubicBezTo>
                  <a:pt x="69" y="298"/>
                  <a:pt x="69" y="298"/>
                  <a:pt x="69" y="298"/>
                </a:cubicBezTo>
                <a:cubicBezTo>
                  <a:pt x="69" y="306"/>
                  <a:pt x="75" y="312"/>
                  <a:pt x="83" y="312"/>
                </a:cubicBezTo>
                <a:cubicBezTo>
                  <a:pt x="90" y="312"/>
                  <a:pt x="96" y="306"/>
                  <a:pt x="96" y="29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4"/>
                  <a:pt x="104" y="27"/>
                  <a:pt x="113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62" y="27"/>
                  <a:pt x="169" y="34"/>
                  <a:pt x="169" y="44"/>
                </a:cubicBezTo>
                <a:cubicBezTo>
                  <a:pt x="169" y="298"/>
                  <a:pt x="169" y="298"/>
                  <a:pt x="169" y="298"/>
                </a:cubicBezTo>
                <a:cubicBezTo>
                  <a:pt x="169" y="306"/>
                  <a:pt x="175" y="312"/>
                  <a:pt x="183" y="312"/>
                </a:cubicBezTo>
                <a:cubicBezTo>
                  <a:pt x="246" y="312"/>
                  <a:pt x="246" y="312"/>
                  <a:pt x="246" y="312"/>
                </a:cubicBezTo>
                <a:cubicBezTo>
                  <a:pt x="253" y="312"/>
                  <a:pt x="259" y="306"/>
                  <a:pt x="259" y="298"/>
                </a:cubicBezTo>
                <a:cubicBezTo>
                  <a:pt x="259" y="298"/>
                  <a:pt x="259" y="215"/>
                  <a:pt x="259" y="194"/>
                </a:cubicBezTo>
                <a:cubicBezTo>
                  <a:pt x="272" y="194"/>
                  <a:pt x="288" y="194"/>
                  <a:pt x="301" y="194"/>
                </a:cubicBezTo>
                <a:cubicBezTo>
                  <a:pt x="301" y="215"/>
                  <a:pt x="301" y="298"/>
                  <a:pt x="301" y="298"/>
                </a:cubicBezTo>
                <a:cubicBezTo>
                  <a:pt x="301" y="306"/>
                  <a:pt x="307" y="312"/>
                  <a:pt x="314" y="312"/>
                </a:cubicBezTo>
                <a:cubicBezTo>
                  <a:pt x="375" y="312"/>
                  <a:pt x="375" y="312"/>
                  <a:pt x="375" y="312"/>
                </a:cubicBezTo>
                <a:cubicBezTo>
                  <a:pt x="382" y="312"/>
                  <a:pt x="388" y="306"/>
                  <a:pt x="388" y="298"/>
                </a:cubicBezTo>
                <a:cubicBezTo>
                  <a:pt x="388" y="298"/>
                  <a:pt x="388" y="215"/>
                  <a:pt x="388" y="194"/>
                </a:cubicBezTo>
                <a:cubicBezTo>
                  <a:pt x="401" y="194"/>
                  <a:pt x="417" y="194"/>
                  <a:pt x="430" y="194"/>
                </a:cubicBezTo>
                <a:cubicBezTo>
                  <a:pt x="430" y="215"/>
                  <a:pt x="430" y="320"/>
                  <a:pt x="430" y="340"/>
                </a:cubicBezTo>
                <a:cubicBezTo>
                  <a:pt x="405" y="340"/>
                  <a:pt x="42" y="340"/>
                  <a:pt x="42" y="340"/>
                </a:cubicBezTo>
                <a:cubicBezTo>
                  <a:pt x="38" y="340"/>
                  <a:pt x="34" y="343"/>
                  <a:pt x="31" y="346"/>
                </a:cubicBezTo>
                <a:cubicBezTo>
                  <a:pt x="3" y="390"/>
                  <a:pt x="3" y="390"/>
                  <a:pt x="3" y="390"/>
                </a:cubicBezTo>
                <a:cubicBezTo>
                  <a:pt x="1" y="392"/>
                  <a:pt x="0" y="394"/>
                  <a:pt x="0" y="397"/>
                </a:cubicBezTo>
                <a:cubicBezTo>
                  <a:pt x="0" y="401"/>
                  <a:pt x="2" y="406"/>
                  <a:pt x="6" y="408"/>
                </a:cubicBezTo>
                <a:cubicBezTo>
                  <a:pt x="12" y="412"/>
                  <a:pt x="21" y="411"/>
                  <a:pt x="25" y="404"/>
                </a:cubicBezTo>
                <a:cubicBezTo>
                  <a:pt x="25" y="404"/>
                  <a:pt x="44" y="376"/>
                  <a:pt x="50" y="367"/>
                </a:cubicBezTo>
                <a:cubicBezTo>
                  <a:pt x="63" y="367"/>
                  <a:pt x="443" y="367"/>
                  <a:pt x="443" y="367"/>
                </a:cubicBezTo>
                <a:cubicBezTo>
                  <a:pt x="450" y="367"/>
                  <a:pt x="456" y="361"/>
                  <a:pt x="456" y="354"/>
                </a:cubicBezTo>
                <a:cubicBezTo>
                  <a:pt x="456" y="181"/>
                  <a:pt x="456" y="181"/>
                  <a:pt x="456" y="181"/>
                </a:cubicBezTo>
                <a:cubicBezTo>
                  <a:pt x="456" y="174"/>
                  <a:pt x="450" y="168"/>
                  <a:pt x="443" y="168"/>
                </a:cubicBezTo>
                <a:cubicBezTo>
                  <a:pt x="375" y="168"/>
                  <a:pt x="375" y="168"/>
                  <a:pt x="375" y="168"/>
                </a:cubicBezTo>
                <a:cubicBezTo>
                  <a:pt x="368" y="168"/>
                  <a:pt x="362" y="174"/>
                  <a:pt x="362" y="181"/>
                </a:cubicBezTo>
                <a:cubicBezTo>
                  <a:pt x="362" y="181"/>
                  <a:pt x="362" y="264"/>
                  <a:pt x="362" y="285"/>
                </a:cubicBezTo>
                <a:cubicBezTo>
                  <a:pt x="350" y="285"/>
                  <a:pt x="339" y="285"/>
                  <a:pt x="327" y="285"/>
                </a:cubicBezTo>
                <a:cubicBezTo>
                  <a:pt x="327" y="264"/>
                  <a:pt x="327" y="181"/>
                  <a:pt x="327" y="181"/>
                </a:cubicBezTo>
                <a:cubicBezTo>
                  <a:pt x="327" y="174"/>
                  <a:pt x="321" y="168"/>
                  <a:pt x="314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38" y="168"/>
                  <a:pt x="233" y="174"/>
                  <a:pt x="233" y="181"/>
                </a:cubicBezTo>
                <a:cubicBezTo>
                  <a:pt x="233" y="181"/>
                  <a:pt x="233" y="264"/>
                  <a:pt x="233" y="285"/>
                </a:cubicBezTo>
                <a:cubicBezTo>
                  <a:pt x="220" y="285"/>
                  <a:pt x="208" y="285"/>
                  <a:pt x="196" y="285"/>
                </a:cubicBezTo>
                <a:cubicBezTo>
                  <a:pt x="196" y="261"/>
                  <a:pt x="196" y="44"/>
                  <a:pt x="196" y="44"/>
                </a:cubicBezTo>
                <a:cubicBezTo>
                  <a:pt x="196" y="20"/>
                  <a:pt x="176" y="0"/>
                  <a:pt x="152" y="0"/>
                </a:cubicBezTo>
                <a:lnTo>
                  <a:pt x="11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1" name="Freeform 263"/>
          <p:cNvSpPr>
            <a:spLocks/>
          </p:cNvSpPr>
          <p:nvPr userDrawn="1"/>
        </p:nvSpPr>
        <p:spPr bwMode="auto">
          <a:xfrm>
            <a:off x="4340329" y="1235857"/>
            <a:ext cx="316574" cy="403694"/>
          </a:xfrm>
          <a:custGeom>
            <a:avLst/>
            <a:gdLst/>
            <a:ahLst/>
            <a:cxnLst>
              <a:cxn ang="0">
                <a:pos x="269" y="4"/>
              </a:cxn>
              <a:cxn ang="0">
                <a:pos x="259" y="0"/>
              </a:cxn>
              <a:cxn ang="0">
                <a:pos x="250" y="4"/>
              </a:cxn>
              <a:cxn ang="0">
                <a:pos x="184" y="70"/>
              </a:cxn>
              <a:cxn ang="0">
                <a:pos x="180" y="80"/>
              </a:cxn>
              <a:cxn ang="0">
                <a:pos x="184" y="89"/>
              </a:cxn>
              <a:cxn ang="0">
                <a:pos x="243" y="231"/>
              </a:cxn>
              <a:cxn ang="0">
                <a:pos x="193" y="362"/>
              </a:cxn>
              <a:cxn ang="0">
                <a:pos x="148" y="316"/>
              </a:cxn>
              <a:cxn ang="0">
                <a:pos x="178" y="230"/>
              </a:cxn>
              <a:cxn ang="0">
                <a:pos x="139" y="135"/>
              </a:cxn>
              <a:cxn ang="0">
                <a:pos x="120" y="134"/>
              </a:cxn>
              <a:cxn ang="0">
                <a:pos x="54" y="195"/>
              </a:cxn>
              <a:cxn ang="0">
                <a:pos x="44" y="193"/>
              </a:cxn>
              <a:cxn ang="0">
                <a:pos x="15" y="202"/>
              </a:cxn>
              <a:cxn ang="0">
                <a:pos x="2" y="229"/>
              </a:cxn>
              <a:cxn ang="0">
                <a:pos x="37" y="271"/>
              </a:cxn>
              <a:cxn ang="0">
                <a:pos x="66" y="262"/>
              </a:cxn>
              <a:cxn ang="0">
                <a:pos x="80" y="236"/>
              </a:cxn>
              <a:cxn ang="0">
                <a:pos x="74" y="213"/>
              </a:cxn>
              <a:cxn ang="0">
                <a:pos x="128" y="163"/>
              </a:cxn>
              <a:cxn ang="0">
                <a:pos x="152" y="230"/>
              </a:cxn>
              <a:cxn ang="0">
                <a:pos x="120" y="307"/>
              </a:cxn>
              <a:cxn ang="0">
                <a:pos x="116" y="317"/>
              </a:cxn>
              <a:cxn ang="0">
                <a:pos x="120" y="326"/>
              </a:cxn>
              <a:cxn ang="0">
                <a:pos x="184" y="391"/>
              </a:cxn>
              <a:cxn ang="0">
                <a:pos x="193" y="395"/>
              </a:cxn>
              <a:cxn ang="0">
                <a:pos x="203" y="391"/>
              </a:cxn>
              <a:cxn ang="0">
                <a:pos x="269" y="231"/>
              </a:cxn>
              <a:cxn ang="0">
                <a:pos x="269" y="231"/>
              </a:cxn>
              <a:cxn ang="0">
                <a:pos x="212" y="80"/>
              </a:cxn>
              <a:cxn ang="0">
                <a:pos x="259" y="32"/>
              </a:cxn>
              <a:cxn ang="0">
                <a:pos x="336" y="230"/>
              </a:cxn>
              <a:cxn ang="0">
                <a:pos x="336" y="230"/>
              </a:cxn>
              <a:cxn ang="0">
                <a:pos x="250" y="438"/>
              </a:cxn>
              <a:cxn ang="0">
                <a:pos x="246" y="448"/>
              </a:cxn>
              <a:cxn ang="0">
                <a:pos x="250" y="457"/>
              </a:cxn>
              <a:cxn ang="0">
                <a:pos x="269" y="457"/>
              </a:cxn>
              <a:cxn ang="0">
                <a:pos x="363" y="230"/>
              </a:cxn>
              <a:cxn ang="0">
                <a:pos x="269" y="4"/>
              </a:cxn>
            </a:cxnLst>
            <a:rect l="0" t="0" r="r" b="b"/>
            <a:pathLst>
              <a:path w="363" h="462">
                <a:moveTo>
                  <a:pt x="269" y="4"/>
                </a:moveTo>
                <a:cubicBezTo>
                  <a:pt x="266" y="1"/>
                  <a:pt x="263" y="0"/>
                  <a:pt x="259" y="0"/>
                </a:cubicBezTo>
                <a:cubicBezTo>
                  <a:pt x="255" y="0"/>
                  <a:pt x="252" y="1"/>
                  <a:pt x="250" y="4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1" y="73"/>
                  <a:pt x="180" y="76"/>
                  <a:pt x="180" y="80"/>
                </a:cubicBezTo>
                <a:cubicBezTo>
                  <a:pt x="180" y="83"/>
                  <a:pt x="181" y="87"/>
                  <a:pt x="184" y="89"/>
                </a:cubicBezTo>
                <a:cubicBezTo>
                  <a:pt x="222" y="127"/>
                  <a:pt x="243" y="177"/>
                  <a:pt x="243" y="231"/>
                </a:cubicBezTo>
                <a:cubicBezTo>
                  <a:pt x="243" y="280"/>
                  <a:pt x="225" y="326"/>
                  <a:pt x="193" y="362"/>
                </a:cubicBezTo>
                <a:cubicBezTo>
                  <a:pt x="181" y="350"/>
                  <a:pt x="158" y="327"/>
                  <a:pt x="148" y="316"/>
                </a:cubicBezTo>
                <a:cubicBezTo>
                  <a:pt x="168" y="291"/>
                  <a:pt x="178" y="261"/>
                  <a:pt x="178" y="230"/>
                </a:cubicBezTo>
                <a:cubicBezTo>
                  <a:pt x="178" y="196"/>
                  <a:pt x="165" y="161"/>
                  <a:pt x="139" y="135"/>
                </a:cubicBezTo>
                <a:cubicBezTo>
                  <a:pt x="134" y="130"/>
                  <a:pt x="126" y="129"/>
                  <a:pt x="120" y="134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51" y="194"/>
                  <a:pt x="48" y="193"/>
                  <a:pt x="44" y="193"/>
                </a:cubicBezTo>
                <a:cubicBezTo>
                  <a:pt x="33" y="193"/>
                  <a:pt x="24" y="195"/>
                  <a:pt x="15" y="202"/>
                </a:cubicBezTo>
                <a:cubicBezTo>
                  <a:pt x="8" y="209"/>
                  <a:pt x="3" y="218"/>
                  <a:pt x="2" y="229"/>
                </a:cubicBezTo>
                <a:cubicBezTo>
                  <a:pt x="0" y="248"/>
                  <a:pt x="16" y="271"/>
                  <a:pt x="37" y="271"/>
                </a:cubicBezTo>
                <a:cubicBezTo>
                  <a:pt x="48" y="271"/>
                  <a:pt x="57" y="269"/>
                  <a:pt x="66" y="262"/>
                </a:cubicBezTo>
                <a:cubicBezTo>
                  <a:pt x="74" y="256"/>
                  <a:pt x="79" y="246"/>
                  <a:pt x="80" y="236"/>
                </a:cubicBezTo>
                <a:cubicBezTo>
                  <a:pt x="80" y="228"/>
                  <a:pt x="78" y="220"/>
                  <a:pt x="74" y="213"/>
                </a:cubicBezTo>
                <a:cubicBezTo>
                  <a:pt x="84" y="203"/>
                  <a:pt x="116" y="174"/>
                  <a:pt x="128" y="163"/>
                </a:cubicBezTo>
                <a:cubicBezTo>
                  <a:pt x="144" y="183"/>
                  <a:pt x="152" y="207"/>
                  <a:pt x="152" y="230"/>
                </a:cubicBezTo>
                <a:cubicBezTo>
                  <a:pt x="152" y="258"/>
                  <a:pt x="141" y="286"/>
                  <a:pt x="120" y="307"/>
                </a:cubicBezTo>
                <a:cubicBezTo>
                  <a:pt x="117" y="310"/>
                  <a:pt x="116" y="313"/>
                  <a:pt x="116" y="317"/>
                </a:cubicBezTo>
                <a:cubicBezTo>
                  <a:pt x="116" y="320"/>
                  <a:pt x="117" y="323"/>
                  <a:pt x="120" y="326"/>
                </a:cubicBezTo>
                <a:cubicBezTo>
                  <a:pt x="184" y="391"/>
                  <a:pt x="184" y="391"/>
                  <a:pt x="184" y="391"/>
                </a:cubicBezTo>
                <a:cubicBezTo>
                  <a:pt x="186" y="394"/>
                  <a:pt x="190" y="395"/>
                  <a:pt x="193" y="395"/>
                </a:cubicBezTo>
                <a:cubicBezTo>
                  <a:pt x="197" y="395"/>
                  <a:pt x="200" y="394"/>
                  <a:pt x="203" y="391"/>
                </a:cubicBezTo>
                <a:cubicBezTo>
                  <a:pt x="246" y="348"/>
                  <a:pt x="269" y="291"/>
                  <a:pt x="269" y="231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269" y="175"/>
                  <a:pt x="249" y="122"/>
                  <a:pt x="212" y="80"/>
                </a:cubicBezTo>
                <a:cubicBezTo>
                  <a:pt x="223" y="69"/>
                  <a:pt x="247" y="44"/>
                  <a:pt x="259" y="32"/>
                </a:cubicBezTo>
                <a:cubicBezTo>
                  <a:pt x="309" y="86"/>
                  <a:pt x="336" y="156"/>
                  <a:pt x="336" y="230"/>
                </a:cubicBezTo>
                <a:cubicBezTo>
                  <a:pt x="336" y="230"/>
                  <a:pt x="336" y="230"/>
                  <a:pt x="336" y="230"/>
                </a:cubicBezTo>
                <a:cubicBezTo>
                  <a:pt x="336" y="309"/>
                  <a:pt x="305" y="383"/>
                  <a:pt x="250" y="438"/>
                </a:cubicBezTo>
                <a:cubicBezTo>
                  <a:pt x="247" y="441"/>
                  <a:pt x="246" y="444"/>
                  <a:pt x="246" y="448"/>
                </a:cubicBezTo>
                <a:cubicBezTo>
                  <a:pt x="246" y="451"/>
                  <a:pt x="247" y="454"/>
                  <a:pt x="250" y="457"/>
                </a:cubicBezTo>
                <a:cubicBezTo>
                  <a:pt x="255" y="462"/>
                  <a:pt x="263" y="462"/>
                  <a:pt x="269" y="457"/>
                </a:cubicBezTo>
                <a:cubicBezTo>
                  <a:pt x="329" y="396"/>
                  <a:pt x="363" y="316"/>
                  <a:pt x="363" y="230"/>
                </a:cubicBezTo>
                <a:cubicBezTo>
                  <a:pt x="363" y="145"/>
                  <a:pt x="329" y="64"/>
                  <a:pt x="269" y="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2" name="Freeform 167"/>
          <p:cNvSpPr>
            <a:spLocks/>
          </p:cNvSpPr>
          <p:nvPr userDrawn="1"/>
        </p:nvSpPr>
        <p:spPr bwMode="auto">
          <a:xfrm>
            <a:off x="4781416" y="1237706"/>
            <a:ext cx="379153" cy="400013"/>
          </a:xfrm>
          <a:custGeom>
            <a:avLst/>
            <a:gdLst/>
            <a:ahLst/>
            <a:cxnLst>
              <a:cxn ang="0">
                <a:pos x="114" y="13"/>
              </a:cxn>
              <a:cxn ang="0">
                <a:pos x="128" y="71"/>
              </a:cxn>
              <a:cxn ang="0">
                <a:pos x="150" y="112"/>
              </a:cxn>
              <a:cxn ang="0">
                <a:pos x="153" y="123"/>
              </a:cxn>
              <a:cxn ang="0">
                <a:pos x="160" y="137"/>
              </a:cxn>
              <a:cxn ang="0">
                <a:pos x="141" y="181"/>
              </a:cxn>
              <a:cxn ang="0">
                <a:pos x="145" y="193"/>
              </a:cxn>
              <a:cxn ang="0">
                <a:pos x="146" y="217"/>
              </a:cxn>
              <a:cxn ang="0">
                <a:pos x="118" y="299"/>
              </a:cxn>
              <a:cxn ang="0">
                <a:pos x="129" y="314"/>
              </a:cxn>
              <a:cxn ang="0">
                <a:pos x="157" y="244"/>
              </a:cxn>
              <a:cxn ang="0">
                <a:pos x="220" y="236"/>
              </a:cxn>
              <a:cxn ang="0">
                <a:pos x="216" y="221"/>
              </a:cxn>
              <a:cxn ang="0">
                <a:pos x="171" y="163"/>
              </a:cxn>
              <a:cxn ang="0">
                <a:pos x="209" y="156"/>
              </a:cxn>
              <a:cxn ang="0">
                <a:pos x="206" y="141"/>
              </a:cxn>
              <a:cxn ang="0">
                <a:pos x="186" y="60"/>
              </a:cxn>
              <a:cxn ang="0">
                <a:pos x="183" y="49"/>
              </a:cxn>
              <a:cxn ang="0">
                <a:pos x="141" y="44"/>
              </a:cxn>
              <a:cxn ang="0">
                <a:pos x="244" y="26"/>
              </a:cxn>
              <a:cxn ang="0">
                <a:pos x="214" y="44"/>
              </a:cxn>
              <a:cxn ang="0">
                <a:pos x="201" y="57"/>
              </a:cxn>
              <a:cxn ang="0">
                <a:pos x="246" y="321"/>
              </a:cxn>
              <a:cxn ang="0">
                <a:pos x="0" y="334"/>
              </a:cxn>
              <a:cxn ang="0">
                <a:pos x="13" y="411"/>
              </a:cxn>
              <a:cxn ang="0">
                <a:pos x="145" y="445"/>
              </a:cxn>
              <a:cxn ang="0">
                <a:pos x="213" y="459"/>
              </a:cxn>
              <a:cxn ang="0">
                <a:pos x="254" y="423"/>
              </a:cxn>
              <a:cxn ang="0">
                <a:pos x="295" y="459"/>
              </a:cxn>
              <a:cxn ang="0">
                <a:pos x="337" y="423"/>
              </a:cxn>
              <a:cxn ang="0">
                <a:pos x="378" y="459"/>
              </a:cxn>
              <a:cxn ang="0">
                <a:pos x="432" y="397"/>
              </a:cxn>
              <a:cxn ang="0">
                <a:pos x="407" y="388"/>
              </a:cxn>
              <a:cxn ang="0">
                <a:pos x="349" y="388"/>
              </a:cxn>
              <a:cxn ang="0">
                <a:pos x="324" y="388"/>
              </a:cxn>
              <a:cxn ang="0">
                <a:pos x="267" y="387"/>
              </a:cxn>
              <a:cxn ang="0">
                <a:pos x="242" y="387"/>
              </a:cxn>
              <a:cxn ang="0">
                <a:pos x="172" y="432"/>
              </a:cxn>
              <a:cxn ang="0">
                <a:pos x="158" y="384"/>
              </a:cxn>
              <a:cxn ang="0">
                <a:pos x="26" y="347"/>
              </a:cxn>
              <a:cxn ang="0">
                <a:pos x="272" y="343"/>
              </a:cxn>
              <a:cxn ang="0">
                <a:pos x="275" y="332"/>
              </a:cxn>
              <a:cxn ang="0">
                <a:pos x="258" y="71"/>
              </a:cxn>
              <a:cxn ang="0">
                <a:pos x="271" y="13"/>
              </a:cxn>
              <a:cxn ang="0">
                <a:pos x="128" y="0"/>
              </a:cxn>
            </a:cxnLst>
            <a:rect l="0" t="0" r="r" b="b"/>
            <a:pathLst>
              <a:path w="435" h="459">
                <a:moveTo>
                  <a:pt x="128" y="0"/>
                </a:moveTo>
                <a:cubicBezTo>
                  <a:pt x="120" y="0"/>
                  <a:pt x="114" y="6"/>
                  <a:pt x="114" y="13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65"/>
                  <a:pt x="120" y="71"/>
                  <a:pt x="128" y="71"/>
                </a:cubicBezTo>
                <a:cubicBezTo>
                  <a:pt x="128" y="71"/>
                  <a:pt x="144" y="71"/>
                  <a:pt x="157" y="71"/>
                </a:cubicBezTo>
                <a:cubicBezTo>
                  <a:pt x="154" y="87"/>
                  <a:pt x="150" y="112"/>
                  <a:pt x="150" y="112"/>
                </a:cubicBezTo>
                <a:cubicBezTo>
                  <a:pt x="150" y="113"/>
                  <a:pt x="150" y="113"/>
                  <a:pt x="150" y="114"/>
                </a:cubicBezTo>
                <a:cubicBezTo>
                  <a:pt x="150" y="117"/>
                  <a:pt x="151" y="121"/>
                  <a:pt x="153" y="123"/>
                </a:cubicBezTo>
                <a:cubicBezTo>
                  <a:pt x="153" y="123"/>
                  <a:pt x="160" y="130"/>
                  <a:pt x="166" y="137"/>
                </a:cubicBezTo>
                <a:cubicBezTo>
                  <a:pt x="164" y="137"/>
                  <a:pt x="160" y="137"/>
                  <a:pt x="160" y="137"/>
                </a:cubicBezTo>
                <a:cubicBezTo>
                  <a:pt x="153" y="137"/>
                  <a:pt x="147" y="141"/>
                  <a:pt x="146" y="148"/>
                </a:cubicBezTo>
                <a:cubicBezTo>
                  <a:pt x="141" y="181"/>
                  <a:pt x="141" y="181"/>
                  <a:pt x="141" y="181"/>
                </a:cubicBezTo>
                <a:cubicBezTo>
                  <a:pt x="141" y="181"/>
                  <a:pt x="141" y="182"/>
                  <a:pt x="141" y="183"/>
                </a:cubicBezTo>
                <a:cubicBezTo>
                  <a:pt x="141" y="186"/>
                  <a:pt x="142" y="190"/>
                  <a:pt x="145" y="193"/>
                </a:cubicBezTo>
                <a:cubicBezTo>
                  <a:pt x="145" y="193"/>
                  <a:pt x="159" y="205"/>
                  <a:pt x="173" y="217"/>
                </a:cubicBezTo>
                <a:cubicBezTo>
                  <a:pt x="160" y="217"/>
                  <a:pt x="146" y="217"/>
                  <a:pt x="146" y="217"/>
                </a:cubicBezTo>
                <a:cubicBezTo>
                  <a:pt x="140" y="217"/>
                  <a:pt x="134" y="222"/>
                  <a:pt x="133" y="228"/>
                </a:cubicBezTo>
                <a:cubicBezTo>
                  <a:pt x="118" y="299"/>
                  <a:pt x="118" y="299"/>
                  <a:pt x="118" y="299"/>
                </a:cubicBezTo>
                <a:cubicBezTo>
                  <a:pt x="118" y="300"/>
                  <a:pt x="118" y="300"/>
                  <a:pt x="118" y="301"/>
                </a:cubicBezTo>
                <a:cubicBezTo>
                  <a:pt x="118" y="308"/>
                  <a:pt x="122" y="313"/>
                  <a:pt x="129" y="314"/>
                </a:cubicBezTo>
                <a:cubicBezTo>
                  <a:pt x="136" y="316"/>
                  <a:pt x="143" y="311"/>
                  <a:pt x="145" y="304"/>
                </a:cubicBezTo>
                <a:cubicBezTo>
                  <a:pt x="145" y="304"/>
                  <a:pt x="154" y="260"/>
                  <a:pt x="157" y="244"/>
                </a:cubicBezTo>
                <a:cubicBezTo>
                  <a:pt x="171" y="244"/>
                  <a:pt x="207" y="244"/>
                  <a:pt x="207" y="244"/>
                </a:cubicBezTo>
                <a:cubicBezTo>
                  <a:pt x="213" y="244"/>
                  <a:pt x="218" y="241"/>
                  <a:pt x="220" y="236"/>
                </a:cubicBezTo>
                <a:cubicBezTo>
                  <a:pt x="221" y="234"/>
                  <a:pt x="221" y="232"/>
                  <a:pt x="221" y="231"/>
                </a:cubicBezTo>
                <a:cubicBezTo>
                  <a:pt x="221" y="227"/>
                  <a:pt x="219" y="224"/>
                  <a:pt x="216" y="221"/>
                </a:cubicBezTo>
                <a:cubicBezTo>
                  <a:pt x="216" y="221"/>
                  <a:pt x="177" y="186"/>
                  <a:pt x="168" y="178"/>
                </a:cubicBezTo>
                <a:cubicBezTo>
                  <a:pt x="169" y="173"/>
                  <a:pt x="170" y="170"/>
                  <a:pt x="171" y="163"/>
                </a:cubicBezTo>
                <a:cubicBezTo>
                  <a:pt x="182" y="163"/>
                  <a:pt x="197" y="163"/>
                  <a:pt x="197" y="163"/>
                </a:cubicBezTo>
                <a:cubicBezTo>
                  <a:pt x="202" y="164"/>
                  <a:pt x="207" y="160"/>
                  <a:pt x="209" y="156"/>
                </a:cubicBezTo>
                <a:cubicBezTo>
                  <a:pt x="210" y="154"/>
                  <a:pt x="210" y="152"/>
                  <a:pt x="210" y="150"/>
                </a:cubicBezTo>
                <a:cubicBezTo>
                  <a:pt x="210" y="147"/>
                  <a:pt x="209" y="144"/>
                  <a:pt x="206" y="141"/>
                </a:cubicBezTo>
                <a:cubicBezTo>
                  <a:pt x="206" y="141"/>
                  <a:pt x="184" y="117"/>
                  <a:pt x="177" y="110"/>
                </a:cubicBezTo>
                <a:cubicBezTo>
                  <a:pt x="179" y="100"/>
                  <a:pt x="186" y="60"/>
                  <a:pt x="186" y="60"/>
                </a:cubicBezTo>
                <a:cubicBezTo>
                  <a:pt x="186" y="59"/>
                  <a:pt x="186" y="58"/>
                  <a:pt x="186" y="57"/>
                </a:cubicBezTo>
                <a:cubicBezTo>
                  <a:pt x="186" y="54"/>
                  <a:pt x="185" y="51"/>
                  <a:pt x="183" y="49"/>
                </a:cubicBezTo>
                <a:cubicBezTo>
                  <a:pt x="181" y="46"/>
                  <a:pt x="177" y="44"/>
                  <a:pt x="173" y="44"/>
                </a:cubicBezTo>
                <a:cubicBezTo>
                  <a:pt x="173" y="44"/>
                  <a:pt x="154" y="44"/>
                  <a:pt x="141" y="44"/>
                </a:cubicBezTo>
                <a:cubicBezTo>
                  <a:pt x="141" y="37"/>
                  <a:pt x="141" y="34"/>
                  <a:pt x="141" y="26"/>
                </a:cubicBezTo>
                <a:cubicBezTo>
                  <a:pt x="160" y="26"/>
                  <a:pt x="225" y="26"/>
                  <a:pt x="244" y="26"/>
                </a:cubicBezTo>
                <a:cubicBezTo>
                  <a:pt x="244" y="34"/>
                  <a:pt x="244" y="37"/>
                  <a:pt x="244" y="44"/>
                </a:cubicBezTo>
                <a:cubicBezTo>
                  <a:pt x="232" y="44"/>
                  <a:pt x="214" y="44"/>
                  <a:pt x="214" y="44"/>
                </a:cubicBezTo>
                <a:cubicBezTo>
                  <a:pt x="210" y="44"/>
                  <a:pt x="207" y="46"/>
                  <a:pt x="204" y="49"/>
                </a:cubicBezTo>
                <a:cubicBezTo>
                  <a:pt x="202" y="51"/>
                  <a:pt x="201" y="54"/>
                  <a:pt x="201" y="57"/>
                </a:cubicBezTo>
                <a:cubicBezTo>
                  <a:pt x="201" y="58"/>
                  <a:pt x="201" y="59"/>
                  <a:pt x="201" y="60"/>
                </a:cubicBezTo>
                <a:cubicBezTo>
                  <a:pt x="201" y="60"/>
                  <a:pt x="241" y="293"/>
                  <a:pt x="246" y="321"/>
                </a:cubicBezTo>
                <a:cubicBezTo>
                  <a:pt x="218" y="321"/>
                  <a:pt x="13" y="321"/>
                  <a:pt x="13" y="321"/>
                </a:cubicBezTo>
                <a:cubicBezTo>
                  <a:pt x="6" y="321"/>
                  <a:pt x="0" y="327"/>
                  <a:pt x="0" y="334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05"/>
                  <a:pt x="6" y="411"/>
                  <a:pt x="13" y="411"/>
                </a:cubicBezTo>
                <a:cubicBezTo>
                  <a:pt x="13" y="411"/>
                  <a:pt x="123" y="411"/>
                  <a:pt x="145" y="411"/>
                </a:cubicBezTo>
                <a:cubicBezTo>
                  <a:pt x="145" y="425"/>
                  <a:pt x="145" y="445"/>
                  <a:pt x="145" y="445"/>
                </a:cubicBezTo>
                <a:cubicBezTo>
                  <a:pt x="145" y="453"/>
                  <a:pt x="151" y="459"/>
                  <a:pt x="158" y="459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26" y="459"/>
                  <a:pt x="240" y="448"/>
                  <a:pt x="253" y="426"/>
                </a:cubicBezTo>
                <a:cubicBezTo>
                  <a:pt x="253" y="425"/>
                  <a:pt x="254" y="424"/>
                  <a:pt x="254" y="423"/>
                </a:cubicBezTo>
                <a:cubicBezTo>
                  <a:pt x="254" y="424"/>
                  <a:pt x="255" y="425"/>
                  <a:pt x="255" y="426"/>
                </a:cubicBezTo>
                <a:cubicBezTo>
                  <a:pt x="268" y="448"/>
                  <a:pt x="281" y="459"/>
                  <a:pt x="295" y="459"/>
                </a:cubicBezTo>
                <a:cubicBezTo>
                  <a:pt x="309" y="459"/>
                  <a:pt x="322" y="448"/>
                  <a:pt x="335" y="426"/>
                </a:cubicBezTo>
                <a:cubicBezTo>
                  <a:pt x="336" y="425"/>
                  <a:pt x="336" y="424"/>
                  <a:pt x="337" y="423"/>
                </a:cubicBezTo>
                <a:cubicBezTo>
                  <a:pt x="337" y="424"/>
                  <a:pt x="338" y="425"/>
                  <a:pt x="338" y="426"/>
                </a:cubicBezTo>
                <a:cubicBezTo>
                  <a:pt x="351" y="448"/>
                  <a:pt x="364" y="459"/>
                  <a:pt x="378" y="459"/>
                </a:cubicBezTo>
                <a:cubicBezTo>
                  <a:pt x="392" y="459"/>
                  <a:pt x="405" y="448"/>
                  <a:pt x="418" y="426"/>
                </a:cubicBezTo>
                <a:cubicBezTo>
                  <a:pt x="426" y="412"/>
                  <a:pt x="432" y="398"/>
                  <a:pt x="432" y="397"/>
                </a:cubicBezTo>
                <a:cubicBezTo>
                  <a:pt x="435" y="391"/>
                  <a:pt x="431" y="383"/>
                  <a:pt x="424" y="380"/>
                </a:cubicBezTo>
                <a:cubicBezTo>
                  <a:pt x="418" y="378"/>
                  <a:pt x="410" y="381"/>
                  <a:pt x="407" y="388"/>
                </a:cubicBezTo>
                <a:cubicBezTo>
                  <a:pt x="398" y="411"/>
                  <a:pt x="384" y="431"/>
                  <a:pt x="378" y="432"/>
                </a:cubicBezTo>
                <a:cubicBezTo>
                  <a:pt x="372" y="431"/>
                  <a:pt x="358" y="411"/>
                  <a:pt x="349" y="388"/>
                </a:cubicBezTo>
                <a:cubicBezTo>
                  <a:pt x="347" y="383"/>
                  <a:pt x="342" y="379"/>
                  <a:pt x="337" y="379"/>
                </a:cubicBezTo>
                <a:cubicBezTo>
                  <a:pt x="331" y="379"/>
                  <a:pt x="326" y="382"/>
                  <a:pt x="324" y="388"/>
                </a:cubicBezTo>
                <a:cubicBezTo>
                  <a:pt x="315" y="411"/>
                  <a:pt x="301" y="431"/>
                  <a:pt x="295" y="432"/>
                </a:cubicBezTo>
                <a:cubicBezTo>
                  <a:pt x="290" y="431"/>
                  <a:pt x="276" y="411"/>
                  <a:pt x="267" y="387"/>
                </a:cubicBezTo>
                <a:cubicBezTo>
                  <a:pt x="265" y="382"/>
                  <a:pt x="260" y="379"/>
                  <a:pt x="254" y="379"/>
                </a:cubicBezTo>
                <a:cubicBezTo>
                  <a:pt x="249" y="379"/>
                  <a:pt x="244" y="382"/>
                  <a:pt x="242" y="387"/>
                </a:cubicBezTo>
                <a:cubicBezTo>
                  <a:pt x="232" y="411"/>
                  <a:pt x="218" y="431"/>
                  <a:pt x="213" y="432"/>
                </a:cubicBezTo>
                <a:cubicBezTo>
                  <a:pt x="213" y="432"/>
                  <a:pt x="187" y="432"/>
                  <a:pt x="172" y="432"/>
                </a:cubicBezTo>
                <a:cubicBezTo>
                  <a:pt x="172" y="418"/>
                  <a:pt x="172" y="397"/>
                  <a:pt x="172" y="397"/>
                </a:cubicBezTo>
                <a:cubicBezTo>
                  <a:pt x="172" y="390"/>
                  <a:pt x="166" y="384"/>
                  <a:pt x="158" y="384"/>
                </a:cubicBezTo>
                <a:cubicBezTo>
                  <a:pt x="158" y="384"/>
                  <a:pt x="48" y="384"/>
                  <a:pt x="26" y="384"/>
                </a:cubicBezTo>
                <a:cubicBezTo>
                  <a:pt x="26" y="372"/>
                  <a:pt x="26" y="359"/>
                  <a:pt x="26" y="347"/>
                </a:cubicBezTo>
                <a:cubicBezTo>
                  <a:pt x="50" y="347"/>
                  <a:pt x="261" y="347"/>
                  <a:pt x="261" y="347"/>
                </a:cubicBezTo>
                <a:cubicBezTo>
                  <a:pt x="265" y="347"/>
                  <a:pt x="269" y="346"/>
                  <a:pt x="272" y="343"/>
                </a:cubicBezTo>
                <a:cubicBezTo>
                  <a:pt x="274" y="340"/>
                  <a:pt x="275" y="337"/>
                  <a:pt x="275" y="334"/>
                </a:cubicBezTo>
                <a:cubicBezTo>
                  <a:pt x="275" y="333"/>
                  <a:pt x="275" y="332"/>
                  <a:pt x="275" y="332"/>
                </a:cubicBezTo>
                <a:cubicBezTo>
                  <a:pt x="275" y="332"/>
                  <a:pt x="235" y="99"/>
                  <a:pt x="230" y="71"/>
                </a:cubicBezTo>
                <a:cubicBezTo>
                  <a:pt x="243" y="71"/>
                  <a:pt x="258" y="71"/>
                  <a:pt x="258" y="71"/>
                </a:cubicBezTo>
                <a:cubicBezTo>
                  <a:pt x="265" y="71"/>
                  <a:pt x="271" y="65"/>
                  <a:pt x="271" y="57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71" y="6"/>
                  <a:pt x="265" y="0"/>
                  <a:pt x="258" y="0"/>
                </a:cubicBezTo>
                <a:lnTo>
                  <a:pt x="12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3" name="Freeform 296"/>
          <p:cNvSpPr>
            <a:spLocks/>
          </p:cNvSpPr>
          <p:nvPr userDrawn="1"/>
        </p:nvSpPr>
        <p:spPr bwMode="auto">
          <a:xfrm>
            <a:off x="5237221" y="1235857"/>
            <a:ext cx="406148" cy="403694"/>
          </a:xfrm>
          <a:custGeom>
            <a:avLst/>
            <a:gdLst/>
            <a:ahLst/>
            <a:cxnLst>
              <a:cxn ang="0">
                <a:pos x="28" y="139"/>
              </a:cxn>
              <a:cxn ang="0">
                <a:pos x="97" y="174"/>
              </a:cxn>
              <a:cxn ang="0">
                <a:pos x="159" y="111"/>
              </a:cxn>
              <a:cxn ang="0">
                <a:pos x="181" y="104"/>
              </a:cxn>
              <a:cxn ang="0">
                <a:pos x="236" y="147"/>
              </a:cxn>
              <a:cxn ang="0">
                <a:pos x="263" y="100"/>
              </a:cxn>
              <a:cxn ang="0">
                <a:pos x="289" y="156"/>
              </a:cxn>
              <a:cxn ang="0">
                <a:pos x="303" y="239"/>
              </a:cxn>
              <a:cxn ang="0">
                <a:pos x="265" y="309"/>
              </a:cxn>
              <a:cxn ang="0">
                <a:pos x="230" y="305"/>
              </a:cxn>
              <a:cxn ang="0">
                <a:pos x="219" y="276"/>
              </a:cxn>
              <a:cxn ang="0">
                <a:pos x="119" y="263"/>
              </a:cxn>
              <a:cxn ang="0">
                <a:pos x="60" y="198"/>
              </a:cxn>
              <a:cxn ang="0">
                <a:pos x="10" y="287"/>
              </a:cxn>
              <a:cxn ang="0">
                <a:pos x="321" y="444"/>
              </a:cxn>
              <a:cxn ang="0">
                <a:pos x="164" y="379"/>
              </a:cxn>
              <a:cxn ang="0">
                <a:pos x="293" y="402"/>
              </a:cxn>
              <a:cxn ang="0">
                <a:pos x="306" y="421"/>
              </a:cxn>
              <a:cxn ang="0">
                <a:pos x="36" y="281"/>
              </a:cxn>
              <a:cxn ang="0">
                <a:pos x="37" y="212"/>
              </a:cxn>
              <a:cxn ang="0">
                <a:pos x="132" y="287"/>
              </a:cxn>
              <a:cxn ang="0">
                <a:pos x="196" y="289"/>
              </a:cxn>
              <a:cxn ang="0">
                <a:pos x="206" y="317"/>
              </a:cxn>
              <a:cxn ang="0">
                <a:pos x="250" y="332"/>
              </a:cxn>
              <a:cxn ang="0">
                <a:pos x="315" y="276"/>
              </a:cxn>
              <a:cxn ang="0">
                <a:pos x="305" y="133"/>
              </a:cxn>
              <a:cxn ang="0">
                <a:pos x="283" y="73"/>
              </a:cxn>
              <a:cxn ang="0">
                <a:pos x="221" y="118"/>
              </a:cxn>
              <a:cxn ang="0">
                <a:pos x="197" y="78"/>
              </a:cxn>
              <a:cxn ang="0">
                <a:pos x="124" y="109"/>
              </a:cxn>
              <a:cxn ang="0">
                <a:pos x="64" y="152"/>
              </a:cxn>
              <a:cxn ang="0">
                <a:pos x="177" y="45"/>
              </a:cxn>
              <a:cxn ang="0">
                <a:pos x="435" y="207"/>
              </a:cxn>
              <a:cxn ang="0">
                <a:pos x="421" y="243"/>
              </a:cxn>
              <a:cxn ang="0">
                <a:pos x="355" y="228"/>
              </a:cxn>
              <a:cxn ang="0">
                <a:pos x="334" y="277"/>
              </a:cxn>
              <a:cxn ang="0">
                <a:pos x="344" y="348"/>
              </a:cxn>
              <a:cxn ang="0">
                <a:pos x="407" y="308"/>
              </a:cxn>
              <a:cxn ang="0">
                <a:pos x="395" y="358"/>
              </a:cxn>
              <a:cxn ang="0">
                <a:pos x="353" y="416"/>
              </a:cxn>
              <a:cxn ang="0">
                <a:pos x="446" y="325"/>
              </a:cxn>
              <a:cxn ang="0">
                <a:pos x="405" y="281"/>
              </a:cxn>
              <a:cxn ang="0">
                <a:pos x="348" y="321"/>
              </a:cxn>
              <a:cxn ang="0">
                <a:pos x="368" y="282"/>
              </a:cxn>
              <a:cxn ang="0">
                <a:pos x="378" y="243"/>
              </a:cxn>
              <a:cxn ang="0">
                <a:pos x="402" y="263"/>
              </a:cxn>
              <a:cxn ang="0">
                <a:pos x="462" y="203"/>
              </a:cxn>
              <a:cxn ang="0">
                <a:pos x="168" y="19"/>
              </a:cxn>
            </a:cxnLst>
            <a:rect l="0" t="0" r="r" b="b"/>
            <a:pathLst>
              <a:path w="465" h="463">
                <a:moveTo>
                  <a:pt x="168" y="19"/>
                </a:moveTo>
                <a:cubicBezTo>
                  <a:pt x="158" y="22"/>
                  <a:pt x="75" y="46"/>
                  <a:pt x="30" y="133"/>
                </a:cubicBezTo>
                <a:cubicBezTo>
                  <a:pt x="29" y="135"/>
                  <a:pt x="28" y="137"/>
                  <a:pt x="28" y="139"/>
                </a:cubicBezTo>
                <a:cubicBezTo>
                  <a:pt x="28" y="141"/>
                  <a:pt x="29" y="157"/>
                  <a:pt x="46" y="172"/>
                </a:cubicBezTo>
                <a:cubicBezTo>
                  <a:pt x="62" y="186"/>
                  <a:pt x="84" y="181"/>
                  <a:pt x="94" y="175"/>
                </a:cubicBezTo>
                <a:cubicBezTo>
                  <a:pt x="95" y="175"/>
                  <a:pt x="96" y="174"/>
                  <a:pt x="97" y="174"/>
                </a:cubicBezTo>
                <a:cubicBezTo>
                  <a:pt x="105" y="168"/>
                  <a:pt x="110" y="160"/>
                  <a:pt x="116" y="152"/>
                </a:cubicBezTo>
                <a:cubicBezTo>
                  <a:pt x="121" y="145"/>
                  <a:pt x="127" y="136"/>
                  <a:pt x="131" y="135"/>
                </a:cubicBezTo>
                <a:cubicBezTo>
                  <a:pt x="146" y="132"/>
                  <a:pt x="153" y="120"/>
                  <a:pt x="159" y="111"/>
                </a:cubicBezTo>
                <a:cubicBezTo>
                  <a:pt x="161" y="108"/>
                  <a:pt x="163" y="104"/>
                  <a:pt x="164" y="103"/>
                </a:cubicBezTo>
                <a:cubicBezTo>
                  <a:pt x="168" y="100"/>
                  <a:pt x="175" y="100"/>
                  <a:pt x="181" y="101"/>
                </a:cubicBezTo>
                <a:cubicBezTo>
                  <a:pt x="181" y="102"/>
                  <a:pt x="181" y="103"/>
                  <a:pt x="181" y="104"/>
                </a:cubicBezTo>
                <a:cubicBezTo>
                  <a:pt x="184" y="117"/>
                  <a:pt x="188" y="134"/>
                  <a:pt x="202" y="138"/>
                </a:cubicBezTo>
                <a:cubicBezTo>
                  <a:pt x="203" y="139"/>
                  <a:pt x="206" y="141"/>
                  <a:pt x="209" y="142"/>
                </a:cubicBezTo>
                <a:cubicBezTo>
                  <a:pt x="217" y="146"/>
                  <a:pt x="227" y="151"/>
                  <a:pt x="236" y="147"/>
                </a:cubicBezTo>
                <a:cubicBezTo>
                  <a:pt x="239" y="145"/>
                  <a:pt x="244" y="141"/>
                  <a:pt x="246" y="133"/>
                </a:cubicBezTo>
                <a:cubicBezTo>
                  <a:pt x="249" y="112"/>
                  <a:pt x="255" y="93"/>
                  <a:pt x="260" y="86"/>
                </a:cubicBezTo>
                <a:cubicBezTo>
                  <a:pt x="261" y="90"/>
                  <a:pt x="262" y="96"/>
                  <a:pt x="263" y="100"/>
                </a:cubicBezTo>
                <a:cubicBezTo>
                  <a:pt x="264" y="105"/>
                  <a:pt x="265" y="110"/>
                  <a:pt x="266" y="114"/>
                </a:cubicBezTo>
                <a:cubicBezTo>
                  <a:pt x="272" y="131"/>
                  <a:pt x="277" y="142"/>
                  <a:pt x="285" y="151"/>
                </a:cubicBezTo>
                <a:cubicBezTo>
                  <a:pt x="285" y="151"/>
                  <a:pt x="289" y="156"/>
                  <a:pt x="289" y="156"/>
                </a:cubicBezTo>
                <a:cubicBezTo>
                  <a:pt x="301" y="169"/>
                  <a:pt x="311" y="180"/>
                  <a:pt x="314" y="191"/>
                </a:cubicBezTo>
                <a:cubicBezTo>
                  <a:pt x="315" y="194"/>
                  <a:pt x="315" y="197"/>
                  <a:pt x="315" y="200"/>
                </a:cubicBezTo>
                <a:cubicBezTo>
                  <a:pt x="315" y="209"/>
                  <a:pt x="312" y="220"/>
                  <a:pt x="303" y="239"/>
                </a:cubicBezTo>
                <a:cubicBezTo>
                  <a:pt x="299" y="246"/>
                  <a:pt x="295" y="255"/>
                  <a:pt x="290" y="265"/>
                </a:cubicBezTo>
                <a:cubicBezTo>
                  <a:pt x="284" y="278"/>
                  <a:pt x="274" y="301"/>
                  <a:pt x="267" y="310"/>
                </a:cubicBezTo>
                <a:cubicBezTo>
                  <a:pt x="266" y="310"/>
                  <a:pt x="266" y="310"/>
                  <a:pt x="265" y="309"/>
                </a:cubicBezTo>
                <a:cubicBezTo>
                  <a:pt x="261" y="307"/>
                  <a:pt x="257" y="305"/>
                  <a:pt x="250" y="305"/>
                </a:cubicBezTo>
                <a:cubicBezTo>
                  <a:pt x="244" y="305"/>
                  <a:pt x="244" y="305"/>
                  <a:pt x="244" y="305"/>
                </a:cubicBezTo>
                <a:cubicBezTo>
                  <a:pt x="241" y="305"/>
                  <a:pt x="234" y="306"/>
                  <a:pt x="230" y="305"/>
                </a:cubicBezTo>
                <a:cubicBezTo>
                  <a:pt x="230" y="303"/>
                  <a:pt x="229" y="301"/>
                  <a:pt x="229" y="300"/>
                </a:cubicBezTo>
                <a:cubicBezTo>
                  <a:pt x="228" y="294"/>
                  <a:pt x="227" y="288"/>
                  <a:pt x="223" y="282"/>
                </a:cubicBezTo>
                <a:cubicBezTo>
                  <a:pt x="223" y="282"/>
                  <a:pt x="219" y="276"/>
                  <a:pt x="219" y="276"/>
                </a:cubicBezTo>
                <a:cubicBezTo>
                  <a:pt x="216" y="270"/>
                  <a:pt x="213" y="265"/>
                  <a:pt x="204" y="258"/>
                </a:cubicBezTo>
                <a:cubicBezTo>
                  <a:pt x="189" y="243"/>
                  <a:pt x="167" y="246"/>
                  <a:pt x="148" y="250"/>
                </a:cubicBezTo>
                <a:cubicBezTo>
                  <a:pt x="141" y="252"/>
                  <a:pt x="132" y="256"/>
                  <a:pt x="119" y="263"/>
                </a:cubicBezTo>
                <a:cubicBezTo>
                  <a:pt x="111" y="268"/>
                  <a:pt x="94" y="277"/>
                  <a:pt x="87" y="278"/>
                </a:cubicBezTo>
                <a:cubicBezTo>
                  <a:pt x="84" y="275"/>
                  <a:pt x="77" y="264"/>
                  <a:pt x="77" y="255"/>
                </a:cubicBezTo>
                <a:cubicBezTo>
                  <a:pt x="76" y="240"/>
                  <a:pt x="74" y="218"/>
                  <a:pt x="60" y="198"/>
                </a:cubicBezTo>
                <a:cubicBezTo>
                  <a:pt x="49" y="181"/>
                  <a:pt x="36" y="180"/>
                  <a:pt x="24" y="180"/>
                </a:cubicBezTo>
                <a:cubicBezTo>
                  <a:pt x="20" y="180"/>
                  <a:pt x="16" y="182"/>
                  <a:pt x="13" y="185"/>
                </a:cubicBezTo>
                <a:cubicBezTo>
                  <a:pt x="4" y="196"/>
                  <a:pt x="0" y="240"/>
                  <a:pt x="10" y="287"/>
                </a:cubicBezTo>
                <a:cubicBezTo>
                  <a:pt x="15" y="313"/>
                  <a:pt x="29" y="343"/>
                  <a:pt x="48" y="370"/>
                </a:cubicBezTo>
                <a:cubicBezTo>
                  <a:pt x="79" y="412"/>
                  <a:pt x="145" y="463"/>
                  <a:pt x="231" y="463"/>
                </a:cubicBezTo>
                <a:cubicBezTo>
                  <a:pt x="272" y="463"/>
                  <a:pt x="302" y="456"/>
                  <a:pt x="321" y="444"/>
                </a:cubicBezTo>
                <a:cubicBezTo>
                  <a:pt x="330" y="438"/>
                  <a:pt x="334" y="429"/>
                  <a:pt x="333" y="418"/>
                </a:cubicBezTo>
                <a:cubicBezTo>
                  <a:pt x="332" y="400"/>
                  <a:pt x="315" y="383"/>
                  <a:pt x="304" y="378"/>
                </a:cubicBezTo>
                <a:cubicBezTo>
                  <a:pt x="282" y="368"/>
                  <a:pt x="211" y="353"/>
                  <a:pt x="164" y="379"/>
                </a:cubicBezTo>
                <a:cubicBezTo>
                  <a:pt x="157" y="383"/>
                  <a:pt x="155" y="391"/>
                  <a:pt x="159" y="397"/>
                </a:cubicBezTo>
                <a:cubicBezTo>
                  <a:pt x="162" y="404"/>
                  <a:pt x="171" y="406"/>
                  <a:pt x="177" y="403"/>
                </a:cubicBezTo>
                <a:cubicBezTo>
                  <a:pt x="214" y="382"/>
                  <a:pt x="276" y="394"/>
                  <a:pt x="293" y="402"/>
                </a:cubicBezTo>
                <a:cubicBezTo>
                  <a:pt x="298" y="405"/>
                  <a:pt x="306" y="416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298" y="427"/>
                  <a:pt x="278" y="436"/>
                  <a:pt x="231" y="436"/>
                </a:cubicBezTo>
                <a:cubicBezTo>
                  <a:pt x="160" y="435"/>
                  <a:pt x="99" y="394"/>
                  <a:pt x="70" y="354"/>
                </a:cubicBezTo>
                <a:cubicBezTo>
                  <a:pt x="53" y="330"/>
                  <a:pt x="41" y="304"/>
                  <a:pt x="36" y="281"/>
                </a:cubicBezTo>
                <a:cubicBezTo>
                  <a:pt x="33" y="262"/>
                  <a:pt x="31" y="246"/>
                  <a:pt x="31" y="234"/>
                </a:cubicBezTo>
                <a:cubicBezTo>
                  <a:pt x="31" y="222"/>
                  <a:pt x="32" y="214"/>
                  <a:pt x="33" y="208"/>
                </a:cubicBezTo>
                <a:cubicBezTo>
                  <a:pt x="35" y="209"/>
                  <a:pt x="36" y="210"/>
                  <a:pt x="37" y="212"/>
                </a:cubicBezTo>
                <a:cubicBezTo>
                  <a:pt x="47" y="227"/>
                  <a:pt x="49" y="244"/>
                  <a:pt x="50" y="256"/>
                </a:cubicBezTo>
                <a:cubicBezTo>
                  <a:pt x="51" y="272"/>
                  <a:pt x="63" y="303"/>
                  <a:pt x="84" y="305"/>
                </a:cubicBezTo>
                <a:cubicBezTo>
                  <a:pt x="96" y="306"/>
                  <a:pt x="110" y="299"/>
                  <a:pt x="132" y="287"/>
                </a:cubicBezTo>
                <a:cubicBezTo>
                  <a:pt x="140" y="283"/>
                  <a:pt x="150" y="277"/>
                  <a:pt x="154" y="277"/>
                </a:cubicBezTo>
                <a:cubicBezTo>
                  <a:pt x="165" y="274"/>
                  <a:pt x="180" y="272"/>
                  <a:pt x="186" y="277"/>
                </a:cubicBezTo>
                <a:cubicBezTo>
                  <a:pt x="192" y="283"/>
                  <a:pt x="193" y="285"/>
                  <a:pt x="196" y="289"/>
                </a:cubicBezTo>
                <a:cubicBezTo>
                  <a:pt x="200" y="297"/>
                  <a:pt x="200" y="297"/>
                  <a:pt x="200" y="297"/>
                </a:cubicBezTo>
                <a:cubicBezTo>
                  <a:pt x="201" y="298"/>
                  <a:pt x="202" y="302"/>
                  <a:pt x="202" y="305"/>
                </a:cubicBezTo>
                <a:cubicBezTo>
                  <a:pt x="203" y="309"/>
                  <a:pt x="204" y="313"/>
                  <a:pt x="206" y="317"/>
                </a:cubicBezTo>
                <a:cubicBezTo>
                  <a:pt x="213" y="334"/>
                  <a:pt x="234" y="333"/>
                  <a:pt x="246" y="332"/>
                </a:cubicBezTo>
                <a:cubicBezTo>
                  <a:pt x="246" y="332"/>
                  <a:pt x="249" y="332"/>
                  <a:pt x="250" y="332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3" y="333"/>
                  <a:pt x="256" y="336"/>
                  <a:pt x="261" y="338"/>
                </a:cubicBezTo>
                <a:cubicBezTo>
                  <a:pt x="278" y="346"/>
                  <a:pt x="290" y="325"/>
                  <a:pt x="295" y="317"/>
                </a:cubicBezTo>
                <a:cubicBezTo>
                  <a:pt x="302" y="305"/>
                  <a:pt x="308" y="290"/>
                  <a:pt x="315" y="276"/>
                </a:cubicBezTo>
                <a:cubicBezTo>
                  <a:pt x="319" y="267"/>
                  <a:pt x="323" y="258"/>
                  <a:pt x="327" y="251"/>
                </a:cubicBezTo>
                <a:cubicBezTo>
                  <a:pt x="358" y="192"/>
                  <a:pt x="336" y="168"/>
                  <a:pt x="309" y="138"/>
                </a:cubicBezTo>
                <a:cubicBezTo>
                  <a:pt x="305" y="133"/>
                  <a:pt x="305" y="133"/>
                  <a:pt x="305" y="133"/>
                </a:cubicBezTo>
                <a:cubicBezTo>
                  <a:pt x="300" y="127"/>
                  <a:pt x="296" y="119"/>
                  <a:pt x="292" y="106"/>
                </a:cubicBezTo>
                <a:cubicBezTo>
                  <a:pt x="291" y="103"/>
                  <a:pt x="291" y="99"/>
                  <a:pt x="290" y="95"/>
                </a:cubicBezTo>
                <a:cubicBezTo>
                  <a:pt x="288" y="88"/>
                  <a:pt x="287" y="80"/>
                  <a:pt x="283" y="73"/>
                </a:cubicBezTo>
                <a:cubicBezTo>
                  <a:pt x="278" y="62"/>
                  <a:pt x="268" y="57"/>
                  <a:pt x="257" y="58"/>
                </a:cubicBezTo>
                <a:cubicBezTo>
                  <a:pt x="240" y="59"/>
                  <a:pt x="232" y="79"/>
                  <a:pt x="227" y="93"/>
                </a:cubicBezTo>
                <a:cubicBezTo>
                  <a:pt x="224" y="102"/>
                  <a:pt x="222" y="111"/>
                  <a:pt x="221" y="118"/>
                </a:cubicBezTo>
                <a:cubicBezTo>
                  <a:pt x="218" y="116"/>
                  <a:pt x="215" y="115"/>
                  <a:pt x="213" y="114"/>
                </a:cubicBezTo>
                <a:cubicBezTo>
                  <a:pt x="211" y="111"/>
                  <a:pt x="209" y="102"/>
                  <a:pt x="208" y="98"/>
                </a:cubicBezTo>
                <a:cubicBezTo>
                  <a:pt x="206" y="89"/>
                  <a:pt x="204" y="82"/>
                  <a:pt x="197" y="78"/>
                </a:cubicBezTo>
                <a:cubicBezTo>
                  <a:pt x="190" y="75"/>
                  <a:pt x="164" y="68"/>
                  <a:pt x="147" y="82"/>
                </a:cubicBezTo>
                <a:cubicBezTo>
                  <a:pt x="142" y="86"/>
                  <a:pt x="139" y="92"/>
                  <a:pt x="136" y="97"/>
                </a:cubicBezTo>
                <a:cubicBezTo>
                  <a:pt x="131" y="104"/>
                  <a:pt x="128" y="108"/>
                  <a:pt x="124" y="109"/>
                </a:cubicBezTo>
                <a:cubicBezTo>
                  <a:pt x="111" y="112"/>
                  <a:pt x="102" y="124"/>
                  <a:pt x="94" y="136"/>
                </a:cubicBezTo>
                <a:cubicBezTo>
                  <a:pt x="90" y="142"/>
                  <a:pt x="85" y="148"/>
                  <a:pt x="81" y="152"/>
                </a:cubicBezTo>
                <a:cubicBezTo>
                  <a:pt x="77" y="153"/>
                  <a:pt x="68" y="155"/>
                  <a:pt x="64" y="152"/>
                </a:cubicBezTo>
                <a:cubicBezTo>
                  <a:pt x="59" y="147"/>
                  <a:pt x="57" y="144"/>
                  <a:pt x="56" y="141"/>
                </a:cubicBezTo>
                <a:cubicBezTo>
                  <a:pt x="98" y="65"/>
                  <a:pt x="175" y="46"/>
                  <a:pt x="176" y="46"/>
                </a:cubicBezTo>
                <a:cubicBezTo>
                  <a:pt x="176" y="45"/>
                  <a:pt x="177" y="45"/>
                  <a:pt x="177" y="45"/>
                </a:cubicBezTo>
                <a:cubicBezTo>
                  <a:pt x="178" y="45"/>
                  <a:pt x="223" y="28"/>
                  <a:pt x="288" y="44"/>
                </a:cubicBezTo>
                <a:cubicBezTo>
                  <a:pt x="312" y="50"/>
                  <a:pt x="371" y="71"/>
                  <a:pt x="410" y="136"/>
                </a:cubicBezTo>
                <a:cubicBezTo>
                  <a:pt x="424" y="161"/>
                  <a:pt x="433" y="190"/>
                  <a:pt x="435" y="207"/>
                </a:cubicBezTo>
                <a:cubicBezTo>
                  <a:pt x="437" y="220"/>
                  <a:pt x="437" y="231"/>
                  <a:pt x="437" y="240"/>
                </a:cubicBezTo>
                <a:cubicBezTo>
                  <a:pt x="437" y="243"/>
                  <a:pt x="437" y="245"/>
                  <a:pt x="437" y="247"/>
                </a:cubicBezTo>
                <a:cubicBezTo>
                  <a:pt x="432" y="247"/>
                  <a:pt x="425" y="245"/>
                  <a:pt x="421" y="243"/>
                </a:cubicBezTo>
                <a:cubicBezTo>
                  <a:pt x="421" y="243"/>
                  <a:pt x="421" y="242"/>
                  <a:pt x="421" y="242"/>
                </a:cubicBezTo>
                <a:cubicBezTo>
                  <a:pt x="421" y="230"/>
                  <a:pt x="414" y="219"/>
                  <a:pt x="402" y="214"/>
                </a:cubicBezTo>
                <a:cubicBezTo>
                  <a:pt x="387" y="209"/>
                  <a:pt x="365" y="212"/>
                  <a:pt x="355" y="228"/>
                </a:cubicBezTo>
                <a:cubicBezTo>
                  <a:pt x="351" y="234"/>
                  <a:pt x="350" y="240"/>
                  <a:pt x="350" y="245"/>
                </a:cubicBezTo>
                <a:cubicBezTo>
                  <a:pt x="350" y="250"/>
                  <a:pt x="351" y="255"/>
                  <a:pt x="353" y="260"/>
                </a:cubicBezTo>
                <a:cubicBezTo>
                  <a:pt x="346" y="264"/>
                  <a:pt x="339" y="271"/>
                  <a:pt x="334" y="277"/>
                </a:cubicBezTo>
                <a:cubicBezTo>
                  <a:pt x="329" y="283"/>
                  <a:pt x="316" y="301"/>
                  <a:pt x="316" y="318"/>
                </a:cubicBezTo>
                <a:cubicBezTo>
                  <a:pt x="316" y="322"/>
                  <a:pt x="316" y="326"/>
                  <a:pt x="318" y="329"/>
                </a:cubicBezTo>
                <a:cubicBezTo>
                  <a:pt x="322" y="339"/>
                  <a:pt x="332" y="346"/>
                  <a:pt x="344" y="348"/>
                </a:cubicBezTo>
                <a:cubicBezTo>
                  <a:pt x="361" y="350"/>
                  <a:pt x="378" y="343"/>
                  <a:pt x="390" y="329"/>
                </a:cubicBezTo>
                <a:cubicBezTo>
                  <a:pt x="399" y="317"/>
                  <a:pt x="399" y="317"/>
                  <a:pt x="399" y="317"/>
                </a:cubicBezTo>
                <a:cubicBezTo>
                  <a:pt x="402" y="314"/>
                  <a:pt x="405" y="310"/>
                  <a:pt x="407" y="308"/>
                </a:cubicBezTo>
                <a:cubicBezTo>
                  <a:pt x="413" y="308"/>
                  <a:pt x="420" y="309"/>
                  <a:pt x="423" y="310"/>
                </a:cubicBezTo>
                <a:cubicBezTo>
                  <a:pt x="422" y="311"/>
                  <a:pt x="422" y="312"/>
                  <a:pt x="421" y="314"/>
                </a:cubicBezTo>
                <a:cubicBezTo>
                  <a:pt x="415" y="327"/>
                  <a:pt x="405" y="346"/>
                  <a:pt x="395" y="358"/>
                </a:cubicBezTo>
                <a:cubicBezTo>
                  <a:pt x="381" y="376"/>
                  <a:pt x="361" y="392"/>
                  <a:pt x="355" y="397"/>
                </a:cubicBezTo>
                <a:cubicBezTo>
                  <a:pt x="352" y="400"/>
                  <a:pt x="350" y="404"/>
                  <a:pt x="350" y="408"/>
                </a:cubicBezTo>
                <a:cubicBezTo>
                  <a:pt x="350" y="411"/>
                  <a:pt x="351" y="413"/>
                  <a:pt x="353" y="416"/>
                </a:cubicBezTo>
                <a:cubicBezTo>
                  <a:pt x="357" y="422"/>
                  <a:pt x="366" y="423"/>
                  <a:pt x="372" y="418"/>
                </a:cubicBezTo>
                <a:cubicBezTo>
                  <a:pt x="384" y="408"/>
                  <a:pt x="402" y="393"/>
                  <a:pt x="416" y="375"/>
                </a:cubicBezTo>
                <a:cubicBezTo>
                  <a:pt x="430" y="357"/>
                  <a:pt x="442" y="332"/>
                  <a:pt x="446" y="325"/>
                </a:cubicBezTo>
                <a:cubicBezTo>
                  <a:pt x="453" y="311"/>
                  <a:pt x="450" y="301"/>
                  <a:pt x="446" y="296"/>
                </a:cubicBezTo>
                <a:cubicBezTo>
                  <a:pt x="437" y="281"/>
                  <a:pt x="417" y="281"/>
                  <a:pt x="406" y="281"/>
                </a:cubicBezTo>
                <a:cubicBezTo>
                  <a:pt x="405" y="281"/>
                  <a:pt x="405" y="281"/>
                  <a:pt x="405" y="281"/>
                </a:cubicBezTo>
                <a:cubicBezTo>
                  <a:pt x="393" y="281"/>
                  <a:pt x="387" y="290"/>
                  <a:pt x="378" y="301"/>
                </a:cubicBezTo>
                <a:cubicBezTo>
                  <a:pt x="369" y="312"/>
                  <a:pt x="369" y="312"/>
                  <a:pt x="369" y="312"/>
                </a:cubicBezTo>
                <a:cubicBezTo>
                  <a:pt x="363" y="319"/>
                  <a:pt x="354" y="322"/>
                  <a:pt x="348" y="321"/>
                </a:cubicBezTo>
                <a:cubicBezTo>
                  <a:pt x="347" y="320"/>
                  <a:pt x="344" y="320"/>
                  <a:pt x="343" y="318"/>
                </a:cubicBezTo>
                <a:cubicBezTo>
                  <a:pt x="343" y="318"/>
                  <a:pt x="343" y="318"/>
                  <a:pt x="343" y="318"/>
                </a:cubicBezTo>
                <a:cubicBezTo>
                  <a:pt x="343" y="309"/>
                  <a:pt x="360" y="285"/>
                  <a:pt x="368" y="282"/>
                </a:cubicBezTo>
                <a:cubicBezTo>
                  <a:pt x="373" y="283"/>
                  <a:pt x="378" y="281"/>
                  <a:pt x="381" y="277"/>
                </a:cubicBezTo>
                <a:cubicBezTo>
                  <a:pt x="387" y="270"/>
                  <a:pt x="383" y="262"/>
                  <a:pt x="381" y="257"/>
                </a:cubicBezTo>
                <a:cubicBezTo>
                  <a:pt x="379" y="253"/>
                  <a:pt x="376" y="246"/>
                  <a:pt x="378" y="243"/>
                </a:cubicBezTo>
                <a:cubicBezTo>
                  <a:pt x="380" y="239"/>
                  <a:pt x="387" y="238"/>
                  <a:pt x="392" y="240"/>
                </a:cubicBezTo>
                <a:cubicBezTo>
                  <a:pt x="394" y="241"/>
                  <a:pt x="394" y="241"/>
                  <a:pt x="394" y="243"/>
                </a:cubicBezTo>
                <a:cubicBezTo>
                  <a:pt x="393" y="250"/>
                  <a:pt x="396" y="258"/>
                  <a:pt x="402" y="263"/>
                </a:cubicBezTo>
                <a:cubicBezTo>
                  <a:pt x="414" y="272"/>
                  <a:pt x="440" y="277"/>
                  <a:pt x="453" y="273"/>
                </a:cubicBezTo>
                <a:cubicBezTo>
                  <a:pt x="459" y="270"/>
                  <a:pt x="463" y="265"/>
                  <a:pt x="463" y="259"/>
                </a:cubicBezTo>
                <a:cubicBezTo>
                  <a:pt x="464" y="251"/>
                  <a:pt x="465" y="230"/>
                  <a:pt x="462" y="203"/>
                </a:cubicBezTo>
                <a:cubicBezTo>
                  <a:pt x="459" y="183"/>
                  <a:pt x="450" y="150"/>
                  <a:pt x="433" y="123"/>
                </a:cubicBezTo>
                <a:cubicBezTo>
                  <a:pt x="389" y="48"/>
                  <a:pt x="322" y="24"/>
                  <a:pt x="295" y="18"/>
                </a:cubicBezTo>
                <a:cubicBezTo>
                  <a:pt x="225" y="0"/>
                  <a:pt x="176" y="17"/>
                  <a:pt x="168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274" name="Group 319"/>
          <p:cNvGrpSpPr>
            <a:grpSpLocks noChangeAspect="1"/>
          </p:cNvGrpSpPr>
          <p:nvPr userDrawn="1"/>
        </p:nvGrpSpPr>
        <p:grpSpPr bwMode="auto">
          <a:xfrm>
            <a:off x="5807761" y="1241992"/>
            <a:ext cx="206141" cy="391424"/>
            <a:chOff x="2579" y="548"/>
            <a:chExt cx="168" cy="319"/>
          </a:xfrm>
          <a:noFill/>
        </p:grpSpPr>
        <p:sp>
          <p:nvSpPr>
            <p:cNvPr id="275" name="Freeform 320"/>
            <p:cNvSpPr>
              <a:spLocks/>
            </p:cNvSpPr>
            <p:nvPr/>
          </p:nvSpPr>
          <p:spPr bwMode="auto">
            <a:xfrm>
              <a:off x="2579" y="548"/>
              <a:ext cx="168" cy="319"/>
            </a:xfrm>
            <a:custGeom>
              <a:avLst/>
              <a:gdLst/>
              <a:ahLst/>
              <a:cxnLst>
                <a:cxn ang="0">
                  <a:pos x="197" y="418"/>
                </a:cxn>
                <a:cxn ang="0">
                  <a:pos x="0" y="369"/>
                </a:cxn>
                <a:cxn ang="0">
                  <a:pos x="0" y="61"/>
                </a:cxn>
                <a:cxn ang="0">
                  <a:pos x="79" y="33"/>
                </a:cxn>
                <a:cxn ang="0">
                  <a:pos x="88" y="31"/>
                </a:cxn>
                <a:cxn ang="0">
                  <a:pos x="88" y="7"/>
                </a:cxn>
                <a:cxn ang="0">
                  <a:pos x="147" y="7"/>
                </a:cxn>
                <a:cxn ang="0">
                  <a:pos x="147" y="32"/>
                </a:cxn>
                <a:cxn ang="0">
                  <a:pos x="151" y="32"/>
                </a:cxn>
                <a:cxn ang="0">
                  <a:pos x="235" y="61"/>
                </a:cxn>
                <a:cxn ang="0">
                  <a:pos x="235" y="369"/>
                </a:cxn>
              </a:cxnLst>
              <a:rect l="0" t="0" r="r" b="b"/>
              <a:pathLst>
                <a:path w="235" h="449">
                  <a:moveTo>
                    <a:pt x="197" y="418"/>
                  </a:moveTo>
                  <a:cubicBezTo>
                    <a:pt x="130" y="449"/>
                    <a:pt x="0" y="433"/>
                    <a:pt x="0" y="3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5"/>
                    <a:pt x="35" y="36"/>
                    <a:pt x="79" y="33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0"/>
                    <a:pt x="147" y="0"/>
                    <a:pt x="147" y="7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97" y="35"/>
                    <a:pt x="235" y="45"/>
                    <a:pt x="235" y="61"/>
                  </a:cubicBezTo>
                  <a:cubicBezTo>
                    <a:pt x="235" y="369"/>
                    <a:pt x="235" y="369"/>
                    <a:pt x="235" y="369"/>
                  </a:cubicBezTo>
                </a:path>
              </a:pathLst>
            </a:custGeom>
            <a:grp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276" name="Freeform 321"/>
            <p:cNvSpPr>
              <a:spLocks/>
            </p:cNvSpPr>
            <p:nvPr/>
          </p:nvSpPr>
          <p:spPr bwMode="auto">
            <a:xfrm>
              <a:off x="2626" y="590"/>
              <a:ext cx="121" cy="1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51" y="27"/>
                </a:cxn>
                <a:cxn ang="0">
                  <a:pos x="0" y="24"/>
                </a:cxn>
              </a:cxnLst>
              <a:rect l="0" t="0" r="r" b="b"/>
              <a:pathLst>
                <a:path w="169" h="27">
                  <a:moveTo>
                    <a:pt x="169" y="0"/>
                  </a:moveTo>
                  <a:cubicBezTo>
                    <a:pt x="169" y="15"/>
                    <a:pt x="117" y="27"/>
                    <a:pt x="51" y="27"/>
                  </a:cubicBezTo>
                  <a:cubicBezTo>
                    <a:pt x="33" y="27"/>
                    <a:pt x="15" y="26"/>
                    <a:pt x="0" y="24"/>
                  </a:cubicBezTo>
                </a:path>
              </a:pathLst>
            </a:custGeom>
            <a:grp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77" name="Freeform 163"/>
          <p:cNvSpPr>
            <a:spLocks/>
          </p:cNvSpPr>
          <p:nvPr userDrawn="1"/>
        </p:nvSpPr>
        <p:spPr bwMode="auto">
          <a:xfrm>
            <a:off x="6197306" y="1253036"/>
            <a:ext cx="366882" cy="369336"/>
          </a:xfrm>
          <a:custGeom>
            <a:avLst/>
            <a:gdLst/>
            <a:ahLst/>
            <a:cxnLst>
              <a:cxn ang="0">
                <a:pos x="72" y="307"/>
              </a:cxn>
              <a:cxn ang="0">
                <a:pos x="272" y="307"/>
              </a:cxn>
              <a:cxn ang="0">
                <a:pos x="271" y="371"/>
              </a:cxn>
              <a:cxn ang="0">
                <a:pos x="72" y="371"/>
              </a:cxn>
              <a:cxn ang="0">
                <a:pos x="72" y="424"/>
              </a:cxn>
              <a:cxn ang="0">
                <a:pos x="332" y="424"/>
              </a:cxn>
              <a:cxn ang="0">
                <a:pos x="332" y="227"/>
              </a:cxn>
              <a:cxn ang="0">
                <a:pos x="420" y="174"/>
              </a:cxn>
              <a:cxn ang="0">
                <a:pos x="420" y="123"/>
              </a:cxn>
              <a:cxn ang="0">
                <a:pos x="328" y="177"/>
              </a:cxn>
              <a:cxn ang="0">
                <a:pos x="327" y="109"/>
              </a:cxn>
              <a:cxn ang="0">
                <a:pos x="102" y="109"/>
              </a:cxn>
              <a:cxn ang="0">
                <a:pos x="251" y="0"/>
              </a:cxn>
              <a:cxn ang="0">
                <a:pos x="183" y="0"/>
              </a:cxn>
              <a:cxn ang="0">
                <a:pos x="60" y="89"/>
              </a:cxn>
              <a:cxn ang="0">
                <a:pos x="46" y="82"/>
              </a:cxn>
              <a:cxn ang="0">
                <a:pos x="0" y="90"/>
              </a:cxn>
              <a:cxn ang="0">
                <a:pos x="1" y="423"/>
              </a:cxn>
            </a:cxnLst>
            <a:rect l="0" t="0" r="r" b="b"/>
            <a:pathLst>
              <a:path w="420" h="424">
                <a:moveTo>
                  <a:pt x="72" y="307"/>
                </a:moveTo>
                <a:cubicBezTo>
                  <a:pt x="272" y="307"/>
                  <a:pt x="272" y="307"/>
                  <a:pt x="272" y="307"/>
                </a:cubicBezTo>
                <a:cubicBezTo>
                  <a:pt x="271" y="371"/>
                  <a:pt x="271" y="371"/>
                  <a:pt x="271" y="371"/>
                </a:cubicBezTo>
                <a:cubicBezTo>
                  <a:pt x="72" y="371"/>
                  <a:pt x="72" y="371"/>
                  <a:pt x="72" y="371"/>
                </a:cubicBezTo>
                <a:cubicBezTo>
                  <a:pt x="72" y="424"/>
                  <a:pt x="72" y="424"/>
                  <a:pt x="72" y="424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227"/>
                  <a:pt x="332" y="227"/>
                  <a:pt x="332" y="227"/>
                </a:cubicBezTo>
                <a:cubicBezTo>
                  <a:pt x="420" y="174"/>
                  <a:pt x="420" y="174"/>
                  <a:pt x="420" y="174"/>
                </a:cubicBezTo>
                <a:cubicBezTo>
                  <a:pt x="420" y="123"/>
                  <a:pt x="420" y="123"/>
                  <a:pt x="420" y="123"/>
                </a:cubicBezTo>
                <a:cubicBezTo>
                  <a:pt x="328" y="177"/>
                  <a:pt x="328" y="177"/>
                  <a:pt x="328" y="177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251" y="0"/>
                  <a:pt x="251" y="0"/>
                  <a:pt x="251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183" y="0"/>
                  <a:pt x="103" y="65"/>
                  <a:pt x="60" y="89"/>
                </a:cubicBezTo>
                <a:cubicBezTo>
                  <a:pt x="55" y="92"/>
                  <a:pt x="49" y="85"/>
                  <a:pt x="46" y="82"/>
                </a:cubicBezTo>
                <a:cubicBezTo>
                  <a:pt x="21" y="55"/>
                  <a:pt x="0" y="90"/>
                  <a:pt x="0" y="90"/>
                </a:cubicBezTo>
                <a:cubicBezTo>
                  <a:pt x="1" y="423"/>
                  <a:pt x="1" y="423"/>
                  <a:pt x="1" y="423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8" name="Freeform 159"/>
          <p:cNvSpPr>
            <a:spLocks/>
          </p:cNvSpPr>
          <p:nvPr userDrawn="1"/>
        </p:nvSpPr>
        <p:spPr bwMode="auto">
          <a:xfrm>
            <a:off x="1258229" y="1239547"/>
            <a:ext cx="549711" cy="396331"/>
          </a:xfrm>
          <a:custGeom>
            <a:avLst/>
            <a:gdLst/>
            <a:ahLst/>
            <a:cxnLst>
              <a:cxn ang="0">
                <a:pos x="218" y="426"/>
              </a:cxn>
              <a:cxn ang="0">
                <a:pos x="411" y="426"/>
              </a:cxn>
              <a:cxn ang="0">
                <a:pos x="354" y="398"/>
              </a:cxn>
              <a:cxn ang="0">
                <a:pos x="322" y="381"/>
              </a:cxn>
              <a:cxn ang="0">
                <a:pos x="322" y="15"/>
              </a:cxn>
              <a:cxn ang="0">
                <a:pos x="337" y="0"/>
              </a:cxn>
              <a:cxn ang="0">
                <a:pos x="514" y="0"/>
              </a:cxn>
              <a:cxn ang="0">
                <a:pos x="527" y="21"/>
              </a:cxn>
              <a:cxn ang="0">
                <a:pos x="437" y="256"/>
              </a:cxn>
              <a:cxn ang="0">
                <a:pos x="517" y="277"/>
              </a:cxn>
              <a:cxn ang="0">
                <a:pos x="597" y="250"/>
              </a:cxn>
              <a:cxn ang="0">
                <a:pos x="526" y="75"/>
              </a:cxn>
              <a:cxn ang="0">
                <a:pos x="552" y="61"/>
              </a:cxn>
              <a:cxn ang="0">
                <a:pos x="628" y="245"/>
              </a:cxn>
              <a:cxn ang="0">
                <a:pos x="627" y="261"/>
              </a:cxn>
              <a:cxn ang="0">
                <a:pos x="517" y="306"/>
              </a:cxn>
              <a:cxn ang="0">
                <a:pos x="435" y="288"/>
              </a:cxn>
              <a:cxn ang="0">
                <a:pos x="406" y="253"/>
              </a:cxn>
              <a:cxn ang="0">
                <a:pos x="491" y="29"/>
              </a:cxn>
              <a:cxn ang="0">
                <a:pos x="351" y="29"/>
              </a:cxn>
              <a:cxn ang="0">
                <a:pos x="351" y="368"/>
              </a:cxn>
              <a:cxn ang="0">
                <a:pos x="436" y="410"/>
              </a:cxn>
              <a:cxn ang="0">
                <a:pos x="441" y="456"/>
              </a:cxn>
              <a:cxn ang="0">
                <a:pos x="189" y="456"/>
              </a:cxn>
              <a:cxn ang="0">
                <a:pos x="193" y="410"/>
              </a:cxn>
              <a:cxn ang="0">
                <a:pos x="278" y="368"/>
              </a:cxn>
              <a:cxn ang="0">
                <a:pos x="278" y="29"/>
              </a:cxn>
              <a:cxn ang="0">
                <a:pos x="139" y="29"/>
              </a:cxn>
              <a:cxn ang="0">
                <a:pos x="224" y="253"/>
              </a:cxn>
              <a:cxn ang="0">
                <a:pos x="194" y="288"/>
              </a:cxn>
              <a:cxn ang="0">
                <a:pos x="112" y="306"/>
              </a:cxn>
              <a:cxn ang="0">
                <a:pos x="3" y="261"/>
              </a:cxn>
              <a:cxn ang="0">
                <a:pos x="2" y="245"/>
              </a:cxn>
              <a:cxn ang="0">
                <a:pos x="78" y="61"/>
              </a:cxn>
              <a:cxn ang="0">
                <a:pos x="103" y="75"/>
              </a:cxn>
              <a:cxn ang="0">
                <a:pos x="33" y="250"/>
              </a:cxn>
              <a:cxn ang="0">
                <a:pos x="112" y="277"/>
              </a:cxn>
              <a:cxn ang="0">
                <a:pos x="192" y="256"/>
              </a:cxn>
              <a:cxn ang="0">
                <a:pos x="102" y="21"/>
              </a:cxn>
              <a:cxn ang="0">
                <a:pos x="115" y="0"/>
              </a:cxn>
              <a:cxn ang="0">
                <a:pos x="293" y="0"/>
              </a:cxn>
              <a:cxn ang="0">
                <a:pos x="307" y="15"/>
              </a:cxn>
              <a:cxn ang="0">
                <a:pos x="307" y="381"/>
              </a:cxn>
              <a:cxn ang="0">
                <a:pos x="275" y="398"/>
              </a:cxn>
              <a:cxn ang="0">
                <a:pos x="218" y="426"/>
              </a:cxn>
            </a:cxnLst>
            <a:rect l="0" t="0" r="r" b="b"/>
            <a:pathLst>
              <a:path w="630" h="456">
                <a:moveTo>
                  <a:pt x="218" y="426"/>
                </a:moveTo>
                <a:cubicBezTo>
                  <a:pt x="411" y="426"/>
                  <a:pt x="411" y="426"/>
                  <a:pt x="411" y="426"/>
                </a:cubicBezTo>
                <a:cubicBezTo>
                  <a:pt x="392" y="406"/>
                  <a:pt x="370" y="399"/>
                  <a:pt x="354" y="398"/>
                </a:cubicBezTo>
                <a:cubicBezTo>
                  <a:pt x="343" y="397"/>
                  <a:pt x="322" y="398"/>
                  <a:pt x="322" y="381"/>
                </a:cubicBezTo>
                <a:cubicBezTo>
                  <a:pt x="322" y="15"/>
                  <a:pt x="322" y="15"/>
                  <a:pt x="322" y="15"/>
                </a:cubicBezTo>
                <a:cubicBezTo>
                  <a:pt x="322" y="7"/>
                  <a:pt x="329" y="0"/>
                  <a:pt x="337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27" y="0"/>
                  <a:pt x="533" y="10"/>
                  <a:pt x="527" y="21"/>
                </a:cubicBezTo>
                <a:cubicBezTo>
                  <a:pt x="437" y="256"/>
                  <a:pt x="437" y="256"/>
                  <a:pt x="437" y="256"/>
                </a:cubicBezTo>
                <a:cubicBezTo>
                  <a:pt x="460" y="271"/>
                  <a:pt x="490" y="277"/>
                  <a:pt x="517" y="277"/>
                </a:cubicBezTo>
                <a:cubicBezTo>
                  <a:pt x="545" y="277"/>
                  <a:pt x="575" y="269"/>
                  <a:pt x="597" y="250"/>
                </a:cubicBezTo>
                <a:cubicBezTo>
                  <a:pt x="526" y="75"/>
                  <a:pt x="526" y="75"/>
                  <a:pt x="526" y="75"/>
                </a:cubicBezTo>
                <a:cubicBezTo>
                  <a:pt x="516" y="58"/>
                  <a:pt x="542" y="44"/>
                  <a:pt x="552" y="61"/>
                </a:cubicBezTo>
                <a:cubicBezTo>
                  <a:pt x="628" y="245"/>
                  <a:pt x="628" y="245"/>
                  <a:pt x="628" y="245"/>
                </a:cubicBezTo>
                <a:cubicBezTo>
                  <a:pt x="630" y="249"/>
                  <a:pt x="629" y="258"/>
                  <a:pt x="627" y="261"/>
                </a:cubicBezTo>
                <a:cubicBezTo>
                  <a:pt x="604" y="293"/>
                  <a:pt x="552" y="306"/>
                  <a:pt x="517" y="306"/>
                </a:cubicBezTo>
                <a:cubicBezTo>
                  <a:pt x="480" y="306"/>
                  <a:pt x="453" y="297"/>
                  <a:pt x="435" y="288"/>
                </a:cubicBezTo>
                <a:cubicBezTo>
                  <a:pt x="425" y="283"/>
                  <a:pt x="398" y="269"/>
                  <a:pt x="406" y="253"/>
                </a:cubicBezTo>
                <a:cubicBezTo>
                  <a:pt x="491" y="29"/>
                  <a:pt x="491" y="29"/>
                  <a:pt x="491" y="29"/>
                </a:cubicBezTo>
                <a:cubicBezTo>
                  <a:pt x="351" y="29"/>
                  <a:pt x="351" y="29"/>
                  <a:pt x="351" y="29"/>
                </a:cubicBezTo>
                <a:cubicBezTo>
                  <a:pt x="351" y="368"/>
                  <a:pt x="351" y="368"/>
                  <a:pt x="351" y="368"/>
                </a:cubicBezTo>
                <a:cubicBezTo>
                  <a:pt x="396" y="375"/>
                  <a:pt x="423" y="395"/>
                  <a:pt x="436" y="410"/>
                </a:cubicBezTo>
                <a:cubicBezTo>
                  <a:pt x="442" y="418"/>
                  <a:pt x="475" y="456"/>
                  <a:pt x="441" y="456"/>
                </a:cubicBezTo>
                <a:cubicBezTo>
                  <a:pt x="189" y="456"/>
                  <a:pt x="189" y="456"/>
                  <a:pt x="189" y="456"/>
                </a:cubicBezTo>
                <a:cubicBezTo>
                  <a:pt x="155" y="456"/>
                  <a:pt x="186" y="417"/>
                  <a:pt x="193" y="410"/>
                </a:cubicBezTo>
                <a:cubicBezTo>
                  <a:pt x="211" y="394"/>
                  <a:pt x="242" y="373"/>
                  <a:pt x="278" y="368"/>
                </a:cubicBezTo>
                <a:cubicBezTo>
                  <a:pt x="278" y="29"/>
                  <a:pt x="278" y="29"/>
                  <a:pt x="278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232" y="269"/>
                  <a:pt x="204" y="283"/>
                  <a:pt x="194" y="288"/>
                </a:cubicBezTo>
                <a:cubicBezTo>
                  <a:pt x="176" y="297"/>
                  <a:pt x="149" y="306"/>
                  <a:pt x="112" y="306"/>
                </a:cubicBezTo>
                <a:cubicBezTo>
                  <a:pt x="77" y="306"/>
                  <a:pt x="25" y="293"/>
                  <a:pt x="3" y="261"/>
                </a:cubicBezTo>
                <a:cubicBezTo>
                  <a:pt x="0" y="258"/>
                  <a:pt x="0" y="249"/>
                  <a:pt x="2" y="245"/>
                </a:cubicBezTo>
                <a:cubicBezTo>
                  <a:pt x="78" y="61"/>
                  <a:pt x="78" y="61"/>
                  <a:pt x="78" y="61"/>
                </a:cubicBezTo>
                <a:cubicBezTo>
                  <a:pt x="87" y="44"/>
                  <a:pt x="113" y="58"/>
                  <a:pt x="103" y="75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54" y="269"/>
                  <a:pt x="84" y="277"/>
                  <a:pt x="112" y="277"/>
                </a:cubicBezTo>
                <a:cubicBezTo>
                  <a:pt x="140" y="277"/>
                  <a:pt x="169" y="271"/>
                  <a:pt x="192" y="256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6" y="10"/>
                  <a:pt x="102" y="0"/>
                  <a:pt x="115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300" y="0"/>
                  <a:pt x="307" y="7"/>
                  <a:pt x="307" y="15"/>
                </a:cubicBezTo>
                <a:cubicBezTo>
                  <a:pt x="307" y="381"/>
                  <a:pt x="307" y="381"/>
                  <a:pt x="307" y="381"/>
                </a:cubicBezTo>
                <a:cubicBezTo>
                  <a:pt x="307" y="398"/>
                  <a:pt x="286" y="396"/>
                  <a:pt x="275" y="398"/>
                </a:cubicBezTo>
                <a:cubicBezTo>
                  <a:pt x="256" y="402"/>
                  <a:pt x="234" y="412"/>
                  <a:pt x="218" y="4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79" name="Freeform 147"/>
          <p:cNvSpPr>
            <a:spLocks noEditPoints="1"/>
          </p:cNvSpPr>
          <p:nvPr userDrawn="1"/>
        </p:nvSpPr>
        <p:spPr bwMode="auto">
          <a:xfrm>
            <a:off x="6659250" y="1237084"/>
            <a:ext cx="380380" cy="401240"/>
          </a:xfrm>
          <a:custGeom>
            <a:avLst/>
            <a:gdLst/>
            <a:ahLst/>
            <a:cxnLst>
              <a:cxn ang="0">
                <a:pos x="396" y="240"/>
              </a:cxn>
              <a:cxn ang="0">
                <a:pos x="390" y="131"/>
              </a:cxn>
              <a:cxn ang="0">
                <a:pos x="425" y="72"/>
              </a:cxn>
              <a:cxn ang="0">
                <a:pos x="424" y="61"/>
              </a:cxn>
              <a:cxn ang="0">
                <a:pos x="375" y="1"/>
              </a:cxn>
              <a:cxn ang="0">
                <a:pos x="36" y="92"/>
              </a:cxn>
              <a:cxn ang="0">
                <a:pos x="0" y="151"/>
              </a:cxn>
              <a:cxn ang="0">
                <a:pos x="39" y="217"/>
              </a:cxn>
              <a:cxn ang="0">
                <a:pos x="203" y="288"/>
              </a:cxn>
              <a:cxn ang="0">
                <a:pos x="26" y="343"/>
              </a:cxn>
              <a:cxn ang="0">
                <a:pos x="36" y="452"/>
              </a:cxn>
              <a:cxn ang="0">
                <a:pos x="64" y="460"/>
              </a:cxn>
              <a:cxn ang="0">
                <a:pos x="70" y="458"/>
              </a:cxn>
              <a:cxn ang="0">
                <a:pos x="402" y="368"/>
              </a:cxn>
              <a:cxn ang="0">
                <a:pos x="436" y="300"/>
              </a:cxn>
              <a:cxn ang="0">
                <a:pos x="52" y="356"/>
              </a:cxn>
              <a:cxn ang="0">
                <a:pos x="57" y="358"/>
              </a:cxn>
              <a:cxn ang="0">
                <a:pos x="72" y="393"/>
              </a:cxn>
              <a:cxn ang="0">
                <a:pos x="72" y="397"/>
              </a:cxn>
              <a:cxn ang="0">
                <a:pos x="72" y="400"/>
              </a:cxn>
              <a:cxn ang="0">
                <a:pos x="72" y="403"/>
              </a:cxn>
              <a:cxn ang="0">
                <a:pos x="72" y="406"/>
              </a:cxn>
              <a:cxn ang="0">
                <a:pos x="72" y="409"/>
              </a:cxn>
              <a:cxn ang="0">
                <a:pos x="72" y="412"/>
              </a:cxn>
              <a:cxn ang="0">
                <a:pos x="71" y="414"/>
              </a:cxn>
              <a:cxn ang="0">
                <a:pos x="71" y="417"/>
              </a:cxn>
              <a:cxn ang="0">
                <a:pos x="70" y="419"/>
              </a:cxn>
              <a:cxn ang="0">
                <a:pos x="68" y="423"/>
              </a:cxn>
              <a:cxn ang="0">
                <a:pos x="68" y="425"/>
              </a:cxn>
              <a:cxn ang="0">
                <a:pos x="67" y="426"/>
              </a:cxn>
              <a:cxn ang="0">
                <a:pos x="66" y="428"/>
              </a:cxn>
              <a:cxn ang="0">
                <a:pos x="65" y="429"/>
              </a:cxn>
              <a:cxn ang="0">
                <a:pos x="61" y="433"/>
              </a:cxn>
              <a:cxn ang="0">
                <a:pos x="53" y="431"/>
              </a:cxn>
              <a:cxn ang="0">
                <a:pos x="46" y="360"/>
              </a:cxn>
              <a:cxn ang="0">
                <a:pos x="96" y="423"/>
              </a:cxn>
              <a:cxn ang="0">
                <a:pos x="99" y="406"/>
              </a:cxn>
              <a:cxn ang="0">
                <a:pos x="99" y="400"/>
              </a:cxn>
              <a:cxn ang="0">
                <a:pos x="98" y="387"/>
              </a:cxn>
              <a:cxn ang="0">
                <a:pos x="98" y="383"/>
              </a:cxn>
              <a:cxn ang="0">
                <a:pos x="97" y="378"/>
              </a:cxn>
              <a:cxn ang="0">
                <a:pos x="96" y="375"/>
              </a:cxn>
              <a:cxn ang="0">
                <a:pos x="95" y="371"/>
              </a:cxn>
              <a:cxn ang="0">
                <a:pos x="93" y="367"/>
              </a:cxn>
              <a:cxn ang="0">
                <a:pos x="92" y="364"/>
              </a:cxn>
              <a:cxn ang="0">
                <a:pos x="91" y="361"/>
              </a:cxn>
              <a:cxn ang="0">
                <a:pos x="89" y="357"/>
              </a:cxn>
              <a:cxn ang="0">
                <a:pos x="87" y="354"/>
              </a:cxn>
              <a:cxn ang="0">
                <a:pos x="86" y="351"/>
              </a:cxn>
              <a:cxn ang="0">
                <a:pos x="84" y="348"/>
              </a:cxn>
              <a:cxn ang="0">
                <a:pos x="247" y="303"/>
              </a:cxn>
              <a:cxn ang="0">
                <a:pos x="257" y="291"/>
              </a:cxn>
              <a:cxn ang="0">
                <a:pos x="50" y="193"/>
              </a:cxn>
              <a:cxn ang="0">
                <a:pos x="27" y="151"/>
              </a:cxn>
              <a:cxn ang="0">
                <a:pos x="378" y="27"/>
              </a:cxn>
              <a:cxn ang="0">
                <a:pos x="398" y="64"/>
              </a:cxn>
              <a:cxn ang="0">
                <a:pos x="399" y="73"/>
              </a:cxn>
              <a:cxn ang="0">
                <a:pos x="208" y="158"/>
              </a:cxn>
              <a:cxn ang="0">
                <a:pos x="127" y="138"/>
              </a:cxn>
              <a:cxn ang="0">
                <a:pos x="134" y="155"/>
              </a:cxn>
              <a:cxn ang="0">
                <a:pos x="386" y="265"/>
              </a:cxn>
              <a:cxn ang="0">
                <a:pos x="410" y="310"/>
              </a:cxn>
            </a:cxnLst>
            <a:rect l="0" t="0" r="r" b="b"/>
            <a:pathLst>
              <a:path w="436" h="461">
                <a:moveTo>
                  <a:pt x="436" y="300"/>
                </a:moveTo>
                <a:cubicBezTo>
                  <a:pt x="433" y="271"/>
                  <a:pt x="426" y="251"/>
                  <a:pt x="396" y="240"/>
                </a:cubicBezTo>
                <a:cubicBezTo>
                  <a:pt x="393" y="238"/>
                  <a:pt x="316" y="205"/>
                  <a:pt x="246" y="175"/>
                </a:cubicBezTo>
                <a:cubicBezTo>
                  <a:pt x="288" y="162"/>
                  <a:pt x="390" y="131"/>
                  <a:pt x="390" y="131"/>
                </a:cubicBezTo>
                <a:cubicBezTo>
                  <a:pt x="391" y="131"/>
                  <a:pt x="391" y="130"/>
                  <a:pt x="391" y="130"/>
                </a:cubicBezTo>
                <a:cubicBezTo>
                  <a:pt x="418" y="119"/>
                  <a:pt x="425" y="92"/>
                  <a:pt x="425" y="72"/>
                </a:cubicBezTo>
                <a:cubicBezTo>
                  <a:pt x="425" y="68"/>
                  <a:pt x="425" y="65"/>
                  <a:pt x="425" y="61"/>
                </a:cubicBezTo>
                <a:cubicBezTo>
                  <a:pt x="424" y="61"/>
                  <a:pt x="424" y="61"/>
                  <a:pt x="424" y="61"/>
                </a:cubicBezTo>
                <a:cubicBezTo>
                  <a:pt x="422" y="39"/>
                  <a:pt x="413" y="20"/>
                  <a:pt x="400" y="9"/>
                </a:cubicBezTo>
                <a:cubicBezTo>
                  <a:pt x="393" y="3"/>
                  <a:pt x="384" y="0"/>
                  <a:pt x="375" y="1"/>
                </a:cubicBezTo>
                <a:cubicBezTo>
                  <a:pt x="374" y="1"/>
                  <a:pt x="374" y="1"/>
                  <a:pt x="373" y="1"/>
                </a:cubicBezTo>
                <a:cubicBezTo>
                  <a:pt x="36" y="92"/>
                  <a:pt x="36" y="92"/>
                  <a:pt x="36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13" y="99"/>
                  <a:pt x="0" y="122"/>
                  <a:pt x="0" y="151"/>
                </a:cubicBezTo>
                <a:cubicBezTo>
                  <a:pt x="0" y="154"/>
                  <a:pt x="0" y="158"/>
                  <a:pt x="1" y="161"/>
                </a:cubicBezTo>
                <a:cubicBezTo>
                  <a:pt x="4" y="196"/>
                  <a:pt x="20" y="207"/>
                  <a:pt x="39" y="217"/>
                </a:cubicBezTo>
                <a:cubicBezTo>
                  <a:pt x="39" y="217"/>
                  <a:pt x="39" y="217"/>
                  <a:pt x="39" y="217"/>
                </a:cubicBezTo>
                <a:cubicBezTo>
                  <a:pt x="39" y="217"/>
                  <a:pt x="155" y="267"/>
                  <a:pt x="203" y="288"/>
                </a:cubicBezTo>
                <a:cubicBezTo>
                  <a:pt x="157" y="300"/>
                  <a:pt x="58" y="327"/>
                  <a:pt x="48" y="330"/>
                </a:cubicBezTo>
                <a:cubicBezTo>
                  <a:pt x="39" y="331"/>
                  <a:pt x="32" y="335"/>
                  <a:pt x="26" y="343"/>
                </a:cubicBezTo>
                <a:cubicBezTo>
                  <a:pt x="15" y="356"/>
                  <a:pt x="10" y="377"/>
                  <a:pt x="12" y="399"/>
                </a:cubicBezTo>
                <a:cubicBezTo>
                  <a:pt x="14" y="421"/>
                  <a:pt x="23" y="441"/>
                  <a:pt x="36" y="452"/>
                </a:cubicBezTo>
                <a:cubicBezTo>
                  <a:pt x="44" y="458"/>
                  <a:pt x="53" y="461"/>
                  <a:pt x="62" y="460"/>
                </a:cubicBezTo>
                <a:cubicBezTo>
                  <a:pt x="62" y="460"/>
                  <a:pt x="63" y="460"/>
                  <a:pt x="64" y="460"/>
                </a:cubicBezTo>
                <a:cubicBezTo>
                  <a:pt x="64" y="460"/>
                  <a:pt x="64" y="460"/>
                  <a:pt x="64" y="460"/>
                </a:cubicBezTo>
                <a:cubicBezTo>
                  <a:pt x="66" y="459"/>
                  <a:pt x="68" y="459"/>
                  <a:pt x="70" y="458"/>
                </a:cubicBezTo>
                <a:cubicBezTo>
                  <a:pt x="86" y="454"/>
                  <a:pt x="401" y="369"/>
                  <a:pt x="401" y="369"/>
                </a:cubicBezTo>
                <a:cubicBezTo>
                  <a:pt x="401" y="369"/>
                  <a:pt x="402" y="369"/>
                  <a:pt x="402" y="368"/>
                </a:cubicBezTo>
                <a:cubicBezTo>
                  <a:pt x="424" y="361"/>
                  <a:pt x="436" y="339"/>
                  <a:pt x="436" y="310"/>
                </a:cubicBezTo>
                <a:cubicBezTo>
                  <a:pt x="436" y="307"/>
                  <a:pt x="436" y="303"/>
                  <a:pt x="436" y="300"/>
                </a:cubicBezTo>
                <a:close/>
                <a:moveTo>
                  <a:pt x="46" y="360"/>
                </a:moveTo>
                <a:cubicBezTo>
                  <a:pt x="48" y="358"/>
                  <a:pt x="50" y="356"/>
                  <a:pt x="52" y="356"/>
                </a:cubicBezTo>
                <a:cubicBezTo>
                  <a:pt x="53" y="356"/>
                  <a:pt x="55" y="357"/>
                  <a:pt x="57" y="358"/>
                </a:cubicBezTo>
                <a:cubicBezTo>
                  <a:pt x="57" y="358"/>
                  <a:pt x="57" y="358"/>
                  <a:pt x="57" y="358"/>
                </a:cubicBezTo>
                <a:cubicBezTo>
                  <a:pt x="63" y="363"/>
                  <a:pt x="70" y="375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3"/>
                  <a:pt x="72" y="393"/>
                  <a:pt x="72" y="393"/>
                </a:cubicBezTo>
                <a:cubicBezTo>
                  <a:pt x="72" y="394"/>
                  <a:pt x="72" y="396"/>
                  <a:pt x="72" y="397"/>
                </a:cubicBezTo>
                <a:cubicBezTo>
                  <a:pt x="72" y="397"/>
                  <a:pt x="72" y="398"/>
                  <a:pt x="72" y="398"/>
                </a:cubicBezTo>
                <a:cubicBezTo>
                  <a:pt x="72" y="399"/>
                  <a:pt x="72" y="399"/>
                  <a:pt x="72" y="400"/>
                </a:cubicBezTo>
                <a:cubicBezTo>
                  <a:pt x="72" y="401"/>
                  <a:pt x="72" y="401"/>
                  <a:pt x="72" y="402"/>
                </a:cubicBezTo>
                <a:cubicBezTo>
                  <a:pt x="72" y="402"/>
                  <a:pt x="72" y="403"/>
                  <a:pt x="72" y="403"/>
                </a:cubicBezTo>
                <a:cubicBezTo>
                  <a:pt x="72" y="404"/>
                  <a:pt x="72" y="405"/>
                  <a:pt x="72" y="406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72" y="407"/>
                  <a:pt x="72" y="408"/>
                  <a:pt x="72" y="408"/>
                </a:cubicBezTo>
                <a:cubicBezTo>
                  <a:pt x="72" y="409"/>
                  <a:pt x="72" y="409"/>
                  <a:pt x="72" y="409"/>
                </a:cubicBezTo>
                <a:cubicBezTo>
                  <a:pt x="72" y="410"/>
                  <a:pt x="72" y="410"/>
                  <a:pt x="72" y="411"/>
                </a:cubicBezTo>
                <a:cubicBezTo>
                  <a:pt x="72" y="411"/>
                  <a:pt x="72" y="412"/>
                  <a:pt x="72" y="412"/>
                </a:cubicBezTo>
                <a:cubicBezTo>
                  <a:pt x="71" y="412"/>
                  <a:pt x="71" y="413"/>
                  <a:pt x="71" y="413"/>
                </a:cubicBezTo>
                <a:cubicBezTo>
                  <a:pt x="71" y="414"/>
                  <a:pt x="71" y="414"/>
                  <a:pt x="71" y="414"/>
                </a:cubicBezTo>
                <a:cubicBezTo>
                  <a:pt x="71" y="415"/>
                  <a:pt x="71" y="415"/>
                  <a:pt x="71" y="416"/>
                </a:cubicBezTo>
                <a:cubicBezTo>
                  <a:pt x="71" y="416"/>
                  <a:pt x="71" y="416"/>
                  <a:pt x="71" y="417"/>
                </a:cubicBezTo>
                <a:cubicBezTo>
                  <a:pt x="70" y="417"/>
                  <a:pt x="70" y="418"/>
                  <a:pt x="70" y="418"/>
                </a:cubicBezTo>
                <a:cubicBezTo>
                  <a:pt x="70" y="418"/>
                  <a:pt x="70" y="418"/>
                  <a:pt x="70" y="419"/>
                </a:cubicBezTo>
                <a:cubicBezTo>
                  <a:pt x="70" y="420"/>
                  <a:pt x="69" y="421"/>
                  <a:pt x="69" y="422"/>
                </a:cubicBezTo>
                <a:cubicBezTo>
                  <a:pt x="69" y="423"/>
                  <a:pt x="68" y="423"/>
                  <a:pt x="68" y="423"/>
                </a:cubicBezTo>
                <a:cubicBezTo>
                  <a:pt x="68" y="423"/>
                  <a:pt x="68" y="424"/>
                  <a:pt x="68" y="424"/>
                </a:cubicBezTo>
                <a:cubicBezTo>
                  <a:pt x="68" y="424"/>
                  <a:pt x="68" y="425"/>
                  <a:pt x="68" y="425"/>
                </a:cubicBezTo>
                <a:cubicBezTo>
                  <a:pt x="67" y="425"/>
                  <a:pt x="67" y="425"/>
                  <a:pt x="67" y="426"/>
                </a:cubicBezTo>
                <a:cubicBezTo>
                  <a:pt x="67" y="426"/>
                  <a:pt x="67" y="426"/>
                  <a:pt x="67" y="426"/>
                </a:cubicBezTo>
                <a:cubicBezTo>
                  <a:pt x="67" y="427"/>
                  <a:pt x="66" y="427"/>
                  <a:pt x="66" y="427"/>
                </a:cubicBezTo>
                <a:cubicBezTo>
                  <a:pt x="66" y="427"/>
                  <a:pt x="66" y="428"/>
                  <a:pt x="66" y="428"/>
                </a:cubicBezTo>
                <a:cubicBezTo>
                  <a:pt x="66" y="428"/>
                  <a:pt x="66" y="428"/>
                  <a:pt x="65" y="429"/>
                </a:cubicBezTo>
                <a:cubicBezTo>
                  <a:pt x="65" y="429"/>
                  <a:pt x="65" y="429"/>
                  <a:pt x="65" y="429"/>
                </a:cubicBezTo>
                <a:cubicBezTo>
                  <a:pt x="65" y="429"/>
                  <a:pt x="65" y="430"/>
                  <a:pt x="64" y="430"/>
                </a:cubicBezTo>
                <a:cubicBezTo>
                  <a:pt x="64" y="431"/>
                  <a:pt x="62" y="432"/>
                  <a:pt x="61" y="433"/>
                </a:cubicBezTo>
                <a:cubicBezTo>
                  <a:pt x="61" y="433"/>
                  <a:pt x="60" y="433"/>
                  <a:pt x="58" y="434"/>
                </a:cubicBezTo>
                <a:cubicBezTo>
                  <a:pt x="56" y="433"/>
                  <a:pt x="55" y="432"/>
                  <a:pt x="53" y="431"/>
                </a:cubicBezTo>
                <a:cubicBezTo>
                  <a:pt x="48" y="426"/>
                  <a:pt x="40" y="415"/>
                  <a:pt x="39" y="396"/>
                </a:cubicBezTo>
                <a:cubicBezTo>
                  <a:pt x="37" y="378"/>
                  <a:pt x="42" y="365"/>
                  <a:pt x="46" y="360"/>
                </a:cubicBezTo>
                <a:close/>
                <a:moveTo>
                  <a:pt x="393" y="343"/>
                </a:moveTo>
                <a:cubicBezTo>
                  <a:pt x="392" y="344"/>
                  <a:pt x="158" y="407"/>
                  <a:pt x="96" y="423"/>
                </a:cubicBezTo>
                <a:cubicBezTo>
                  <a:pt x="98" y="418"/>
                  <a:pt x="99" y="412"/>
                  <a:pt x="99" y="407"/>
                </a:cubicBezTo>
                <a:cubicBezTo>
                  <a:pt x="99" y="406"/>
                  <a:pt x="99" y="406"/>
                  <a:pt x="99" y="406"/>
                </a:cubicBezTo>
                <a:cubicBezTo>
                  <a:pt x="99" y="405"/>
                  <a:pt x="99" y="404"/>
                  <a:pt x="99" y="404"/>
                </a:cubicBezTo>
                <a:cubicBezTo>
                  <a:pt x="99" y="403"/>
                  <a:pt x="99" y="402"/>
                  <a:pt x="99" y="400"/>
                </a:cubicBezTo>
                <a:cubicBezTo>
                  <a:pt x="99" y="397"/>
                  <a:pt x="99" y="394"/>
                  <a:pt x="99" y="391"/>
                </a:cubicBezTo>
                <a:cubicBezTo>
                  <a:pt x="99" y="389"/>
                  <a:pt x="98" y="388"/>
                  <a:pt x="98" y="387"/>
                </a:cubicBezTo>
                <a:cubicBezTo>
                  <a:pt x="98" y="386"/>
                  <a:pt x="98" y="386"/>
                  <a:pt x="98" y="386"/>
                </a:cubicBezTo>
                <a:cubicBezTo>
                  <a:pt x="98" y="385"/>
                  <a:pt x="98" y="384"/>
                  <a:pt x="98" y="383"/>
                </a:cubicBezTo>
                <a:cubicBezTo>
                  <a:pt x="98" y="383"/>
                  <a:pt x="97" y="382"/>
                  <a:pt x="97" y="382"/>
                </a:cubicBezTo>
                <a:cubicBezTo>
                  <a:pt x="97" y="381"/>
                  <a:pt x="97" y="380"/>
                  <a:pt x="97" y="378"/>
                </a:cubicBezTo>
                <a:cubicBezTo>
                  <a:pt x="97" y="378"/>
                  <a:pt x="97" y="378"/>
                  <a:pt x="97" y="378"/>
                </a:cubicBezTo>
                <a:cubicBezTo>
                  <a:pt x="96" y="377"/>
                  <a:pt x="96" y="376"/>
                  <a:pt x="96" y="375"/>
                </a:cubicBezTo>
                <a:cubicBezTo>
                  <a:pt x="96" y="375"/>
                  <a:pt x="96" y="374"/>
                  <a:pt x="96" y="374"/>
                </a:cubicBezTo>
                <a:cubicBezTo>
                  <a:pt x="95" y="373"/>
                  <a:pt x="95" y="372"/>
                  <a:pt x="95" y="371"/>
                </a:cubicBezTo>
                <a:cubicBezTo>
                  <a:pt x="95" y="371"/>
                  <a:pt x="95" y="371"/>
                  <a:pt x="95" y="370"/>
                </a:cubicBezTo>
                <a:cubicBezTo>
                  <a:pt x="94" y="369"/>
                  <a:pt x="94" y="368"/>
                  <a:pt x="93" y="367"/>
                </a:cubicBezTo>
                <a:cubicBezTo>
                  <a:pt x="93" y="367"/>
                  <a:pt x="93" y="367"/>
                  <a:pt x="93" y="367"/>
                </a:cubicBezTo>
                <a:cubicBezTo>
                  <a:pt x="93" y="366"/>
                  <a:pt x="93" y="365"/>
                  <a:pt x="92" y="364"/>
                </a:cubicBezTo>
                <a:cubicBezTo>
                  <a:pt x="92" y="363"/>
                  <a:pt x="92" y="363"/>
                  <a:pt x="92" y="363"/>
                </a:cubicBezTo>
                <a:cubicBezTo>
                  <a:pt x="92" y="362"/>
                  <a:pt x="91" y="361"/>
                  <a:pt x="91" y="361"/>
                </a:cubicBezTo>
                <a:cubicBezTo>
                  <a:pt x="91" y="360"/>
                  <a:pt x="91" y="360"/>
                  <a:pt x="90" y="360"/>
                </a:cubicBezTo>
                <a:cubicBezTo>
                  <a:pt x="90" y="359"/>
                  <a:pt x="90" y="358"/>
                  <a:pt x="89" y="357"/>
                </a:cubicBezTo>
                <a:cubicBezTo>
                  <a:pt x="89" y="357"/>
                  <a:pt x="89" y="356"/>
                  <a:pt x="89" y="356"/>
                </a:cubicBezTo>
                <a:cubicBezTo>
                  <a:pt x="88" y="355"/>
                  <a:pt x="88" y="355"/>
                  <a:pt x="87" y="354"/>
                </a:cubicBezTo>
                <a:cubicBezTo>
                  <a:pt x="87" y="353"/>
                  <a:pt x="87" y="353"/>
                  <a:pt x="87" y="353"/>
                </a:cubicBezTo>
                <a:cubicBezTo>
                  <a:pt x="87" y="352"/>
                  <a:pt x="86" y="352"/>
                  <a:pt x="86" y="351"/>
                </a:cubicBezTo>
                <a:cubicBezTo>
                  <a:pt x="86" y="351"/>
                  <a:pt x="85" y="350"/>
                  <a:pt x="85" y="350"/>
                </a:cubicBezTo>
                <a:cubicBezTo>
                  <a:pt x="85" y="349"/>
                  <a:pt x="84" y="349"/>
                  <a:pt x="84" y="348"/>
                </a:cubicBezTo>
                <a:cubicBezTo>
                  <a:pt x="84" y="348"/>
                  <a:pt x="84" y="348"/>
                  <a:pt x="83" y="348"/>
                </a:cubicBezTo>
                <a:cubicBezTo>
                  <a:pt x="126" y="336"/>
                  <a:pt x="247" y="303"/>
                  <a:pt x="247" y="303"/>
                </a:cubicBezTo>
                <a:cubicBezTo>
                  <a:pt x="253" y="302"/>
                  <a:pt x="256" y="297"/>
                  <a:pt x="257" y="292"/>
                </a:cubicBezTo>
                <a:cubicBezTo>
                  <a:pt x="257" y="291"/>
                  <a:pt x="257" y="291"/>
                  <a:pt x="257" y="291"/>
                </a:cubicBezTo>
                <a:cubicBezTo>
                  <a:pt x="257" y="285"/>
                  <a:pt x="254" y="280"/>
                  <a:pt x="249" y="278"/>
                </a:cubicBezTo>
                <a:cubicBezTo>
                  <a:pt x="249" y="278"/>
                  <a:pt x="51" y="193"/>
                  <a:pt x="50" y="193"/>
                </a:cubicBezTo>
                <a:cubicBezTo>
                  <a:pt x="36" y="186"/>
                  <a:pt x="29" y="181"/>
                  <a:pt x="27" y="158"/>
                </a:cubicBezTo>
                <a:cubicBezTo>
                  <a:pt x="27" y="156"/>
                  <a:pt x="27" y="153"/>
                  <a:pt x="27" y="151"/>
                </a:cubicBezTo>
                <a:cubicBezTo>
                  <a:pt x="27" y="134"/>
                  <a:pt x="33" y="121"/>
                  <a:pt x="43" y="117"/>
                </a:cubicBezTo>
                <a:cubicBezTo>
                  <a:pt x="45" y="117"/>
                  <a:pt x="375" y="28"/>
                  <a:pt x="378" y="27"/>
                </a:cubicBezTo>
                <a:cubicBezTo>
                  <a:pt x="380" y="27"/>
                  <a:pt x="382" y="29"/>
                  <a:pt x="383" y="30"/>
                </a:cubicBezTo>
                <a:cubicBezTo>
                  <a:pt x="389" y="34"/>
                  <a:pt x="396" y="46"/>
                  <a:pt x="398" y="64"/>
                </a:cubicBezTo>
                <a:cubicBezTo>
                  <a:pt x="398" y="65"/>
                  <a:pt x="398" y="65"/>
                  <a:pt x="398" y="65"/>
                </a:cubicBezTo>
                <a:cubicBezTo>
                  <a:pt x="398" y="66"/>
                  <a:pt x="399" y="69"/>
                  <a:pt x="399" y="73"/>
                </a:cubicBezTo>
                <a:cubicBezTo>
                  <a:pt x="399" y="83"/>
                  <a:pt x="396" y="99"/>
                  <a:pt x="382" y="105"/>
                </a:cubicBezTo>
                <a:cubicBezTo>
                  <a:pt x="380" y="106"/>
                  <a:pt x="211" y="157"/>
                  <a:pt x="208" y="158"/>
                </a:cubicBezTo>
                <a:cubicBezTo>
                  <a:pt x="184" y="148"/>
                  <a:pt x="145" y="131"/>
                  <a:pt x="145" y="131"/>
                </a:cubicBezTo>
                <a:cubicBezTo>
                  <a:pt x="138" y="128"/>
                  <a:pt x="130" y="131"/>
                  <a:pt x="127" y="138"/>
                </a:cubicBezTo>
                <a:cubicBezTo>
                  <a:pt x="127" y="139"/>
                  <a:pt x="126" y="141"/>
                  <a:pt x="126" y="143"/>
                </a:cubicBezTo>
                <a:cubicBezTo>
                  <a:pt x="126" y="148"/>
                  <a:pt x="129" y="153"/>
                  <a:pt x="134" y="155"/>
                </a:cubicBezTo>
                <a:cubicBezTo>
                  <a:pt x="386" y="264"/>
                  <a:pt x="386" y="264"/>
                  <a:pt x="386" y="264"/>
                </a:cubicBezTo>
                <a:cubicBezTo>
                  <a:pt x="386" y="264"/>
                  <a:pt x="386" y="264"/>
                  <a:pt x="386" y="265"/>
                </a:cubicBezTo>
                <a:cubicBezTo>
                  <a:pt x="401" y="270"/>
                  <a:pt x="407" y="277"/>
                  <a:pt x="409" y="302"/>
                </a:cubicBezTo>
                <a:cubicBezTo>
                  <a:pt x="410" y="305"/>
                  <a:pt x="410" y="307"/>
                  <a:pt x="410" y="310"/>
                </a:cubicBezTo>
                <a:cubicBezTo>
                  <a:pt x="410" y="327"/>
                  <a:pt x="404" y="339"/>
                  <a:pt x="393" y="3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0" name="Freeform 517"/>
          <p:cNvSpPr>
            <a:spLocks noEditPoints="1"/>
          </p:cNvSpPr>
          <p:nvPr userDrawn="1"/>
        </p:nvSpPr>
        <p:spPr bwMode="auto">
          <a:xfrm>
            <a:off x="7194201" y="1253044"/>
            <a:ext cx="241726" cy="369337"/>
          </a:xfrm>
          <a:custGeom>
            <a:avLst/>
            <a:gdLst/>
            <a:ahLst/>
            <a:cxnLst>
              <a:cxn ang="0">
                <a:pos x="141" y="1"/>
              </a:cxn>
              <a:cxn ang="0">
                <a:pos x="9" y="49"/>
              </a:cxn>
              <a:cxn ang="0">
                <a:pos x="0" y="62"/>
              </a:cxn>
              <a:cxn ang="0">
                <a:pos x="0" y="202"/>
              </a:cxn>
              <a:cxn ang="0">
                <a:pos x="9" y="214"/>
              </a:cxn>
              <a:cxn ang="0">
                <a:pos x="117" y="272"/>
              </a:cxn>
              <a:cxn ang="0">
                <a:pos x="117" y="387"/>
              </a:cxn>
              <a:cxn ang="0">
                <a:pos x="26" y="339"/>
              </a:cxn>
              <a:cxn ang="0">
                <a:pos x="26" y="266"/>
              </a:cxn>
              <a:cxn ang="0">
                <a:pos x="13" y="253"/>
              </a:cxn>
              <a:cxn ang="0">
                <a:pos x="0" y="266"/>
              </a:cxn>
              <a:cxn ang="0">
                <a:pos x="0" y="347"/>
              </a:cxn>
              <a:cxn ang="0">
                <a:pos x="7" y="359"/>
              </a:cxn>
              <a:cxn ang="0">
                <a:pos x="125" y="421"/>
              </a:cxn>
              <a:cxn ang="0">
                <a:pos x="138" y="420"/>
              </a:cxn>
              <a:cxn ang="0">
                <a:pos x="144" y="409"/>
              </a:cxn>
              <a:cxn ang="0">
                <a:pos x="144" y="264"/>
              </a:cxn>
              <a:cxn ang="0">
                <a:pos x="137" y="252"/>
              </a:cxn>
              <a:cxn ang="0">
                <a:pos x="26" y="194"/>
              </a:cxn>
              <a:cxn ang="0">
                <a:pos x="26" y="71"/>
              </a:cxn>
              <a:cxn ang="0">
                <a:pos x="132" y="33"/>
              </a:cxn>
              <a:cxn ang="0">
                <a:pos x="132" y="154"/>
              </a:cxn>
              <a:cxn ang="0">
                <a:pos x="139" y="165"/>
              </a:cxn>
              <a:cxn ang="0">
                <a:pos x="250" y="224"/>
              </a:cxn>
              <a:cxn ang="0">
                <a:pos x="250" y="342"/>
              </a:cxn>
              <a:cxn ang="0">
                <a:pos x="264" y="355"/>
              </a:cxn>
              <a:cxn ang="0">
                <a:pos x="277" y="342"/>
              </a:cxn>
              <a:cxn ang="0">
                <a:pos x="277" y="216"/>
              </a:cxn>
              <a:cxn ang="0">
                <a:pos x="272" y="206"/>
              </a:cxn>
              <a:cxn ang="0">
                <a:pos x="268" y="203"/>
              </a:cxn>
              <a:cxn ang="0">
                <a:pos x="159" y="146"/>
              </a:cxn>
              <a:cxn ang="0">
                <a:pos x="159" y="14"/>
              </a:cxn>
              <a:cxn ang="0">
                <a:pos x="153" y="3"/>
              </a:cxn>
              <a:cxn ang="0">
                <a:pos x="141" y="1"/>
              </a:cxn>
              <a:cxn ang="0">
                <a:pos x="261" y="229"/>
              </a:cxn>
              <a:cxn ang="0">
                <a:pos x="262" y="229"/>
              </a:cxn>
              <a:cxn ang="0">
                <a:pos x="261" y="229"/>
              </a:cxn>
            </a:cxnLst>
            <a:rect l="0" t="0" r="r" b="b"/>
            <a:pathLst>
              <a:path w="277" h="423">
                <a:moveTo>
                  <a:pt x="141" y="1"/>
                </a:moveTo>
                <a:cubicBezTo>
                  <a:pt x="9" y="49"/>
                  <a:pt x="9" y="49"/>
                  <a:pt x="9" y="49"/>
                </a:cubicBezTo>
                <a:cubicBezTo>
                  <a:pt x="3" y="51"/>
                  <a:pt x="0" y="56"/>
                  <a:pt x="0" y="6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08"/>
                  <a:pt x="4" y="212"/>
                  <a:pt x="9" y="214"/>
                </a:cubicBezTo>
                <a:cubicBezTo>
                  <a:pt x="12" y="216"/>
                  <a:pt x="105" y="265"/>
                  <a:pt x="117" y="272"/>
                </a:cubicBezTo>
                <a:cubicBezTo>
                  <a:pt x="117" y="284"/>
                  <a:pt x="117" y="357"/>
                  <a:pt x="117" y="387"/>
                </a:cubicBezTo>
                <a:cubicBezTo>
                  <a:pt x="92" y="374"/>
                  <a:pt x="37" y="345"/>
                  <a:pt x="26" y="339"/>
                </a:cubicBezTo>
                <a:cubicBezTo>
                  <a:pt x="26" y="326"/>
                  <a:pt x="26" y="266"/>
                  <a:pt x="26" y="266"/>
                </a:cubicBezTo>
                <a:cubicBezTo>
                  <a:pt x="26" y="259"/>
                  <a:pt x="20" y="253"/>
                  <a:pt x="13" y="253"/>
                </a:cubicBezTo>
                <a:cubicBezTo>
                  <a:pt x="6" y="253"/>
                  <a:pt x="0" y="259"/>
                  <a:pt x="0" y="266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2"/>
                  <a:pt x="3" y="357"/>
                  <a:pt x="7" y="359"/>
                </a:cubicBezTo>
                <a:cubicBezTo>
                  <a:pt x="125" y="421"/>
                  <a:pt x="125" y="421"/>
                  <a:pt x="125" y="421"/>
                </a:cubicBezTo>
                <a:cubicBezTo>
                  <a:pt x="129" y="423"/>
                  <a:pt x="134" y="423"/>
                  <a:pt x="138" y="420"/>
                </a:cubicBezTo>
                <a:cubicBezTo>
                  <a:pt x="142" y="418"/>
                  <a:pt x="144" y="413"/>
                  <a:pt x="144" y="409"/>
                </a:cubicBezTo>
                <a:cubicBezTo>
                  <a:pt x="144" y="264"/>
                  <a:pt x="144" y="264"/>
                  <a:pt x="144" y="264"/>
                </a:cubicBezTo>
                <a:cubicBezTo>
                  <a:pt x="144" y="259"/>
                  <a:pt x="141" y="254"/>
                  <a:pt x="137" y="252"/>
                </a:cubicBezTo>
                <a:cubicBezTo>
                  <a:pt x="137" y="252"/>
                  <a:pt x="39" y="200"/>
                  <a:pt x="26" y="194"/>
                </a:cubicBezTo>
                <a:cubicBezTo>
                  <a:pt x="26" y="180"/>
                  <a:pt x="26" y="86"/>
                  <a:pt x="26" y="71"/>
                </a:cubicBezTo>
                <a:cubicBezTo>
                  <a:pt x="40" y="66"/>
                  <a:pt x="108" y="42"/>
                  <a:pt x="132" y="33"/>
                </a:cubicBezTo>
                <a:cubicBezTo>
                  <a:pt x="132" y="61"/>
                  <a:pt x="132" y="154"/>
                  <a:pt x="132" y="154"/>
                </a:cubicBezTo>
                <a:cubicBezTo>
                  <a:pt x="132" y="159"/>
                  <a:pt x="135" y="163"/>
                  <a:pt x="139" y="165"/>
                </a:cubicBezTo>
                <a:cubicBezTo>
                  <a:pt x="139" y="165"/>
                  <a:pt x="238" y="217"/>
                  <a:pt x="250" y="224"/>
                </a:cubicBezTo>
                <a:cubicBezTo>
                  <a:pt x="250" y="238"/>
                  <a:pt x="250" y="342"/>
                  <a:pt x="250" y="342"/>
                </a:cubicBezTo>
                <a:cubicBezTo>
                  <a:pt x="250" y="349"/>
                  <a:pt x="256" y="355"/>
                  <a:pt x="264" y="355"/>
                </a:cubicBezTo>
                <a:cubicBezTo>
                  <a:pt x="271" y="355"/>
                  <a:pt x="277" y="349"/>
                  <a:pt x="277" y="342"/>
                </a:cubicBezTo>
                <a:cubicBezTo>
                  <a:pt x="277" y="216"/>
                  <a:pt x="277" y="216"/>
                  <a:pt x="277" y="216"/>
                </a:cubicBezTo>
                <a:cubicBezTo>
                  <a:pt x="277" y="212"/>
                  <a:pt x="275" y="208"/>
                  <a:pt x="272" y="206"/>
                </a:cubicBezTo>
                <a:cubicBezTo>
                  <a:pt x="271" y="205"/>
                  <a:pt x="270" y="204"/>
                  <a:pt x="268" y="203"/>
                </a:cubicBezTo>
                <a:cubicBezTo>
                  <a:pt x="265" y="202"/>
                  <a:pt x="171" y="152"/>
                  <a:pt x="159" y="146"/>
                </a:cubicBezTo>
                <a:cubicBezTo>
                  <a:pt x="159" y="131"/>
                  <a:pt x="159" y="14"/>
                  <a:pt x="159" y="14"/>
                </a:cubicBezTo>
                <a:cubicBezTo>
                  <a:pt x="159" y="10"/>
                  <a:pt x="157" y="6"/>
                  <a:pt x="153" y="3"/>
                </a:cubicBezTo>
                <a:cubicBezTo>
                  <a:pt x="150" y="1"/>
                  <a:pt x="145" y="0"/>
                  <a:pt x="141" y="1"/>
                </a:cubicBezTo>
                <a:close/>
                <a:moveTo>
                  <a:pt x="261" y="229"/>
                </a:moveTo>
                <a:cubicBezTo>
                  <a:pt x="261" y="229"/>
                  <a:pt x="261" y="229"/>
                  <a:pt x="262" y="229"/>
                </a:cubicBezTo>
                <a:cubicBezTo>
                  <a:pt x="261" y="229"/>
                  <a:pt x="261" y="229"/>
                  <a:pt x="261" y="22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1" name="Freeform 648"/>
          <p:cNvSpPr>
            <a:spLocks/>
          </p:cNvSpPr>
          <p:nvPr userDrawn="1"/>
        </p:nvSpPr>
        <p:spPr bwMode="auto">
          <a:xfrm>
            <a:off x="7647555" y="1315001"/>
            <a:ext cx="236818" cy="245406"/>
          </a:xfrm>
          <a:custGeom>
            <a:avLst/>
            <a:gdLst/>
            <a:ahLst/>
            <a:cxnLst>
              <a:cxn ang="0">
                <a:pos x="174" y="9"/>
              </a:cxn>
              <a:cxn ang="0">
                <a:pos x="0" y="9"/>
              </a:cxn>
              <a:cxn ang="0">
                <a:pos x="0" y="280"/>
              </a:cxn>
              <a:cxn ang="0">
                <a:pos x="271" y="280"/>
              </a:cxn>
              <a:cxn ang="0">
                <a:pos x="271" y="0"/>
              </a:cxn>
              <a:cxn ang="0">
                <a:pos x="126" y="214"/>
              </a:cxn>
              <a:cxn ang="0">
                <a:pos x="76" y="132"/>
              </a:cxn>
            </a:cxnLst>
            <a:rect l="0" t="0" r="r" b="b"/>
            <a:pathLst>
              <a:path w="271" h="280">
                <a:moveTo>
                  <a:pt x="174" y="9"/>
                </a:moveTo>
                <a:cubicBezTo>
                  <a:pt x="0" y="9"/>
                  <a:pt x="0" y="9"/>
                  <a:pt x="0" y="9"/>
                </a:cubicBezTo>
                <a:cubicBezTo>
                  <a:pt x="0" y="280"/>
                  <a:pt x="0" y="280"/>
                  <a:pt x="0" y="280"/>
                </a:cubicBezTo>
                <a:cubicBezTo>
                  <a:pt x="271" y="280"/>
                  <a:pt x="271" y="280"/>
                  <a:pt x="271" y="280"/>
                </a:cubicBezTo>
                <a:cubicBezTo>
                  <a:pt x="271" y="0"/>
                  <a:pt x="271" y="0"/>
                  <a:pt x="271" y="0"/>
                </a:cubicBezTo>
                <a:cubicBezTo>
                  <a:pt x="126" y="214"/>
                  <a:pt x="126" y="214"/>
                  <a:pt x="126" y="214"/>
                </a:cubicBezTo>
                <a:cubicBezTo>
                  <a:pt x="126" y="214"/>
                  <a:pt x="104" y="146"/>
                  <a:pt x="76" y="132"/>
                </a:cubicBez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2" name="Freeform 660"/>
          <p:cNvSpPr>
            <a:spLocks/>
          </p:cNvSpPr>
          <p:nvPr userDrawn="1"/>
        </p:nvSpPr>
        <p:spPr bwMode="auto">
          <a:xfrm>
            <a:off x="8110113" y="1259179"/>
            <a:ext cx="211050" cy="357067"/>
          </a:xfrm>
          <a:custGeom>
            <a:avLst/>
            <a:gdLst/>
            <a:ahLst/>
            <a:cxnLst>
              <a:cxn ang="0">
                <a:pos x="172" y="259"/>
              </a:cxn>
              <a:cxn ang="0">
                <a:pos x="172" y="291"/>
              </a:cxn>
              <a:cxn ang="0">
                <a:pos x="0" y="291"/>
              </a:cxn>
              <a:cxn ang="0">
                <a:pos x="0" y="259"/>
              </a:cxn>
              <a:cxn ang="0">
                <a:pos x="19" y="232"/>
              </a:cxn>
              <a:cxn ang="0">
                <a:pos x="153" y="232"/>
              </a:cxn>
              <a:cxn ang="0">
                <a:pos x="142" y="199"/>
              </a:cxn>
              <a:cxn ang="0">
                <a:pos x="31" y="199"/>
              </a:cxn>
              <a:cxn ang="0">
                <a:pos x="34" y="167"/>
              </a:cxn>
              <a:cxn ang="0">
                <a:pos x="139" y="167"/>
              </a:cxn>
              <a:cxn ang="0">
                <a:pos x="139" y="75"/>
              </a:cxn>
              <a:cxn ang="0">
                <a:pos x="166" y="75"/>
              </a:cxn>
              <a:cxn ang="0">
                <a:pos x="166" y="0"/>
              </a:cxn>
              <a:cxn ang="0">
                <a:pos x="132" y="0"/>
              </a:cxn>
              <a:cxn ang="0">
                <a:pos x="132" y="23"/>
              </a:cxn>
              <a:cxn ang="0">
                <a:pos x="105" y="23"/>
              </a:cxn>
              <a:cxn ang="0">
                <a:pos x="105" y="0"/>
              </a:cxn>
              <a:cxn ang="0">
                <a:pos x="68" y="0"/>
              </a:cxn>
              <a:cxn ang="0">
                <a:pos x="68" y="23"/>
              </a:cxn>
              <a:cxn ang="0">
                <a:pos x="41" y="23"/>
              </a:cxn>
              <a:cxn ang="0">
                <a:pos x="41" y="0"/>
              </a:cxn>
              <a:cxn ang="0">
                <a:pos x="7" y="0"/>
              </a:cxn>
              <a:cxn ang="0">
                <a:pos x="7" y="72"/>
              </a:cxn>
              <a:cxn ang="0">
                <a:pos x="32" y="72"/>
              </a:cxn>
              <a:cxn ang="0">
                <a:pos x="32" y="117"/>
              </a:cxn>
            </a:cxnLst>
            <a:rect l="0" t="0" r="r" b="b"/>
            <a:pathLst>
              <a:path w="172" h="291">
                <a:moveTo>
                  <a:pt x="172" y="259"/>
                </a:moveTo>
                <a:lnTo>
                  <a:pt x="172" y="291"/>
                </a:lnTo>
                <a:lnTo>
                  <a:pt x="0" y="291"/>
                </a:lnTo>
                <a:lnTo>
                  <a:pt x="0" y="259"/>
                </a:lnTo>
                <a:lnTo>
                  <a:pt x="19" y="232"/>
                </a:lnTo>
                <a:lnTo>
                  <a:pt x="153" y="232"/>
                </a:lnTo>
                <a:lnTo>
                  <a:pt x="142" y="199"/>
                </a:lnTo>
                <a:lnTo>
                  <a:pt x="31" y="199"/>
                </a:lnTo>
                <a:lnTo>
                  <a:pt x="34" y="167"/>
                </a:lnTo>
                <a:lnTo>
                  <a:pt x="139" y="167"/>
                </a:lnTo>
                <a:lnTo>
                  <a:pt x="139" y="75"/>
                </a:lnTo>
                <a:lnTo>
                  <a:pt x="166" y="75"/>
                </a:lnTo>
                <a:lnTo>
                  <a:pt x="166" y="0"/>
                </a:lnTo>
                <a:lnTo>
                  <a:pt x="132" y="0"/>
                </a:lnTo>
                <a:lnTo>
                  <a:pt x="132" y="23"/>
                </a:lnTo>
                <a:lnTo>
                  <a:pt x="105" y="23"/>
                </a:lnTo>
                <a:lnTo>
                  <a:pt x="105" y="0"/>
                </a:lnTo>
                <a:lnTo>
                  <a:pt x="68" y="0"/>
                </a:lnTo>
                <a:lnTo>
                  <a:pt x="68" y="23"/>
                </a:lnTo>
                <a:lnTo>
                  <a:pt x="41" y="23"/>
                </a:lnTo>
                <a:lnTo>
                  <a:pt x="41" y="0"/>
                </a:lnTo>
                <a:lnTo>
                  <a:pt x="7" y="0"/>
                </a:lnTo>
                <a:lnTo>
                  <a:pt x="7" y="72"/>
                </a:lnTo>
                <a:lnTo>
                  <a:pt x="32" y="72"/>
                </a:lnTo>
                <a:lnTo>
                  <a:pt x="32" y="117"/>
                </a:ln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3" name="Freeform 664"/>
          <p:cNvSpPr>
            <a:spLocks noEditPoints="1"/>
          </p:cNvSpPr>
          <p:nvPr userDrawn="1"/>
        </p:nvSpPr>
        <p:spPr bwMode="auto">
          <a:xfrm>
            <a:off x="8480038" y="1270214"/>
            <a:ext cx="396332" cy="334980"/>
          </a:xfrm>
          <a:custGeom>
            <a:avLst/>
            <a:gdLst/>
            <a:ahLst/>
            <a:cxnLst>
              <a:cxn ang="0">
                <a:pos x="443" y="0"/>
              </a:cxn>
              <a:cxn ang="0">
                <a:pos x="217" y="90"/>
              </a:cxn>
              <a:cxn ang="0">
                <a:pos x="215" y="97"/>
              </a:cxn>
              <a:cxn ang="0">
                <a:pos x="215" y="336"/>
              </a:cxn>
              <a:cxn ang="0">
                <a:pos x="27" y="275"/>
              </a:cxn>
              <a:cxn ang="0">
                <a:pos x="27" y="28"/>
              </a:cxn>
              <a:cxn ang="0">
                <a:pos x="191" y="77"/>
              </a:cxn>
              <a:cxn ang="0">
                <a:pos x="210" y="75"/>
              </a:cxn>
              <a:cxn ang="0">
                <a:pos x="207" y="56"/>
              </a:cxn>
              <a:cxn ang="0">
                <a:pos x="14" y="0"/>
              </a:cxn>
              <a:cxn ang="0">
                <a:pos x="4" y="4"/>
              </a:cxn>
              <a:cxn ang="0">
                <a:pos x="0" y="14"/>
              </a:cxn>
              <a:cxn ang="0">
                <a:pos x="0" y="287"/>
              </a:cxn>
              <a:cxn ang="0">
                <a:pos x="13" y="301"/>
              </a:cxn>
              <a:cxn ang="0">
                <a:pos x="217" y="378"/>
              </a:cxn>
              <a:cxn ang="0">
                <a:pos x="218" y="379"/>
              </a:cxn>
              <a:cxn ang="0">
                <a:pos x="219" y="381"/>
              </a:cxn>
              <a:cxn ang="0">
                <a:pos x="220" y="382"/>
              </a:cxn>
              <a:cxn ang="0">
                <a:pos x="221" y="382"/>
              </a:cxn>
              <a:cxn ang="0">
                <a:pos x="222" y="383"/>
              </a:cxn>
              <a:cxn ang="0">
                <a:pos x="224" y="384"/>
              </a:cxn>
              <a:cxn ang="0">
                <a:pos x="225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28" y="384"/>
              </a:cxn>
              <a:cxn ang="0">
                <a:pos x="232" y="384"/>
              </a:cxn>
              <a:cxn ang="0">
                <a:pos x="232" y="384"/>
              </a:cxn>
              <a:cxn ang="0">
                <a:pos x="234" y="383"/>
              </a:cxn>
              <a:cxn ang="0">
                <a:pos x="235" y="383"/>
              </a:cxn>
              <a:cxn ang="0">
                <a:pos x="237" y="381"/>
              </a:cxn>
              <a:cxn ang="0">
                <a:pos x="237" y="381"/>
              </a:cxn>
              <a:cxn ang="0">
                <a:pos x="239" y="379"/>
              </a:cxn>
              <a:cxn ang="0">
                <a:pos x="240" y="378"/>
              </a:cxn>
              <a:cxn ang="0">
                <a:pos x="443" y="301"/>
              </a:cxn>
              <a:cxn ang="0">
                <a:pos x="456" y="287"/>
              </a:cxn>
              <a:cxn ang="0">
                <a:pos x="456" y="14"/>
              </a:cxn>
              <a:cxn ang="0">
                <a:pos x="452" y="4"/>
              </a:cxn>
              <a:cxn ang="0">
                <a:pos x="443" y="0"/>
              </a:cxn>
              <a:cxn ang="0">
                <a:pos x="430" y="28"/>
              </a:cxn>
              <a:cxn ang="0">
                <a:pos x="430" y="275"/>
              </a:cxn>
              <a:cxn ang="0">
                <a:pos x="242" y="336"/>
              </a:cxn>
              <a:cxn ang="0">
                <a:pos x="242" y="102"/>
              </a:cxn>
              <a:cxn ang="0">
                <a:pos x="430" y="28"/>
              </a:cxn>
            </a:cxnLst>
            <a:rect l="0" t="0" r="r" b="b"/>
            <a:pathLst>
              <a:path w="456" h="384">
                <a:moveTo>
                  <a:pt x="443" y="0"/>
                </a:moveTo>
                <a:cubicBezTo>
                  <a:pt x="436" y="0"/>
                  <a:pt x="273" y="5"/>
                  <a:pt x="217" y="90"/>
                </a:cubicBezTo>
                <a:cubicBezTo>
                  <a:pt x="216" y="92"/>
                  <a:pt x="215" y="95"/>
                  <a:pt x="215" y="97"/>
                </a:cubicBezTo>
                <a:cubicBezTo>
                  <a:pt x="215" y="97"/>
                  <a:pt x="215" y="283"/>
                  <a:pt x="215" y="336"/>
                </a:cubicBezTo>
                <a:cubicBezTo>
                  <a:pt x="159" y="288"/>
                  <a:pt x="62" y="277"/>
                  <a:pt x="27" y="275"/>
                </a:cubicBezTo>
                <a:cubicBezTo>
                  <a:pt x="27" y="253"/>
                  <a:pt x="27" y="52"/>
                  <a:pt x="27" y="28"/>
                </a:cubicBezTo>
                <a:cubicBezTo>
                  <a:pt x="59" y="30"/>
                  <a:pt x="141" y="40"/>
                  <a:pt x="191" y="77"/>
                </a:cubicBezTo>
                <a:cubicBezTo>
                  <a:pt x="197" y="82"/>
                  <a:pt x="205" y="81"/>
                  <a:pt x="210" y="75"/>
                </a:cubicBezTo>
                <a:cubicBezTo>
                  <a:pt x="214" y="69"/>
                  <a:pt x="213" y="61"/>
                  <a:pt x="207" y="56"/>
                </a:cubicBezTo>
                <a:cubicBezTo>
                  <a:pt x="137" y="3"/>
                  <a:pt x="19" y="0"/>
                  <a:pt x="14" y="0"/>
                </a:cubicBezTo>
                <a:cubicBezTo>
                  <a:pt x="10" y="0"/>
                  <a:pt x="7" y="1"/>
                  <a:pt x="4" y="4"/>
                </a:cubicBezTo>
                <a:cubicBezTo>
                  <a:pt x="2" y="6"/>
                  <a:pt x="0" y="10"/>
                  <a:pt x="0" y="14"/>
                </a:cubicBezTo>
                <a:cubicBezTo>
                  <a:pt x="0" y="287"/>
                  <a:pt x="0" y="287"/>
                  <a:pt x="0" y="287"/>
                </a:cubicBezTo>
                <a:cubicBezTo>
                  <a:pt x="0" y="294"/>
                  <a:pt x="6" y="300"/>
                  <a:pt x="13" y="301"/>
                </a:cubicBezTo>
                <a:cubicBezTo>
                  <a:pt x="15" y="301"/>
                  <a:pt x="169" y="305"/>
                  <a:pt x="217" y="378"/>
                </a:cubicBezTo>
                <a:cubicBezTo>
                  <a:pt x="217" y="379"/>
                  <a:pt x="218" y="379"/>
                  <a:pt x="218" y="379"/>
                </a:cubicBezTo>
                <a:cubicBezTo>
                  <a:pt x="218" y="380"/>
                  <a:pt x="219" y="380"/>
                  <a:pt x="219" y="381"/>
                </a:cubicBezTo>
                <a:cubicBezTo>
                  <a:pt x="219" y="381"/>
                  <a:pt x="220" y="381"/>
                  <a:pt x="220" y="382"/>
                </a:cubicBezTo>
                <a:cubicBezTo>
                  <a:pt x="221" y="382"/>
                  <a:pt x="221" y="382"/>
                  <a:pt x="221" y="382"/>
                </a:cubicBezTo>
                <a:cubicBezTo>
                  <a:pt x="221" y="382"/>
                  <a:pt x="221" y="382"/>
                  <a:pt x="222" y="383"/>
                </a:cubicBezTo>
                <a:cubicBezTo>
                  <a:pt x="222" y="383"/>
                  <a:pt x="223" y="383"/>
                  <a:pt x="224" y="384"/>
                </a:cubicBezTo>
                <a:cubicBezTo>
                  <a:pt x="224" y="384"/>
                  <a:pt x="224" y="384"/>
                  <a:pt x="225" y="384"/>
                </a:cubicBezTo>
                <a:cubicBezTo>
                  <a:pt x="226" y="384"/>
                  <a:pt x="227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28" y="384"/>
                  <a:pt x="228" y="384"/>
                  <a:pt x="228" y="384"/>
                </a:cubicBezTo>
                <a:cubicBezTo>
                  <a:pt x="230" y="384"/>
                  <a:pt x="231" y="384"/>
                  <a:pt x="232" y="384"/>
                </a:cubicBezTo>
                <a:cubicBezTo>
                  <a:pt x="232" y="384"/>
                  <a:pt x="232" y="384"/>
                  <a:pt x="232" y="384"/>
                </a:cubicBezTo>
                <a:cubicBezTo>
                  <a:pt x="233" y="384"/>
                  <a:pt x="234" y="383"/>
                  <a:pt x="234" y="383"/>
                </a:cubicBezTo>
                <a:cubicBezTo>
                  <a:pt x="235" y="383"/>
                  <a:pt x="235" y="383"/>
                  <a:pt x="235" y="383"/>
                </a:cubicBezTo>
                <a:cubicBezTo>
                  <a:pt x="236" y="382"/>
                  <a:pt x="236" y="382"/>
                  <a:pt x="237" y="381"/>
                </a:cubicBezTo>
                <a:cubicBezTo>
                  <a:pt x="237" y="381"/>
                  <a:pt x="237" y="381"/>
                  <a:pt x="237" y="381"/>
                </a:cubicBezTo>
                <a:cubicBezTo>
                  <a:pt x="238" y="380"/>
                  <a:pt x="239" y="379"/>
                  <a:pt x="239" y="379"/>
                </a:cubicBezTo>
                <a:cubicBezTo>
                  <a:pt x="239" y="379"/>
                  <a:pt x="239" y="378"/>
                  <a:pt x="240" y="378"/>
                </a:cubicBezTo>
                <a:cubicBezTo>
                  <a:pt x="287" y="305"/>
                  <a:pt x="442" y="301"/>
                  <a:pt x="443" y="301"/>
                </a:cubicBezTo>
                <a:cubicBezTo>
                  <a:pt x="450" y="300"/>
                  <a:pt x="456" y="294"/>
                  <a:pt x="456" y="287"/>
                </a:cubicBezTo>
                <a:cubicBezTo>
                  <a:pt x="456" y="14"/>
                  <a:pt x="456" y="14"/>
                  <a:pt x="456" y="14"/>
                </a:cubicBezTo>
                <a:cubicBezTo>
                  <a:pt x="456" y="10"/>
                  <a:pt x="455" y="6"/>
                  <a:pt x="452" y="4"/>
                </a:cubicBezTo>
                <a:cubicBezTo>
                  <a:pt x="450" y="1"/>
                  <a:pt x="446" y="0"/>
                  <a:pt x="443" y="0"/>
                </a:cubicBezTo>
                <a:close/>
                <a:moveTo>
                  <a:pt x="430" y="28"/>
                </a:moveTo>
                <a:cubicBezTo>
                  <a:pt x="430" y="52"/>
                  <a:pt x="430" y="253"/>
                  <a:pt x="430" y="275"/>
                </a:cubicBezTo>
                <a:cubicBezTo>
                  <a:pt x="395" y="277"/>
                  <a:pt x="298" y="288"/>
                  <a:pt x="242" y="336"/>
                </a:cubicBezTo>
                <a:cubicBezTo>
                  <a:pt x="242" y="284"/>
                  <a:pt x="242" y="109"/>
                  <a:pt x="242" y="102"/>
                </a:cubicBezTo>
                <a:cubicBezTo>
                  <a:pt x="283" y="44"/>
                  <a:pt x="391" y="30"/>
                  <a:pt x="430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4" name="Freeform 175"/>
          <p:cNvSpPr>
            <a:spLocks/>
          </p:cNvSpPr>
          <p:nvPr userDrawn="1"/>
        </p:nvSpPr>
        <p:spPr bwMode="auto">
          <a:xfrm>
            <a:off x="361336" y="1926404"/>
            <a:ext cx="311666" cy="398786"/>
          </a:xfrm>
          <a:custGeom>
            <a:avLst/>
            <a:gdLst/>
            <a:ahLst/>
            <a:cxnLst>
              <a:cxn ang="0">
                <a:pos x="113" y="28"/>
              </a:cxn>
              <a:cxn ang="0">
                <a:pos x="89" y="84"/>
              </a:cxn>
              <a:cxn ang="0">
                <a:pos x="101" y="134"/>
              </a:cxn>
              <a:cxn ang="0">
                <a:pos x="13" y="134"/>
              </a:cxn>
              <a:cxn ang="0">
                <a:pos x="0" y="147"/>
              </a:cxn>
              <a:cxn ang="0">
                <a:pos x="0" y="266"/>
              </a:cxn>
              <a:cxn ang="0">
                <a:pos x="8" y="278"/>
              </a:cxn>
              <a:cxn ang="0">
                <a:pos x="22" y="276"/>
              </a:cxn>
              <a:cxn ang="0">
                <a:pos x="66" y="268"/>
              </a:cxn>
              <a:cxn ang="0">
                <a:pos x="79" y="329"/>
              </a:cxn>
              <a:cxn ang="0">
                <a:pos x="18" y="337"/>
              </a:cxn>
              <a:cxn ang="0">
                <a:pos x="5" y="338"/>
              </a:cxn>
              <a:cxn ang="0">
                <a:pos x="0" y="349"/>
              </a:cxn>
              <a:cxn ang="0">
                <a:pos x="0" y="444"/>
              </a:cxn>
              <a:cxn ang="0">
                <a:pos x="13" y="457"/>
              </a:cxn>
              <a:cxn ang="0">
                <a:pos x="26" y="444"/>
              </a:cxn>
              <a:cxn ang="0">
                <a:pos x="26" y="367"/>
              </a:cxn>
              <a:cxn ang="0">
                <a:pos x="102" y="342"/>
              </a:cxn>
              <a:cxn ang="0">
                <a:pos x="82" y="247"/>
              </a:cxn>
              <a:cxn ang="0">
                <a:pos x="26" y="241"/>
              </a:cxn>
              <a:cxn ang="0">
                <a:pos x="26" y="161"/>
              </a:cxn>
              <a:cxn ang="0">
                <a:pos x="123" y="161"/>
              </a:cxn>
              <a:cxn ang="0">
                <a:pos x="134" y="154"/>
              </a:cxn>
              <a:cxn ang="0">
                <a:pos x="136" y="147"/>
              </a:cxn>
              <a:cxn ang="0">
                <a:pos x="134" y="141"/>
              </a:cxn>
              <a:cxn ang="0">
                <a:pos x="116" y="83"/>
              </a:cxn>
              <a:cxn ang="0">
                <a:pos x="131" y="47"/>
              </a:cxn>
              <a:cxn ang="0">
                <a:pos x="200" y="44"/>
              </a:cxn>
              <a:cxn ang="0">
                <a:pos x="213" y="142"/>
              </a:cxn>
              <a:cxn ang="0">
                <a:pos x="214" y="155"/>
              </a:cxn>
              <a:cxn ang="0">
                <a:pos x="225" y="161"/>
              </a:cxn>
              <a:cxn ang="0">
                <a:pos x="332" y="161"/>
              </a:cxn>
              <a:cxn ang="0">
                <a:pos x="332" y="226"/>
              </a:cxn>
              <a:cxn ang="0">
                <a:pos x="253" y="245"/>
              </a:cxn>
              <a:cxn ang="0">
                <a:pos x="252" y="330"/>
              </a:cxn>
              <a:cxn ang="0">
                <a:pos x="332" y="356"/>
              </a:cxn>
              <a:cxn ang="0">
                <a:pos x="332" y="431"/>
              </a:cxn>
              <a:cxn ang="0">
                <a:pos x="122" y="431"/>
              </a:cxn>
              <a:cxn ang="0">
                <a:pos x="109" y="444"/>
              </a:cxn>
              <a:cxn ang="0">
                <a:pos x="122" y="457"/>
              </a:cxn>
              <a:cxn ang="0">
                <a:pos x="346" y="457"/>
              </a:cxn>
              <a:cxn ang="0">
                <a:pos x="359" y="444"/>
              </a:cxn>
              <a:cxn ang="0">
                <a:pos x="359" y="338"/>
              </a:cxn>
              <a:cxn ang="0">
                <a:pos x="353" y="327"/>
              </a:cxn>
              <a:cxn ang="0">
                <a:pos x="341" y="326"/>
              </a:cxn>
              <a:cxn ang="0">
                <a:pos x="274" y="314"/>
              </a:cxn>
              <a:cxn ang="0">
                <a:pos x="274" y="262"/>
              </a:cxn>
              <a:cxn ang="0">
                <a:pos x="340" y="258"/>
              </a:cxn>
              <a:cxn ang="0">
                <a:pos x="353" y="257"/>
              </a:cxn>
              <a:cxn ang="0">
                <a:pos x="359" y="245"/>
              </a:cxn>
              <a:cxn ang="0">
                <a:pos x="359" y="147"/>
              </a:cxn>
              <a:cxn ang="0">
                <a:pos x="346" y="134"/>
              </a:cxn>
              <a:cxn ang="0">
                <a:pos x="244" y="134"/>
              </a:cxn>
              <a:cxn ang="0">
                <a:pos x="250" y="93"/>
              </a:cxn>
              <a:cxn ang="0">
                <a:pos x="248" y="72"/>
              </a:cxn>
              <a:cxn ang="0">
                <a:pos x="215" y="22"/>
              </a:cxn>
              <a:cxn ang="0">
                <a:pos x="113" y="28"/>
              </a:cxn>
            </a:cxnLst>
            <a:rect l="0" t="0" r="r" b="b"/>
            <a:pathLst>
              <a:path w="359" h="457">
                <a:moveTo>
                  <a:pt x="113" y="28"/>
                </a:moveTo>
                <a:cubicBezTo>
                  <a:pt x="104" y="36"/>
                  <a:pt x="89" y="54"/>
                  <a:pt x="89" y="84"/>
                </a:cubicBezTo>
                <a:cubicBezTo>
                  <a:pt x="89" y="98"/>
                  <a:pt x="93" y="114"/>
                  <a:pt x="101" y="134"/>
                </a:cubicBezTo>
                <a:cubicBezTo>
                  <a:pt x="73" y="134"/>
                  <a:pt x="13" y="134"/>
                  <a:pt x="13" y="134"/>
                </a:cubicBezTo>
                <a:cubicBezTo>
                  <a:pt x="6" y="134"/>
                  <a:pt x="0" y="140"/>
                  <a:pt x="0" y="147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2"/>
                  <a:pt x="3" y="276"/>
                  <a:pt x="8" y="278"/>
                </a:cubicBezTo>
                <a:cubicBezTo>
                  <a:pt x="13" y="281"/>
                  <a:pt x="18" y="280"/>
                  <a:pt x="22" y="276"/>
                </a:cubicBezTo>
                <a:cubicBezTo>
                  <a:pt x="39" y="261"/>
                  <a:pt x="53" y="259"/>
                  <a:pt x="66" y="268"/>
                </a:cubicBezTo>
                <a:cubicBezTo>
                  <a:pt x="82" y="281"/>
                  <a:pt x="89" y="311"/>
                  <a:pt x="79" y="329"/>
                </a:cubicBezTo>
                <a:cubicBezTo>
                  <a:pt x="67" y="350"/>
                  <a:pt x="35" y="343"/>
                  <a:pt x="18" y="337"/>
                </a:cubicBezTo>
                <a:cubicBezTo>
                  <a:pt x="13" y="335"/>
                  <a:pt x="9" y="336"/>
                  <a:pt x="5" y="338"/>
                </a:cubicBezTo>
                <a:cubicBezTo>
                  <a:pt x="2" y="341"/>
                  <a:pt x="0" y="345"/>
                  <a:pt x="0" y="349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451"/>
                  <a:pt x="6" y="457"/>
                  <a:pt x="13" y="457"/>
                </a:cubicBezTo>
                <a:cubicBezTo>
                  <a:pt x="20" y="457"/>
                  <a:pt x="26" y="451"/>
                  <a:pt x="26" y="444"/>
                </a:cubicBezTo>
                <a:cubicBezTo>
                  <a:pt x="26" y="444"/>
                  <a:pt x="26" y="390"/>
                  <a:pt x="26" y="367"/>
                </a:cubicBezTo>
                <a:cubicBezTo>
                  <a:pt x="76" y="378"/>
                  <a:pt x="96" y="354"/>
                  <a:pt x="102" y="342"/>
                </a:cubicBezTo>
                <a:cubicBezTo>
                  <a:pt x="118" y="313"/>
                  <a:pt x="109" y="269"/>
                  <a:pt x="82" y="247"/>
                </a:cubicBezTo>
                <a:cubicBezTo>
                  <a:pt x="66" y="234"/>
                  <a:pt x="46" y="233"/>
                  <a:pt x="26" y="241"/>
                </a:cubicBezTo>
                <a:cubicBezTo>
                  <a:pt x="26" y="215"/>
                  <a:pt x="26" y="177"/>
                  <a:pt x="26" y="161"/>
                </a:cubicBezTo>
                <a:cubicBezTo>
                  <a:pt x="47" y="161"/>
                  <a:pt x="123" y="161"/>
                  <a:pt x="123" y="161"/>
                </a:cubicBezTo>
                <a:cubicBezTo>
                  <a:pt x="127" y="161"/>
                  <a:pt x="132" y="158"/>
                  <a:pt x="134" y="154"/>
                </a:cubicBezTo>
                <a:cubicBezTo>
                  <a:pt x="135" y="152"/>
                  <a:pt x="136" y="150"/>
                  <a:pt x="136" y="147"/>
                </a:cubicBezTo>
                <a:cubicBezTo>
                  <a:pt x="136" y="145"/>
                  <a:pt x="135" y="143"/>
                  <a:pt x="134" y="141"/>
                </a:cubicBezTo>
                <a:cubicBezTo>
                  <a:pt x="122" y="119"/>
                  <a:pt x="116" y="100"/>
                  <a:pt x="116" y="83"/>
                </a:cubicBezTo>
                <a:cubicBezTo>
                  <a:pt x="116" y="69"/>
                  <a:pt x="121" y="56"/>
                  <a:pt x="131" y="47"/>
                </a:cubicBezTo>
                <a:cubicBezTo>
                  <a:pt x="149" y="31"/>
                  <a:pt x="179" y="29"/>
                  <a:pt x="200" y="44"/>
                </a:cubicBezTo>
                <a:cubicBezTo>
                  <a:pt x="226" y="61"/>
                  <a:pt x="230" y="97"/>
                  <a:pt x="213" y="142"/>
                </a:cubicBezTo>
                <a:cubicBezTo>
                  <a:pt x="211" y="146"/>
                  <a:pt x="212" y="151"/>
                  <a:pt x="214" y="155"/>
                </a:cubicBezTo>
                <a:cubicBezTo>
                  <a:pt x="216" y="158"/>
                  <a:pt x="221" y="161"/>
                  <a:pt x="225" y="161"/>
                </a:cubicBezTo>
                <a:cubicBezTo>
                  <a:pt x="225" y="161"/>
                  <a:pt x="311" y="161"/>
                  <a:pt x="332" y="161"/>
                </a:cubicBezTo>
                <a:cubicBezTo>
                  <a:pt x="332" y="176"/>
                  <a:pt x="332" y="206"/>
                  <a:pt x="332" y="226"/>
                </a:cubicBezTo>
                <a:cubicBezTo>
                  <a:pt x="286" y="213"/>
                  <a:pt x="262" y="234"/>
                  <a:pt x="253" y="245"/>
                </a:cubicBezTo>
                <a:cubicBezTo>
                  <a:pt x="234" y="268"/>
                  <a:pt x="234" y="305"/>
                  <a:pt x="252" y="330"/>
                </a:cubicBezTo>
                <a:cubicBezTo>
                  <a:pt x="269" y="354"/>
                  <a:pt x="298" y="363"/>
                  <a:pt x="332" y="356"/>
                </a:cubicBezTo>
                <a:cubicBezTo>
                  <a:pt x="332" y="377"/>
                  <a:pt x="332" y="414"/>
                  <a:pt x="332" y="431"/>
                </a:cubicBezTo>
                <a:cubicBezTo>
                  <a:pt x="309" y="431"/>
                  <a:pt x="122" y="431"/>
                  <a:pt x="122" y="431"/>
                </a:cubicBezTo>
                <a:cubicBezTo>
                  <a:pt x="115" y="431"/>
                  <a:pt x="109" y="437"/>
                  <a:pt x="109" y="444"/>
                </a:cubicBezTo>
                <a:cubicBezTo>
                  <a:pt x="109" y="451"/>
                  <a:pt x="115" y="457"/>
                  <a:pt x="122" y="457"/>
                </a:cubicBezTo>
                <a:cubicBezTo>
                  <a:pt x="346" y="457"/>
                  <a:pt x="346" y="457"/>
                  <a:pt x="346" y="457"/>
                </a:cubicBezTo>
                <a:cubicBezTo>
                  <a:pt x="353" y="457"/>
                  <a:pt x="359" y="451"/>
                  <a:pt x="359" y="444"/>
                </a:cubicBezTo>
                <a:cubicBezTo>
                  <a:pt x="359" y="338"/>
                  <a:pt x="359" y="338"/>
                  <a:pt x="359" y="338"/>
                </a:cubicBezTo>
                <a:cubicBezTo>
                  <a:pt x="359" y="334"/>
                  <a:pt x="357" y="330"/>
                  <a:pt x="353" y="327"/>
                </a:cubicBezTo>
                <a:cubicBezTo>
                  <a:pt x="350" y="325"/>
                  <a:pt x="345" y="324"/>
                  <a:pt x="341" y="326"/>
                </a:cubicBezTo>
                <a:cubicBezTo>
                  <a:pt x="311" y="337"/>
                  <a:pt x="286" y="333"/>
                  <a:pt x="274" y="314"/>
                </a:cubicBezTo>
                <a:cubicBezTo>
                  <a:pt x="262" y="299"/>
                  <a:pt x="263" y="276"/>
                  <a:pt x="274" y="262"/>
                </a:cubicBezTo>
                <a:cubicBezTo>
                  <a:pt x="286" y="246"/>
                  <a:pt x="311" y="245"/>
                  <a:pt x="340" y="258"/>
                </a:cubicBezTo>
                <a:cubicBezTo>
                  <a:pt x="344" y="259"/>
                  <a:pt x="349" y="259"/>
                  <a:pt x="353" y="257"/>
                </a:cubicBezTo>
                <a:cubicBezTo>
                  <a:pt x="357" y="254"/>
                  <a:pt x="359" y="250"/>
                  <a:pt x="359" y="245"/>
                </a:cubicBezTo>
                <a:cubicBezTo>
                  <a:pt x="359" y="147"/>
                  <a:pt x="359" y="147"/>
                  <a:pt x="359" y="147"/>
                </a:cubicBezTo>
                <a:cubicBezTo>
                  <a:pt x="359" y="140"/>
                  <a:pt x="353" y="134"/>
                  <a:pt x="346" y="134"/>
                </a:cubicBezTo>
                <a:cubicBezTo>
                  <a:pt x="346" y="134"/>
                  <a:pt x="270" y="134"/>
                  <a:pt x="244" y="134"/>
                </a:cubicBezTo>
                <a:cubicBezTo>
                  <a:pt x="248" y="119"/>
                  <a:pt x="250" y="106"/>
                  <a:pt x="250" y="93"/>
                </a:cubicBezTo>
                <a:cubicBezTo>
                  <a:pt x="250" y="86"/>
                  <a:pt x="249" y="79"/>
                  <a:pt x="248" y="72"/>
                </a:cubicBezTo>
                <a:cubicBezTo>
                  <a:pt x="243" y="51"/>
                  <a:pt x="232" y="34"/>
                  <a:pt x="215" y="22"/>
                </a:cubicBezTo>
                <a:cubicBezTo>
                  <a:pt x="184" y="0"/>
                  <a:pt x="140" y="3"/>
                  <a:pt x="113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5" name="Freeform 183"/>
          <p:cNvSpPr>
            <a:spLocks/>
          </p:cNvSpPr>
          <p:nvPr userDrawn="1"/>
        </p:nvSpPr>
        <p:spPr bwMode="auto">
          <a:xfrm>
            <a:off x="790149" y="1922732"/>
            <a:ext cx="395104" cy="406147"/>
          </a:xfrm>
          <a:custGeom>
            <a:avLst/>
            <a:gdLst/>
            <a:ahLst/>
            <a:cxnLst>
              <a:cxn ang="0">
                <a:pos x="58" y="463"/>
              </a:cxn>
              <a:cxn ang="0">
                <a:pos x="54" y="452"/>
              </a:cxn>
              <a:cxn ang="0">
                <a:pos x="54" y="148"/>
              </a:cxn>
              <a:cxn ang="0">
                <a:pos x="4" y="144"/>
              </a:cxn>
              <a:cxn ang="0">
                <a:pos x="0" y="134"/>
              </a:cxn>
              <a:cxn ang="0">
                <a:pos x="0" y="71"/>
              </a:cxn>
              <a:cxn ang="0">
                <a:pos x="4" y="61"/>
              </a:cxn>
              <a:cxn ang="0">
                <a:pos x="14" y="57"/>
              </a:cxn>
              <a:cxn ang="0">
                <a:pos x="54" y="14"/>
              </a:cxn>
              <a:cxn ang="0">
                <a:pos x="58" y="4"/>
              </a:cxn>
              <a:cxn ang="0">
                <a:pos x="68" y="0"/>
              </a:cxn>
              <a:cxn ang="0">
                <a:pos x="143" y="14"/>
              </a:cxn>
              <a:cxn ang="0">
                <a:pos x="143" y="57"/>
              </a:cxn>
              <a:cxn ang="0">
                <a:pos x="454" y="71"/>
              </a:cxn>
              <a:cxn ang="0">
                <a:pos x="454" y="133"/>
              </a:cxn>
              <a:cxn ang="0">
                <a:pos x="450" y="143"/>
              </a:cxn>
              <a:cxn ang="0">
                <a:pos x="440" y="147"/>
              </a:cxn>
              <a:cxn ang="0">
                <a:pos x="142" y="157"/>
              </a:cxn>
              <a:cxn ang="0">
                <a:pos x="398" y="161"/>
              </a:cxn>
              <a:cxn ang="0">
                <a:pos x="402" y="171"/>
              </a:cxn>
              <a:cxn ang="0">
                <a:pos x="402" y="325"/>
              </a:cxn>
              <a:cxn ang="0">
                <a:pos x="398" y="335"/>
              </a:cxn>
              <a:cxn ang="0">
                <a:pos x="388" y="339"/>
              </a:cxn>
              <a:cxn ang="0">
                <a:pos x="119" y="335"/>
              </a:cxn>
              <a:cxn ang="0">
                <a:pos x="115" y="325"/>
              </a:cxn>
              <a:cxn ang="0">
                <a:pos x="115" y="219"/>
              </a:cxn>
              <a:cxn ang="0">
                <a:pos x="129" y="205"/>
              </a:cxn>
              <a:cxn ang="0">
                <a:pos x="143" y="219"/>
              </a:cxn>
              <a:cxn ang="0">
                <a:pos x="373" y="310"/>
              </a:cxn>
              <a:cxn ang="0">
                <a:pos x="128" y="185"/>
              </a:cxn>
              <a:cxn ang="0">
                <a:pos x="118" y="181"/>
              </a:cxn>
              <a:cxn ang="0">
                <a:pos x="113" y="171"/>
              </a:cxn>
              <a:cxn ang="0">
                <a:pos x="118" y="123"/>
              </a:cxn>
              <a:cxn ang="0">
                <a:pos x="128" y="119"/>
              </a:cxn>
              <a:cxn ang="0">
                <a:pos x="426" y="119"/>
              </a:cxn>
              <a:cxn ang="0">
                <a:pos x="129" y="85"/>
              </a:cxn>
              <a:cxn ang="0">
                <a:pos x="114" y="71"/>
              </a:cxn>
              <a:cxn ang="0">
                <a:pos x="82" y="28"/>
              </a:cxn>
              <a:cxn ang="0">
                <a:pos x="78" y="81"/>
              </a:cxn>
              <a:cxn ang="0">
                <a:pos x="68" y="85"/>
              </a:cxn>
              <a:cxn ang="0">
                <a:pos x="28" y="85"/>
              </a:cxn>
              <a:cxn ang="0">
                <a:pos x="68" y="119"/>
              </a:cxn>
              <a:cxn ang="0">
                <a:pos x="78" y="123"/>
              </a:cxn>
              <a:cxn ang="0">
                <a:pos x="82" y="134"/>
              </a:cxn>
              <a:cxn ang="0">
                <a:pos x="114" y="438"/>
              </a:cxn>
              <a:cxn ang="0">
                <a:pos x="129" y="357"/>
              </a:cxn>
              <a:cxn ang="0">
                <a:pos x="143" y="372"/>
              </a:cxn>
              <a:cxn ang="0">
                <a:pos x="143" y="452"/>
              </a:cxn>
              <a:cxn ang="0">
                <a:pos x="139" y="463"/>
              </a:cxn>
              <a:cxn ang="0">
                <a:pos x="129" y="467"/>
              </a:cxn>
            </a:cxnLst>
            <a:rect l="0" t="0" r="r" b="b"/>
            <a:pathLst>
              <a:path w="454" h="467">
                <a:moveTo>
                  <a:pt x="68" y="467"/>
                </a:moveTo>
                <a:cubicBezTo>
                  <a:pt x="64" y="467"/>
                  <a:pt x="60" y="465"/>
                  <a:pt x="58" y="463"/>
                </a:cubicBezTo>
                <a:cubicBezTo>
                  <a:pt x="58" y="463"/>
                  <a:pt x="58" y="463"/>
                  <a:pt x="58" y="463"/>
                </a:cubicBezTo>
                <a:cubicBezTo>
                  <a:pt x="55" y="460"/>
                  <a:pt x="54" y="456"/>
                  <a:pt x="54" y="452"/>
                </a:cubicBezTo>
                <a:cubicBezTo>
                  <a:pt x="54" y="452"/>
                  <a:pt x="54" y="452"/>
                  <a:pt x="54" y="452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10" y="148"/>
                  <a:pt x="7" y="146"/>
                  <a:pt x="4" y="144"/>
                </a:cubicBezTo>
                <a:cubicBezTo>
                  <a:pt x="4" y="144"/>
                  <a:pt x="4" y="144"/>
                  <a:pt x="4" y="144"/>
                </a:cubicBezTo>
                <a:cubicBezTo>
                  <a:pt x="1" y="141"/>
                  <a:pt x="0" y="137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7"/>
                  <a:pt x="1" y="64"/>
                  <a:pt x="4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7" y="58"/>
                  <a:pt x="10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0"/>
                  <a:pt x="55" y="7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61" y="2"/>
                  <a:pt x="64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6" y="0"/>
                  <a:pt x="143" y="6"/>
                  <a:pt x="143" y="14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440" y="57"/>
                  <a:pt x="440" y="57"/>
                  <a:pt x="440" y="57"/>
                </a:cubicBezTo>
                <a:cubicBezTo>
                  <a:pt x="448" y="57"/>
                  <a:pt x="454" y="63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133"/>
                  <a:pt x="454" y="133"/>
                  <a:pt x="454" y="133"/>
                </a:cubicBezTo>
                <a:cubicBezTo>
                  <a:pt x="454" y="137"/>
                  <a:pt x="453" y="140"/>
                  <a:pt x="450" y="143"/>
                </a:cubicBezTo>
                <a:cubicBezTo>
                  <a:pt x="450" y="143"/>
                  <a:pt x="450" y="143"/>
                  <a:pt x="450" y="143"/>
                </a:cubicBezTo>
                <a:cubicBezTo>
                  <a:pt x="448" y="146"/>
                  <a:pt x="444" y="147"/>
                  <a:pt x="440" y="14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42" y="157"/>
                  <a:pt x="142" y="157"/>
                  <a:pt x="142" y="157"/>
                </a:cubicBezTo>
                <a:cubicBezTo>
                  <a:pt x="388" y="157"/>
                  <a:pt x="388" y="157"/>
                  <a:pt x="388" y="157"/>
                </a:cubicBezTo>
                <a:cubicBezTo>
                  <a:pt x="391" y="157"/>
                  <a:pt x="395" y="158"/>
                  <a:pt x="398" y="161"/>
                </a:cubicBezTo>
                <a:cubicBezTo>
                  <a:pt x="398" y="161"/>
                  <a:pt x="398" y="161"/>
                  <a:pt x="398" y="161"/>
                </a:cubicBezTo>
                <a:cubicBezTo>
                  <a:pt x="400" y="164"/>
                  <a:pt x="402" y="167"/>
                  <a:pt x="402" y="171"/>
                </a:cubicBezTo>
                <a:cubicBezTo>
                  <a:pt x="402" y="171"/>
                  <a:pt x="402" y="171"/>
                  <a:pt x="402" y="171"/>
                </a:cubicBezTo>
                <a:cubicBezTo>
                  <a:pt x="402" y="325"/>
                  <a:pt x="402" y="325"/>
                  <a:pt x="402" y="325"/>
                </a:cubicBezTo>
                <a:cubicBezTo>
                  <a:pt x="402" y="328"/>
                  <a:pt x="400" y="332"/>
                  <a:pt x="398" y="335"/>
                </a:cubicBezTo>
                <a:cubicBezTo>
                  <a:pt x="398" y="335"/>
                  <a:pt x="398" y="335"/>
                  <a:pt x="398" y="335"/>
                </a:cubicBezTo>
                <a:cubicBezTo>
                  <a:pt x="395" y="337"/>
                  <a:pt x="391" y="339"/>
                  <a:pt x="388" y="339"/>
                </a:cubicBezTo>
                <a:cubicBezTo>
                  <a:pt x="388" y="339"/>
                  <a:pt x="388" y="339"/>
                  <a:pt x="388" y="339"/>
                </a:cubicBezTo>
                <a:cubicBezTo>
                  <a:pt x="129" y="339"/>
                  <a:pt x="129" y="339"/>
                  <a:pt x="129" y="339"/>
                </a:cubicBezTo>
                <a:cubicBezTo>
                  <a:pt x="125" y="339"/>
                  <a:pt x="122" y="337"/>
                  <a:pt x="119" y="335"/>
                </a:cubicBezTo>
                <a:cubicBezTo>
                  <a:pt x="119" y="335"/>
                  <a:pt x="119" y="335"/>
                  <a:pt x="119" y="335"/>
                </a:cubicBezTo>
                <a:cubicBezTo>
                  <a:pt x="116" y="332"/>
                  <a:pt x="115" y="328"/>
                  <a:pt x="115" y="325"/>
                </a:cubicBezTo>
                <a:cubicBezTo>
                  <a:pt x="115" y="325"/>
                  <a:pt x="115" y="325"/>
                  <a:pt x="115" y="325"/>
                </a:cubicBezTo>
                <a:cubicBezTo>
                  <a:pt x="115" y="219"/>
                  <a:pt x="115" y="219"/>
                  <a:pt x="115" y="219"/>
                </a:cubicBezTo>
                <a:cubicBezTo>
                  <a:pt x="115" y="212"/>
                  <a:pt x="121" y="205"/>
                  <a:pt x="129" y="205"/>
                </a:cubicBezTo>
                <a:cubicBezTo>
                  <a:pt x="129" y="205"/>
                  <a:pt x="129" y="205"/>
                  <a:pt x="129" y="205"/>
                </a:cubicBezTo>
                <a:cubicBezTo>
                  <a:pt x="137" y="205"/>
                  <a:pt x="143" y="212"/>
                  <a:pt x="143" y="219"/>
                </a:cubicBezTo>
                <a:cubicBezTo>
                  <a:pt x="143" y="219"/>
                  <a:pt x="143" y="219"/>
                  <a:pt x="143" y="219"/>
                </a:cubicBezTo>
                <a:cubicBezTo>
                  <a:pt x="143" y="310"/>
                  <a:pt x="143" y="310"/>
                  <a:pt x="143" y="310"/>
                </a:cubicBezTo>
                <a:cubicBezTo>
                  <a:pt x="373" y="310"/>
                  <a:pt x="373" y="310"/>
                  <a:pt x="373" y="310"/>
                </a:cubicBezTo>
                <a:cubicBezTo>
                  <a:pt x="373" y="185"/>
                  <a:pt x="373" y="185"/>
                  <a:pt x="37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24" y="185"/>
                  <a:pt x="120" y="184"/>
                  <a:pt x="118" y="181"/>
                </a:cubicBezTo>
                <a:cubicBezTo>
                  <a:pt x="118" y="181"/>
                  <a:pt x="118" y="181"/>
                  <a:pt x="118" y="181"/>
                </a:cubicBezTo>
                <a:cubicBezTo>
                  <a:pt x="115" y="179"/>
                  <a:pt x="113" y="175"/>
                  <a:pt x="113" y="171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3" y="129"/>
                  <a:pt x="115" y="125"/>
                  <a:pt x="118" y="123"/>
                </a:cubicBezTo>
                <a:cubicBezTo>
                  <a:pt x="118" y="123"/>
                  <a:pt x="118" y="123"/>
                  <a:pt x="118" y="123"/>
                </a:cubicBezTo>
                <a:cubicBezTo>
                  <a:pt x="120" y="120"/>
                  <a:pt x="124" y="119"/>
                  <a:pt x="128" y="119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426" y="119"/>
                  <a:pt x="426" y="119"/>
                  <a:pt x="426" y="119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1" y="85"/>
                  <a:pt x="114" y="79"/>
                  <a:pt x="114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5"/>
                  <a:pt x="81" y="78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5" y="84"/>
                  <a:pt x="72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28" y="85"/>
                  <a:pt x="28" y="85"/>
                  <a:pt x="28" y="85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2" y="119"/>
                  <a:pt x="75" y="121"/>
                  <a:pt x="78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1" y="126"/>
                  <a:pt x="82" y="130"/>
                  <a:pt x="82" y="134"/>
                </a:cubicBezTo>
                <a:cubicBezTo>
                  <a:pt x="82" y="134"/>
                  <a:pt x="82" y="134"/>
                  <a:pt x="82" y="134"/>
                </a:cubicBezTo>
                <a:cubicBezTo>
                  <a:pt x="82" y="438"/>
                  <a:pt x="82" y="438"/>
                  <a:pt x="82" y="438"/>
                </a:cubicBezTo>
                <a:cubicBezTo>
                  <a:pt x="114" y="438"/>
                  <a:pt x="114" y="438"/>
                  <a:pt x="114" y="438"/>
                </a:cubicBezTo>
                <a:cubicBezTo>
                  <a:pt x="114" y="372"/>
                  <a:pt x="114" y="372"/>
                  <a:pt x="114" y="372"/>
                </a:cubicBezTo>
                <a:cubicBezTo>
                  <a:pt x="114" y="364"/>
                  <a:pt x="121" y="357"/>
                  <a:pt x="129" y="357"/>
                </a:cubicBezTo>
                <a:cubicBezTo>
                  <a:pt x="129" y="357"/>
                  <a:pt x="129" y="357"/>
                  <a:pt x="129" y="357"/>
                </a:cubicBezTo>
                <a:cubicBezTo>
                  <a:pt x="136" y="357"/>
                  <a:pt x="143" y="364"/>
                  <a:pt x="143" y="372"/>
                </a:cubicBezTo>
                <a:cubicBezTo>
                  <a:pt x="143" y="372"/>
                  <a:pt x="143" y="372"/>
                  <a:pt x="143" y="372"/>
                </a:cubicBezTo>
                <a:cubicBezTo>
                  <a:pt x="143" y="452"/>
                  <a:pt x="143" y="452"/>
                  <a:pt x="143" y="452"/>
                </a:cubicBezTo>
                <a:cubicBezTo>
                  <a:pt x="143" y="456"/>
                  <a:pt x="141" y="460"/>
                  <a:pt x="139" y="463"/>
                </a:cubicBezTo>
                <a:cubicBezTo>
                  <a:pt x="139" y="463"/>
                  <a:pt x="139" y="463"/>
                  <a:pt x="139" y="463"/>
                </a:cubicBezTo>
                <a:cubicBezTo>
                  <a:pt x="136" y="465"/>
                  <a:pt x="132" y="467"/>
                  <a:pt x="129" y="467"/>
                </a:cubicBezTo>
                <a:cubicBezTo>
                  <a:pt x="129" y="467"/>
                  <a:pt x="129" y="467"/>
                  <a:pt x="129" y="467"/>
                </a:cubicBezTo>
                <a:cubicBezTo>
                  <a:pt x="68" y="467"/>
                  <a:pt x="68" y="467"/>
                  <a:pt x="68" y="46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6" name="Freeform 280"/>
          <p:cNvSpPr>
            <a:spLocks noEditPoints="1"/>
          </p:cNvSpPr>
          <p:nvPr userDrawn="1"/>
        </p:nvSpPr>
        <p:spPr bwMode="auto">
          <a:xfrm>
            <a:off x="1877233" y="1939288"/>
            <a:ext cx="401240" cy="373018"/>
          </a:xfrm>
          <a:custGeom>
            <a:avLst/>
            <a:gdLst/>
            <a:ahLst/>
            <a:cxnLst>
              <a:cxn ang="0">
                <a:pos x="183" y="15"/>
              </a:cxn>
              <a:cxn ang="0">
                <a:pos x="122" y="174"/>
              </a:cxn>
              <a:cxn ang="0">
                <a:pos x="122" y="182"/>
              </a:cxn>
              <a:cxn ang="0">
                <a:pos x="80" y="200"/>
              </a:cxn>
              <a:cxn ang="0">
                <a:pos x="15" y="261"/>
              </a:cxn>
              <a:cxn ang="0">
                <a:pos x="14" y="267"/>
              </a:cxn>
              <a:cxn ang="0">
                <a:pos x="22" y="279"/>
              </a:cxn>
              <a:cxn ang="0">
                <a:pos x="39" y="272"/>
              </a:cxn>
              <a:cxn ang="0">
                <a:pos x="123" y="210"/>
              </a:cxn>
              <a:cxn ang="0">
                <a:pos x="124" y="216"/>
              </a:cxn>
              <a:cxn ang="0">
                <a:pos x="200" y="360"/>
              </a:cxn>
              <a:cxn ang="0">
                <a:pos x="201" y="361"/>
              </a:cxn>
              <a:cxn ang="0">
                <a:pos x="154" y="383"/>
              </a:cxn>
              <a:cxn ang="0">
                <a:pos x="28" y="328"/>
              </a:cxn>
              <a:cxn ang="0">
                <a:pos x="12" y="319"/>
              </a:cxn>
              <a:cxn ang="0">
                <a:pos x="2" y="335"/>
              </a:cxn>
              <a:cxn ang="0">
                <a:pos x="33" y="382"/>
              </a:cxn>
              <a:cxn ang="0">
                <a:pos x="159" y="409"/>
              </a:cxn>
              <a:cxn ang="0">
                <a:pos x="224" y="377"/>
              </a:cxn>
              <a:cxn ang="0">
                <a:pos x="297" y="411"/>
              </a:cxn>
              <a:cxn ang="0">
                <a:pos x="297" y="410"/>
              </a:cxn>
              <a:cxn ang="0">
                <a:pos x="448" y="372"/>
              </a:cxn>
              <a:cxn ang="0">
                <a:pos x="461" y="330"/>
              </a:cxn>
              <a:cxn ang="0">
                <a:pos x="426" y="252"/>
              </a:cxn>
              <a:cxn ang="0">
                <a:pos x="327" y="181"/>
              </a:cxn>
              <a:cxn ang="0">
                <a:pos x="328" y="167"/>
              </a:cxn>
              <a:cxn ang="0">
                <a:pos x="317" y="94"/>
              </a:cxn>
              <a:cxn ang="0">
                <a:pos x="266" y="20"/>
              </a:cxn>
              <a:cxn ang="0">
                <a:pos x="183" y="15"/>
              </a:cxn>
              <a:cxn ang="0">
                <a:pos x="196" y="38"/>
              </a:cxn>
              <a:cxn ang="0">
                <a:pos x="251" y="42"/>
              </a:cxn>
              <a:cxn ang="0">
                <a:pos x="301" y="167"/>
              </a:cxn>
              <a:cxn ang="0">
                <a:pos x="301" y="172"/>
              </a:cxn>
              <a:cxn ang="0">
                <a:pos x="188" y="166"/>
              </a:cxn>
              <a:cxn ang="0">
                <a:pos x="148" y="174"/>
              </a:cxn>
              <a:cxn ang="0">
                <a:pos x="196" y="38"/>
              </a:cxn>
              <a:cxn ang="0">
                <a:pos x="191" y="192"/>
              </a:cxn>
              <a:cxn ang="0">
                <a:pos x="299" y="199"/>
              </a:cxn>
              <a:cxn ang="0">
                <a:pos x="297" y="213"/>
              </a:cxn>
              <a:cxn ang="0">
                <a:pos x="224" y="345"/>
              </a:cxn>
              <a:cxn ang="0">
                <a:pos x="217" y="339"/>
              </a:cxn>
              <a:cxn ang="0">
                <a:pos x="150" y="214"/>
              </a:cxn>
              <a:cxn ang="0">
                <a:pos x="149" y="201"/>
              </a:cxn>
              <a:cxn ang="0">
                <a:pos x="191" y="192"/>
              </a:cxn>
              <a:cxn ang="0">
                <a:pos x="323" y="217"/>
              </a:cxn>
              <a:cxn ang="0">
                <a:pos x="325" y="208"/>
              </a:cxn>
              <a:cxn ang="0">
                <a:pos x="405" y="269"/>
              </a:cxn>
              <a:cxn ang="0">
                <a:pos x="405" y="269"/>
              </a:cxn>
              <a:cxn ang="0">
                <a:pos x="434" y="330"/>
              </a:cxn>
              <a:cxn ang="0">
                <a:pos x="426" y="357"/>
              </a:cxn>
              <a:cxn ang="0">
                <a:pos x="305" y="385"/>
              </a:cxn>
              <a:cxn ang="0">
                <a:pos x="304" y="385"/>
              </a:cxn>
              <a:cxn ang="0">
                <a:pos x="246" y="360"/>
              </a:cxn>
              <a:cxn ang="0">
                <a:pos x="323" y="217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426" y="252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  <a:cxn ang="0">
                <a:pos x="159" y="409"/>
              </a:cxn>
            </a:cxnLst>
            <a:rect l="0" t="0" r="r" b="b"/>
            <a:pathLst>
              <a:path w="461" h="429">
                <a:moveTo>
                  <a:pt x="183" y="15"/>
                </a:moveTo>
                <a:cubicBezTo>
                  <a:pt x="143" y="38"/>
                  <a:pt x="122" y="95"/>
                  <a:pt x="122" y="174"/>
                </a:cubicBezTo>
                <a:cubicBezTo>
                  <a:pt x="122" y="177"/>
                  <a:pt x="122" y="179"/>
                  <a:pt x="122" y="182"/>
                </a:cubicBezTo>
                <a:cubicBezTo>
                  <a:pt x="107" y="187"/>
                  <a:pt x="93" y="193"/>
                  <a:pt x="80" y="200"/>
                </a:cubicBezTo>
                <a:cubicBezTo>
                  <a:pt x="48" y="217"/>
                  <a:pt x="25" y="239"/>
                  <a:pt x="15" y="261"/>
                </a:cubicBezTo>
                <a:cubicBezTo>
                  <a:pt x="14" y="263"/>
                  <a:pt x="14" y="265"/>
                  <a:pt x="14" y="267"/>
                </a:cubicBezTo>
                <a:cubicBezTo>
                  <a:pt x="14" y="272"/>
                  <a:pt x="17" y="276"/>
                  <a:pt x="22" y="279"/>
                </a:cubicBezTo>
                <a:cubicBezTo>
                  <a:pt x="28" y="282"/>
                  <a:pt x="36" y="279"/>
                  <a:pt x="39" y="272"/>
                </a:cubicBezTo>
                <a:cubicBezTo>
                  <a:pt x="50" y="248"/>
                  <a:pt x="82" y="225"/>
                  <a:pt x="123" y="210"/>
                </a:cubicBezTo>
                <a:cubicBezTo>
                  <a:pt x="123" y="212"/>
                  <a:pt x="123" y="214"/>
                  <a:pt x="124" y="216"/>
                </a:cubicBezTo>
                <a:cubicBezTo>
                  <a:pt x="128" y="274"/>
                  <a:pt x="154" y="322"/>
                  <a:pt x="200" y="360"/>
                </a:cubicBezTo>
                <a:cubicBezTo>
                  <a:pt x="200" y="360"/>
                  <a:pt x="201" y="360"/>
                  <a:pt x="201" y="361"/>
                </a:cubicBezTo>
                <a:cubicBezTo>
                  <a:pt x="175" y="377"/>
                  <a:pt x="155" y="382"/>
                  <a:pt x="154" y="383"/>
                </a:cubicBezTo>
                <a:cubicBezTo>
                  <a:pt x="51" y="402"/>
                  <a:pt x="29" y="331"/>
                  <a:pt x="28" y="328"/>
                </a:cubicBezTo>
                <a:cubicBezTo>
                  <a:pt x="26" y="321"/>
                  <a:pt x="19" y="317"/>
                  <a:pt x="12" y="319"/>
                </a:cubicBezTo>
                <a:cubicBezTo>
                  <a:pt x="5" y="321"/>
                  <a:pt x="0" y="328"/>
                  <a:pt x="2" y="335"/>
                </a:cubicBezTo>
                <a:cubicBezTo>
                  <a:pt x="3" y="336"/>
                  <a:pt x="10" y="361"/>
                  <a:pt x="33" y="382"/>
                </a:cubicBezTo>
                <a:cubicBezTo>
                  <a:pt x="54" y="401"/>
                  <a:pt x="93" y="421"/>
                  <a:pt x="159" y="409"/>
                </a:cubicBezTo>
                <a:cubicBezTo>
                  <a:pt x="164" y="408"/>
                  <a:pt x="192" y="399"/>
                  <a:pt x="224" y="377"/>
                </a:cubicBezTo>
                <a:cubicBezTo>
                  <a:pt x="257" y="398"/>
                  <a:pt x="287" y="408"/>
                  <a:pt x="297" y="411"/>
                </a:cubicBezTo>
                <a:cubicBezTo>
                  <a:pt x="297" y="411"/>
                  <a:pt x="297" y="410"/>
                  <a:pt x="297" y="410"/>
                </a:cubicBezTo>
                <a:cubicBezTo>
                  <a:pt x="355" y="429"/>
                  <a:pt x="422" y="412"/>
                  <a:pt x="448" y="372"/>
                </a:cubicBezTo>
                <a:cubicBezTo>
                  <a:pt x="454" y="362"/>
                  <a:pt x="461" y="348"/>
                  <a:pt x="461" y="330"/>
                </a:cubicBezTo>
                <a:cubicBezTo>
                  <a:pt x="461" y="309"/>
                  <a:pt x="453" y="283"/>
                  <a:pt x="426" y="252"/>
                </a:cubicBezTo>
                <a:cubicBezTo>
                  <a:pt x="399" y="219"/>
                  <a:pt x="366" y="196"/>
                  <a:pt x="327" y="181"/>
                </a:cubicBezTo>
                <a:cubicBezTo>
                  <a:pt x="327" y="176"/>
                  <a:pt x="328" y="172"/>
                  <a:pt x="328" y="167"/>
                </a:cubicBezTo>
                <a:cubicBezTo>
                  <a:pt x="328" y="141"/>
                  <a:pt x="324" y="116"/>
                  <a:pt x="317" y="94"/>
                </a:cubicBezTo>
                <a:cubicBezTo>
                  <a:pt x="306" y="62"/>
                  <a:pt x="288" y="35"/>
                  <a:pt x="266" y="20"/>
                </a:cubicBezTo>
                <a:cubicBezTo>
                  <a:pt x="239" y="1"/>
                  <a:pt x="209" y="0"/>
                  <a:pt x="183" y="15"/>
                </a:cubicBezTo>
                <a:close/>
                <a:moveTo>
                  <a:pt x="196" y="38"/>
                </a:moveTo>
                <a:cubicBezTo>
                  <a:pt x="213" y="28"/>
                  <a:pt x="232" y="29"/>
                  <a:pt x="251" y="42"/>
                </a:cubicBezTo>
                <a:cubicBezTo>
                  <a:pt x="276" y="59"/>
                  <a:pt x="301" y="101"/>
                  <a:pt x="301" y="167"/>
                </a:cubicBezTo>
                <a:cubicBezTo>
                  <a:pt x="301" y="168"/>
                  <a:pt x="301" y="170"/>
                  <a:pt x="301" y="172"/>
                </a:cubicBezTo>
                <a:cubicBezTo>
                  <a:pt x="266" y="163"/>
                  <a:pt x="227" y="161"/>
                  <a:pt x="188" y="166"/>
                </a:cubicBezTo>
                <a:cubicBezTo>
                  <a:pt x="175" y="168"/>
                  <a:pt x="161" y="170"/>
                  <a:pt x="148" y="174"/>
                </a:cubicBezTo>
                <a:cubicBezTo>
                  <a:pt x="148" y="105"/>
                  <a:pt x="165" y="56"/>
                  <a:pt x="196" y="38"/>
                </a:cubicBezTo>
                <a:close/>
                <a:moveTo>
                  <a:pt x="191" y="192"/>
                </a:moveTo>
                <a:cubicBezTo>
                  <a:pt x="229" y="188"/>
                  <a:pt x="266" y="190"/>
                  <a:pt x="299" y="199"/>
                </a:cubicBezTo>
                <a:cubicBezTo>
                  <a:pt x="298" y="204"/>
                  <a:pt x="298" y="208"/>
                  <a:pt x="297" y="213"/>
                </a:cubicBezTo>
                <a:cubicBezTo>
                  <a:pt x="287" y="278"/>
                  <a:pt x="255" y="319"/>
                  <a:pt x="224" y="345"/>
                </a:cubicBezTo>
                <a:cubicBezTo>
                  <a:pt x="221" y="343"/>
                  <a:pt x="219" y="341"/>
                  <a:pt x="217" y="339"/>
                </a:cubicBezTo>
                <a:cubicBezTo>
                  <a:pt x="177" y="306"/>
                  <a:pt x="154" y="264"/>
                  <a:pt x="150" y="214"/>
                </a:cubicBezTo>
                <a:cubicBezTo>
                  <a:pt x="150" y="209"/>
                  <a:pt x="150" y="205"/>
                  <a:pt x="149" y="201"/>
                </a:cubicBezTo>
                <a:cubicBezTo>
                  <a:pt x="163" y="197"/>
                  <a:pt x="177" y="194"/>
                  <a:pt x="191" y="192"/>
                </a:cubicBezTo>
                <a:close/>
                <a:moveTo>
                  <a:pt x="323" y="217"/>
                </a:moveTo>
                <a:cubicBezTo>
                  <a:pt x="324" y="214"/>
                  <a:pt x="324" y="211"/>
                  <a:pt x="325" y="208"/>
                </a:cubicBezTo>
                <a:cubicBezTo>
                  <a:pt x="356" y="222"/>
                  <a:pt x="383" y="242"/>
                  <a:pt x="405" y="269"/>
                </a:cubicBezTo>
                <a:cubicBezTo>
                  <a:pt x="405" y="269"/>
                  <a:pt x="405" y="269"/>
                  <a:pt x="405" y="269"/>
                </a:cubicBezTo>
                <a:cubicBezTo>
                  <a:pt x="424" y="291"/>
                  <a:pt x="434" y="312"/>
                  <a:pt x="434" y="330"/>
                </a:cubicBezTo>
                <a:cubicBezTo>
                  <a:pt x="434" y="340"/>
                  <a:pt x="431" y="349"/>
                  <a:pt x="426" y="357"/>
                </a:cubicBezTo>
                <a:cubicBezTo>
                  <a:pt x="406" y="387"/>
                  <a:pt x="352" y="400"/>
                  <a:pt x="305" y="385"/>
                </a:cubicBezTo>
                <a:cubicBezTo>
                  <a:pt x="305" y="385"/>
                  <a:pt x="305" y="385"/>
                  <a:pt x="304" y="385"/>
                </a:cubicBezTo>
                <a:cubicBezTo>
                  <a:pt x="296" y="383"/>
                  <a:pt x="273" y="375"/>
                  <a:pt x="246" y="360"/>
                </a:cubicBezTo>
                <a:cubicBezTo>
                  <a:pt x="277" y="332"/>
                  <a:pt x="312" y="287"/>
                  <a:pt x="323" y="217"/>
                </a:cubicBezTo>
                <a:close/>
                <a:moveTo>
                  <a:pt x="426" y="252"/>
                </a:move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ubicBezTo>
                  <a:pt x="426" y="252"/>
                  <a:pt x="426" y="252"/>
                  <a:pt x="426" y="252"/>
                </a:cubicBezTo>
                <a:close/>
                <a:moveTo>
                  <a:pt x="159" y="409"/>
                </a:move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ubicBezTo>
                  <a:pt x="159" y="409"/>
                  <a:pt x="159" y="409"/>
                  <a:pt x="159" y="40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7" name="Freeform 284"/>
          <p:cNvSpPr>
            <a:spLocks/>
          </p:cNvSpPr>
          <p:nvPr userDrawn="1"/>
        </p:nvSpPr>
        <p:spPr bwMode="auto">
          <a:xfrm>
            <a:off x="2431202" y="1964451"/>
            <a:ext cx="240498" cy="322709"/>
          </a:xfrm>
          <a:custGeom>
            <a:avLst/>
            <a:gdLst/>
            <a:ahLst/>
            <a:cxnLst>
              <a:cxn ang="0">
                <a:pos x="8" y="68"/>
              </a:cxn>
              <a:cxn ang="0">
                <a:pos x="0" y="106"/>
              </a:cxn>
              <a:cxn ang="0">
                <a:pos x="57" y="222"/>
              </a:cxn>
              <a:cxn ang="0">
                <a:pos x="67" y="229"/>
              </a:cxn>
              <a:cxn ang="0">
                <a:pos x="67" y="229"/>
              </a:cxn>
              <a:cxn ang="0">
                <a:pos x="67" y="229"/>
              </a:cxn>
              <a:cxn ang="0">
                <a:pos x="85" y="223"/>
              </a:cxn>
              <a:cxn ang="0">
                <a:pos x="80" y="205"/>
              </a:cxn>
              <a:cxn ang="0">
                <a:pos x="59" y="163"/>
              </a:cxn>
              <a:cxn ang="0">
                <a:pos x="73" y="153"/>
              </a:cxn>
              <a:cxn ang="0">
                <a:pos x="89" y="143"/>
              </a:cxn>
              <a:cxn ang="0">
                <a:pos x="79" y="127"/>
              </a:cxn>
              <a:cxn ang="0">
                <a:pos x="35" y="151"/>
              </a:cxn>
              <a:cxn ang="0">
                <a:pos x="26" y="106"/>
              </a:cxn>
              <a:cxn ang="0">
                <a:pos x="31" y="80"/>
              </a:cxn>
              <a:cxn ang="0">
                <a:pos x="155" y="27"/>
              </a:cxn>
              <a:cxn ang="0">
                <a:pos x="241" y="85"/>
              </a:cxn>
              <a:cxn ang="0">
                <a:pos x="243" y="102"/>
              </a:cxn>
              <a:cxn ang="0">
                <a:pos x="234" y="131"/>
              </a:cxn>
              <a:cxn ang="0">
                <a:pos x="230" y="140"/>
              </a:cxn>
              <a:cxn ang="0">
                <a:pos x="246" y="184"/>
              </a:cxn>
              <a:cxn ang="0">
                <a:pos x="247" y="190"/>
              </a:cxn>
              <a:cxn ang="0">
                <a:pos x="239" y="197"/>
              </a:cxn>
              <a:cxn ang="0">
                <a:pos x="230" y="203"/>
              </a:cxn>
              <a:cxn ang="0">
                <a:pos x="226" y="218"/>
              </a:cxn>
              <a:cxn ang="0">
                <a:pos x="228" y="231"/>
              </a:cxn>
              <a:cxn ang="0">
                <a:pos x="224" y="242"/>
              </a:cxn>
              <a:cxn ang="0">
                <a:pos x="224" y="244"/>
              </a:cxn>
              <a:cxn ang="0">
                <a:pos x="227" y="255"/>
              </a:cxn>
              <a:cxn ang="0">
                <a:pos x="219" y="273"/>
              </a:cxn>
              <a:cxn ang="0">
                <a:pos x="197" y="286"/>
              </a:cxn>
              <a:cxn ang="0">
                <a:pos x="150" y="294"/>
              </a:cxn>
              <a:cxn ang="0">
                <a:pos x="131" y="336"/>
              </a:cxn>
              <a:cxn ang="0">
                <a:pos x="40" y="292"/>
              </a:cxn>
              <a:cxn ang="0">
                <a:pos x="22" y="298"/>
              </a:cxn>
              <a:cxn ang="0">
                <a:pos x="28" y="315"/>
              </a:cxn>
              <a:cxn ang="0">
                <a:pos x="135" y="367"/>
              </a:cxn>
              <a:cxn ang="0">
                <a:pos x="147" y="367"/>
              </a:cxn>
              <a:cxn ang="0">
                <a:pos x="154" y="357"/>
              </a:cxn>
              <a:cxn ang="0">
                <a:pos x="165" y="316"/>
              </a:cxn>
              <a:cxn ang="0">
                <a:pos x="197" y="313"/>
              </a:cxn>
              <a:cxn ang="0">
                <a:pos x="244" y="283"/>
              </a:cxn>
              <a:cxn ang="0">
                <a:pos x="246" y="278"/>
              </a:cxn>
              <a:cxn ang="0">
                <a:pos x="254" y="252"/>
              </a:cxn>
              <a:cxn ang="0">
                <a:pos x="251" y="244"/>
              </a:cxn>
              <a:cxn ang="0">
                <a:pos x="255" y="235"/>
              </a:cxn>
              <a:cxn ang="0">
                <a:pos x="255" y="232"/>
              </a:cxn>
              <a:cxn ang="0">
                <a:pos x="253" y="219"/>
              </a:cxn>
              <a:cxn ang="0">
                <a:pos x="274" y="199"/>
              </a:cxn>
              <a:cxn ang="0">
                <a:pos x="276" y="189"/>
              </a:cxn>
              <a:cxn ang="0">
                <a:pos x="275" y="183"/>
              </a:cxn>
              <a:cxn ang="0">
                <a:pos x="271" y="174"/>
              </a:cxn>
              <a:cxn ang="0">
                <a:pos x="257" y="143"/>
              </a:cxn>
              <a:cxn ang="0">
                <a:pos x="269" y="102"/>
              </a:cxn>
              <a:cxn ang="0">
                <a:pos x="267" y="80"/>
              </a:cxn>
              <a:cxn ang="0">
                <a:pos x="155" y="0"/>
              </a:cxn>
              <a:cxn ang="0">
                <a:pos x="8" y="68"/>
              </a:cxn>
            </a:cxnLst>
            <a:rect l="0" t="0" r="r" b="b"/>
            <a:pathLst>
              <a:path w="276" h="369">
                <a:moveTo>
                  <a:pt x="8" y="68"/>
                </a:moveTo>
                <a:cubicBezTo>
                  <a:pt x="3" y="77"/>
                  <a:pt x="0" y="90"/>
                  <a:pt x="0" y="106"/>
                </a:cubicBezTo>
                <a:cubicBezTo>
                  <a:pt x="0" y="145"/>
                  <a:pt x="17" y="196"/>
                  <a:pt x="57" y="222"/>
                </a:cubicBezTo>
                <a:cubicBezTo>
                  <a:pt x="60" y="225"/>
                  <a:pt x="63" y="227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74" y="232"/>
                  <a:pt x="82" y="230"/>
                  <a:pt x="85" y="223"/>
                </a:cubicBezTo>
                <a:cubicBezTo>
                  <a:pt x="88" y="217"/>
                  <a:pt x="86" y="209"/>
                  <a:pt x="80" y="205"/>
                </a:cubicBezTo>
                <a:cubicBezTo>
                  <a:pt x="58" y="194"/>
                  <a:pt x="54" y="175"/>
                  <a:pt x="59" y="163"/>
                </a:cubicBezTo>
                <a:cubicBezTo>
                  <a:pt x="60" y="159"/>
                  <a:pt x="64" y="151"/>
                  <a:pt x="73" y="153"/>
                </a:cubicBezTo>
                <a:cubicBezTo>
                  <a:pt x="81" y="155"/>
                  <a:pt x="88" y="150"/>
                  <a:pt x="89" y="143"/>
                </a:cubicBezTo>
                <a:cubicBezTo>
                  <a:pt x="91" y="136"/>
                  <a:pt x="86" y="129"/>
                  <a:pt x="79" y="127"/>
                </a:cubicBezTo>
                <a:cubicBezTo>
                  <a:pt x="60" y="123"/>
                  <a:pt x="43" y="133"/>
                  <a:pt x="35" y="151"/>
                </a:cubicBezTo>
                <a:cubicBezTo>
                  <a:pt x="29" y="136"/>
                  <a:pt x="26" y="120"/>
                  <a:pt x="26" y="106"/>
                </a:cubicBezTo>
                <a:cubicBezTo>
                  <a:pt x="26" y="95"/>
                  <a:pt x="28" y="86"/>
                  <a:pt x="31" y="80"/>
                </a:cubicBezTo>
                <a:cubicBezTo>
                  <a:pt x="54" y="34"/>
                  <a:pt x="119" y="27"/>
                  <a:pt x="155" y="27"/>
                </a:cubicBezTo>
                <a:cubicBezTo>
                  <a:pt x="197" y="27"/>
                  <a:pt x="235" y="52"/>
                  <a:pt x="241" y="85"/>
                </a:cubicBezTo>
                <a:cubicBezTo>
                  <a:pt x="242" y="91"/>
                  <a:pt x="243" y="97"/>
                  <a:pt x="243" y="102"/>
                </a:cubicBezTo>
                <a:cubicBezTo>
                  <a:pt x="243" y="120"/>
                  <a:pt x="236" y="128"/>
                  <a:pt x="234" y="131"/>
                </a:cubicBezTo>
                <a:cubicBezTo>
                  <a:pt x="232" y="133"/>
                  <a:pt x="230" y="136"/>
                  <a:pt x="230" y="140"/>
                </a:cubicBezTo>
                <a:cubicBezTo>
                  <a:pt x="230" y="154"/>
                  <a:pt x="238" y="168"/>
                  <a:pt x="246" y="184"/>
                </a:cubicBezTo>
                <a:cubicBezTo>
                  <a:pt x="246" y="184"/>
                  <a:pt x="249" y="188"/>
                  <a:pt x="247" y="190"/>
                </a:cubicBezTo>
                <a:cubicBezTo>
                  <a:pt x="246" y="192"/>
                  <a:pt x="241" y="196"/>
                  <a:pt x="239" y="197"/>
                </a:cubicBezTo>
                <a:cubicBezTo>
                  <a:pt x="230" y="203"/>
                  <a:pt x="230" y="203"/>
                  <a:pt x="230" y="203"/>
                </a:cubicBezTo>
                <a:cubicBezTo>
                  <a:pt x="229" y="205"/>
                  <a:pt x="226" y="208"/>
                  <a:pt x="226" y="218"/>
                </a:cubicBezTo>
                <a:cubicBezTo>
                  <a:pt x="226" y="221"/>
                  <a:pt x="227" y="226"/>
                  <a:pt x="228" y="231"/>
                </a:cubicBezTo>
                <a:cubicBezTo>
                  <a:pt x="226" y="234"/>
                  <a:pt x="224" y="238"/>
                  <a:pt x="224" y="242"/>
                </a:cubicBezTo>
                <a:cubicBezTo>
                  <a:pt x="224" y="243"/>
                  <a:pt x="224" y="243"/>
                  <a:pt x="224" y="244"/>
                </a:cubicBezTo>
                <a:cubicBezTo>
                  <a:pt x="224" y="247"/>
                  <a:pt x="224" y="251"/>
                  <a:pt x="227" y="255"/>
                </a:cubicBezTo>
                <a:cubicBezTo>
                  <a:pt x="226" y="259"/>
                  <a:pt x="223" y="268"/>
                  <a:pt x="219" y="273"/>
                </a:cubicBezTo>
                <a:cubicBezTo>
                  <a:pt x="217" y="277"/>
                  <a:pt x="205" y="286"/>
                  <a:pt x="197" y="286"/>
                </a:cubicBezTo>
                <a:cubicBezTo>
                  <a:pt x="173" y="286"/>
                  <a:pt x="159" y="288"/>
                  <a:pt x="150" y="294"/>
                </a:cubicBezTo>
                <a:cubicBezTo>
                  <a:pt x="147" y="296"/>
                  <a:pt x="139" y="300"/>
                  <a:pt x="131" y="336"/>
                </a:cubicBezTo>
                <a:cubicBezTo>
                  <a:pt x="109" y="325"/>
                  <a:pt x="40" y="292"/>
                  <a:pt x="40" y="292"/>
                </a:cubicBezTo>
                <a:cubicBezTo>
                  <a:pt x="33" y="288"/>
                  <a:pt x="25" y="291"/>
                  <a:pt x="22" y="298"/>
                </a:cubicBezTo>
                <a:cubicBezTo>
                  <a:pt x="19" y="304"/>
                  <a:pt x="22" y="312"/>
                  <a:pt x="28" y="315"/>
                </a:cubicBezTo>
                <a:cubicBezTo>
                  <a:pt x="135" y="367"/>
                  <a:pt x="135" y="367"/>
                  <a:pt x="135" y="367"/>
                </a:cubicBezTo>
                <a:cubicBezTo>
                  <a:pt x="139" y="369"/>
                  <a:pt x="143" y="369"/>
                  <a:pt x="147" y="367"/>
                </a:cubicBezTo>
                <a:cubicBezTo>
                  <a:pt x="151" y="365"/>
                  <a:pt x="153" y="361"/>
                  <a:pt x="154" y="357"/>
                </a:cubicBezTo>
                <a:cubicBezTo>
                  <a:pt x="157" y="340"/>
                  <a:pt x="162" y="321"/>
                  <a:pt x="165" y="316"/>
                </a:cubicBezTo>
                <a:cubicBezTo>
                  <a:pt x="169" y="314"/>
                  <a:pt x="178" y="313"/>
                  <a:pt x="197" y="313"/>
                </a:cubicBezTo>
                <a:cubicBezTo>
                  <a:pt x="215" y="313"/>
                  <a:pt x="238" y="299"/>
                  <a:pt x="244" y="283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51" y="268"/>
                  <a:pt x="254" y="259"/>
                  <a:pt x="254" y="252"/>
                </a:cubicBezTo>
                <a:cubicBezTo>
                  <a:pt x="254" y="249"/>
                  <a:pt x="253" y="246"/>
                  <a:pt x="251" y="244"/>
                </a:cubicBezTo>
                <a:cubicBezTo>
                  <a:pt x="253" y="241"/>
                  <a:pt x="255" y="238"/>
                  <a:pt x="255" y="235"/>
                </a:cubicBezTo>
                <a:cubicBezTo>
                  <a:pt x="255" y="234"/>
                  <a:pt x="255" y="233"/>
                  <a:pt x="255" y="232"/>
                </a:cubicBezTo>
                <a:cubicBezTo>
                  <a:pt x="254" y="228"/>
                  <a:pt x="253" y="222"/>
                  <a:pt x="253" y="219"/>
                </a:cubicBezTo>
                <a:cubicBezTo>
                  <a:pt x="261" y="214"/>
                  <a:pt x="270" y="205"/>
                  <a:pt x="274" y="199"/>
                </a:cubicBezTo>
                <a:cubicBezTo>
                  <a:pt x="276" y="195"/>
                  <a:pt x="276" y="191"/>
                  <a:pt x="276" y="189"/>
                </a:cubicBezTo>
                <a:cubicBezTo>
                  <a:pt x="276" y="186"/>
                  <a:pt x="276" y="184"/>
                  <a:pt x="275" y="183"/>
                </a:cubicBezTo>
                <a:cubicBezTo>
                  <a:pt x="271" y="174"/>
                  <a:pt x="271" y="174"/>
                  <a:pt x="271" y="174"/>
                </a:cubicBezTo>
                <a:cubicBezTo>
                  <a:pt x="267" y="166"/>
                  <a:pt x="259" y="153"/>
                  <a:pt x="257" y="143"/>
                </a:cubicBezTo>
                <a:cubicBezTo>
                  <a:pt x="265" y="133"/>
                  <a:pt x="269" y="118"/>
                  <a:pt x="269" y="102"/>
                </a:cubicBezTo>
                <a:cubicBezTo>
                  <a:pt x="269" y="95"/>
                  <a:pt x="269" y="87"/>
                  <a:pt x="267" y="80"/>
                </a:cubicBezTo>
                <a:cubicBezTo>
                  <a:pt x="259" y="35"/>
                  <a:pt x="211" y="0"/>
                  <a:pt x="155" y="0"/>
                </a:cubicBezTo>
                <a:cubicBezTo>
                  <a:pt x="82" y="0"/>
                  <a:pt x="30" y="24"/>
                  <a:pt x="8" y="6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8" name="Freeform 365"/>
          <p:cNvSpPr>
            <a:spLocks/>
          </p:cNvSpPr>
          <p:nvPr userDrawn="1"/>
        </p:nvSpPr>
        <p:spPr bwMode="auto">
          <a:xfrm>
            <a:off x="3659974" y="1954626"/>
            <a:ext cx="170558" cy="342342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184" y="0"/>
              </a:cxn>
              <a:cxn ang="0">
                <a:pos x="11" y="0"/>
              </a:cxn>
              <a:cxn ang="0">
                <a:pos x="3" y="3"/>
              </a:cxn>
              <a:cxn ang="0">
                <a:pos x="0" y="11"/>
              </a:cxn>
              <a:cxn ang="0">
                <a:pos x="0" y="230"/>
              </a:cxn>
              <a:cxn ang="0">
                <a:pos x="0" y="381"/>
              </a:cxn>
              <a:cxn ang="0">
                <a:pos x="11" y="392"/>
              </a:cxn>
              <a:cxn ang="0">
                <a:pos x="23" y="381"/>
              </a:cxn>
              <a:cxn ang="0">
                <a:pos x="23" y="381"/>
              </a:cxn>
              <a:cxn ang="0">
                <a:pos x="23" y="366"/>
              </a:cxn>
              <a:cxn ang="0">
                <a:pos x="53" y="366"/>
              </a:cxn>
              <a:cxn ang="0">
                <a:pos x="64" y="355"/>
              </a:cxn>
              <a:cxn ang="0">
                <a:pos x="53" y="343"/>
              </a:cxn>
              <a:cxn ang="0">
                <a:pos x="23" y="343"/>
              </a:cxn>
              <a:cxn ang="0">
                <a:pos x="23" y="314"/>
              </a:cxn>
              <a:cxn ang="0">
                <a:pos x="52" y="314"/>
              </a:cxn>
              <a:cxn ang="0">
                <a:pos x="63" y="302"/>
              </a:cxn>
              <a:cxn ang="0">
                <a:pos x="52" y="291"/>
              </a:cxn>
              <a:cxn ang="0">
                <a:pos x="23" y="291"/>
              </a:cxn>
              <a:cxn ang="0">
                <a:pos x="23" y="256"/>
              </a:cxn>
              <a:cxn ang="0">
                <a:pos x="96" y="256"/>
              </a:cxn>
              <a:cxn ang="0">
                <a:pos x="107" y="245"/>
              </a:cxn>
              <a:cxn ang="0">
                <a:pos x="96" y="234"/>
              </a:cxn>
              <a:cxn ang="0">
                <a:pos x="23" y="234"/>
              </a:cxn>
              <a:cxn ang="0">
                <a:pos x="23" y="230"/>
              </a:cxn>
              <a:cxn ang="0">
                <a:pos x="23" y="203"/>
              </a:cxn>
              <a:cxn ang="0">
                <a:pos x="51" y="203"/>
              </a:cxn>
              <a:cxn ang="0">
                <a:pos x="63" y="191"/>
              </a:cxn>
              <a:cxn ang="0">
                <a:pos x="51" y="180"/>
              </a:cxn>
              <a:cxn ang="0">
                <a:pos x="23" y="180"/>
              </a:cxn>
              <a:cxn ang="0">
                <a:pos x="23" y="156"/>
              </a:cxn>
              <a:cxn ang="0">
                <a:pos x="52" y="156"/>
              </a:cxn>
              <a:cxn ang="0">
                <a:pos x="63" y="145"/>
              </a:cxn>
              <a:cxn ang="0">
                <a:pos x="52" y="133"/>
              </a:cxn>
              <a:cxn ang="0">
                <a:pos x="23" y="133"/>
              </a:cxn>
              <a:cxn ang="0">
                <a:pos x="23" y="104"/>
              </a:cxn>
              <a:cxn ang="0">
                <a:pos x="95" y="104"/>
              </a:cxn>
              <a:cxn ang="0">
                <a:pos x="106" y="92"/>
              </a:cxn>
              <a:cxn ang="0">
                <a:pos x="95" y="81"/>
              </a:cxn>
              <a:cxn ang="0">
                <a:pos x="23" y="81"/>
              </a:cxn>
              <a:cxn ang="0">
                <a:pos x="23" y="22"/>
              </a:cxn>
              <a:cxn ang="0">
                <a:pos x="173" y="22"/>
              </a:cxn>
              <a:cxn ang="0">
                <a:pos x="173" y="291"/>
              </a:cxn>
              <a:cxn ang="0">
                <a:pos x="184" y="303"/>
              </a:cxn>
              <a:cxn ang="0">
                <a:pos x="195" y="291"/>
              </a:cxn>
              <a:cxn ang="0">
                <a:pos x="195" y="11"/>
              </a:cxn>
              <a:cxn ang="0">
                <a:pos x="192" y="3"/>
              </a:cxn>
            </a:cxnLst>
            <a:rect l="0" t="0" r="r" b="b"/>
            <a:pathLst>
              <a:path w="195" h="392">
                <a:moveTo>
                  <a:pt x="192" y="3"/>
                </a:moveTo>
                <a:cubicBezTo>
                  <a:pt x="190" y="1"/>
                  <a:pt x="187" y="0"/>
                  <a:pt x="1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5"/>
                  <a:pt x="0" y="8"/>
                  <a:pt x="0" y="11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381"/>
                  <a:pt x="0" y="381"/>
                  <a:pt x="0" y="381"/>
                </a:cubicBezTo>
                <a:cubicBezTo>
                  <a:pt x="0" y="387"/>
                  <a:pt x="5" y="392"/>
                  <a:pt x="11" y="392"/>
                </a:cubicBezTo>
                <a:cubicBezTo>
                  <a:pt x="18" y="392"/>
                  <a:pt x="23" y="387"/>
                  <a:pt x="23" y="381"/>
                </a:cubicBezTo>
                <a:cubicBezTo>
                  <a:pt x="23" y="381"/>
                  <a:pt x="23" y="381"/>
                  <a:pt x="23" y="381"/>
                </a:cubicBezTo>
                <a:cubicBezTo>
                  <a:pt x="23" y="366"/>
                  <a:pt x="23" y="366"/>
                  <a:pt x="23" y="366"/>
                </a:cubicBezTo>
                <a:cubicBezTo>
                  <a:pt x="53" y="366"/>
                  <a:pt x="53" y="366"/>
                  <a:pt x="53" y="366"/>
                </a:cubicBezTo>
                <a:cubicBezTo>
                  <a:pt x="59" y="366"/>
                  <a:pt x="64" y="361"/>
                  <a:pt x="64" y="355"/>
                </a:cubicBezTo>
                <a:cubicBezTo>
                  <a:pt x="64" y="348"/>
                  <a:pt x="59" y="343"/>
                  <a:pt x="53" y="343"/>
                </a:cubicBezTo>
                <a:cubicBezTo>
                  <a:pt x="23" y="343"/>
                  <a:pt x="23" y="343"/>
                  <a:pt x="23" y="343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8" y="314"/>
                  <a:pt x="63" y="309"/>
                  <a:pt x="63" y="302"/>
                </a:cubicBezTo>
                <a:cubicBezTo>
                  <a:pt x="63" y="296"/>
                  <a:pt x="58" y="291"/>
                  <a:pt x="52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2" y="256"/>
                  <a:pt x="107" y="251"/>
                  <a:pt x="107" y="245"/>
                </a:cubicBezTo>
                <a:cubicBezTo>
                  <a:pt x="107" y="239"/>
                  <a:pt x="102" y="234"/>
                  <a:pt x="96" y="234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03"/>
                  <a:pt x="23" y="203"/>
                  <a:pt x="23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7" y="203"/>
                  <a:pt x="63" y="198"/>
                  <a:pt x="63" y="191"/>
                </a:cubicBezTo>
                <a:cubicBezTo>
                  <a:pt x="63" y="185"/>
                  <a:pt x="57" y="180"/>
                  <a:pt x="51" y="180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8" y="156"/>
                  <a:pt x="63" y="151"/>
                  <a:pt x="63" y="145"/>
                </a:cubicBezTo>
                <a:cubicBezTo>
                  <a:pt x="63" y="138"/>
                  <a:pt x="58" y="133"/>
                  <a:pt x="52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101" y="104"/>
                  <a:pt x="106" y="99"/>
                  <a:pt x="106" y="92"/>
                </a:cubicBezTo>
                <a:cubicBezTo>
                  <a:pt x="106" y="86"/>
                  <a:pt x="101" y="81"/>
                  <a:pt x="9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22"/>
                  <a:pt x="23" y="22"/>
                  <a:pt x="23" y="22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3" y="298"/>
                  <a:pt x="178" y="303"/>
                  <a:pt x="184" y="303"/>
                </a:cubicBezTo>
                <a:cubicBezTo>
                  <a:pt x="190" y="303"/>
                  <a:pt x="195" y="298"/>
                  <a:pt x="195" y="291"/>
                </a:cubicBezTo>
                <a:cubicBezTo>
                  <a:pt x="195" y="11"/>
                  <a:pt x="195" y="11"/>
                  <a:pt x="195" y="11"/>
                </a:cubicBezTo>
                <a:cubicBezTo>
                  <a:pt x="195" y="8"/>
                  <a:pt x="194" y="5"/>
                  <a:pt x="192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89" name="Freeform 325"/>
          <p:cNvSpPr>
            <a:spLocks/>
          </p:cNvSpPr>
          <p:nvPr userDrawn="1"/>
        </p:nvSpPr>
        <p:spPr bwMode="auto">
          <a:xfrm>
            <a:off x="2848361" y="1925799"/>
            <a:ext cx="353385" cy="400013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115" y="0"/>
              </a:cxn>
              <a:cxn ang="0">
                <a:pos x="102" y="13"/>
              </a:cxn>
              <a:cxn ang="0">
                <a:pos x="102" y="188"/>
              </a:cxn>
              <a:cxn ang="0">
                <a:pos x="115" y="201"/>
              </a:cxn>
              <a:cxn ang="0">
                <a:pos x="183" y="201"/>
              </a:cxn>
              <a:cxn ang="0">
                <a:pos x="164" y="222"/>
              </a:cxn>
              <a:cxn ang="0">
                <a:pos x="160" y="231"/>
              </a:cxn>
              <a:cxn ang="0">
                <a:pos x="164" y="241"/>
              </a:cxn>
              <a:cxn ang="0">
                <a:pos x="183" y="240"/>
              </a:cxn>
              <a:cxn ang="0">
                <a:pos x="224" y="197"/>
              </a:cxn>
              <a:cxn ang="0">
                <a:pos x="223" y="179"/>
              </a:cxn>
              <a:cxn ang="0">
                <a:pos x="183" y="139"/>
              </a:cxn>
              <a:cxn ang="0">
                <a:pos x="164" y="139"/>
              </a:cxn>
              <a:cxn ang="0">
                <a:pos x="160" y="148"/>
              </a:cxn>
              <a:cxn ang="0">
                <a:pos x="164" y="158"/>
              </a:cxn>
              <a:cxn ang="0">
                <a:pos x="181" y="175"/>
              </a:cxn>
              <a:cxn ang="0">
                <a:pos x="129" y="175"/>
              </a:cxn>
              <a:cxn ang="0">
                <a:pos x="129" y="27"/>
              </a:cxn>
              <a:cxn ang="0">
                <a:pos x="379" y="27"/>
              </a:cxn>
              <a:cxn ang="0">
                <a:pos x="379" y="432"/>
              </a:cxn>
              <a:cxn ang="0">
                <a:pos x="129" y="432"/>
              </a:cxn>
              <a:cxn ang="0">
                <a:pos x="129" y="269"/>
              </a:cxn>
              <a:cxn ang="0">
                <a:pos x="115" y="256"/>
              </a:cxn>
              <a:cxn ang="0">
                <a:pos x="46" y="256"/>
              </a:cxn>
              <a:cxn ang="0">
                <a:pos x="65" y="235"/>
              </a:cxn>
              <a:cxn ang="0">
                <a:pos x="69" y="226"/>
              </a:cxn>
              <a:cxn ang="0">
                <a:pos x="64" y="217"/>
              </a:cxn>
              <a:cxn ang="0">
                <a:pos x="46" y="217"/>
              </a:cxn>
              <a:cxn ang="0">
                <a:pos x="5" y="260"/>
              </a:cxn>
              <a:cxn ang="0">
                <a:pos x="5" y="278"/>
              </a:cxn>
              <a:cxn ang="0">
                <a:pos x="46" y="318"/>
              </a:cxn>
              <a:cxn ang="0">
                <a:pos x="65" y="318"/>
              </a:cxn>
              <a:cxn ang="0">
                <a:pos x="69" y="309"/>
              </a:cxn>
              <a:cxn ang="0">
                <a:pos x="65" y="300"/>
              </a:cxn>
              <a:cxn ang="0">
                <a:pos x="47" y="282"/>
              </a:cxn>
              <a:cxn ang="0">
                <a:pos x="102" y="282"/>
              </a:cxn>
              <a:cxn ang="0">
                <a:pos x="102" y="445"/>
              </a:cxn>
              <a:cxn ang="0">
                <a:pos x="115" y="459"/>
              </a:cxn>
              <a:cxn ang="0">
                <a:pos x="392" y="459"/>
              </a:cxn>
              <a:cxn ang="0">
                <a:pos x="405" y="445"/>
              </a:cxn>
              <a:cxn ang="0">
                <a:pos x="405" y="13"/>
              </a:cxn>
              <a:cxn ang="0">
                <a:pos x="392" y="0"/>
              </a:cxn>
            </a:cxnLst>
            <a:rect l="0" t="0" r="r" b="b"/>
            <a:pathLst>
              <a:path w="405" h="459">
                <a:moveTo>
                  <a:pt x="392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08" y="0"/>
                  <a:pt x="102" y="6"/>
                  <a:pt x="102" y="13"/>
                </a:cubicBezTo>
                <a:cubicBezTo>
                  <a:pt x="102" y="188"/>
                  <a:pt x="102" y="188"/>
                  <a:pt x="102" y="188"/>
                </a:cubicBezTo>
                <a:cubicBezTo>
                  <a:pt x="102" y="196"/>
                  <a:pt x="108" y="201"/>
                  <a:pt x="115" y="201"/>
                </a:cubicBezTo>
                <a:cubicBezTo>
                  <a:pt x="183" y="201"/>
                  <a:pt x="183" y="201"/>
                  <a:pt x="183" y="201"/>
                </a:cubicBezTo>
                <a:cubicBezTo>
                  <a:pt x="173" y="212"/>
                  <a:pt x="164" y="222"/>
                  <a:pt x="164" y="222"/>
                </a:cubicBezTo>
                <a:cubicBezTo>
                  <a:pt x="161" y="224"/>
                  <a:pt x="160" y="228"/>
                  <a:pt x="160" y="231"/>
                </a:cubicBezTo>
                <a:cubicBezTo>
                  <a:pt x="160" y="234"/>
                  <a:pt x="161" y="238"/>
                  <a:pt x="164" y="241"/>
                </a:cubicBezTo>
                <a:cubicBezTo>
                  <a:pt x="170" y="246"/>
                  <a:pt x="178" y="245"/>
                  <a:pt x="183" y="240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9" y="192"/>
                  <a:pt x="228" y="184"/>
                  <a:pt x="223" y="179"/>
                </a:cubicBezTo>
                <a:cubicBezTo>
                  <a:pt x="183" y="139"/>
                  <a:pt x="183" y="139"/>
                  <a:pt x="183" y="139"/>
                </a:cubicBezTo>
                <a:cubicBezTo>
                  <a:pt x="178" y="133"/>
                  <a:pt x="169" y="134"/>
                  <a:pt x="164" y="139"/>
                </a:cubicBezTo>
                <a:cubicBezTo>
                  <a:pt x="161" y="141"/>
                  <a:pt x="160" y="145"/>
                  <a:pt x="160" y="148"/>
                </a:cubicBezTo>
                <a:cubicBezTo>
                  <a:pt x="160" y="152"/>
                  <a:pt x="161" y="155"/>
                  <a:pt x="164" y="158"/>
                </a:cubicBezTo>
                <a:cubicBezTo>
                  <a:pt x="164" y="158"/>
                  <a:pt x="172" y="166"/>
                  <a:pt x="181" y="175"/>
                </a:cubicBezTo>
                <a:cubicBezTo>
                  <a:pt x="129" y="175"/>
                  <a:pt x="129" y="175"/>
                  <a:pt x="129" y="175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379" y="27"/>
                  <a:pt x="379" y="27"/>
                  <a:pt x="379" y="27"/>
                </a:cubicBezTo>
                <a:cubicBezTo>
                  <a:pt x="379" y="432"/>
                  <a:pt x="379" y="432"/>
                  <a:pt x="379" y="432"/>
                </a:cubicBezTo>
                <a:cubicBezTo>
                  <a:pt x="129" y="432"/>
                  <a:pt x="129" y="432"/>
                  <a:pt x="129" y="432"/>
                </a:cubicBezTo>
                <a:cubicBezTo>
                  <a:pt x="129" y="409"/>
                  <a:pt x="129" y="269"/>
                  <a:pt x="129" y="269"/>
                </a:cubicBezTo>
                <a:cubicBezTo>
                  <a:pt x="129" y="262"/>
                  <a:pt x="123" y="256"/>
                  <a:pt x="115" y="256"/>
                </a:cubicBezTo>
                <a:cubicBezTo>
                  <a:pt x="46" y="256"/>
                  <a:pt x="46" y="256"/>
                  <a:pt x="46" y="256"/>
                </a:cubicBezTo>
                <a:cubicBezTo>
                  <a:pt x="55" y="245"/>
                  <a:pt x="65" y="235"/>
                  <a:pt x="65" y="235"/>
                </a:cubicBezTo>
                <a:cubicBezTo>
                  <a:pt x="67" y="233"/>
                  <a:pt x="69" y="230"/>
                  <a:pt x="69" y="226"/>
                </a:cubicBezTo>
                <a:cubicBezTo>
                  <a:pt x="69" y="223"/>
                  <a:pt x="67" y="219"/>
                  <a:pt x="64" y="217"/>
                </a:cubicBezTo>
                <a:cubicBezTo>
                  <a:pt x="59" y="211"/>
                  <a:pt x="51" y="212"/>
                  <a:pt x="46" y="217"/>
                </a:cubicBezTo>
                <a:cubicBezTo>
                  <a:pt x="5" y="260"/>
                  <a:pt x="5" y="260"/>
                  <a:pt x="5" y="260"/>
                </a:cubicBezTo>
                <a:cubicBezTo>
                  <a:pt x="0" y="265"/>
                  <a:pt x="0" y="273"/>
                  <a:pt x="5" y="278"/>
                </a:cubicBezTo>
                <a:cubicBezTo>
                  <a:pt x="46" y="318"/>
                  <a:pt x="46" y="318"/>
                  <a:pt x="46" y="318"/>
                </a:cubicBezTo>
                <a:cubicBezTo>
                  <a:pt x="51" y="324"/>
                  <a:pt x="60" y="324"/>
                  <a:pt x="65" y="318"/>
                </a:cubicBezTo>
                <a:cubicBezTo>
                  <a:pt x="67" y="316"/>
                  <a:pt x="69" y="312"/>
                  <a:pt x="69" y="309"/>
                </a:cubicBezTo>
                <a:cubicBezTo>
                  <a:pt x="69" y="306"/>
                  <a:pt x="67" y="302"/>
                  <a:pt x="65" y="300"/>
                </a:cubicBezTo>
                <a:cubicBezTo>
                  <a:pt x="65" y="300"/>
                  <a:pt x="56" y="291"/>
                  <a:pt x="47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102" y="305"/>
                  <a:pt x="102" y="445"/>
                  <a:pt x="102" y="445"/>
                </a:cubicBezTo>
                <a:cubicBezTo>
                  <a:pt x="102" y="453"/>
                  <a:pt x="108" y="459"/>
                  <a:pt x="115" y="459"/>
                </a:cubicBezTo>
                <a:cubicBezTo>
                  <a:pt x="392" y="459"/>
                  <a:pt x="392" y="459"/>
                  <a:pt x="392" y="459"/>
                </a:cubicBezTo>
                <a:cubicBezTo>
                  <a:pt x="399" y="459"/>
                  <a:pt x="405" y="453"/>
                  <a:pt x="405" y="445"/>
                </a:cubicBezTo>
                <a:cubicBezTo>
                  <a:pt x="405" y="13"/>
                  <a:pt x="405" y="13"/>
                  <a:pt x="405" y="13"/>
                </a:cubicBezTo>
                <a:cubicBezTo>
                  <a:pt x="405" y="6"/>
                  <a:pt x="399" y="0"/>
                  <a:pt x="3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0" name="Freeform 361"/>
          <p:cNvSpPr>
            <a:spLocks noEditPoints="1"/>
          </p:cNvSpPr>
          <p:nvPr userDrawn="1"/>
        </p:nvSpPr>
        <p:spPr bwMode="auto">
          <a:xfrm>
            <a:off x="3450188" y="1926413"/>
            <a:ext cx="155833" cy="398785"/>
          </a:xfrm>
          <a:custGeom>
            <a:avLst/>
            <a:gdLst/>
            <a:ahLst/>
            <a:cxnLst>
              <a:cxn ang="0">
                <a:pos x="67" y="6"/>
              </a:cxn>
              <a:cxn ang="0">
                <a:pos x="54" y="26"/>
              </a:cxn>
              <a:cxn ang="0">
                <a:pos x="67" y="40"/>
              </a:cxn>
              <a:cxn ang="0">
                <a:pos x="80" y="29"/>
              </a:cxn>
              <a:cxn ang="0">
                <a:pos x="90" y="27"/>
              </a:cxn>
              <a:cxn ang="0">
                <a:pos x="99" y="29"/>
              </a:cxn>
              <a:cxn ang="0">
                <a:pos x="99" y="71"/>
              </a:cxn>
              <a:cxn ang="0">
                <a:pos x="109" y="84"/>
              </a:cxn>
              <a:cxn ang="0">
                <a:pos x="152" y="127"/>
              </a:cxn>
              <a:cxn ang="0">
                <a:pos x="152" y="407"/>
              </a:cxn>
              <a:cxn ang="0">
                <a:pos x="136" y="424"/>
              </a:cxn>
              <a:cxn ang="0">
                <a:pos x="90" y="432"/>
              </a:cxn>
              <a:cxn ang="0">
                <a:pos x="43" y="424"/>
              </a:cxn>
              <a:cxn ang="0">
                <a:pos x="28" y="407"/>
              </a:cxn>
              <a:cxn ang="0">
                <a:pos x="27" y="127"/>
              </a:cxn>
              <a:cxn ang="0">
                <a:pos x="70" y="85"/>
              </a:cxn>
              <a:cxn ang="0">
                <a:pos x="80" y="69"/>
              </a:cxn>
              <a:cxn ang="0">
                <a:pos x="64" y="59"/>
              </a:cxn>
              <a:cxn ang="0">
                <a:pos x="0" y="127"/>
              </a:cxn>
              <a:cxn ang="0">
                <a:pos x="1" y="407"/>
              </a:cxn>
              <a:cxn ang="0">
                <a:pos x="90" y="459"/>
              </a:cxn>
              <a:cxn ang="0">
                <a:pos x="147" y="448"/>
              </a:cxn>
              <a:cxn ang="0">
                <a:pos x="178" y="407"/>
              </a:cxn>
              <a:cxn ang="0">
                <a:pos x="178" y="127"/>
              </a:cxn>
              <a:cxn ang="0">
                <a:pos x="126" y="61"/>
              </a:cxn>
              <a:cxn ang="0">
                <a:pos x="126" y="26"/>
              </a:cxn>
              <a:cxn ang="0">
                <a:pos x="90" y="0"/>
              </a:cxn>
              <a:cxn ang="0">
                <a:pos x="67" y="6"/>
              </a:cxn>
              <a:cxn ang="0">
                <a:pos x="80" y="26"/>
              </a:cxn>
              <a:cxn ang="0">
                <a:pos x="80" y="28"/>
              </a:cxn>
              <a:cxn ang="0">
                <a:pos x="80" y="26"/>
              </a:cxn>
            </a:cxnLst>
            <a:rect l="0" t="0" r="r" b="b"/>
            <a:pathLst>
              <a:path w="178" h="459">
                <a:moveTo>
                  <a:pt x="67" y="6"/>
                </a:moveTo>
                <a:cubicBezTo>
                  <a:pt x="59" y="11"/>
                  <a:pt x="54" y="18"/>
                  <a:pt x="54" y="26"/>
                </a:cubicBezTo>
                <a:cubicBezTo>
                  <a:pt x="54" y="34"/>
                  <a:pt x="60" y="40"/>
                  <a:pt x="67" y="40"/>
                </a:cubicBezTo>
                <a:cubicBezTo>
                  <a:pt x="74" y="40"/>
                  <a:pt x="79" y="35"/>
                  <a:pt x="80" y="29"/>
                </a:cubicBezTo>
                <a:cubicBezTo>
                  <a:pt x="81" y="28"/>
                  <a:pt x="85" y="27"/>
                  <a:pt x="90" y="27"/>
                </a:cubicBezTo>
                <a:cubicBezTo>
                  <a:pt x="94" y="27"/>
                  <a:pt x="98" y="28"/>
                  <a:pt x="99" y="29"/>
                </a:cubicBezTo>
                <a:cubicBezTo>
                  <a:pt x="99" y="33"/>
                  <a:pt x="99" y="71"/>
                  <a:pt x="99" y="71"/>
                </a:cubicBezTo>
                <a:cubicBezTo>
                  <a:pt x="99" y="77"/>
                  <a:pt x="103" y="82"/>
                  <a:pt x="109" y="84"/>
                </a:cubicBezTo>
                <a:cubicBezTo>
                  <a:pt x="111" y="84"/>
                  <a:pt x="152" y="95"/>
                  <a:pt x="152" y="127"/>
                </a:cubicBezTo>
                <a:cubicBezTo>
                  <a:pt x="152" y="407"/>
                  <a:pt x="152" y="407"/>
                  <a:pt x="152" y="407"/>
                </a:cubicBezTo>
                <a:cubicBezTo>
                  <a:pt x="152" y="409"/>
                  <a:pt x="152" y="417"/>
                  <a:pt x="136" y="424"/>
                </a:cubicBezTo>
                <a:cubicBezTo>
                  <a:pt x="125" y="429"/>
                  <a:pt x="108" y="432"/>
                  <a:pt x="90" y="432"/>
                </a:cubicBezTo>
                <a:cubicBezTo>
                  <a:pt x="71" y="432"/>
                  <a:pt x="55" y="429"/>
                  <a:pt x="43" y="424"/>
                </a:cubicBezTo>
                <a:cubicBezTo>
                  <a:pt x="28" y="417"/>
                  <a:pt x="28" y="409"/>
                  <a:pt x="28" y="40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7" y="95"/>
                  <a:pt x="68" y="85"/>
                  <a:pt x="70" y="85"/>
                </a:cubicBezTo>
                <a:cubicBezTo>
                  <a:pt x="77" y="83"/>
                  <a:pt x="82" y="76"/>
                  <a:pt x="80" y="69"/>
                </a:cubicBezTo>
                <a:cubicBezTo>
                  <a:pt x="79" y="62"/>
                  <a:pt x="72" y="57"/>
                  <a:pt x="64" y="59"/>
                </a:cubicBezTo>
                <a:cubicBezTo>
                  <a:pt x="62" y="59"/>
                  <a:pt x="0" y="73"/>
                  <a:pt x="0" y="127"/>
                </a:cubicBezTo>
                <a:cubicBezTo>
                  <a:pt x="1" y="407"/>
                  <a:pt x="1" y="407"/>
                  <a:pt x="1" y="407"/>
                </a:cubicBezTo>
                <a:cubicBezTo>
                  <a:pt x="1" y="439"/>
                  <a:pt x="35" y="459"/>
                  <a:pt x="90" y="459"/>
                </a:cubicBezTo>
                <a:cubicBezTo>
                  <a:pt x="106" y="459"/>
                  <a:pt x="128" y="457"/>
                  <a:pt x="147" y="448"/>
                </a:cubicBezTo>
                <a:cubicBezTo>
                  <a:pt x="167" y="439"/>
                  <a:pt x="178" y="424"/>
                  <a:pt x="178" y="407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78" y="86"/>
                  <a:pt x="143" y="68"/>
                  <a:pt x="126" y="61"/>
                </a:cubicBezTo>
                <a:cubicBezTo>
                  <a:pt x="126" y="49"/>
                  <a:pt x="126" y="26"/>
                  <a:pt x="126" y="26"/>
                </a:cubicBezTo>
                <a:cubicBezTo>
                  <a:pt x="126" y="11"/>
                  <a:pt x="110" y="0"/>
                  <a:pt x="90" y="0"/>
                </a:cubicBezTo>
                <a:cubicBezTo>
                  <a:pt x="81" y="0"/>
                  <a:pt x="73" y="2"/>
                  <a:pt x="67" y="6"/>
                </a:cubicBezTo>
                <a:close/>
                <a:moveTo>
                  <a:pt x="80" y="26"/>
                </a:moveTo>
                <a:cubicBezTo>
                  <a:pt x="80" y="27"/>
                  <a:pt x="80" y="27"/>
                  <a:pt x="80" y="28"/>
                </a:cubicBezTo>
                <a:cubicBezTo>
                  <a:pt x="80" y="27"/>
                  <a:pt x="80" y="27"/>
                  <a:pt x="80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1" name="Freeform 441"/>
          <p:cNvSpPr>
            <a:spLocks/>
          </p:cNvSpPr>
          <p:nvPr userDrawn="1"/>
        </p:nvSpPr>
        <p:spPr bwMode="auto">
          <a:xfrm>
            <a:off x="3915196" y="1926404"/>
            <a:ext cx="223320" cy="398786"/>
          </a:xfrm>
          <a:custGeom>
            <a:avLst/>
            <a:gdLst/>
            <a:ahLst/>
            <a:cxnLst>
              <a:cxn ang="0">
                <a:pos x="109" y="15"/>
              </a:cxn>
              <a:cxn ang="0">
                <a:pos x="84" y="49"/>
              </a:cxn>
              <a:cxn ang="0">
                <a:pos x="3" y="118"/>
              </a:cxn>
              <a:cxn ang="0">
                <a:pos x="0" y="142"/>
              </a:cxn>
              <a:cxn ang="0">
                <a:pos x="13" y="189"/>
              </a:cxn>
              <a:cxn ang="0">
                <a:pos x="65" y="230"/>
              </a:cxn>
              <a:cxn ang="0">
                <a:pos x="77" y="274"/>
              </a:cxn>
              <a:cxn ang="0">
                <a:pos x="77" y="283"/>
              </a:cxn>
              <a:cxn ang="0">
                <a:pos x="31" y="439"/>
              </a:cxn>
              <a:cxn ang="0">
                <a:pos x="30" y="445"/>
              </a:cxn>
              <a:cxn ang="0">
                <a:pos x="32" y="452"/>
              </a:cxn>
              <a:cxn ang="0">
                <a:pos x="43" y="458"/>
              </a:cxn>
              <a:cxn ang="0">
                <a:pos x="241" y="458"/>
              </a:cxn>
              <a:cxn ang="0">
                <a:pos x="252" y="452"/>
              </a:cxn>
              <a:cxn ang="0">
                <a:pos x="253" y="439"/>
              </a:cxn>
              <a:cxn ang="0">
                <a:pos x="221" y="226"/>
              </a:cxn>
              <a:cxn ang="0">
                <a:pos x="223" y="216"/>
              </a:cxn>
              <a:cxn ang="0">
                <a:pos x="217" y="208"/>
              </a:cxn>
              <a:cxn ang="0">
                <a:pos x="107" y="195"/>
              </a:cxn>
              <a:cxn ang="0">
                <a:pos x="97" y="210"/>
              </a:cxn>
              <a:cxn ang="0">
                <a:pos x="112" y="221"/>
              </a:cxn>
              <a:cxn ang="0">
                <a:pos x="192" y="225"/>
              </a:cxn>
              <a:cxn ang="0">
                <a:pos x="180" y="283"/>
              </a:cxn>
              <a:cxn ang="0">
                <a:pos x="219" y="432"/>
              </a:cxn>
              <a:cxn ang="0">
                <a:pos x="64" y="432"/>
              </a:cxn>
              <a:cxn ang="0">
                <a:pos x="104" y="284"/>
              </a:cxn>
              <a:cxn ang="0">
                <a:pos x="103" y="268"/>
              </a:cxn>
              <a:cxn ang="0">
                <a:pos x="85" y="213"/>
              </a:cxn>
              <a:cxn ang="0">
                <a:pos x="77" y="206"/>
              </a:cxn>
              <a:cxn ang="0">
                <a:pos x="36" y="175"/>
              </a:cxn>
              <a:cxn ang="0">
                <a:pos x="27" y="142"/>
              </a:cxn>
              <a:cxn ang="0">
                <a:pos x="29" y="125"/>
              </a:cxn>
              <a:cxn ang="0">
                <a:pos x="94" y="75"/>
              </a:cxn>
              <a:cxn ang="0">
                <a:pos x="98" y="75"/>
              </a:cxn>
              <a:cxn ang="0">
                <a:pos x="98" y="75"/>
              </a:cxn>
              <a:cxn ang="0">
                <a:pos x="108" y="64"/>
              </a:cxn>
              <a:cxn ang="0">
                <a:pos x="125" y="37"/>
              </a:cxn>
              <a:cxn ang="0">
                <a:pos x="156" y="30"/>
              </a:cxn>
              <a:cxn ang="0">
                <a:pos x="184" y="47"/>
              </a:cxn>
              <a:cxn ang="0">
                <a:pos x="191" y="78"/>
              </a:cxn>
              <a:cxn ang="0">
                <a:pos x="202" y="93"/>
              </a:cxn>
              <a:cxn ang="0">
                <a:pos x="217" y="83"/>
              </a:cxn>
              <a:cxn ang="0">
                <a:pos x="205" y="31"/>
              </a:cxn>
              <a:cxn ang="0">
                <a:pos x="161" y="3"/>
              </a:cxn>
              <a:cxn ang="0">
                <a:pos x="109" y="15"/>
              </a:cxn>
            </a:cxnLst>
            <a:rect l="0" t="0" r="r" b="b"/>
            <a:pathLst>
              <a:path w="255" h="458">
                <a:moveTo>
                  <a:pt x="109" y="15"/>
                </a:moveTo>
                <a:cubicBezTo>
                  <a:pt x="97" y="23"/>
                  <a:pt x="89" y="35"/>
                  <a:pt x="84" y="49"/>
                </a:cubicBezTo>
                <a:cubicBezTo>
                  <a:pt x="46" y="53"/>
                  <a:pt x="13" y="80"/>
                  <a:pt x="3" y="118"/>
                </a:cubicBezTo>
                <a:cubicBezTo>
                  <a:pt x="1" y="126"/>
                  <a:pt x="0" y="134"/>
                  <a:pt x="0" y="142"/>
                </a:cubicBezTo>
                <a:cubicBezTo>
                  <a:pt x="0" y="158"/>
                  <a:pt x="5" y="174"/>
                  <a:pt x="13" y="189"/>
                </a:cubicBezTo>
                <a:cubicBezTo>
                  <a:pt x="25" y="209"/>
                  <a:pt x="43" y="223"/>
                  <a:pt x="65" y="230"/>
                </a:cubicBezTo>
                <a:cubicBezTo>
                  <a:pt x="68" y="235"/>
                  <a:pt x="75" y="249"/>
                  <a:pt x="77" y="274"/>
                </a:cubicBezTo>
                <a:cubicBezTo>
                  <a:pt x="77" y="277"/>
                  <a:pt x="77" y="280"/>
                  <a:pt x="77" y="283"/>
                </a:cubicBezTo>
                <a:cubicBezTo>
                  <a:pt x="77" y="315"/>
                  <a:pt x="68" y="366"/>
                  <a:pt x="31" y="439"/>
                </a:cubicBezTo>
                <a:cubicBezTo>
                  <a:pt x="30" y="441"/>
                  <a:pt x="30" y="443"/>
                  <a:pt x="30" y="445"/>
                </a:cubicBezTo>
                <a:cubicBezTo>
                  <a:pt x="30" y="448"/>
                  <a:pt x="30" y="450"/>
                  <a:pt x="32" y="452"/>
                </a:cubicBezTo>
                <a:cubicBezTo>
                  <a:pt x="34" y="456"/>
                  <a:pt x="38" y="458"/>
                  <a:pt x="43" y="458"/>
                </a:cubicBezTo>
                <a:cubicBezTo>
                  <a:pt x="241" y="458"/>
                  <a:pt x="241" y="458"/>
                  <a:pt x="241" y="458"/>
                </a:cubicBezTo>
                <a:cubicBezTo>
                  <a:pt x="246" y="458"/>
                  <a:pt x="250" y="456"/>
                  <a:pt x="252" y="452"/>
                </a:cubicBezTo>
                <a:cubicBezTo>
                  <a:pt x="255" y="448"/>
                  <a:pt x="255" y="443"/>
                  <a:pt x="253" y="439"/>
                </a:cubicBezTo>
                <a:cubicBezTo>
                  <a:pt x="252" y="437"/>
                  <a:pt x="176" y="295"/>
                  <a:pt x="221" y="226"/>
                </a:cubicBezTo>
                <a:cubicBezTo>
                  <a:pt x="223" y="223"/>
                  <a:pt x="224" y="220"/>
                  <a:pt x="223" y="216"/>
                </a:cubicBezTo>
                <a:cubicBezTo>
                  <a:pt x="222" y="213"/>
                  <a:pt x="220" y="210"/>
                  <a:pt x="217" y="208"/>
                </a:cubicBezTo>
                <a:cubicBezTo>
                  <a:pt x="215" y="207"/>
                  <a:pt x="175" y="181"/>
                  <a:pt x="107" y="195"/>
                </a:cubicBezTo>
                <a:cubicBezTo>
                  <a:pt x="100" y="196"/>
                  <a:pt x="95" y="203"/>
                  <a:pt x="97" y="210"/>
                </a:cubicBezTo>
                <a:cubicBezTo>
                  <a:pt x="98" y="217"/>
                  <a:pt x="105" y="222"/>
                  <a:pt x="112" y="221"/>
                </a:cubicBezTo>
                <a:cubicBezTo>
                  <a:pt x="150" y="213"/>
                  <a:pt x="177" y="220"/>
                  <a:pt x="192" y="225"/>
                </a:cubicBezTo>
                <a:cubicBezTo>
                  <a:pt x="184" y="243"/>
                  <a:pt x="180" y="262"/>
                  <a:pt x="180" y="283"/>
                </a:cubicBezTo>
                <a:cubicBezTo>
                  <a:pt x="180" y="339"/>
                  <a:pt x="205" y="401"/>
                  <a:pt x="219" y="432"/>
                </a:cubicBezTo>
                <a:cubicBezTo>
                  <a:pt x="189" y="432"/>
                  <a:pt x="94" y="432"/>
                  <a:pt x="64" y="432"/>
                </a:cubicBezTo>
                <a:cubicBezTo>
                  <a:pt x="91" y="376"/>
                  <a:pt x="104" y="326"/>
                  <a:pt x="104" y="284"/>
                </a:cubicBezTo>
                <a:cubicBezTo>
                  <a:pt x="104" y="279"/>
                  <a:pt x="104" y="273"/>
                  <a:pt x="103" y="268"/>
                </a:cubicBezTo>
                <a:cubicBezTo>
                  <a:pt x="100" y="237"/>
                  <a:pt x="90" y="219"/>
                  <a:pt x="85" y="213"/>
                </a:cubicBezTo>
                <a:cubicBezTo>
                  <a:pt x="84" y="210"/>
                  <a:pt x="81" y="207"/>
                  <a:pt x="77" y="206"/>
                </a:cubicBezTo>
                <a:cubicBezTo>
                  <a:pt x="60" y="202"/>
                  <a:pt x="45" y="191"/>
                  <a:pt x="36" y="175"/>
                </a:cubicBezTo>
                <a:cubicBezTo>
                  <a:pt x="30" y="165"/>
                  <a:pt x="27" y="154"/>
                  <a:pt x="27" y="142"/>
                </a:cubicBezTo>
                <a:cubicBezTo>
                  <a:pt x="27" y="136"/>
                  <a:pt x="28" y="131"/>
                  <a:pt x="29" y="125"/>
                </a:cubicBezTo>
                <a:cubicBezTo>
                  <a:pt x="37" y="95"/>
                  <a:pt x="64" y="75"/>
                  <a:pt x="94" y="75"/>
                </a:cubicBezTo>
                <a:cubicBezTo>
                  <a:pt x="95" y="75"/>
                  <a:pt x="97" y="75"/>
                  <a:pt x="98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103" y="73"/>
                  <a:pt x="107" y="69"/>
                  <a:pt x="108" y="64"/>
                </a:cubicBezTo>
                <a:cubicBezTo>
                  <a:pt x="110" y="53"/>
                  <a:pt x="116" y="43"/>
                  <a:pt x="125" y="37"/>
                </a:cubicBezTo>
                <a:cubicBezTo>
                  <a:pt x="134" y="30"/>
                  <a:pt x="145" y="28"/>
                  <a:pt x="156" y="30"/>
                </a:cubicBezTo>
                <a:cubicBezTo>
                  <a:pt x="167" y="31"/>
                  <a:pt x="177" y="37"/>
                  <a:pt x="184" y="47"/>
                </a:cubicBezTo>
                <a:cubicBezTo>
                  <a:pt x="190" y="56"/>
                  <a:pt x="193" y="67"/>
                  <a:pt x="191" y="78"/>
                </a:cubicBezTo>
                <a:cubicBezTo>
                  <a:pt x="189" y="85"/>
                  <a:pt x="194" y="92"/>
                  <a:pt x="202" y="93"/>
                </a:cubicBezTo>
                <a:cubicBezTo>
                  <a:pt x="209" y="95"/>
                  <a:pt x="216" y="90"/>
                  <a:pt x="217" y="83"/>
                </a:cubicBezTo>
                <a:cubicBezTo>
                  <a:pt x="220" y="64"/>
                  <a:pt x="216" y="46"/>
                  <a:pt x="205" y="31"/>
                </a:cubicBezTo>
                <a:cubicBezTo>
                  <a:pt x="195" y="16"/>
                  <a:pt x="179" y="6"/>
                  <a:pt x="161" y="3"/>
                </a:cubicBezTo>
                <a:cubicBezTo>
                  <a:pt x="143" y="0"/>
                  <a:pt x="124" y="4"/>
                  <a:pt x="109" y="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2" name="Freeform 445"/>
          <p:cNvSpPr>
            <a:spLocks noEditPoints="1"/>
          </p:cNvSpPr>
          <p:nvPr userDrawn="1"/>
        </p:nvSpPr>
        <p:spPr bwMode="auto">
          <a:xfrm>
            <a:off x="4304131" y="1925177"/>
            <a:ext cx="388970" cy="401240"/>
          </a:xfrm>
          <a:custGeom>
            <a:avLst/>
            <a:gdLst/>
            <a:ahLst/>
            <a:cxnLst>
              <a:cxn ang="0">
                <a:pos x="388" y="238"/>
              </a:cxn>
              <a:cxn ang="0">
                <a:pos x="429" y="217"/>
              </a:cxn>
              <a:cxn ang="0">
                <a:pos x="406" y="201"/>
              </a:cxn>
              <a:cxn ang="0">
                <a:pos x="388" y="161"/>
              </a:cxn>
              <a:cxn ang="0">
                <a:pos x="388" y="154"/>
              </a:cxn>
              <a:cxn ang="0">
                <a:pos x="366" y="147"/>
              </a:cxn>
              <a:cxn ang="0">
                <a:pos x="205" y="148"/>
              </a:cxn>
              <a:cxn ang="0">
                <a:pos x="283" y="139"/>
              </a:cxn>
              <a:cxn ang="0">
                <a:pos x="446" y="69"/>
              </a:cxn>
              <a:cxn ang="0">
                <a:pos x="283" y="0"/>
              </a:cxn>
              <a:cxn ang="0">
                <a:pos x="120" y="69"/>
              </a:cxn>
              <a:cxn ang="0">
                <a:pos x="178" y="123"/>
              </a:cxn>
              <a:cxn ang="0">
                <a:pos x="178" y="158"/>
              </a:cxn>
              <a:cxn ang="0">
                <a:pos x="178" y="243"/>
              </a:cxn>
              <a:cxn ang="0">
                <a:pos x="0" y="348"/>
              </a:cxn>
              <a:cxn ang="0">
                <a:pos x="157" y="449"/>
              </a:cxn>
              <a:cxn ang="0">
                <a:pos x="150" y="432"/>
              </a:cxn>
              <a:cxn ang="0">
                <a:pos x="27" y="347"/>
              </a:cxn>
              <a:cxn ang="0">
                <a:pos x="178" y="271"/>
              </a:cxn>
              <a:cxn ang="0">
                <a:pos x="120" y="331"/>
              </a:cxn>
              <a:cxn ang="0">
                <a:pos x="283" y="400"/>
              </a:cxn>
              <a:cxn ang="0">
                <a:pos x="446" y="331"/>
              </a:cxn>
              <a:cxn ang="0">
                <a:pos x="147" y="69"/>
              </a:cxn>
              <a:cxn ang="0">
                <a:pos x="283" y="27"/>
              </a:cxn>
              <a:cxn ang="0">
                <a:pos x="420" y="69"/>
              </a:cxn>
              <a:cxn ang="0">
                <a:pos x="283" y="112"/>
              </a:cxn>
              <a:cxn ang="0">
                <a:pos x="147" y="69"/>
              </a:cxn>
              <a:cxn ang="0">
                <a:pos x="361" y="175"/>
              </a:cxn>
              <a:cxn ang="0">
                <a:pos x="251" y="182"/>
              </a:cxn>
              <a:cxn ang="0">
                <a:pos x="221" y="198"/>
              </a:cxn>
              <a:cxn ang="0">
                <a:pos x="292" y="225"/>
              </a:cxn>
              <a:cxn ang="0">
                <a:pos x="205" y="189"/>
              </a:cxn>
              <a:cxn ang="0">
                <a:pos x="384" y="358"/>
              </a:cxn>
              <a:cxn ang="0">
                <a:pos x="182" y="358"/>
              </a:cxn>
              <a:cxn ang="0">
                <a:pos x="195" y="299"/>
              </a:cxn>
              <a:cxn ang="0">
                <a:pos x="205" y="265"/>
              </a:cxn>
              <a:cxn ang="0">
                <a:pos x="361" y="242"/>
              </a:cxn>
              <a:cxn ang="0">
                <a:pos x="371" y="299"/>
              </a:cxn>
              <a:cxn ang="0">
                <a:pos x="384" y="358"/>
              </a:cxn>
            </a:cxnLst>
            <a:rect l="0" t="0" r="r" b="b"/>
            <a:pathLst>
              <a:path w="446" h="459">
                <a:moveTo>
                  <a:pt x="388" y="277"/>
                </a:moveTo>
                <a:cubicBezTo>
                  <a:pt x="388" y="238"/>
                  <a:pt x="388" y="238"/>
                  <a:pt x="388" y="238"/>
                </a:cubicBezTo>
                <a:cubicBezTo>
                  <a:pt x="396" y="236"/>
                  <a:pt x="403" y="235"/>
                  <a:pt x="408" y="234"/>
                </a:cubicBezTo>
                <a:cubicBezTo>
                  <a:pt x="415" y="232"/>
                  <a:pt x="429" y="229"/>
                  <a:pt x="429" y="217"/>
                </a:cubicBezTo>
                <a:cubicBezTo>
                  <a:pt x="429" y="217"/>
                  <a:pt x="429" y="216"/>
                  <a:pt x="429" y="216"/>
                </a:cubicBezTo>
                <a:cubicBezTo>
                  <a:pt x="428" y="203"/>
                  <a:pt x="413" y="202"/>
                  <a:pt x="406" y="201"/>
                </a:cubicBezTo>
                <a:cubicBezTo>
                  <a:pt x="402" y="201"/>
                  <a:pt x="396" y="201"/>
                  <a:pt x="388" y="201"/>
                </a:cubicBezTo>
                <a:cubicBezTo>
                  <a:pt x="388" y="161"/>
                  <a:pt x="388" y="161"/>
                  <a:pt x="388" y="161"/>
                </a:cubicBezTo>
                <a:cubicBezTo>
                  <a:pt x="388" y="159"/>
                  <a:pt x="388" y="157"/>
                  <a:pt x="388" y="154"/>
                </a:cubicBezTo>
                <a:cubicBezTo>
                  <a:pt x="388" y="154"/>
                  <a:pt x="388" y="154"/>
                  <a:pt x="388" y="154"/>
                </a:cubicBezTo>
                <a:cubicBezTo>
                  <a:pt x="386" y="148"/>
                  <a:pt x="381" y="143"/>
                  <a:pt x="375" y="143"/>
                </a:cubicBezTo>
                <a:cubicBezTo>
                  <a:pt x="371" y="143"/>
                  <a:pt x="368" y="145"/>
                  <a:pt x="366" y="147"/>
                </a:cubicBezTo>
                <a:cubicBezTo>
                  <a:pt x="342" y="153"/>
                  <a:pt x="313" y="156"/>
                  <a:pt x="283" y="156"/>
                </a:cubicBezTo>
                <a:cubicBezTo>
                  <a:pt x="255" y="156"/>
                  <a:pt x="228" y="154"/>
                  <a:pt x="205" y="148"/>
                </a:cubicBezTo>
                <a:cubicBezTo>
                  <a:pt x="205" y="131"/>
                  <a:pt x="205" y="131"/>
                  <a:pt x="205" y="131"/>
                </a:cubicBezTo>
                <a:cubicBezTo>
                  <a:pt x="229" y="136"/>
                  <a:pt x="255" y="139"/>
                  <a:pt x="283" y="139"/>
                </a:cubicBezTo>
                <a:cubicBezTo>
                  <a:pt x="325" y="139"/>
                  <a:pt x="364" y="133"/>
                  <a:pt x="394" y="121"/>
                </a:cubicBezTo>
                <a:cubicBezTo>
                  <a:pt x="418" y="112"/>
                  <a:pt x="446" y="96"/>
                  <a:pt x="446" y="69"/>
                </a:cubicBezTo>
                <a:cubicBezTo>
                  <a:pt x="446" y="54"/>
                  <a:pt x="437" y="33"/>
                  <a:pt x="394" y="17"/>
                </a:cubicBezTo>
                <a:cubicBezTo>
                  <a:pt x="364" y="6"/>
                  <a:pt x="325" y="0"/>
                  <a:pt x="283" y="0"/>
                </a:cubicBezTo>
                <a:cubicBezTo>
                  <a:pt x="242" y="0"/>
                  <a:pt x="202" y="6"/>
                  <a:pt x="172" y="17"/>
                </a:cubicBezTo>
                <a:cubicBezTo>
                  <a:pt x="148" y="26"/>
                  <a:pt x="120" y="42"/>
                  <a:pt x="120" y="69"/>
                </a:cubicBezTo>
                <a:cubicBezTo>
                  <a:pt x="120" y="84"/>
                  <a:pt x="129" y="105"/>
                  <a:pt x="172" y="121"/>
                </a:cubicBezTo>
                <a:cubicBezTo>
                  <a:pt x="174" y="122"/>
                  <a:pt x="176" y="123"/>
                  <a:pt x="178" y="12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78" y="157"/>
                  <a:pt x="178" y="157"/>
                  <a:pt x="178" y="158"/>
                </a:cubicBezTo>
                <a:cubicBezTo>
                  <a:pt x="178" y="159"/>
                  <a:pt x="178" y="160"/>
                  <a:pt x="178" y="160"/>
                </a:cubicBezTo>
                <a:cubicBezTo>
                  <a:pt x="178" y="243"/>
                  <a:pt x="178" y="243"/>
                  <a:pt x="178" y="243"/>
                </a:cubicBezTo>
                <a:cubicBezTo>
                  <a:pt x="97" y="263"/>
                  <a:pt x="4" y="293"/>
                  <a:pt x="0" y="345"/>
                </a:cubicBezTo>
                <a:cubicBezTo>
                  <a:pt x="0" y="346"/>
                  <a:pt x="0" y="347"/>
                  <a:pt x="0" y="348"/>
                </a:cubicBezTo>
                <a:cubicBezTo>
                  <a:pt x="0" y="385"/>
                  <a:pt x="45" y="420"/>
                  <a:pt x="140" y="457"/>
                </a:cubicBezTo>
                <a:cubicBezTo>
                  <a:pt x="147" y="459"/>
                  <a:pt x="155" y="456"/>
                  <a:pt x="157" y="449"/>
                </a:cubicBezTo>
                <a:cubicBezTo>
                  <a:pt x="158" y="447"/>
                  <a:pt x="158" y="446"/>
                  <a:pt x="158" y="444"/>
                </a:cubicBezTo>
                <a:cubicBezTo>
                  <a:pt x="158" y="439"/>
                  <a:pt x="155" y="434"/>
                  <a:pt x="150" y="432"/>
                </a:cubicBezTo>
                <a:cubicBezTo>
                  <a:pt x="40" y="389"/>
                  <a:pt x="27" y="360"/>
                  <a:pt x="27" y="348"/>
                </a:cubicBezTo>
                <a:cubicBezTo>
                  <a:pt x="27" y="347"/>
                  <a:pt x="27" y="347"/>
                  <a:pt x="27" y="347"/>
                </a:cubicBezTo>
                <a:cubicBezTo>
                  <a:pt x="28" y="331"/>
                  <a:pt x="50" y="314"/>
                  <a:pt x="89" y="298"/>
                </a:cubicBezTo>
                <a:cubicBezTo>
                  <a:pt x="121" y="285"/>
                  <a:pt x="156" y="276"/>
                  <a:pt x="178" y="271"/>
                </a:cubicBezTo>
                <a:cubicBezTo>
                  <a:pt x="178" y="277"/>
                  <a:pt x="178" y="277"/>
                  <a:pt x="178" y="277"/>
                </a:cubicBezTo>
                <a:cubicBezTo>
                  <a:pt x="141" y="289"/>
                  <a:pt x="120" y="308"/>
                  <a:pt x="120" y="331"/>
                </a:cubicBezTo>
                <a:cubicBezTo>
                  <a:pt x="120" y="346"/>
                  <a:pt x="129" y="367"/>
                  <a:pt x="172" y="383"/>
                </a:cubicBezTo>
                <a:cubicBezTo>
                  <a:pt x="202" y="394"/>
                  <a:pt x="242" y="400"/>
                  <a:pt x="283" y="400"/>
                </a:cubicBezTo>
                <a:cubicBezTo>
                  <a:pt x="325" y="400"/>
                  <a:pt x="364" y="394"/>
                  <a:pt x="394" y="383"/>
                </a:cubicBezTo>
                <a:cubicBezTo>
                  <a:pt x="418" y="374"/>
                  <a:pt x="446" y="358"/>
                  <a:pt x="446" y="331"/>
                </a:cubicBezTo>
                <a:cubicBezTo>
                  <a:pt x="446" y="308"/>
                  <a:pt x="426" y="289"/>
                  <a:pt x="388" y="277"/>
                </a:cubicBezTo>
                <a:close/>
                <a:moveTo>
                  <a:pt x="147" y="69"/>
                </a:moveTo>
                <a:cubicBezTo>
                  <a:pt x="147" y="63"/>
                  <a:pt x="156" y="52"/>
                  <a:pt x="182" y="42"/>
                </a:cubicBezTo>
                <a:cubicBezTo>
                  <a:pt x="209" y="32"/>
                  <a:pt x="245" y="27"/>
                  <a:pt x="283" y="27"/>
                </a:cubicBezTo>
                <a:cubicBezTo>
                  <a:pt x="322" y="27"/>
                  <a:pt x="358" y="32"/>
                  <a:pt x="384" y="42"/>
                </a:cubicBezTo>
                <a:cubicBezTo>
                  <a:pt x="410" y="52"/>
                  <a:pt x="420" y="63"/>
                  <a:pt x="420" y="69"/>
                </a:cubicBezTo>
                <a:cubicBezTo>
                  <a:pt x="420" y="76"/>
                  <a:pt x="410" y="87"/>
                  <a:pt x="384" y="96"/>
                </a:cubicBezTo>
                <a:cubicBezTo>
                  <a:pt x="358" y="106"/>
                  <a:pt x="322" y="112"/>
                  <a:pt x="283" y="112"/>
                </a:cubicBezTo>
                <a:cubicBezTo>
                  <a:pt x="245" y="112"/>
                  <a:pt x="209" y="106"/>
                  <a:pt x="182" y="96"/>
                </a:cubicBezTo>
                <a:cubicBezTo>
                  <a:pt x="156" y="87"/>
                  <a:pt x="147" y="76"/>
                  <a:pt x="147" y="69"/>
                </a:cubicBezTo>
                <a:close/>
                <a:moveTo>
                  <a:pt x="283" y="183"/>
                </a:moveTo>
                <a:cubicBezTo>
                  <a:pt x="311" y="183"/>
                  <a:pt x="338" y="180"/>
                  <a:pt x="361" y="175"/>
                </a:cubicBezTo>
                <a:cubicBezTo>
                  <a:pt x="361" y="200"/>
                  <a:pt x="361" y="200"/>
                  <a:pt x="361" y="200"/>
                </a:cubicBezTo>
                <a:cubicBezTo>
                  <a:pt x="310" y="199"/>
                  <a:pt x="275" y="191"/>
                  <a:pt x="251" y="182"/>
                </a:cubicBezTo>
                <a:cubicBezTo>
                  <a:pt x="261" y="183"/>
                  <a:pt x="272" y="183"/>
                  <a:pt x="283" y="183"/>
                </a:cubicBezTo>
                <a:close/>
                <a:moveTo>
                  <a:pt x="221" y="198"/>
                </a:moveTo>
                <a:cubicBezTo>
                  <a:pt x="244" y="210"/>
                  <a:pt x="273" y="218"/>
                  <a:pt x="306" y="223"/>
                </a:cubicBezTo>
                <a:cubicBezTo>
                  <a:pt x="302" y="224"/>
                  <a:pt x="297" y="224"/>
                  <a:pt x="292" y="225"/>
                </a:cubicBezTo>
                <a:cubicBezTo>
                  <a:pt x="258" y="230"/>
                  <a:pt x="226" y="234"/>
                  <a:pt x="205" y="238"/>
                </a:cubicBezTo>
                <a:cubicBezTo>
                  <a:pt x="205" y="189"/>
                  <a:pt x="205" y="189"/>
                  <a:pt x="205" y="189"/>
                </a:cubicBezTo>
                <a:cubicBezTo>
                  <a:pt x="209" y="192"/>
                  <a:pt x="215" y="195"/>
                  <a:pt x="221" y="198"/>
                </a:cubicBezTo>
                <a:close/>
                <a:moveTo>
                  <a:pt x="384" y="358"/>
                </a:moveTo>
                <a:cubicBezTo>
                  <a:pt x="358" y="368"/>
                  <a:pt x="322" y="373"/>
                  <a:pt x="283" y="373"/>
                </a:cubicBezTo>
                <a:cubicBezTo>
                  <a:pt x="245" y="373"/>
                  <a:pt x="209" y="368"/>
                  <a:pt x="182" y="358"/>
                </a:cubicBezTo>
                <a:cubicBezTo>
                  <a:pt x="156" y="348"/>
                  <a:pt x="147" y="337"/>
                  <a:pt x="147" y="331"/>
                </a:cubicBezTo>
                <a:cubicBezTo>
                  <a:pt x="147" y="322"/>
                  <a:pt x="162" y="309"/>
                  <a:pt x="195" y="299"/>
                </a:cubicBezTo>
                <a:cubicBezTo>
                  <a:pt x="201" y="298"/>
                  <a:pt x="205" y="292"/>
                  <a:pt x="205" y="286"/>
                </a:cubicBezTo>
                <a:cubicBezTo>
                  <a:pt x="205" y="265"/>
                  <a:pt x="205" y="265"/>
                  <a:pt x="205" y="265"/>
                </a:cubicBezTo>
                <a:cubicBezTo>
                  <a:pt x="225" y="261"/>
                  <a:pt x="261" y="256"/>
                  <a:pt x="296" y="251"/>
                </a:cubicBezTo>
                <a:cubicBezTo>
                  <a:pt x="318" y="248"/>
                  <a:pt x="341" y="245"/>
                  <a:pt x="361" y="242"/>
                </a:cubicBezTo>
                <a:cubicBezTo>
                  <a:pt x="361" y="286"/>
                  <a:pt x="361" y="286"/>
                  <a:pt x="361" y="286"/>
                </a:cubicBezTo>
                <a:cubicBezTo>
                  <a:pt x="361" y="292"/>
                  <a:pt x="365" y="298"/>
                  <a:pt x="371" y="299"/>
                </a:cubicBezTo>
                <a:cubicBezTo>
                  <a:pt x="404" y="309"/>
                  <a:pt x="420" y="322"/>
                  <a:pt x="420" y="331"/>
                </a:cubicBezTo>
                <a:cubicBezTo>
                  <a:pt x="420" y="337"/>
                  <a:pt x="410" y="348"/>
                  <a:pt x="384" y="3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3" name="Freeform 453"/>
          <p:cNvSpPr>
            <a:spLocks/>
          </p:cNvSpPr>
          <p:nvPr userDrawn="1"/>
        </p:nvSpPr>
        <p:spPr bwMode="auto">
          <a:xfrm>
            <a:off x="4770987" y="1995127"/>
            <a:ext cx="400013" cy="261357"/>
          </a:xfrm>
          <a:custGeom>
            <a:avLst/>
            <a:gdLst/>
            <a:ahLst/>
            <a:cxnLst>
              <a:cxn ang="0">
                <a:pos x="10" y="68"/>
              </a:cxn>
              <a:cxn ang="0">
                <a:pos x="0" y="165"/>
              </a:cxn>
              <a:cxn ang="0">
                <a:pos x="48" y="198"/>
              </a:cxn>
              <a:cxn ang="0">
                <a:pos x="68" y="186"/>
              </a:cxn>
              <a:cxn ang="0">
                <a:pos x="73" y="136"/>
              </a:cxn>
              <a:cxn ang="0">
                <a:pos x="79" y="215"/>
              </a:cxn>
              <a:cxn ang="0">
                <a:pos x="125" y="234"/>
              </a:cxn>
              <a:cxn ang="0">
                <a:pos x="132" y="168"/>
              </a:cxn>
              <a:cxn ang="0">
                <a:pos x="137" y="240"/>
              </a:cxn>
              <a:cxn ang="0">
                <a:pos x="226" y="297"/>
              </a:cxn>
              <a:cxn ang="0">
                <a:pos x="375" y="219"/>
              </a:cxn>
              <a:cxn ang="0">
                <a:pos x="382" y="196"/>
              </a:cxn>
              <a:cxn ang="0">
                <a:pos x="404" y="144"/>
              </a:cxn>
              <a:cxn ang="0">
                <a:pos x="331" y="145"/>
              </a:cxn>
              <a:cxn ang="0">
                <a:pos x="346" y="171"/>
              </a:cxn>
              <a:cxn ang="0">
                <a:pos x="358" y="147"/>
              </a:cxn>
              <a:cxn ang="0">
                <a:pos x="377" y="144"/>
              </a:cxn>
              <a:cxn ang="0">
                <a:pos x="366" y="174"/>
              </a:cxn>
              <a:cxn ang="0">
                <a:pos x="355" y="200"/>
              </a:cxn>
              <a:cxn ang="0">
                <a:pos x="164" y="232"/>
              </a:cxn>
              <a:cxn ang="0">
                <a:pos x="157" y="151"/>
              </a:cxn>
              <a:cxn ang="0">
                <a:pos x="112" y="135"/>
              </a:cxn>
              <a:cxn ang="0">
                <a:pos x="105" y="199"/>
              </a:cxn>
              <a:cxn ang="0">
                <a:pos x="99" y="128"/>
              </a:cxn>
              <a:cxn ang="0">
                <a:pos x="60" y="100"/>
              </a:cxn>
              <a:cxn ang="0">
                <a:pos x="41" y="112"/>
              </a:cxn>
              <a:cxn ang="0">
                <a:pos x="27" y="157"/>
              </a:cxn>
              <a:cxn ang="0">
                <a:pos x="242" y="27"/>
              </a:cxn>
              <a:cxn ang="0">
                <a:pos x="432" y="163"/>
              </a:cxn>
              <a:cxn ang="0">
                <a:pos x="459" y="163"/>
              </a:cxn>
              <a:cxn ang="0">
                <a:pos x="449" y="61"/>
              </a:cxn>
              <a:cxn ang="0">
                <a:pos x="238" y="0"/>
              </a:cxn>
            </a:cxnLst>
            <a:rect l="0" t="0" r="r" b="b"/>
            <a:pathLst>
              <a:path w="459" h="299">
                <a:moveTo>
                  <a:pt x="238" y="0"/>
                </a:moveTo>
                <a:cubicBezTo>
                  <a:pt x="10" y="68"/>
                  <a:pt x="10" y="68"/>
                  <a:pt x="10" y="68"/>
                </a:cubicBezTo>
                <a:cubicBezTo>
                  <a:pt x="4" y="70"/>
                  <a:pt x="0" y="75"/>
                  <a:pt x="0" y="81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0"/>
                  <a:pt x="3" y="175"/>
                  <a:pt x="7" y="177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52" y="200"/>
                  <a:pt x="57" y="200"/>
                  <a:pt x="61" y="198"/>
                </a:cubicBezTo>
                <a:cubicBezTo>
                  <a:pt x="65" y="195"/>
                  <a:pt x="68" y="191"/>
                  <a:pt x="68" y="186"/>
                </a:cubicBezTo>
                <a:cubicBezTo>
                  <a:pt x="68" y="186"/>
                  <a:pt x="68" y="155"/>
                  <a:pt x="68" y="133"/>
                </a:cubicBezTo>
                <a:cubicBezTo>
                  <a:pt x="70" y="135"/>
                  <a:pt x="71" y="135"/>
                  <a:pt x="73" y="136"/>
                </a:cubicBezTo>
                <a:cubicBezTo>
                  <a:pt x="73" y="149"/>
                  <a:pt x="73" y="203"/>
                  <a:pt x="73" y="203"/>
                </a:cubicBezTo>
                <a:cubicBezTo>
                  <a:pt x="73" y="208"/>
                  <a:pt x="75" y="212"/>
                  <a:pt x="79" y="215"/>
                </a:cubicBezTo>
                <a:cubicBezTo>
                  <a:pt x="112" y="234"/>
                  <a:pt x="112" y="234"/>
                  <a:pt x="112" y="234"/>
                </a:cubicBezTo>
                <a:cubicBezTo>
                  <a:pt x="116" y="236"/>
                  <a:pt x="121" y="236"/>
                  <a:pt x="125" y="234"/>
                </a:cubicBezTo>
                <a:cubicBezTo>
                  <a:pt x="129" y="231"/>
                  <a:pt x="132" y="227"/>
                  <a:pt x="132" y="222"/>
                </a:cubicBezTo>
                <a:cubicBezTo>
                  <a:pt x="132" y="222"/>
                  <a:pt x="132" y="190"/>
                  <a:pt x="132" y="168"/>
                </a:cubicBezTo>
                <a:cubicBezTo>
                  <a:pt x="134" y="170"/>
                  <a:pt x="135" y="170"/>
                  <a:pt x="137" y="171"/>
                </a:cubicBezTo>
                <a:cubicBezTo>
                  <a:pt x="137" y="184"/>
                  <a:pt x="137" y="240"/>
                  <a:pt x="137" y="240"/>
                </a:cubicBezTo>
                <a:cubicBezTo>
                  <a:pt x="137" y="245"/>
                  <a:pt x="140" y="249"/>
                  <a:pt x="144" y="252"/>
                </a:cubicBezTo>
                <a:cubicBezTo>
                  <a:pt x="226" y="297"/>
                  <a:pt x="226" y="297"/>
                  <a:pt x="226" y="297"/>
                </a:cubicBezTo>
                <a:cubicBezTo>
                  <a:pt x="230" y="299"/>
                  <a:pt x="235" y="299"/>
                  <a:pt x="239" y="297"/>
                </a:cubicBezTo>
                <a:cubicBezTo>
                  <a:pt x="375" y="219"/>
                  <a:pt x="375" y="219"/>
                  <a:pt x="375" y="219"/>
                </a:cubicBezTo>
                <a:cubicBezTo>
                  <a:pt x="380" y="217"/>
                  <a:pt x="382" y="213"/>
                  <a:pt x="382" y="208"/>
                </a:cubicBezTo>
                <a:cubicBezTo>
                  <a:pt x="382" y="208"/>
                  <a:pt x="382" y="202"/>
                  <a:pt x="382" y="196"/>
                </a:cubicBezTo>
                <a:cubicBezTo>
                  <a:pt x="394" y="187"/>
                  <a:pt x="402" y="171"/>
                  <a:pt x="404" y="150"/>
                </a:cubicBezTo>
                <a:cubicBezTo>
                  <a:pt x="404" y="148"/>
                  <a:pt x="404" y="146"/>
                  <a:pt x="404" y="144"/>
                </a:cubicBezTo>
                <a:cubicBezTo>
                  <a:pt x="404" y="117"/>
                  <a:pt x="390" y="96"/>
                  <a:pt x="371" y="94"/>
                </a:cubicBezTo>
                <a:cubicBezTo>
                  <a:pt x="350" y="93"/>
                  <a:pt x="333" y="115"/>
                  <a:pt x="331" y="145"/>
                </a:cubicBezTo>
                <a:cubicBezTo>
                  <a:pt x="331" y="150"/>
                  <a:pt x="331" y="155"/>
                  <a:pt x="331" y="159"/>
                </a:cubicBezTo>
                <a:cubicBezTo>
                  <a:pt x="332" y="166"/>
                  <a:pt x="338" y="172"/>
                  <a:pt x="346" y="171"/>
                </a:cubicBezTo>
                <a:cubicBezTo>
                  <a:pt x="353" y="170"/>
                  <a:pt x="358" y="164"/>
                  <a:pt x="358" y="156"/>
                </a:cubicBezTo>
                <a:cubicBezTo>
                  <a:pt x="357" y="153"/>
                  <a:pt x="357" y="150"/>
                  <a:pt x="358" y="147"/>
                </a:cubicBezTo>
                <a:cubicBezTo>
                  <a:pt x="359" y="129"/>
                  <a:pt x="367" y="121"/>
                  <a:pt x="369" y="121"/>
                </a:cubicBezTo>
                <a:cubicBezTo>
                  <a:pt x="371" y="121"/>
                  <a:pt x="377" y="129"/>
                  <a:pt x="377" y="144"/>
                </a:cubicBezTo>
                <a:cubicBezTo>
                  <a:pt x="377" y="146"/>
                  <a:pt x="377" y="147"/>
                  <a:pt x="377" y="148"/>
                </a:cubicBezTo>
                <a:cubicBezTo>
                  <a:pt x="376" y="164"/>
                  <a:pt x="369" y="174"/>
                  <a:pt x="366" y="174"/>
                </a:cubicBezTo>
                <a:cubicBezTo>
                  <a:pt x="360" y="176"/>
                  <a:pt x="355" y="181"/>
                  <a:pt x="355" y="187"/>
                </a:cubicBezTo>
                <a:cubicBezTo>
                  <a:pt x="355" y="187"/>
                  <a:pt x="355" y="194"/>
                  <a:pt x="355" y="200"/>
                </a:cubicBezTo>
                <a:cubicBezTo>
                  <a:pt x="344" y="207"/>
                  <a:pt x="243" y="264"/>
                  <a:pt x="232" y="270"/>
                </a:cubicBezTo>
                <a:cubicBezTo>
                  <a:pt x="222" y="265"/>
                  <a:pt x="175" y="238"/>
                  <a:pt x="164" y="232"/>
                </a:cubicBezTo>
                <a:cubicBezTo>
                  <a:pt x="164" y="220"/>
                  <a:pt x="164" y="163"/>
                  <a:pt x="164" y="163"/>
                </a:cubicBezTo>
                <a:cubicBezTo>
                  <a:pt x="164" y="158"/>
                  <a:pt x="161" y="154"/>
                  <a:pt x="157" y="151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1" y="132"/>
                  <a:pt x="116" y="132"/>
                  <a:pt x="112" y="135"/>
                </a:cubicBezTo>
                <a:cubicBezTo>
                  <a:pt x="108" y="137"/>
                  <a:pt x="105" y="142"/>
                  <a:pt x="105" y="146"/>
                </a:cubicBezTo>
                <a:cubicBezTo>
                  <a:pt x="105" y="146"/>
                  <a:pt x="105" y="177"/>
                  <a:pt x="105" y="199"/>
                </a:cubicBezTo>
                <a:cubicBezTo>
                  <a:pt x="102" y="197"/>
                  <a:pt x="101" y="197"/>
                  <a:pt x="99" y="196"/>
                </a:cubicBezTo>
                <a:cubicBezTo>
                  <a:pt x="99" y="183"/>
                  <a:pt x="99" y="128"/>
                  <a:pt x="99" y="128"/>
                </a:cubicBezTo>
                <a:cubicBezTo>
                  <a:pt x="99" y="123"/>
                  <a:pt x="96" y="118"/>
                  <a:pt x="92" y="116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6" y="98"/>
                  <a:pt x="51" y="98"/>
                  <a:pt x="47" y="101"/>
                </a:cubicBezTo>
                <a:cubicBezTo>
                  <a:pt x="44" y="103"/>
                  <a:pt x="41" y="107"/>
                  <a:pt x="41" y="112"/>
                </a:cubicBezTo>
                <a:cubicBezTo>
                  <a:pt x="41" y="112"/>
                  <a:pt x="41" y="143"/>
                  <a:pt x="41" y="164"/>
                </a:cubicBezTo>
                <a:cubicBezTo>
                  <a:pt x="34" y="161"/>
                  <a:pt x="31" y="159"/>
                  <a:pt x="27" y="157"/>
                </a:cubicBezTo>
                <a:cubicBezTo>
                  <a:pt x="27" y="145"/>
                  <a:pt x="27" y="105"/>
                  <a:pt x="27" y="91"/>
                </a:cubicBezTo>
                <a:cubicBezTo>
                  <a:pt x="44" y="86"/>
                  <a:pt x="235" y="29"/>
                  <a:pt x="242" y="27"/>
                </a:cubicBezTo>
                <a:cubicBezTo>
                  <a:pt x="249" y="29"/>
                  <a:pt x="415" y="78"/>
                  <a:pt x="432" y="83"/>
                </a:cubicBezTo>
                <a:cubicBezTo>
                  <a:pt x="432" y="99"/>
                  <a:pt x="432" y="163"/>
                  <a:pt x="432" y="163"/>
                </a:cubicBezTo>
                <a:cubicBezTo>
                  <a:pt x="432" y="171"/>
                  <a:pt x="438" y="176"/>
                  <a:pt x="445" y="176"/>
                </a:cubicBezTo>
                <a:cubicBezTo>
                  <a:pt x="453" y="176"/>
                  <a:pt x="459" y="171"/>
                  <a:pt x="459" y="163"/>
                </a:cubicBezTo>
                <a:cubicBezTo>
                  <a:pt x="459" y="73"/>
                  <a:pt x="459" y="73"/>
                  <a:pt x="459" y="73"/>
                </a:cubicBezTo>
                <a:cubicBezTo>
                  <a:pt x="459" y="68"/>
                  <a:pt x="455" y="62"/>
                  <a:pt x="449" y="61"/>
                </a:cubicBezTo>
                <a:cubicBezTo>
                  <a:pt x="246" y="0"/>
                  <a:pt x="246" y="0"/>
                  <a:pt x="246" y="0"/>
                </a:cubicBezTo>
                <a:cubicBezTo>
                  <a:pt x="243" y="0"/>
                  <a:pt x="240" y="0"/>
                  <a:pt x="23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4" name="Freeform 469"/>
          <p:cNvSpPr>
            <a:spLocks/>
          </p:cNvSpPr>
          <p:nvPr userDrawn="1"/>
        </p:nvSpPr>
        <p:spPr bwMode="auto">
          <a:xfrm>
            <a:off x="5241516" y="1998799"/>
            <a:ext cx="397558" cy="253996"/>
          </a:xfrm>
          <a:custGeom>
            <a:avLst/>
            <a:gdLst/>
            <a:ahLst/>
            <a:cxnLst>
              <a:cxn ang="0">
                <a:pos x="210" y="6"/>
              </a:cxn>
              <a:cxn ang="0">
                <a:pos x="198" y="20"/>
              </a:cxn>
              <a:cxn ang="0">
                <a:pos x="212" y="32"/>
              </a:cxn>
              <a:cxn ang="0">
                <a:pos x="372" y="100"/>
              </a:cxn>
              <a:cxn ang="0">
                <a:pos x="421" y="165"/>
              </a:cxn>
              <a:cxn ang="0">
                <a:pos x="337" y="212"/>
              </a:cxn>
              <a:cxn ang="0">
                <a:pos x="222" y="258"/>
              </a:cxn>
              <a:cxn ang="0">
                <a:pos x="66" y="217"/>
              </a:cxn>
              <a:cxn ang="0">
                <a:pos x="29" y="173"/>
              </a:cxn>
              <a:cxn ang="0">
                <a:pos x="141" y="103"/>
              </a:cxn>
              <a:cxn ang="0">
                <a:pos x="129" y="149"/>
              </a:cxn>
              <a:cxn ang="0">
                <a:pos x="217" y="237"/>
              </a:cxn>
              <a:cxn ang="0">
                <a:pos x="306" y="149"/>
              </a:cxn>
              <a:cxn ang="0">
                <a:pos x="241" y="63"/>
              </a:cxn>
              <a:cxn ang="0">
                <a:pos x="225" y="73"/>
              </a:cxn>
              <a:cxn ang="0">
                <a:pos x="234" y="89"/>
              </a:cxn>
              <a:cxn ang="0">
                <a:pos x="279" y="149"/>
              </a:cxn>
              <a:cxn ang="0">
                <a:pos x="217" y="210"/>
              </a:cxn>
              <a:cxn ang="0">
                <a:pos x="155" y="149"/>
              </a:cxn>
              <a:cxn ang="0">
                <a:pos x="183" y="97"/>
              </a:cxn>
              <a:cxn ang="0">
                <a:pos x="188" y="83"/>
              </a:cxn>
              <a:cxn ang="0">
                <a:pos x="175" y="73"/>
              </a:cxn>
              <a:cxn ang="0">
                <a:pos x="108" y="84"/>
              </a:cxn>
              <a:cxn ang="0">
                <a:pos x="2" y="167"/>
              </a:cxn>
              <a:cxn ang="0">
                <a:pos x="1" y="178"/>
              </a:cxn>
              <a:cxn ang="0">
                <a:pos x="48" y="237"/>
              </a:cxn>
              <a:cxn ang="0">
                <a:pos x="224" y="285"/>
              </a:cxn>
              <a:cxn ang="0">
                <a:pos x="353" y="234"/>
              </a:cxn>
              <a:cxn ang="0">
                <a:pos x="444" y="186"/>
              </a:cxn>
              <a:cxn ang="0">
                <a:pos x="453" y="178"/>
              </a:cxn>
              <a:cxn ang="0">
                <a:pos x="453" y="167"/>
              </a:cxn>
              <a:cxn ang="0">
                <a:pos x="392" y="82"/>
              </a:cxn>
              <a:cxn ang="0">
                <a:pos x="210" y="6"/>
              </a:cxn>
            </a:cxnLst>
            <a:rect l="0" t="0" r="r" b="b"/>
            <a:pathLst>
              <a:path w="455" h="291">
                <a:moveTo>
                  <a:pt x="210" y="6"/>
                </a:moveTo>
                <a:cubicBezTo>
                  <a:pt x="202" y="7"/>
                  <a:pt x="197" y="13"/>
                  <a:pt x="198" y="20"/>
                </a:cubicBezTo>
                <a:cubicBezTo>
                  <a:pt x="198" y="28"/>
                  <a:pt x="205" y="33"/>
                  <a:pt x="212" y="32"/>
                </a:cubicBezTo>
                <a:cubicBezTo>
                  <a:pt x="270" y="27"/>
                  <a:pt x="324" y="50"/>
                  <a:pt x="372" y="100"/>
                </a:cubicBezTo>
                <a:cubicBezTo>
                  <a:pt x="396" y="124"/>
                  <a:pt x="413" y="150"/>
                  <a:pt x="421" y="165"/>
                </a:cubicBezTo>
                <a:cubicBezTo>
                  <a:pt x="383" y="178"/>
                  <a:pt x="359" y="196"/>
                  <a:pt x="337" y="212"/>
                </a:cubicBezTo>
                <a:cubicBezTo>
                  <a:pt x="308" y="235"/>
                  <a:pt x="282" y="254"/>
                  <a:pt x="222" y="258"/>
                </a:cubicBezTo>
                <a:cubicBezTo>
                  <a:pt x="158" y="263"/>
                  <a:pt x="105" y="249"/>
                  <a:pt x="66" y="217"/>
                </a:cubicBezTo>
                <a:cubicBezTo>
                  <a:pt x="45" y="200"/>
                  <a:pt x="34" y="182"/>
                  <a:pt x="29" y="173"/>
                </a:cubicBezTo>
                <a:cubicBezTo>
                  <a:pt x="56" y="126"/>
                  <a:pt x="108" y="109"/>
                  <a:pt x="141" y="103"/>
                </a:cubicBezTo>
                <a:cubicBezTo>
                  <a:pt x="133" y="117"/>
                  <a:pt x="129" y="132"/>
                  <a:pt x="129" y="149"/>
                </a:cubicBezTo>
                <a:cubicBezTo>
                  <a:pt x="129" y="197"/>
                  <a:pt x="168" y="237"/>
                  <a:pt x="217" y="237"/>
                </a:cubicBezTo>
                <a:cubicBezTo>
                  <a:pt x="266" y="237"/>
                  <a:pt x="306" y="197"/>
                  <a:pt x="306" y="149"/>
                </a:cubicBezTo>
                <a:cubicBezTo>
                  <a:pt x="306" y="109"/>
                  <a:pt x="279" y="74"/>
                  <a:pt x="241" y="63"/>
                </a:cubicBezTo>
                <a:cubicBezTo>
                  <a:pt x="234" y="61"/>
                  <a:pt x="226" y="66"/>
                  <a:pt x="225" y="73"/>
                </a:cubicBezTo>
                <a:cubicBezTo>
                  <a:pt x="223" y="80"/>
                  <a:pt x="227" y="87"/>
                  <a:pt x="234" y="89"/>
                </a:cubicBezTo>
                <a:cubicBezTo>
                  <a:pt x="260" y="97"/>
                  <a:pt x="279" y="121"/>
                  <a:pt x="279" y="149"/>
                </a:cubicBezTo>
                <a:cubicBezTo>
                  <a:pt x="279" y="183"/>
                  <a:pt x="251" y="210"/>
                  <a:pt x="217" y="210"/>
                </a:cubicBezTo>
                <a:cubicBezTo>
                  <a:pt x="183" y="210"/>
                  <a:pt x="155" y="183"/>
                  <a:pt x="155" y="149"/>
                </a:cubicBezTo>
                <a:cubicBezTo>
                  <a:pt x="155" y="128"/>
                  <a:pt x="166" y="109"/>
                  <a:pt x="183" y="97"/>
                </a:cubicBezTo>
                <a:cubicBezTo>
                  <a:pt x="188" y="94"/>
                  <a:pt x="190" y="88"/>
                  <a:pt x="188" y="83"/>
                </a:cubicBezTo>
                <a:cubicBezTo>
                  <a:pt x="186" y="77"/>
                  <a:pt x="181" y="73"/>
                  <a:pt x="175" y="73"/>
                </a:cubicBezTo>
                <a:cubicBezTo>
                  <a:pt x="174" y="73"/>
                  <a:pt x="144" y="73"/>
                  <a:pt x="108" y="84"/>
                </a:cubicBezTo>
                <a:cubicBezTo>
                  <a:pt x="59" y="99"/>
                  <a:pt x="22" y="127"/>
                  <a:pt x="2" y="167"/>
                </a:cubicBezTo>
                <a:cubicBezTo>
                  <a:pt x="0" y="170"/>
                  <a:pt x="0" y="174"/>
                  <a:pt x="1" y="178"/>
                </a:cubicBezTo>
                <a:cubicBezTo>
                  <a:pt x="2" y="179"/>
                  <a:pt x="14" y="209"/>
                  <a:pt x="48" y="237"/>
                </a:cubicBezTo>
                <a:cubicBezTo>
                  <a:pt x="79" y="262"/>
                  <a:pt x="134" y="291"/>
                  <a:pt x="224" y="285"/>
                </a:cubicBezTo>
                <a:cubicBezTo>
                  <a:pt x="292" y="280"/>
                  <a:pt x="322" y="258"/>
                  <a:pt x="353" y="234"/>
                </a:cubicBezTo>
                <a:cubicBezTo>
                  <a:pt x="377" y="216"/>
                  <a:pt x="401" y="198"/>
                  <a:pt x="444" y="186"/>
                </a:cubicBezTo>
                <a:cubicBezTo>
                  <a:pt x="448" y="185"/>
                  <a:pt x="451" y="182"/>
                  <a:pt x="453" y="178"/>
                </a:cubicBezTo>
                <a:cubicBezTo>
                  <a:pt x="455" y="175"/>
                  <a:pt x="455" y="171"/>
                  <a:pt x="453" y="167"/>
                </a:cubicBezTo>
                <a:cubicBezTo>
                  <a:pt x="452" y="165"/>
                  <a:pt x="432" y="123"/>
                  <a:pt x="392" y="82"/>
                </a:cubicBezTo>
                <a:cubicBezTo>
                  <a:pt x="338" y="26"/>
                  <a:pt x="275" y="0"/>
                  <a:pt x="210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5" name="Freeform 465"/>
          <p:cNvSpPr>
            <a:spLocks/>
          </p:cNvSpPr>
          <p:nvPr userDrawn="1"/>
        </p:nvSpPr>
        <p:spPr bwMode="auto">
          <a:xfrm>
            <a:off x="5709599" y="1919655"/>
            <a:ext cx="402467" cy="412284"/>
          </a:xfrm>
          <a:custGeom>
            <a:avLst/>
            <a:gdLst/>
            <a:ahLst/>
            <a:cxnLst>
              <a:cxn ang="0">
                <a:pos x="28" y="296"/>
              </a:cxn>
              <a:cxn ang="0">
                <a:pos x="28" y="301"/>
              </a:cxn>
              <a:cxn ang="0">
                <a:pos x="16" y="330"/>
              </a:cxn>
              <a:cxn ang="0">
                <a:pos x="2" y="394"/>
              </a:cxn>
              <a:cxn ang="0">
                <a:pos x="160" y="426"/>
              </a:cxn>
              <a:cxn ang="0">
                <a:pos x="168" y="415"/>
              </a:cxn>
              <a:cxn ang="0">
                <a:pos x="271" y="373"/>
              </a:cxn>
              <a:cxn ang="0">
                <a:pos x="377" y="462"/>
              </a:cxn>
              <a:cxn ang="0">
                <a:pos x="274" y="346"/>
              </a:cxn>
              <a:cxn ang="0">
                <a:pos x="160" y="385"/>
              </a:cxn>
              <a:cxn ang="0">
                <a:pos x="148" y="398"/>
              </a:cxn>
              <a:cxn ang="0">
                <a:pos x="138" y="409"/>
              </a:cxn>
              <a:cxn ang="0">
                <a:pos x="28" y="389"/>
              </a:cxn>
              <a:cxn ang="0">
                <a:pos x="38" y="345"/>
              </a:cxn>
              <a:cxn ang="0">
                <a:pos x="61" y="319"/>
              </a:cxn>
              <a:cxn ang="0">
                <a:pos x="54" y="296"/>
              </a:cxn>
              <a:cxn ang="0">
                <a:pos x="375" y="34"/>
              </a:cxn>
              <a:cxn ang="0">
                <a:pos x="430" y="73"/>
              </a:cxn>
              <a:cxn ang="0">
                <a:pos x="331" y="150"/>
              </a:cxn>
              <a:cxn ang="0">
                <a:pos x="305" y="101"/>
              </a:cxn>
              <a:cxn ang="0">
                <a:pos x="300" y="99"/>
              </a:cxn>
              <a:cxn ang="0">
                <a:pos x="134" y="235"/>
              </a:cxn>
              <a:cxn ang="0">
                <a:pos x="135" y="242"/>
              </a:cxn>
              <a:cxn ang="0">
                <a:pos x="141" y="249"/>
              </a:cxn>
              <a:cxn ang="0">
                <a:pos x="177" y="278"/>
              </a:cxn>
              <a:cxn ang="0">
                <a:pos x="79" y="355"/>
              </a:cxn>
              <a:cxn ang="0">
                <a:pos x="58" y="345"/>
              </a:cxn>
              <a:cxn ang="0">
                <a:pos x="57" y="371"/>
              </a:cxn>
              <a:cxn ang="0">
                <a:pos x="59" y="374"/>
              </a:cxn>
              <a:cxn ang="0">
                <a:pos x="158" y="353"/>
              </a:cxn>
              <a:cxn ang="0">
                <a:pos x="201" y="263"/>
              </a:cxn>
              <a:cxn ang="0">
                <a:pos x="198" y="259"/>
              </a:cxn>
              <a:cxn ang="0">
                <a:pos x="161" y="231"/>
              </a:cxn>
              <a:cxn ang="0">
                <a:pos x="290" y="126"/>
              </a:cxn>
              <a:cxn ang="0">
                <a:pos x="311" y="167"/>
              </a:cxn>
              <a:cxn ang="0">
                <a:pos x="314" y="171"/>
              </a:cxn>
              <a:cxn ang="0">
                <a:pos x="453" y="58"/>
              </a:cxn>
              <a:cxn ang="0">
                <a:pos x="453" y="57"/>
              </a:cxn>
              <a:cxn ang="0">
                <a:pos x="385" y="9"/>
              </a:cxn>
              <a:cxn ang="0">
                <a:pos x="384" y="8"/>
              </a:cxn>
              <a:cxn ang="0">
                <a:pos x="158" y="95"/>
              </a:cxn>
            </a:cxnLst>
            <a:rect l="0" t="0" r="r" b="b"/>
            <a:pathLst>
              <a:path w="463" h="474">
                <a:moveTo>
                  <a:pt x="158" y="95"/>
                </a:moveTo>
                <a:cubicBezTo>
                  <a:pt x="83" y="157"/>
                  <a:pt x="33" y="233"/>
                  <a:pt x="28" y="296"/>
                </a:cubicBezTo>
                <a:cubicBezTo>
                  <a:pt x="28" y="296"/>
                  <a:pt x="27" y="296"/>
                  <a:pt x="27" y="297"/>
                </a:cubicBezTo>
                <a:cubicBezTo>
                  <a:pt x="27" y="298"/>
                  <a:pt x="28" y="299"/>
                  <a:pt x="28" y="301"/>
                </a:cubicBezTo>
                <a:cubicBezTo>
                  <a:pt x="28" y="301"/>
                  <a:pt x="30" y="307"/>
                  <a:pt x="32" y="314"/>
                </a:cubicBezTo>
                <a:cubicBezTo>
                  <a:pt x="25" y="320"/>
                  <a:pt x="18" y="328"/>
                  <a:pt x="16" y="330"/>
                </a:cubicBezTo>
                <a:cubicBezTo>
                  <a:pt x="6" y="345"/>
                  <a:pt x="0" y="362"/>
                  <a:pt x="0" y="379"/>
                </a:cubicBezTo>
                <a:cubicBezTo>
                  <a:pt x="0" y="384"/>
                  <a:pt x="1" y="389"/>
                  <a:pt x="2" y="394"/>
                </a:cubicBezTo>
                <a:cubicBezTo>
                  <a:pt x="6" y="416"/>
                  <a:pt x="18" y="435"/>
                  <a:pt x="36" y="448"/>
                </a:cubicBezTo>
                <a:cubicBezTo>
                  <a:pt x="74" y="474"/>
                  <a:pt x="131" y="464"/>
                  <a:pt x="160" y="426"/>
                </a:cubicBezTo>
                <a:cubicBezTo>
                  <a:pt x="160" y="426"/>
                  <a:pt x="160" y="426"/>
                  <a:pt x="159" y="426"/>
                </a:cubicBezTo>
                <a:cubicBezTo>
                  <a:pt x="159" y="426"/>
                  <a:pt x="168" y="415"/>
                  <a:pt x="168" y="415"/>
                </a:cubicBezTo>
                <a:cubicBezTo>
                  <a:pt x="169" y="415"/>
                  <a:pt x="179" y="403"/>
                  <a:pt x="180" y="403"/>
                </a:cubicBezTo>
                <a:cubicBezTo>
                  <a:pt x="201" y="380"/>
                  <a:pt x="236" y="369"/>
                  <a:pt x="271" y="373"/>
                </a:cubicBezTo>
                <a:cubicBezTo>
                  <a:pt x="319" y="379"/>
                  <a:pt x="358" y="411"/>
                  <a:pt x="362" y="450"/>
                </a:cubicBezTo>
                <a:cubicBezTo>
                  <a:pt x="363" y="457"/>
                  <a:pt x="370" y="463"/>
                  <a:pt x="377" y="462"/>
                </a:cubicBezTo>
                <a:cubicBezTo>
                  <a:pt x="385" y="461"/>
                  <a:pt x="390" y="454"/>
                  <a:pt x="389" y="447"/>
                </a:cubicBezTo>
                <a:cubicBezTo>
                  <a:pt x="383" y="396"/>
                  <a:pt x="334" y="353"/>
                  <a:pt x="274" y="346"/>
                </a:cubicBezTo>
                <a:cubicBezTo>
                  <a:pt x="230" y="341"/>
                  <a:pt x="187" y="355"/>
                  <a:pt x="160" y="384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48" y="397"/>
                  <a:pt x="148" y="397"/>
                  <a:pt x="148" y="397"/>
                </a:cubicBezTo>
                <a:cubicBezTo>
                  <a:pt x="148" y="398"/>
                  <a:pt x="148" y="398"/>
                  <a:pt x="148" y="398"/>
                </a:cubicBezTo>
                <a:cubicBezTo>
                  <a:pt x="139" y="409"/>
                  <a:pt x="139" y="409"/>
                  <a:pt x="139" y="409"/>
                </a:cubicBezTo>
                <a:cubicBezTo>
                  <a:pt x="139" y="409"/>
                  <a:pt x="139" y="409"/>
                  <a:pt x="138" y="409"/>
                </a:cubicBezTo>
                <a:cubicBezTo>
                  <a:pt x="116" y="439"/>
                  <a:pt x="75" y="442"/>
                  <a:pt x="52" y="426"/>
                </a:cubicBezTo>
                <a:cubicBezTo>
                  <a:pt x="39" y="417"/>
                  <a:pt x="31" y="404"/>
                  <a:pt x="28" y="389"/>
                </a:cubicBezTo>
                <a:cubicBezTo>
                  <a:pt x="27" y="386"/>
                  <a:pt x="27" y="383"/>
                  <a:pt x="27" y="379"/>
                </a:cubicBezTo>
                <a:cubicBezTo>
                  <a:pt x="27" y="367"/>
                  <a:pt x="31" y="356"/>
                  <a:pt x="38" y="345"/>
                </a:cubicBezTo>
                <a:cubicBezTo>
                  <a:pt x="40" y="343"/>
                  <a:pt x="49" y="334"/>
                  <a:pt x="54" y="331"/>
                </a:cubicBezTo>
                <a:cubicBezTo>
                  <a:pt x="58" y="329"/>
                  <a:pt x="61" y="324"/>
                  <a:pt x="61" y="319"/>
                </a:cubicBezTo>
                <a:cubicBezTo>
                  <a:pt x="61" y="318"/>
                  <a:pt x="61" y="317"/>
                  <a:pt x="60" y="315"/>
                </a:cubicBezTo>
                <a:cubicBezTo>
                  <a:pt x="60" y="315"/>
                  <a:pt x="56" y="300"/>
                  <a:pt x="54" y="296"/>
                </a:cubicBezTo>
                <a:cubicBezTo>
                  <a:pt x="60" y="241"/>
                  <a:pt x="107" y="171"/>
                  <a:pt x="175" y="116"/>
                </a:cubicBezTo>
                <a:cubicBezTo>
                  <a:pt x="243" y="61"/>
                  <a:pt x="321" y="29"/>
                  <a:pt x="375" y="34"/>
                </a:cubicBezTo>
                <a:cubicBezTo>
                  <a:pt x="395" y="43"/>
                  <a:pt x="413" y="55"/>
                  <a:pt x="429" y="70"/>
                </a:cubicBezTo>
                <a:cubicBezTo>
                  <a:pt x="429" y="71"/>
                  <a:pt x="430" y="72"/>
                  <a:pt x="430" y="73"/>
                </a:cubicBezTo>
                <a:cubicBezTo>
                  <a:pt x="430" y="85"/>
                  <a:pt x="419" y="106"/>
                  <a:pt x="394" y="127"/>
                </a:cubicBezTo>
                <a:cubicBezTo>
                  <a:pt x="367" y="148"/>
                  <a:pt x="342" y="154"/>
                  <a:pt x="331" y="150"/>
                </a:cubicBezTo>
                <a:cubicBezTo>
                  <a:pt x="324" y="137"/>
                  <a:pt x="318" y="123"/>
                  <a:pt x="313" y="109"/>
                </a:cubicBezTo>
                <a:cubicBezTo>
                  <a:pt x="312" y="105"/>
                  <a:pt x="308" y="102"/>
                  <a:pt x="305" y="101"/>
                </a:cubicBezTo>
                <a:cubicBezTo>
                  <a:pt x="303" y="100"/>
                  <a:pt x="303" y="100"/>
                  <a:pt x="303" y="100"/>
                </a:cubicBezTo>
                <a:cubicBezTo>
                  <a:pt x="302" y="100"/>
                  <a:pt x="301" y="100"/>
                  <a:pt x="300" y="99"/>
                </a:cubicBezTo>
                <a:cubicBezTo>
                  <a:pt x="268" y="96"/>
                  <a:pt x="226" y="111"/>
                  <a:pt x="193" y="138"/>
                </a:cubicBezTo>
                <a:cubicBezTo>
                  <a:pt x="160" y="165"/>
                  <a:pt x="136" y="203"/>
                  <a:pt x="134" y="235"/>
                </a:cubicBezTo>
                <a:cubicBezTo>
                  <a:pt x="134" y="235"/>
                  <a:pt x="134" y="236"/>
                  <a:pt x="134" y="236"/>
                </a:cubicBezTo>
                <a:cubicBezTo>
                  <a:pt x="134" y="238"/>
                  <a:pt x="134" y="240"/>
                  <a:pt x="135" y="242"/>
                </a:cubicBezTo>
                <a:cubicBezTo>
                  <a:pt x="136" y="243"/>
                  <a:pt x="136" y="243"/>
                  <a:pt x="136" y="243"/>
                </a:cubicBezTo>
                <a:cubicBezTo>
                  <a:pt x="137" y="246"/>
                  <a:pt x="139" y="248"/>
                  <a:pt x="141" y="249"/>
                </a:cubicBezTo>
                <a:cubicBezTo>
                  <a:pt x="154" y="257"/>
                  <a:pt x="166" y="266"/>
                  <a:pt x="177" y="276"/>
                </a:cubicBezTo>
                <a:cubicBezTo>
                  <a:pt x="177" y="276"/>
                  <a:pt x="177" y="277"/>
                  <a:pt x="177" y="278"/>
                </a:cubicBezTo>
                <a:cubicBezTo>
                  <a:pt x="177" y="290"/>
                  <a:pt x="166" y="312"/>
                  <a:pt x="141" y="332"/>
                </a:cubicBezTo>
                <a:cubicBezTo>
                  <a:pt x="114" y="354"/>
                  <a:pt x="89" y="359"/>
                  <a:pt x="79" y="355"/>
                </a:cubicBezTo>
                <a:cubicBezTo>
                  <a:pt x="77" y="353"/>
                  <a:pt x="76" y="351"/>
                  <a:pt x="76" y="351"/>
                </a:cubicBezTo>
                <a:cubicBezTo>
                  <a:pt x="72" y="344"/>
                  <a:pt x="64" y="342"/>
                  <a:pt x="58" y="345"/>
                </a:cubicBezTo>
                <a:cubicBezTo>
                  <a:pt x="51" y="349"/>
                  <a:pt x="49" y="357"/>
                  <a:pt x="53" y="363"/>
                </a:cubicBezTo>
                <a:cubicBezTo>
                  <a:pt x="57" y="371"/>
                  <a:pt x="57" y="371"/>
                  <a:pt x="57" y="371"/>
                </a:cubicBezTo>
                <a:cubicBezTo>
                  <a:pt x="57" y="372"/>
                  <a:pt x="58" y="372"/>
                  <a:pt x="58" y="373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60" y="375"/>
                  <a:pt x="61" y="376"/>
                  <a:pt x="62" y="376"/>
                </a:cubicBezTo>
                <a:cubicBezTo>
                  <a:pt x="83" y="391"/>
                  <a:pt x="123" y="381"/>
                  <a:pt x="158" y="353"/>
                </a:cubicBezTo>
                <a:cubicBezTo>
                  <a:pt x="187" y="330"/>
                  <a:pt x="203" y="301"/>
                  <a:pt x="203" y="278"/>
                </a:cubicBezTo>
                <a:cubicBezTo>
                  <a:pt x="203" y="273"/>
                  <a:pt x="203" y="268"/>
                  <a:pt x="201" y="263"/>
                </a:cubicBezTo>
                <a:cubicBezTo>
                  <a:pt x="200" y="262"/>
                  <a:pt x="200" y="261"/>
                  <a:pt x="199" y="260"/>
                </a:cubicBezTo>
                <a:cubicBezTo>
                  <a:pt x="198" y="259"/>
                  <a:pt x="198" y="259"/>
                  <a:pt x="198" y="259"/>
                </a:cubicBezTo>
                <a:cubicBezTo>
                  <a:pt x="198" y="259"/>
                  <a:pt x="197" y="258"/>
                  <a:pt x="197" y="258"/>
                </a:cubicBezTo>
                <a:cubicBezTo>
                  <a:pt x="186" y="248"/>
                  <a:pt x="174" y="239"/>
                  <a:pt x="161" y="231"/>
                </a:cubicBezTo>
                <a:cubicBezTo>
                  <a:pt x="165" y="210"/>
                  <a:pt x="181" y="182"/>
                  <a:pt x="210" y="159"/>
                </a:cubicBezTo>
                <a:cubicBezTo>
                  <a:pt x="239" y="135"/>
                  <a:pt x="270" y="126"/>
                  <a:pt x="290" y="126"/>
                </a:cubicBezTo>
                <a:cubicBezTo>
                  <a:pt x="296" y="140"/>
                  <a:pt x="302" y="153"/>
                  <a:pt x="310" y="166"/>
                </a:cubicBezTo>
                <a:cubicBezTo>
                  <a:pt x="310" y="166"/>
                  <a:pt x="311" y="167"/>
                  <a:pt x="311" y="167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2" y="169"/>
                  <a:pt x="313" y="170"/>
                  <a:pt x="314" y="171"/>
                </a:cubicBezTo>
                <a:cubicBezTo>
                  <a:pt x="336" y="185"/>
                  <a:pt x="376" y="176"/>
                  <a:pt x="411" y="147"/>
                </a:cubicBezTo>
                <a:cubicBezTo>
                  <a:pt x="446" y="119"/>
                  <a:pt x="463" y="82"/>
                  <a:pt x="453" y="58"/>
                </a:cubicBezTo>
                <a:cubicBezTo>
                  <a:pt x="453" y="58"/>
                  <a:pt x="453" y="58"/>
                  <a:pt x="453" y="58"/>
                </a:cubicBezTo>
                <a:cubicBezTo>
                  <a:pt x="453" y="57"/>
                  <a:pt x="453" y="57"/>
                  <a:pt x="453" y="57"/>
                </a:cubicBezTo>
                <a:cubicBezTo>
                  <a:pt x="452" y="55"/>
                  <a:pt x="451" y="53"/>
                  <a:pt x="450" y="52"/>
                </a:cubicBezTo>
                <a:cubicBezTo>
                  <a:pt x="430" y="34"/>
                  <a:pt x="409" y="20"/>
                  <a:pt x="385" y="9"/>
                </a:cubicBezTo>
                <a:cubicBezTo>
                  <a:pt x="385" y="9"/>
                  <a:pt x="385" y="9"/>
                  <a:pt x="384" y="9"/>
                </a:cubicBezTo>
                <a:cubicBezTo>
                  <a:pt x="384" y="8"/>
                  <a:pt x="384" y="8"/>
                  <a:pt x="384" y="8"/>
                </a:cubicBezTo>
                <a:cubicBezTo>
                  <a:pt x="383" y="8"/>
                  <a:pt x="382" y="8"/>
                  <a:pt x="380" y="8"/>
                </a:cubicBezTo>
                <a:cubicBezTo>
                  <a:pt x="319" y="0"/>
                  <a:pt x="234" y="34"/>
                  <a:pt x="158" y="9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6" name="Freeform 521"/>
          <p:cNvSpPr>
            <a:spLocks/>
          </p:cNvSpPr>
          <p:nvPr userDrawn="1"/>
        </p:nvSpPr>
        <p:spPr bwMode="auto">
          <a:xfrm>
            <a:off x="6241483" y="1995127"/>
            <a:ext cx="278537" cy="261357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143" y="5"/>
              </a:cxn>
              <a:cxn ang="0">
                <a:pos x="133" y="21"/>
              </a:cxn>
              <a:cxn ang="0">
                <a:pos x="149" y="31"/>
              </a:cxn>
              <a:cxn ang="0">
                <a:pos x="176" y="27"/>
              </a:cxn>
              <a:cxn ang="0">
                <a:pos x="291" y="154"/>
              </a:cxn>
              <a:cxn ang="0">
                <a:pos x="176" y="274"/>
              </a:cxn>
              <a:cxn ang="0">
                <a:pos x="62" y="154"/>
              </a:cxn>
              <a:cxn ang="0">
                <a:pos x="76" y="92"/>
              </a:cxn>
              <a:cxn ang="0">
                <a:pos x="88" y="123"/>
              </a:cxn>
              <a:cxn ang="0">
                <a:pos x="88" y="123"/>
              </a:cxn>
              <a:cxn ang="0">
                <a:pos x="105" y="131"/>
              </a:cxn>
              <a:cxn ang="0">
                <a:pos x="113" y="114"/>
              </a:cxn>
              <a:cxn ang="0">
                <a:pos x="93" y="60"/>
              </a:cxn>
              <a:cxn ang="0">
                <a:pos x="91" y="55"/>
              </a:cxn>
              <a:cxn ang="0">
                <a:pos x="75" y="48"/>
              </a:cxn>
              <a:cxn ang="0">
                <a:pos x="11" y="67"/>
              </a:cxn>
              <a:cxn ang="0">
                <a:pos x="2" y="83"/>
              </a:cxn>
              <a:cxn ang="0">
                <a:pos x="18" y="92"/>
              </a:cxn>
              <a:cxn ang="0">
                <a:pos x="51" y="83"/>
              </a:cxn>
              <a:cxn ang="0">
                <a:pos x="35" y="154"/>
              </a:cxn>
              <a:cxn ang="0">
                <a:pos x="76" y="259"/>
              </a:cxn>
              <a:cxn ang="0">
                <a:pos x="176" y="300"/>
              </a:cxn>
              <a:cxn ang="0">
                <a:pos x="276" y="259"/>
              </a:cxn>
              <a:cxn ang="0">
                <a:pos x="318" y="154"/>
              </a:cxn>
              <a:cxn ang="0">
                <a:pos x="176" y="0"/>
              </a:cxn>
            </a:cxnLst>
            <a:rect l="0" t="0" r="r" b="b"/>
            <a:pathLst>
              <a:path w="318" h="300">
                <a:moveTo>
                  <a:pt x="176" y="0"/>
                </a:moveTo>
                <a:cubicBezTo>
                  <a:pt x="165" y="0"/>
                  <a:pt x="154" y="2"/>
                  <a:pt x="143" y="5"/>
                </a:cubicBezTo>
                <a:cubicBezTo>
                  <a:pt x="135" y="7"/>
                  <a:pt x="131" y="14"/>
                  <a:pt x="133" y="21"/>
                </a:cubicBezTo>
                <a:cubicBezTo>
                  <a:pt x="135" y="28"/>
                  <a:pt x="142" y="32"/>
                  <a:pt x="149" y="31"/>
                </a:cubicBezTo>
                <a:cubicBezTo>
                  <a:pt x="158" y="28"/>
                  <a:pt x="167" y="27"/>
                  <a:pt x="176" y="27"/>
                </a:cubicBezTo>
                <a:cubicBezTo>
                  <a:pt x="240" y="27"/>
                  <a:pt x="291" y="84"/>
                  <a:pt x="291" y="154"/>
                </a:cubicBezTo>
                <a:cubicBezTo>
                  <a:pt x="291" y="222"/>
                  <a:pt x="242" y="274"/>
                  <a:pt x="176" y="274"/>
                </a:cubicBezTo>
                <a:cubicBezTo>
                  <a:pt x="111" y="274"/>
                  <a:pt x="62" y="222"/>
                  <a:pt x="62" y="154"/>
                </a:cubicBezTo>
                <a:cubicBezTo>
                  <a:pt x="62" y="132"/>
                  <a:pt x="67" y="111"/>
                  <a:pt x="76" y="92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91" y="130"/>
                  <a:pt x="98" y="134"/>
                  <a:pt x="105" y="131"/>
                </a:cubicBezTo>
                <a:cubicBezTo>
                  <a:pt x="112" y="128"/>
                  <a:pt x="115" y="121"/>
                  <a:pt x="113" y="114"/>
                </a:cubicBezTo>
                <a:cubicBezTo>
                  <a:pt x="93" y="60"/>
                  <a:pt x="93" y="60"/>
                  <a:pt x="93" y="60"/>
                </a:cubicBezTo>
                <a:cubicBezTo>
                  <a:pt x="92" y="58"/>
                  <a:pt x="92" y="56"/>
                  <a:pt x="91" y="55"/>
                </a:cubicBezTo>
                <a:cubicBezTo>
                  <a:pt x="88" y="49"/>
                  <a:pt x="81" y="46"/>
                  <a:pt x="75" y="48"/>
                </a:cubicBezTo>
                <a:cubicBezTo>
                  <a:pt x="11" y="67"/>
                  <a:pt x="11" y="67"/>
                  <a:pt x="11" y="67"/>
                </a:cubicBezTo>
                <a:cubicBezTo>
                  <a:pt x="4" y="69"/>
                  <a:pt x="0" y="76"/>
                  <a:pt x="2" y="83"/>
                </a:cubicBezTo>
                <a:cubicBezTo>
                  <a:pt x="4" y="90"/>
                  <a:pt x="11" y="94"/>
                  <a:pt x="18" y="92"/>
                </a:cubicBezTo>
                <a:cubicBezTo>
                  <a:pt x="51" y="83"/>
                  <a:pt x="51" y="83"/>
                  <a:pt x="51" y="83"/>
                </a:cubicBezTo>
                <a:cubicBezTo>
                  <a:pt x="41" y="104"/>
                  <a:pt x="35" y="129"/>
                  <a:pt x="35" y="154"/>
                </a:cubicBezTo>
                <a:cubicBezTo>
                  <a:pt x="35" y="194"/>
                  <a:pt x="50" y="231"/>
                  <a:pt x="76" y="259"/>
                </a:cubicBezTo>
                <a:cubicBezTo>
                  <a:pt x="103" y="286"/>
                  <a:pt x="138" y="300"/>
                  <a:pt x="176" y="300"/>
                </a:cubicBezTo>
                <a:cubicBezTo>
                  <a:pt x="215" y="300"/>
                  <a:pt x="250" y="286"/>
                  <a:pt x="276" y="259"/>
                </a:cubicBezTo>
                <a:cubicBezTo>
                  <a:pt x="303" y="231"/>
                  <a:pt x="318" y="194"/>
                  <a:pt x="318" y="154"/>
                </a:cubicBezTo>
                <a:cubicBezTo>
                  <a:pt x="318" y="69"/>
                  <a:pt x="254" y="0"/>
                  <a:pt x="176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7" name="Freeform 636"/>
          <p:cNvSpPr>
            <a:spLocks/>
          </p:cNvSpPr>
          <p:nvPr userDrawn="1"/>
        </p:nvSpPr>
        <p:spPr bwMode="auto">
          <a:xfrm>
            <a:off x="1360072" y="1952795"/>
            <a:ext cx="346022" cy="346021"/>
          </a:xfrm>
          <a:custGeom>
            <a:avLst/>
            <a:gdLst/>
            <a:ahLst/>
            <a:cxnLst>
              <a:cxn ang="0">
                <a:pos x="126" y="251"/>
              </a:cxn>
              <a:cxn ang="0">
                <a:pos x="22" y="196"/>
              </a:cxn>
              <a:cxn ang="0">
                <a:pos x="24" y="186"/>
              </a:cxn>
              <a:cxn ang="0">
                <a:pos x="33" y="188"/>
              </a:cxn>
              <a:cxn ang="0">
                <a:pos x="126" y="238"/>
              </a:cxn>
              <a:cxn ang="0">
                <a:pos x="232" y="164"/>
              </a:cxn>
              <a:cxn ang="0">
                <a:pos x="196" y="164"/>
              </a:cxn>
              <a:cxn ang="0">
                <a:pos x="189" y="158"/>
              </a:cxn>
              <a:cxn ang="0">
                <a:pos x="189" y="120"/>
              </a:cxn>
              <a:cxn ang="0">
                <a:pos x="172" y="113"/>
              </a:cxn>
              <a:cxn ang="0">
                <a:pos x="172" y="149"/>
              </a:cxn>
              <a:cxn ang="0">
                <a:pos x="165" y="155"/>
              </a:cxn>
              <a:cxn ang="0">
                <a:pos x="144" y="155"/>
              </a:cxn>
              <a:cxn ang="0">
                <a:pos x="137" y="149"/>
              </a:cxn>
              <a:cxn ang="0">
                <a:pos x="137" y="59"/>
              </a:cxn>
              <a:cxn ang="0">
                <a:pos x="117" y="52"/>
              </a:cxn>
              <a:cxn ang="0">
                <a:pos x="117" y="133"/>
              </a:cxn>
              <a:cxn ang="0">
                <a:pos x="110" y="140"/>
              </a:cxn>
              <a:cxn ang="0">
                <a:pos x="89" y="140"/>
              </a:cxn>
              <a:cxn ang="0">
                <a:pos x="83" y="133"/>
              </a:cxn>
              <a:cxn ang="0">
                <a:pos x="83" y="106"/>
              </a:cxn>
              <a:cxn ang="0">
                <a:pos x="73" y="101"/>
              </a:cxn>
              <a:cxn ang="0">
                <a:pos x="62" y="107"/>
              </a:cxn>
              <a:cxn ang="0">
                <a:pos x="62" y="160"/>
              </a:cxn>
              <a:cxn ang="0">
                <a:pos x="55" y="167"/>
              </a:cxn>
              <a:cxn ang="0">
                <a:pos x="12" y="167"/>
              </a:cxn>
              <a:cxn ang="0">
                <a:pos x="6" y="162"/>
              </a:cxn>
              <a:cxn ang="0">
                <a:pos x="0" y="126"/>
              </a:cxn>
              <a:cxn ang="0">
                <a:pos x="126" y="0"/>
              </a:cxn>
              <a:cxn ang="0">
                <a:pos x="252" y="126"/>
              </a:cxn>
              <a:cxn ang="0">
                <a:pos x="245" y="132"/>
              </a:cxn>
              <a:cxn ang="0">
                <a:pos x="238" y="126"/>
              </a:cxn>
              <a:cxn ang="0">
                <a:pos x="126" y="13"/>
              </a:cxn>
              <a:cxn ang="0">
                <a:pos x="14" y="126"/>
              </a:cxn>
              <a:cxn ang="0">
                <a:pos x="17" y="154"/>
              </a:cxn>
              <a:cxn ang="0">
                <a:pos x="49" y="154"/>
              </a:cxn>
              <a:cxn ang="0">
                <a:pos x="49" y="103"/>
              </a:cxn>
              <a:cxn ang="0">
                <a:pos x="52" y="97"/>
              </a:cxn>
              <a:cxn ang="0">
                <a:pos x="69" y="88"/>
              </a:cxn>
              <a:cxn ang="0">
                <a:pos x="76" y="88"/>
              </a:cxn>
              <a:cxn ang="0">
                <a:pos x="93" y="96"/>
              </a:cxn>
              <a:cxn ang="0">
                <a:pos x="96" y="102"/>
              </a:cxn>
              <a:cxn ang="0">
                <a:pos x="96" y="127"/>
              </a:cxn>
              <a:cxn ang="0">
                <a:pos x="103" y="127"/>
              </a:cxn>
              <a:cxn ang="0">
                <a:pos x="103" y="42"/>
              </a:cxn>
              <a:cxn ang="0">
                <a:pos x="106" y="37"/>
              </a:cxn>
              <a:cxn ang="0">
                <a:pos x="112" y="36"/>
              </a:cxn>
              <a:cxn ang="0">
                <a:pos x="146" y="48"/>
              </a:cxn>
              <a:cxn ang="0">
                <a:pos x="150" y="55"/>
              </a:cxn>
              <a:cxn ang="0">
                <a:pos x="150" y="142"/>
              </a:cxn>
              <a:cxn ang="0">
                <a:pos x="159" y="142"/>
              </a:cxn>
              <a:cxn ang="0">
                <a:pos x="159" y="103"/>
              </a:cxn>
              <a:cxn ang="0">
                <a:pos x="162" y="98"/>
              </a:cxn>
              <a:cxn ang="0">
                <a:pos x="168" y="97"/>
              </a:cxn>
              <a:cxn ang="0">
                <a:pos x="198" y="109"/>
              </a:cxn>
              <a:cxn ang="0">
                <a:pos x="202" y="115"/>
              </a:cxn>
              <a:cxn ang="0">
                <a:pos x="202" y="151"/>
              </a:cxn>
              <a:cxn ang="0">
                <a:pos x="240" y="151"/>
              </a:cxn>
              <a:cxn ang="0">
                <a:pos x="246" y="153"/>
              </a:cxn>
              <a:cxn ang="0">
                <a:pos x="247" y="159"/>
              </a:cxn>
              <a:cxn ang="0">
                <a:pos x="126" y="251"/>
              </a:cxn>
            </a:cxnLst>
            <a:rect l="0" t="0" r="r" b="b"/>
            <a:pathLst>
              <a:path w="252" h="251">
                <a:moveTo>
                  <a:pt x="126" y="251"/>
                </a:moveTo>
                <a:cubicBezTo>
                  <a:pt x="84" y="251"/>
                  <a:pt x="45" y="231"/>
                  <a:pt x="22" y="196"/>
                </a:cubicBezTo>
                <a:cubicBezTo>
                  <a:pt x="20" y="193"/>
                  <a:pt x="20" y="188"/>
                  <a:pt x="24" y="186"/>
                </a:cubicBezTo>
                <a:cubicBezTo>
                  <a:pt x="27" y="184"/>
                  <a:pt x="31" y="185"/>
                  <a:pt x="33" y="188"/>
                </a:cubicBezTo>
                <a:cubicBezTo>
                  <a:pt x="54" y="219"/>
                  <a:pt x="89" y="238"/>
                  <a:pt x="126" y="238"/>
                </a:cubicBezTo>
                <a:cubicBezTo>
                  <a:pt x="173" y="238"/>
                  <a:pt x="216" y="208"/>
                  <a:pt x="232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2" y="164"/>
                  <a:pt x="189" y="161"/>
                  <a:pt x="189" y="158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72" y="113"/>
                  <a:pt x="172" y="113"/>
                  <a:pt x="172" y="113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2" y="152"/>
                  <a:pt x="169" y="155"/>
                  <a:pt x="165" y="155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40" y="155"/>
                  <a:pt x="137" y="152"/>
                  <a:pt x="137" y="14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7" y="133"/>
                  <a:pt x="117" y="133"/>
                  <a:pt x="117" y="133"/>
                </a:cubicBezTo>
                <a:cubicBezTo>
                  <a:pt x="117" y="137"/>
                  <a:pt x="114" y="140"/>
                  <a:pt x="110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6" y="140"/>
                  <a:pt x="83" y="137"/>
                  <a:pt x="83" y="133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64"/>
                  <a:pt x="59" y="167"/>
                  <a:pt x="55" y="167"/>
                </a:cubicBezTo>
                <a:cubicBezTo>
                  <a:pt x="12" y="167"/>
                  <a:pt x="12" y="167"/>
                  <a:pt x="12" y="167"/>
                </a:cubicBezTo>
                <a:cubicBezTo>
                  <a:pt x="10" y="167"/>
                  <a:pt x="7" y="165"/>
                  <a:pt x="6" y="162"/>
                </a:cubicBezTo>
                <a:cubicBezTo>
                  <a:pt x="2" y="150"/>
                  <a:pt x="0" y="138"/>
                  <a:pt x="0" y="126"/>
                </a:cubicBezTo>
                <a:cubicBezTo>
                  <a:pt x="0" y="56"/>
                  <a:pt x="57" y="0"/>
                  <a:pt x="126" y="0"/>
                </a:cubicBezTo>
                <a:cubicBezTo>
                  <a:pt x="195" y="0"/>
                  <a:pt x="252" y="56"/>
                  <a:pt x="252" y="126"/>
                </a:cubicBezTo>
                <a:cubicBezTo>
                  <a:pt x="252" y="129"/>
                  <a:pt x="249" y="132"/>
                  <a:pt x="245" y="132"/>
                </a:cubicBezTo>
                <a:cubicBezTo>
                  <a:pt x="241" y="132"/>
                  <a:pt x="238" y="129"/>
                  <a:pt x="238" y="126"/>
                </a:cubicBezTo>
                <a:cubicBezTo>
                  <a:pt x="238" y="64"/>
                  <a:pt x="188" y="13"/>
                  <a:pt x="126" y="13"/>
                </a:cubicBezTo>
                <a:cubicBezTo>
                  <a:pt x="64" y="13"/>
                  <a:pt x="14" y="64"/>
                  <a:pt x="14" y="126"/>
                </a:cubicBezTo>
                <a:cubicBezTo>
                  <a:pt x="14" y="135"/>
                  <a:pt x="15" y="145"/>
                  <a:pt x="17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03"/>
                  <a:pt x="49" y="103"/>
                  <a:pt x="49" y="103"/>
                </a:cubicBezTo>
                <a:cubicBezTo>
                  <a:pt x="49" y="101"/>
                  <a:pt x="50" y="99"/>
                  <a:pt x="52" y="97"/>
                </a:cubicBezTo>
                <a:cubicBezTo>
                  <a:pt x="69" y="88"/>
                  <a:pt x="69" y="88"/>
                  <a:pt x="69" y="88"/>
                </a:cubicBezTo>
                <a:cubicBezTo>
                  <a:pt x="71" y="87"/>
                  <a:pt x="74" y="87"/>
                  <a:pt x="76" y="88"/>
                </a:cubicBezTo>
                <a:cubicBezTo>
                  <a:pt x="93" y="96"/>
                  <a:pt x="93" y="96"/>
                  <a:pt x="93" y="96"/>
                </a:cubicBezTo>
                <a:cubicBezTo>
                  <a:pt x="95" y="98"/>
                  <a:pt x="96" y="100"/>
                  <a:pt x="96" y="102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0"/>
                  <a:pt x="104" y="38"/>
                  <a:pt x="106" y="37"/>
                </a:cubicBezTo>
                <a:cubicBezTo>
                  <a:pt x="108" y="36"/>
                  <a:pt x="110" y="35"/>
                  <a:pt x="112" y="36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9" y="49"/>
                  <a:pt x="150" y="52"/>
                  <a:pt x="150" y="55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1"/>
                  <a:pt x="160" y="99"/>
                  <a:pt x="162" y="98"/>
                </a:cubicBezTo>
                <a:cubicBezTo>
                  <a:pt x="163" y="97"/>
                  <a:pt x="166" y="96"/>
                  <a:pt x="168" y="97"/>
                </a:cubicBezTo>
                <a:cubicBezTo>
                  <a:pt x="198" y="109"/>
                  <a:pt x="198" y="109"/>
                  <a:pt x="198" y="109"/>
                </a:cubicBezTo>
                <a:cubicBezTo>
                  <a:pt x="201" y="110"/>
                  <a:pt x="202" y="112"/>
                  <a:pt x="202" y="115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42" y="151"/>
                  <a:pt x="244" y="152"/>
                  <a:pt x="246" y="153"/>
                </a:cubicBezTo>
                <a:cubicBezTo>
                  <a:pt x="247" y="155"/>
                  <a:pt x="248" y="157"/>
                  <a:pt x="247" y="159"/>
                </a:cubicBezTo>
                <a:cubicBezTo>
                  <a:pt x="232" y="214"/>
                  <a:pt x="182" y="251"/>
                  <a:pt x="126" y="2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8" name="Freeform 640"/>
          <p:cNvSpPr>
            <a:spLocks noEditPoints="1"/>
          </p:cNvSpPr>
          <p:nvPr userDrawn="1"/>
        </p:nvSpPr>
        <p:spPr bwMode="auto">
          <a:xfrm>
            <a:off x="6740849" y="1982234"/>
            <a:ext cx="217185" cy="287126"/>
          </a:xfrm>
          <a:custGeom>
            <a:avLst/>
            <a:gdLst/>
            <a:ahLst/>
            <a:cxnLst>
              <a:cxn ang="0">
                <a:pos x="247" y="39"/>
              </a:cxn>
              <a:cxn ang="0">
                <a:pos x="236" y="28"/>
              </a:cxn>
              <a:cxn ang="0">
                <a:pos x="223" y="35"/>
              </a:cxn>
              <a:cxn ang="0">
                <a:pos x="223" y="35"/>
              </a:cxn>
              <a:cxn ang="0">
                <a:pos x="222" y="36"/>
              </a:cxn>
              <a:cxn ang="0">
                <a:pos x="125" y="53"/>
              </a:cxn>
              <a:cxn ang="0">
                <a:pos x="29" y="39"/>
              </a:cxn>
              <a:cxn ang="0">
                <a:pos x="123" y="25"/>
              </a:cxn>
              <a:cxn ang="0">
                <a:pos x="136" y="12"/>
              </a:cxn>
              <a:cxn ang="0">
                <a:pos x="123" y="0"/>
              </a:cxn>
              <a:cxn ang="0">
                <a:pos x="42" y="8"/>
              </a:cxn>
              <a:cxn ang="0">
                <a:pos x="0" y="39"/>
              </a:cxn>
              <a:cxn ang="0">
                <a:pos x="42" y="70"/>
              </a:cxn>
              <a:cxn ang="0">
                <a:pos x="125" y="78"/>
              </a:cxn>
              <a:cxn ang="0">
                <a:pos x="219" y="66"/>
              </a:cxn>
              <a:cxn ang="0">
                <a:pos x="213" y="126"/>
              </a:cxn>
              <a:cxn ang="0">
                <a:pos x="197" y="121"/>
              </a:cxn>
              <a:cxn ang="0">
                <a:pos x="123" y="113"/>
              </a:cxn>
              <a:cxn ang="0">
                <a:pos x="50" y="121"/>
              </a:cxn>
              <a:cxn ang="0">
                <a:pos x="34" y="126"/>
              </a:cxn>
              <a:cxn ang="0">
                <a:pos x="32" y="106"/>
              </a:cxn>
              <a:cxn ang="0">
                <a:pos x="18" y="94"/>
              </a:cxn>
              <a:cxn ang="0">
                <a:pos x="7" y="108"/>
              </a:cxn>
              <a:cxn ang="0">
                <a:pos x="22" y="291"/>
              </a:cxn>
              <a:cxn ang="0">
                <a:pos x="123" y="329"/>
              </a:cxn>
              <a:cxn ang="0">
                <a:pos x="223" y="291"/>
              </a:cxn>
              <a:cxn ang="0">
                <a:pos x="247" y="42"/>
              </a:cxn>
              <a:cxn ang="0">
                <a:pos x="247" y="39"/>
              </a:cxn>
              <a:cxn ang="0">
                <a:pos x="123" y="139"/>
              </a:cxn>
              <a:cxn ang="0">
                <a:pos x="206" y="151"/>
              </a:cxn>
              <a:cxn ang="0">
                <a:pos x="124" y="163"/>
              </a:cxn>
              <a:cxn ang="0">
                <a:pos x="41" y="150"/>
              </a:cxn>
              <a:cxn ang="0">
                <a:pos x="123" y="139"/>
              </a:cxn>
              <a:cxn ang="0">
                <a:pos x="123" y="304"/>
              </a:cxn>
              <a:cxn ang="0">
                <a:pos x="47" y="289"/>
              </a:cxn>
              <a:cxn ang="0">
                <a:pos x="38" y="177"/>
              </a:cxn>
              <a:cxn ang="0">
                <a:pos x="124" y="188"/>
              </a:cxn>
              <a:cxn ang="0">
                <a:pos x="209" y="177"/>
              </a:cxn>
              <a:cxn ang="0">
                <a:pos x="198" y="289"/>
              </a:cxn>
              <a:cxn ang="0">
                <a:pos x="123" y="304"/>
              </a:cxn>
            </a:cxnLst>
            <a:rect l="0" t="0" r="r" b="b"/>
            <a:pathLst>
              <a:path w="247" h="329">
                <a:moveTo>
                  <a:pt x="247" y="39"/>
                </a:moveTo>
                <a:cubicBezTo>
                  <a:pt x="246" y="33"/>
                  <a:pt x="242" y="28"/>
                  <a:pt x="236" y="28"/>
                </a:cubicBezTo>
                <a:cubicBezTo>
                  <a:pt x="230" y="27"/>
                  <a:pt x="225" y="30"/>
                  <a:pt x="223" y="35"/>
                </a:cubicBezTo>
                <a:cubicBezTo>
                  <a:pt x="223" y="35"/>
                  <a:pt x="223" y="35"/>
                  <a:pt x="223" y="35"/>
                </a:cubicBezTo>
                <a:cubicBezTo>
                  <a:pt x="222" y="36"/>
                  <a:pt x="222" y="36"/>
                  <a:pt x="222" y="36"/>
                </a:cubicBezTo>
                <a:cubicBezTo>
                  <a:pt x="216" y="42"/>
                  <a:pt x="182" y="53"/>
                  <a:pt x="125" y="53"/>
                </a:cubicBezTo>
                <a:cubicBezTo>
                  <a:pt x="76" y="53"/>
                  <a:pt x="41" y="45"/>
                  <a:pt x="29" y="39"/>
                </a:cubicBezTo>
                <a:cubicBezTo>
                  <a:pt x="40" y="33"/>
                  <a:pt x="73" y="25"/>
                  <a:pt x="123" y="25"/>
                </a:cubicBezTo>
                <a:cubicBezTo>
                  <a:pt x="130" y="25"/>
                  <a:pt x="136" y="19"/>
                  <a:pt x="136" y="12"/>
                </a:cubicBezTo>
                <a:cubicBezTo>
                  <a:pt x="136" y="5"/>
                  <a:pt x="130" y="0"/>
                  <a:pt x="123" y="0"/>
                </a:cubicBezTo>
                <a:cubicBezTo>
                  <a:pt x="93" y="0"/>
                  <a:pt x="64" y="3"/>
                  <a:pt x="42" y="8"/>
                </a:cubicBezTo>
                <a:cubicBezTo>
                  <a:pt x="31" y="10"/>
                  <a:pt x="0" y="18"/>
                  <a:pt x="0" y="39"/>
                </a:cubicBezTo>
                <a:cubicBezTo>
                  <a:pt x="0" y="60"/>
                  <a:pt x="32" y="67"/>
                  <a:pt x="42" y="70"/>
                </a:cubicBezTo>
                <a:cubicBezTo>
                  <a:pt x="65" y="75"/>
                  <a:pt x="94" y="78"/>
                  <a:pt x="125" y="78"/>
                </a:cubicBezTo>
                <a:cubicBezTo>
                  <a:pt x="138" y="78"/>
                  <a:pt x="187" y="77"/>
                  <a:pt x="219" y="66"/>
                </a:cubicBezTo>
                <a:cubicBezTo>
                  <a:pt x="218" y="82"/>
                  <a:pt x="216" y="103"/>
                  <a:pt x="213" y="126"/>
                </a:cubicBezTo>
                <a:cubicBezTo>
                  <a:pt x="207" y="123"/>
                  <a:pt x="200" y="122"/>
                  <a:pt x="197" y="121"/>
                </a:cubicBezTo>
                <a:cubicBezTo>
                  <a:pt x="177" y="116"/>
                  <a:pt x="151" y="113"/>
                  <a:pt x="123" y="113"/>
                </a:cubicBezTo>
                <a:cubicBezTo>
                  <a:pt x="96" y="113"/>
                  <a:pt x="70" y="116"/>
                  <a:pt x="50" y="121"/>
                </a:cubicBezTo>
                <a:cubicBezTo>
                  <a:pt x="47" y="122"/>
                  <a:pt x="40" y="123"/>
                  <a:pt x="34" y="126"/>
                </a:cubicBezTo>
                <a:cubicBezTo>
                  <a:pt x="33" y="114"/>
                  <a:pt x="32" y="106"/>
                  <a:pt x="32" y="106"/>
                </a:cubicBezTo>
                <a:cubicBezTo>
                  <a:pt x="31" y="99"/>
                  <a:pt x="25" y="94"/>
                  <a:pt x="18" y="94"/>
                </a:cubicBezTo>
                <a:cubicBezTo>
                  <a:pt x="11" y="95"/>
                  <a:pt x="6" y="101"/>
                  <a:pt x="7" y="108"/>
                </a:cubicBezTo>
                <a:cubicBezTo>
                  <a:pt x="22" y="291"/>
                  <a:pt x="22" y="291"/>
                  <a:pt x="22" y="291"/>
                </a:cubicBezTo>
                <a:cubicBezTo>
                  <a:pt x="23" y="319"/>
                  <a:pt x="77" y="329"/>
                  <a:pt x="123" y="329"/>
                </a:cubicBezTo>
                <a:cubicBezTo>
                  <a:pt x="168" y="329"/>
                  <a:pt x="222" y="319"/>
                  <a:pt x="223" y="291"/>
                </a:cubicBezTo>
                <a:cubicBezTo>
                  <a:pt x="247" y="42"/>
                  <a:pt x="247" y="42"/>
                  <a:pt x="247" y="42"/>
                </a:cubicBezTo>
                <a:cubicBezTo>
                  <a:pt x="247" y="41"/>
                  <a:pt x="247" y="40"/>
                  <a:pt x="247" y="39"/>
                </a:cubicBezTo>
                <a:close/>
                <a:moveTo>
                  <a:pt x="123" y="139"/>
                </a:moveTo>
                <a:cubicBezTo>
                  <a:pt x="166" y="139"/>
                  <a:pt x="195" y="145"/>
                  <a:pt x="206" y="151"/>
                </a:cubicBezTo>
                <a:cubicBezTo>
                  <a:pt x="195" y="156"/>
                  <a:pt x="167" y="163"/>
                  <a:pt x="124" y="163"/>
                </a:cubicBezTo>
                <a:cubicBezTo>
                  <a:pt x="81" y="163"/>
                  <a:pt x="52" y="156"/>
                  <a:pt x="41" y="150"/>
                </a:cubicBezTo>
                <a:cubicBezTo>
                  <a:pt x="52" y="145"/>
                  <a:pt x="81" y="139"/>
                  <a:pt x="123" y="139"/>
                </a:cubicBezTo>
                <a:close/>
                <a:moveTo>
                  <a:pt x="123" y="304"/>
                </a:moveTo>
                <a:cubicBezTo>
                  <a:pt x="77" y="304"/>
                  <a:pt x="51" y="293"/>
                  <a:pt x="47" y="289"/>
                </a:cubicBezTo>
                <a:cubicBezTo>
                  <a:pt x="47" y="288"/>
                  <a:pt x="42" y="228"/>
                  <a:pt x="38" y="177"/>
                </a:cubicBezTo>
                <a:cubicBezTo>
                  <a:pt x="67" y="187"/>
                  <a:pt x="112" y="188"/>
                  <a:pt x="124" y="188"/>
                </a:cubicBezTo>
                <a:cubicBezTo>
                  <a:pt x="136" y="188"/>
                  <a:pt x="180" y="187"/>
                  <a:pt x="209" y="177"/>
                </a:cubicBezTo>
                <a:cubicBezTo>
                  <a:pt x="203" y="235"/>
                  <a:pt x="198" y="288"/>
                  <a:pt x="198" y="289"/>
                </a:cubicBezTo>
                <a:cubicBezTo>
                  <a:pt x="194" y="293"/>
                  <a:pt x="168" y="304"/>
                  <a:pt x="123" y="30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299" name="Freeform 644"/>
          <p:cNvSpPr>
            <a:spLocks/>
          </p:cNvSpPr>
          <p:nvPr userDrawn="1"/>
        </p:nvSpPr>
        <p:spPr bwMode="auto">
          <a:xfrm>
            <a:off x="7205859" y="1997572"/>
            <a:ext cx="218412" cy="256450"/>
          </a:xfrm>
          <a:custGeom>
            <a:avLst/>
            <a:gdLst/>
            <a:ahLst/>
            <a:cxnLst>
              <a:cxn ang="0">
                <a:pos x="218" y="89"/>
              </a:cxn>
              <a:cxn ang="0">
                <a:pos x="200" y="103"/>
              </a:cxn>
              <a:cxn ang="0">
                <a:pos x="195" y="116"/>
              </a:cxn>
              <a:cxn ang="0">
                <a:pos x="187" y="231"/>
              </a:cxn>
              <a:cxn ang="0">
                <a:pos x="83" y="247"/>
              </a:cxn>
              <a:cxn ang="0">
                <a:pos x="172" y="227"/>
              </a:cxn>
              <a:cxn ang="0">
                <a:pos x="184" y="223"/>
              </a:cxn>
              <a:cxn ang="0">
                <a:pos x="141" y="157"/>
              </a:cxn>
              <a:cxn ang="0">
                <a:pos x="130" y="157"/>
              </a:cxn>
              <a:cxn ang="0">
                <a:pos x="93" y="135"/>
              </a:cxn>
              <a:cxn ang="0">
                <a:pos x="130" y="152"/>
              </a:cxn>
              <a:cxn ang="0">
                <a:pos x="188" y="91"/>
              </a:cxn>
              <a:cxn ang="0">
                <a:pos x="185" y="87"/>
              </a:cxn>
              <a:cxn ang="0">
                <a:pos x="57" y="93"/>
              </a:cxn>
              <a:cxn ang="0">
                <a:pos x="48" y="101"/>
              </a:cxn>
              <a:cxn ang="0">
                <a:pos x="23" y="169"/>
              </a:cxn>
              <a:cxn ang="0">
                <a:pos x="34" y="233"/>
              </a:cxn>
              <a:cxn ang="0">
                <a:pos x="46" y="91"/>
              </a:cxn>
              <a:cxn ang="0">
                <a:pos x="112" y="59"/>
              </a:cxn>
              <a:cxn ang="0">
                <a:pos x="118" y="53"/>
              </a:cxn>
              <a:cxn ang="0">
                <a:pos x="107" y="31"/>
              </a:cxn>
              <a:cxn ang="0">
                <a:pos x="143" y="31"/>
              </a:cxn>
              <a:cxn ang="0">
                <a:pos x="132" y="53"/>
              </a:cxn>
              <a:cxn ang="0">
                <a:pos x="139" y="59"/>
              </a:cxn>
              <a:cxn ang="0">
                <a:pos x="194" y="82"/>
              </a:cxn>
              <a:cxn ang="0">
                <a:pos x="203" y="72"/>
              </a:cxn>
              <a:cxn ang="0">
                <a:pos x="157" y="31"/>
              </a:cxn>
              <a:cxn ang="0">
                <a:pos x="93" y="31"/>
              </a:cxn>
              <a:cxn ang="0">
                <a:pos x="36" y="81"/>
              </a:cxn>
              <a:cxn ang="0">
                <a:pos x="28" y="247"/>
              </a:cxn>
              <a:cxn ang="0">
                <a:pos x="33" y="250"/>
              </a:cxn>
              <a:cxn ang="0">
                <a:pos x="50" y="236"/>
              </a:cxn>
              <a:cxn ang="0">
                <a:pos x="55" y="223"/>
              </a:cxn>
              <a:cxn ang="0">
                <a:pos x="58" y="111"/>
              </a:cxn>
              <a:cxn ang="0">
                <a:pos x="125" y="81"/>
              </a:cxn>
              <a:cxn ang="0">
                <a:pos x="124" y="138"/>
              </a:cxn>
              <a:cxn ang="0">
                <a:pos x="70" y="110"/>
              </a:cxn>
              <a:cxn ang="0">
                <a:pos x="66" y="123"/>
              </a:cxn>
              <a:cxn ang="0">
                <a:pos x="117" y="186"/>
              </a:cxn>
              <a:cxn ang="0">
                <a:pos x="135" y="172"/>
              </a:cxn>
              <a:cxn ang="0">
                <a:pos x="131" y="187"/>
              </a:cxn>
              <a:cxn ang="0">
                <a:pos x="67" y="243"/>
              </a:cxn>
              <a:cxn ang="0">
                <a:pos x="68" y="254"/>
              </a:cxn>
              <a:cxn ang="0">
                <a:pos x="197" y="241"/>
              </a:cxn>
              <a:cxn ang="0">
                <a:pos x="210" y="112"/>
              </a:cxn>
              <a:cxn ang="0">
                <a:pos x="236" y="169"/>
              </a:cxn>
              <a:cxn ang="0">
                <a:pos x="125" y="280"/>
              </a:cxn>
              <a:cxn ang="0">
                <a:pos x="49" y="260"/>
              </a:cxn>
              <a:cxn ang="0">
                <a:pos x="50" y="269"/>
              </a:cxn>
              <a:cxn ang="0">
                <a:pos x="125" y="294"/>
              </a:cxn>
              <a:cxn ang="0">
                <a:pos x="249" y="169"/>
              </a:cxn>
            </a:cxnLst>
            <a:rect l="0" t="0" r="r" b="b"/>
            <a:pathLst>
              <a:path w="249" h="294">
                <a:moveTo>
                  <a:pt x="223" y="92"/>
                </a:moveTo>
                <a:cubicBezTo>
                  <a:pt x="221" y="90"/>
                  <a:pt x="220" y="89"/>
                  <a:pt x="218" y="89"/>
                </a:cubicBezTo>
                <a:cubicBezTo>
                  <a:pt x="216" y="89"/>
                  <a:pt x="214" y="90"/>
                  <a:pt x="212" y="91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3" y="109"/>
                  <a:pt x="193" y="113"/>
                  <a:pt x="195" y="116"/>
                </a:cubicBezTo>
                <a:cubicBezTo>
                  <a:pt x="207" y="131"/>
                  <a:pt x="213" y="150"/>
                  <a:pt x="213" y="169"/>
                </a:cubicBezTo>
                <a:cubicBezTo>
                  <a:pt x="213" y="192"/>
                  <a:pt x="204" y="214"/>
                  <a:pt x="187" y="231"/>
                </a:cubicBezTo>
                <a:cubicBezTo>
                  <a:pt x="170" y="249"/>
                  <a:pt x="147" y="257"/>
                  <a:pt x="125" y="257"/>
                </a:cubicBezTo>
                <a:cubicBezTo>
                  <a:pt x="110" y="257"/>
                  <a:pt x="96" y="254"/>
                  <a:pt x="83" y="247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72" y="227"/>
                  <a:pt x="172" y="227"/>
                  <a:pt x="172" y="227"/>
                </a:cubicBezTo>
                <a:cubicBezTo>
                  <a:pt x="175" y="229"/>
                  <a:pt x="178" y="229"/>
                  <a:pt x="181" y="226"/>
                </a:cubicBezTo>
                <a:cubicBezTo>
                  <a:pt x="184" y="223"/>
                  <a:pt x="184" y="223"/>
                  <a:pt x="184" y="223"/>
                </a:cubicBezTo>
                <a:cubicBezTo>
                  <a:pt x="186" y="220"/>
                  <a:pt x="186" y="217"/>
                  <a:pt x="184" y="214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0" y="156"/>
                  <a:pt x="138" y="155"/>
                  <a:pt x="136" y="155"/>
                </a:cubicBezTo>
                <a:cubicBezTo>
                  <a:pt x="134" y="154"/>
                  <a:pt x="132" y="155"/>
                  <a:pt x="130" y="157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4" y="155"/>
                  <a:pt x="128" y="154"/>
                  <a:pt x="130" y="152"/>
                </a:cubicBezTo>
                <a:cubicBezTo>
                  <a:pt x="186" y="98"/>
                  <a:pt x="186" y="98"/>
                  <a:pt x="186" y="98"/>
                </a:cubicBezTo>
                <a:cubicBezTo>
                  <a:pt x="187" y="96"/>
                  <a:pt x="188" y="94"/>
                  <a:pt x="188" y="91"/>
                </a:cubicBezTo>
                <a:cubicBezTo>
                  <a:pt x="187" y="90"/>
                  <a:pt x="186" y="88"/>
                  <a:pt x="185" y="87"/>
                </a:cubicBezTo>
                <a:cubicBezTo>
                  <a:pt x="185" y="87"/>
                  <a:pt x="185" y="87"/>
                  <a:pt x="185" y="87"/>
                </a:cubicBezTo>
                <a:cubicBezTo>
                  <a:pt x="167" y="74"/>
                  <a:pt x="146" y="67"/>
                  <a:pt x="125" y="67"/>
                </a:cubicBezTo>
                <a:cubicBezTo>
                  <a:pt x="100" y="67"/>
                  <a:pt x="76" y="76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31" y="121"/>
                  <a:pt x="23" y="145"/>
                  <a:pt x="23" y="169"/>
                </a:cubicBezTo>
                <a:cubicBezTo>
                  <a:pt x="23" y="189"/>
                  <a:pt x="29" y="209"/>
                  <a:pt x="40" y="226"/>
                </a:cubicBezTo>
                <a:cubicBezTo>
                  <a:pt x="34" y="233"/>
                  <a:pt x="34" y="233"/>
                  <a:pt x="34" y="233"/>
                </a:cubicBezTo>
                <a:cubicBezTo>
                  <a:pt x="20" y="214"/>
                  <a:pt x="14" y="191"/>
                  <a:pt x="14" y="169"/>
                </a:cubicBezTo>
                <a:cubicBezTo>
                  <a:pt x="14" y="141"/>
                  <a:pt x="25" y="112"/>
                  <a:pt x="46" y="91"/>
                </a:cubicBezTo>
                <a:cubicBezTo>
                  <a:pt x="64" y="72"/>
                  <a:pt x="87" y="62"/>
                  <a:pt x="111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6" y="58"/>
                  <a:pt x="118" y="56"/>
                  <a:pt x="118" y="53"/>
                </a:cubicBezTo>
                <a:cubicBezTo>
                  <a:pt x="118" y="50"/>
                  <a:pt x="117" y="48"/>
                  <a:pt x="115" y="46"/>
                </a:cubicBezTo>
                <a:cubicBezTo>
                  <a:pt x="110" y="43"/>
                  <a:pt x="107" y="37"/>
                  <a:pt x="107" y="31"/>
                </a:cubicBezTo>
                <a:cubicBezTo>
                  <a:pt x="107" y="21"/>
                  <a:pt x="115" y="14"/>
                  <a:pt x="125" y="13"/>
                </a:cubicBezTo>
                <a:cubicBezTo>
                  <a:pt x="135" y="14"/>
                  <a:pt x="143" y="21"/>
                  <a:pt x="143" y="31"/>
                </a:cubicBezTo>
                <a:cubicBezTo>
                  <a:pt x="143" y="37"/>
                  <a:pt x="139" y="43"/>
                  <a:pt x="135" y="46"/>
                </a:cubicBezTo>
                <a:cubicBezTo>
                  <a:pt x="132" y="48"/>
                  <a:pt x="131" y="51"/>
                  <a:pt x="132" y="53"/>
                </a:cubicBezTo>
                <a:cubicBezTo>
                  <a:pt x="132" y="56"/>
                  <a:pt x="135" y="58"/>
                  <a:pt x="137" y="59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59" y="62"/>
                  <a:pt x="178" y="70"/>
                  <a:pt x="194" y="82"/>
                </a:cubicBezTo>
                <a:cubicBezTo>
                  <a:pt x="197" y="85"/>
                  <a:pt x="201" y="84"/>
                  <a:pt x="204" y="81"/>
                </a:cubicBezTo>
                <a:cubicBezTo>
                  <a:pt x="206" y="78"/>
                  <a:pt x="206" y="74"/>
                  <a:pt x="203" y="72"/>
                </a:cubicBezTo>
                <a:cubicBezTo>
                  <a:pt x="187" y="59"/>
                  <a:pt x="170" y="51"/>
                  <a:pt x="152" y="47"/>
                </a:cubicBezTo>
                <a:cubicBezTo>
                  <a:pt x="155" y="43"/>
                  <a:pt x="157" y="37"/>
                  <a:pt x="157" y="31"/>
                </a:cubicBezTo>
                <a:cubicBezTo>
                  <a:pt x="157" y="14"/>
                  <a:pt x="142" y="0"/>
                  <a:pt x="125" y="0"/>
                </a:cubicBezTo>
                <a:cubicBezTo>
                  <a:pt x="107" y="0"/>
                  <a:pt x="93" y="14"/>
                  <a:pt x="93" y="31"/>
                </a:cubicBezTo>
                <a:cubicBezTo>
                  <a:pt x="93" y="37"/>
                  <a:pt x="95" y="43"/>
                  <a:pt x="97" y="47"/>
                </a:cubicBezTo>
                <a:cubicBezTo>
                  <a:pt x="75" y="52"/>
                  <a:pt x="54" y="63"/>
                  <a:pt x="36" y="81"/>
                </a:cubicBezTo>
                <a:cubicBezTo>
                  <a:pt x="12" y="105"/>
                  <a:pt x="0" y="137"/>
                  <a:pt x="0" y="169"/>
                </a:cubicBezTo>
                <a:cubicBezTo>
                  <a:pt x="0" y="197"/>
                  <a:pt x="9" y="225"/>
                  <a:pt x="28" y="247"/>
                </a:cubicBezTo>
                <a:cubicBezTo>
                  <a:pt x="29" y="249"/>
                  <a:pt x="31" y="250"/>
                  <a:pt x="33" y="250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35" y="250"/>
                  <a:pt x="36" y="249"/>
                  <a:pt x="38" y="248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4" y="233"/>
                  <a:pt x="54" y="233"/>
                  <a:pt x="54" y="233"/>
                </a:cubicBezTo>
                <a:cubicBezTo>
                  <a:pt x="57" y="230"/>
                  <a:pt x="57" y="226"/>
                  <a:pt x="55" y="223"/>
                </a:cubicBezTo>
                <a:cubicBezTo>
                  <a:pt x="43" y="207"/>
                  <a:pt x="37" y="188"/>
                  <a:pt x="37" y="169"/>
                </a:cubicBezTo>
                <a:cubicBezTo>
                  <a:pt x="37" y="148"/>
                  <a:pt x="44" y="128"/>
                  <a:pt x="58" y="111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83" y="88"/>
                  <a:pt x="104" y="81"/>
                  <a:pt x="125" y="81"/>
                </a:cubicBezTo>
                <a:cubicBezTo>
                  <a:pt x="140" y="81"/>
                  <a:pt x="156" y="85"/>
                  <a:pt x="170" y="94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6" y="108"/>
                  <a:pt x="72" y="108"/>
                  <a:pt x="70" y="110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4" y="116"/>
                  <a:pt x="64" y="120"/>
                  <a:pt x="66" y="12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4" y="185"/>
                  <a:pt x="115" y="186"/>
                  <a:pt x="117" y="186"/>
                </a:cubicBezTo>
                <a:cubicBezTo>
                  <a:pt x="119" y="186"/>
                  <a:pt x="121" y="185"/>
                  <a:pt x="123" y="184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31" y="187"/>
                  <a:pt x="131" y="187"/>
                  <a:pt x="131" y="187"/>
                </a:cubicBezTo>
                <a:cubicBezTo>
                  <a:pt x="128" y="185"/>
                  <a:pt x="125" y="186"/>
                  <a:pt x="122" y="188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5" y="245"/>
                  <a:pt x="65" y="247"/>
                  <a:pt x="65" y="249"/>
                </a:cubicBezTo>
                <a:cubicBezTo>
                  <a:pt x="65" y="251"/>
                  <a:pt x="66" y="253"/>
                  <a:pt x="68" y="254"/>
                </a:cubicBezTo>
                <a:cubicBezTo>
                  <a:pt x="85" y="265"/>
                  <a:pt x="105" y="271"/>
                  <a:pt x="125" y="271"/>
                </a:cubicBezTo>
                <a:cubicBezTo>
                  <a:pt x="151" y="271"/>
                  <a:pt x="177" y="261"/>
                  <a:pt x="197" y="241"/>
                </a:cubicBezTo>
                <a:cubicBezTo>
                  <a:pt x="217" y="221"/>
                  <a:pt x="227" y="195"/>
                  <a:pt x="227" y="169"/>
                </a:cubicBezTo>
                <a:cubicBezTo>
                  <a:pt x="227" y="149"/>
                  <a:pt x="221" y="129"/>
                  <a:pt x="210" y="112"/>
                </a:cubicBezTo>
                <a:cubicBezTo>
                  <a:pt x="216" y="106"/>
                  <a:pt x="216" y="106"/>
                  <a:pt x="216" y="106"/>
                </a:cubicBezTo>
                <a:cubicBezTo>
                  <a:pt x="229" y="125"/>
                  <a:pt x="236" y="147"/>
                  <a:pt x="236" y="169"/>
                </a:cubicBezTo>
                <a:cubicBezTo>
                  <a:pt x="236" y="197"/>
                  <a:pt x="225" y="226"/>
                  <a:pt x="203" y="247"/>
                </a:cubicBezTo>
                <a:cubicBezTo>
                  <a:pt x="181" y="269"/>
                  <a:pt x="153" y="280"/>
                  <a:pt x="125" y="280"/>
                </a:cubicBezTo>
                <a:cubicBezTo>
                  <a:pt x="101" y="280"/>
                  <a:pt x="78" y="273"/>
                  <a:pt x="59" y="258"/>
                </a:cubicBezTo>
                <a:cubicBezTo>
                  <a:pt x="56" y="256"/>
                  <a:pt x="51" y="257"/>
                  <a:pt x="49" y="260"/>
                </a:cubicBezTo>
                <a:cubicBezTo>
                  <a:pt x="47" y="263"/>
                  <a:pt x="47" y="267"/>
                  <a:pt x="50" y="269"/>
                </a:cubicBezTo>
                <a:cubicBezTo>
                  <a:pt x="50" y="269"/>
                  <a:pt x="50" y="269"/>
                  <a:pt x="50" y="269"/>
                </a:cubicBezTo>
                <a:cubicBezTo>
                  <a:pt x="72" y="286"/>
                  <a:pt x="99" y="294"/>
                  <a:pt x="125" y="294"/>
                </a:cubicBezTo>
                <a:cubicBezTo>
                  <a:pt x="125" y="294"/>
                  <a:pt x="125" y="294"/>
                  <a:pt x="125" y="294"/>
                </a:cubicBezTo>
                <a:cubicBezTo>
                  <a:pt x="157" y="294"/>
                  <a:pt x="189" y="282"/>
                  <a:pt x="213" y="257"/>
                </a:cubicBezTo>
                <a:cubicBezTo>
                  <a:pt x="237" y="233"/>
                  <a:pt x="249" y="201"/>
                  <a:pt x="249" y="169"/>
                </a:cubicBezTo>
                <a:cubicBezTo>
                  <a:pt x="249" y="142"/>
                  <a:pt x="241" y="114"/>
                  <a:pt x="223" y="9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0" name="Freeform 652"/>
          <p:cNvSpPr>
            <a:spLocks/>
          </p:cNvSpPr>
          <p:nvPr userDrawn="1"/>
        </p:nvSpPr>
        <p:spPr bwMode="auto">
          <a:xfrm>
            <a:off x="7603382" y="2036232"/>
            <a:ext cx="325164" cy="179147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0" y="96"/>
              </a:cxn>
              <a:cxn ang="0">
                <a:pos x="29" y="171"/>
              </a:cxn>
              <a:cxn ang="0">
                <a:pos x="39" y="176"/>
              </a:cxn>
              <a:cxn ang="0">
                <a:pos x="49" y="176"/>
              </a:cxn>
              <a:cxn ang="0">
                <a:pos x="87" y="204"/>
              </a:cxn>
              <a:cxn ang="0">
                <a:pos x="127" y="164"/>
              </a:cxn>
              <a:cxn ang="0">
                <a:pos x="127" y="148"/>
              </a:cxn>
              <a:cxn ang="0">
                <a:pos x="115" y="136"/>
              </a:cxn>
              <a:cxn ang="0">
                <a:pos x="103" y="148"/>
              </a:cxn>
              <a:cxn ang="0">
                <a:pos x="103" y="165"/>
              </a:cxn>
              <a:cxn ang="0">
                <a:pos x="87" y="181"/>
              </a:cxn>
              <a:cxn ang="0">
                <a:pos x="71" y="164"/>
              </a:cxn>
              <a:cxn ang="0">
                <a:pos x="67" y="156"/>
              </a:cxn>
              <a:cxn ang="0">
                <a:pos x="59" y="153"/>
              </a:cxn>
              <a:cxn ang="0">
                <a:pos x="46" y="153"/>
              </a:cxn>
              <a:cxn ang="0">
                <a:pos x="24" y="96"/>
              </a:cxn>
              <a:cxn ang="0">
                <a:pos x="57" y="32"/>
              </a:cxn>
              <a:cxn ang="0">
                <a:pos x="224" y="32"/>
              </a:cxn>
              <a:cxn ang="0">
                <a:pos x="281" y="88"/>
              </a:cxn>
              <a:cxn ang="0">
                <a:pos x="284" y="90"/>
              </a:cxn>
              <a:cxn ang="0">
                <a:pos x="307" y="98"/>
              </a:cxn>
              <a:cxn ang="0">
                <a:pos x="341" y="110"/>
              </a:cxn>
              <a:cxn ang="0">
                <a:pos x="351" y="128"/>
              </a:cxn>
              <a:cxn ang="0">
                <a:pos x="350" y="131"/>
              </a:cxn>
              <a:cxn ang="0">
                <a:pos x="335" y="134"/>
              </a:cxn>
              <a:cxn ang="0">
                <a:pos x="332" y="134"/>
              </a:cxn>
              <a:cxn ang="0">
                <a:pos x="307" y="134"/>
              </a:cxn>
              <a:cxn ang="0">
                <a:pos x="296" y="142"/>
              </a:cxn>
              <a:cxn ang="0">
                <a:pos x="299" y="155"/>
              </a:cxn>
              <a:cxn ang="0">
                <a:pos x="304" y="166"/>
              </a:cxn>
              <a:cxn ang="0">
                <a:pos x="288" y="182"/>
              </a:cxn>
              <a:cxn ang="0">
                <a:pos x="272" y="166"/>
              </a:cxn>
              <a:cxn ang="0">
                <a:pos x="275" y="156"/>
              </a:cxn>
              <a:cxn ang="0">
                <a:pos x="277" y="143"/>
              </a:cxn>
              <a:cxn ang="0">
                <a:pos x="266" y="136"/>
              </a:cxn>
              <a:cxn ang="0">
                <a:pos x="156" y="136"/>
              </a:cxn>
              <a:cxn ang="0">
                <a:pos x="144" y="148"/>
              </a:cxn>
              <a:cxn ang="0">
                <a:pos x="156" y="160"/>
              </a:cxn>
              <a:cxn ang="0">
                <a:pos x="248" y="160"/>
              </a:cxn>
              <a:cxn ang="0">
                <a:pos x="248" y="166"/>
              </a:cxn>
              <a:cxn ang="0">
                <a:pos x="288" y="206"/>
              </a:cxn>
              <a:cxn ang="0">
                <a:pos x="328" y="166"/>
              </a:cxn>
              <a:cxn ang="0">
                <a:pos x="327" y="158"/>
              </a:cxn>
              <a:cxn ang="0">
                <a:pos x="332" y="158"/>
              </a:cxn>
              <a:cxn ang="0">
                <a:pos x="334" y="158"/>
              </a:cxn>
              <a:cxn ang="0">
                <a:pos x="373" y="139"/>
              </a:cxn>
              <a:cxn ang="0">
                <a:pos x="375" y="128"/>
              </a:cxn>
              <a:cxn ang="0">
                <a:pos x="352" y="89"/>
              </a:cxn>
              <a:cxn ang="0">
                <a:pos x="314" y="75"/>
              </a:cxn>
              <a:cxn ang="0">
                <a:pos x="296" y="70"/>
              </a:cxn>
              <a:cxn ang="0">
                <a:pos x="235" y="11"/>
              </a:cxn>
              <a:cxn ang="0">
                <a:pos x="46" y="10"/>
              </a:cxn>
            </a:cxnLst>
            <a:rect l="0" t="0" r="r" b="b"/>
            <a:pathLst>
              <a:path w="375" h="206">
                <a:moveTo>
                  <a:pt x="46" y="10"/>
                </a:moveTo>
                <a:cubicBezTo>
                  <a:pt x="28" y="19"/>
                  <a:pt x="0" y="59"/>
                  <a:pt x="0" y="96"/>
                </a:cubicBezTo>
                <a:cubicBezTo>
                  <a:pt x="0" y="126"/>
                  <a:pt x="26" y="166"/>
                  <a:pt x="29" y="171"/>
                </a:cubicBezTo>
                <a:cubicBezTo>
                  <a:pt x="31" y="174"/>
                  <a:pt x="35" y="176"/>
                  <a:pt x="39" y="176"/>
                </a:cubicBezTo>
                <a:cubicBezTo>
                  <a:pt x="39" y="176"/>
                  <a:pt x="44" y="176"/>
                  <a:pt x="49" y="176"/>
                </a:cubicBezTo>
                <a:cubicBezTo>
                  <a:pt x="54" y="193"/>
                  <a:pt x="69" y="204"/>
                  <a:pt x="87" y="204"/>
                </a:cubicBezTo>
                <a:cubicBezTo>
                  <a:pt x="109" y="204"/>
                  <a:pt x="127" y="186"/>
                  <a:pt x="127" y="164"/>
                </a:cubicBezTo>
                <a:cubicBezTo>
                  <a:pt x="127" y="164"/>
                  <a:pt x="127" y="148"/>
                  <a:pt x="127" y="148"/>
                </a:cubicBezTo>
                <a:cubicBezTo>
                  <a:pt x="126" y="141"/>
                  <a:pt x="121" y="136"/>
                  <a:pt x="115" y="136"/>
                </a:cubicBezTo>
                <a:cubicBezTo>
                  <a:pt x="108" y="136"/>
                  <a:pt x="103" y="141"/>
                  <a:pt x="103" y="148"/>
                </a:cubicBezTo>
                <a:cubicBezTo>
                  <a:pt x="103" y="165"/>
                  <a:pt x="103" y="165"/>
                  <a:pt x="103" y="165"/>
                </a:cubicBezTo>
                <a:cubicBezTo>
                  <a:pt x="103" y="173"/>
                  <a:pt x="96" y="181"/>
                  <a:pt x="87" y="181"/>
                </a:cubicBezTo>
                <a:cubicBezTo>
                  <a:pt x="78" y="181"/>
                  <a:pt x="71" y="173"/>
                  <a:pt x="71" y="164"/>
                </a:cubicBezTo>
                <a:cubicBezTo>
                  <a:pt x="71" y="161"/>
                  <a:pt x="69" y="158"/>
                  <a:pt x="67" y="156"/>
                </a:cubicBezTo>
                <a:cubicBezTo>
                  <a:pt x="65" y="154"/>
                  <a:pt x="62" y="153"/>
                  <a:pt x="59" y="153"/>
                </a:cubicBezTo>
                <a:cubicBezTo>
                  <a:pt x="59" y="153"/>
                  <a:pt x="51" y="153"/>
                  <a:pt x="46" y="153"/>
                </a:cubicBezTo>
                <a:cubicBezTo>
                  <a:pt x="37" y="139"/>
                  <a:pt x="24" y="113"/>
                  <a:pt x="24" y="96"/>
                </a:cubicBezTo>
                <a:cubicBezTo>
                  <a:pt x="24" y="67"/>
                  <a:pt x="47" y="36"/>
                  <a:pt x="57" y="32"/>
                </a:cubicBezTo>
                <a:cubicBezTo>
                  <a:pt x="71" y="25"/>
                  <a:pt x="207" y="25"/>
                  <a:pt x="224" y="32"/>
                </a:cubicBezTo>
                <a:cubicBezTo>
                  <a:pt x="230" y="36"/>
                  <a:pt x="258" y="64"/>
                  <a:pt x="281" y="88"/>
                </a:cubicBezTo>
                <a:cubicBezTo>
                  <a:pt x="282" y="89"/>
                  <a:pt x="283" y="89"/>
                  <a:pt x="284" y="90"/>
                </a:cubicBezTo>
                <a:cubicBezTo>
                  <a:pt x="288" y="92"/>
                  <a:pt x="296" y="95"/>
                  <a:pt x="307" y="98"/>
                </a:cubicBezTo>
                <a:cubicBezTo>
                  <a:pt x="319" y="101"/>
                  <a:pt x="334" y="106"/>
                  <a:pt x="341" y="110"/>
                </a:cubicBezTo>
                <a:cubicBezTo>
                  <a:pt x="345" y="112"/>
                  <a:pt x="351" y="121"/>
                  <a:pt x="351" y="128"/>
                </a:cubicBezTo>
                <a:cubicBezTo>
                  <a:pt x="351" y="129"/>
                  <a:pt x="351" y="130"/>
                  <a:pt x="350" y="131"/>
                </a:cubicBezTo>
                <a:cubicBezTo>
                  <a:pt x="349" y="134"/>
                  <a:pt x="342" y="134"/>
                  <a:pt x="335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7" y="134"/>
                  <a:pt x="307" y="134"/>
                  <a:pt x="307" y="134"/>
                </a:cubicBezTo>
                <a:cubicBezTo>
                  <a:pt x="303" y="134"/>
                  <a:pt x="298" y="137"/>
                  <a:pt x="296" y="142"/>
                </a:cubicBezTo>
                <a:cubicBezTo>
                  <a:pt x="295" y="146"/>
                  <a:pt x="296" y="151"/>
                  <a:pt x="299" y="155"/>
                </a:cubicBezTo>
                <a:cubicBezTo>
                  <a:pt x="302" y="158"/>
                  <a:pt x="304" y="162"/>
                  <a:pt x="304" y="166"/>
                </a:cubicBezTo>
                <a:cubicBezTo>
                  <a:pt x="304" y="175"/>
                  <a:pt x="297" y="182"/>
                  <a:pt x="288" y="182"/>
                </a:cubicBezTo>
                <a:cubicBezTo>
                  <a:pt x="279" y="182"/>
                  <a:pt x="272" y="175"/>
                  <a:pt x="272" y="166"/>
                </a:cubicBezTo>
                <a:cubicBezTo>
                  <a:pt x="272" y="161"/>
                  <a:pt x="274" y="158"/>
                  <a:pt x="275" y="156"/>
                </a:cubicBezTo>
                <a:cubicBezTo>
                  <a:pt x="278" y="152"/>
                  <a:pt x="279" y="147"/>
                  <a:pt x="277" y="143"/>
                </a:cubicBezTo>
                <a:cubicBezTo>
                  <a:pt x="275" y="139"/>
                  <a:pt x="271" y="136"/>
                  <a:pt x="26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49" y="136"/>
                  <a:pt x="144" y="142"/>
                  <a:pt x="144" y="148"/>
                </a:cubicBezTo>
                <a:cubicBezTo>
                  <a:pt x="144" y="155"/>
                  <a:pt x="149" y="160"/>
                  <a:pt x="156" y="160"/>
                </a:cubicBezTo>
                <a:cubicBezTo>
                  <a:pt x="156" y="160"/>
                  <a:pt x="223" y="160"/>
                  <a:pt x="248" y="160"/>
                </a:cubicBezTo>
                <a:cubicBezTo>
                  <a:pt x="248" y="162"/>
                  <a:pt x="248" y="164"/>
                  <a:pt x="248" y="166"/>
                </a:cubicBezTo>
                <a:cubicBezTo>
                  <a:pt x="248" y="188"/>
                  <a:pt x="266" y="206"/>
                  <a:pt x="288" y="206"/>
                </a:cubicBezTo>
                <a:cubicBezTo>
                  <a:pt x="310" y="206"/>
                  <a:pt x="328" y="188"/>
                  <a:pt x="328" y="166"/>
                </a:cubicBezTo>
                <a:cubicBezTo>
                  <a:pt x="328" y="163"/>
                  <a:pt x="328" y="161"/>
                  <a:pt x="327" y="158"/>
                </a:cubicBezTo>
                <a:cubicBezTo>
                  <a:pt x="329" y="158"/>
                  <a:pt x="332" y="158"/>
                  <a:pt x="332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44" y="158"/>
                  <a:pt x="365" y="158"/>
                  <a:pt x="373" y="139"/>
                </a:cubicBezTo>
                <a:cubicBezTo>
                  <a:pt x="374" y="135"/>
                  <a:pt x="375" y="131"/>
                  <a:pt x="375" y="128"/>
                </a:cubicBezTo>
                <a:cubicBezTo>
                  <a:pt x="375" y="111"/>
                  <a:pt x="363" y="95"/>
                  <a:pt x="352" y="89"/>
                </a:cubicBezTo>
                <a:cubicBezTo>
                  <a:pt x="343" y="84"/>
                  <a:pt x="328" y="79"/>
                  <a:pt x="314" y="75"/>
                </a:cubicBezTo>
                <a:cubicBezTo>
                  <a:pt x="308" y="73"/>
                  <a:pt x="300" y="71"/>
                  <a:pt x="296" y="70"/>
                </a:cubicBezTo>
                <a:cubicBezTo>
                  <a:pt x="277" y="49"/>
                  <a:pt x="244" y="15"/>
                  <a:pt x="235" y="11"/>
                </a:cubicBezTo>
                <a:cubicBezTo>
                  <a:pt x="214" y="0"/>
                  <a:pt x="68" y="0"/>
                  <a:pt x="46" y="10"/>
                </a:cubicBez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1" name="Freeform 656"/>
          <p:cNvSpPr>
            <a:spLocks/>
          </p:cNvSpPr>
          <p:nvPr userDrawn="1"/>
        </p:nvSpPr>
        <p:spPr bwMode="auto">
          <a:xfrm>
            <a:off x="8017474" y="1928245"/>
            <a:ext cx="396332" cy="395104"/>
          </a:xfrm>
          <a:custGeom>
            <a:avLst/>
            <a:gdLst/>
            <a:ahLst/>
            <a:cxnLst>
              <a:cxn ang="0">
                <a:pos x="227" y="1"/>
              </a:cxn>
              <a:cxn ang="0">
                <a:pos x="11" y="46"/>
              </a:cxn>
              <a:cxn ang="0">
                <a:pos x="1" y="54"/>
              </a:cxn>
              <a:cxn ang="0">
                <a:pos x="0" y="59"/>
              </a:cxn>
              <a:cxn ang="0">
                <a:pos x="2" y="66"/>
              </a:cxn>
              <a:cxn ang="0">
                <a:pos x="45" y="147"/>
              </a:cxn>
              <a:cxn ang="0">
                <a:pos x="45" y="330"/>
              </a:cxn>
              <a:cxn ang="0">
                <a:pos x="50" y="341"/>
              </a:cxn>
              <a:cxn ang="0">
                <a:pos x="186" y="450"/>
              </a:cxn>
              <a:cxn ang="0">
                <a:pos x="200" y="452"/>
              </a:cxn>
              <a:cxn ang="0">
                <a:pos x="208" y="440"/>
              </a:cxn>
              <a:cxn ang="0">
                <a:pos x="208" y="240"/>
              </a:cxn>
              <a:cxn ang="0">
                <a:pos x="250" y="194"/>
              </a:cxn>
              <a:cxn ang="0">
                <a:pos x="368" y="163"/>
              </a:cxn>
              <a:cxn ang="0">
                <a:pos x="378" y="150"/>
              </a:cxn>
              <a:cxn ang="0">
                <a:pos x="377" y="147"/>
              </a:cxn>
              <a:cxn ang="0">
                <a:pos x="361" y="137"/>
              </a:cxn>
              <a:cxn ang="0">
                <a:pos x="240" y="169"/>
              </a:cxn>
              <a:cxn ang="0">
                <a:pos x="234" y="173"/>
              </a:cxn>
              <a:cxn ang="0">
                <a:pos x="184" y="225"/>
              </a:cxn>
              <a:cxn ang="0">
                <a:pos x="181" y="235"/>
              </a:cxn>
              <a:cxn ang="0">
                <a:pos x="181" y="412"/>
              </a:cxn>
              <a:cxn ang="0">
                <a:pos x="72" y="324"/>
              </a:cxn>
              <a:cxn ang="0">
                <a:pos x="72" y="143"/>
              </a:cxn>
              <a:cxn ang="0">
                <a:pos x="70" y="137"/>
              </a:cxn>
              <a:cxn ang="0">
                <a:pos x="34" y="69"/>
              </a:cxn>
              <a:cxn ang="0">
                <a:pos x="224" y="29"/>
              </a:cxn>
              <a:cxn ang="0">
                <a:pos x="265" y="91"/>
              </a:cxn>
              <a:cxn ang="0">
                <a:pos x="273" y="97"/>
              </a:cxn>
              <a:cxn ang="0">
                <a:pos x="420" y="130"/>
              </a:cxn>
              <a:cxn ang="0">
                <a:pos x="364" y="218"/>
              </a:cxn>
              <a:cxn ang="0">
                <a:pos x="362" y="225"/>
              </a:cxn>
              <a:cxn ang="0">
                <a:pos x="361" y="372"/>
              </a:cxn>
              <a:cxn ang="0">
                <a:pos x="242" y="414"/>
              </a:cxn>
              <a:cxn ang="0">
                <a:pos x="233" y="426"/>
              </a:cxn>
              <a:cxn ang="0">
                <a:pos x="234" y="431"/>
              </a:cxn>
              <a:cxn ang="0">
                <a:pos x="251" y="439"/>
              </a:cxn>
              <a:cxn ang="0">
                <a:pos x="379" y="394"/>
              </a:cxn>
              <a:cxn ang="0">
                <a:pos x="388" y="381"/>
              </a:cxn>
              <a:cxn ang="0">
                <a:pos x="388" y="229"/>
              </a:cxn>
              <a:cxn ang="0">
                <a:pos x="452" y="129"/>
              </a:cxn>
              <a:cxn ang="0">
                <a:pos x="455" y="122"/>
              </a:cxn>
              <a:cxn ang="0">
                <a:pos x="454" y="117"/>
              </a:cxn>
              <a:cxn ang="0">
                <a:pos x="444" y="109"/>
              </a:cxn>
              <a:cxn ang="0">
                <a:pos x="284" y="72"/>
              </a:cxn>
              <a:cxn ang="0">
                <a:pos x="241" y="7"/>
              </a:cxn>
              <a:cxn ang="0">
                <a:pos x="227" y="1"/>
              </a:cxn>
            </a:cxnLst>
            <a:rect l="0" t="0" r="r" b="b"/>
            <a:pathLst>
              <a:path w="455" h="454">
                <a:moveTo>
                  <a:pt x="227" y="1"/>
                </a:moveTo>
                <a:cubicBezTo>
                  <a:pt x="11" y="46"/>
                  <a:pt x="11" y="46"/>
                  <a:pt x="11" y="46"/>
                </a:cubicBezTo>
                <a:cubicBezTo>
                  <a:pt x="7" y="47"/>
                  <a:pt x="3" y="50"/>
                  <a:pt x="1" y="54"/>
                </a:cubicBezTo>
                <a:cubicBezTo>
                  <a:pt x="1" y="55"/>
                  <a:pt x="0" y="57"/>
                  <a:pt x="0" y="59"/>
                </a:cubicBezTo>
                <a:cubicBezTo>
                  <a:pt x="0" y="61"/>
                  <a:pt x="1" y="64"/>
                  <a:pt x="2" y="66"/>
                </a:cubicBezTo>
                <a:cubicBezTo>
                  <a:pt x="2" y="66"/>
                  <a:pt x="42" y="141"/>
                  <a:pt x="45" y="147"/>
                </a:cubicBezTo>
                <a:cubicBezTo>
                  <a:pt x="45" y="153"/>
                  <a:pt x="45" y="330"/>
                  <a:pt x="45" y="330"/>
                </a:cubicBezTo>
                <a:cubicBezTo>
                  <a:pt x="45" y="334"/>
                  <a:pt x="47" y="338"/>
                  <a:pt x="50" y="341"/>
                </a:cubicBezTo>
                <a:cubicBezTo>
                  <a:pt x="186" y="450"/>
                  <a:pt x="186" y="450"/>
                  <a:pt x="186" y="450"/>
                </a:cubicBezTo>
                <a:cubicBezTo>
                  <a:pt x="190" y="454"/>
                  <a:pt x="195" y="454"/>
                  <a:pt x="200" y="452"/>
                </a:cubicBezTo>
                <a:cubicBezTo>
                  <a:pt x="205" y="450"/>
                  <a:pt x="208" y="445"/>
                  <a:pt x="208" y="440"/>
                </a:cubicBezTo>
                <a:cubicBezTo>
                  <a:pt x="208" y="440"/>
                  <a:pt x="208" y="250"/>
                  <a:pt x="208" y="240"/>
                </a:cubicBezTo>
                <a:cubicBezTo>
                  <a:pt x="213" y="234"/>
                  <a:pt x="246" y="199"/>
                  <a:pt x="250" y="194"/>
                </a:cubicBezTo>
                <a:cubicBezTo>
                  <a:pt x="257" y="192"/>
                  <a:pt x="368" y="163"/>
                  <a:pt x="368" y="163"/>
                </a:cubicBezTo>
                <a:cubicBezTo>
                  <a:pt x="374" y="161"/>
                  <a:pt x="378" y="156"/>
                  <a:pt x="378" y="150"/>
                </a:cubicBezTo>
                <a:cubicBezTo>
                  <a:pt x="378" y="149"/>
                  <a:pt x="378" y="148"/>
                  <a:pt x="377" y="147"/>
                </a:cubicBezTo>
                <a:cubicBezTo>
                  <a:pt x="375" y="139"/>
                  <a:pt x="368" y="135"/>
                  <a:pt x="361" y="137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38" y="170"/>
                  <a:pt x="235" y="171"/>
                  <a:pt x="234" y="173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2" y="228"/>
                  <a:pt x="181" y="231"/>
                  <a:pt x="181" y="235"/>
                </a:cubicBezTo>
                <a:cubicBezTo>
                  <a:pt x="181" y="235"/>
                  <a:pt x="181" y="370"/>
                  <a:pt x="181" y="412"/>
                </a:cubicBezTo>
                <a:cubicBezTo>
                  <a:pt x="151" y="388"/>
                  <a:pt x="79" y="330"/>
                  <a:pt x="72" y="324"/>
                </a:cubicBezTo>
                <a:cubicBezTo>
                  <a:pt x="72" y="312"/>
                  <a:pt x="72" y="143"/>
                  <a:pt x="72" y="143"/>
                </a:cubicBezTo>
                <a:cubicBezTo>
                  <a:pt x="72" y="141"/>
                  <a:pt x="71" y="139"/>
                  <a:pt x="70" y="137"/>
                </a:cubicBezTo>
                <a:cubicBezTo>
                  <a:pt x="70" y="137"/>
                  <a:pt x="45" y="90"/>
                  <a:pt x="34" y="69"/>
                </a:cubicBezTo>
                <a:cubicBezTo>
                  <a:pt x="62" y="63"/>
                  <a:pt x="209" y="32"/>
                  <a:pt x="224" y="29"/>
                </a:cubicBezTo>
                <a:cubicBezTo>
                  <a:pt x="232" y="41"/>
                  <a:pt x="265" y="91"/>
                  <a:pt x="265" y="91"/>
                </a:cubicBezTo>
                <a:cubicBezTo>
                  <a:pt x="267" y="94"/>
                  <a:pt x="270" y="96"/>
                  <a:pt x="273" y="97"/>
                </a:cubicBezTo>
                <a:cubicBezTo>
                  <a:pt x="273" y="97"/>
                  <a:pt x="391" y="124"/>
                  <a:pt x="420" y="130"/>
                </a:cubicBezTo>
                <a:cubicBezTo>
                  <a:pt x="405" y="153"/>
                  <a:pt x="364" y="218"/>
                  <a:pt x="364" y="218"/>
                </a:cubicBezTo>
                <a:cubicBezTo>
                  <a:pt x="362" y="220"/>
                  <a:pt x="362" y="223"/>
                  <a:pt x="362" y="225"/>
                </a:cubicBezTo>
                <a:cubicBezTo>
                  <a:pt x="362" y="225"/>
                  <a:pt x="361" y="355"/>
                  <a:pt x="361" y="372"/>
                </a:cubicBezTo>
                <a:cubicBezTo>
                  <a:pt x="346" y="377"/>
                  <a:pt x="242" y="414"/>
                  <a:pt x="242" y="414"/>
                </a:cubicBezTo>
                <a:cubicBezTo>
                  <a:pt x="236" y="416"/>
                  <a:pt x="233" y="421"/>
                  <a:pt x="233" y="426"/>
                </a:cubicBezTo>
                <a:cubicBezTo>
                  <a:pt x="233" y="428"/>
                  <a:pt x="233" y="429"/>
                  <a:pt x="234" y="431"/>
                </a:cubicBezTo>
                <a:cubicBezTo>
                  <a:pt x="236" y="438"/>
                  <a:pt x="244" y="441"/>
                  <a:pt x="251" y="439"/>
                </a:cubicBezTo>
                <a:cubicBezTo>
                  <a:pt x="379" y="394"/>
                  <a:pt x="379" y="394"/>
                  <a:pt x="379" y="394"/>
                </a:cubicBezTo>
                <a:cubicBezTo>
                  <a:pt x="384" y="392"/>
                  <a:pt x="388" y="387"/>
                  <a:pt x="388" y="381"/>
                </a:cubicBezTo>
                <a:cubicBezTo>
                  <a:pt x="388" y="381"/>
                  <a:pt x="388" y="236"/>
                  <a:pt x="388" y="229"/>
                </a:cubicBezTo>
                <a:cubicBezTo>
                  <a:pt x="392" y="223"/>
                  <a:pt x="452" y="129"/>
                  <a:pt x="452" y="129"/>
                </a:cubicBezTo>
                <a:cubicBezTo>
                  <a:pt x="454" y="127"/>
                  <a:pt x="455" y="124"/>
                  <a:pt x="455" y="122"/>
                </a:cubicBezTo>
                <a:cubicBezTo>
                  <a:pt x="455" y="120"/>
                  <a:pt x="454" y="118"/>
                  <a:pt x="454" y="117"/>
                </a:cubicBezTo>
                <a:cubicBezTo>
                  <a:pt x="452" y="113"/>
                  <a:pt x="448" y="110"/>
                  <a:pt x="444" y="109"/>
                </a:cubicBezTo>
                <a:cubicBezTo>
                  <a:pt x="444" y="109"/>
                  <a:pt x="294" y="74"/>
                  <a:pt x="284" y="72"/>
                </a:cubicBezTo>
                <a:cubicBezTo>
                  <a:pt x="279" y="64"/>
                  <a:pt x="241" y="7"/>
                  <a:pt x="241" y="7"/>
                </a:cubicBezTo>
                <a:cubicBezTo>
                  <a:pt x="238" y="3"/>
                  <a:pt x="233" y="0"/>
                  <a:pt x="2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2" name="Freeform 668"/>
          <p:cNvSpPr>
            <a:spLocks/>
          </p:cNvSpPr>
          <p:nvPr userDrawn="1"/>
        </p:nvSpPr>
        <p:spPr bwMode="auto">
          <a:xfrm>
            <a:off x="8534641" y="1979780"/>
            <a:ext cx="287126" cy="292034"/>
          </a:xfrm>
          <a:custGeom>
            <a:avLst/>
            <a:gdLst/>
            <a:ahLst/>
            <a:cxnLst>
              <a:cxn ang="0">
                <a:pos x="212" y="60"/>
              </a:cxn>
              <a:cxn ang="0">
                <a:pos x="37" y="15"/>
              </a:cxn>
              <a:cxn ang="0">
                <a:pos x="0" y="57"/>
              </a:cxn>
              <a:cxn ang="0">
                <a:pos x="9" y="69"/>
              </a:cxn>
              <a:cxn ang="0">
                <a:pos x="135" y="139"/>
              </a:cxn>
              <a:cxn ang="0">
                <a:pos x="31" y="210"/>
              </a:cxn>
              <a:cxn ang="0">
                <a:pos x="7" y="222"/>
              </a:cxn>
              <a:cxn ang="0">
                <a:pos x="24" y="240"/>
              </a:cxn>
              <a:cxn ang="0">
                <a:pos x="60" y="250"/>
              </a:cxn>
              <a:cxn ang="0">
                <a:pos x="162" y="145"/>
              </a:cxn>
              <a:cxn ang="0">
                <a:pos x="165" y="135"/>
              </a:cxn>
              <a:cxn ang="0">
                <a:pos x="53" y="56"/>
              </a:cxn>
              <a:cxn ang="0">
                <a:pos x="36" y="51"/>
              </a:cxn>
              <a:cxn ang="0">
                <a:pos x="212" y="86"/>
              </a:cxn>
              <a:cxn ang="0">
                <a:pos x="273" y="34"/>
              </a:cxn>
              <a:cxn ang="0">
                <a:pos x="304" y="38"/>
              </a:cxn>
              <a:cxn ang="0">
                <a:pos x="251" y="109"/>
              </a:cxn>
              <a:cxn ang="0">
                <a:pos x="248" y="122"/>
              </a:cxn>
              <a:cxn ang="0">
                <a:pos x="283" y="297"/>
              </a:cxn>
              <a:cxn ang="0">
                <a:pos x="278" y="280"/>
              </a:cxn>
              <a:cxn ang="0">
                <a:pos x="198" y="169"/>
              </a:cxn>
              <a:cxn ang="0">
                <a:pos x="86" y="260"/>
              </a:cxn>
              <a:cxn ang="0">
                <a:pos x="83" y="274"/>
              </a:cxn>
              <a:cxn ang="0">
                <a:pos x="94" y="309"/>
              </a:cxn>
              <a:cxn ang="0">
                <a:pos x="94" y="327"/>
              </a:cxn>
              <a:cxn ang="0">
                <a:pos x="121" y="316"/>
              </a:cxn>
              <a:cxn ang="0">
                <a:pos x="124" y="302"/>
              </a:cxn>
              <a:cxn ang="0">
                <a:pos x="194" y="199"/>
              </a:cxn>
              <a:cxn ang="0">
                <a:pos x="264" y="324"/>
              </a:cxn>
              <a:cxn ang="0">
                <a:pos x="285" y="330"/>
              </a:cxn>
              <a:cxn ang="0">
                <a:pos x="322" y="288"/>
              </a:cxn>
              <a:cxn ang="0">
                <a:pos x="273" y="122"/>
              </a:cxn>
              <a:cxn ang="0">
                <a:pos x="329" y="39"/>
              </a:cxn>
              <a:cxn ang="0">
                <a:pos x="256" y="17"/>
              </a:cxn>
            </a:cxnLst>
            <a:rect l="0" t="0" r="r" b="b"/>
            <a:pathLst>
              <a:path w="329" h="334">
                <a:moveTo>
                  <a:pt x="256" y="17"/>
                </a:moveTo>
                <a:cubicBezTo>
                  <a:pt x="256" y="17"/>
                  <a:pt x="220" y="52"/>
                  <a:pt x="212" y="60"/>
                </a:cubicBezTo>
                <a:cubicBezTo>
                  <a:pt x="199" y="56"/>
                  <a:pt x="49" y="12"/>
                  <a:pt x="49" y="12"/>
                </a:cubicBezTo>
                <a:cubicBezTo>
                  <a:pt x="45" y="10"/>
                  <a:pt x="40" y="12"/>
                  <a:pt x="37" y="15"/>
                </a:cubicBezTo>
                <a:cubicBezTo>
                  <a:pt x="4" y="49"/>
                  <a:pt x="4" y="49"/>
                  <a:pt x="4" y="49"/>
                </a:cubicBezTo>
                <a:cubicBezTo>
                  <a:pt x="1" y="51"/>
                  <a:pt x="0" y="54"/>
                  <a:pt x="0" y="57"/>
                </a:cubicBezTo>
                <a:cubicBezTo>
                  <a:pt x="0" y="58"/>
                  <a:pt x="0" y="59"/>
                  <a:pt x="0" y="61"/>
                </a:cubicBezTo>
                <a:cubicBezTo>
                  <a:pt x="2" y="65"/>
                  <a:pt x="5" y="68"/>
                  <a:pt x="9" y="69"/>
                </a:cubicBezTo>
                <a:cubicBezTo>
                  <a:pt x="9" y="69"/>
                  <a:pt x="38" y="76"/>
                  <a:pt x="41" y="77"/>
                </a:cubicBezTo>
                <a:cubicBezTo>
                  <a:pt x="45" y="79"/>
                  <a:pt x="117" y="127"/>
                  <a:pt x="135" y="139"/>
                </a:cubicBezTo>
                <a:cubicBezTo>
                  <a:pt x="121" y="155"/>
                  <a:pt x="71" y="213"/>
                  <a:pt x="62" y="224"/>
                </a:cubicBezTo>
                <a:cubicBezTo>
                  <a:pt x="51" y="219"/>
                  <a:pt x="31" y="210"/>
                  <a:pt x="31" y="210"/>
                </a:cubicBezTo>
                <a:cubicBezTo>
                  <a:pt x="27" y="208"/>
                  <a:pt x="21" y="209"/>
                  <a:pt x="17" y="212"/>
                </a:cubicBezTo>
                <a:cubicBezTo>
                  <a:pt x="7" y="222"/>
                  <a:pt x="7" y="222"/>
                  <a:pt x="7" y="222"/>
                </a:cubicBezTo>
                <a:cubicBezTo>
                  <a:pt x="2" y="227"/>
                  <a:pt x="2" y="235"/>
                  <a:pt x="7" y="240"/>
                </a:cubicBezTo>
                <a:cubicBezTo>
                  <a:pt x="12" y="245"/>
                  <a:pt x="20" y="245"/>
                  <a:pt x="24" y="240"/>
                </a:cubicBezTo>
                <a:cubicBezTo>
                  <a:pt x="24" y="240"/>
                  <a:pt x="27" y="238"/>
                  <a:pt x="29" y="236"/>
                </a:cubicBezTo>
                <a:cubicBezTo>
                  <a:pt x="38" y="240"/>
                  <a:pt x="60" y="250"/>
                  <a:pt x="60" y="250"/>
                </a:cubicBezTo>
                <a:cubicBezTo>
                  <a:pt x="65" y="253"/>
                  <a:pt x="71" y="251"/>
                  <a:pt x="74" y="247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4" y="143"/>
                  <a:pt x="165" y="140"/>
                  <a:pt x="165" y="137"/>
                </a:cubicBezTo>
                <a:cubicBezTo>
                  <a:pt x="165" y="136"/>
                  <a:pt x="165" y="136"/>
                  <a:pt x="165" y="135"/>
                </a:cubicBezTo>
                <a:cubicBezTo>
                  <a:pt x="165" y="132"/>
                  <a:pt x="163" y="129"/>
                  <a:pt x="160" y="127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5"/>
                  <a:pt x="51" y="54"/>
                  <a:pt x="49" y="54"/>
                </a:cubicBezTo>
                <a:cubicBezTo>
                  <a:pt x="49" y="54"/>
                  <a:pt x="43" y="52"/>
                  <a:pt x="36" y="51"/>
                </a:cubicBezTo>
                <a:cubicBezTo>
                  <a:pt x="43" y="44"/>
                  <a:pt x="46" y="41"/>
                  <a:pt x="49" y="37"/>
                </a:cubicBezTo>
                <a:cubicBezTo>
                  <a:pt x="62" y="41"/>
                  <a:pt x="212" y="86"/>
                  <a:pt x="212" y="86"/>
                </a:cubicBezTo>
                <a:cubicBezTo>
                  <a:pt x="216" y="87"/>
                  <a:pt x="221" y="86"/>
                  <a:pt x="224" y="83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77" y="30"/>
                  <a:pt x="296" y="28"/>
                  <a:pt x="303" y="31"/>
                </a:cubicBezTo>
                <a:cubicBezTo>
                  <a:pt x="304" y="32"/>
                  <a:pt x="304" y="35"/>
                  <a:pt x="304" y="38"/>
                </a:cubicBezTo>
                <a:cubicBezTo>
                  <a:pt x="304" y="47"/>
                  <a:pt x="302" y="58"/>
                  <a:pt x="300" y="61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48" y="112"/>
                  <a:pt x="247" y="115"/>
                  <a:pt x="247" y="118"/>
                </a:cubicBezTo>
                <a:cubicBezTo>
                  <a:pt x="247" y="119"/>
                  <a:pt x="247" y="120"/>
                  <a:pt x="248" y="122"/>
                </a:cubicBezTo>
                <a:cubicBezTo>
                  <a:pt x="248" y="122"/>
                  <a:pt x="292" y="271"/>
                  <a:pt x="296" y="284"/>
                </a:cubicBezTo>
                <a:cubicBezTo>
                  <a:pt x="293" y="288"/>
                  <a:pt x="290" y="291"/>
                  <a:pt x="283" y="297"/>
                </a:cubicBezTo>
                <a:cubicBezTo>
                  <a:pt x="281" y="291"/>
                  <a:pt x="280" y="284"/>
                  <a:pt x="280" y="284"/>
                </a:cubicBezTo>
                <a:cubicBezTo>
                  <a:pt x="279" y="283"/>
                  <a:pt x="279" y="282"/>
                  <a:pt x="278" y="280"/>
                </a:cubicBezTo>
                <a:cubicBezTo>
                  <a:pt x="207" y="174"/>
                  <a:pt x="207" y="174"/>
                  <a:pt x="207" y="174"/>
                </a:cubicBezTo>
                <a:cubicBezTo>
                  <a:pt x="205" y="171"/>
                  <a:pt x="202" y="169"/>
                  <a:pt x="198" y="169"/>
                </a:cubicBezTo>
                <a:cubicBezTo>
                  <a:pt x="195" y="168"/>
                  <a:pt x="191" y="169"/>
                  <a:pt x="189" y="171"/>
                </a:cubicBezTo>
                <a:cubicBezTo>
                  <a:pt x="86" y="260"/>
                  <a:pt x="86" y="260"/>
                  <a:pt x="86" y="260"/>
                </a:cubicBezTo>
                <a:cubicBezTo>
                  <a:pt x="84" y="262"/>
                  <a:pt x="82" y="265"/>
                  <a:pt x="82" y="269"/>
                </a:cubicBezTo>
                <a:cubicBezTo>
                  <a:pt x="82" y="271"/>
                  <a:pt x="83" y="272"/>
                  <a:pt x="83" y="274"/>
                </a:cubicBezTo>
                <a:cubicBezTo>
                  <a:pt x="83" y="274"/>
                  <a:pt x="93" y="295"/>
                  <a:pt x="98" y="305"/>
                </a:cubicBezTo>
                <a:cubicBezTo>
                  <a:pt x="96" y="307"/>
                  <a:pt x="94" y="309"/>
                  <a:pt x="94" y="309"/>
                </a:cubicBezTo>
                <a:cubicBezTo>
                  <a:pt x="91" y="312"/>
                  <a:pt x="90" y="315"/>
                  <a:pt x="90" y="318"/>
                </a:cubicBezTo>
                <a:cubicBezTo>
                  <a:pt x="90" y="321"/>
                  <a:pt x="91" y="324"/>
                  <a:pt x="94" y="327"/>
                </a:cubicBezTo>
                <a:cubicBezTo>
                  <a:pt x="99" y="331"/>
                  <a:pt x="106" y="331"/>
                  <a:pt x="111" y="327"/>
                </a:cubicBezTo>
                <a:cubicBezTo>
                  <a:pt x="121" y="316"/>
                  <a:pt x="121" y="316"/>
                  <a:pt x="121" y="316"/>
                </a:cubicBezTo>
                <a:cubicBezTo>
                  <a:pt x="124" y="314"/>
                  <a:pt x="125" y="311"/>
                  <a:pt x="125" y="308"/>
                </a:cubicBezTo>
                <a:cubicBezTo>
                  <a:pt x="125" y="306"/>
                  <a:pt x="125" y="304"/>
                  <a:pt x="124" y="302"/>
                </a:cubicBezTo>
                <a:cubicBezTo>
                  <a:pt x="124" y="302"/>
                  <a:pt x="114" y="282"/>
                  <a:pt x="110" y="272"/>
                </a:cubicBezTo>
                <a:cubicBezTo>
                  <a:pt x="120" y="263"/>
                  <a:pt x="179" y="212"/>
                  <a:pt x="194" y="199"/>
                </a:cubicBezTo>
                <a:cubicBezTo>
                  <a:pt x="206" y="217"/>
                  <a:pt x="254" y="289"/>
                  <a:pt x="256" y="292"/>
                </a:cubicBezTo>
                <a:cubicBezTo>
                  <a:pt x="257" y="296"/>
                  <a:pt x="264" y="324"/>
                  <a:pt x="264" y="324"/>
                </a:cubicBezTo>
                <a:cubicBezTo>
                  <a:pt x="266" y="329"/>
                  <a:pt x="269" y="332"/>
                  <a:pt x="273" y="333"/>
                </a:cubicBezTo>
                <a:cubicBezTo>
                  <a:pt x="277" y="334"/>
                  <a:pt x="282" y="333"/>
                  <a:pt x="285" y="330"/>
                </a:cubicBezTo>
                <a:cubicBezTo>
                  <a:pt x="319" y="296"/>
                  <a:pt x="319" y="296"/>
                  <a:pt x="319" y="296"/>
                </a:cubicBezTo>
                <a:cubicBezTo>
                  <a:pt x="321" y="294"/>
                  <a:pt x="322" y="291"/>
                  <a:pt x="322" y="288"/>
                </a:cubicBezTo>
                <a:cubicBezTo>
                  <a:pt x="322" y="287"/>
                  <a:pt x="322" y="285"/>
                  <a:pt x="322" y="284"/>
                </a:cubicBezTo>
                <a:cubicBezTo>
                  <a:pt x="322" y="284"/>
                  <a:pt x="277" y="134"/>
                  <a:pt x="273" y="122"/>
                </a:cubicBezTo>
                <a:cubicBezTo>
                  <a:pt x="282" y="113"/>
                  <a:pt x="317" y="78"/>
                  <a:pt x="317" y="78"/>
                </a:cubicBezTo>
                <a:cubicBezTo>
                  <a:pt x="324" y="71"/>
                  <a:pt x="329" y="54"/>
                  <a:pt x="329" y="39"/>
                </a:cubicBezTo>
                <a:cubicBezTo>
                  <a:pt x="329" y="28"/>
                  <a:pt x="326" y="18"/>
                  <a:pt x="321" y="13"/>
                </a:cubicBezTo>
                <a:cubicBezTo>
                  <a:pt x="308" y="0"/>
                  <a:pt x="268" y="4"/>
                  <a:pt x="256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3" name="Freeform 9"/>
          <p:cNvSpPr>
            <a:spLocks/>
          </p:cNvSpPr>
          <p:nvPr userDrawn="1"/>
        </p:nvSpPr>
        <p:spPr bwMode="auto">
          <a:xfrm>
            <a:off x="255305" y="5817860"/>
            <a:ext cx="53897" cy="256167"/>
          </a:xfrm>
          <a:custGeom>
            <a:avLst/>
            <a:gdLst/>
            <a:ahLst/>
            <a:cxnLst>
              <a:cxn ang="0">
                <a:pos x="59" y="400"/>
              </a:cxn>
              <a:cxn ang="0">
                <a:pos x="50" y="380"/>
              </a:cxn>
              <a:cxn ang="0">
                <a:pos x="50" y="247"/>
              </a:cxn>
              <a:cxn ang="0">
                <a:pos x="34" y="213"/>
              </a:cxn>
              <a:cxn ang="0">
                <a:pos x="50" y="180"/>
              </a:cxn>
              <a:cxn ang="0">
                <a:pos x="50" y="46"/>
              </a:cxn>
              <a:cxn ang="0">
                <a:pos x="59" y="26"/>
              </a:cxn>
              <a:cxn ang="0">
                <a:pos x="72" y="13"/>
              </a:cxn>
              <a:cxn ang="0">
                <a:pos x="59" y="0"/>
              </a:cxn>
              <a:cxn ang="0">
                <a:pos x="23" y="46"/>
              </a:cxn>
              <a:cxn ang="0">
                <a:pos x="23" y="180"/>
              </a:cxn>
              <a:cxn ang="0">
                <a:pos x="6" y="202"/>
              </a:cxn>
              <a:cxn ang="0">
                <a:pos x="0" y="213"/>
              </a:cxn>
              <a:cxn ang="0">
                <a:pos x="6" y="224"/>
              </a:cxn>
              <a:cxn ang="0">
                <a:pos x="23" y="247"/>
              </a:cxn>
              <a:cxn ang="0">
                <a:pos x="23" y="380"/>
              </a:cxn>
              <a:cxn ang="0">
                <a:pos x="59" y="427"/>
              </a:cxn>
              <a:cxn ang="0">
                <a:pos x="72" y="414"/>
              </a:cxn>
              <a:cxn ang="0">
                <a:pos x="59" y="400"/>
              </a:cxn>
            </a:cxnLst>
            <a:rect l="0" t="0" r="r" b="b"/>
            <a:pathLst>
              <a:path w="72" h="427">
                <a:moveTo>
                  <a:pt x="59" y="400"/>
                </a:moveTo>
                <a:cubicBezTo>
                  <a:pt x="56" y="400"/>
                  <a:pt x="50" y="393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3"/>
                  <a:pt x="42" y="221"/>
                  <a:pt x="34" y="213"/>
                </a:cubicBezTo>
                <a:cubicBezTo>
                  <a:pt x="42" y="205"/>
                  <a:pt x="50" y="194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34"/>
                  <a:pt x="56" y="26"/>
                  <a:pt x="59" y="26"/>
                </a:cubicBezTo>
                <a:cubicBezTo>
                  <a:pt x="66" y="26"/>
                  <a:pt x="72" y="20"/>
                  <a:pt x="72" y="13"/>
                </a:cubicBezTo>
                <a:cubicBezTo>
                  <a:pt x="72" y="6"/>
                  <a:pt x="66" y="0"/>
                  <a:pt x="59" y="0"/>
                </a:cubicBezTo>
                <a:cubicBezTo>
                  <a:pt x="39" y="0"/>
                  <a:pt x="23" y="20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88"/>
                  <a:pt x="12" y="199"/>
                  <a:pt x="6" y="202"/>
                </a:cubicBezTo>
                <a:cubicBezTo>
                  <a:pt x="3" y="205"/>
                  <a:pt x="0" y="209"/>
                  <a:pt x="0" y="213"/>
                </a:cubicBezTo>
                <a:cubicBezTo>
                  <a:pt x="0" y="218"/>
                  <a:pt x="3" y="222"/>
                  <a:pt x="6" y="224"/>
                </a:cubicBezTo>
                <a:cubicBezTo>
                  <a:pt x="12" y="228"/>
                  <a:pt x="23" y="238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407"/>
                  <a:pt x="39" y="427"/>
                  <a:pt x="59" y="427"/>
                </a:cubicBezTo>
                <a:cubicBezTo>
                  <a:pt x="66" y="427"/>
                  <a:pt x="72" y="421"/>
                  <a:pt x="72" y="414"/>
                </a:cubicBezTo>
                <a:cubicBezTo>
                  <a:pt x="72" y="406"/>
                  <a:pt x="66" y="400"/>
                  <a:pt x="59" y="4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4" name="Freeform 13"/>
          <p:cNvSpPr>
            <a:spLocks/>
          </p:cNvSpPr>
          <p:nvPr userDrawn="1"/>
        </p:nvSpPr>
        <p:spPr bwMode="auto">
          <a:xfrm>
            <a:off x="382121" y="5817860"/>
            <a:ext cx="56011" cy="256167"/>
          </a:xfrm>
          <a:custGeom>
            <a:avLst/>
            <a:gdLst/>
            <a:ahLst/>
            <a:cxnLst>
              <a:cxn ang="0">
                <a:pos x="72" y="214"/>
              </a:cxn>
              <a:cxn ang="0">
                <a:pos x="66" y="202"/>
              </a:cxn>
              <a:cxn ang="0">
                <a:pos x="50" y="180"/>
              </a:cxn>
              <a:cxn ang="0">
                <a:pos x="50" y="46"/>
              </a:cxn>
              <a:cxn ang="0">
                <a:pos x="14" y="0"/>
              </a:cxn>
              <a:cxn ang="0">
                <a:pos x="0" y="13"/>
              </a:cxn>
              <a:cxn ang="0">
                <a:pos x="14" y="26"/>
              </a:cxn>
              <a:cxn ang="0">
                <a:pos x="23" y="46"/>
              </a:cxn>
              <a:cxn ang="0">
                <a:pos x="23" y="180"/>
              </a:cxn>
              <a:cxn ang="0">
                <a:pos x="39" y="213"/>
              </a:cxn>
              <a:cxn ang="0">
                <a:pos x="23" y="247"/>
              </a:cxn>
              <a:cxn ang="0">
                <a:pos x="23" y="380"/>
              </a:cxn>
              <a:cxn ang="0">
                <a:pos x="14" y="400"/>
              </a:cxn>
              <a:cxn ang="0">
                <a:pos x="0" y="414"/>
              </a:cxn>
              <a:cxn ang="0">
                <a:pos x="14" y="427"/>
              </a:cxn>
              <a:cxn ang="0">
                <a:pos x="50" y="380"/>
              </a:cxn>
              <a:cxn ang="0">
                <a:pos x="50" y="247"/>
              </a:cxn>
              <a:cxn ang="0">
                <a:pos x="66" y="224"/>
              </a:cxn>
              <a:cxn ang="0">
                <a:pos x="65" y="225"/>
              </a:cxn>
              <a:cxn ang="0">
                <a:pos x="72" y="214"/>
              </a:cxn>
            </a:cxnLst>
            <a:rect l="0" t="0" r="r" b="b"/>
            <a:pathLst>
              <a:path w="73" h="427">
                <a:moveTo>
                  <a:pt x="72" y="214"/>
                </a:moveTo>
                <a:cubicBezTo>
                  <a:pt x="73" y="209"/>
                  <a:pt x="70" y="205"/>
                  <a:pt x="66" y="202"/>
                </a:cubicBezTo>
                <a:cubicBezTo>
                  <a:pt x="61" y="199"/>
                  <a:pt x="50" y="188"/>
                  <a:pt x="50" y="18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20"/>
                  <a:pt x="3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4" y="26"/>
                </a:cubicBezTo>
                <a:cubicBezTo>
                  <a:pt x="17" y="26"/>
                  <a:pt x="23" y="34"/>
                  <a:pt x="23" y="46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94"/>
                  <a:pt x="31" y="205"/>
                  <a:pt x="39" y="213"/>
                </a:cubicBezTo>
                <a:cubicBezTo>
                  <a:pt x="31" y="221"/>
                  <a:pt x="23" y="233"/>
                  <a:pt x="23" y="247"/>
                </a:cubicBezTo>
                <a:cubicBezTo>
                  <a:pt x="23" y="380"/>
                  <a:pt x="23" y="380"/>
                  <a:pt x="23" y="380"/>
                </a:cubicBezTo>
                <a:cubicBezTo>
                  <a:pt x="23" y="393"/>
                  <a:pt x="17" y="400"/>
                  <a:pt x="14" y="400"/>
                </a:cubicBezTo>
                <a:cubicBezTo>
                  <a:pt x="6" y="400"/>
                  <a:pt x="0" y="406"/>
                  <a:pt x="0" y="414"/>
                </a:cubicBezTo>
                <a:cubicBezTo>
                  <a:pt x="0" y="421"/>
                  <a:pt x="6" y="427"/>
                  <a:pt x="14" y="427"/>
                </a:cubicBezTo>
                <a:cubicBezTo>
                  <a:pt x="34" y="427"/>
                  <a:pt x="50" y="407"/>
                  <a:pt x="50" y="380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38"/>
                  <a:pt x="61" y="228"/>
                  <a:pt x="66" y="224"/>
                </a:cubicBezTo>
                <a:cubicBezTo>
                  <a:pt x="66" y="225"/>
                  <a:pt x="65" y="225"/>
                  <a:pt x="65" y="225"/>
                </a:cubicBezTo>
                <a:cubicBezTo>
                  <a:pt x="69" y="223"/>
                  <a:pt x="72" y="219"/>
                  <a:pt x="72" y="2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5" name="Freeform 17"/>
          <p:cNvSpPr>
            <a:spLocks noEditPoints="1"/>
          </p:cNvSpPr>
          <p:nvPr userDrawn="1"/>
        </p:nvSpPr>
        <p:spPr bwMode="auto">
          <a:xfrm>
            <a:off x="595189" y="5946667"/>
            <a:ext cx="134974" cy="71168"/>
          </a:xfrm>
          <a:custGeom>
            <a:avLst/>
            <a:gdLst/>
            <a:ahLst/>
            <a:cxnLst>
              <a:cxn ang="0">
                <a:pos x="149" y="6"/>
              </a:cxn>
              <a:cxn ang="0">
                <a:pos x="149" y="6"/>
              </a:cxn>
              <a:cxn ang="0">
                <a:pos x="149" y="6"/>
              </a:cxn>
              <a:cxn ang="0">
                <a:pos x="152" y="60"/>
              </a:cxn>
              <a:cxn ang="0">
                <a:pos x="153" y="53"/>
              </a:cxn>
              <a:cxn ang="0">
                <a:pos x="153" y="23"/>
              </a:cxn>
              <a:cxn ang="0">
                <a:pos x="153" y="14"/>
              </a:cxn>
              <a:cxn ang="0">
                <a:pos x="149" y="6"/>
              </a:cxn>
              <a:cxn ang="0">
                <a:pos x="140" y="2"/>
              </a:cxn>
              <a:cxn ang="0">
                <a:pos x="132" y="2"/>
              </a:cxn>
              <a:cxn ang="0">
                <a:pos x="103" y="3"/>
              </a:cxn>
              <a:cxn ang="0">
                <a:pos x="96" y="4"/>
              </a:cxn>
              <a:cxn ang="0">
                <a:pos x="88" y="16"/>
              </a:cxn>
              <a:cxn ang="0">
                <a:pos x="102" y="25"/>
              </a:cxn>
              <a:cxn ang="0">
                <a:pos x="114" y="24"/>
              </a:cxn>
              <a:cxn ang="0">
                <a:pos x="98" y="39"/>
              </a:cxn>
              <a:cxn ang="0">
                <a:pos x="77" y="48"/>
              </a:cxn>
              <a:cxn ang="0">
                <a:pos x="28" y="12"/>
              </a:cxn>
              <a:cxn ang="0">
                <a:pos x="12" y="1"/>
              </a:cxn>
              <a:cxn ang="0">
                <a:pos x="1" y="17"/>
              </a:cxn>
              <a:cxn ang="0">
                <a:pos x="82" y="75"/>
              </a:cxn>
              <a:cxn ang="0">
                <a:pos x="112" y="62"/>
              </a:cxn>
              <a:cxn ang="0">
                <a:pos x="132" y="43"/>
              </a:cxn>
              <a:cxn ang="0">
                <a:pos x="131" y="54"/>
              </a:cxn>
              <a:cxn ang="0">
                <a:pos x="140" y="68"/>
              </a:cxn>
              <a:cxn ang="0">
                <a:pos x="152" y="60"/>
              </a:cxn>
            </a:cxnLst>
            <a:rect l="0" t="0" r="r" b="b"/>
            <a:pathLst>
              <a:path w="154" h="81">
                <a:moveTo>
                  <a:pt x="149" y="6"/>
                </a:move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lose/>
                <a:moveTo>
                  <a:pt x="152" y="60"/>
                </a:moveTo>
                <a:cubicBezTo>
                  <a:pt x="153" y="53"/>
                  <a:pt x="153" y="53"/>
                  <a:pt x="153" y="53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19"/>
                  <a:pt x="154" y="17"/>
                  <a:pt x="153" y="14"/>
                </a:cubicBezTo>
                <a:cubicBezTo>
                  <a:pt x="153" y="12"/>
                  <a:pt x="151" y="9"/>
                  <a:pt x="149" y="6"/>
                </a:cubicBezTo>
                <a:cubicBezTo>
                  <a:pt x="146" y="3"/>
                  <a:pt x="143" y="2"/>
                  <a:pt x="140" y="2"/>
                </a:cubicBezTo>
                <a:cubicBezTo>
                  <a:pt x="138" y="1"/>
                  <a:pt x="135" y="1"/>
                  <a:pt x="13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86" y="4"/>
                  <a:pt x="88" y="16"/>
                </a:cubicBezTo>
                <a:cubicBezTo>
                  <a:pt x="89" y="24"/>
                  <a:pt x="94" y="26"/>
                  <a:pt x="102" y="25"/>
                </a:cubicBezTo>
                <a:cubicBezTo>
                  <a:pt x="105" y="25"/>
                  <a:pt x="109" y="25"/>
                  <a:pt x="114" y="24"/>
                </a:cubicBezTo>
                <a:cubicBezTo>
                  <a:pt x="107" y="32"/>
                  <a:pt x="98" y="39"/>
                  <a:pt x="98" y="39"/>
                </a:cubicBezTo>
                <a:cubicBezTo>
                  <a:pt x="92" y="44"/>
                  <a:pt x="85" y="47"/>
                  <a:pt x="77" y="48"/>
                </a:cubicBezTo>
                <a:cubicBezTo>
                  <a:pt x="54" y="52"/>
                  <a:pt x="32" y="36"/>
                  <a:pt x="28" y="12"/>
                </a:cubicBezTo>
                <a:cubicBezTo>
                  <a:pt x="26" y="5"/>
                  <a:pt x="20" y="0"/>
                  <a:pt x="12" y="1"/>
                </a:cubicBezTo>
                <a:cubicBezTo>
                  <a:pt x="5" y="3"/>
                  <a:pt x="0" y="9"/>
                  <a:pt x="1" y="17"/>
                </a:cubicBezTo>
                <a:cubicBezTo>
                  <a:pt x="7" y="55"/>
                  <a:pt x="44" y="81"/>
                  <a:pt x="82" y="75"/>
                </a:cubicBezTo>
                <a:cubicBezTo>
                  <a:pt x="93" y="73"/>
                  <a:pt x="103" y="68"/>
                  <a:pt x="112" y="62"/>
                </a:cubicBezTo>
                <a:cubicBezTo>
                  <a:pt x="112" y="62"/>
                  <a:pt x="124" y="53"/>
                  <a:pt x="132" y="43"/>
                </a:cubicBezTo>
                <a:cubicBezTo>
                  <a:pt x="132" y="47"/>
                  <a:pt x="131" y="50"/>
                  <a:pt x="131" y="54"/>
                </a:cubicBezTo>
                <a:cubicBezTo>
                  <a:pt x="130" y="62"/>
                  <a:pt x="132" y="67"/>
                  <a:pt x="140" y="68"/>
                </a:cubicBezTo>
                <a:cubicBezTo>
                  <a:pt x="152" y="69"/>
                  <a:pt x="152" y="60"/>
                  <a:pt x="152" y="6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6" name="Freeform 21"/>
          <p:cNvSpPr>
            <a:spLocks noEditPoints="1"/>
          </p:cNvSpPr>
          <p:nvPr userDrawn="1"/>
        </p:nvSpPr>
        <p:spPr bwMode="auto">
          <a:xfrm>
            <a:off x="870044" y="5930716"/>
            <a:ext cx="123930" cy="90800"/>
          </a:xfrm>
          <a:custGeom>
            <a:avLst/>
            <a:gdLst/>
            <a:ahLst/>
            <a:cxnLst>
              <a:cxn ang="0">
                <a:pos x="132" y="35"/>
              </a:cxn>
              <a:cxn ang="0">
                <a:pos x="107" y="12"/>
              </a:cxn>
              <a:cxn ang="0">
                <a:pos x="102" y="8"/>
              </a:cxn>
              <a:cxn ang="0">
                <a:pos x="86" y="11"/>
              </a:cxn>
              <a:cxn ang="0">
                <a:pos x="90" y="29"/>
              </a:cxn>
              <a:cxn ang="0">
                <a:pos x="100" y="38"/>
              </a:cxn>
              <a:cxn ang="0">
                <a:pos x="14" y="38"/>
              </a:cxn>
              <a:cxn ang="0">
                <a:pos x="0" y="51"/>
              </a:cxn>
              <a:cxn ang="0">
                <a:pos x="0" y="53"/>
              </a:cxn>
              <a:cxn ang="0">
                <a:pos x="14" y="65"/>
              </a:cxn>
              <a:cxn ang="0">
                <a:pos x="100" y="65"/>
              </a:cxn>
              <a:cxn ang="0">
                <a:pos x="90" y="74"/>
              </a:cxn>
              <a:cxn ang="0">
                <a:pos x="86" y="92"/>
              </a:cxn>
              <a:cxn ang="0">
                <a:pos x="102" y="95"/>
              </a:cxn>
              <a:cxn ang="0">
                <a:pos x="108" y="90"/>
              </a:cxn>
              <a:cxn ang="0">
                <a:pos x="132" y="68"/>
              </a:cxn>
              <a:cxn ang="0">
                <a:pos x="138" y="62"/>
              </a:cxn>
              <a:cxn ang="0">
                <a:pos x="141" y="52"/>
              </a:cxn>
              <a:cxn ang="0">
                <a:pos x="138" y="42"/>
              </a:cxn>
              <a:cxn ang="0">
                <a:pos x="132" y="35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  <a:cxn ang="0">
                <a:pos x="141" y="52"/>
              </a:cxn>
            </a:cxnLst>
            <a:rect l="0" t="0" r="r" b="b"/>
            <a:pathLst>
              <a:path w="141" h="103">
                <a:moveTo>
                  <a:pt x="132" y="35"/>
                </a:moveTo>
                <a:cubicBezTo>
                  <a:pt x="107" y="12"/>
                  <a:pt x="107" y="12"/>
                  <a:pt x="107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4" y="0"/>
                  <a:pt x="86" y="11"/>
                </a:cubicBezTo>
                <a:cubicBezTo>
                  <a:pt x="80" y="18"/>
                  <a:pt x="83" y="23"/>
                  <a:pt x="90" y="29"/>
                </a:cubicBezTo>
                <a:cubicBezTo>
                  <a:pt x="92" y="31"/>
                  <a:pt x="96" y="35"/>
                  <a:pt x="100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4" y="38"/>
                  <a:pt x="0" y="43"/>
                  <a:pt x="0" y="51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0"/>
                  <a:pt x="4" y="65"/>
                  <a:pt x="14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96" y="68"/>
                  <a:pt x="93" y="71"/>
                  <a:pt x="90" y="74"/>
                </a:cubicBezTo>
                <a:cubicBezTo>
                  <a:pt x="83" y="80"/>
                  <a:pt x="81" y="85"/>
                  <a:pt x="86" y="92"/>
                </a:cubicBezTo>
                <a:cubicBezTo>
                  <a:pt x="94" y="103"/>
                  <a:pt x="102" y="95"/>
                  <a:pt x="102" y="95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5" y="66"/>
                  <a:pt x="137" y="64"/>
                  <a:pt x="138" y="62"/>
                </a:cubicBezTo>
                <a:cubicBezTo>
                  <a:pt x="140" y="59"/>
                  <a:pt x="141" y="56"/>
                  <a:pt x="141" y="52"/>
                </a:cubicBezTo>
                <a:cubicBezTo>
                  <a:pt x="141" y="48"/>
                  <a:pt x="140" y="44"/>
                  <a:pt x="138" y="42"/>
                </a:cubicBezTo>
                <a:cubicBezTo>
                  <a:pt x="137" y="39"/>
                  <a:pt x="135" y="38"/>
                  <a:pt x="132" y="35"/>
                </a:cubicBezTo>
                <a:close/>
                <a:moveTo>
                  <a:pt x="141" y="52"/>
                </a:move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1" y="52"/>
                  <a:pt x="141" y="52"/>
                  <a:pt x="141" y="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7" name="Freeform 25"/>
          <p:cNvSpPr>
            <a:spLocks/>
          </p:cNvSpPr>
          <p:nvPr userDrawn="1"/>
        </p:nvSpPr>
        <p:spPr bwMode="auto">
          <a:xfrm>
            <a:off x="1130177" y="5924581"/>
            <a:ext cx="132519" cy="114114"/>
          </a:xfrm>
          <a:custGeom>
            <a:avLst/>
            <a:gdLst/>
            <a:ahLst/>
            <a:cxnLst>
              <a:cxn ang="0">
                <a:pos x="143" y="34"/>
              </a:cxn>
              <a:cxn ang="0">
                <a:pos x="138" y="30"/>
              </a:cxn>
              <a:cxn ang="0">
                <a:pos x="118" y="8"/>
              </a:cxn>
              <a:cxn ang="0">
                <a:pos x="112" y="2"/>
              </a:cxn>
              <a:cxn ang="0">
                <a:pos x="103" y="0"/>
              </a:cxn>
              <a:cxn ang="0">
                <a:pos x="94" y="2"/>
              </a:cxn>
              <a:cxn ang="0">
                <a:pos x="88" y="8"/>
              </a:cxn>
              <a:cxn ang="0">
                <a:pos x="69" y="30"/>
              </a:cxn>
              <a:cxn ang="0">
                <a:pos x="64" y="35"/>
              </a:cxn>
              <a:cxn ang="0">
                <a:pos x="67" y="49"/>
              </a:cxn>
              <a:cxn ang="0">
                <a:pos x="84" y="45"/>
              </a:cxn>
              <a:cxn ang="0">
                <a:pos x="91" y="37"/>
              </a:cxn>
              <a:cxn ang="0">
                <a:pos x="90" y="58"/>
              </a:cxn>
              <a:cxn ang="0">
                <a:pos x="82" y="79"/>
              </a:cxn>
              <a:cxn ang="0">
                <a:pos x="22" y="89"/>
              </a:cxn>
              <a:cxn ang="0">
                <a:pos x="4" y="92"/>
              </a:cxn>
              <a:cxn ang="0">
                <a:pos x="7" y="110"/>
              </a:cxn>
              <a:cxn ang="0">
                <a:pos x="104" y="94"/>
              </a:cxn>
              <a:cxn ang="0">
                <a:pos x="116" y="64"/>
              </a:cxn>
              <a:cxn ang="0">
                <a:pos x="117" y="37"/>
              </a:cxn>
              <a:cxn ang="0">
                <a:pos x="124" y="45"/>
              </a:cxn>
              <a:cxn ang="0">
                <a:pos x="140" y="49"/>
              </a:cxn>
              <a:cxn ang="0">
                <a:pos x="143" y="34"/>
              </a:cxn>
            </a:cxnLst>
            <a:rect l="0" t="0" r="r" b="b"/>
            <a:pathLst>
              <a:path w="150" h="132">
                <a:moveTo>
                  <a:pt x="143" y="34"/>
                </a:moveTo>
                <a:cubicBezTo>
                  <a:pt x="138" y="30"/>
                  <a:pt x="138" y="30"/>
                  <a:pt x="138" y="30"/>
                </a:cubicBezTo>
                <a:cubicBezTo>
                  <a:pt x="118" y="8"/>
                  <a:pt x="118" y="8"/>
                  <a:pt x="118" y="8"/>
                </a:cubicBezTo>
                <a:cubicBezTo>
                  <a:pt x="116" y="5"/>
                  <a:pt x="114" y="3"/>
                  <a:pt x="112" y="2"/>
                </a:cubicBezTo>
                <a:cubicBezTo>
                  <a:pt x="110" y="0"/>
                  <a:pt x="107" y="0"/>
                  <a:pt x="103" y="0"/>
                </a:cubicBezTo>
                <a:cubicBezTo>
                  <a:pt x="99" y="0"/>
                  <a:pt x="96" y="0"/>
                  <a:pt x="94" y="2"/>
                </a:cubicBezTo>
                <a:cubicBezTo>
                  <a:pt x="92" y="4"/>
                  <a:pt x="90" y="6"/>
                  <a:pt x="88" y="8"/>
                </a:cubicBezTo>
                <a:cubicBezTo>
                  <a:pt x="69" y="30"/>
                  <a:pt x="69" y="30"/>
                  <a:pt x="69" y="30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5"/>
                  <a:pt x="58" y="42"/>
                  <a:pt x="67" y="49"/>
                </a:cubicBezTo>
                <a:cubicBezTo>
                  <a:pt x="74" y="54"/>
                  <a:pt x="78" y="52"/>
                  <a:pt x="84" y="45"/>
                </a:cubicBezTo>
                <a:cubicBezTo>
                  <a:pt x="86" y="43"/>
                  <a:pt x="88" y="40"/>
                  <a:pt x="91" y="37"/>
                </a:cubicBezTo>
                <a:cubicBezTo>
                  <a:pt x="91" y="47"/>
                  <a:pt x="90" y="58"/>
                  <a:pt x="90" y="58"/>
                </a:cubicBezTo>
                <a:cubicBezTo>
                  <a:pt x="89" y="65"/>
                  <a:pt x="87" y="72"/>
                  <a:pt x="82" y="79"/>
                </a:cubicBezTo>
                <a:cubicBezTo>
                  <a:pt x="69" y="98"/>
                  <a:pt x="42" y="102"/>
                  <a:pt x="22" y="89"/>
                </a:cubicBezTo>
                <a:cubicBezTo>
                  <a:pt x="17" y="84"/>
                  <a:pt x="8" y="86"/>
                  <a:pt x="4" y="92"/>
                </a:cubicBezTo>
                <a:cubicBezTo>
                  <a:pt x="0" y="98"/>
                  <a:pt x="1" y="106"/>
                  <a:pt x="7" y="110"/>
                </a:cubicBezTo>
                <a:cubicBezTo>
                  <a:pt x="38" y="132"/>
                  <a:pt x="82" y="125"/>
                  <a:pt x="104" y="94"/>
                </a:cubicBezTo>
                <a:cubicBezTo>
                  <a:pt x="111" y="85"/>
                  <a:pt x="115" y="75"/>
                  <a:pt x="116" y="64"/>
                </a:cubicBezTo>
                <a:cubicBezTo>
                  <a:pt x="116" y="64"/>
                  <a:pt x="118" y="49"/>
                  <a:pt x="117" y="37"/>
                </a:cubicBezTo>
                <a:cubicBezTo>
                  <a:pt x="119" y="40"/>
                  <a:pt x="121" y="42"/>
                  <a:pt x="124" y="45"/>
                </a:cubicBezTo>
                <a:cubicBezTo>
                  <a:pt x="129" y="52"/>
                  <a:pt x="134" y="54"/>
                  <a:pt x="140" y="49"/>
                </a:cubicBezTo>
                <a:cubicBezTo>
                  <a:pt x="150" y="42"/>
                  <a:pt x="143" y="34"/>
                  <a:pt x="143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08" name="Freeform 29"/>
          <p:cNvSpPr>
            <a:spLocks/>
          </p:cNvSpPr>
          <p:nvPr userDrawn="1"/>
        </p:nvSpPr>
        <p:spPr bwMode="auto">
          <a:xfrm>
            <a:off x="1393988" y="5914764"/>
            <a:ext cx="132519" cy="116568"/>
          </a:xfrm>
          <a:custGeom>
            <a:avLst/>
            <a:gdLst/>
            <a:ahLst/>
            <a:cxnLst>
              <a:cxn ang="0">
                <a:pos x="140" y="84"/>
              </a:cxn>
              <a:cxn ang="0">
                <a:pos x="124" y="87"/>
              </a:cxn>
              <a:cxn ang="0">
                <a:pos x="117" y="96"/>
              </a:cxn>
              <a:cxn ang="0">
                <a:pos x="116" y="68"/>
              </a:cxn>
              <a:cxn ang="0">
                <a:pos x="104" y="38"/>
              </a:cxn>
              <a:cxn ang="0">
                <a:pos x="7" y="23"/>
              </a:cxn>
              <a:cxn ang="0">
                <a:pos x="4" y="41"/>
              </a:cxn>
              <a:cxn ang="0">
                <a:pos x="22" y="44"/>
              </a:cxn>
              <a:cxn ang="0">
                <a:pos x="82" y="54"/>
              </a:cxn>
              <a:cxn ang="0">
                <a:pos x="90" y="75"/>
              </a:cxn>
              <a:cxn ang="0">
                <a:pos x="91" y="96"/>
              </a:cxn>
              <a:cxn ang="0">
                <a:pos x="84" y="87"/>
              </a:cxn>
              <a:cxn ang="0">
                <a:pos x="67" y="84"/>
              </a:cxn>
              <a:cxn ang="0">
                <a:pos x="64" y="98"/>
              </a:cxn>
              <a:cxn ang="0">
                <a:pos x="69" y="103"/>
              </a:cxn>
              <a:cxn ang="0">
                <a:pos x="88" y="125"/>
              </a:cxn>
              <a:cxn ang="0">
                <a:pos x="94" y="131"/>
              </a:cxn>
              <a:cxn ang="0">
                <a:pos x="103" y="133"/>
              </a:cxn>
              <a:cxn ang="0">
                <a:pos x="112" y="131"/>
              </a:cxn>
              <a:cxn ang="0">
                <a:pos x="118" y="125"/>
              </a:cxn>
              <a:cxn ang="0">
                <a:pos x="138" y="103"/>
              </a:cxn>
              <a:cxn ang="0">
                <a:pos x="143" y="98"/>
              </a:cxn>
              <a:cxn ang="0">
                <a:pos x="140" y="84"/>
              </a:cxn>
            </a:cxnLst>
            <a:rect l="0" t="0" r="r" b="b"/>
            <a:pathLst>
              <a:path w="150" h="133">
                <a:moveTo>
                  <a:pt x="140" y="84"/>
                </a:moveTo>
                <a:cubicBezTo>
                  <a:pt x="134" y="79"/>
                  <a:pt x="129" y="81"/>
                  <a:pt x="124" y="87"/>
                </a:cubicBezTo>
                <a:cubicBezTo>
                  <a:pt x="121" y="90"/>
                  <a:pt x="119" y="93"/>
                  <a:pt x="117" y="96"/>
                </a:cubicBezTo>
                <a:cubicBezTo>
                  <a:pt x="118" y="83"/>
                  <a:pt x="116" y="68"/>
                  <a:pt x="116" y="68"/>
                </a:cubicBezTo>
                <a:cubicBezTo>
                  <a:pt x="115" y="58"/>
                  <a:pt x="111" y="48"/>
                  <a:pt x="104" y="38"/>
                </a:cubicBezTo>
                <a:cubicBezTo>
                  <a:pt x="82" y="7"/>
                  <a:pt x="38" y="0"/>
                  <a:pt x="7" y="23"/>
                </a:cubicBezTo>
                <a:cubicBezTo>
                  <a:pt x="1" y="27"/>
                  <a:pt x="0" y="35"/>
                  <a:pt x="4" y="41"/>
                </a:cubicBezTo>
                <a:cubicBezTo>
                  <a:pt x="8" y="47"/>
                  <a:pt x="17" y="48"/>
                  <a:pt x="22" y="44"/>
                </a:cubicBezTo>
                <a:cubicBezTo>
                  <a:pt x="42" y="30"/>
                  <a:pt x="69" y="35"/>
                  <a:pt x="82" y="54"/>
                </a:cubicBezTo>
                <a:cubicBezTo>
                  <a:pt x="87" y="60"/>
                  <a:pt x="89" y="67"/>
                  <a:pt x="90" y="75"/>
                </a:cubicBezTo>
                <a:cubicBezTo>
                  <a:pt x="90" y="75"/>
                  <a:pt x="91" y="86"/>
                  <a:pt x="91" y="96"/>
                </a:cubicBezTo>
                <a:cubicBezTo>
                  <a:pt x="88" y="93"/>
                  <a:pt x="86" y="90"/>
                  <a:pt x="84" y="87"/>
                </a:cubicBezTo>
                <a:cubicBezTo>
                  <a:pt x="78" y="81"/>
                  <a:pt x="74" y="79"/>
                  <a:pt x="67" y="84"/>
                </a:cubicBezTo>
                <a:cubicBezTo>
                  <a:pt x="58" y="91"/>
                  <a:pt x="64" y="98"/>
                  <a:pt x="64" y="98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0" y="127"/>
                  <a:pt x="92" y="129"/>
                  <a:pt x="94" y="131"/>
                </a:cubicBezTo>
                <a:cubicBezTo>
                  <a:pt x="96" y="132"/>
                  <a:pt x="99" y="133"/>
                  <a:pt x="103" y="133"/>
                </a:cubicBezTo>
                <a:cubicBezTo>
                  <a:pt x="107" y="133"/>
                  <a:pt x="110" y="132"/>
                  <a:pt x="112" y="131"/>
                </a:cubicBezTo>
                <a:cubicBezTo>
                  <a:pt x="114" y="129"/>
                  <a:pt x="116" y="127"/>
                  <a:pt x="118" y="125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50" y="91"/>
                  <a:pt x="140" y="8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09" name="Group 32"/>
          <p:cNvGrpSpPr>
            <a:grpSpLocks noChangeAspect="1"/>
          </p:cNvGrpSpPr>
          <p:nvPr userDrawn="1"/>
        </p:nvGrpSpPr>
        <p:grpSpPr bwMode="auto">
          <a:xfrm>
            <a:off x="1657799" y="5939317"/>
            <a:ext cx="110433" cy="74849"/>
            <a:chOff x="1425" y="3789"/>
            <a:chExt cx="90" cy="61"/>
          </a:xfrm>
          <a:solidFill>
            <a:schemeClr val="bg1"/>
          </a:solidFill>
        </p:grpSpPr>
        <p:sp>
          <p:nvSpPr>
            <p:cNvPr id="310" name="Freeform 33"/>
            <p:cNvSpPr>
              <a:spLocks/>
            </p:cNvSpPr>
            <p:nvPr userDrawn="1"/>
          </p:nvSpPr>
          <p:spPr bwMode="auto">
            <a:xfrm>
              <a:off x="1425" y="3789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11" name="Freeform 34"/>
            <p:cNvSpPr>
              <a:spLocks/>
            </p:cNvSpPr>
            <p:nvPr userDrawn="1"/>
          </p:nvSpPr>
          <p:spPr bwMode="auto">
            <a:xfrm>
              <a:off x="1425" y="3830"/>
              <a:ext cx="90" cy="20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16" y="2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6" y="0"/>
                </a:cxn>
                <a:cxn ang="0">
                  <a:pos x="49" y="0"/>
                </a:cxn>
                <a:cxn ang="0">
                  <a:pos x="78" y="0"/>
                </a:cxn>
                <a:cxn ang="0">
                  <a:pos x="111" y="0"/>
                </a:cxn>
                <a:cxn ang="0">
                  <a:pos x="126" y="13"/>
                </a:cxn>
                <a:cxn ang="0">
                  <a:pos x="126" y="15"/>
                </a:cxn>
                <a:cxn ang="0">
                  <a:pos x="111" y="28"/>
                </a:cxn>
                <a:cxn ang="0">
                  <a:pos x="78" y="28"/>
                </a:cxn>
                <a:cxn ang="0">
                  <a:pos x="49" y="28"/>
                </a:cxn>
              </a:cxnLst>
              <a:rect l="0" t="0" r="r" b="b"/>
              <a:pathLst>
                <a:path w="126" h="28">
                  <a:moveTo>
                    <a:pt x="49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" y="28"/>
                    <a:pt x="0" y="22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2" y="0"/>
                    <a:pt x="126" y="5"/>
                    <a:pt x="126" y="13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22"/>
                    <a:pt x="122" y="28"/>
                    <a:pt x="111" y="28"/>
                  </a:cubicBezTo>
                  <a:cubicBezTo>
                    <a:pt x="78" y="28"/>
                    <a:pt x="78" y="28"/>
                    <a:pt x="78" y="28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12" name="Freeform 38"/>
          <p:cNvSpPr>
            <a:spLocks/>
          </p:cNvSpPr>
          <p:nvPr userDrawn="1"/>
        </p:nvSpPr>
        <p:spPr bwMode="auto">
          <a:xfrm>
            <a:off x="1906886" y="5965080"/>
            <a:ext cx="109206" cy="24541"/>
          </a:xfrm>
          <a:custGeom>
            <a:avLst/>
            <a:gdLst/>
            <a:ahLst/>
            <a:cxnLst>
              <a:cxn ang="0">
                <a:pos x="49" y="28"/>
              </a:cxn>
              <a:cxn ang="0">
                <a:pos x="16" y="28"/>
              </a:cxn>
              <a:cxn ang="0">
                <a:pos x="0" y="15"/>
              </a:cxn>
              <a:cxn ang="0">
                <a:pos x="0" y="13"/>
              </a:cxn>
              <a:cxn ang="0">
                <a:pos x="16" y="0"/>
              </a:cxn>
              <a:cxn ang="0">
                <a:pos x="49" y="0"/>
              </a:cxn>
              <a:cxn ang="0">
                <a:pos x="78" y="0"/>
              </a:cxn>
              <a:cxn ang="0">
                <a:pos x="111" y="0"/>
              </a:cxn>
              <a:cxn ang="0">
                <a:pos x="126" y="13"/>
              </a:cxn>
              <a:cxn ang="0">
                <a:pos x="126" y="15"/>
              </a:cxn>
              <a:cxn ang="0">
                <a:pos x="111" y="28"/>
              </a:cxn>
              <a:cxn ang="0">
                <a:pos x="78" y="28"/>
              </a:cxn>
              <a:cxn ang="0">
                <a:pos x="49" y="28"/>
              </a:cxn>
            </a:cxnLst>
            <a:rect l="0" t="0" r="r" b="b"/>
            <a:pathLst>
              <a:path w="126" h="28">
                <a:moveTo>
                  <a:pt x="49" y="28"/>
                </a:moveTo>
                <a:cubicBezTo>
                  <a:pt x="16" y="28"/>
                  <a:pt x="16" y="28"/>
                  <a:pt x="16" y="28"/>
                </a:cubicBezTo>
                <a:cubicBezTo>
                  <a:pt x="5" y="28"/>
                  <a:pt x="0" y="23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0"/>
                  <a:pt x="126" y="6"/>
                  <a:pt x="126" y="13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6" y="23"/>
                  <a:pt x="122" y="28"/>
                  <a:pt x="111" y="28"/>
                </a:cubicBezTo>
                <a:cubicBezTo>
                  <a:pt x="78" y="28"/>
                  <a:pt x="78" y="28"/>
                  <a:pt x="78" y="28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13" name="Freeform 42"/>
          <p:cNvSpPr>
            <a:spLocks/>
          </p:cNvSpPr>
          <p:nvPr userDrawn="1"/>
        </p:nvSpPr>
        <p:spPr bwMode="auto">
          <a:xfrm>
            <a:off x="2152292" y="5922127"/>
            <a:ext cx="110433" cy="111660"/>
          </a:xfrm>
          <a:custGeom>
            <a:avLst/>
            <a:gdLst/>
            <a:ahLst/>
            <a:cxnLst>
              <a:cxn ang="0">
                <a:pos x="16" y="76"/>
              </a:cxn>
              <a:cxn ang="0">
                <a:pos x="0" y="63"/>
              </a:cxn>
              <a:cxn ang="0">
                <a:pos x="0" y="61"/>
              </a:cxn>
              <a:cxn ang="0">
                <a:pos x="16" y="49"/>
              </a:cxn>
              <a:cxn ang="0">
                <a:pos x="49" y="49"/>
              </a:cxn>
              <a:cxn ang="0">
                <a:pos x="49" y="15"/>
              </a:cxn>
              <a:cxn ang="0">
                <a:pos x="62" y="0"/>
              </a:cxn>
              <a:cxn ang="0">
                <a:pos x="65" y="0"/>
              </a:cxn>
              <a:cxn ang="0">
                <a:pos x="78" y="15"/>
              </a:cxn>
              <a:cxn ang="0">
                <a:pos x="78" y="49"/>
              </a:cxn>
              <a:cxn ang="0">
                <a:pos x="111" y="49"/>
              </a:cxn>
              <a:cxn ang="0">
                <a:pos x="126" y="61"/>
              </a:cxn>
              <a:cxn ang="0">
                <a:pos x="126" y="63"/>
              </a:cxn>
              <a:cxn ang="0">
                <a:pos x="111" y="76"/>
              </a:cxn>
              <a:cxn ang="0">
                <a:pos x="78" y="76"/>
              </a:cxn>
              <a:cxn ang="0">
                <a:pos x="78" y="112"/>
              </a:cxn>
              <a:cxn ang="0">
                <a:pos x="65" y="127"/>
              </a:cxn>
              <a:cxn ang="0">
                <a:pos x="62" y="127"/>
              </a:cxn>
              <a:cxn ang="0">
                <a:pos x="49" y="112"/>
              </a:cxn>
              <a:cxn ang="0">
                <a:pos x="49" y="76"/>
              </a:cxn>
              <a:cxn ang="0">
                <a:pos x="16" y="76"/>
              </a:cxn>
            </a:cxnLst>
            <a:rect l="0" t="0" r="r" b="b"/>
            <a:pathLst>
              <a:path w="126" h="127">
                <a:moveTo>
                  <a:pt x="16" y="76"/>
                </a:moveTo>
                <a:cubicBezTo>
                  <a:pt x="5" y="76"/>
                  <a:pt x="0" y="71"/>
                  <a:pt x="0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4"/>
                  <a:pt x="5" y="49"/>
                  <a:pt x="16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4"/>
                  <a:pt x="54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2" y="0"/>
                  <a:pt x="78" y="4"/>
                  <a:pt x="78" y="15"/>
                </a:cubicBezTo>
                <a:cubicBezTo>
                  <a:pt x="78" y="49"/>
                  <a:pt x="78" y="49"/>
                  <a:pt x="78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22" y="49"/>
                  <a:pt x="126" y="54"/>
                  <a:pt x="126" y="61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6" y="71"/>
                  <a:pt x="122" y="76"/>
                  <a:pt x="111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112"/>
                  <a:pt x="78" y="112"/>
                  <a:pt x="78" y="112"/>
                </a:cubicBezTo>
                <a:cubicBezTo>
                  <a:pt x="78" y="122"/>
                  <a:pt x="72" y="127"/>
                  <a:pt x="65" y="127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54" y="127"/>
                  <a:pt x="49" y="122"/>
                  <a:pt x="49" y="112"/>
                </a:cubicBezTo>
                <a:cubicBezTo>
                  <a:pt x="49" y="76"/>
                  <a:pt x="49" y="76"/>
                  <a:pt x="49" y="76"/>
                </a:cubicBezTo>
                <a:lnTo>
                  <a:pt x="16" y="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14" name="Group 45"/>
          <p:cNvGrpSpPr>
            <a:grpSpLocks noChangeAspect="1"/>
          </p:cNvGrpSpPr>
          <p:nvPr userDrawn="1"/>
        </p:nvGrpSpPr>
        <p:grpSpPr bwMode="auto">
          <a:xfrm>
            <a:off x="2400156" y="5927041"/>
            <a:ext cx="104297" cy="101843"/>
            <a:chOff x="2030" y="3779"/>
            <a:chExt cx="85" cy="83"/>
          </a:xfrm>
          <a:solidFill>
            <a:schemeClr val="bg1"/>
          </a:solidFill>
        </p:grpSpPr>
        <p:sp>
          <p:nvSpPr>
            <p:cNvPr id="315" name="Freeform 46"/>
            <p:cNvSpPr>
              <a:spLocks noEditPoints="1"/>
            </p:cNvSpPr>
            <p:nvPr userDrawn="1"/>
          </p:nvSpPr>
          <p:spPr bwMode="auto">
            <a:xfrm>
              <a:off x="2030" y="3780"/>
              <a:ext cx="85" cy="82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16" y="52"/>
                </a:cxn>
                <a:cxn ang="0">
                  <a:pos x="7" y="46"/>
                </a:cxn>
                <a:cxn ang="0">
                  <a:pos x="2" y="38"/>
                </a:cxn>
                <a:cxn ang="0">
                  <a:pos x="0" y="27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8" y="7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8" y="7"/>
                </a:cxn>
                <a:cxn ang="0">
                  <a:pos x="53" y="15"/>
                </a:cxn>
                <a:cxn ang="0">
                  <a:pos x="55" y="26"/>
                </a:cxn>
                <a:cxn ang="0">
                  <a:pos x="55" y="27"/>
                </a:cxn>
                <a:cxn ang="0">
                  <a:pos x="53" y="38"/>
                </a:cxn>
                <a:cxn ang="0">
                  <a:pos x="48" y="46"/>
                </a:cxn>
                <a:cxn ang="0">
                  <a:pos x="39" y="52"/>
                </a:cxn>
                <a:cxn ang="0">
                  <a:pos x="28" y="54"/>
                </a:cxn>
                <a:cxn ang="0">
                  <a:pos x="28" y="41"/>
                </a:cxn>
                <a:cxn ang="0">
                  <a:pos x="36" y="37"/>
                </a:cxn>
                <a:cxn ang="0">
                  <a:pos x="39" y="28"/>
                </a:cxn>
                <a:cxn ang="0">
                  <a:pos x="39" y="25"/>
                </a:cxn>
                <a:cxn ang="0">
                  <a:pos x="36" y="16"/>
                </a:cxn>
                <a:cxn ang="0">
                  <a:pos x="28" y="13"/>
                </a:cxn>
                <a:cxn ang="0">
                  <a:pos x="19" y="16"/>
                </a:cxn>
                <a:cxn ang="0">
                  <a:pos x="16" y="25"/>
                </a:cxn>
                <a:cxn ang="0">
                  <a:pos x="16" y="28"/>
                </a:cxn>
                <a:cxn ang="0">
                  <a:pos x="20" y="37"/>
                </a:cxn>
                <a:cxn ang="0">
                  <a:pos x="28" y="41"/>
                </a:cxn>
                <a:cxn ang="0">
                  <a:pos x="91" y="113"/>
                </a:cxn>
                <a:cxn ang="0">
                  <a:pos x="80" y="111"/>
                </a:cxn>
                <a:cxn ang="0">
                  <a:pos x="71" y="106"/>
                </a:cxn>
                <a:cxn ang="0">
                  <a:pos x="65" y="97"/>
                </a:cxn>
                <a:cxn ang="0">
                  <a:pos x="63" y="87"/>
                </a:cxn>
                <a:cxn ang="0">
                  <a:pos x="63" y="85"/>
                </a:cxn>
                <a:cxn ang="0">
                  <a:pos x="65" y="75"/>
                </a:cxn>
                <a:cxn ang="0">
                  <a:pos x="71" y="66"/>
                </a:cxn>
                <a:cxn ang="0">
                  <a:pos x="80" y="61"/>
                </a:cxn>
                <a:cxn ang="0">
                  <a:pos x="91" y="59"/>
                </a:cxn>
                <a:cxn ang="0">
                  <a:pos x="102" y="61"/>
                </a:cxn>
                <a:cxn ang="0">
                  <a:pos x="111" y="66"/>
                </a:cxn>
                <a:cxn ang="0">
                  <a:pos x="117" y="75"/>
                </a:cxn>
                <a:cxn ang="0">
                  <a:pos x="119" y="85"/>
                </a:cxn>
                <a:cxn ang="0">
                  <a:pos x="119" y="87"/>
                </a:cxn>
                <a:cxn ang="0">
                  <a:pos x="117" y="97"/>
                </a:cxn>
                <a:cxn ang="0">
                  <a:pos x="111" y="106"/>
                </a:cxn>
                <a:cxn ang="0">
                  <a:pos x="102" y="111"/>
                </a:cxn>
                <a:cxn ang="0">
                  <a:pos x="91" y="113"/>
                </a:cxn>
                <a:cxn ang="0">
                  <a:pos x="91" y="100"/>
                </a:cxn>
                <a:cxn ang="0">
                  <a:pos x="99" y="96"/>
                </a:cxn>
                <a:cxn ang="0">
                  <a:pos x="102" y="87"/>
                </a:cxn>
                <a:cxn ang="0">
                  <a:pos x="102" y="85"/>
                </a:cxn>
                <a:cxn ang="0">
                  <a:pos x="99" y="75"/>
                </a:cxn>
                <a:cxn ang="0">
                  <a:pos x="91" y="72"/>
                </a:cxn>
                <a:cxn ang="0">
                  <a:pos x="83" y="75"/>
                </a:cxn>
                <a:cxn ang="0">
                  <a:pos x="80" y="85"/>
                </a:cxn>
                <a:cxn ang="0">
                  <a:pos x="80" y="87"/>
                </a:cxn>
                <a:cxn ang="0">
                  <a:pos x="83" y="96"/>
                </a:cxn>
                <a:cxn ang="0">
                  <a:pos x="91" y="100"/>
                </a:cxn>
              </a:cxnLst>
              <a:rect l="0" t="0" r="r" b="b"/>
              <a:pathLst>
                <a:path w="119" h="113">
                  <a:moveTo>
                    <a:pt x="28" y="54"/>
                  </a:moveTo>
                  <a:cubicBezTo>
                    <a:pt x="23" y="54"/>
                    <a:pt x="20" y="53"/>
                    <a:pt x="16" y="52"/>
                  </a:cubicBezTo>
                  <a:cubicBezTo>
                    <a:pt x="13" y="50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0" y="19"/>
                    <a:pt x="2" y="15"/>
                  </a:cubicBezTo>
                  <a:cubicBezTo>
                    <a:pt x="3" y="12"/>
                    <a:pt x="5" y="9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2" y="0"/>
                    <a:pt x="36" y="0"/>
                    <a:pt x="39" y="2"/>
                  </a:cubicBezTo>
                  <a:cubicBezTo>
                    <a:pt x="42" y="3"/>
                    <a:pt x="45" y="5"/>
                    <a:pt x="48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5" y="19"/>
                    <a:pt x="55" y="22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31"/>
                    <a:pt x="55" y="35"/>
                    <a:pt x="53" y="38"/>
                  </a:cubicBezTo>
                  <a:cubicBezTo>
                    <a:pt x="52" y="41"/>
                    <a:pt x="50" y="44"/>
                    <a:pt x="48" y="46"/>
                  </a:cubicBezTo>
                  <a:cubicBezTo>
                    <a:pt x="45" y="49"/>
                    <a:pt x="42" y="50"/>
                    <a:pt x="39" y="52"/>
                  </a:cubicBezTo>
                  <a:cubicBezTo>
                    <a:pt x="35" y="53"/>
                    <a:pt x="32" y="54"/>
                    <a:pt x="28" y="54"/>
                  </a:cubicBezTo>
                  <a:close/>
                  <a:moveTo>
                    <a:pt x="28" y="41"/>
                  </a:moveTo>
                  <a:cubicBezTo>
                    <a:pt x="31" y="41"/>
                    <a:pt x="34" y="39"/>
                    <a:pt x="36" y="37"/>
                  </a:cubicBezTo>
                  <a:cubicBezTo>
                    <a:pt x="38" y="35"/>
                    <a:pt x="39" y="32"/>
                    <a:pt x="39" y="2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1"/>
                    <a:pt x="38" y="18"/>
                    <a:pt x="36" y="16"/>
                  </a:cubicBezTo>
                  <a:cubicBezTo>
                    <a:pt x="34" y="14"/>
                    <a:pt x="31" y="13"/>
                    <a:pt x="28" y="13"/>
                  </a:cubicBezTo>
                  <a:cubicBezTo>
                    <a:pt x="24" y="13"/>
                    <a:pt x="22" y="14"/>
                    <a:pt x="19" y="16"/>
                  </a:cubicBezTo>
                  <a:cubicBezTo>
                    <a:pt x="17" y="18"/>
                    <a:pt x="16" y="21"/>
                    <a:pt x="16" y="2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2"/>
                    <a:pt x="17" y="35"/>
                    <a:pt x="20" y="37"/>
                  </a:cubicBezTo>
                  <a:cubicBezTo>
                    <a:pt x="22" y="39"/>
                    <a:pt x="24" y="41"/>
                    <a:pt x="28" y="41"/>
                  </a:cubicBezTo>
                  <a:close/>
                  <a:moveTo>
                    <a:pt x="91" y="113"/>
                  </a:moveTo>
                  <a:cubicBezTo>
                    <a:pt x="87" y="113"/>
                    <a:pt x="83" y="112"/>
                    <a:pt x="80" y="111"/>
                  </a:cubicBezTo>
                  <a:cubicBezTo>
                    <a:pt x="76" y="110"/>
                    <a:pt x="73" y="108"/>
                    <a:pt x="71" y="106"/>
                  </a:cubicBezTo>
                  <a:cubicBezTo>
                    <a:pt x="69" y="103"/>
                    <a:pt x="67" y="101"/>
                    <a:pt x="65" y="97"/>
                  </a:cubicBezTo>
                  <a:cubicBezTo>
                    <a:pt x="64" y="94"/>
                    <a:pt x="63" y="91"/>
                    <a:pt x="63" y="87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2"/>
                    <a:pt x="64" y="78"/>
                    <a:pt x="65" y="75"/>
                  </a:cubicBezTo>
                  <a:cubicBezTo>
                    <a:pt x="67" y="72"/>
                    <a:pt x="69" y="69"/>
                    <a:pt x="71" y="66"/>
                  </a:cubicBezTo>
                  <a:cubicBezTo>
                    <a:pt x="74" y="64"/>
                    <a:pt x="77" y="62"/>
                    <a:pt x="80" y="61"/>
                  </a:cubicBezTo>
                  <a:cubicBezTo>
                    <a:pt x="83" y="60"/>
                    <a:pt x="87" y="59"/>
                    <a:pt x="91" y="59"/>
                  </a:cubicBezTo>
                  <a:cubicBezTo>
                    <a:pt x="95" y="59"/>
                    <a:pt x="99" y="60"/>
                    <a:pt x="102" y="61"/>
                  </a:cubicBezTo>
                  <a:cubicBezTo>
                    <a:pt x="106" y="62"/>
                    <a:pt x="109" y="64"/>
                    <a:pt x="111" y="66"/>
                  </a:cubicBezTo>
                  <a:cubicBezTo>
                    <a:pt x="114" y="69"/>
                    <a:pt x="116" y="71"/>
                    <a:pt x="117" y="75"/>
                  </a:cubicBezTo>
                  <a:cubicBezTo>
                    <a:pt x="118" y="78"/>
                    <a:pt x="119" y="81"/>
                    <a:pt x="119" y="85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19" y="90"/>
                    <a:pt x="118" y="94"/>
                    <a:pt x="117" y="97"/>
                  </a:cubicBezTo>
                  <a:cubicBezTo>
                    <a:pt x="116" y="100"/>
                    <a:pt x="114" y="103"/>
                    <a:pt x="111" y="106"/>
                  </a:cubicBezTo>
                  <a:cubicBezTo>
                    <a:pt x="109" y="108"/>
                    <a:pt x="106" y="110"/>
                    <a:pt x="102" y="111"/>
                  </a:cubicBezTo>
                  <a:cubicBezTo>
                    <a:pt x="99" y="112"/>
                    <a:pt x="95" y="113"/>
                    <a:pt x="91" y="113"/>
                  </a:cubicBezTo>
                  <a:close/>
                  <a:moveTo>
                    <a:pt x="91" y="100"/>
                  </a:moveTo>
                  <a:cubicBezTo>
                    <a:pt x="94" y="100"/>
                    <a:pt x="97" y="99"/>
                    <a:pt x="99" y="96"/>
                  </a:cubicBezTo>
                  <a:cubicBezTo>
                    <a:pt x="101" y="94"/>
                    <a:pt x="102" y="91"/>
                    <a:pt x="102" y="8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1"/>
                    <a:pt x="101" y="78"/>
                    <a:pt x="99" y="75"/>
                  </a:cubicBezTo>
                  <a:cubicBezTo>
                    <a:pt x="97" y="73"/>
                    <a:pt x="94" y="72"/>
                    <a:pt x="91" y="72"/>
                  </a:cubicBezTo>
                  <a:cubicBezTo>
                    <a:pt x="88" y="72"/>
                    <a:pt x="85" y="73"/>
                    <a:pt x="83" y="75"/>
                  </a:cubicBezTo>
                  <a:cubicBezTo>
                    <a:pt x="81" y="78"/>
                    <a:pt x="80" y="81"/>
                    <a:pt x="80" y="85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91"/>
                    <a:pt x="81" y="94"/>
                    <a:pt x="83" y="96"/>
                  </a:cubicBezTo>
                  <a:cubicBezTo>
                    <a:pt x="85" y="99"/>
                    <a:pt x="88" y="100"/>
                    <a:pt x="91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16" name="Freeform 47"/>
            <p:cNvSpPr>
              <a:spLocks/>
            </p:cNvSpPr>
            <p:nvPr userDrawn="1"/>
          </p:nvSpPr>
          <p:spPr bwMode="auto">
            <a:xfrm>
              <a:off x="2036" y="3779"/>
              <a:ext cx="74" cy="83"/>
            </a:xfrm>
            <a:custGeom>
              <a:avLst/>
              <a:gdLst/>
              <a:ahLst/>
              <a:cxnLst>
                <a:cxn ang="0">
                  <a:pos x="35" y="90"/>
                </a:cxn>
                <a:cxn ang="0">
                  <a:pos x="17" y="111"/>
                </a:cxn>
                <a:cxn ang="0">
                  <a:pos x="10" y="116"/>
                </a:cxn>
                <a:cxn ang="0">
                  <a:pos x="4" y="113"/>
                </a:cxn>
                <a:cxn ang="0">
                  <a:pos x="3" y="113"/>
                </a:cxn>
                <a:cxn ang="0">
                  <a:pos x="0" y="107"/>
                </a:cxn>
                <a:cxn ang="0">
                  <a:pos x="4" y="99"/>
                </a:cxn>
                <a:cxn ang="0">
                  <a:pos x="16" y="85"/>
                </a:cxn>
                <a:cxn ang="0">
                  <a:pos x="19" y="82"/>
                </a:cxn>
                <a:cxn ang="0">
                  <a:pos x="66" y="29"/>
                </a:cxn>
                <a:cxn ang="0">
                  <a:pos x="67" y="27"/>
                </a:cxn>
                <a:cxn ang="0">
                  <a:pos x="86" y="5"/>
                </a:cxn>
                <a:cxn ang="0">
                  <a:pos x="99" y="3"/>
                </a:cxn>
                <a:cxn ang="0">
                  <a:pos x="100" y="4"/>
                </a:cxn>
                <a:cxn ang="0">
                  <a:pos x="100" y="17"/>
                </a:cxn>
                <a:cxn ang="0">
                  <a:pos x="80" y="39"/>
                </a:cxn>
                <a:cxn ang="0">
                  <a:pos x="76" y="44"/>
                </a:cxn>
                <a:cxn ang="0">
                  <a:pos x="35" y="91"/>
                </a:cxn>
              </a:cxnLst>
              <a:rect l="0" t="0" r="r" b="b"/>
              <a:pathLst>
                <a:path w="104" h="116">
                  <a:moveTo>
                    <a:pt x="35" y="90"/>
                  </a:moveTo>
                  <a:cubicBezTo>
                    <a:pt x="17" y="111"/>
                    <a:pt x="17" y="111"/>
                    <a:pt x="17" y="111"/>
                  </a:cubicBezTo>
                  <a:cubicBezTo>
                    <a:pt x="15" y="114"/>
                    <a:pt x="12" y="115"/>
                    <a:pt x="10" y="116"/>
                  </a:cubicBezTo>
                  <a:cubicBezTo>
                    <a:pt x="8" y="116"/>
                    <a:pt x="6" y="115"/>
                    <a:pt x="4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" y="111"/>
                    <a:pt x="0" y="109"/>
                    <a:pt x="0" y="107"/>
                  </a:cubicBezTo>
                  <a:cubicBezTo>
                    <a:pt x="0" y="105"/>
                    <a:pt x="1" y="102"/>
                    <a:pt x="4" y="99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9" y="82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26"/>
                    <a:pt x="67" y="27"/>
                    <a:pt x="67" y="27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91" y="0"/>
                    <a:pt x="95" y="0"/>
                    <a:pt x="99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4" y="7"/>
                    <a:pt x="104" y="11"/>
                    <a:pt x="100" y="1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35" y="91"/>
                    <a:pt x="35" y="91"/>
                    <a:pt x="35" y="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17" name="Group 50"/>
          <p:cNvGrpSpPr>
            <a:grpSpLocks noChangeAspect="1"/>
          </p:cNvGrpSpPr>
          <p:nvPr userDrawn="1"/>
        </p:nvGrpSpPr>
        <p:grpSpPr bwMode="auto">
          <a:xfrm>
            <a:off x="2641871" y="5923355"/>
            <a:ext cx="105525" cy="109206"/>
            <a:chOff x="2227" y="3776"/>
            <a:chExt cx="86" cy="89"/>
          </a:xfrm>
          <a:solidFill>
            <a:schemeClr val="bg1"/>
          </a:solidFill>
        </p:grpSpPr>
        <p:sp>
          <p:nvSpPr>
            <p:cNvPr id="318" name="Freeform 51"/>
            <p:cNvSpPr>
              <a:spLocks/>
            </p:cNvSpPr>
            <p:nvPr userDrawn="1"/>
          </p:nvSpPr>
          <p:spPr bwMode="auto">
            <a:xfrm>
              <a:off x="2227" y="3811"/>
              <a:ext cx="86" cy="19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15" y="2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46" y="0"/>
                </a:cxn>
                <a:cxn ang="0">
                  <a:pos x="74" y="0"/>
                </a:cxn>
                <a:cxn ang="0">
                  <a:pos x="106" y="0"/>
                </a:cxn>
                <a:cxn ang="0">
                  <a:pos x="121" y="12"/>
                </a:cxn>
                <a:cxn ang="0">
                  <a:pos x="121" y="14"/>
                </a:cxn>
                <a:cxn ang="0">
                  <a:pos x="106" y="26"/>
                </a:cxn>
                <a:cxn ang="0">
                  <a:pos x="74" y="26"/>
                </a:cxn>
                <a:cxn ang="0">
                  <a:pos x="46" y="26"/>
                </a:cxn>
              </a:cxnLst>
              <a:rect l="0" t="0" r="r" b="b"/>
              <a:pathLst>
                <a:path w="121" h="26">
                  <a:moveTo>
                    <a:pt x="46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5" y="26"/>
                    <a:pt x="0" y="21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1" y="5"/>
                    <a:pt x="121" y="12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21"/>
                    <a:pt x="116" y="26"/>
                    <a:pt x="106" y="26"/>
                  </a:cubicBezTo>
                  <a:cubicBezTo>
                    <a:pt x="74" y="26"/>
                    <a:pt x="74" y="26"/>
                    <a:pt x="74" y="26"/>
                  </a:cubicBezTo>
                  <a:lnTo>
                    <a:pt x="46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19" name="Oval 52"/>
            <p:cNvSpPr>
              <a:spLocks noChangeArrowheads="1"/>
            </p:cNvSpPr>
            <p:nvPr userDrawn="1"/>
          </p:nvSpPr>
          <p:spPr bwMode="auto">
            <a:xfrm>
              <a:off x="2260" y="3776"/>
              <a:ext cx="21" cy="2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20" name="Oval 53"/>
            <p:cNvSpPr>
              <a:spLocks noChangeArrowheads="1"/>
            </p:cNvSpPr>
            <p:nvPr userDrawn="1"/>
          </p:nvSpPr>
          <p:spPr bwMode="auto">
            <a:xfrm>
              <a:off x="2260" y="3845"/>
              <a:ext cx="21" cy="2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21" name="Freeform 57"/>
          <p:cNvSpPr>
            <a:spLocks/>
          </p:cNvSpPr>
          <p:nvPr userDrawn="1"/>
        </p:nvSpPr>
        <p:spPr bwMode="auto">
          <a:xfrm>
            <a:off x="2889743" y="5924589"/>
            <a:ext cx="84665" cy="106751"/>
          </a:xfrm>
          <a:custGeom>
            <a:avLst/>
            <a:gdLst/>
            <a:ahLst/>
            <a:cxnLst>
              <a:cxn ang="0">
                <a:pos x="11" y="73"/>
              </a:cxn>
              <a:cxn ang="0">
                <a:pos x="4" y="70"/>
              </a:cxn>
              <a:cxn ang="0">
                <a:pos x="1" y="65"/>
              </a:cxn>
              <a:cxn ang="0">
                <a:pos x="1" y="63"/>
              </a:cxn>
              <a:cxn ang="0">
                <a:pos x="4" y="58"/>
              </a:cxn>
              <a:cxn ang="0">
                <a:pos x="11" y="55"/>
              </a:cxn>
              <a:cxn ang="0">
                <a:pos x="29" y="55"/>
              </a:cxn>
              <a:cxn ang="0">
                <a:pos x="24" y="49"/>
              </a:cxn>
              <a:cxn ang="0">
                <a:pos x="20" y="41"/>
              </a:cxn>
              <a:cxn ang="0">
                <a:pos x="14" y="34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8" y="2"/>
              </a:cxn>
              <a:cxn ang="0">
                <a:pos x="16" y="1"/>
              </a:cxn>
              <a:cxn ang="0">
                <a:pos x="23" y="3"/>
              </a:cxn>
              <a:cxn ang="0">
                <a:pos x="28" y="10"/>
              </a:cxn>
              <a:cxn ang="0">
                <a:pos x="49" y="48"/>
              </a:cxn>
              <a:cxn ang="0">
                <a:pos x="69" y="10"/>
              </a:cxn>
              <a:cxn ang="0">
                <a:pos x="75" y="3"/>
              </a:cxn>
              <a:cxn ang="0">
                <a:pos x="82" y="0"/>
              </a:cxn>
              <a:cxn ang="0">
                <a:pos x="89" y="2"/>
              </a:cxn>
              <a:cxn ang="0">
                <a:pos x="94" y="6"/>
              </a:cxn>
              <a:cxn ang="0">
                <a:pos x="96" y="9"/>
              </a:cxn>
              <a:cxn ang="0">
                <a:pos x="96" y="12"/>
              </a:cxn>
              <a:cxn ang="0">
                <a:pos x="68" y="55"/>
              </a:cxn>
              <a:cxn ang="0">
                <a:pos x="86" y="55"/>
              </a:cxn>
              <a:cxn ang="0">
                <a:pos x="93" y="58"/>
              </a:cxn>
              <a:cxn ang="0">
                <a:pos x="95" y="63"/>
              </a:cxn>
              <a:cxn ang="0">
                <a:pos x="95" y="65"/>
              </a:cxn>
              <a:cxn ang="0">
                <a:pos x="93" y="70"/>
              </a:cxn>
              <a:cxn ang="0">
                <a:pos x="86" y="73"/>
              </a:cxn>
              <a:cxn ang="0">
                <a:pos x="60" y="73"/>
              </a:cxn>
              <a:cxn ang="0">
                <a:pos x="60" y="82"/>
              </a:cxn>
              <a:cxn ang="0">
                <a:pos x="86" y="82"/>
              </a:cxn>
              <a:cxn ang="0">
                <a:pos x="93" y="84"/>
              </a:cxn>
              <a:cxn ang="0">
                <a:pos x="95" y="90"/>
              </a:cxn>
              <a:cxn ang="0">
                <a:pos x="95" y="92"/>
              </a:cxn>
              <a:cxn ang="0">
                <a:pos x="93" y="97"/>
              </a:cxn>
              <a:cxn ang="0">
                <a:pos x="86" y="100"/>
              </a:cxn>
              <a:cxn ang="0">
                <a:pos x="60" y="100"/>
              </a:cxn>
              <a:cxn ang="0">
                <a:pos x="60" y="108"/>
              </a:cxn>
              <a:cxn ang="0">
                <a:pos x="58" y="117"/>
              </a:cxn>
              <a:cxn ang="0">
                <a:pos x="50" y="120"/>
              </a:cxn>
              <a:cxn ang="0">
                <a:pos x="47" y="120"/>
              </a:cxn>
              <a:cxn ang="0">
                <a:pos x="39" y="117"/>
              </a:cxn>
              <a:cxn ang="0">
                <a:pos x="37" y="108"/>
              </a:cxn>
              <a:cxn ang="0">
                <a:pos x="37" y="100"/>
              </a:cxn>
              <a:cxn ang="0">
                <a:pos x="11" y="100"/>
              </a:cxn>
              <a:cxn ang="0">
                <a:pos x="4" y="97"/>
              </a:cxn>
              <a:cxn ang="0">
                <a:pos x="1" y="92"/>
              </a:cxn>
              <a:cxn ang="0">
                <a:pos x="1" y="90"/>
              </a:cxn>
              <a:cxn ang="0">
                <a:pos x="4" y="84"/>
              </a:cxn>
              <a:cxn ang="0">
                <a:pos x="11" y="82"/>
              </a:cxn>
              <a:cxn ang="0">
                <a:pos x="37" y="82"/>
              </a:cxn>
              <a:cxn ang="0">
                <a:pos x="37" y="73"/>
              </a:cxn>
              <a:cxn ang="0">
                <a:pos x="11" y="73"/>
              </a:cxn>
            </a:cxnLst>
            <a:rect l="0" t="0" r="r" b="b"/>
            <a:pathLst>
              <a:path w="97" h="120">
                <a:moveTo>
                  <a:pt x="11" y="73"/>
                </a:moveTo>
                <a:cubicBezTo>
                  <a:pt x="8" y="73"/>
                  <a:pt x="5" y="72"/>
                  <a:pt x="4" y="70"/>
                </a:cubicBezTo>
                <a:cubicBezTo>
                  <a:pt x="2" y="69"/>
                  <a:pt x="1" y="67"/>
                  <a:pt x="1" y="65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1"/>
                  <a:pt x="2" y="59"/>
                  <a:pt x="4" y="58"/>
                </a:cubicBezTo>
                <a:cubicBezTo>
                  <a:pt x="5" y="56"/>
                  <a:pt x="8" y="55"/>
                  <a:pt x="11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7" y="53"/>
                  <a:pt x="26" y="51"/>
                  <a:pt x="24" y="49"/>
                </a:cubicBezTo>
                <a:cubicBezTo>
                  <a:pt x="23" y="46"/>
                  <a:pt x="21" y="44"/>
                  <a:pt x="20" y="41"/>
                </a:cubicBezTo>
                <a:cubicBezTo>
                  <a:pt x="18" y="39"/>
                  <a:pt x="16" y="36"/>
                  <a:pt x="14" y="3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1" y="9"/>
                </a:cubicBezTo>
                <a:cubicBezTo>
                  <a:pt x="1" y="8"/>
                  <a:pt x="2" y="7"/>
                  <a:pt x="3" y="6"/>
                </a:cubicBezTo>
                <a:cubicBezTo>
                  <a:pt x="4" y="4"/>
                  <a:pt x="6" y="3"/>
                  <a:pt x="8" y="2"/>
                </a:cubicBezTo>
                <a:cubicBezTo>
                  <a:pt x="10" y="1"/>
                  <a:pt x="13" y="1"/>
                  <a:pt x="16" y="1"/>
                </a:cubicBezTo>
                <a:cubicBezTo>
                  <a:pt x="18" y="1"/>
                  <a:pt x="21" y="1"/>
                  <a:pt x="23" y="3"/>
                </a:cubicBezTo>
                <a:cubicBezTo>
                  <a:pt x="25" y="4"/>
                  <a:pt x="27" y="7"/>
                  <a:pt x="28" y="10"/>
                </a:cubicBezTo>
                <a:cubicBezTo>
                  <a:pt x="49" y="48"/>
                  <a:pt x="49" y="48"/>
                  <a:pt x="49" y="48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6"/>
                  <a:pt x="73" y="4"/>
                  <a:pt x="75" y="3"/>
                </a:cubicBezTo>
                <a:cubicBezTo>
                  <a:pt x="77" y="1"/>
                  <a:pt x="80" y="0"/>
                  <a:pt x="82" y="0"/>
                </a:cubicBezTo>
                <a:cubicBezTo>
                  <a:pt x="85" y="0"/>
                  <a:pt x="87" y="1"/>
                  <a:pt x="89" y="2"/>
                </a:cubicBezTo>
                <a:cubicBezTo>
                  <a:pt x="91" y="3"/>
                  <a:pt x="93" y="4"/>
                  <a:pt x="94" y="6"/>
                </a:cubicBezTo>
                <a:cubicBezTo>
                  <a:pt x="95" y="7"/>
                  <a:pt x="96" y="8"/>
                  <a:pt x="96" y="9"/>
                </a:cubicBezTo>
                <a:cubicBezTo>
                  <a:pt x="97" y="11"/>
                  <a:pt x="97" y="11"/>
                  <a:pt x="96" y="12"/>
                </a:cubicBezTo>
                <a:cubicBezTo>
                  <a:pt x="68" y="55"/>
                  <a:pt x="68" y="55"/>
                  <a:pt x="68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9" y="55"/>
                  <a:pt x="92" y="56"/>
                  <a:pt x="93" y="58"/>
                </a:cubicBezTo>
                <a:cubicBezTo>
                  <a:pt x="95" y="59"/>
                  <a:pt x="95" y="61"/>
                  <a:pt x="95" y="63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7"/>
                  <a:pt x="95" y="69"/>
                  <a:pt x="93" y="70"/>
                </a:cubicBezTo>
                <a:cubicBezTo>
                  <a:pt x="92" y="72"/>
                  <a:pt x="89" y="73"/>
                  <a:pt x="86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2"/>
                  <a:pt x="60" y="82"/>
                  <a:pt x="60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9" y="82"/>
                  <a:pt x="92" y="83"/>
                  <a:pt x="93" y="84"/>
                </a:cubicBezTo>
                <a:cubicBezTo>
                  <a:pt x="95" y="86"/>
                  <a:pt x="95" y="88"/>
                  <a:pt x="95" y="90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4"/>
                  <a:pt x="95" y="96"/>
                  <a:pt x="93" y="97"/>
                </a:cubicBezTo>
                <a:cubicBezTo>
                  <a:pt x="92" y="99"/>
                  <a:pt x="89" y="100"/>
                  <a:pt x="86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2"/>
                  <a:pt x="59" y="115"/>
                  <a:pt x="58" y="117"/>
                </a:cubicBezTo>
                <a:cubicBezTo>
                  <a:pt x="56" y="119"/>
                  <a:pt x="53" y="120"/>
                  <a:pt x="50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3" y="120"/>
                  <a:pt x="40" y="119"/>
                  <a:pt x="39" y="117"/>
                </a:cubicBezTo>
                <a:cubicBezTo>
                  <a:pt x="37" y="115"/>
                  <a:pt x="37" y="112"/>
                  <a:pt x="37" y="108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8" y="100"/>
                  <a:pt x="5" y="99"/>
                  <a:pt x="4" y="97"/>
                </a:cubicBezTo>
                <a:cubicBezTo>
                  <a:pt x="2" y="96"/>
                  <a:pt x="1" y="94"/>
                  <a:pt x="1" y="92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88"/>
                  <a:pt x="2" y="86"/>
                  <a:pt x="4" y="84"/>
                </a:cubicBezTo>
                <a:cubicBezTo>
                  <a:pt x="5" y="83"/>
                  <a:pt x="8" y="82"/>
                  <a:pt x="11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73"/>
                  <a:pt x="37" y="73"/>
                  <a:pt x="37" y="73"/>
                </a:cubicBezTo>
                <a:lnTo>
                  <a:pt x="11" y="7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2" name="Freeform 61"/>
          <p:cNvSpPr>
            <a:spLocks/>
          </p:cNvSpPr>
          <p:nvPr userDrawn="1"/>
        </p:nvSpPr>
        <p:spPr bwMode="auto">
          <a:xfrm>
            <a:off x="3125333" y="5928269"/>
            <a:ext cx="77303" cy="100617"/>
          </a:xfrm>
          <a:custGeom>
            <a:avLst/>
            <a:gdLst/>
            <a:ahLst/>
            <a:cxnLst>
              <a:cxn ang="0">
                <a:pos x="66" y="52"/>
              </a:cxn>
              <a:cxn ang="0">
                <a:pos x="81" y="63"/>
              </a:cxn>
              <a:cxn ang="0">
                <a:pos x="87" y="80"/>
              </a:cxn>
              <a:cxn ang="0">
                <a:pos x="75" y="104"/>
              </a:cxn>
              <a:cxn ang="0">
                <a:pos x="42" y="113"/>
              </a:cxn>
              <a:cxn ang="0">
                <a:pos x="24" y="111"/>
              </a:cxn>
              <a:cxn ang="0">
                <a:pos x="11" y="105"/>
              </a:cxn>
              <a:cxn ang="0">
                <a:pos x="3" y="97"/>
              </a:cxn>
              <a:cxn ang="0">
                <a:pos x="0" y="88"/>
              </a:cxn>
              <a:cxn ang="0">
                <a:pos x="2" y="81"/>
              </a:cxn>
              <a:cxn ang="0">
                <a:pos x="7" y="77"/>
              </a:cxn>
              <a:cxn ang="0">
                <a:pos x="12" y="76"/>
              </a:cxn>
              <a:cxn ang="0">
                <a:pos x="15" y="76"/>
              </a:cxn>
              <a:cxn ang="0">
                <a:pos x="24" y="89"/>
              </a:cxn>
              <a:cxn ang="0">
                <a:pos x="41" y="94"/>
              </a:cxn>
              <a:cxn ang="0">
                <a:pos x="57" y="90"/>
              </a:cxn>
              <a:cxn ang="0">
                <a:pos x="63" y="78"/>
              </a:cxn>
              <a:cxn ang="0">
                <a:pos x="44" y="63"/>
              </a:cxn>
              <a:cxn ang="0">
                <a:pos x="38" y="63"/>
              </a:cxn>
              <a:cxn ang="0">
                <a:pos x="29" y="61"/>
              </a:cxn>
              <a:cxn ang="0">
                <a:pos x="26" y="55"/>
              </a:cxn>
              <a:cxn ang="0">
                <a:pos x="26" y="54"/>
              </a:cxn>
              <a:cxn ang="0">
                <a:pos x="38" y="45"/>
              </a:cxn>
              <a:cxn ang="0">
                <a:pos x="46" y="45"/>
              </a:cxn>
              <a:cxn ang="0">
                <a:pos x="57" y="42"/>
              </a:cxn>
              <a:cxn ang="0">
                <a:pos x="61" y="33"/>
              </a:cxn>
              <a:cxn ang="0">
                <a:pos x="56" y="22"/>
              </a:cxn>
              <a:cxn ang="0">
                <a:pos x="41" y="19"/>
              </a:cxn>
              <a:cxn ang="0">
                <a:pos x="32" y="20"/>
              </a:cxn>
              <a:cxn ang="0">
                <a:pos x="25" y="24"/>
              </a:cxn>
              <a:cxn ang="0">
                <a:pos x="20" y="28"/>
              </a:cxn>
              <a:cxn ang="0">
                <a:pos x="17" y="34"/>
              </a:cxn>
              <a:cxn ang="0">
                <a:pos x="15" y="35"/>
              </a:cxn>
              <a:cxn ang="0">
                <a:pos x="10" y="33"/>
              </a:cxn>
              <a:cxn ang="0">
                <a:pos x="5" y="30"/>
              </a:cxn>
              <a:cxn ang="0">
                <a:pos x="3" y="23"/>
              </a:cxn>
              <a:cxn ang="0">
                <a:pos x="5" y="14"/>
              </a:cxn>
              <a:cxn ang="0">
                <a:pos x="13" y="7"/>
              </a:cxn>
              <a:cxn ang="0">
                <a:pos x="25" y="2"/>
              </a:cxn>
              <a:cxn ang="0">
                <a:pos x="42" y="0"/>
              </a:cxn>
              <a:cxn ang="0">
                <a:pos x="74" y="7"/>
              </a:cxn>
              <a:cxn ang="0">
                <a:pos x="85" y="29"/>
              </a:cxn>
              <a:cxn ang="0">
                <a:pos x="66" y="52"/>
              </a:cxn>
            </a:cxnLst>
            <a:rect l="0" t="0" r="r" b="b"/>
            <a:pathLst>
              <a:path w="87" h="113">
                <a:moveTo>
                  <a:pt x="66" y="52"/>
                </a:moveTo>
                <a:cubicBezTo>
                  <a:pt x="73" y="54"/>
                  <a:pt x="78" y="58"/>
                  <a:pt x="81" y="63"/>
                </a:cubicBezTo>
                <a:cubicBezTo>
                  <a:pt x="85" y="68"/>
                  <a:pt x="87" y="73"/>
                  <a:pt x="87" y="80"/>
                </a:cubicBezTo>
                <a:cubicBezTo>
                  <a:pt x="87" y="90"/>
                  <a:pt x="83" y="99"/>
                  <a:pt x="75" y="104"/>
                </a:cubicBezTo>
                <a:cubicBezTo>
                  <a:pt x="67" y="110"/>
                  <a:pt x="56" y="113"/>
                  <a:pt x="42" y="113"/>
                </a:cubicBezTo>
                <a:cubicBezTo>
                  <a:pt x="35" y="113"/>
                  <a:pt x="29" y="112"/>
                  <a:pt x="24" y="111"/>
                </a:cubicBezTo>
                <a:cubicBezTo>
                  <a:pt x="19" y="109"/>
                  <a:pt x="14" y="107"/>
                  <a:pt x="11" y="105"/>
                </a:cubicBezTo>
                <a:cubicBezTo>
                  <a:pt x="7" y="103"/>
                  <a:pt x="5" y="100"/>
                  <a:pt x="3" y="97"/>
                </a:cubicBezTo>
                <a:cubicBezTo>
                  <a:pt x="1" y="94"/>
                  <a:pt x="0" y="91"/>
                  <a:pt x="0" y="88"/>
                </a:cubicBezTo>
                <a:cubicBezTo>
                  <a:pt x="0" y="85"/>
                  <a:pt x="1" y="83"/>
                  <a:pt x="2" y="81"/>
                </a:cubicBezTo>
                <a:cubicBezTo>
                  <a:pt x="4" y="79"/>
                  <a:pt x="5" y="78"/>
                  <a:pt x="7" y="77"/>
                </a:cubicBezTo>
                <a:cubicBezTo>
                  <a:pt x="9" y="77"/>
                  <a:pt x="11" y="76"/>
                  <a:pt x="12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6" y="82"/>
                  <a:pt x="20" y="86"/>
                  <a:pt x="24" y="89"/>
                </a:cubicBezTo>
                <a:cubicBezTo>
                  <a:pt x="29" y="92"/>
                  <a:pt x="35" y="94"/>
                  <a:pt x="41" y="94"/>
                </a:cubicBezTo>
                <a:cubicBezTo>
                  <a:pt x="48" y="94"/>
                  <a:pt x="53" y="92"/>
                  <a:pt x="57" y="90"/>
                </a:cubicBezTo>
                <a:cubicBezTo>
                  <a:pt x="61" y="87"/>
                  <a:pt x="63" y="83"/>
                  <a:pt x="63" y="78"/>
                </a:cubicBezTo>
                <a:cubicBezTo>
                  <a:pt x="63" y="68"/>
                  <a:pt x="57" y="63"/>
                  <a:pt x="44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4" y="63"/>
                  <a:pt x="31" y="63"/>
                  <a:pt x="29" y="61"/>
                </a:cubicBezTo>
                <a:cubicBezTo>
                  <a:pt x="27" y="60"/>
                  <a:pt x="26" y="58"/>
                  <a:pt x="26" y="55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48"/>
                  <a:pt x="30" y="45"/>
                  <a:pt x="38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51" y="45"/>
                  <a:pt x="55" y="44"/>
                  <a:pt x="57" y="42"/>
                </a:cubicBezTo>
                <a:cubicBezTo>
                  <a:pt x="60" y="40"/>
                  <a:pt x="61" y="36"/>
                  <a:pt x="61" y="33"/>
                </a:cubicBezTo>
                <a:cubicBezTo>
                  <a:pt x="61" y="28"/>
                  <a:pt x="59" y="25"/>
                  <a:pt x="56" y="22"/>
                </a:cubicBezTo>
                <a:cubicBezTo>
                  <a:pt x="52" y="20"/>
                  <a:pt x="48" y="19"/>
                  <a:pt x="41" y="19"/>
                </a:cubicBezTo>
                <a:cubicBezTo>
                  <a:pt x="38" y="19"/>
                  <a:pt x="35" y="19"/>
                  <a:pt x="32" y="20"/>
                </a:cubicBezTo>
                <a:cubicBezTo>
                  <a:pt x="29" y="21"/>
                  <a:pt x="27" y="22"/>
                  <a:pt x="25" y="24"/>
                </a:cubicBezTo>
                <a:cubicBezTo>
                  <a:pt x="23" y="25"/>
                  <a:pt x="21" y="27"/>
                  <a:pt x="20" y="28"/>
                </a:cubicBezTo>
                <a:cubicBezTo>
                  <a:pt x="19" y="30"/>
                  <a:pt x="18" y="32"/>
                  <a:pt x="17" y="34"/>
                </a:cubicBezTo>
                <a:cubicBezTo>
                  <a:pt x="17" y="35"/>
                  <a:pt x="16" y="35"/>
                  <a:pt x="15" y="35"/>
                </a:cubicBezTo>
                <a:cubicBezTo>
                  <a:pt x="13" y="35"/>
                  <a:pt x="11" y="34"/>
                  <a:pt x="10" y="33"/>
                </a:cubicBezTo>
                <a:cubicBezTo>
                  <a:pt x="8" y="33"/>
                  <a:pt x="6" y="32"/>
                  <a:pt x="5" y="30"/>
                </a:cubicBezTo>
                <a:cubicBezTo>
                  <a:pt x="3" y="28"/>
                  <a:pt x="3" y="26"/>
                  <a:pt x="3" y="23"/>
                </a:cubicBezTo>
                <a:cubicBezTo>
                  <a:pt x="3" y="20"/>
                  <a:pt x="4" y="17"/>
                  <a:pt x="5" y="14"/>
                </a:cubicBezTo>
                <a:cubicBezTo>
                  <a:pt x="7" y="12"/>
                  <a:pt x="10" y="9"/>
                  <a:pt x="13" y="7"/>
                </a:cubicBezTo>
                <a:cubicBezTo>
                  <a:pt x="17" y="5"/>
                  <a:pt x="21" y="3"/>
                  <a:pt x="25" y="2"/>
                </a:cubicBezTo>
                <a:cubicBezTo>
                  <a:pt x="30" y="0"/>
                  <a:pt x="36" y="0"/>
                  <a:pt x="42" y="0"/>
                </a:cubicBezTo>
                <a:cubicBezTo>
                  <a:pt x="56" y="0"/>
                  <a:pt x="66" y="2"/>
                  <a:pt x="74" y="7"/>
                </a:cubicBezTo>
                <a:cubicBezTo>
                  <a:pt x="81" y="12"/>
                  <a:pt x="85" y="20"/>
                  <a:pt x="85" y="29"/>
                </a:cubicBezTo>
                <a:cubicBezTo>
                  <a:pt x="85" y="41"/>
                  <a:pt x="78" y="48"/>
                  <a:pt x="66" y="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3" name="Freeform 65"/>
          <p:cNvSpPr>
            <a:spLocks noEditPoints="1"/>
          </p:cNvSpPr>
          <p:nvPr userDrawn="1"/>
        </p:nvSpPr>
        <p:spPr bwMode="auto">
          <a:xfrm>
            <a:off x="3353557" y="5929497"/>
            <a:ext cx="84666" cy="98163"/>
          </a:xfrm>
          <a:custGeom>
            <a:avLst/>
            <a:gdLst/>
            <a:ahLst/>
            <a:cxnLst>
              <a:cxn ang="0">
                <a:pos x="86" y="64"/>
              </a:cxn>
              <a:cxn ang="0">
                <a:pos x="94" y="66"/>
              </a:cxn>
              <a:cxn ang="0">
                <a:pos x="96" y="73"/>
              </a:cxn>
              <a:cxn ang="0">
                <a:pos x="96" y="74"/>
              </a:cxn>
              <a:cxn ang="0">
                <a:pos x="94" y="81"/>
              </a:cxn>
              <a:cxn ang="0">
                <a:pos x="86" y="83"/>
              </a:cxn>
              <a:cxn ang="0">
                <a:pos x="77" y="83"/>
              </a:cxn>
              <a:cxn ang="0">
                <a:pos x="77" y="100"/>
              </a:cxn>
              <a:cxn ang="0">
                <a:pos x="67" y="111"/>
              </a:cxn>
              <a:cxn ang="0">
                <a:pos x="64" y="111"/>
              </a:cxn>
              <a:cxn ang="0">
                <a:pos x="57" y="108"/>
              </a:cxn>
              <a:cxn ang="0">
                <a:pos x="55" y="100"/>
              </a:cxn>
              <a:cxn ang="0">
                <a:pos x="55" y="83"/>
              </a:cxn>
              <a:cxn ang="0">
                <a:pos x="14" y="83"/>
              </a:cxn>
              <a:cxn ang="0">
                <a:pos x="4" y="80"/>
              </a:cxn>
              <a:cxn ang="0">
                <a:pos x="0" y="73"/>
              </a:cxn>
              <a:cxn ang="0">
                <a:pos x="0" y="68"/>
              </a:cxn>
              <a:cxn ang="0">
                <a:pos x="2" y="62"/>
              </a:cxn>
              <a:cxn ang="0">
                <a:pos x="6" y="55"/>
              </a:cxn>
              <a:cxn ang="0">
                <a:pos x="39" y="9"/>
              </a:cxn>
              <a:cxn ang="0">
                <a:pos x="42" y="4"/>
              </a:cxn>
              <a:cxn ang="0">
                <a:pos x="46" y="2"/>
              </a:cxn>
              <a:cxn ang="0">
                <a:pos x="52" y="0"/>
              </a:cxn>
              <a:cxn ang="0">
                <a:pos x="59" y="0"/>
              </a:cxn>
              <a:cxn ang="0">
                <a:pos x="73" y="3"/>
              </a:cxn>
              <a:cxn ang="0">
                <a:pos x="77" y="16"/>
              </a:cxn>
              <a:cxn ang="0">
                <a:pos x="77" y="64"/>
              </a:cxn>
              <a:cxn ang="0">
                <a:pos x="86" y="64"/>
              </a:cxn>
              <a:cxn ang="0">
                <a:pos x="56" y="65"/>
              </a:cxn>
              <a:cxn ang="0">
                <a:pos x="56" y="18"/>
              </a:cxn>
              <a:cxn ang="0">
                <a:pos x="22" y="65"/>
              </a:cxn>
              <a:cxn ang="0">
                <a:pos x="56" y="65"/>
              </a:cxn>
            </a:cxnLst>
            <a:rect l="0" t="0" r="r" b="b"/>
            <a:pathLst>
              <a:path w="96" h="111">
                <a:moveTo>
                  <a:pt x="86" y="64"/>
                </a:moveTo>
                <a:cubicBezTo>
                  <a:pt x="90" y="64"/>
                  <a:pt x="92" y="65"/>
                  <a:pt x="94" y="66"/>
                </a:cubicBezTo>
                <a:cubicBezTo>
                  <a:pt x="95" y="68"/>
                  <a:pt x="96" y="70"/>
                  <a:pt x="96" y="73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7"/>
                  <a:pt x="95" y="80"/>
                  <a:pt x="94" y="81"/>
                </a:cubicBezTo>
                <a:cubicBezTo>
                  <a:pt x="92" y="83"/>
                  <a:pt x="90" y="83"/>
                  <a:pt x="86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7" y="107"/>
                  <a:pt x="74" y="111"/>
                  <a:pt x="67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1" y="111"/>
                  <a:pt x="59" y="110"/>
                  <a:pt x="57" y="108"/>
                </a:cubicBezTo>
                <a:cubicBezTo>
                  <a:pt x="55" y="106"/>
                  <a:pt x="55" y="103"/>
                  <a:pt x="55" y="100"/>
                </a:cubicBezTo>
                <a:cubicBezTo>
                  <a:pt x="55" y="83"/>
                  <a:pt x="55" y="83"/>
                  <a:pt x="55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10" y="83"/>
                  <a:pt x="7" y="82"/>
                  <a:pt x="4" y="80"/>
                </a:cubicBezTo>
                <a:cubicBezTo>
                  <a:pt x="2" y="78"/>
                  <a:pt x="0" y="76"/>
                  <a:pt x="0" y="7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6"/>
                  <a:pt x="1" y="64"/>
                  <a:pt x="2" y="62"/>
                </a:cubicBezTo>
                <a:cubicBezTo>
                  <a:pt x="2" y="60"/>
                  <a:pt x="4" y="58"/>
                  <a:pt x="6" y="55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7"/>
                  <a:pt x="41" y="6"/>
                  <a:pt x="42" y="4"/>
                </a:cubicBezTo>
                <a:cubicBezTo>
                  <a:pt x="44" y="3"/>
                  <a:pt x="45" y="2"/>
                  <a:pt x="46" y="2"/>
                </a:cubicBezTo>
                <a:cubicBezTo>
                  <a:pt x="48" y="1"/>
                  <a:pt x="50" y="0"/>
                  <a:pt x="52" y="0"/>
                </a:cubicBezTo>
                <a:cubicBezTo>
                  <a:pt x="54" y="0"/>
                  <a:pt x="56" y="0"/>
                  <a:pt x="59" y="0"/>
                </a:cubicBezTo>
                <a:cubicBezTo>
                  <a:pt x="66" y="0"/>
                  <a:pt x="70" y="1"/>
                  <a:pt x="73" y="3"/>
                </a:cubicBezTo>
                <a:cubicBezTo>
                  <a:pt x="76" y="6"/>
                  <a:pt x="77" y="10"/>
                  <a:pt x="77" y="16"/>
                </a:cubicBezTo>
                <a:cubicBezTo>
                  <a:pt x="77" y="64"/>
                  <a:pt x="77" y="64"/>
                  <a:pt x="77" y="64"/>
                </a:cubicBezTo>
                <a:lnTo>
                  <a:pt x="86" y="64"/>
                </a:lnTo>
                <a:close/>
                <a:moveTo>
                  <a:pt x="56" y="65"/>
                </a:moveTo>
                <a:cubicBezTo>
                  <a:pt x="56" y="18"/>
                  <a:pt x="56" y="18"/>
                  <a:pt x="56" y="18"/>
                </a:cubicBezTo>
                <a:cubicBezTo>
                  <a:pt x="22" y="65"/>
                  <a:pt x="22" y="65"/>
                  <a:pt x="22" y="65"/>
                </a:cubicBezTo>
                <a:lnTo>
                  <a:pt x="56" y="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4" name="Freeform 69"/>
          <p:cNvSpPr>
            <a:spLocks/>
          </p:cNvSpPr>
          <p:nvPr userDrawn="1"/>
        </p:nvSpPr>
        <p:spPr bwMode="auto">
          <a:xfrm>
            <a:off x="3591606" y="5929497"/>
            <a:ext cx="74849" cy="98163"/>
          </a:xfrm>
          <a:custGeom>
            <a:avLst/>
            <a:gdLst/>
            <a:ahLst/>
            <a:cxnLst>
              <a:cxn ang="0">
                <a:pos x="34" y="41"/>
              </a:cxn>
              <a:cxn ang="0">
                <a:pos x="45" y="40"/>
              </a:cxn>
              <a:cxn ang="0">
                <a:pos x="61" y="43"/>
              </a:cxn>
              <a:cxn ang="0">
                <a:pos x="74" y="50"/>
              </a:cxn>
              <a:cxn ang="0">
                <a:pos x="82" y="60"/>
              </a:cxn>
              <a:cxn ang="0">
                <a:pos x="85" y="75"/>
              </a:cxn>
              <a:cxn ang="0">
                <a:pos x="82" y="90"/>
              </a:cxn>
              <a:cxn ang="0">
                <a:pos x="73" y="101"/>
              </a:cxn>
              <a:cxn ang="0">
                <a:pos x="59" y="108"/>
              </a:cxn>
              <a:cxn ang="0">
                <a:pos x="40" y="111"/>
              </a:cxn>
              <a:cxn ang="0">
                <a:pos x="23" y="109"/>
              </a:cxn>
              <a:cxn ang="0">
                <a:pos x="11" y="104"/>
              </a:cxn>
              <a:cxn ang="0">
                <a:pos x="3" y="97"/>
              </a:cxn>
              <a:cxn ang="0">
                <a:pos x="0" y="90"/>
              </a:cxn>
              <a:cxn ang="0">
                <a:pos x="1" y="85"/>
              </a:cxn>
              <a:cxn ang="0">
                <a:pos x="5" y="81"/>
              </a:cxn>
              <a:cxn ang="0">
                <a:pos x="8" y="78"/>
              </a:cxn>
              <a:cxn ang="0">
                <a:pos x="10" y="78"/>
              </a:cxn>
              <a:cxn ang="0">
                <a:pos x="23" y="89"/>
              </a:cxn>
              <a:cxn ang="0">
                <a:pos x="40" y="93"/>
              </a:cxn>
              <a:cxn ang="0">
                <a:pos x="57" y="88"/>
              </a:cxn>
              <a:cxn ang="0">
                <a:pos x="63" y="75"/>
              </a:cxn>
              <a:cxn ang="0">
                <a:pos x="57" y="62"/>
              </a:cxn>
              <a:cxn ang="0">
                <a:pos x="41" y="57"/>
              </a:cxn>
              <a:cxn ang="0">
                <a:pos x="28" y="59"/>
              </a:cxn>
              <a:cxn ang="0">
                <a:pos x="18" y="64"/>
              </a:cxn>
              <a:cxn ang="0">
                <a:pos x="7" y="60"/>
              </a:cxn>
              <a:cxn ang="0">
                <a:pos x="4" y="50"/>
              </a:cxn>
              <a:cxn ang="0">
                <a:pos x="4" y="14"/>
              </a:cxn>
              <a:cxn ang="0">
                <a:pos x="7" y="3"/>
              </a:cxn>
              <a:cxn ang="0">
                <a:pos x="16" y="0"/>
              </a:cxn>
              <a:cxn ang="0">
                <a:pos x="69" y="0"/>
              </a:cxn>
              <a:cxn ang="0">
                <a:pos x="80" y="10"/>
              </a:cxn>
              <a:cxn ang="0">
                <a:pos x="80" y="10"/>
              </a:cxn>
              <a:cxn ang="0">
                <a:pos x="69" y="20"/>
              </a:cxn>
              <a:cxn ang="0">
                <a:pos x="25" y="20"/>
              </a:cxn>
              <a:cxn ang="0">
                <a:pos x="25" y="44"/>
              </a:cxn>
              <a:cxn ang="0">
                <a:pos x="34" y="41"/>
              </a:cxn>
            </a:cxnLst>
            <a:rect l="0" t="0" r="r" b="b"/>
            <a:pathLst>
              <a:path w="85" h="111">
                <a:moveTo>
                  <a:pt x="34" y="41"/>
                </a:moveTo>
                <a:cubicBezTo>
                  <a:pt x="37" y="41"/>
                  <a:pt x="41" y="40"/>
                  <a:pt x="45" y="40"/>
                </a:cubicBezTo>
                <a:cubicBezTo>
                  <a:pt x="51" y="40"/>
                  <a:pt x="56" y="41"/>
                  <a:pt x="61" y="43"/>
                </a:cubicBezTo>
                <a:cubicBezTo>
                  <a:pt x="66" y="44"/>
                  <a:pt x="70" y="47"/>
                  <a:pt x="74" y="50"/>
                </a:cubicBezTo>
                <a:cubicBezTo>
                  <a:pt x="77" y="53"/>
                  <a:pt x="80" y="56"/>
                  <a:pt x="82" y="60"/>
                </a:cubicBezTo>
                <a:cubicBezTo>
                  <a:pt x="84" y="65"/>
                  <a:pt x="85" y="69"/>
                  <a:pt x="85" y="75"/>
                </a:cubicBezTo>
                <a:cubicBezTo>
                  <a:pt x="85" y="80"/>
                  <a:pt x="84" y="85"/>
                  <a:pt x="82" y="90"/>
                </a:cubicBezTo>
                <a:cubicBezTo>
                  <a:pt x="80" y="94"/>
                  <a:pt x="77" y="98"/>
                  <a:pt x="73" y="101"/>
                </a:cubicBezTo>
                <a:cubicBezTo>
                  <a:pt x="69" y="104"/>
                  <a:pt x="64" y="107"/>
                  <a:pt x="59" y="108"/>
                </a:cubicBezTo>
                <a:cubicBezTo>
                  <a:pt x="53" y="110"/>
                  <a:pt x="47" y="111"/>
                  <a:pt x="40" y="111"/>
                </a:cubicBezTo>
                <a:cubicBezTo>
                  <a:pt x="34" y="111"/>
                  <a:pt x="28" y="110"/>
                  <a:pt x="23" y="109"/>
                </a:cubicBezTo>
                <a:cubicBezTo>
                  <a:pt x="18" y="108"/>
                  <a:pt x="14" y="106"/>
                  <a:pt x="11" y="104"/>
                </a:cubicBezTo>
                <a:cubicBezTo>
                  <a:pt x="7" y="102"/>
                  <a:pt x="5" y="100"/>
                  <a:pt x="3" y="97"/>
                </a:cubicBezTo>
                <a:cubicBezTo>
                  <a:pt x="1" y="95"/>
                  <a:pt x="0" y="92"/>
                  <a:pt x="0" y="90"/>
                </a:cubicBezTo>
                <a:cubicBezTo>
                  <a:pt x="0" y="88"/>
                  <a:pt x="0" y="86"/>
                  <a:pt x="1" y="85"/>
                </a:cubicBezTo>
                <a:cubicBezTo>
                  <a:pt x="2" y="83"/>
                  <a:pt x="4" y="82"/>
                  <a:pt x="5" y="81"/>
                </a:cubicBezTo>
                <a:cubicBezTo>
                  <a:pt x="6" y="80"/>
                  <a:pt x="7" y="79"/>
                  <a:pt x="8" y="78"/>
                </a:cubicBezTo>
                <a:cubicBezTo>
                  <a:pt x="9" y="78"/>
                  <a:pt x="10" y="78"/>
                  <a:pt x="10" y="78"/>
                </a:cubicBezTo>
                <a:cubicBezTo>
                  <a:pt x="13" y="83"/>
                  <a:pt x="18" y="86"/>
                  <a:pt x="23" y="89"/>
                </a:cubicBezTo>
                <a:cubicBezTo>
                  <a:pt x="28" y="91"/>
                  <a:pt x="34" y="93"/>
                  <a:pt x="40" y="93"/>
                </a:cubicBezTo>
                <a:cubicBezTo>
                  <a:pt x="47" y="93"/>
                  <a:pt x="53" y="91"/>
                  <a:pt x="57" y="88"/>
                </a:cubicBezTo>
                <a:cubicBezTo>
                  <a:pt x="61" y="85"/>
                  <a:pt x="63" y="80"/>
                  <a:pt x="63" y="75"/>
                </a:cubicBezTo>
                <a:cubicBezTo>
                  <a:pt x="63" y="69"/>
                  <a:pt x="61" y="65"/>
                  <a:pt x="57" y="62"/>
                </a:cubicBezTo>
                <a:cubicBezTo>
                  <a:pt x="53" y="59"/>
                  <a:pt x="48" y="57"/>
                  <a:pt x="41" y="57"/>
                </a:cubicBezTo>
                <a:cubicBezTo>
                  <a:pt x="36" y="57"/>
                  <a:pt x="31" y="58"/>
                  <a:pt x="28" y="59"/>
                </a:cubicBezTo>
                <a:cubicBezTo>
                  <a:pt x="24" y="61"/>
                  <a:pt x="21" y="62"/>
                  <a:pt x="18" y="64"/>
                </a:cubicBezTo>
                <a:cubicBezTo>
                  <a:pt x="14" y="64"/>
                  <a:pt x="10" y="63"/>
                  <a:pt x="7" y="60"/>
                </a:cubicBezTo>
                <a:cubicBezTo>
                  <a:pt x="5" y="58"/>
                  <a:pt x="4" y="55"/>
                  <a:pt x="4" y="50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9"/>
                  <a:pt x="5" y="6"/>
                  <a:pt x="7" y="3"/>
                </a:cubicBezTo>
                <a:cubicBezTo>
                  <a:pt x="9" y="1"/>
                  <a:pt x="12" y="0"/>
                  <a:pt x="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6" y="0"/>
                  <a:pt x="80" y="3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7"/>
                  <a:pt x="76" y="20"/>
                  <a:pt x="69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44"/>
                  <a:pt x="25" y="44"/>
                  <a:pt x="25" y="44"/>
                </a:cubicBezTo>
                <a:cubicBezTo>
                  <a:pt x="28" y="43"/>
                  <a:pt x="31" y="42"/>
                  <a:pt x="3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5" name="Freeform 73"/>
          <p:cNvSpPr>
            <a:spLocks noEditPoints="1"/>
          </p:cNvSpPr>
          <p:nvPr userDrawn="1"/>
        </p:nvSpPr>
        <p:spPr bwMode="auto">
          <a:xfrm>
            <a:off x="3821060" y="5928269"/>
            <a:ext cx="79757" cy="100617"/>
          </a:xfrm>
          <a:custGeom>
            <a:avLst/>
            <a:gdLst/>
            <a:ahLst/>
            <a:cxnLst>
              <a:cxn ang="0">
                <a:pos x="37" y="45"/>
              </a:cxn>
              <a:cxn ang="0">
                <a:pos x="54" y="41"/>
              </a:cxn>
              <a:cxn ang="0">
                <a:pos x="69" y="44"/>
              </a:cxn>
              <a:cxn ang="0">
                <a:pos x="81" y="50"/>
              </a:cxn>
              <a:cxn ang="0">
                <a:pos x="88" y="60"/>
              </a:cxn>
              <a:cxn ang="0">
                <a:pos x="91" y="74"/>
              </a:cxn>
              <a:cxn ang="0">
                <a:pos x="91" y="75"/>
              </a:cxn>
              <a:cxn ang="0">
                <a:pos x="87" y="90"/>
              </a:cxn>
              <a:cxn ang="0">
                <a:pos x="78" y="102"/>
              </a:cxn>
              <a:cxn ang="0">
                <a:pos x="65" y="110"/>
              </a:cxn>
              <a:cxn ang="0">
                <a:pos x="47" y="113"/>
              </a:cxn>
              <a:cxn ang="0">
                <a:pos x="27" y="109"/>
              </a:cxn>
              <a:cxn ang="0">
                <a:pos x="13" y="99"/>
              </a:cxn>
              <a:cxn ang="0">
                <a:pos x="3" y="83"/>
              </a:cxn>
              <a:cxn ang="0">
                <a:pos x="0" y="62"/>
              </a:cxn>
              <a:cxn ang="0">
                <a:pos x="0" y="52"/>
              </a:cxn>
              <a:cxn ang="0">
                <a:pos x="4" y="30"/>
              </a:cxn>
              <a:cxn ang="0">
                <a:pos x="13" y="14"/>
              </a:cxn>
              <a:cxn ang="0">
                <a:pos x="29" y="3"/>
              </a:cxn>
              <a:cxn ang="0">
                <a:pos x="49" y="0"/>
              </a:cxn>
              <a:cxn ang="0">
                <a:pos x="65" y="1"/>
              </a:cxn>
              <a:cxn ang="0">
                <a:pos x="77" y="6"/>
              </a:cxn>
              <a:cxn ang="0">
                <a:pos x="84" y="13"/>
              </a:cxn>
              <a:cxn ang="0">
                <a:pos x="86" y="21"/>
              </a:cxn>
              <a:cxn ang="0">
                <a:pos x="84" y="27"/>
              </a:cxn>
              <a:cxn ang="0">
                <a:pos x="80" y="30"/>
              </a:cxn>
              <a:cxn ang="0">
                <a:pos x="76" y="32"/>
              </a:cxn>
              <a:cxn ang="0">
                <a:pos x="74" y="32"/>
              </a:cxn>
              <a:cxn ang="0">
                <a:pos x="65" y="23"/>
              </a:cxn>
              <a:cxn ang="0">
                <a:pos x="51" y="19"/>
              </a:cxn>
              <a:cxn ang="0">
                <a:pos x="25" y="51"/>
              </a:cxn>
              <a:cxn ang="0">
                <a:pos x="25" y="52"/>
              </a:cxn>
              <a:cxn ang="0">
                <a:pos x="37" y="45"/>
              </a:cxn>
              <a:cxn ang="0">
                <a:pos x="25" y="68"/>
              </a:cxn>
              <a:cxn ang="0">
                <a:pos x="31" y="87"/>
              </a:cxn>
              <a:cxn ang="0">
                <a:pos x="47" y="94"/>
              </a:cxn>
              <a:cxn ang="0">
                <a:pos x="61" y="89"/>
              </a:cxn>
              <a:cxn ang="0">
                <a:pos x="67" y="77"/>
              </a:cxn>
              <a:cxn ang="0">
                <a:pos x="67" y="76"/>
              </a:cxn>
              <a:cxn ang="0">
                <a:pos x="62" y="63"/>
              </a:cxn>
              <a:cxn ang="0">
                <a:pos x="47" y="59"/>
              </a:cxn>
              <a:cxn ang="0">
                <a:pos x="35" y="61"/>
              </a:cxn>
              <a:cxn ang="0">
                <a:pos x="25" y="68"/>
              </a:cxn>
            </a:cxnLst>
            <a:rect l="0" t="0" r="r" b="b"/>
            <a:pathLst>
              <a:path w="91" h="113">
                <a:moveTo>
                  <a:pt x="37" y="45"/>
                </a:moveTo>
                <a:cubicBezTo>
                  <a:pt x="42" y="43"/>
                  <a:pt x="48" y="41"/>
                  <a:pt x="54" y="41"/>
                </a:cubicBezTo>
                <a:cubicBezTo>
                  <a:pt x="60" y="41"/>
                  <a:pt x="65" y="42"/>
                  <a:pt x="69" y="44"/>
                </a:cubicBezTo>
                <a:cubicBezTo>
                  <a:pt x="73" y="45"/>
                  <a:pt x="77" y="47"/>
                  <a:pt x="81" y="50"/>
                </a:cubicBezTo>
                <a:cubicBezTo>
                  <a:pt x="84" y="53"/>
                  <a:pt x="86" y="56"/>
                  <a:pt x="88" y="60"/>
                </a:cubicBezTo>
                <a:cubicBezTo>
                  <a:pt x="90" y="64"/>
                  <a:pt x="91" y="69"/>
                  <a:pt x="91" y="74"/>
                </a:cubicBezTo>
                <a:cubicBezTo>
                  <a:pt x="91" y="75"/>
                  <a:pt x="91" y="75"/>
                  <a:pt x="91" y="75"/>
                </a:cubicBezTo>
                <a:cubicBezTo>
                  <a:pt x="91" y="81"/>
                  <a:pt x="89" y="86"/>
                  <a:pt x="87" y="90"/>
                </a:cubicBezTo>
                <a:cubicBezTo>
                  <a:pt x="85" y="95"/>
                  <a:pt x="82" y="99"/>
                  <a:pt x="78" y="102"/>
                </a:cubicBezTo>
                <a:cubicBezTo>
                  <a:pt x="75" y="106"/>
                  <a:pt x="70" y="108"/>
                  <a:pt x="65" y="110"/>
                </a:cubicBezTo>
                <a:cubicBezTo>
                  <a:pt x="60" y="112"/>
                  <a:pt x="54" y="113"/>
                  <a:pt x="47" y="113"/>
                </a:cubicBezTo>
                <a:cubicBezTo>
                  <a:pt x="40" y="113"/>
                  <a:pt x="33" y="112"/>
                  <a:pt x="27" y="109"/>
                </a:cubicBezTo>
                <a:cubicBezTo>
                  <a:pt x="22" y="107"/>
                  <a:pt x="17" y="103"/>
                  <a:pt x="13" y="99"/>
                </a:cubicBezTo>
                <a:cubicBezTo>
                  <a:pt x="9" y="94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4"/>
                  <a:pt x="1" y="37"/>
                  <a:pt x="4" y="30"/>
                </a:cubicBezTo>
                <a:cubicBezTo>
                  <a:pt x="6" y="24"/>
                  <a:pt x="9" y="18"/>
                  <a:pt x="13" y="14"/>
                </a:cubicBezTo>
                <a:cubicBezTo>
                  <a:pt x="18" y="9"/>
                  <a:pt x="23" y="6"/>
                  <a:pt x="29" y="3"/>
                </a:cubicBezTo>
                <a:cubicBezTo>
                  <a:pt x="35" y="1"/>
                  <a:pt x="42" y="0"/>
                  <a:pt x="49" y="0"/>
                </a:cubicBezTo>
                <a:cubicBezTo>
                  <a:pt x="55" y="0"/>
                  <a:pt x="61" y="0"/>
                  <a:pt x="65" y="1"/>
                </a:cubicBezTo>
                <a:cubicBezTo>
                  <a:pt x="70" y="3"/>
                  <a:pt x="74" y="4"/>
                  <a:pt x="77" y="6"/>
                </a:cubicBezTo>
                <a:cubicBezTo>
                  <a:pt x="80" y="8"/>
                  <a:pt x="82" y="10"/>
                  <a:pt x="84" y="13"/>
                </a:cubicBezTo>
                <a:cubicBezTo>
                  <a:pt x="85" y="15"/>
                  <a:pt x="86" y="18"/>
                  <a:pt x="86" y="21"/>
                </a:cubicBezTo>
                <a:cubicBezTo>
                  <a:pt x="86" y="23"/>
                  <a:pt x="86" y="25"/>
                  <a:pt x="84" y="27"/>
                </a:cubicBezTo>
                <a:cubicBezTo>
                  <a:pt x="83" y="28"/>
                  <a:pt x="82" y="29"/>
                  <a:pt x="80" y="30"/>
                </a:cubicBezTo>
                <a:cubicBezTo>
                  <a:pt x="79" y="31"/>
                  <a:pt x="77" y="31"/>
                  <a:pt x="76" y="32"/>
                </a:cubicBezTo>
                <a:cubicBezTo>
                  <a:pt x="75" y="32"/>
                  <a:pt x="74" y="32"/>
                  <a:pt x="74" y="32"/>
                </a:cubicBezTo>
                <a:cubicBezTo>
                  <a:pt x="72" y="28"/>
                  <a:pt x="69" y="26"/>
                  <a:pt x="65" y="23"/>
                </a:cubicBezTo>
                <a:cubicBezTo>
                  <a:pt x="62" y="21"/>
                  <a:pt x="57" y="19"/>
                  <a:pt x="51" y="19"/>
                </a:cubicBezTo>
                <a:cubicBezTo>
                  <a:pt x="33" y="19"/>
                  <a:pt x="25" y="30"/>
                  <a:pt x="25" y="51"/>
                </a:cubicBezTo>
                <a:cubicBezTo>
                  <a:pt x="25" y="52"/>
                  <a:pt x="25" y="52"/>
                  <a:pt x="25" y="52"/>
                </a:cubicBezTo>
                <a:cubicBezTo>
                  <a:pt x="28" y="49"/>
                  <a:pt x="32" y="47"/>
                  <a:pt x="37" y="45"/>
                </a:cubicBezTo>
                <a:close/>
                <a:moveTo>
                  <a:pt x="25" y="68"/>
                </a:moveTo>
                <a:cubicBezTo>
                  <a:pt x="26" y="76"/>
                  <a:pt x="28" y="83"/>
                  <a:pt x="31" y="87"/>
                </a:cubicBezTo>
                <a:cubicBezTo>
                  <a:pt x="35" y="92"/>
                  <a:pt x="40" y="94"/>
                  <a:pt x="47" y="94"/>
                </a:cubicBezTo>
                <a:cubicBezTo>
                  <a:pt x="53" y="94"/>
                  <a:pt x="57" y="93"/>
                  <a:pt x="61" y="89"/>
                </a:cubicBezTo>
                <a:cubicBezTo>
                  <a:pt x="65" y="86"/>
                  <a:pt x="67" y="82"/>
                  <a:pt x="67" y="77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0"/>
                  <a:pt x="65" y="66"/>
                  <a:pt x="62" y="63"/>
                </a:cubicBezTo>
                <a:cubicBezTo>
                  <a:pt x="58" y="60"/>
                  <a:pt x="53" y="59"/>
                  <a:pt x="47" y="59"/>
                </a:cubicBezTo>
                <a:cubicBezTo>
                  <a:pt x="43" y="59"/>
                  <a:pt x="39" y="60"/>
                  <a:pt x="35" y="61"/>
                </a:cubicBezTo>
                <a:cubicBezTo>
                  <a:pt x="31" y="63"/>
                  <a:pt x="28" y="65"/>
                  <a:pt x="25" y="6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6" name="Freeform 77"/>
          <p:cNvSpPr>
            <a:spLocks/>
          </p:cNvSpPr>
          <p:nvPr userDrawn="1"/>
        </p:nvSpPr>
        <p:spPr bwMode="auto">
          <a:xfrm>
            <a:off x="4056649" y="5929497"/>
            <a:ext cx="73622" cy="96935"/>
          </a:xfrm>
          <a:custGeom>
            <a:avLst/>
            <a:gdLst/>
            <a:ahLst/>
            <a:cxnLst>
              <a:cxn ang="0">
                <a:pos x="58" y="21"/>
              </a:cxn>
              <a:cxn ang="0">
                <a:pos x="11" y="21"/>
              </a:cxn>
              <a:cxn ang="0">
                <a:pos x="2" y="19"/>
              </a:cxn>
              <a:cxn ang="0">
                <a:pos x="0" y="11"/>
              </a:cxn>
              <a:cxn ang="0">
                <a:pos x="0" y="10"/>
              </a:cxn>
              <a:cxn ang="0">
                <a:pos x="2" y="3"/>
              </a:cxn>
              <a:cxn ang="0">
                <a:pos x="11" y="0"/>
              </a:cxn>
              <a:cxn ang="0">
                <a:pos x="69" y="0"/>
              </a:cxn>
              <a:cxn ang="0">
                <a:pos x="77" y="1"/>
              </a:cxn>
              <a:cxn ang="0">
                <a:pos x="82" y="4"/>
              </a:cxn>
              <a:cxn ang="0">
                <a:pos x="84" y="8"/>
              </a:cxn>
              <a:cxn ang="0">
                <a:pos x="85" y="13"/>
              </a:cxn>
              <a:cxn ang="0">
                <a:pos x="85" y="14"/>
              </a:cxn>
              <a:cxn ang="0">
                <a:pos x="82" y="24"/>
              </a:cxn>
              <a:cxn ang="0">
                <a:pos x="78" y="33"/>
              </a:cxn>
              <a:cxn ang="0">
                <a:pos x="40" y="102"/>
              </a:cxn>
              <a:cxn ang="0">
                <a:pos x="34" y="108"/>
              </a:cxn>
              <a:cxn ang="0">
                <a:pos x="27" y="110"/>
              </a:cxn>
              <a:cxn ang="0">
                <a:pos x="21" y="109"/>
              </a:cxn>
              <a:cxn ang="0">
                <a:pos x="17" y="107"/>
              </a:cxn>
              <a:cxn ang="0">
                <a:pos x="14" y="104"/>
              </a:cxn>
              <a:cxn ang="0">
                <a:pos x="13" y="101"/>
              </a:cxn>
              <a:cxn ang="0">
                <a:pos x="58" y="21"/>
              </a:cxn>
            </a:cxnLst>
            <a:rect l="0" t="0" r="r" b="b"/>
            <a:pathLst>
              <a:path w="85" h="110">
                <a:moveTo>
                  <a:pt x="58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7" y="21"/>
                  <a:pt x="4" y="20"/>
                  <a:pt x="2" y="19"/>
                </a:cubicBezTo>
                <a:cubicBezTo>
                  <a:pt x="1" y="17"/>
                  <a:pt x="0" y="15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4"/>
                  <a:pt x="2" y="3"/>
                </a:cubicBezTo>
                <a:cubicBezTo>
                  <a:pt x="4" y="1"/>
                  <a:pt x="7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2" y="0"/>
                  <a:pt x="75" y="1"/>
                  <a:pt x="77" y="1"/>
                </a:cubicBezTo>
                <a:cubicBezTo>
                  <a:pt x="79" y="2"/>
                  <a:pt x="81" y="3"/>
                  <a:pt x="82" y="4"/>
                </a:cubicBezTo>
                <a:cubicBezTo>
                  <a:pt x="83" y="5"/>
                  <a:pt x="84" y="7"/>
                  <a:pt x="84" y="8"/>
                </a:cubicBezTo>
                <a:cubicBezTo>
                  <a:pt x="85" y="10"/>
                  <a:pt x="85" y="11"/>
                  <a:pt x="85" y="13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7"/>
                  <a:pt x="84" y="20"/>
                  <a:pt x="82" y="24"/>
                </a:cubicBezTo>
                <a:cubicBezTo>
                  <a:pt x="81" y="27"/>
                  <a:pt x="79" y="30"/>
                  <a:pt x="78" y="3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8" y="105"/>
                  <a:pt x="36" y="107"/>
                  <a:pt x="34" y="108"/>
                </a:cubicBezTo>
                <a:cubicBezTo>
                  <a:pt x="31" y="110"/>
                  <a:pt x="29" y="110"/>
                  <a:pt x="27" y="110"/>
                </a:cubicBezTo>
                <a:cubicBezTo>
                  <a:pt x="25" y="110"/>
                  <a:pt x="23" y="110"/>
                  <a:pt x="21" y="109"/>
                </a:cubicBezTo>
                <a:cubicBezTo>
                  <a:pt x="19" y="108"/>
                  <a:pt x="18" y="108"/>
                  <a:pt x="17" y="107"/>
                </a:cubicBezTo>
                <a:cubicBezTo>
                  <a:pt x="15" y="106"/>
                  <a:pt x="14" y="105"/>
                  <a:pt x="14" y="104"/>
                </a:cubicBezTo>
                <a:cubicBezTo>
                  <a:pt x="13" y="103"/>
                  <a:pt x="13" y="102"/>
                  <a:pt x="13" y="101"/>
                </a:cubicBezTo>
                <a:lnTo>
                  <a:pt x="58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7" name="Freeform 81"/>
          <p:cNvSpPr>
            <a:spLocks noEditPoints="1"/>
          </p:cNvSpPr>
          <p:nvPr userDrawn="1"/>
        </p:nvSpPr>
        <p:spPr bwMode="auto">
          <a:xfrm>
            <a:off x="4286106" y="5928269"/>
            <a:ext cx="79757" cy="100617"/>
          </a:xfrm>
          <a:custGeom>
            <a:avLst/>
            <a:gdLst/>
            <a:ahLst/>
            <a:cxnLst>
              <a:cxn ang="0">
                <a:pos x="22" y="55"/>
              </a:cxn>
              <a:cxn ang="0">
                <a:pos x="8" y="46"/>
              </a:cxn>
              <a:cxn ang="0">
                <a:pos x="3" y="31"/>
              </a:cxn>
              <a:cxn ang="0">
                <a:pos x="6" y="18"/>
              </a:cxn>
              <a:cxn ang="0">
                <a:pos x="15" y="8"/>
              </a:cxn>
              <a:cxn ang="0">
                <a:pos x="28" y="2"/>
              </a:cxn>
              <a:cxn ang="0">
                <a:pos x="46" y="0"/>
              </a:cxn>
              <a:cxn ang="0">
                <a:pos x="63" y="2"/>
              </a:cxn>
              <a:cxn ang="0">
                <a:pos x="76" y="8"/>
              </a:cxn>
              <a:cxn ang="0">
                <a:pos x="84" y="18"/>
              </a:cxn>
              <a:cxn ang="0">
                <a:pos x="87" y="30"/>
              </a:cxn>
              <a:cxn ang="0">
                <a:pos x="83" y="45"/>
              </a:cxn>
              <a:cxn ang="0">
                <a:pos x="69" y="55"/>
              </a:cxn>
              <a:cxn ang="0">
                <a:pos x="85" y="65"/>
              </a:cxn>
              <a:cxn ang="0">
                <a:pos x="91" y="82"/>
              </a:cxn>
              <a:cxn ang="0">
                <a:pos x="88" y="94"/>
              </a:cxn>
              <a:cxn ang="0">
                <a:pos x="78" y="104"/>
              </a:cxn>
              <a:cxn ang="0">
                <a:pos x="64" y="111"/>
              </a:cxn>
              <a:cxn ang="0">
                <a:pos x="45" y="113"/>
              </a:cxn>
              <a:cxn ang="0">
                <a:pos x="12" y="105"/>
              </a:cxn>
              <a:cxn ang="0">
                <a:pos x="0" y="82"/>
              </a:cxn>
              <a:cxn ang="0">
                <a:pos x="5" y="65"/>
              </a:cxn>
              <a:cxn ang="0">
                <a:pos x="22" y="55"/>
              </a:cxn>
              <a:cxn ang="0">
                <a:pos x="45" y="95"/>
              </a:cxn>
              <a:cxn ang="0">
                <a:pos x="61" y="91"/>
              </a:cxn>
              <a:cxn ang="0">
                <a:pos x="67" y="79"/>
              </a:cxn>
              <a:cxn ang="0">
                <a:pos x="61" y="67"/>
              </a:cxn>
              <a:cxn ang="0">
                <a:pos x="45" y="63"/>
              </a:cxn>
              <a:cxn ang="0">
                <a:pos x="30" y="67"/>
              </a:cxn>
              <a:cxn ang="0">
                <a:pos x="24" y="79"/>
              </a:cxn>
              <a:cxn ang="0">
                <a:pos x="30" y="91"/>
              </a:cxn>
              <a:cxn ang="0">
                <a:pos x="45" y="95"/>
              </a:cxn>
              <a:cxn ang="0">
                <a:pos x="45" y="48"/>
              </a:cxn>
              <a:cxn ang="0">
                <a:pos x="59" y="44"/>
              </a:cxn>
              <a:cxn ang="0">
                <a:pos x="64" y="33"/>
              </a:cxn>
              <a:cxn ang="0">
                <a:pos x="59" y="22"/>
              </a:cxn>
              <a:cxn ang="0">
                <a:pos x="45" y="18"/>
              </a:cxn>
              <a:cxn ang="0">
                <a:pos x="31" y="22"/>
              </a:cxn>
              <a:cxn ang="0">
                <a:pos x="26" y="33"/>
              </a:cxn>
              <a:cxn ang="0">
                <a:pos x="32" y="43"/>
              </a:cxn>
              <a:cxn ang="0">
                <a:pos x="45" y="48"/>
              </a:cxn>
            </a:cxnLst>
            <a:rect l="0" t="0" r="r" b="b"/>
            <a:pathLst>
              <a:path w="91" h="113">
                <a:moveTo>
                  <a:pt x="22" y="55"/>
                </a:moveTo>
                <a:cubicBezTo>
                  <a:pt x="15" y="53"/>
                  <a:pt x="11" y="50"/>
                  <a:pt x="8" y="46"/>
                </a:cubicBezTo>
                <a:cubicBezTo>
                  <a:pt x="5" y="42"/>
                  <a:pt x="3" y="37"/>
                  <a:pt x="3" y="31"/>
                </a:cubicBezTo>
                <a:cubicBezTo>
                  <a:pt x="3" y="26"/>
                  <a:pt x="4" y="22"/>
                  <a:pt x="6" y="18"/>
                </a:cubicBezTo>
                <a:cubicBezTo>
                  <a:pt x="8" y="14"/>
                  <a:pt x="11" y="11"/>
                  <a:pt x="15" y="8"/>
                </a:cubicBezTo>
                <a:cubicBezTo>
                  <a:pt x="18" y="6"/>
                  <a:pt x="23" y="3"/>
                  <a:pt x="28" y="2"/>
                </a:cubicBezTo>
                <a:cubicBezTo>
                  <a:pt x="33" y="0"/>
                  <a:pt x="39" y="0"/>
                  <a:pt x="46" y="0"/>
                </a:cubicBezTo>
                <a:cubicBezTo>
                  <a:pt x="52" y="0"/>
                  <a:pt x="58" y="0"/>
                  <a:pt x="63" y="2"/>
                </a:cubicBezTo>
                <a:cubicBezTo>
                  <a:pt x="68" y="3"/>
                  <a:pt x="72" y="5"/>
                  <a:pt x="76" y="8"/>
                </a:cubicBezTo>
                <a:cubicBezTo>
                  <a:pt x="80" y="11"/>
                  <a:pt x="82" y="14"/>
                  <a:pt x="84" y="18"/>
                </a:cubicBezTo>
                <a:cubicBezTo>
                  <a:pt x="86" y="21"/>
                  <a:pt x="87" y="26"/>
                  <a:pt x="87" y="30"/>
                </a:cubicBezTo>
                <a:cubicBezTo>
                  <a:pt x="87" y="36"/>
                  <a:pt x="86" y="41"/>
                  <a:pt x="83" y="45"/>
                </a:cubicBezTo>
                <a:cubicBezTo>
                  <a:pt x="80" y="49"/>
                  <a:pt x="75" y="53"/>
                  <a:pt x="69" y="55"/>
                </a:cubicBezTo>
                <a:cubicBezTo>
                  <a:pt x="76" y="57"/>
                  <a:pt x="82" y="60"/>
                  <a:pt x="85" y="65"/>
                </a:cubicBezTo>
                <a:cubicBezTo>
                  <a:pt x="89" y="70"/>
                  <a:pt x="91" y="75"/>
                  <a:pt x="91" y="82"/>
                </a:cubicBezTo>
                <a:cubicBezTo>
                  <a:pt x="91" y="86"/>
                  <a:pt x="90" y="91"/>
                  <a:pt x="88" y="94"/>
                </a:cubicBezTo>
                <a:cubicBezTo>
                  <a:pt x="85" y="98"/>
                  <a:pt x="82" y="102"/>
                  <a:pt x="78" y="104"/>
                </a:cubicBezTo>
                <a:cubicBezTo>
                  <a:pt x="74" y="107"/>
                  <a:pt x="70" y="109"/>
                  <a:pt x="64" y="111"/>
                </a:cubicBezTo>
                <a:cubicBezTo>
                  <a:pt x="58" y="112"/>
                  <a:pt x="52" y="113"/>
                  <a:pt x="45" y="113"/>
                </a:cubicBezTo>
                <a:cubicBezTo>
                  <a:pt x="31" y="113"/>
                  <a:pt x="20" y="110"/>
                  <a:pt x="12" y="105"/>
                </a:cubicBezTo>
                <a:cubicBezTo>
                  <a:pt x="4" y="99"/>
                  <a:pt x="0" y="91"/>
                  <a:pt x="0" y="82"/>
                </a:cubicBezTo>
                <a:cubicBezTo>
                  <a:pt x="0" y="75"/>
                  <a:pt x="2" y="70"/>
                  <a:pt x="5" y="65"/>
                </a:cubicBezTo>
                <a:cubicBezTo>
                  <a:pt x="9" y="61"/>
                  <a:pt x="14" y="57"/>
                  <a:pt x="22" y="55"/>
                </a:cubicBezTo>
                <a:close/>
                <a:moveTo>
                  <a:pt x="45" y="95"/>
                </a:moveTo>
                <a:cubicBezTo>
                  <a:pt x="52" y="95"/>
                  <a:pt x="58" y="94"/>
                  <a:pt x="61" y="91"/>
                </a:cubicBezTo>
                <a:cubicBezTo>
                  <a:pt x="65" y="88"/>
                  <a:pt x="67" y="84"/>
                  <a:pt x="67" y="79"/>
                </a:cubicBezTo>
                <a:cubicBezTo>
                  <a:pt x="67" y="74"/>
                  <a:pt x="65" y="70"/>
                  <a:pt x="61" y="67"/>
                </a:cubicBezTo>
                <a:cubicBezTo>
                  <a:pt x="57" y="65"/>
                  <a:pt x="52" y="63"/>
                  <a:pt x="45" y="63"/>
                </a:cubicBezTo>
                <a:cubicBezTo>
                  <a:pt x="39" y="63"/>
                  <a:pt x="33" y="65"/>
                  <a:pt x="30" y="67"/>
                </a:cubicBezTo>
                <a:cubicBezTo>
                  <a:pt x="26" y="70"/>
                  <a:pt x="24" y="74"/>
                  <a:pt x="24" y="79"/>
                </a:cubicBezTo>
                <a:cubicBezTo>
                  <a:pt x="24" y="84"/>
                  <a:pt x="26" y="88"/>
                  <a:pt x="30" y="91"/>
                </a:cubicBezTo>
                <a:cubicBezTo>
                  <a:pt x="33" y="94"/>
                  <a:pt x="39" y="95"/>
                  <a:pt x="45" y="95"/>
                </a:cubicBezTo>
                <a:close/>
                <a:moveTo>
                  <a:pt x="45" y="48"/>
                </a:moveTo>
                <a:cubicBezTo>
                  <a:pt x="51" y="48"/>
                  <a:pt x="56" y="46"/>
                  <a:pt x="59" y="44"/>
                </a:cubicBezTo>
                <a:cubicBezTo>
                  <a:pt x="63" y="41"/>
                  <a:pt x="64" y="37"/>
                  <a:pt x="64" y="33"/>
                </a:cubicBezTo>
                <a:cubicBezTo>
                  <a:pt x="64" y="28"/>
                  <a:pt x="63" y="25"/>
                  <a:pt x="59" y="22"/>
                </a:cubicBezTo>
                <a:cubicBezTo>
                  <a:pt x="56" y="19"/>
                  <a:pt x="51" y="18"/>
                  <a:pt x="45" y="18"/>
                </a:cubicBezTo>
                <a:cubicBezTo>
                  <a:pt x="39" y="18"/>
                  <a:pt x="35" y="19"/>
                  <a:pt x="31" y="22"/>
                </a:cubicBezTo>
                <a:cubicBezTo>
                  <a:pt x="28" y="25"/>
                  <a:pt x="26" y="28"/>
                  <a:pt x="26" y="33"/>
                </a:cubicBezTo>
                <a:cubicBezTo>
                  <a:pt x="26" y="37"/>
                  <a:pt x="28" y="41"/>
                  <a:pt x="32" y="43"/>
                </a:cubicBezTo>
                <a:cubicBezTo>
                  <a:pt x="35" y="46"/>
                  <a:pt x="40" y="48"/>
                  <a:pt x="45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8" name="Freeform 85"/>
          <p:cNvSpPr>
            <a:spLocks noEditPoints="1"/>
          </p:cNvSpPr>
          <p:nvPr userDrawn="1"/>
        </p:nvSpPr>
        <p:spPr bwMode="auto">
          <a:xfrm>
            <a:off x="4518015" y="5928269"/>
            <a:ext cx="79757" cy="100617"/>
          </a:xfrm>
          <a:custGeom>
            <a:avLst/>
            <a:gdLst/>
            <a:ahLst/>
            <a:cxnLst>
              <a:cxn ang="0">
                <a:pos x="54" y="69"/>
              </a:cxn>
              <a:cxn ang="0">
                <a:pos x="37" y="72"/>
              </a:cxn>
              <a:cxn ang="0">
                <a:pos x="22" y="70"/>
              </a:cxn>
              <a:cxn ang="0">
                <a:pos x="10" y="63"/>
              </a:cxn>
              <a:cxn ang="0">
                <a:pos x="3" y="53"/>
              </a:cxn>
              <a:cxn ang="0">
                <a:pos x="0" y="39"/>
              </a:cxn>
              <a:cxn ang="0">
                <a:pos x="0" y="38"/>
              </a:cxn>
              <a:cxn ang="0">
                <a:pos x="3" y="23"/>
              </a:cxn>
              <a:cxn ang="0">
                <a:pos x="12" y="11"/>
              </a:cxn>
              <a:cxn ang="0">
                <a:pos x="26" y="3"/>
              </a:cxn>
              <a:cxn ang="0">
                <a:pos x="43" y="0"/>
              </a:cxn>
              <a:cxn ang="0">
                <a:pos x="63" y="3"/>
              </a:cxn>
              <a:cxn ang="0">
                <a:pos x="78" y="13"/>
              </a:cxn>
              <a:cxn ang="0">
                <a:pos x="87" y="29"/>
              </a:cxn>
              <a:cxn ang="0">
                <a:pos x="90" y="51"/>
              </a:cxn>
              <a:cxn ang="0">
                <a:pos x="90" y="61"/>
              </a:cxn>
              <a:cxn ang="0">
                <a:pos x="78" y="100"/>
              </a:cxn>
              <a:cxn ang="0">
                <a:pos x="41" y="113"/>
              </a:cxn>
              <a:cxn ang="0">
                <a:pos x="25" y="111"/>
              </a:cxn>
              <a:cxn ang="0">
                <a:pos x="13" y="107"/>
              </a:cxn>
              <a:cxn ang="0">
                <a:pos x="6" y="101"/>
              </a:cxn>
              <a:cxn ang="0">
                <a:pos x="4" y="94"/>
              </a:cxn>
              <a:cxn ang="0">
                <a:pos x="5" y="88"/>
              </a:cxn>
              <a:cxn ang="0">
                <a:pos x="8" y="84"/>
              </a:cxn>
              <a:cxn ang="0">
                <a:pos x="11" y="82"/>
              </a:cxn>
              <a:cxn ang="0">
                <a:pos x="13" y="82"/>
              </a:cxn>
              <a:cxn ang="0">
                <a:pos x="24" y="90"/>
              </a:cxn>
              <a:cxn ang="0">
                <a:pos x="39" y="93"/>
              </a:cxn>
              <a:cxn ang="0">
                <a:pos x="60" y="86"/>
              </a:cxn>
              <a:cxn ang="0">
                <a:pos x="66" y="62"/>
              </a:cxn>
              <a:cxn ang="0">
                <a:pos x="66" y="61"/>
              </a:cxn>
              <a:cxn ang="0">
                <a:pos x="54" y="69"/>
              </a:cxn>
              <a:cxn ang="0">
                <a:pos x="66" y="45"/>
              </a:cxn>
              <a:cxn ang="0">
                <a:pos x="60" y="25"/>
              </a:cxn>
              <a:cxn ang="0">
                <a:pos x="44" y="18"/>
              </a:cxn>
              <a:cxn ang="0">
                <a:pos x="30" y="24"/>
              </a:cxn>
              <a:cxn ang="0">
                <a:pos x="24" y="37"/>
              </a:cxn>
              <a:cxn ang="0">
                <a:pos x="24" y="37"/>
              </a:cxn>
              <a:cxn ang="0">
                <a:pos x="29" y="50"/>
              </a:cxn>
              <a:cxn ang="0">
                <a:pos x="44" y="54"/>
              </a:cxn>
              <a:cxn ang="0">
                <a:pos x="56" y="52"/>
              </a:cxn>
              <a:cxn ang="0">
                <a:pos x="66" y="45"/>
              </a:cxn>
            </a:cxnLst>
            <a:rect l="0" t="0" r="r" b="b"/>
            <a:pathLst>
              <a:path w="90" h="113">
                <a:moveTo>
                  <a:pt x="54" y="69"/>
                </a:moveTo>
                <a:cubicBezTo>
                  <a:pt x="49" y="71"/>
                  <a:pt x="43" y="72"/>
                  <a:pt x="37" y="72"/>
                </a:cubicBezTo>
                <a:cubicBezTo>
                  <a:pt x="31" y="72"/>
                  <a:pt x="26" y="71"/>
                  <a:pt x="22" y="70"/>
                </a:cubicBezTo>
                <a:cubicBezTo>
                  <a:pt x="17" y="68"/>
                  <a:pt x="13" y="66"/>
                  <a:pt x="10" y="63"/>
                </a:cubicBezTo>
                <a:cubicBezTo>
                  <a:pt x="7" y="61"/>
                  <a:pt x="5" y="57"/>
                  <a:pt x="3" y="53"/>
                </a:cubicBezTo>
                <a:cubicBezTo>
                  <a:pt x="1" y="49"/>
                  <a:pt x="0" y="44"/>
                  <a:pt x="0" y="3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3"/>
                  <a:pt x="1" y="28"/>
                  <a:pt x="3" y="23"/>
                </a:cubicBezTo>
                <a:cubicBezTo>
                  <a:pt x="6" y="18"/>
                  <a:pt x="8" y="14"/>
                  <a:pt x="12" y="11"/>
                </a:cubicBezTo>
                <a:cubicBezTo>
                  <a:pt x="16" y="7"/>
                  <a:pt x="21" y="5"/>
                  <a:pt x="26" y="3"/>
                </a:cubicBezTo>
                <a:cubicBezTo>
                  <a:pt x="31" y="1"/>
                  <a:pt x="37" y="0"/>
                  <a:pt x="43" y="0"/>
                </a:cubicBezTo>
                <a:cubicBezTo>
                  <a:pt x="51" y="0"/>
                  <a:pt x="57" y="1"/>
                  <a:pt x="63" y="3"/>
                </a:cubicBezTo>
                <a:cubicBezTo>
                  <a:pt x="69" y="6"/>
                  <a:pt x="74" y="9"/>
                  <a:pt x="78" y="13"/>
                </a:cubicBezTo>
                <a:cubicBezTo>
                  <a:pt x="82" y="18"/>
                  <a:pt x="85" y="23"/>
                  <a:pt x="87" y="29"/>
                </a:cubicBezTo>
                <a:cubicBezTo>
                  <a:pt x="89" y="36"/>
                  <a:pt x="90" y="43"/>
                  <a:pt x="90" y="5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78"/>
                  <a:pt x="86" y="91"/>
                  <a:pt x="78" y="100"/>
                </a:cubicBezTo>
                <a:cubicBezTo>
                  <a:pt x="69" y="109"/>
                  <a:pt x="57" y="113"/>
                  <a:pt x="41" y="113"/>
                </a:cubicBezTo>
                <a:cubicBezTo>
                  <a:pt x="35" y="113"/>
                  <a:pt x="29" y="113"/>
                  <a:pt x="25" y="111"/>
                </a:cubicBezTo>
                <a:cubicBezTo>
                  <a:pt x="20" y="110"/>
                  <a:pt x="16" y="109"/>
                  <a:pt x="13" y="107"/>
                </a:cubicBezTo>
                <a:cubicBezTo>
                  <a:pt x="10" y="105"/>
                  <a:pt x="8" y="103"/>
                  <a:pt x="6" y="101"/>
                </a:cubicBezTo>
                <a:cubicBezTo>
                  <a:pt x="5" y="99"/>
                  <a:pt x="4" y="96"/>
                  <a:pt x="4" y="94"/>
                </a:cubicBezTo>
                <a:cubicBezTo>
                  <a:pt x="4" y="92"/>
                  <a:pt x="5" y="90"/>
                  <a:pt x="5" y="88"/>
                </a:cubicBezTo>
                <a:cubicBezTo>
                  <a:pt x="6" y="86"/>
                  <a:pt x="7" y="85"/>
                  <a:pt x="8" y="84"/>
                </a:cubicBezTo>
                <a:cubicBezTo>
                  <a:pt x="9" y="83"/>
                  <a:pt x="10" y="83"/>
                  <a:pt x="11" y="82"/>
                </a:cubicBezTo>
                <a:cubicBezTo>
                  <a:pt x="12" y="82"/>
                  <a:pt x="13" y="82"/>
                  <a:pt x="13" y="82"/>
                </a:cubicBezTo>
                <a:cubicBezTo>
                  <a:pt x="16" y="85"/>
                  <a:pt x="19" y="88"/>
                  <a:pt x="24" y="90"/>
                </a:cubicBezTo>
                <a:cubicBezTo>
                  <a:pt x="28" y="92"/>
                  <a:pt x="33" y="93"/>
                  <a:pt x="39" y="93"/>
                </a:cubicBezTo>
                <a:cubicBezTo>
                  <a:pt x="48" y="93"/>
                  <a:pt x="55" y="91"/>
                  <a:pt x="60" y="86"/>
                </a:cubicBezTo>
                <a:cubicBezTo>
                  <a:pt x="64" y="81"/>
                  <a:pt x="66" y="73"/>
                  <a:pt x="66" y="62"/>
                </a:cubicBezTo>
                <a:cubicBezTo>
                  <a:pt x="66" y="61"/>
                  <a:pt x="66" y="61"/>
                  <a:pt x="66" y="61"/>
                </a:cubicBezTo>
                <a:cubicBezTo>
                  <a:pt x="63" y="64"/>
                  <a:pt x="59" y="66"/>
                  <a:pt x="54" y="69"/>
                </a:cubicBezTo>
                <a:close/>
                <a:moveTo>
                  <a:pt x="66" y="45"/>
                </a:moveTo>
                <a:cubicBezTo>
                  <a:pt x="65" y="37"/>
                  <a:pt x="63" y="30"/>
                  <a:pt x="60" y="25"/>
                </a:cubicBezTo>
                <a:cubicBezTo>
                  <a:pt x="56" y="21"/>
                  <a:pt x="51" y="18"/>
                  <a:pt x="44" y="18"/>
                </a:cubicBezTo>
                <a:cubicBezTo>
                  <a:pt x="38" y="18"/>
                  <a:pt x="33" y="20"/>
                  <a:pt x="30" y="24"/>
                </a:cubicBezTo>
                <a:cubicBezTo>
                  <a:pt x="26" y="27"/>
                  <a:pt x="24" y="32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43"/>
                  <a:pt x="26" y="47"/>
                  <a:pt x="29" y="50"/>
                </a:cubicBezTo>
                <a:cubicBezTo>
                  <a:pt x="32" y="53"/>
                  <a:pt x="37" y="54"/>
                  <a:pt x="44" y="54"/>
                </a:cubicBezTo>
                <a:cubicBezTo>
                  <a:pt x="48" y="54"/>
                  <a:pt x="52" y="54"/>
                  <a:pt x="56" y="52"/>
                </a:cubicBezTo>
                <a:cubicBezTo>
                  <a:pt x="59" y="50"/>
                  <a:pt x="63" y="48"/>
                  <a:pt x="66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29" name="Freeform 89"/>
          <p:cNvSpPr>
            <a:spLocks noEditPoints="1"/>
          </p:cNvSpPr>
          <p:nvPr userDrawn="1"/>
        </p:nvSpPr>
        <p:spPr bwMode="auto">
          <a:xfrm>
            <a:off x="4746241" y="5909864"/>
            <a:ext cx="90800" cy="123931"/>
          </a:xfrm>
          <a:custGeom>
            <a:avLst/>
            <a:gdLst/>
            <a:ahLst/>
            <a:cxnLst>
              <a:cxn ang="0">
                <a:pos x="67" y="132"/>
              </a:cxn>
              <a:cxn ang="0">
                <a:pos x="90" y="107"/>
              </a:cxn>
              <a:cxn ang="0">
                <a:pos x="95" y="102"/>
              </a:cxn>
              <a:cxn ang="0">
                <a:pos x="92" y="86"/>
              </a:cxn>
              <a:cxn ang="0">
                <a:pos x="74" y="90"/>
              </a:cxn>
              <a:cxn ang="0">
                <a:pos x="64" y="100"/>
              </a:cxn>
              <a:cxn ang="0">
                <a:pos x="64" y="14"/>
              </a:cxn>
              <a:cxn ang="0">
                <a:pos x="52" y="0"/>
              </a:cxn>
              <a:cxn ang="0">
                <a:pos x="50" y="0"/>
              </a:cxn>
              <a:cxn ang="0">
                <a:pos x="38" y="14"/>
              </a:cxn>
              <a:cxn ang="0">
                <a:pos x="38" y="100"/>
              </a:cxn>
              <a:cxn ang="0">
                <a:pos x="29" y="90"/>
              </a:cxn>
              <a:cxn ang="0">
                <a:pos x="11" y="86"/>
              </a:cxn>
              <a:cxn ang="0">
                <a:pos x="8" y="102"/>
              </a:cxn>
              <a:cxn ang="0">
                <a:pos x="12" y="108"/>
              </a:cxn>
              <a:cxn ang="0">
                <a:pos x="34" y="132"/>
              </a:cxn>
              <a:cxn ang="0">
                <a:pos x="41" y="138"/>
              </a:cxn>
              <a:cxn ang="0">
                <a:pos x="51" y="141"/>
              </a:cxn>
              <a:cxn ang="0">
                <a:pos x="61" y="138"/>
              </a:cxn>
              <a:cxn ang="0">
                <a:pos x="67" y="132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  <a:cxn ang="0">
                <a:pos x="51" y="141"/>
              </a:cxn>
            </a:cxnLst>
            <a:rect l="0" t="0" r="r" b="b"/>
            <a:pathLst>
              <a:path w="103" h="141">
                <a:moveTo>
                  <a:pt x="67" y="132"/>
                </a:moveTo>
                <a:cubicBezTo>
                  <a:pt x="90" y="107"/>
                  <a:pt x="90" y="107"/>
                  <a:pt x="90" y="107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5" y="102"/>
                  <a:pt x="103" y="94"/>
                  <a:pt x="92" y="86"/>
                </a:cubicBezTo>
                <a:cubicBezTo>
                  <a:pt x="85" y="80"/>
                  <a:pt x="80" y="83"/>
                  <a:pt x="74" y="90"/>
                </a:cubicBezTo>
                <a:cubicBezTo>
                  <a:pt x="71" y="92"/>
                  <a:pt x="68" y="96"/>
                  <a:pt x="64" y="100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4"/>
                  <a:pt x="59" y="0"/>
                  <a:pt x="5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3" y="0"/>
                  <a:pt x="38" y="4"/>
                  <a:pt x="38" y="14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4" y="96"/>
                  <a:pt x="31" y="93"/>
                  <a:pt x="29" y="90"/>
                </a:cubicBezTo>
                <a:cubicBezTo>
                  <a:pt x="23" y="83"/>
                  <a:pt x="18" y="81"/>
                  <a:pt x="11" y="86"/>
                </a:cubicBezTo>
                <a:cubicBezTo>
                  <a:pt x="0" y="94"/>
                  <a:pt x="8" y="102"/>
                  <a:pt x="8" y="102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7" y="135"/>
                  <a:pt x="39" y="137"/>
                  <a:pt x="41" y="138"/>
                </a:cubicBezTo>
                <a:cubicBezTo>
                  <a:pt x="43" y="140"/>
                  <a:pt x="47" y="141"/>
                  <a:pt x="51" y="141"/>
                </a:cubicBezTo>
                <a:cubicBezTo>
                  <a:pt x="55" y="141"/>
                  <a:pt x="59" y="140"/>
                  <a:pt x="61" y="138"/>
                </a:cubicBezTo>
                <a:cubicBezTo>
                  <a:pt x="63" y="137"/>
                  <a:pt x="65" y="135"/>
                  <a:pt x="67" y="132"/>
                </a:cubicBezTo>
                <a:close/>
                <a:moveTo>
                  <a:pt x="51" y="141"/>
                </a:move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0" name="Freeform 93"/>
          <p:cNvSpPr>
            <a:spLocks/>
          </p:cNvSpPr>
          <p:nvPr userDrawn="1"/>
        </p:nvSpPr>
        <p:spPr bwMode="auto">
          <a:xfrm>
            <a:off x="4979376" y="5928269"/>
            <a:ext cx="87120" cy="100617"/>
          </a:xfrm>
          <a:custGeom>
            <a:avLst/>
            <a:gdLst/>
            <a:ahLst/>
            <a:cxnLst>
              <a:cxn ang="0">
                <a:pos x="8" y="52"/>
              </a:cxn>
              <a:cxn ang="0">
                <a:pos x="2" y="50"/>
              </a:cxn>
              <a:cxn ang="0">
                <a:pos x="0" y="46"/>
              </a:cxn>
              <a:cxn ang="0">
                <a:pos x="0" y="44"/>
              </a:cxn>
              <a:cxn ang="0">
                <a:pos x="2" y="39"/>
              </a:cxn>
              <a:cxn ang="0">
                <a:pos x="8" y="37"/>
              </a:cxn>
              <a:cxn ang="0">
                <a:pos x="16" y="37"/>
              </a:cxn>
              <a:cxn ang="0">
                <a:pos x="32" y="10"/>
              </a:cxn>
              <a:cxn ang="0">
                <a:pos x="62" y="0"/>
              </a:cxn>
              <a:cxn ang="0">
                <a:pos x="77" y="2"/>
              </a:cxn>
              <a:cxn ang="0">
                <a:pos x="89" y="7"/>
              </a:cxn>
              <a:cxn ang="0">
                <a:pos x="96" y="14"/>
              </a:cxn>
              <a:cxn ang="0">
                <a:pos x="98" y="22"/>
              </a:cxn>
              <a:cxn ang="0">
                <a:pos x="97" y="28"/>
              </a:cxn>
              <a:cxn ang="0">
                <a:pos x="93" y="32"/>
              </a:cxn>
              <a:cxn ang="0">
                <a:pos x="89" y="34"/>
              </a:cxn>
              <a:cxn ang="0">
                <a:pos x="87" y="34"/>
              </a:cxn>
              <a:cxn ang="0">
                <a:pos x="77" y="24"/>
              </a:cxn>
              <a:cxn ang="0">
                <a:pos x="62" y="21"/>
              </a:cxn>
              <a:cxn ang="0">
                <a:pos x="48" y="25"/>
              </a:cxn>
              <a:cxn ang="0">
                <a:pos x="40" y="37"/>
              </a:cxn>
              <a:cxn ang="0">
                <a:pos x="67" y="37"/>
              </a:cxn>
              <a:cxn ang="0">
                <a:pos x="73" y="39"/>
              </a:cxn>
              <a:cxn ang="0">
                <a:pos x="75" y="44"/>
              </a:cxn>
              <a:cxn ang="0">
                <a:pos x="75" y="46"/>
              </a:cxn>
              <a:cxn ang="0">
                <a:pos x="73" y="50"/>
              </a:cxn>
              <a:cxn ang="0">
                <a:pos x="67" y="52"/>
              </a:cxn>
              <a:cxn ang="0">
                <a:pos x="38" y="52"/>
              </a:cxn>
              <a:cxn ang="0">
                <a:pos x="38" y="62"/>
              </a:cxn>
              <a:cxn ang="0">
                <a:pos x="67" y="62"/>
              </a:cxn>
              <a:cxn ang="0">
                <a:pos x="73" y="64"/>
              </a:cxn>
              <a:cxn ang="0">
                <a:pos x="75" y="69"/>
              </a:cxn>
              <a:cxn ang="0">
                <a:pos x="75" y="71"/>
              </a:cxn>
              <a:cxn ang="0">
                <a:pos x="73" y="75"/>
              </a:cxn>
              <a:cxn ang="0">
                <a:pos x="67" y="77"/>
              </a:cxn>
              <a:cxn ang="0">
                <a:pos x="40" y="77"/>
              </a:cxn>
              <a:cxn ang="0">
                <a:pos x="48" y="90"/>
              </a:cxn>
              <a:cxn ang="0">
                <a:pos x="63" y="94"/>
              </a:cxn>
              <a:cxn ang="0">
                <a:pos x="77" y="90"/>
              </a:cxn>
              <a:cxn ang="0">
                <a:pos x="87" y="80"/>
              </a:cxn>
              <a:cxn ang="0">
                <a:pos x="89" y="80"/>
              </a:cxn>
              <a:cxn ang="0">
                <a:pos x="93" y="82"/>
              </a:cxn>
              <a:cxn ang="0">
                <a:pos x="97" y="86"/>
              </a:cxn>
              <a:cxn ang="0">
                <a:pos x="99" y="92"/>
              </a:cxn>
              <a:cxn ang="0">
                <a:pos x="97" y="99"/>
              </a:cxn>
              <a:cxn ang="0">
                <a:pos x="90" y="107"/>
              </a:cxn>
              <a:cxn ang="0">
                <a:pos x="79" y="112"/>
              </a:cxn>
              <a:cxn ang="0">
                <a:pos x="62" y="115"/>
              </a:cxn>
              <a:cxn ang="0">
                <a:pos x="32" y="105"/>
              </a:cxn>
              <a:cxn ang="0">
                <a:pos x="16" y="77"/>
              </a:cxn>
              <a:cxn ang="0">
                <a:pos x="8" y="77"/>
              </a:cxn>
              <a:cxn ang="0">
                <a:pos x="2" y="75"/>
              </a:cxn>
              <a:cxn ang="0">
                <a:pos x="0" y="71"/>
              </a:cxn>
              <a:cxn ang="0">
                <a:pos x="0" y="69"/>
              </a:cxn>
              <a:cxn ang="0">
                <a:pos x="2" y="64"/>
              </a:cxn>
              <a:cxn ang="0">
                <a:pos x="8" y="62"/>
              </a:cxn>
              <a:cxn ang="0">
                <a:pos x="14" y="62"/>
              </a:cxn>
              <a:cxn ang="0">
                <a:pos x="14" y="52"/>
              </a:cxn>
              <a:cxn ang="0">
                <a:pos x="8" y="52"/>
              </a:cxn>
            </a:cxnLst>
            <a:rect l="0" t="0" r="r" b="b"/>
            <a:pathLst>
              <a:path w="99" h="115">
                <a:moveTo>
                  <a:pt x="8" y="52"/>
                </a:moveTo>
                <a:cubicBezTo>
                  <a:pt x="5" y="52"/>
                  <a:pt x="3" y="52"/>
                  <a:pt x="2" y="50"/>
                </a:cubicBezTo>
                <a:cubicBezTo>
                  <a:pt x="0" y="49"/>
                  <a:pt x="0" y="47"/>
                  <a:pt x="0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2"/>
                  <a:pt x="0" y="40"/>
                  <a:pt x="2" y="39"/>
                </a:cubicBezTo>
                <a:cubicBezTo>
                  <a:pt x="3" y="38"/>
                  <a:pt x="5" y="37"/>
                  <a:pt x="8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26"/>
                  <a:pt x="24" y="16"/>
                  <a:pt x="32" y="10"/>
                </a:cubicBezTo>
                <a:cubicBezTo>
                  <a:pt x="40" y="3"/>
                  <a:pt x="50" y="0"/>
                  <a:pt x="62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2" y="3"/>
                  <a:pt x="86" y="5"/>
                  <a:pt x="89" y="7"/>
                </a:cubicBezTo>
                <a:cubicBezTo>
                  <a:pt x="92" y="9"/>
                  <a:pt x="94" y="12"/>
                  <a:pt x="96" y="14"/>
                </a:cubicBezTo>
                <a:cubicBezTo>
                  <a:pt x="98" y="17"/>
                  <a:pt x="98" y="20"/>
                  <a:pt x="98" y="22"/>
                </a:cubicBezTo>
                <a:cubicBezTo>
                  <a:pt x="98" y="24"/>
                  <a:pt x="98" y="26"/>
                  <a:pt x="97" y="28"/>
                </a:cubicBezTo>
                <a:cubicBezTo>
                  <a:pt x="96" y="30"/>
                  <a:pt x="94" y="31"/>
                  <a:pt x="93" y="32"/>
                </a:cubicBezTo>
                <a:cubicBezTo>
                  <a:pt x="91" y="33"/>
                  <a:pt x="90" y="34"/>
                  <a:pt x="89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4" y="30"/>
                  <a:pt x="80" y="26"/>
                  <a:pt x="77" y="24"/>
                </a:cubicBezTo>
                <a:cubicBezTo>
                  <a:pt x="73" y="22"/>
                  <a:pt x="68" y="21"/>
                  <a:pt x="62" y="21"/>
                </a:cubicBezTo>
                <a:cubicBezTo>
                  <a:pt x="57" y="21"/>
                  <a:pt x="52" y="22"/>
                  <a:pt x="48" y="25"/>
                </a:cubicBezTo>
                <a:cubicBezTo>
                  <a:pt x="44" y="28"/>
                  <a:pt x="42" y="32"/>
                  <a:pt x="40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70" y="37"/>
                  <a:pt x="72" y="38"/>
                  <a:pt x="73" y="39"/>
                </a:cubicBezTo>
                <a:cubicBezTo>
                  <a:pt x="75" y="40"/>
                  <a:pt x="75" y="42"/>
                  <a:pt x="75" y="44"/>
                </a:cubicBezTo>
                <a:cubicBezTo>
                  <a:pt x="75" y="46"/>
                  <a:pt x="75" y="46"/>
                  <a:pt x="75" y="46"/>
                </a:cubicBezTo>
                <a:cubicBezTo>
                  <a:pt x="75" y="47"/>
                  <a:pt x="75" y="49"/>
                  <a:pt x="73" y="50"/>
                </a:cubicBezTo>
                <a:cubicBezTo>
                  <a:pt x="72" y="52"/>
                  <a:pt x="70" y="52"/>
                  <a:pt x="67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62"/>
                  <a:pt x="38" y="62"/>
                  <a:pt x="3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70" y="62"/>
                  <a:pt x="72" y="63"/>
                  <a:pt x="73" y="64"/>
                </a:cubicBezTo>
                <a:cubicBezTo>
                  <a:pt x="75" y="65"/>
                  <a:pt x="75" y="67"/>
                  <a:pt x="75" y="69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72"/>
                  <a:pt x="75" y="74"/>
                  <a:pt x="73" y="75"/>
                </a:cubicBezTo>
                <a:cubicBezTo>
                  <a:pt x="72" y="77"/>
                  <a:pt x="70" y="77"/>
                  <a:pt x="67" y="77"/>
                </a:cubicBezTo>
                <a:cubicBezTo>
                  <a:pt x="40" y="77"/>
                  <a:pt x="40" y="77"/>
                  <a:pt x="40" y="77"/>
                </a:cubicBezTo>
                <a:cubicBezTo>
                  <a:pt x="42" y="83"/>
                  <a:pt x="44" y="87"/>
                  <a:pt x="48" y="90"/>
                </a:cubicBezTo>
                <a:cubicBezTo>
                  <a:pt x="52" y="93"/>
                  <a:pt x="57" y="94"/>
                  <a:pt x="63" y="94"/>
                </a:cubicBezTo>
                <a:cubicBezTo>
                  <a:pt x="69" y="94"/>
                  <a:pt x="73" y="93"/>
                  <a:pt x="77" y="90"/>
                </a:cubicBezTo>
                <a:cubicBezTo>
                  <a:pt x="81" y="88"/>
                  <a:pt x="84" y="84"/>
                  <a:pt x="87" y="80"/>
                </a:cubicBezTo>
                <a:cubicBezTo>
                  <a:pt x="87" y="79"/>
                  <a:pt x="88" y="80"/>
                  <a:pt x="89" y="80"/>
                </a:cubicBezTo>
                <a:cubicBezTo>
                  <a:pt x="90" y="80"/>
                  <a:pt x="92" y="81"/>
                  <a:pt x="93" y="82"/>
                </a:cubicBezTo>
                <a:cubicBezTo>
                  <a:pt x="95" y="83"/>
                  <a:pt x="96" y="84"/>
                  <a:pt x="97" y="86"/>
                </a:cubicBezTo>
                <a:cubicBezTo>
                  <a:pt x="98" y="87"/>
                  <a:pt x="99" y="89"/>
                  <a:pt x="99" y="92"/>
                </a:cubicBezTo>
                <a:cubicBezTo>
                  <a:pt x="99" y="94"/>
                  <a:pt x="98" y="96"/>
                  <a:pt x="97" y="99"/>
                </a:cubicBezTo>
                <a:cubicBezTo>
                  <a:pt x="95" y="102"/>
                  <a:pt x="93" y="104"/>
                  <a:pt x="90" y="107"/>
                </a:cubicBezTo>
                <a:cubicBezTo>
                  <a:pt x="87" y="109"/>
                  <a:pt x="83" y="111"/>
                  <a:pt x="79" y="112"/>
                </a:cubicBezTo>
                <a:cubicBezTo>
                  <a:pt x="74" y="114"/>
                  <a:pt x="69" y="115"/>
                  <a:pt x="62" y="115"/>
                </a:cubicBezTo>
                <a:cubicBezTo>
                  <a:pt x="50" y="115"/>
                  <a:pt x="40" y="111"/>
                  <a:pt x="32" y="105"/>
                </a:cubicBezTo>
                <a:cubicBezTo>
                  <a:pt x="23" y="98"/>
                  <a:pt x="18" y="89"/>
                  <a:pt x="16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5" y="77"/>
                  <a:pt x="3" y="77"/>
                  <a:pt x="2" y="75"/>
                </a:cubicBezTo>
                <a:cubicBezTo>
                  <a:pt x="0" y="74"/>
                  <a:pt x="0" y="72"/>
                  <a:pt x="0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7"/>
                  <a:pt x="0" y="65"/>
                  <a:pt x="2" y="64"/>
                </a:cubicBezTo>
                <a:cubicBezTo>
                  <a:pt x="3" y="63"/>
                  <a:pt x="5" y="62"/>
                  <a:pt x="8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52"/>
                  <a:pt x="14" y="52"/>
                  <a:pt x="14" y="52"/>
                </a:cubicBezTo>
                <a:lnTo>
                  <a:pt x="8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1" name="Freeform 97"/>
          <p:cNvSpPr>
            <a:spLocks noEditPoints="1"/>
          </p:cNvSpPr>
          <p:nvPr userDrawn="1"/>
        </p:nvSpPr>
        <p:spPr bwMode="auto">
          <a:xfrm>
            <a:off x="5203926" y="5925807"/>
            <a:ext cx="101843" cy="104298"/>
          </a:xfrm>
          <a:custGeom>
            <a:avLst/>
            <a:gdLst/>
            <a:ahLst/>
            <a:cxnLst>
              <a:cxn ang="0">
                <a:pos x="80" y="74"/>
              </a:cxn>
              <a:cxn ang="0">
                <a:pos x="83" y="65"/>
              </a:cxn>
              <a:cxn ang="0">
                <a:pos x="87" y="55"/>
              </a:cxn>
              <a:cxn ang="0">
                <a:pos x="92" y="46"/>
              </a:cxn>
              <a:cxn ang="0">
                <a:pos x="100" y="43"/>
              </a:cxn>
              <a:cxn ang="0">
                <a:pos x="105" y="44"/>
              </a:cxn>
              <a:cxn ang="0">
                <a:pos x="108" y="47"/>
              </a:cxn>
              <a:cxn ang="0">
                <a:pos x="110" y="49"/>
              </a:cxn>
              <a:cxn ang="0">
                <a:pos x="111" y="50"/>
              </a:cxn>
              <a:cxn ang="0">
                <a:pos x="104" y="70"/>
              </a:cxn>
              <a:cxn ang="0">
                <a:pos x="94" y="87"/>
              </a:cxn>
              <a:cxn ang="0">
                <a:pos x="117" y="107"/>
              </a:cxn>
              <a:cxn ang="0">
                <a:pos x="117" y="108"/>
              </a:cxn>
              <a:cxn ang="0">
                <a:pos x="114" y="112"/>
              </a:cxn>
              <a:cxn ang="0">
                <a:pos x="110" y="116"/>
              </a:cxn>
              <a:cxn ang="0">
                <a:pos x="104" y="117"/>
              </a:cxn>
              <a:cxn ang="0">
                <a:pos x="97" y="116"/>
              </a:cxn>
              <a:cxn ang="0">
                <a:pos x="89" y="110"/>
              </a:cxn>
              <a:cxn ang="0">
                <a:pos x="81" y="102"/>
              </a:cxn>
              <a:cxn ang="0">
                <a:pos x="64" y="114"/>
              </a:cxn>
              <a:cxn ang="0">
                <a:pos x="42" y="118"/>
              </a:cxn>
              <a:cxn ang="0">
                <a:pos x="11" y="110"/>
              </a:cxn>
              <a:cxn ang="0">
                <a:pos x="0" y="84"/>
              </a:cxn>
              <a:cxn ang="0">
                <a:pos x="7" y="64"/>
              </a:cxn>
              <a:cxn ang="0">
                <a:pos x="26" y="52"/>
              </a:cxn>
              <a:cxn ang="0">
                <a:pos x="19" y="42"/>
              </a:cxn>
              <a:cxn ang="0">
                <a:pos x="16" y="30"/>
              </a:cxn>
              <a:cxn ang="0">
                <a:pos x="18" y="18"/>
              </a:cxn>
              <a:cxn ang="0">
                <a:pos x="25" y="9"/>
              </a:cxn>
              <a:cxn ang="0">
                <a:pos x="36" y="3"/>
              </a:cxn>
              <a:cxn ang="0">
                <a:pos x="51" y="0"/>
              </a:cxn>
              <a:cxn ang="0">
                <a:pos x="64" y="2"/>
              </a:cxn>
              <a:cxn ang="0">
                <a:pos x="74" y="8"/>
              </a:cxn>
              <a:cxn ang="0">
                <a:pos x="81" y="17"/>
              </a:cxn>
              <a:cxn ang="0">
                <a:pos x="83" y="28"/>
              </a:cxn>
              <a:cxn ang="0">
                <a:pos x="76" y="44"/>
              </a:cxn>
              <a:cxn ang="0">
                <a:pos x="58" y="55"/>
              </a:cxn>
              <a:cxn ang="0">
                <a:pos x="80" y="74"/>
              </a:cxn>
              <a:cxn ang="0">
                <a:pos x="37" y="63"/>
              </a:cxn>
              <a:cxn ang="0">
                <a:pos x="26" y="70"/>
              </a:cxn>
              <a:cxn ang="0">
                <a:pos x="22" y="82"/>
              </a:cxn>
              <a:cxn ang="0">
                <a:pos x="28" y="96"/>
              </a:cxn>
              <a:cxn ang="0">
                <a:pos x="44" y="101"/>
              </a:cxn>
              <a:cxn ang="0">
                <a:pos x="57" y="98"/>
              </a:cxn>
              <a:cxn ang="0">
                <a:pos x="68" y="90"/>
              </a:cxn>
              <a:cxn ang="0">
                <a:pos x="37" y="63"/>
              </a:cxn>
              <a:cxn ang="0">
                <a:pos x="46" y="46"/>
              </a:cxn>
              <a:cxn ang="0">
                <a:pos x="59" y="39"/>
              </a:cxn>
              <a:cxn ang="0">
                <a:pos x="63" y="30"/>
              </a:cxn>
              <a:cxn ang="0">
                <a:pos x="60" y="21"/>
              </a:cxn>
              <a:cxn ang="0">
                <a:pos x="51" y="17"/>
              </a:cxn>
              <a:cxn ang="0">
                <a:pos x="41" y="21"/>
              </a:cxn>
              <a:cxn ang="0">
                <a:pos x="38" y="30"/>
              </a:cxn>
              <a:cxn ang="0">
                <a:pos x="40" y="39"/>
              </a:cxn>
              <a:cxn ang="0">
                <a:pos x="46" y="46"/>
              </a:cxn>
            </a:cxnLst>
            <a:rect l="0" t="0" r="r" b="b"/>
            <a:pathLst>
              <a:path w="117" h="118">
                <a:moveTo>
                  <a:pt x="80" y="74"/>
                </a:moveTo>
                <a:cubicBezTo>
                  <a:pt x="81" y="71"/>
                  <a:pt x="82" y="68"/>
                  <a:pt x="83" y="65"/>
                </a:cubicBezTo>
                <a:cubicBezTo>
                  <a:pt x="85" y="62"/>
                  <a:pt x="86" y="59"/>
                  <a:pt x="87" y="55"/>
                </a:cubicBezTo>
                <a:cubicBezTo>
                  <a:pt x="89" y="51"/>
                  <a:pt x="90" y="48"/>
                  <a:pt x="92" y="46"/>
                </a:cubicBezTo>
                <a:cubicBezTo>
                  <a:pt x="94" y="44"/>
                  <a:pt x="97" y="43"/>
                  <a:pt x="100" y="43"/>
                </a:cubicBezTo>
                <a:cubicBezTo>
                  <a:pt x="102" y="43"/>
                  <a:pt x="103" y="44"/>
                  <a:pt x="105" y="44"/>
                </a:cubicBezTo>
                <a:cubicBezTo>
                  <a:pt x="106" y="45"/>
                  <a:pt x="107" y="46"/>
                  <a:pt x="108" y="47"/>
                </a:cubicBezTo>
                <a:cubicBezTo>
                  <a:pt x="109" y="47"/>
                  <a:pt x="110" y="48"/>
                  <a:pt x="110" y="49"/>
                </a:cubicBezTo>
                <a:cubicBezTo>
                  <a:pt x="111" y="49"/>
                  <a:pt x="111" y="50"/>
                  <a:pt x="111" y="50"/>
                </a:cubicBezTo>
                <a:cubicBezTo>
                  <a:pt x="109" y="57"/>
                  <a:pt x="107" y="64"/>
                  <a:pt x="104" y="70"/>
                </a:cubicBezTo>
                <a:cubicBezTo>
                  <a:pt x="101" y="76"/>
                  <a:pt x="98" y="81"/>
                  <a:pt x="94" y="87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7" y="107"/>
                  <a:pt x="117" y="107"/>
                  <a:pt x="117" y="108"/>
                </a:cubicBezTo>
                <a:cubicBezTo>
                  <a:pt x="116" y="110"/>
                  <a:pt x="115" y="111"/>
                  <a:pt x="114" y="112"/>
                </a:cubicBezTo>
                <a:cubicBezTo>
                  <a:pt x="113" y="113"/>
                  <a:pt x="112" y="114"/>
                  <a:pt x="110" y="116"/>
                </a:cubicBezTo>
                <a:cubicBezTo>
                  <a:pt x="108" y="117"/>
                  <a:pt x="106" y="117"/>
                  <a:pt x="104" y="117"/>
                </a:cubicBezTo>
                <a:cubicBezTo>
                  <a:pt x="102" y="117"/>
                  <a:pt x="99" y="117"/>
                  <a:pt x="97" y="116"/>
                </a:cubicBezTo>
                <a:cubicBezTo>
                  <a:pt x="94" y="115"/>
                  <a:pt x="92" y="113"/>
                  <a:pt x="89" y="110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76" y="107"/>
                  <a:pt x="70" y="111"/>
                  <a:pt x="64" y="114"/>
                </a:cubicBezTo>
                <a:cubicBezTo>
                  <a:pt x="57" y="117"/>
                  <a:pt x="50" y="118"/>
                  <a:pt x="42" y="118"/>
                </a:cubicBezTo>
                <a:cubicBezTo>
                  <a:pt x="29" y="118"/>
                  <a:pt x="19" y="115"/>
                  <a:pt x="11" y="110"/>
                </a:cubicBezTo>
                <a:cubicBezTo>
                  <a:pt x="3" y="104"/>
                  <a:pt x="0" y="95"/>
                  <a:pt x="0" y="84"/>
                </a:cubicBezTo>
                <a:cubicBezTo>
                  <a:pt x="0" y="76"/>
                  <a:pt x="2" y="70"/>
                  <a:pt x="7" y="64"/>
                </a:cubicBezTo>
                <a:cubicBezTo>
                  <a:pt x="11" y="59"/>
                  <a:pt x="18" y="55"/>
                  <a:pt x="26" y="52"/>
                </a:cubicBezTo>
                <a:cubicBezTo>
                  <a:pt x="23" y="49"/>
                  <a:pt x="20" y="46"/>
                  <a:pt x="19" y="42"/>
                </a:cubicBezTo>
                <a:cubicBezTo>
                  <a:pt x="17" y="38"/>
                  <a:pt x="16" y="34"/>
                  <a:pt x="16" y="30"/>
                </a:cubicBezTo>
                <a:cubicBezTo>
                  <a:pt x="16" y="25"/>
                  <a:pt x="16" y="22"/>
                  <a:pt x="18" y="18"/>
                </a:cubicBezTo>
                <a:cubicBezTo>
                  <a:pt x="20" y="14"/>
                  <a:pt x="22" y="11"/>
                  <a:pt x="25" y="9"/>
                </a:cubicBezTo>
                <a:cubicBezTo>
                  <a:pt x="28" y="6"/>
                  <a:pt x="32" y="4"/>
                  <a:pt x="36" y="3"/>
                </a:cubicBezTo>
                <a:cubicBezTo>
                  <a:pt x="41" y="1"/>
                  <a:pt x="46" y="0"/>
                  <a:pt x="51" y="0"/>
                </a:cubicBezTo>
                <a:cubicBezTo>
                  <a:pt x="56" y="0"/>
                  <a:pt x="60" y="1"/>
                  <a:pt x="64" y="2"/>
                </a:cubicBezTo>
                <a:cubicBezTo>
                  <a:pt x="68" y="4"/>
                  <a:pt x="71" y="6"/>
                  <a:pt x="74" y="8"/>
                </a:cubicBezTo>
                <a:cubicBezTo>
                  <a:pt x="77" y="10"/>
                  <a:pt x="79" y="13"/>
                  <a:pt x="81" y="17"/>
                </a:cubicBezTo>
                <a:cubicBezTo>
                  <a:pt x="82" y="20"/>
                  <a:pt x="83" y="24"/>
                  <a:pt x="83" y="28"/>
                </a:cubicBezTo>
                <a:cubicBezTo>
                  <a:pt x="83" y="34"/>
                  <a:pt x="81" y="40"/>
                  <a:pt x="76" y="44"/>
                </a:cubicBezTo>
                <a:cubicBezTo>
                  <a:pt x="72" y="49"/>
                  <a:pt x="66" y="52"/>
                  <a:pt x="58" y="55"/>
                </a:cubicBezTo>
                <a:lnTo>
                  <a:pt x="80" y="74"/>
                </a:lnTo>
                <a:close/>
                <a:moveTo>
                  <a:pt x="37" y="63"/>
                </a:moveTo>
                <a:cubicBezTo>
                  <a:pt x="32" y="64"/>
                  <a:pt x="29" y="67"/>
                  <a:pt x="26" y="70"/>
                </a:cubicBezTo>
                <a:cubicBezTo>
                  <a:pt x="23" y="73"/>
                  <a:pt x="22" y="77"/>
                  <a:pt x="22" y="82"/>
                </a:cubicBezTo>
                <a:cubicBezTo>
                  <a:pt x="22" y="88"/>
                  <a:pt x="24" y="92"/>
                  <a:pt x="28" y="96"/>
                </a:cubicBezTo>
                <a:cubicBezTo>
                  <a:pt x="32" y="99"/>
                  <a:pt x="37" y="101"/>
                  <a:pt x="44" y="101"/>
                </a:cubicBezTo>
                <a:cubicBezTo>
                  <a:pt x="48" y="101"/>
                  <a:pt x="53" y="100"/>
                  <a:pt x="57" y="98"/>
                </a:cubicBezTo>
                <a:cubicBezTo>
                  <a:pt x="61" y="96"/>
                  <a:pt x="64" y="93"/>
                  <a:pt x="68" y="90"/>
                </a:cubicBezTo>
                <a:lnTo>
                  <a:pt x="37" y="63"/>
                </a:lnTo>
                <a:close/>
                <a:moveTo>
                  <a:pt x="46" y="46"/>
                </a:moveTo>
                <a:cubicBezTo>
                  <a:pt x="52" y="44"/>
                  <a:pt x="57" y="42"/>
                  <a:pt x="59" y="39"/>
                </a:cubicBezTo>
                <a:cubicBezTo>
                  <a:pt x="62" y="37"/>
                  <a:pt x="63" y="33"/>
                  <a:pt x="63" y="30"/>
                </a:cubicBezTo>
                <a:cubicBezTo>
                  <a:pt x="63" y="26"/>
                  <a:pt x="62" y="23"/>
                  <a:pt x="60" y="21"/>
                </a:cubicBezTo>
                <a:cubicBezTo>
                  <a:pt x="57" y="18"/>
                  <a:pt x="54" y="17"/>
                  <a:pt x="51" y="17"/>
                </a:cubicBezTo>
                <a:cubicBezTo>
                  <a:pt x="47" y="17"/>
                  <a:pt x="43" y="18"/>
                  <a:pt x="41" y="21"/>
                </a:cubicBezTo>
                <a:cubicBezTo>
                  <a:pt x="39" y="23"/>
                  <a:pt x="38" y="26"/>
                  <a:pt x="38" y="30"/>
                </a:cubicBezTo>
                <a:cubicBezTo>
                  <a:pt x="38" y="33"/>
                  <a:pt x="39" y="36"/>
                  <a:pt x="40" y="39"/>
                </a:cubicBezTo>
                <a:cubicBezTo>
                  <a:pt x="42" y="41"/>
                  <a:pt x="44" y="43"/>
                  <a:pt x="46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2" name="Freeform 101"/>
          <p:cNvSpPr>
            <a:spLocks noEditPoints="1"/>
          </p:cNvSpPr>
          <p:nvPr userDrawn="1"/>
        </p:nvSpPr>
        <p:spPr bwMode="auto">
          <a:xfrm>
            <a:off x="5441966" y="5928269"/>
            <a:ext cx="82212" cy="98163"/>
          </a:xfrm>
          <a:custGeom>
            <a:avLst/>
            <a:gdLst/>
            <a:ahLst/>
            <a:cxnLst>
              <a:cxn ang="0">
                <a:pos x="47" y="113"/>
              </a:cxn>
              <a:cxn ang="0">
                <a:pos x="27" y="109"/>
              </a:cxn>
              <a:cxn ang="0">
                <a:pos x="12" y="99"/>
              </a:cxn>
              <a:cxn ang="0">
                <a:pos x="3" y="83"/>
              </a:cxn>
              <a:cxn ang="0">
                <a:pos x="0" y="62"/>
              </a:cxn>
              <a:cxn ang="0">
                <a:pos x="0" y="51"/>
              </a:cxn>
              <a:cxn ang="0">
                <a:pos x="3" y="30"/>
              </a:cxn>
              <a:cxn ang="0">
                <a:pos x="12" y="14"/>
              </a:cxn>
              <a:cxn ang="0">
                <a:pos x="27" y="3"/>
              </a:cxn>
              <a:cxn ang="0">
                <a:pos x="47" y="0"/>
              </a:cxn>
              <a:cxn ang="0">
                <a:pos x="67" y="3"/>
              </a:cxn>
              <a:cxn ang="0">
                <a:pos x="82" y="13"/>
              </a:cxn>
              <a:cxn ang="0">
                <a:pos x="92" y="30"/>
              </a:cxn>
              <a:cxn ang="0">
                <a:pos x="95" y="51"/>
              </a:cxn>
              <a:cxn ang="0">
                <a:pos x="95" y="62"/>
              </a:cxn>
              <a:cxn ang="0">
                <a:pos x="92" y="83"/>
              </a:cxn>
              <a:cxn ang="0">
                <a:pos x="82" y="99"/>
              </a:cxn>
              <a:cxn ang="0">
                <a:pos x="67" y="109"/>
              </a:cxn>
              <a:cxn ang="0">
                <a:pos x="47" y="113"/>
              </a:cxn>
              <a:cxn ang="0">
                <a:pos x="47" y="93"/>
              </a:cxn>
              <a:cxn ang="0">
                <a:pos x="64" y="85"/>
              </a:cxn>
              <a:cxn ang="0">
                <a:pos x="70" y="63"/>
              </a:cxn>
              <a:cxn ang="0">
                <a:pos x="70" y="49"/>
              </a:cxn>
              <a:cxn ang="0">
                <a:pos x="64" y="27"/>
              </a:cxn>
              <a:cxn ang="0">
                <a:pos x="47" y="20"/>
              </a:cxn>
              <a:cxn ang="0">
                <a:pos x="30" y="27"/>
              </a:cxn>
              <a:cxn ang="0">
                <a:pos x="25" y="49"/>
              </a:cxn>
              <a:cxn ang="0">
                <a:pos x="25" y="63"/>
              </a:cxn>
              <a:cxn ang="0">
                <a:pos x="30" y="85"/>
              </a:cxn>
              <a:cxn ang="0">
                <a:pos x="47" y="93"/>
              </a:cxn>
            </a:cxnLst>
            <a:rect l="0" t="0" r="r" b="b"/>
            <a:pathLst>
              <a:path w="95" h="113">
                <a:moveTo>
                  <a:pt x="47" y="113"/>
                </a:moveTo>
                <a:cubicBezTo>
                  <a:pt x="40" y="113"/>
                  <a:pt x="33" y="112"/>
                  <a:pt x="27" y="109"/>
                </a:cubicBezTo>
                <a:cubicBezTo>
                  <a:pt x="21" y="107"/>
                  <a:pt x="16" y="104"/>
                  <a:pt x="12" y="99"/>
                </a:cubicBezTo>
                <a:cubicBezTo>
                  <a:pt x="8" y="95"/>
                  <a:pt x="5" y="89"/>
                  <a:pt x="3" y="83"/>
                </a:cubicBezTo>
                <a:cubicBezTo>
                  <a:pt x="1" y="77"/>
                  <a:pt x="0" y="70"/>
                  <a:pt x="0" y="6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3"/>
                  <a:pt x="1" y="36"/>
                  <a:pt x="3" y="30"/>
                </a:cubicBezTo>
                <a:cubicBezTo>
                  <a:pt x="5" y="23"/>
                  <a:pt x="8" y="18"/>
                  <a:pt x="12" y="14"/>
                </a:cubicBezTo>
                <a:cubicBezTo>
                  <a:pt x="17" y="9"/>
                  <a:pt x="22" y="6"/>
                  <a:pt x="27" y="3"/>
                </a:cubicBezTo>
                <a:cubicBezTo>
                  <a:pt x="33" y="1"/>
                  <a:pt x="40" y="0"/>
                  <a:pt x="47" y="0"/>
                </a:cubicBezTo>
                <a:cubicBezTo>
                  <a:pt x="55" y="0"/>
                  <a:pt x="61" y="1"/>
                  <a:pt x="67" y="3"/>
                </a:cubicBezTo>
                <a:cubicBezTo>
                  <a:pt x="73" y="6"/>
                  <a:pt x="78" y="9"/>
                  <a:pt x="82" y="13"/>
                </a:cubicBezTo>
                <a:cubicBezTo>
                  <a:pt x="86" y="18"/>
                  <a:pt x="90" y="23"/>
                  <a:pt x="92" y="30"/>
                </a:cubicBezTo>
                <a:cubicBezTo>
                  <a:pt x="94" y="36"/>
                  <a:pt x="95" y="43"/>
                  <a:pt x="95" y="51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9"/>
                  <a:pt x="94" y="77"/>
                  <a:pt x="92" y="83"/>
                </a:cubicBezTo>
                <a:cubicBezTo>
                  <a:pt x="90" y="89"/>
                  <a:pt x="86" y="95"/>
                  <a:pt x="82" y="99"/>
                </a:cubicBezTo>
                <a:cubicBezTo>
                  <a:pt x="78" y="104"/>
                  <a:pt x="73" y="107"/>
                  <a:pt x="67" y="109"/>
                </a:cubicBezTo>
                <a:cubicBezTo>
                  <a:pt x="61" y="112"/>
                  <a:pt x="55" y="113"/>
                  <a:pt x="47" y="113"/>
                </a:cubicBezTo>
                <a:close/>
                <a:moveTo>
                  <a:pt x="47" y="93"/>
                </a:moveTo>
                <a:cubicBezTo>
                  <a:pt x="55" y="93"/>
                  <a:pt x="60" y="90"/>
                  <a:pt x="64" y="85"/>
                </a:cubicBezTo>
                <a:cubicBezTo>
                  <a:pt x="68" y="80"/>
                  <a:pt x="70" y="73"/>
                  <a:pt x="70" y="63"/>
                </a:cubicBezTo>
                <a:cubicBezTo>
                  <a:pt x="70" y="49"/>
                  <a:pt x="70" y="49"/>
                  <a:pt x="70" y="49"/>
                </a:cubicBezTo>
                <a:cubicBezTo>
                  <a:pt x="70" y="40"/>
                  <a:pt x="68" y="32"/>
                  <a:pt x="64" y="27"/>
                </a:cubicBezTo>
                <a:cubicBezTo>
                  <a:pt x="60" y="22"/>
                  <a:pt x="55" y="20"/>
                  <a:pt x="47" y="20"/>
                </a:cubicBezTo>
                <a:cubicBezTo>
                  <a:pt x="40" y="20"/>
                  <a:pt x="34" y="22"/>
                  <a:pt x="30" y="27"/>
                </a:cubicBezTo>
                <a:cubicBezTo>
                  <a:pt x="27" y="32"/>
                  <a:pt x="25" y="39"/>
                  <a:pt x="25" y="49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73"/>
                  <a:pt x="27" y="80"/>
                  <a:pt x="30" y="85"/>
                </a:cubicBezTo>
                <a:cubicBezTo>
                  <a:pt x="34" y="90"/>
                  <a:pt x="40" y="93"/>
                  <a:pt x="47" y="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3" name="Freeform 105"/>
          <p:cNvSpPr>
            <a:spLocks/>
          </p:cNvSpPr>
          <p:nvPr userDrawn="1"/>
        </p:nvSpPr>
        <p:spPr bwMode="auto">
          <a:xfrm>
            <a:off x="5670196" y="5928269"/>
            <a:ext cx="73622" cy="96935"/>
          </a:xfrm>
          <a:custGeom>
            <a:avLst/>
            <a:gdLst/>
            <a:ahLst/>
            <a:cxnLst>
              <a:cxn ang="0">
                <a:pos x="23" y="91"/>
              </a:cxn>
              <a:cxn ang="0">
                <a:pos x="37" y="91"/>
              </a:cxn>
              <a:cxn ang="0">
                <a:pos x="51" y="91"/>
              </a:cxn>
              <a:cxn ang="0">
                <a:pos x="64" y="91"/>
              </a:cxn>
              <a:cxn ang="0">
                <a:pos x="73" y="91"/>
              </a:cxn>
              <a:cxn ang="0">
                <a:pos x="82" y="93"/>
              </a:cxn>
              <a:cxn ang="0">
                <a:pos x="84" y="100"/>
              </a:cxn>
              <a:cxn ang="0">
                <a:pos x="84" y="101"/>
              </a:cxn>
              <a:cxn ang="0">
                <a:pos x="82" y="108"/>
              </a:cxn>
              <a:cxn ang="0">
                <a:pos x="73" y="111"/>
              </a:cxn>
              <a:cxn ang="0">
                <a:pos x="15" y="111"/>
              </a:cxn>
              <a:cxn ang="0">
                <a:pos x="4" y="108"/>
              </a:cxn>
              <a:cxn ang="0">
                <a:pos x="0" y="98"/>
              </a:cxn>
              <a:cxn ang="0">
                <a:pos x="0" y="93"/>
              </a:cxn>
              <a:cxn ang="0">
                <a:pos x="3" y="79"/>
              </a:cxn>
              <a:cxn ang="0">
                <a:pos x="11" y="69"/>
              </a:cxn>
              <a:cxn ang="0">
                <a:pos x="22" y="61"/>
              </a:cxn>
              <a:cxn ang="0">
                <a:pos x="34" y="55"/>
              </a:cxn>
              <a:cxn ang="0">
                <a:pos x="43" y="50"/>
              </a:cxn>
              <a:cxn ang="0">
                <a:pos x="51" y="46"/>
              </a:cxn>
              <a:cxn ang="0">
                <a:pos x="57" y="41"/>
              </a:cxn>
              <a:cxn ang="0">
                <a:pos x="59" y="34"/>
              </a:cxn>
              <a:cxn ang="0">
                <a:pos x="54" y="24"/>
              </a:cxn>
              <a:cxn ang="0">
                <a:pos x="40" y="20"/>
              </a:cxn>
              <a:cxn ang="0">
                <a:pos x="31" y="21"/>
              </a:cxn>
              <a:cxn ang="0">
                <a:pos x="24" y="26"/>
              </a:cxn>
              <a:cxn ang="0">
                <a:pos x="20" y="32"/>
              </a:cxn>
              <a:cxn ang="0">
                <a:pos x="17" y="39"/>
              </a:cxn>
              <a:cxn ang="0">
                <a:pos x="14" y="39"/>
              </a:cxn>
              <a:cxn ang="0">
                <a:pos x="9" y="38"/>
              </a:cxn>
              <a:cxn ang="0">
                <a:pos x="3" y="35"/>
              </a:cxn>
              <a:cxn ang="0">
                <a:pos x="1" y="27"/>
              </a:cxn>
              <a:cxn ang="0">
                <a:pos x="3" y="17"/>
              </a:cxn>
              <a:cxn ang="0">
                <a:pos x="11" y="9"/>
              </a:cxn>
              <a:cxn ang="0">
                <a:pos x="24" y="2"/>
              </a:cxn>
              <a:cxn ang="0">
                <a:pos x="42" y="0"/>
              </a:cxn>
              <a:cxn ang="0">
                <a:pos x="72" y="9"/>
              </a:cxn>
              <a:cxn ang="0">
                <a:pos x="83" y="34"/>
              </a:cxn>
              <a:cxn ang="0">
                <a:pos x="80" y="46"/>
              </a:cxn>
              <a:cxn ang="0">
                <a:pos x="73" y="56"/>
              </a:cxn>
              <a:cxn ang="0">
                <a:pos x="63" y="62"/>
              </a:cxn>
              <a:cxn ang="0">
                <a:pos x="52" y="68"/>
              </a:cxn>
              <a:cxn ang="0">
                <a:pos x="41" y="72"/>
              </a:cxn>
              <a:cxn ang="0">
                <a:pos x="33" y="77"/>
              </a:cxn>
              <a:cxn ang="0">
                <a:pos x="26" y="83"/>
              </a:cxn>
              <a:cxn ang="0">
                <a:pos x="23" y="91"/>
              </a:cxn>
            </a:cxnLst>
            <a:rect l="0" t="0" r="r" b="b"/>
            <a:pathLst>
              <a:path w="84" h="111">
                <a:moveTo>
                  <a:pt x="23" y="91"/>
                </a:moveTo>
                <a:cubicBezTo>
                  <a:pt x="27" y="91"/>
                  <a:pt x="32" y="91"/>
                  <a:pt x="37" y="91"/>
                </a:cubicBezTo>
                <a:cubicBezTo>
                  <a:pt x="42" y="91"/>
                  <a:pt x="47" y="91"/>
                  <a:pt x="51" y="91"/>
                </a:cubicBezTo>
                <a:cubicBezTo>
                  <a:pt x="56" y="91"/>
                  <a:pt x="60" y="91"/>
                  <a:pt x="64" y="91"/>
                </a:cubicBezTo>
                <a:cubicBezTo>
                  <a:pt x="68" y="91"/>
                  <a:pt x="71" y="91"/>
                  <a:pt x="73" y="91"/>
                </a:cubicBezTo>
                <a:cubicBezTo>
                  <a:pt x="77" y="91"/>
                  <a:pt x="80" y="91"/>
                  <a:pt x="82" y="93"/>
                </a:cubicBezTo>
                <a:cubicBezTo>
                  <a:pt x="83" y="95"/>
                  <a:pt x="84" y="97"/>
                  <a:pt x="84" y="100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84" y="104"/>
                  <a:pt x="83" y="107"/>
                  <a:pt x="82" y="108"/>
                </a:cubicBezTo>
                <a:cubicBezTo>
                  <a:pt x="80" y="110"/>
                  <a:pt x="77" y="111"/>
                  <a:pt x="73" y="111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0" y="111"/>
                  <a:pt x="6" y="110"/>
                  <a:pt x="4" y="108"/>
                </a:cubicBezTo>
                <a:cubicBezTo>
                  <a:pt x="1" y="107"/>
                  <a:pt x="0" y="103"/>
                  <a:pt x="0" y="98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3" y="79"/>
                </a:cubicBezTo>
                <a:cubicBezTo>
                  <a:pt x="5" y="75"/>
                  <a:pt x="8" y="72"/>
                  <a:pt x="11" y="69"/>
                </a:cubicBezTo>
                <a:cubicBezTo>
                  <a:pt x="15" y="66"/>
                  <a:pt x="18" y="63"/>
                  <a:pt x="22" y="61"/>
                </a:cubicBezTo>
                <a:cubicBezTo>
                  <a:pt x="26" y="59"/>
                  <a:pt x="30" y="56"/>
                  <a:pt x="34" y="55"/>
                </a:cubicBezTo>
                <a:cubicBezTo>
                  <a:pt x="37" y="53"/>
                  <a:pt x="40" y="52"/>
                  <a:pt x="43" y="50"/>
                </a:cubicBezTo>
                <a:cubicBezTo>
                  <a:pt x="46" y="49"/>
                  <a:pt x="49" y="47"/>
                  <a:pt x="51" y="46"/>
                </a:cubicBezTo>
                <a:cubicBezTo>
                  <a:pt x="54" y="44"/>
                  <a:pt x="55" y="43"/>
                  <a:pt x="57" y="41"/>
                </a:cubicBezTo>
                <a:cubicBezTo>
                  <a:pt x="58" y="39"/>
                  <a:pt x="59" y="37"/>
                  <a:pt x="59" y="34"/>
                </a:cubicBezTo>
                <a:cubicBezTo>
                  <a:pt x="59" y="30"/>
                  <a:pt x="57" y="26"/>
                  <a:pt x="54" y="24"/>
                </a:cubicBezTo>
                <a:cubicBezTo>
                  <a:pt x="51" y="21"/>
                  <a:pt x="46" y="20"/>
                  <a:pt x="40" y="20"/>
                </a:cubicBezTo>
                <a:cubicBezTo>
                  <a:pt x="37" y="20"/>
                  <a:pt x="34" y="20"/>
                  <a:pt x="31" y="21"/>
                </a:cubicBezTo>
                <a:cubicBezTo>
                  <a:pt x="29" y="22"/>
                  <a:pt x="26" y="24"/>
                  <a:pt x="24" y="26"/>
                </a:cubicBezTo>
                <a:cubicBezTo>
                  <a:pt x="22" y="27"/>
                  <a:pt x="21" y="29"/>
                  <a:pt x="20" y="32"/>
                </a:cubicBezTo>
                <a:cubicBezTo>
                  <a:pt x="18" y="34"/>
                  <a:pt x="18" y="36"/>
                  <a:pt x="17" y="39"/>
                </a:cubicBezTo>
                <a:cubicBezTo>
                  <a:pt x="17" y="39"/>
                  <a:pt x="16" y="39"/>
                  <a:pt x="14" y="39"/>
                </a:cubicBezTo>
                <a:cubicBezTo>
                  <a:pt x="13" y="39"/>
                  <a:pt x="11" y="39"/>
                  <a:pt x="9" y="38"/>
                </a:cubicBezTo>
                <a:cubicBezTo>
                  <a:pt x="7" y="37"/>
                  <a:pt x="5" y="36"/>
                  <a:pt x="3" y="35"/>
                </a:cubicBezTo>
                <a:cubicBezTo>
                  <a:pt x="2" y="33"/>
                  <a:pt x="1" y="31"/>
                  <a:pt x="1" y="27"/>
                </a:cubicBezTo>
                <a:cubicBezTo>
                  <a:pt x="1" y="24"/>
                  <a:pt x="2" y="21"/>
                  <a:pt x="3" y="17"/>
                </a:cubicBezTo>
                <a:cubicBezTo>
                  <a:pt x="5" y="14"/>
                  <a:pt x="8" y="11"/>
                  <a:pt x="11" y="9"/>
                </a:cubicBezTo>
                <a:cubicBezTo>
                  <a:pt x="15" y="6"/>
                  <a:pt x="19" y="4"/>
                  <a:pt x="24" y="2"/>
                </a:cubicBezTo>
                <a:cubicBezTo>
                  <a:pt x="29" y="1"/>
                  <a:pt x="35" y="0"/>
                  <a:pt x="42" y="0"/>
                </a:cubicBezTo>
                <a:cubicBezTo>
                  <a:pt x="55" y="0"/>
                  <a:pt x="65" y="3"/>
                  <a:pt x="72" y="9"/>
                </a:cubicBezTo>
                <a:cubicBezTo>
                  <a:pt x="79" y="15"/>
                  <a:pt x="83" y="23"/>
                  <a:pt x="83" y="34"/>
                </a:cubicBezTo>
                <a:cubicBezTo>
                  <a:pt x="83" y="39"/>
                  <a:pt x="82" y="43"/>
                  <a:pt x="80" y="46"/>
                </a:cubicBezTo>
                <a:cubicBezTo>
                  <a:pt x="78" y="50"/>
                  <a:pt x="76" y="53"/>
                  <a:pt x="73" y="56"/>
                </a:cubicBezTo>
                <a:cubicBezTo>
                  <a:pt x="70" y="58"/>
                  <a:pt x="67" y="60"/>
                  <a:pt x="63" y="62"/>
                </a:cubicBezTo>
                <a:cubicBezTo>
                  <a:pt x="60" y="64"/>
                  <a:pt x="56" y="66"/>
                  <a:pt x="52" y="68"/>
                </a:cubicBezTo>
                <a:cubicBezTo>
                  <a:pt x="48" y="69"/>
                  <a:pt x="44" y="71"/>
                  <a:pt x="41" y="72"/>
                </a:cubicBezTo>
                <a:cubicBezTo>
                  <a:pt x="38" y="74"/>
                  <a:pt x="35" y="75"/>
                  <a:pt x="33" y="77"/>
                </a:cubicBezTo>
                <a:cubicBezTo>
                  <a:pt x="30" y="79"/>
                  <a:pt x="28" y="81"/>
                  <a:pt x="26" y="83"/>
                </a:cubicBezTo>
                <a:cubicBezTo>
                  <a:pt x="25" y="85"/>
                  <a:pt x="24" y="88"/>
                  <a:pt x="23" y="9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4" name="Freeform 109"/>
          <p:cNvSpPr>
            <a:spLocks/>
          </p:cNvSpPr>
          <p:nvPr userDrawn="1"/>
        </p:nvSpPr>
        <p:spPr bwMode="auto">
          <a:xfrm>
            <a:off x="5886152" y="5935632"/>
            <a:ext cx="87120" cy="87119"/>
          </a:xfrm>
          <a:custGeom>
            <a:avLst/>
            <a:gdLst/>
            <a:ahLst/>
            <a:cxnLst>
              <a:cxn ang="0">
                <a:pos x="72" y="7"/>
              </a:cxn>
              <a:cxn ang="0">
                <a:pos x="49" y="30"/>
              </a:cxn>
              <a:cxn ang="0">
                <a:pos x="26" y="7"/>
              </a:cxn>
              <a:cxn ang="0">
                <a:pos x="7" y="6"/>
              </a:cxn>
              <a:cxn ang="0">
                <a:pos x="6" y="7"/>
              </a:cxn>
              <a:cxn ang="0">
                <a:pos x="7" y="26"/>
              </a:cxn>
              <a:cxn ang="0">
                <a:pos x="30" y="49"/>
              </a:cxn>
              <a:cxn ang="0">
                <a:pos x="7" y="72"/>
              </a:cxn>
              <a:cxn ang="0">
                <a:pos x="6" y="92"/>
              </a:cxn>
              <a:cxn ang="0">
                <a:pos x="7" y="93"/>
              </a:cxn>
              <a:cxn ang="0">
                <a:pos x="26" y="92"/>
              </a:cxn>
              <a:cxn ang="0">
                <a:pos x="49" y="68"/>
              </a:cxn>
              <a:cxn ang="0">
                <a:pos x="72" y="92"/>
              </a:cxn>
              <a:cxn ang="0">
                <a:pos x="92" y="93"/>
              </a:cxn>
              <a:cxn ang="0">
                <a:pos x="93" y="92"/>
              </a:cxn>
              <a:cxn ang="0">
                <a:pos x="91" y="73"/>
              </a:cxn>
              <a:cxn ang="0">
                <a:pos x="68" y="49"/>
              </a:cxn>
              <a:cxn ang="0">
                <a:pos x="91" y="26"/>
              </a:cxn>
              <a:cxn ang="0">
                <a:pos x="93" y="7"/>
              </a:cxn>
              <a:cxn ang="0">
                <a:pos x="92" y="6"/>
              </a:cxn>
              <a:cxn ang="0">
                <a:pos x="72" y="7"/>
              </a:cxn>
            </a:cxnLst>
            <a:rect l="0" t="0" r="r" b="b"/>
            <a:pathLst>
              <a:path w="99" h="99">
                <a:moveTo>
                  <a:pt x="72" y="7"/>
                </a:moveTo>
                <a:cubicBezTo>
                  <a:pt x="49" y="30"/>
                  <a:pt x="49" y="30"/>
                  <a:pt x="49" y="30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0"/>
                  <a:pt x="12" y="0"/>
                  <a:pt x="7" y="6"/>
                </a:cubicBezTo>
                <a:cubicBezTo>
                  <a:pt x="6" y="7"/>
                  <a:pt x="6" y="7"/>
                  <a:pt x="6" y="7"/>
                </a:cubicBezTo>
                <a:cubicBezTo>
                  <a:pt x="0" y="12"/>
                  <a:pt x="0" y="19"/>
                  <a:pt x="7" y="26"/>
                </a:cubicBezTo>
                <a:cubicBezTo>
                  <a:pt x="30" y="49"/>
                  <a:pt x="30" y="49"/>
                  <a:pt x="30" y="49"/>
                </a:cubicBezTo>
                <a:cubicBezTo>
                  <a:pt x="7" y="72"/>
                  <a:pt x="7" y="72"/>
                  <a:pt x="7" y="72"/>
                </a:cubicBezTo>
                <a:cubicBezTo>
                  <a:pt x="0" y="80"/>
                  <a:pt x="0" y="86"/>
                  <a:pt x="6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12" y="98"/>
                  <a:pt x="19" y="99"/>
                  <a:pt x="26" y="92"/>
                </a:cubicBezTo>
                <a:cubicBezTo>
                  <a:pt x="49" y="68"/>
                  <a:pt x="49" y="68"/>
                  <a:pt x="49" y="68"/>
                </a:cubicBezTo>
                <a:cubicBezTo>
                  <a:pt x="72" y="92"/>
                  <a:pt x="72" y="92"/>
                  <a:pt x="72" y="92"/>
                </a:cubicBezTo>
                <a:cubicBezTo>
                  <a:pt x="80" y="99"/>
                  <a:pt x="86" y="98"/>
                  <a:pt x="92" y="93"/>
                </a:cubicBezTo>
                <a:cubicBezTo>
                  <a:pt x="93" y="92"/>
                  <a:pt x="93" y="92"/>
                  <a:pt x="93" y="92"/>
                </a:cubicBezTo>
                <a:cubicBezTo>
                  <a:pt x="98" y="86"/>
                  <a:pt x="99" y="80"/>
                  <a:pt x="91" y="73"/>
                </a:cubicBezTo>
                <a:cubicBezTo>
                  <a:pt x="68" y="49"/>
                  <a:pt x="68" y="49"/>
                  <a:pt x="68" y="49"/>
                </a:cubicBezTo>
                <a:cubicBezTo>
                  <a:pt x="91" y="26"/>
                  <a:pt x="91" y="26"/>
                  <a:pt x="91" y="26"/>
                </a:cubicBezTo>
                <a:cubicBezTo>
                  <a:pt x="99" y="19"/>
                  <a:pt x="98" y="12"/>
                  <a:pt x="93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86" y="0"/>
                  <a:pt x="80" y="0"/>
                  <a:pt x="72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5" name="Freeform 113"/>
          <p:cNvSpPr>
            <a:spLocks/>
          </p:cNvSpPr>
          <p:nvPr userDrawn="1"/>
        </p:nvSpPr>
        <p:spPr bwMode="auto">
          <a:xfrm>
            <a:off x="6111928" y="5927043"/>
            <a:ext cx="83438" cy="98163"/>
          </a:xfrm>
          <a:custGeom>
            <a:avLst/>
            <a:gdLst/>
            <a:ahLst/>
            <a:cxnLst>
              <a:cxn ang="0">
                <a:pos x="37" y="93"/>
              </a:cxn>
              <a:cxn ang="0">
                <a:pos x="83" y="93"/>
              </a:cxn>
              <a:cxn ang="0">
                <a:pos x="91" y="95"/>
              </a:cxn>
              <a:cxn ang="0">
                <a:pos x="94" y="102"/>
              </a:cxn>
              <a:cxn ang="0">
                <a:pos x="94" y="103"/>
              </a:cxn>
              <a:cxn ang="0">
                <a:pos x="91" y="110"/>
              </a:cxn>
              <a:cxn ang="0">
                <a:pos x="83" y="112"/>
              </a:cxn>
              <a:cxn ang="0">
                <a:pos x="11" y="112"/>
              </a:cxn>
              <a:cxn ang="0">
                <a:pos x="3" y="110"/>
              </a:cxn>
              <a:cxn ang="0">
                <a:pos x="0" y="103"/>
              </a:cxn>
              <a:cxn ang="0">
                <a:pos x="0" y="102"/>
              </a:cxn>
              <a:cxn ang="0">
                <a:pos x="11" y="93"/>
              </a:cxn>
              <a:cxn ang="0">
                <a:pos x="15" y="93"/>
              </a:cxn>
              <a:cxn ang="0">
                <a:pos x="19" y="70"/>
              </a:cxn>
              <a:cxn ang="0">
                <a:pos x="12" y="70"/>
              </a:cxn>
              <a:cxn ang="0">
                <a:pos x="6" y="68"/>
              </a:cxn>
              <a:cxn ang="0">
                <a:pos x="4" y="62"/>
              </a:cxn>
              <a:cxn ang="0">
                <a:pos x="4" y="60"/>
              </a:cxn>
              <a:cxn ang="0">
                <a:pos x="6" y="54"/>
              </a:cxn>
              <a:cxn ang="0">
                <a:pos x="12" y="52"/>
              </a:cxn>
              <a:cxn ang="0">
                <a:pos x="22" y="52"/>
              </a:cxn>
              <a:cxn ang="0">
                <a:pos x="26" y="34"/>
              </a:cxn>
              <a:cxn ang="0">
                <a:pos x="38" y="9"/>
              </a:cxn>
              <a:cxn ang="0">
                <a:pos x="63" y="0"/>
              </a:cxn>
              <a:cxn ang="0">
                <a:pos x="77" y="2"/>
              </a:cxn>
              <a:cxn ang="0">
                <a:pos x="86" y="7"/>
              </a:cxn>
              <a:cxn ang="0">
                <a:pos x="93" y="14"/>
              </a:cxn>
              <a:cxn ang="0">
                <a:pos x="95" y="23"/>
              </a:cxn>
              <a:cxn ang="0">
                <a:pos x="93" y="30"/>
              </a:cxn>
              <a:cxn ang="0">
                <a:pos x="88" y="34"/>
              </a:cxn>
              <a:cxn ang="0">
                <a:pos x="83" y="35"/>
              </a:cxn>
              <a:cxn ang="0">
                <a:pos x="81" y="35"/>
              </a:cxn>
              <a:cxn ang="0">
                <a:pos x="75" y="24"/>
              </a:cxn>
              <a:cxn ang="0">
                <a:pos x="64" y="20"/>
              </a:cxn>
              <a:cxn ang="0">
                <a:pos x="52" y="24"/>
              </a:cxn>
              <a:cxn ang="0">
                <a:pos x="47" y="37"/>
              </a:cxn>
              <a:cxn ang="0">
                <a:pos x="44" y="52"/>
              </a:cxn>
              <a:cxn ang="0">
                <a:pos x="66" y="52"/>
              </a:cxn>
              <a:cxn ang="0">
                <a:pos x="73" y="54"/>
              </a:cxn>
              <a:cxn ang="0">
                <a:pos x="75" y="60"/>
              </a:cxn>
              <a:cxn ang="0">
                <a:pos x="75" y="62"/>
              </a:cxn>
              <a:cxn ang="0">
                <a:pos x="73" y="68"/>
              </a:cxn>
              <a:cxn ang="0">
                <a:pos x="66" y="70"/>
              </a:cxn>
              <a:cxn ang="0">
                <a:pos x="41" y="70"/>
              </a:cxn>
              <a:cxn ang="0">
                <a:pos x="37" y="93"/>
              </a:cxn>
            </a:cxnLst>
            <a:rect l="0" t="0" r="r" b="b"/>
            <a:pathLst>
              <a:path w="95" h="112">
                <a:moveTo>
                  <a:pt x="37" y="93"/>
                </a:moveTo>
                <a:cubicBezTo>
                  <a:pt x="83" y="93"/>
                  <a:pt x="83" y="93"/>
                  <a:pt x="83" y="93"/>
                </a:cubicBezTo>
                <a:cubicBezTo>
                  <a:pt x="87" y="93"/>
                  <a:pt x="89" y="94"/>
                  <a:pt x="91" y="95"/>
                </a:cubicBezTo>
                <a:cubicBezTo>
                  <a:pt x="93" y="96"/>
                  <a:pt x="94" y="99"/>
                  <a:pt x="94" y="102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4" y="106"/>
                  <a:pt x="93" y="109"/>
                  <a:pt x="91" y="110"/>
                </a:cubicBezTo>
                <a:cubicBezTo>
                  <a:pt x="89" y="112"/>
                  <a:pt x="87" y="112"/>
                  <a:pt x="83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7" y="112"/>
                  <a:pt x="4" y="112"/>
                  <a:pt x="3" y="110"/>
                </a:cubicBezTo>
                <a:cubicBezTo>
                  <a:pt x="1" y="109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6"/>
                  <a:pt x="4" y="93"/>
                  <a:pt x="11" y="93"/>
                </a:cubicBezTo>
                <a:cubicBezTo>
                  <a:pt x="15" y="93"/>
                  <a:pt x="15" y="93"/>
                  <a:pt x="15" y="93"/>
                </a:cubicBezTo>
                <a:cubicBezTo>
                  <a:pt x="19" y="70"/>
                  <a:pt x="19" y="70"/>
                  <a:pt x="19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0" y="70"/>
                  <a:pt x="7" y="69"/>
                  <a:pt x="6" y="68"/>
                </a:cubicBezTo>
                <a:cubicBezTo>
                  <a:pt x="4" y="67"/>
                  <a:pt x="4" y="65"/>
                  <a:pt x="4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8"/>
                  <a:pt x="4" y="56"/>
                  <a:pt x="6" y="54"/>
                </a:cubicBezTo>
                <a:cubicBezTo>
                  <a:pt x="7" y="53"/>
                  <a:pt x="10" y="52"/>
                  <a:pt x="1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6" y="34"/>
                  <a:pt x="26" y="34"/>
                  <a:pt x="26" y="34"/>
                </a:cubicBezTo>
                <a:cubicBezTo>
                  <a:pt x="28" y="23"/>
                  <a:pt x="32" y="14"/>
                  <a:pt x="38" y="9"/>
                </a:cubicBezTo>
                <a:cubicBezTo>
                  <a:pt x="44" y="3"/>
                  <a:pt x="53" y="0"/>
                  <a:pt x="63" y="0"/>
                </a:cubicBezTo>
                <a:cubicBezTo>
                  <a:pt x="68" y="0"/>
                  <a:pt x="73" y="1"/>
                  <a:pt x="77" y="2"/>
                </a:cubicBezTo>
                <a:cubicBezTo>
                  <a:pt x="81" y="3"/>
                  <a:pt x="84" y="5"/>
                  <a:pt x="86" y="7"/>
                </a:cubicBezTo>
                <a:cubicBezTo>
                  <a:pt x="89" y="9"/>
                  <a:pt x="91" y="12"/>
                  <a:pt x="93" y="14"/>
                </a:cubicBezTo>
                <a:cubicBezTo>
                  <a:pt x="94" y="17"/>
                  <a:pt x="95" y="20"/>
                  <a:pt x="95" y="23"/>
                </a:cubicBezTo>
                <a:cubicBezTo>
                  <a:pt x="95" y="26"/>
                  <a:pt x="94" y="29"/>
                  <a:pt x="93" y="30"/>
                </a:cubicBezTo>
                <a:cubicBezTo>
                  <a:pt x="91" y="32"/>
                  <a:pt x="90" y="33"/>
                  <a:pt x="88" y="34"/>
                </a:cubicBezTo>
                <a:cubicBezTo>
                  <a:pt x="86" y="34"/>
                  <a:pt x="84" y="35"/>
                  <a:pt x="83" y="35"/>
                </a:cubicBezTo>
                <a:cubicBezTo>
                  <a:pt x="82" y="35"/>
                  <a:pt x="81" y="35"/>
                  <a:pt x="81" y="35"/>
                </a:cubicBezTo>
                <a:cubicBezTo>
                  <a:pt x="80" y="30"/>
                  <a:pt x="78" y="26"/>
                  <a:pt x="75" y="24"/>
                </a:cubicBezTo>
                <a:cubicBezTo>
                  <a:pt x="73" y="21"/>
                  <a:pt x="69" y="20"/>
                  <a:pt x="64" y="20"/>
                </a:cubicBezTo>
                <a:cubicBezTo>
                  <a:pt x="59" y="20"/>
                  <a:pt x="55" y="21"/>
                  <a:pt x="52" y="24"/>
                </a:cubicBezTo>
                <a:cubicBezTo>
                  <a:pt x="50" y="26"/>
                  <a:pt x="48" y="31"/>
                  <a:pt x="47" y="37"/>
                </a:cubicBezTo>
                <a:cubicBezTo>
                  <a:pt x="44" y="52"/>
                  <a:pt x="44" y="52"/>
                  <a:pt x="44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9" y="52"/>
                  <a:pt x="71" y="53"/>
                  <a:pt x="73" y="54"/>
                </a:cubicBezTo>
                <a:cubicBezTo>
                  <a:pt x="74" y="56"/>
                  <a:pt x="75" y="58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5"/>
                  <a:pt x="74" y="67"/>
                  <a:pt x="73" y="68"/>
                </a:cubicBezTo>
                <a:cubicBezTo>
                  <a:pt x="71" y="69"/>
                  <a:pt x="69" y="70"/>
                  <a:pt x="66" y="70"/>
                </a:cubicBezTo>
                <a:cubicBezTo>
                  <a:pt x="41" y="70"/>
                  <a:pt x="41" y="70"/>
                  <a:pt x="41" y="70"/>
                </a:cubicBezTo>
                <a:lnTo>
                  <a:pt x="37" y="9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6" name="Freeform 117"/>
          <p:cNvSpPr>
            <a:spLocks/>
          </p:cNvSpPr>
          <p:nvPr userDrawn="1"/>
        </p:nvSpPr>
        <p:spPr bwMode="auto">
          <a:xfrm>
            <a:off x="6332794" y="5928269"/>
            <a:ext cx="83438" cy="100617"/>
          </a:xfrm>
          <a:custGeom>
            <a:avLst/>
            <a:gdLst/>
            <a:ahLst/>
            <a:cxnLst>
              <a:cxn ang="0">
                <a:pos x="3" y="47"/>
              </a:cxn>
              <a:cxn ang="0">
                <a:pos x="10" y="41"/>
              </a:cxn>
              <a:cxn ang="0">
                <a:pos x="65" y="11"/>
              </a:cxn>
              <a:cxn ang="0">
                <a:pos x="73" y="7"/>
              </a:cxn>
              <a:cxn ang="0">
                <a:pos x="90" y="12"/>
              </a:cxn>
              <a:cxn ang="0">
                <a:pos x="84" y="30"/>
              </a:cxn>
              <a:cxn ang="0">
                <a:pos x="74" y="36"/>
              </a:cxn>
              <a:cxn ang="0">
                <a:pos x="32" y="57"/>
              </a:cxn>
              <a:cxn ang="0">
                <a:pos x="32" y="57"/>
              </a:cxn>
              <a:cxn ang="0">
                <a:pos x="33" y="58"/>
              </a:cxn>
              <a:cxn ang="0">
                <a:pos x="74" y="79"/>
              </a:cxn>
              <a:cxn ang="0">
                <a:pos x="85" y="84"/>
              </a:cxn>
              <a:cxn ang="0">
                <a:pos x="90" y="103"/>
              </a:cxn>
              <a:cxn ang="0">
                <a:pos x="73" y="108"/>
              </a:cxn>
              <a:cxn ang="0">
                <a:pos x="65" y="103"/>
              </a:cxn>
              <a:cxn ang="0">
                <a:pos x="10" y="73"/>
              </a:cxn>
              <a:cxn ang="0">
                <a:pos x="3" y="68"/>
              </a:cxn>
              <a:cxn ang="0">
                <a:pos x="3" y="67"/>
              </a:cxn>
              <a:cxn ang="0">
                <a:pos x="0" y="57"/>
              </a:cxn>
              <a:cxn ang="0">
                <a:pos x="3" y="47"/>
              </a:cxn>
            </a:cxnLst>
            <a:rect l="0" t="0" r="r" b="b"/>
            <a:pathLst>
              <a:path w="95" h="114">
                <a:moveTo>
                  <a:pt x="3" y="47"/>
                </a:moveTo>
                <a:cubicBezTo>
                  <a:pt x="5" y="45"/>
                  <a:pt x="7" y="43"/>
                  <a:pt x="10" y="41"/>
                </a:cubicBezTo>
                <a:cubicBezTo>
                  <a:pt x="65" y="11"/>
                  <a:pt x="65" y="11"/>
                  <a:pt x="65" y="11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84" y="0"/>
                  <a:pt x="90" y="12"/>
                </a:cubicBezTo>
                <a:cubicBezTo>
                  <a:pt x="95" y="20"/>
                  <a:pt x="92" y="26"/>
                  <a:pt x="84" y="30"/>
                </a:cubicBezTo>
                <a:cubicBezTo>
                  <a:pt x="76" y="35"/>
                  <a:pt x="74" y="36"/>
                  <a:pt x="74" y="36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3" y="58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6" y="80"/>
                  <a:pt x="85" y="84"/>
                </a:cubicBezTo>
                <a:cubicBezTo>
                  <a:pt x="92" y="89"/>
                  <a:pt x="95" y="94"/>
                  <a:pt x="90" y="103"/>
                </a:cubicBezTo>
                <a:cubicBezTo>
                  <a:pt x="84" y="114"/>
                  <a:pt x="73" y="108"/>
                  <a:pt x="73" y="108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10" y="73"/>
                  <a:pt x="10" y="73"/>
                  <a:pt x="10" y="73"/>
                </a:cubicBezTo>
                <a:cubicBezTo>
                  <a:pt x="7" y="72"/>
                  <a:pt x="5" y="70"/>
                  <a:pt x="3" y="68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5"/>
                  <a:pt x="0" y="62"/>
                  <a:pt x="0" y="57"/>
                </a:cubicBezTo>
                <a:cubicBezTo>
                  <a:pt x="0" y="53"/>
                  <a:pt x="1" y="49"/>
                  <a:pt x="3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7" name="Freeform 121"/>
          <p:cNvSpPr>
            <a:spLocks/>
          </p:cNvSpPr>
          <p:nvPr userDrawn="1"/>
        </p:nvSpPr>
        <p:spPr bwMode="auto">
          <a:xfrm>
            <a:off x="6553662" y="5914773"/>
            <a:ext cx="74849" cy="126385"/>
          </a:xfrm>
          <a:custGeom>
            <a:avLst/>
            <a:gdLst/>
            <a:ahLst/>
            <a:cxnLst>
              <a:cxn ang="0">
                <a:pos x="75" y="24"/>
              </a:cxn>
              <a:cxn ang="0">
                <a:pos x="82" y="36"/>
              </a:cxn>
              <a:cxn ang="0">
                <a:pos x="81" y="42"/>
              </a:cxn>
              <a:cxn ang="0">
                <a:pos x="78" y="46"/>
              </a:cxn>
              <a:cxn ang="0">
                <a:pos x="75" y="48"/>
              </a:cxn>
              <a:cxn ang="0">
                <a:pos x="73" y="49"/>
              </a:cxn>
              <a:cxn ang="0">
                <a:pos x="60" y="39"/>
              </a:cxn>
              <a:cxn ang="0">
                <a:pos x="44" y="36"/>
              </a:cxn>
              <a:cxn ang="0">
                <a:pos x="31" y="39"/>
              </a:cxn>
              <a:cxn ang="0">
                <a:pos x="26" y="48"/>
              </a:cxn>
              <a:cxn ang="0">
                <a:pos x="28" y="54"/>
              </a:cxn>
              <a:cxn ang="0">
                <a:pos x="32" y="58"/>
              </a:cxn>
              <a:cxn ang="0">
                <a:pos x="39" y="60"/>
              </a:cxn>
              <a:cxn ang="0">
                <a:pos x="48" y="63"/>
              </a:cxn>
              <a:cxn ang="0">
                <a:pos x="61" y="66"/>
              </a:cxn>
              <a:cxn ang="0">
                <a:pos x="72" y="71"/>
              </a:cxn>
              <a:cxn ang="0">
                <a:pos x="81" y="81"/>
              </a:cxn>
              <a:cxn ang="0">
                <a:pos x="85" y="95"/>
              </a:cxn>
              <a:cxn ang="0">
                <a:pos x="76" y="116"/>
              </a:cxn>
              <a:cxn ang="0">
                <a:pos x="53" y="127"/>
              </a:cxn>
              <a:cxn ang="0">
                <a:pos x="53" y="133"/>
              </a:cxn>
              <a:cxn ang="0">
                <a:pos x="43" y="145"/>
              </a:cxn>
              <a:cxn ang="0">
                <a:pos x="42" y="145"/>
              </a:cxn>
              <a:cxn ang="0">
                <a:pos x="35" y="142"/>
              </a:cxn>
              <a:cxn ang="0">
                <a:pos x="32" y="133"/>
              </a:cxn>
              <a:cxn ang="0">
                <a:pos x="32" y="127"/>
              </a:cxn>
              <a:cxn ang="0">
                <a:pos x="19" y="124"/>
              </a:cxn>
              <a:cxn ang="0">
                <a:pos x="9" y="119"/>
              </a:cxn>
              <a:cxn ang="0">
                <a:pos x="2" y="113"/>
              </a:cxn>
              <a:cxn ang="0">
                <a:pos x="0" y="106"/>
              </a:cxn>
              <a:cxn ang="0">
                <a:pos x="1" y="101"/>
              </a:cxn>
              <a:cxn ang="0">
                <a:pos x="4" y="97"/>
              </a:cxn>
              <a:cxn ang="0">
                <a:pos x="7" y="95"/>
              </a:cxn>
              <a:cxn ang="0">
                <a:pos x="9" y="94"/>
              </a:cxn>
              <a:cxn ang="0">
                <a:pos x="23" y="104"/>
              </a:cxn>
              <a:cxn ang="0">
                <a:pos x="41" y="108"/>
              </a:cxn>
              <a:cxn ang="0">
                <a:pos x="55" y="105"/>
              </a:cxn>
              <a:cxn ang="0">
                <a:pos x="60" y="96"/>
              </a:cxn>
              <a:cxn ang="0">
                <a:pos x="58" y="90"/>
              </a:cxn>
              <a:cxn ang="0">
                <a:pos x="53" y="86"/>
              </a:cxn>
              <a:cxn ang="0">
                <a:pos x="46" y="83"/>
              </a:cxn>
              <a:cxn ang="0">
                <a:pos x="37" y="81"/>
              </a:cxn>
              <a:cxn ang="0">
                <a:pos x="26" y="78"/>
              </a:cxn>
              <a:cxn ang="0">
                <a:pos x="14" y="72"/>
              </a:cxn>
              <a:cxn ang="0">
                <a:pos x="6" y="63"/>
              </a:cxn>
              <a:cxn ang="0">
                <a:pos x="3" y="49"/>
              </a:cxn>
              <a:cxn ang="0">
                <a:pos x="11" y="29"/>
              </a:cxn>
              <a:cxn ang="0">
                <a:pos x="33" y="18"/>
              </a:cxn>
              <a:cxn ang="0">
                <a:pos x="33" y="11"/>
              </a:cxn>
              <a:cxn ang="0">
                <a:pos x="35" y="3"/>
              </a:cxn>
              <a:cxn ang="0">
                <a:pos x="42" y="0"/>
              </a:cxn>
              <a:cxn ang="0">
                <a:pos x="43" y="0"/>
              </a:cxn>
              <a:cxn ang="0">
                <a:pos x="51" y="3"/>
              </a:cxn>
              <a:cxn ang="0">
                <a:pos x="53" y="11"/>
              </a:cxn>
              <a:cxn ang="0">
                <a:pos x="53" y="17"/>
              </a:cxn>
              <a:cxn ang="0">
                <a:pos x="75" y="24"/>
              </a:cxn>
            </a:cxnLst>
            <a:rect l="0" t="0" r="r" b="b"/>
            <a:pathLst>
              <a:path w="85" h="145">
                <a:moveTo>
                  <a:pt x="75" y="24"/>
                </a:moveTo>
                <a:cubicBezTo>
                  <a:pt x="80" y="28"/>
                  <a:pt x="82" y="32"/>
                  <a:pt x="82" y="36"/>
                </a:cubicBezTo>
                <a:cubicBezTo>
                  <a:pt x="82" y="38"/>
                  <a:pt x="82" y="40"/>
                  <a:pt x="81" y="42"/>
                </a:cubicBezTo>
                <a:cubicBezTo>
                  <a:pt x="80" y="43"/>
                  <a:pt x="79" y="45"/>
                  <a:pt x="78" y="46"/>
                </a:cubicBezTo>
                <a:cubicBezTo>
                  <a:pt x="77" y="47"/>
                  <a:pt x="76" y="48"/>
                  <a:pt x="75" y="48"/>
                </a:cubicBezTo>
                <a:cubicBezTo>
                  <a:pt x="74" y="49"/>
                  <a:pt x="73" y="49"/>
                  <a:pt x="73" y="49"/>
                </a:cubicBezTo>
                <a:cubicBezTo>
                  <a:pt x="70" y="45"/>
                  <a:pt x="66" y="42"/>
                  <a:pt x="60" y="39"/>
                </a:cubicBezTo>
                <a:cubicBezTo>
                  <a:pt x="55" y="37"/>
                  <a:pt x="50" y="36"/>
                  <a:pt x="44" y="36"/>
                </a:cubicBezTo>
                <a:cubicBezTo>
                  <a:pt x="39" y="36"/>
                  <a:pt x="34" y="37"/>
                  <a:pt x="31" y="39"/>
                </a:cubicBezTo>
                <a:cubicBezTo>
                  <a:pt x="28" y="42"/>
                  <a:pt x="26" y="45"/>
                  <a:pt x="26" y="48"/>
                </a:cubicBezTo>
                <a:cubicBezTo>
                  <a:pt x="26" y="51"/>
                  <a:pt x="27" y="52"/>
                  <a:pt x="28" y="54"/>
                </a:cubicBezTo>
                <a:cubicBezTo>
                  <a:pt x="29" y="56"/>
                  <a:pt x="30" y="57"/>
                  <a:pt x="32" y="58"/>
                </a:cubicBezTo>
                <a:cubicBezTo>
                  <a:pt x="34" y="59"/>
                  <a:pt x="37" y="60"/>
                  <a:pt x="39" y="60"/>
                </a:cubicBezTo>
                <a:cubicBezTo>
                  <a:pt x="42" y="61"/>
                  <a:pt x="45" y="62"/>
                  <a:pt x="48" y="63"/>
                </a:cubicBezTo>
                <a:cubicBezTo>
                  <a:pt x="52" y="63"/>
                  <a:pt x="56" y="64"/>
                  <a:pt x="61" y="66"/>
                </a:cubicBezTo>
                <a:cubicBezTo>
                  <a:pt x="65" y="67"/>
                  <a:pt x="69" y="69"/>
                  <a:pt x="72" y="71"/>
                </a:cubicBezTo>
                <a:cubicBezTo>
                  <a:pt x="76" y="74"/>
                  <a:pt x="79" y="77"/>
                  <a:pt x="81" y="81"/>
                </a:cubicBezTo>
                <a:cubicBezTo>
                  <a:pt x="83" y="84"/>
                  <a:pt x="85" y="89"/>
                  <a:pt x="85" y="95"/>
                </a:cubicBezTo>
                <a:cubicBezTo>
                  <a:pt x="85" y="103"/>
                  <a:pt x="82" y="110"/>
                  <a:pt x="76" y="116"/>
                </a:cubicBezTo>
                <a:cubicBezTo>
                  <a:pt x="71" y="121"/>
                  <a:pt x="63" y="125"/>
                  <a:pt x="53" y="127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3" y="141"/>
                  <a:pt x="49" y="145"/>
                  <a:pt x="43" y="145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38" y="145"/>
                  <a:pt x="36" y="144"/>
                  <a:pt x="35" y="142"/>
                </a:cubicBezTo>
                <a:cubicBezTo>
                  <a:pt x="33" y="140"/>
                  <a:pt x="32" y="137"/>
                  <a:pt x="32" y="133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26"/>
                  <a:pt x="23" y="125"/>
                  <a:pt x="19" y="124"/>
                </a:cubicBezTo>
                <a:cubicBezTo>
                  <a:pt x="15" y="123"/>
                  <a:pt x="11" y="121"/>
                  <a:pt x="9" y="119"/>
                </a:cubicBezTo>
                <a:cubicBezTo>
                  <a:pt x="6" y="117"/>
                  <a:pt x="4" y="115"/>
                  <a:pt x="2" y="113"/>
                </a:cubicBezTo>
                <a:cubicBezTo>
                  <a:pt x="1" y="111"/>
                  <a:pt x="0" y="108"/>
                  <a:pt x="0" y="106"/>
                </a:cubicBezTo>
                <a:cubicBezTo>
                  <a:pt x="0" y="104"/>
                  <a:pt x="1" y="102"/>
                  <a:pt x="1" y="101"/>
                </a:cubicBezTo>
                <a:cubicBezTo>
                  <a:pt x="2" y="99"/>
                  <a:pt x="3" y="98"/>
                  <a:pt x="4" y="97"/>
                </a:cubicBezTo>
                <a:cubicBezTo>
                  <a:pt x="5" y="96"/>
                  <a:pt x="6" y="95"/>
                  <a:pt x="7" y="95"/>
                </a:cubicBezTo>
                <a:cubicBezTo>
                  <a:pt x="8" y="94"/>
                  <a:pt x="9" y="94"/>
                  <a:pt x="9" y="94"/>
                </a:cubicBezTo>
                <a:cubicBezTo>
                  <a:pt x="12" y="98"/>
                  <a:pt x="17" y="101"/>
                  <a:pt x="23" y="104"/>
                </a:cubicBezTo>
                <a:cubicBezTo>
                  <a:pt x="28" y="107"/>
                  <a:pt x="35" y="108"/>
                  <a:pt x="41" y="108"/>
                </a:cubicBezTo>
                <a:cubicBezTo>
                  <a:pt x="47" y="108"/>
                  <a:pt x="52" y="107"/>
                  <a:pt x="55" y="105"/>
                </a:cubicBezTo>
                <a:cubicBezTo>
                  <a:pt x="59" y="102"/>
                  <a:pt x="60" y="99"/>
                  <a:pt x="60" y="96"/>
                </a:cubicBezTo>
                <a:cubicBezTo>
                  <a:pt x="60" y="93"/>
                  <a:pt x="60" y="91"/>
                  <a:pt x="58" y="90"/>
                </a:cubicBezTo>
                <a:cubicBezTo>
                  <a:pt x="57" y="88"/>
                  <a:pt x="55" y="87"/>
                  <a:pt x="53" y="86"/>
                </a:cubicBezTo>
                <a:cubicBezTo>
                  <a:pt x="51" y="85"/>
                  <a:pt x="49" y="84"/>
                  <a:pt x="46" y="83"/>
                </a:cubicBezTo>
                <a:cubicBezTo>
                  <a:pt x="43" y="82"/>
                  <a:pt x="40" y="81"/>
                  <a:pt x="37" y="81"/>
                </a:cubicBezTo>
                <a:cubicBezTo>
                  <a:pt x="34" y="80"/>
                  <a:pt x="30" y="79"/>
                  <a:pt x="26" y="78"/>
                </a:cubicBezTo>
                <a:cubicBezTo>
                  <a:pt x="22" y="76"/>
                  <a:pt x="18" y="74"/>
                  <a:pt x="14" y="72"/>
                </a:cubicBezTo>
                <a:cubicBezTo>
                  <a:pt x="11" y="70"/>
                  <a:pt x="8" y="67"/>
                  <a:pt x="6" y="63"/>
                </a:cubicBezTo>
                <a:cubicBezTo>
                  <a:pt x="4" y="59"/>
                  <a:pt x="3" y="55"/>
                  <a:pt x="3" y="49"/>
                </a:cubicBezTo>
                <a:cubicBezTo>
                  <a:pt x="3" y="41"/>
                  <a:pt x="5" y="34"/>
                  <a:pt x="11" y="29"/>
                </a:cubicBezTo>
                <a:cubicBezTo>
                  <a:pt x="16" y="23"/>
                  <a:pt x="23" y="19"/>
                  <a:pt x="33" y="18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7"/>
                  <a:pt x="33" y="5"/>
                  <a:pt x="35" y="3"/>
                </a:cubicBezTo>
                <a:cubicBezTo>
                  <a:pt x="36" y="1"/>
                  <a:pt x="39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49" y="1"/>
                  <a:pt x="51" y="3"/>
                </a:cubicBezTo>
                <a:cubicBezTo>
                  <a:pt x="52" y="5"/>
                  <a:pt x="53" y="7"/>
                  <a:pt x="53" y="11"/>
                </a:cubicBezTo>
                <a:cubicBezTo>
                  <a:pt x="53" y="17"/>
                  <a:pt x="53" y="17"/>
                  <a:pt x="53" y="17"/>
                </a:cubicBezTo>
                <a:cubicBezTo>
                  <a:pt x="62" y="18"/>
                  <a:pt x="70" y="21"/>
                  <a:pt x="75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8" name="Freeform 125"/>
          <p:cNvSpPr>
            <a:spLocks/>
          </p:cNvSpPr>
          <p:nvPr userDrawn="1"/>
        </p:nvSpPr>
        <p:spPr bwMode="auto">
          <a:xfrm>
            <a:off x="6758545" y="5930716"/>
            <a:ext cx="83437" cy="100616"/>
          </a:xfrm>
          <a:custGeom>
            <a:avLst/>
            <a:gdLst/>
            <a:ahLst/>
            <a:cxnLst>
              <a:cxn ang="0">
                <a:pos x="92" y="47"/>
              </a:cxn>
              <a:cxn ang="0">
                <a:pos x="85" y="41"/>
              </a:cxn>
              <a:cxn ang="0">
                <a:pos x="30" y="11"/>
              </a:cxn>
              <a:cxn ang="0">
                <a:pos x="22" y="7"/>
              </a:cxn>
              <a:cxn ang="0">
                <a:pos x="5" y="12"/>
              </a:cxn>
              <a:cxn ang="0">
                <a:pos x="10" y="30"/>
              </a:cxn>
              <a:cxn ang="0">
                <a:pos x="20" y="36"/>
              </a:cxn>
              <a:cxn ang="0">
                <a:pos x="62" y="57"/>
              </a:cxn>
              <a:cxn ang="0">
                <a:pos x="63" y="57"/>
              </a:cxn>
              <a:cxn ang="0">
                <a:pos x="62" y="58"/>
              </a:cxn>
              <a:cxn ang="0">
                <a:pos x="20" y="79"/>
              </a:cxn>
              <a:cxn ang="0">
                <a:pos x="10" y="84"/>
              </a:cxn>
              <a:cxn ang="0">
                <a:pos x="4" y="103"/>
              </a:cxn>
              <a:cxn ang="0">
                <a:pos x="22" y="108"/>
              </a:cxn>
              <a:cxn ang="0">
                <a:pos x="30" y="103"/>
              </a:cxn>
              <a:cxn ang="0">
                <a:pos x="85" y="73"/>
              </a:cxn>
              <a:cxn ang="0">
                <a:pos x="92" y="68"/>
              </a:cxn>
              <a:cxn ang="0">
                <a:pos x="92" y="67"/>
              </a:cxn>
              <a:cxn ang="0">
                <a:pos x="95" y="57"/>
              </a:cxn>
              <a:cxn ang="0">
                <a:pos x="92" y="47"/>
              </a:cxn>
            </a:cxnLst>
            <a:rect l="0" t="0" r="r" b="b"/>
            <a:pathLst>
              <a:path w="95" h="114">
                <a:moveTo>
                  <a:pt x="92" y="47"/>
                </a:moveTo>
                <a:cubicBezTo>
                  <a:pt x="90" y="45"/>
                  <a:pt x="88" y="43"/>
                  <a:pt x="85" y="41"/>
                </a:cubicBezTo>
                <a:cubicBezTo>
                  <a:pt x="30" y="11"/>
                  <a:pt x="30" y="11"/>
                  <a:pt x="30" y="11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11" y="0"/>
                  <a:pt x="5" y="12"/>
                </a:cubicBezTo>
                <a:cubicBezTo>
                  <a:pt x="0" y="20"/>
                  <a:pt x="3" y="26"/>
                  <a:pt x="10" y="30"/>
                </a:cubicBezTo>
                <a:cubicBezTo>
                  <a:pt x="19" y="35"/>
                  <a:pt x="20" y="36"/>
                  <a:pt x="20" y="36"/>
                </a:cubicBezTo>
                <a:cubicBezTo>
                  <a:pt x="62" y="57"/>
                  <a:pt x="62" y="57"/>
                  <a:pt x="62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2" y="58"/>
                  <a:pt x="62" y="58"/>
                  <a:pt x="62" y="58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9"/>
                  <a:pt x="19" y="80"/>
                  <a:pt x="10" y="84"/>
                </a:cubicBezTo>
                <a:cubicBezTo>
                  <a:pt x="2" y="89"/>
                  <a:pt x="0" y="94"/>
                  <a:pt x="4" y="103"/>
                </a:cubicBezTo>
                <a:cubicBezTo>
                  <a:pt x="11" y="114"/>
                  <a:pt x="22" y="108"/>
                  <a:pt x="22" y="108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85" y="73"/>
                  <a:pt x="85" y="73"/>
                  <a:pt x="85" y="73"/>
                </a:cubicBezTo>
                <a:cubicBezTo>
                  <a:pt x="88" y="72"/>
                  <a:pt x="90" y="70"/>
                  <a:pt x="92" y="68"/>
                </a:cubicBezTo>
                <a:cubicBezTo>
                  <a:pt x="92" y="67"/>
                  <a:pt x="92" y="67"/>
                  <a:pt x="92" y="67"/>
                </a:cubicBezTo>
                <a:cubicBezTo>
                  <a:pt x="94" y="65"/>
                  <a:pt x="95" y="62"/>
                  <a:pt x="95" y="57"/>
                </a:cubicBezTo>
                <a:cubicBezTo>
                  <a:pt x="95" y="53"/>
                  <a:pt x="94" y="49"/>
                  <a:pt x="9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39" name="Freeform 129"/>
          <p:cNvSpPr>
            <a:spLocks noEditPoints="1"/>
          </p:cNvSpPr>
          <p:nvPr userDrawn="1"/>
        </p:nvSpPr>
        <p:spPr bwMode="auto">
          <a:xfrm>
            <a:off x="6975757" y="5929497"/>
            <a:ext cx="66260" cy="99389"/>
          </a:xfrm>
          <a:custGeom>
            <a:avLst/>
            <a:gdLst/>
            <a:ahLst/>
            <a:cxnLst>
              <a:cxn ang="0">
                <a:pos x="34" y="79"/>
              </a:cxn>
              <a:cxn ang="0">
                <a:pos x="27" y="77"/>
              </a:cxn>
              <a:cxn ang="0">
                <a:pos x="24" y="70"/>
              </a:cxn>
              <a:cxn ang="0">
                <a:pos x="27" y="59"/>
              </a:cxn>
              <a:cxn ang="0">
                <a:pos x="32" y="51"/>
              </a:cxn>
              <a:cxn ang="0">
                <a:pos x="39" y="46"/>
              </a:cxn>
              <a:cxn ang="0">
                <a:pos x="46" y="42"/>
              </a:cxn>
              <a:cxn ang="0">
                <a:pos x="52" y="38"/>
              </a:cxn>
              <a:cxn ang="0">
                <a:pos x="54" y="32"/>
              </a:cxn>
              <a:cxn ang="0">
                <a:pos x="50" y="23"/>
              </a:cxn>
              <a:cxn ang="0">
                <a:pos x="38" y="19"/>
              </a:cxn>
              <a:cxn ang="0">
                <a:pos x="29" y="21"/>
              </a:cxn>
              <a:cxn ang="0">
                <a:pos x="22" y="26"/>
              </a:cxn>
              <a:cxn ang="0">
                <a:pos x="18" y="32"/>
              </a:cxn>
              <a:cxn ang="0">
                <a:pos x="16" y="39"/>
              </a:cxn>
              <a:cxn ang="0">
                <a:pos x="14" y="39"/>
              </a:cxn>
              <a:cxn ang="0">
                <a:pos x="8" y="38"/>
              </a:cxn>
              <a:cxn ang="0">
                <a:pos x="2" y="34"/>
              </a:cxn>
              <a:cxn ang="0">
                <a:pos x="0" y="27"/>
              </a:cxn>
              <a:cxn ang="0">
                <a:pos x="2" y="18"/>
              </a:cxn>
              <a:cxn ang="0">
                <a:pos x="10" y="9"/>
              </a:cxn>
              <a:cxn ang="0">
                <a:pos x="22" y="2"/>
              </a:cxn>
              <a:cxn ang="0">
                <a:pos x="39" y="0"/>
              </a:cxn>
              <a:cxn ang="0">
                <a:pos x="55" y="2"/>
              </a:cxn>
              <a:cxn ang="0">
                <a:pos x="67" y="8"/>
              </a:cxn>
              <a:cxn ang="0">
                <a:pos x="74" y="18"/>
              </a:cxn>
              <a:cxn ang="0">
                <a:pos x="77" y="30"/>
              </a:cxn>
              <a:cxn ang="0">
                <a:pos x="75" y="42"/>
              </a:cxn>
              <a:cxn ang="0">
                <a:pos x="69" y="50"/>
              </a:cxn>
              <a:cxn ang="0">
                <a:pos x="61" y="55"/>
              </a:cxn>
              <a:cxn ang="0">
                <a:pos x="53" y="60"/>
              </a:cxn>
              <a:cxn ang="0">
                <a:pos x="47" y="66"/>
              </a:cxn>
              <a:cxn ang="0">
                <a:pos x="44" y="74"/>
              </a:cxn>
              <a:cxn ang="0">
                <a:pos x="34" y="79"/>
              </a:cxn>
              <a:cxn ang="0">
                <a:pos x="22" y="102"/>
              </a:cxn>
              <a:cxn ang="0">
                <a:pos x="22" y="99"/>
              </a:cxn>
              <a:cxn ang="0">
                <a:pos x="33" y="88"/>
              </a:cxn>
              <a:cxn ang="0">
                <a:pos x="36" y="88"/>
              </a:cxn>
              <a:cxn ang="0">
                <a:pos x="48" y="99"/>
              </a:cxn>
              <a:cxn ang="0">
                <a:pos x="48" y="102"/>
              </a:cxn>
              <a:cxn ang="0">
                <a:pos x="36" y="113"/>
              </a:cxn>
              <a:cxn ang="0">
                <a:pos x="33" y="113"/>
              </a:cxn>
              <a:cxn ang="0">
                <a:pos x="22" y="102"/>
              </a:cxn>
            </a:cxnLst>
            <a:rect l="0" t="0" r="r" b="b"/>
            <a:pathLst>
              <a:path w="77" h="113">
                <a:moveTo>
                  <a:pt x="34" y="79"/>
                </a:moveTo>
                <a:cubicBezTo>
                  <a:pt x="31" y="79"/>
                  <a:pt x="29" y="78"/>
                  <a:pt x="27" y="77"/>
                </a:cubicBezTo>
                <a:cubicBezTo>
                  <a:pt x="25" y="75"/>
                  <a:pt x="24" y="73"/>
                  <a:pt x="24" y="70"/>
                </a:cubicBezTo>
                <a:cubicBezTo>
                  <a:pt x="25" y="66"/>
                  <a:pt x="25" y="62"/>
                  <a:pt x="27" y="59"/>
                </a:cubicBezTo>
                <a:cubicBezTo>
                  <a:pt x="28" y="56"/>
                  <a:pt x="30" y="53"/>
                  <a:pt x="32" y="51"/>
                </a:cubicBezTo>
                <a:cubicBezTo>
                  <a:pt x="35" y="49"/>
                  <a:pt x="37" y="47"/>
                  <a:pt x="39" y="46"/>
                </a:cubicBezTo>
                <a:cubicBezTo>
                  <a:pt x="42" y="45"/>
                  <a:pt x="44" y="43"/>
                  <a:pt x="46" y="42"/>
                </a:cubicBezTo>
                <a:cubicBezTo>
                  <a:pt x="49" y="41"/>
                  <a:pt x="50" y="39"/>
                  <a:pt x="52" y="38"/>
                </a:cubicBezTo>
                <a:cubicBezTo>
                  <a:pt x="53" y="36"/>
                  <a:pt x="54" y="34"/>
                  <a:pt x="54" y="32"/>
                </a:cubicBezTo>
                <a:cubicBezTo>
                  <a:pt x="54" y="28"/>
                  <a:pt x="53" y="25"/>
                  <a:pt x="50" y="23"/>
                </a:cubicBezTo>
                <a:cubicBezTo>
                  <a:pt x="47" y="20"/>
                  <a:pt x="43" y="19"/>
                  <a:pt x="38" y="19"/>
                </a:cubicBezTo>
                <a:cubicBezTo>
                  <a:pt x="35" y="19"/>
                  <a:pt x="32" y="20"/>
                  <a:pt x="29" y="21"/>
                </a:cubicBezTo>
                <a:cubicBezTo>
                  <a:pt x="26" y="22"/>
                  <a:pt x="24" y="24"/>
                  <a:pt x="22" y="26"/>
                </a:cubicBezTo>
                <a:cubicBezTo>
                  <a:pt x="21" y="27"/>
                  <a:pt x="19" y="29"/>
                  <a:pt x="18" y="32"/>
                </a:cubicBezTo>
                <a:cubicBezTo>
                  <a:pt x="17" y="34"/>
                  <a:pt x="16" y="37"/>
                  <a:pt x="16" y="39"/>
                </a:cubicBezTo>
                <a:cubicBezTo>
                  <a:pt x="16" y="39"/>
                  <a:pt x="15" y="39"/>
                  <a:pt x="14" y="39"/>
                </a:cubicBezTo>
                <a:cubicBezTo>
                  <a:pt x="12" y="39"/>
                  <a:pt x="10" y="39"/>
                  <a:pt x="8" y="38"/>
                </a:cubicBezTo>
                <a:cubicBezTo>
                  <a:pt x="6" y="37"/>
                  <a:pt x="4" y="36"/>
                  <a:pt x="2" y="34"/>
                </a:cubicBezTo>
                <a:cubicBezTo>
                  <a:pt x="1" y="33"/>
                  <a:pt x="0" y="30"/>
                  <a:pt x="0" y="27"/>
                </a:cubicBezTo>
                <a:cubicBezTo>
                  <a:pt x="0" y="24"/>
                  <a:pt x="1" y="21"/>
                  <a:pt x="2" y="18"/>
                </a:cubicBezTo>
                <a:cubicBezTo>
                  <a:pt x="4" y="14"/>
                  <a:pt x="6" y="11"/>
                  <a:pt x="10" y="9"/>
                </a:cubicBezTo>
                <a:cubicBezTo>
                  <a:pt x="13" y="6"/>
                  <a:pt x="17" y="4"/>
                  <a:pt x="22" y="2"/>
                </a:cubicBezTo>
                <a:cubicBezTo>
                  <a:pt x="26" y="1"/>
                  <a:pt x="32" y="0"/>
                  <a:pt x="39" y="0"/>
                </a:cubicBezTo>
                <a:cubicBezTo>
                  <a:pt x="45" y="0"/>
                  <a:pt x="50" y="0"/>
                  <a:pt x="55" y="2"/>
                </a:cubicBezTo>
                <a:cubicBezTo>
                  <a:pt x="59" y="3"/>
                  <a:pt x="63" y="5"/>
                  <a:pt x="67" y="8"/>
                </a:cubicBezTo>
                <a:cubicBezTo>
                  <a:pt x="70" y="11"/>
                  <a:pt x="73" y="14"/>
                  <a:pt x="74" y="18"/>
                </a:cubicBezTo>
                <a:cubicBezTo>
                  <a:pt x="76" y="21"/>
                  <a:pt x="77" y="26"/>
                  <a:pt x="77" y="30"/>
                </a:cubicBezTo>
                <a:cubicBezTo>
                  <a:pt x="77" y="35"/>
                  <a:pt x="76" y="39"/>
                  <a:pt x="75" y="42"/>
                </a:cubicBezTo>
                <a:cubicBezTo>
                  <a:pt x="73" y="45"/>
                  <a:pt x="71" y="47"/>
                  <a:pt x="69" y="50"/>
                </a:cubicBezTo>
                <a:cubicBezTo>
                  <a:pt x="67" y="52"/>
                  <a:pt x="64" y="54"/>
                  <a:pt x="61" y="55"/>
                </a:cubicBezTo>
                <a:cubicBezTo>
                  <a:pt x="58" y="57"/>
                  <a:pt x="56" y="58"/>
                  <a:pt x="53" y="60"/>
                </a:cubicBezTo>
                <a:cubicBezTo>
                  <a:pt x="51" y="62"/>
                  <a:pt x="49" y="64"/>
                  <a:pt x="47" y="66"/>
                </a:cubicBezTo>
                <a:cubicBezTo>
                  <a:pt x="45" y="68"/>
                  <a:pt x="45" y="71"/>
                  <a:pt x="44" y="74"/>
                </a:cubicBezTo>
                <a:cubicBezTo>
                  <a:pt x="43" y="77"/>
                  <a:pt x="40" y="79"/>
                  <a:pt x="34" y="79"/>
                </a:cubicBezTo>
                <a:close/>
                <a:moveTo>
                  <a:pt x="22" y="102"/>
                </a:moveTo>
                <a:cubicBezTo>
                  <a:pt x="22" y="99"/>
                  <a:pt x="22" y="99"/>
                  <a:pt x="22" y="99"/>
                </a:cubicBezTo>
                <a:cubicBezTo>
                  <a:pt x="22" y="92"/>
                  <a:pt x="26" y="88"/>
                  <a:pt x="33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44" y="88"/>
                  <a:pt x="48" y="92"/>
                  <a:pt x="48" y="99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8" y="109"/>
                  <a:pt x="44" y="113"/>
                  <a:pt x="36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26" y="113"/>
                  <a:pt x="22" y="109"/>
                  <a:pt x="22" y="1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0" name="Freeform 133"/>
          <p:cNvSpPr>
            <a:spLocks noEditPoints="1"/>
          </p:cNvSpPr>
          <p:nvPr userDrawn="1"/>
        </p:nvSpPr>
        <p:spPr bwMode="auto">
          <a:xfrm>
            <a:off x="7179444" y="5954038"/>
            <a:ext cx="67486" cy="45401"/>
          </a:xfrm>
          <a:custGeom>
            <a:avLst/>
            <a:gdLst/>
            <a:ahLst/>
            <a:cxnLst>
              <a:cxn ang="0">
                <a:pos x="10" y="51"/>
              </a:cxn>
              <a:cxn ang="0">
                <a:pos x="5" y="50"/>
              </a:cxn>
              <a:cxn ang="0">
                <a:pos x="2" y="48"/>
              </a:cxn>
              <a:cxn ang="0">
                <a:pos x="1" y="43"/>
              </a:cxn>
              <a:cxn ang="0">
                <a:pos x="10" y="11"/>
              </a:cxn>
              <a:cxn ang="0">
                <a:pos x="14" y="2"/>
              </a:cxn>
              <a:cxn ang="0">
                <a:pos x="23" y="0"/>
              </a:cxn>
              <a:cxn ang="0">
                <a:pos x="26" y="0"/>
              </a:cxn>
              <a:cxn ang="0">
                <a:pos x="34" y="2"/>
              </a:cxn>
              <a:cxn ang="0">
                <a:pos x="37" y="11"/>
              </a:cxn>
              <a:cxn ang="0">
                <a:pos x="37" y="13"/>
              </a:cxn>
              <a:cxn ang="0">
                <a:pos x="30" y="27"/>
              </a:cxn>
              <a:cxn ang="0">
                <a:pos x="15" y="49"/>
              </a:cxn>
              <a:cxn ang="0">
                <a:pos x="10" y="51"/>
              </a:cxn>
              <a:cxn ang="0">
                <a:pos x="50" y="51"/>
              </a:cxn>
              <a:cxn ang="0">
                <a:pos x="45" y="50"/>
              </a:cxn>
              <a:cxn ang="0">
                <a:pos x="41" y="48"/>
              </a:cxn>
              <a:cxn ang="0">
                <a:pos x="40" y="43"/>
              </a:cxn>
              <a:cxn ang="0">
                <a:pos x="49" y="11"/>
              </a:cxn>
              <a:cxn ang="0">
                <a:pos x="53" y="2"/>
              </a:cxn>
              <a:cxn ang="0">
                <a:pos x="62" y="0"/>
              </a:cxn>
              <a:cxn ang="0">
                <a:pos x="65" y="0"/>
              </a:cxn>
              <a:cxn ang="0">
                <a:pos x="73" y="2"/>
              </a:cxn>
              <a:cxn ang="0">
                <a:pos x="76" y="11"/>
              </a:cxn>
              <a:cxn ang="0">
                <a:pos x="76" y="13"/>
              </a:cxn>
              <a:cxn ang="0">
                <a:pos x="70" y="27"/>
              </a:cxn>
              <a:cxn ang="0">
                <a:pos x="54" y="49"/>
              </a:cxn>
              <a:cxn ang="0">
                <a:pos x="50" y="51"/>
              </a:cxn>
            </a:cxnLst>
            <a:rect l="0" t="0" r="r" b="b"/>
            <a:pathLst>
              <a:path w="76" h="51">
                <a:moveTo>
                  <a:pt x="10" y="51"/>
                </a:moveTo>
                <a:cubicBezTo>
                  <a:pt x="9" y="51"/>
                  <a:pt x="7" y="51"/>
                  <a:pt x="5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1" y="46"/>
                  <a:pt x="0" y="44"/>
                  <a:pt x="1" y="43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7"/>
                  <a:pt x="12" y="4"/>
                  <a:pt x="14" y="2"/>
                </a:cubicBezTo>
                <a:cubicBezTo>
                  <a:pt x="15" y="1"/>
                  <a:pt x="18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9" y="0"/>
                  <a:pt x="32" y="1"/>
                  <a:pt x="34" y="2"/>
                </a:cubicBezTo>
                <a:cubicBezTo>
                  <a:pt x="36" y="4"/>
                  <a:pt x="37" y="7"/>
                  <a:pt x="37" y="11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8"/>
                  <a:pt x="34" y="22"/>
                  <a:pt x="30" y="27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50"/>
                  <a:pt x="12" y="51"/>
                  <a:pt x="10" y="51"/>
                </a:cubicBezTo>
                <a:close/>
                <a:moveTo>
                  <a:pt x="50" y="51"/>
                </a:moveTo>
                <a:cubicBezTo>
                  <a:pt x="48" y="51"/>
                  <a:pt x="46" y="51"/>
                  <a:pt x="45" y="50"/>
                </a:cubicBezTo>
                <a:cubicBezTo>
                  <a:pt x="43" y="50"/>
                  <a:pt x="42" y="49"/>
                  <a:pt x="41" y="48"/>
                </a:cubicBezTo>
                <a:cubicBezTo>
                  <a:pt x="40" y="46"/>
                  <a:pt x="40" y="44"/>
                  <a:pt x="40" y="43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7"/>
                  <a:pt x="51" y="4"/>
                  <a:pt x="53" y="2"/>
                </a:cubicBezTo>
                <a:cubicBezTo>
                  <a:pt x="55" y="1"/>
                  <a:pt x="58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3" y="2"/>
                </a:cubicBezTo>
                <a:cubicBezTo>
                  <a:pt x="75" y="4"/>
                  <a:pt x="76" y="7"/>
                  <a:pt x="76" y="11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7"/>
                  <a:pt x="74" y="22"/>
                  <a:pt x="70" y="27"/>
                </a:cubicBezTo>
                <a:cubicBezTo>
                  <a:pt x="54" y="49"/>
                  <a:pt x="54" y="49"/>
                  <a:pt x="54" y="49"/>
                </a:cubicBezTo>
                <a:cubicBezTo>
                  <a:pt x="53" y="50"/>
                  <a:pt x="52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1" name="Freeform 137"/>
          <p:cNvSpPr>
            <a:spLocks/>
          </p:cNvSpPr>
          <p:nvPr userDrawn="1"/>
        </p:nvSpPr>
        <p:spPr bwMode="auto">
          <a:xfrm>
            <a:off x="7381908" y="5913545"/>
            <a:ext cx="57671" cy="127611"/>
          </a:xfrm>
          <a:custGeom>
            <a:avLst/>
            <a:gdLst/>
            <a:ahLst/>
            <a:cxnLst>
              <a:cxn ang="0">
                <a:pos x="57" y="110"/>
              </a:cxn>
              <a:cxn ang="0">
                <a:pos x="64" y="130"/>
              </a:cxn>
              <a:cxn ang="0">
                <a:pos x="65" y="140"/>
              </a:cxn>
              <a:cxn ang="0">
                <a:pos x="58" y="145"/>
              </a:cxn>
              <a:cxn ang="0">
                <a:pos x="57" y="145"/>
              </a:cxn>
              <a:cxn ang="0">
                <a:pos x="48" y="145"/>
              </a:cxn>
              <a:cxn ang="0">
                <a:pos x="43" y="137"/>
              </a:cxn>
              <a:cxn ang="0">
                <a:pos x="39" y="125"/>
              </a:cxn>
              <a:cxn ang="0">
                <a:pos x="38" y="121"/>
              </a:cxn>
              <a:cxn ang="0">
                <a:pos x="11" y="42"/>
              </a:cxn>
              <a:cxn ang="0">
                <a:pos x="10" y="40"/>
              </a:cxn>
              <a:cxn ang="0">
                <a:pos x="2" y="16"/>
              </a:cxn>
              <a:cxn ang="0">
                <a:pos x="8" y="2"/>
              </a:cxn>
              <a:cxn ang="0">
                <a:pos x="10" y="1"/>
              </a:cxn>
              <a:cxn ang="0">
                <a:pos x="23" y="9"/>
              </a:cxn>
              <a:cxn ang="0">
                <a:pos x="32" y="34"/>
              </a:cxn>
              <a:cxn ang="0">
                <a:pos x="34" y="41"/>
              </a:cxn>
              <a:cxn ang="0">
                <a:pos x="57" y="110"/>
              </a:cxn>
            </a:cxnLst>
            <a:rect l="0" t="0" r="r" b="b"/>
            <a:pathLst>
              <a:path w="66" h="146">
                <a:moveTo>
                  <a:pt x="57" y="110"/>
                </a:moveTo>
                <a:cubicBezTo>
                  <a:pt x="64" y="130"/>
                  <a:pt x="64" y="130"/>
                  <a:pt x="64" y="130"/>
                </a:cubicBezTo>
                <a:cubicBezTo>
                  <a:pt x="66" y="134"/>
                  <a:pt x="66" y="138"/>
                  <a:pt x="65" y="140"/>
                </a:cubicBezTo>
                <a:cubicBezTo>
                  <a:pt x="64" y="142"/>
                  <a:pt x="62" y="144"/>
                  <a:pt x="58" y="145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54" y="146"/>
                  <a:pt x="51" y="146"/>
                  <a:pt x="48" y="145"/>
                </a:cubicBezTo>
                <a:cubicBezTo>
                  <a:pt x="46" y="143"/>
                  <a:pt x="44" y="141"/>
                  <a:pt x="43" y="137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125"/>
                  <a:pt x="39" y="125"/>
                  <a:pt x="38" y="121"/>
                </a:cubicBezTo>
                <a:cubicBezTo>
                  <a:pt x="11" y="42"/>
                  <a:pt x="11" y="42"/>
                  <a:pt x="11" y="42"/>
                </a:cubicBezTo>
                <a:cubicBezTo>
                  <a:pt x="10" y="38"/>
                  <a:pt x="10" y="40"/>
                  <a:pt x="10" y="40"/>
                </a:cubicBezTo>
                <a:cubicBezTo>
                  <a:pt x="2" y="16"/>
                  <a:pt x="2" y="16"/>
                  <a:pt x="2" y="16"/>
                </a:cubicBezTo>
                <a:cubicBezTo>
                  <a:pt x="0" y="8"/>
                  <a:pt x="2" y="4"/>
                  <a:pt x="8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6" y="0"/>
                  <a:pt x="21" y="2"/>
                  <a:pt x="23" y="9"/>
                </a:cubicBezTo>
                <a:cubicBezTo>
                  <a:pt x="32" y="34"/>
                  <a:pt x="32" y="34"/>
                  <a:pt x="32" y="34"/>
                </a:cubicBezTo>
                <a:cubicBezTo>
                  <a:pt x="34" y="41"/>
                  <a:pt x="34" y="41"/>
                  <a:pt x="34" y="41"/>
                </a:cubicBezTo>
                <a:cubicBezTo>
                  <a:pt x="57" y="110"/>
                  <a:pt x="57" y="110"/>
                  <a:pt x="57" y="11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2" name="Freeform 141"/>
          <p:cNvSpPr>
            <a:spLocks/>
          </p:cNvSpPr>
          <p:nvPr userDrawn="1"/>
        </p:nvSpPr>
        <p:spPr bwMode="auto">
          <a:xfrm>
            <a:off x="7579458" y="5912318"/>
            <a:ext cx="57670" cy="127611"/>
          </a:xfrm>
          <a:custGeom>
            <a:avLst/>
            <a:gdLst/>
            <a:ahLst/>
            <a:cxnLst>
              <a:cxn ang="0">
                <a:pos x="8" y="110"/>
              </a:cxn>
              <a:cxn ang="0">
                <a:pos x="32" y="41"/>
              </a:cxn>
              <a:cxn ang="0">
                <a:pos x="34" y="34"/>
              </a:cxn>
              <a:cxn ang="0">
                <a:pos x="42" y="9"/>
              </a:cxn>
              <a:cxn ang="0">
                <a:pos x="56" y="1"/>
              </a:cxn>
              <a:cxn ang="0">
                <a:pos x="57" y="2"/>
              </a:cxn>
              <a:cxn ang="0">
                <a:pos x="64" y="16"/>
              </a:cxn>
              <a:cxn ang="0">
                <a:pos x="55" y="40"/>
              </a:cxn>
              <a:cxn ang="0">
                <a:pos x="55" y="42"/>
              </a:cxn>
              <a:cxn ang="0">
                <a:pos x="28" y="121"/>
              </a:cxn>
              <a:cxn ang="0">
                <a:pos x="26" y="125"/>
              </a:cxn>
              <a:cxn ang="0">
                <a:pos x="23" y="137"/>
              </a:cxn>
              <a:cxn ang="0">
                <a:pos x="17" y="145"/>
              </a:cxn>
              <a:cxn ang="0">
                <a:pos x="8" y="145"/>
              </a:cxn>
              <a:cxn ang="0">
                <a:pos x="7" y="145"/>
              </a:cxn>
              <a:cxn ang="0">
                <a:pos x="1" y="140"/>
              </a:cxn>
              <a:cxn ang="0">
                <a:pos x="1" y="130"/>
              </a:cxn>
              <a:cxn ang="0">
                <a:pos x="8" y="110"/>
              </a:cxn>
            </a:cxnLst>
            <a:rect l="0" t="0" r="r" b="b"/>
            <a:pathLst>
              <a:path w="66" h="146">
                <a:moveTo>
                  <a:pt x="8" y="110"/>
                </a:moveTo>
                <a:cubicBezTo>
                  <a:pt x="32" y="41"/>
                  <a:pt x="32" y="41"/>
                  <a:pt x="32" y="41"/>
                </a:cubicBezTo>
                <a:cubicBezTo>
                  <a:pt x="34" y="34"/>
                  <a:pt x="34" y="34"/>
                  <a:pt x="34" y="34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50" y="0"/>
                  <a:pt x="56" y="1"/>
                </a:cubicBezTo>
                <a:cubicBezTo>
                  <a:pt x="57" y="2"/>
                  <a:pt x="57" y="2"/>
                  <a:pt x="57" y="2"/>
                </a:cubicBezTo>
                <a:cubicBezTo>
                  <a:pt x="63" y="4"/>
                  <a:pt x="66" y="8"/>
                  <a:pt x="64" y="1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6" y="38"/>
                  <a:pt x="55" y="42"/>
                </a:cubicBezTo>
                <a:cubicBezTo>
                  <a:pt x="28" y="121"/>
                  <a:pt x="28" y="121"/>
                  <a:pt x="28" y="121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3" y="137"/>
                  <a:pt x="23" y="137"/>
                  <a:pt x="23" y="137"/>
                </a:cubicBezTo>
                <a:cubicBezTo>
                  <a:pt x="21" y="141"/>
                  <a:pt x="19" y="143"/>
                  <a:pt x="17" y="145"/>
                </a:cubicBezTo>
                <a:cubicBezTo>
                  <a:pt x="15" y="146"/>
                  <a:pt x="12" y="146"/>
                  <a:pt x="8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4" y="144"/>
                  <a:pt x="2" y="142"/>
                  <a:pt x="1" y="140"/>
                </a:cubicBezTo>
                <a:cubicBezTo>
                  <a:pt x="0" y="138"/>
                  <a:pt x="0" y="134"/>
                  <a:pt x="1" y="130"/>
                </a:cubicBezTo>
                <a:cubicBezTo>
                  <a:pt x="8" y="110"/>
                  <a:pt x="8" y="110"/>
                  <a:pt x="8" y="11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3" name="Freeform 145"/>
          <p:cNvSpPr>
            <a:spLocks/>
          </p:cNvSpPr>
          <p:nvPr userDrawn="1"/>
        </p:nvSpPr>
        <p:spPr bwMode="auto">
          <a:xfrm>
            <a:off x="7773332" y="5929497"/>
            <a:ext cx="42947" cy="96935"/>
          </a:xfrm>
          <a:custGeom>
            <a:avLst/>
            <a:gdLst/>
            <a:ahLst/>
            <a:cxnLst>
              <a:cxn ang="0">
                <a:pos x="20" y="34"/>
              </a:cxn>
              <a:cxn ang="0">
                <a:pos x="15" y="34"/>
              </a:cxn>
              <a:cxn ang="0">
                <a:pos x="4" y="31"/>
              </a:cxn>
              <a:cxn ang="0">
                <a:pos x="0" y="20"/>
              </a:cxn>
              <a:cxn ang="0">
                <a:pos x="1" y="15"/>
              </a:cxn>
              <a:cxn ang="0">
                <a:pos x="3" y="11"/>
              </a:cxn>
              <a:cxn ang="0">
                <a:pos x="5" y="9"/>
              </a:cxn>
              <a:cxn ang="0">
                <a:pos x="6" y="9"/>
              </a:cxn>
              <a:cxn ang="0">
                <a:pos x="11" y="11"/>
              </a:cxn>
              <a:cxn ang="0">
                <a:pos x="17" y="12"/>
              </a:cxn>
              <a:cxn ang="0">
                <a:pos x="26" y="9"/>
              </a:cxn>
              <a:cxn ang="0">
                <a:pos x="31" y="0"/>
              </a:cxn>
              <a:cxn ang="0">
                <a:pos x="38" y="0"/>
              </a:cxn>
              <a:cxn ang="0">
                <a:pos x="49" y="11"/>
              </a:cxn>
              <a:cxn ang="0">
                <a:pos x="49" y="100"/>
              </a:cxn>
              <a:cxn ang="0">
                <a:pos x="38" y="111"/>
              </a:cxn>
              <a:cxn ang="0">
                <a:pos x="35" y="111"/>
              </a:cxn>
              <a:cxn ang="0">
                <a:pos x="24" y="100"/>
              </a:cxn>
              <a:cxn ang="0">
                <a:pos x="24" y="31"/>
              </a:cxn>
              <a:cxn ang="0">
                <a:pos x="20" y="34"/>
              </a:cxn>
            </a:cxnLst>
            <a:rect l="0" t="0" r="r" b="b"/>
            <a:pathLst>
              <a:path w="49" h="111">
                <a:moveTo>
                  <a:pt x="20" y="34"/>
                </a:moveTo>
                <a:cubicBezTo>
                  <a:pt x="18" y="34"/>
                  <a:pt x="17" y="34"/>
                  <a:pt x="15" y="34"/>
                </a:cubicBezTo>
                <a:cubicBezTo>
                  <a:pt x="10" y="34"/>
                  <a:pt x="7" y="33"/>
                  <a:pt x="4" y="31"/>
                </a:cubicBezTo>
                <a:cubicBezTo>
                  <a:pt x="1" y="28"/>
                  <a:pt x="0" y="25"/>
                  <a:pt x="0" y="20"/>
                </a:cubicBezTo>
                <a:cubicBezTo>
                  <a:pt x="0" y="18"/>
                  <a:pt x="0" y="17"/>
                  <a:pt x="1" y="15"/>
                </a:cubicBezTo>
                <a:cubicBezTo>
                  <a:pt x="1" y="14"/>
                  <a:pt x="2" y="12"/>
                  <a:pt x="3" y="11"/>
                </a:cubicBezTo>
                <a:cubicBezTo>
                  <a:pt x="3" y="10"/>
                  <a:pt x="4" y="10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8" y="10"/>
                  <a:pt x="9" y="11"/>
                  <a:pt x="11" y="11"/>
                </a:cubicBezTo>
                <a:cubicBezTo>
                  <a:pt x="13" y="12"/>
                  <a:pt x="14" y="12"/>
                  <a:pt x="17" y="12"/>
                </a:cubicBezTo>
                <a:cubicBezTo>
                  <a:pt x="20" y="12"/>
                  <a:pt x="23" y="11"/>
                  <a:pt x="26" y="9"/>
                </a:cubicBezTo>
                <a:cubicBezTo>
                  <a:pt x="29" y="7"/>
                  <a:pt x="30" y="4"/>
                  <a:pt x="3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5" y="0"/>
                  <a:pt x="49" y="4"/>
                  <a:pt x="49" y="11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7"/>
                  <a:pt x="45" y="111"/>
                  <a:pt x="38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28" y="111"/>
                  <a:pt x="24" y="107"/>
                  <a:pt x="24" y="100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2"/>
                  <a:pt x="21" y="33"/>
                  <a:pt x="20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4" name="Freeform 149"/>
          <p:cNvSpPr>
            <a:spLocks/>
          </p:cNvSpPr>
          <p:nvPr userDrawn="1"/>
        </p:nvSpPr>
        <p:spPr bwMode="auto">
          <a:xfrm>
            <a:off x="7962291" y="5914765"/>
            <a:ext cx="40492" cy="126384"/>
          </a:xfrm>
          <a:custGeom>
            <a:avLst/>
            <a:gdLst/>
            <a:ahLst/>
            <a:cxnLst>
              <a:cxn ang="0">
                <a:pos x="33" y="145"/>
              </a:cxn>
              <a:cxn ang="0">
                <a:pos x="13" y="145"/>
              </a:cxn>
              <a:cxn ang="0">
                <a:pos x="3" y="141"/>
              </a:cxn>
              <a:cxn ang="0">
                <a:pos x="0" y="131"/>
              </a:cxn>
              <a:cxn ang="0">
                <a:pos x="0" y="14"/>
              </a:cxn>
              <a:cxn ang="0">
                <a:pos x="3" y="4"/>
              </a:cxn>
              <a:cxn ang="0">
                <a:pos x="13" y="0"/>
              </a:cxn>
              <a:cxn ang="0">
                <a:pos x="33" y="0"/>
              </a:cxn>
              <a:cxn ang="0">
                <a:pos x="42" y="2"/>
              </a:cxn>
              <a:cxn ang="0">
                <a:pos x="45" y="9"/>
              </a:cxn>
              <a:cxn ang="0">
                <a:pos x="45" y="10"/>
              </a:cxn>
              <a:cxn ang="0">
                <a:pos x="42" y="17"/>
              </a:cxn>
              <a:cxn ang="0">
                <a:pos x="33" y="20"/>
              </a:cxn>
              <a:cxn ang="0">
                <a:pos x="22" y="20"/>
              </a:cxn>
              <a:cxn ang="0">
                <a:pos x="22" y="125"/>
              </a:cxn>
              <a:cxn ang="0">
                <a:pos x="33" y="125"/>
              </a:cxn>
              <a:cxn ang="0">
                <a:pos x="42" y="127"/>
              </a:cxn>
              <a:cxn ang="0">
                <a:pos x="45" y="134"/>
              </a:cxn>
              <a:cxn ang="0">
                <a:pos x="45" y="135"/>
              </a:cxn>
              <a:cxn ang="0">
                <a:pos x="42" y="143"/>
              </a:cxn>
              <a:cxn ang="0">
                <a:pos x="33" y="145"/>
              </a:cxn>
            </a:cxnLst>
            <a:rect l="0" t="0" r="r" b="b"/>
            <a:pathLst>
              <a:path w="45" h="145">
                <a:moveTo>
                  <a:pt x="33" y="145"/>
                </a:moveTo>
                <a:cubicBezTo>
                  <a:pt x="13" y="145"/>
                  <a:pt x="13" y="145"/>
                  <a:pt x="13" y="145"/>
                </a:cubicBezTo>
                <a:cubicBezTo>
                  <a:pt x="9" y="145"/>
                  <a:pt x="6" y="144"/>
                  <a:pt x="3" y="141"/>
                </a:cubicBezTo>
                <a:cubicBezTo>
                  <a:pt x="1" y="139"/>
                  <a:pt x="0" y="135"/>
                  <a:pt x="0" y="13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9"/>
                  <a:pt x="1" y="6"/>
                  <a:pt x="3" y="4"/>
                </a:cubicBezTo>
                <a:cubicBezTo>
                  <a:pt x="6" y="1"/>
                  <a:pt x="9" y="0"/>
                  <a:pt x="1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0" y="1"/>
                  <a:pt x="42" y="2"/>
                </a:cubicBezTo>
                <a:cubicBezTo>
                  <a:pt x="44" y="4"/>
                  <a:pt x="45" y="6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4"/>
                  <a:pt x="44" y="16"/>
                  <a:pt x="42" y="17"/>
                </a:cubicBezTo>
                <a:cubicBezTo>
                  <a:pt x="40" y="19"/>
                  <a:pt x="37" y="20"/>
                  <a:pt x="3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37" y="125"/>
                  <a:pt x="40" y="126"/>
                  <a:pt x="42" y="127"/>
                </a:cubicBezTo>
                <a:cubicBezTo>
                  <a:pt x="44" y="129"/>
                  <a:pt x="45" y="131"/>
                  <a:pt x="45" y="13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5" y="139"/>
                  <a:pt x="44" y="141"/>
                  <a:pt x="42" y="143"/>
                </a:cubicBezTo>
                <a:cubicBezTo>
                  <a:pt x="40" y="144"/>
                  <a:pt x="37" y="145"/>
                  <a:pt x="33" y="1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5" name="Freeform 153"/>
          <p:cNvSpPr>
            <a:spLocks/>
          </p:cNvSpPr>
          <p:nvPr userDrawn="1"/>
        </p:nvSpPr>
        <p:spPr bwMode="auto">
          <a:xfrm>
            <a:off x="8141439" y="5913545"/>
            <a:ext cx="40492" cy="127611"/>
          </a:xfrm>
          <a:custGeom>
            <a:avLst/>
            <a:gdLst/>
            <a:ahLst/>
            <a:cxnLst>
              <a:cxn ang="0">
                <a:pos x="2" y="143"/>
              </a:cxn>
              <a:cxn ang="0">
                <a:pos x="0" y="135"/>
              </a:cxn>
              <a:cxn ang="0">
                <a:pos x="0" y="134"/>
              </a:cxn>
              <a:cxn ang="0">
                <a:pos x="2" y="127"/>
              </a:cxn>
              <a:cxn ang="0">
                <a:pos x="11" y="125"/>
              </a:cxn>
              <a:cxn ang="0">
                <a:pos x="23" y="125"/>
              </a:cxn>
              <a:cxn ang="0">
                <a:pos x="23" y="20"/>
              </a:cxn>
              <a:cxn ang="0">
                <a:pos x="12" y="20"/>
              </a:cxn>
              <a:cxn ang="0">
                <a:pos x="3" y="17"/>
              </a:cxn>
              <a:cxn ang="0">
                <a:pos x="0" y="10"/>
              </a:cxn>
              <a:cxn ang="0">
                <a:pos x="0" y="9"/>
              </a:cxn>
              <a:cxn ang="0">
                <a:pos x="3" y="2"/>
              </a:cxn>
              <a:cxn ang="0">
                <a:pos x="12" y="0"/>
              </a:cxn>
              <a:cxn ang="0">
                <a:pos x="32" y="0"/>
              </a:cxn>
              <a:cxn ang="0">
                <a:pos x="41" y="4"/>
              </a:cxn>
              <a:cxn ang="0">
                <a:pos x="45" y="14"/>
              </a:cxn>
              <a:cxn ang="0">
                <a:pos x="45" y="131"/>
              </a:cxn>
              <a:cxn ang="0">
                <a:pos x="41" y="141"/>
              </a:cxn>
              <a:cxn ang="0">
                <a:pos x="32" y="145"/>
              </a:cxn>
              <a:cxn ang="0">
                <a:pos x="11" y="145"/>
              </a:cxn>
              <a:cxn ang="0">
                <a:pos x="2" y="143"/>
              </a:cxn>
            </a:cxnLst>
            <a:rect l="0" t="0" r="r" b="b"/>
            <a:pathLst>
              <a:path w="45" h="145">
                <a:moveTo>
                  <a:pt x="2" y="143"/>
                </a:moveTo>
                <a:cubicBezTo>
                  <a:pt x="1" y="141"/>
                  <a:pt x="0" y="139"/>
                  <a:pt x="0" y="135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1"/>
                  <a:pt x="1" y="129"/>
                  <a:pt x="2" y="127"/>
                </a:cubicBezTo>
                <a:cubicBezTo>
                  <a:pt x="4" y="126"/>
                  <a:pt x="7" y="125"/>
                  <a:pt x="11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3" y="20"/>
                  <a:pt x="23" y="20"/>
                  <a:pt x="2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5" y="19"/>
                  <a:pt x="3" y="17"/>
                </a:cubicBezTo>
                <a:cubicBezTo>
                  <a:pt x="1" y="16"/>
                  <a:pt x="0" y="14"/>
                  <a:pt x="0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8" y="0"/>
                  <a:pt x="1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6" y="0"/>
                  <a:pt x="39" y="1"/>
                  <a:pt x="41" y="4"/>
                </a:cubicBezTo>
                <a:cubicBezTo>
                  <a:pt x="44" y="6"/>
                  <a:pt x="45" y="9"/>
                  <a:pt x="45" y="14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5" y="135"/>
                  <a:pt x="44" y="139"/>
                  <a:pt x="41" y="141"/>
                </a:cubicBezTo>
                <a:cubicBezTo>
                  <a:pt x="39" y="144"/>
                  <a:pt x="36" y="145"/>
                  <a:pt x="32" y="145"/>
                </a:cubicBezTo>
                <a:cubicBezTo>
                  <a:pt x="11" y="145"/>
                  <a:pt x="11" y="145"/>
                  <a:pt x="11" y="145"/>
                </a:cubicBezTo>
                <a:cubicBezTo>
                  <a:pt x="7" y="145"/>
                  <a:pt x="4" y="144"/>
                  <a:pt x="2" y="1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6" name="Freeform 157"/>
          <p:cNvSpPr>
            <a:spLocks/>
          </p:cNvSpPr>
          <p:nvPr userDrawn="1"/>
        </p:nvSpPr>
        <p:spPr bwMode="auto">
          <a:xfrm>
            <a:off x="8324269" y="5922135"/>
            <a:ext cx="26995" cy="112887"/>
          </a:xfrm>
          <a:custGeom>
            <a:avLst/>
            <a:gdLst/>
            <a:ahLst/>
            <a:cxnLst>
              <a:cxn ang="0">
                <a:pos x="25" y="8"/>
              </a:cxn>
              <a:cxn ang="0">
                <a:pos x="14" y="0"/>
              </a:cxn>
              <a:cxn ang="0">
                <a:pos x="0" y="14"/>
              </a:cxn>
              <a:cxn ang="0">
                <a:pos x="4" y="26"/>
              </a:cxn>
              <a:cxn ang="0">
                <a:pos x="9" y="63"/>
              </a:cxn>
              <a:cxn ang="0">
                <a:pos x="3" y="103"/>
              </a:cxn>
              <a:cxn ang="0">
                <a:pos x="0" y="114"/>
              </a:cxn>
              <a:cxn ang="0">
                <a:pos x="14" y="127"/>
              </a:cxn>
              <a:cxn ang="0">
                <a:pos x="22" y="123"/>
              </a:cxn>
              <a:cxn ang="0">
                <a:pos x="37" y="63"/>
              </a:cxn>
              <a:cxn ang="0">
                <a:pos x="25" y="8"/>
              </a:cxn>
            </a:cxnLst>
            <a:rect l="0" t="0" r="r" b="b"/>
            <a:pathLst>
              <a:path w="37" h="127">
                <a:moveTo>
                  <a:pt x="25" y="8"/>
                </a:moveTo>
                <a:cubicBezTo>
                  <a:pt x="22" y="2"/>
                  <a:pt x="18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6"/>
                  <a:pt x="4" y="26"/>
                  <a:pt x="4" y="26"/>
                </a:cubicBezTo>
                <a:cubicBezTo>
                  <a:pt x="7" y="37"/>
                  <a:pt x="9" y="50"/>
                  <a:pt x="9" y="63"/>
                </a:cubicBezTo>
                <a:cubicBezTo>
                  <a:pt x="9" y="76"/>
                  <a:pt x="7" y="90"/>
                  <a:pt x="3" y="103"/>
                </a:cubicBezTo>
                <a:cubicBezTo>
                  <a:pt x="2" y="104"/>
                  <a:pt x="0" y="111"/>
                  <a:pt x="0" y="114"/>
                </a:cubicBezTo>
                <a:cubicBezTo>
                  <a:pt x="0" y="121"/>
                  <a:pt x="6" y="127"/>
                  <a:pt x="14" y="127"/>
                </a:cubicBezTo>
                <a:cubicBezTo>
                  <a:pt x="17" y="127"/>
                  <a:pt x="20" y="125"/>
                  <a:pt x="22" y="123"/>
                </a:cubicBezTo>
                <a:cubicBezTo>
                  <a:pt x="33" y="112"/>
                  <a:pt x="37" y="73"/>
                  <a:pt x="37" y="63"/>
                </a:cubicBezTo>
                <a:cubicBezTo>
                  <a:pt x="37" y="48"/>
                  <a:pt x="33" y="21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7" name="Freeform 161"/>
          <p:cNvSpPr>
            <a:spLocks/>
          </p:cNvSpPr>
          <p:nvPr userDrawn="1"/>
        </p:nvSpPr>
        <p:spPr bwMode="auto">
          <a:xfrm>
            <a:off x="8499735" y="5922135"/>
            <a:ext cx="31903" cy="112887"/>
          </a:xfrm>
          <a:custGeom>
            <a:avLst/>
            <a:gdLst/>
            <a:ahLst/>
            <a:cxnLst>
              <a:cxn ang="0">
                <a:pos x="27" y="63"/>
              </a:cxn>
              <a:cxn ang="0">
                <a:pos x="33" y="26"/>
              </a:cxn>
              <a:cxn ang="0">
                <a:pos x="37" y="14"/>
              </a:cxn>
              <a:cxn ang="0">
                <a:pos x="23" y="0"/>
              </a:cxn>
              <a:cxn ang="0">
                <a:pos x="11" y="8"/>
              </a:cxn>
              <a:cxn ang="0">
                <a:pos x="0" y="63"/>
              </a:cxn>
              <a:cxn ang="0">
                <a:pos x="15" y="123"/>
              </a:cxn>
              <a:cxn ang="0">
                <a:pos x="23" y="127"/>
              </a:cxn>
              <a:cxn ang="0">
                <a:pos x="37" y="114"/>
              </a:cxn>
              <a:cxn ang="0">
                <a:pos x="34" y="103"/>
              </a:cxn>
              <a:cxn ang="0">
                <a:pos x="27" y="63"/>
              </a:cxn>
            </a:cxnLst>
            <a:rect l="0" t="0" r="r" b="b"/>
            <a:pathLst>
              <a:path w="37" h="127">
                <a:moveTo>
                  <a:pt x="27" y="63"/>
                </a:moveTo>
                <a:cubicBezTo>
                  <a:pt x="27" y="50"/>
                  <a:pt x="29" y="37"/>
                  <a:pt x="33" y="26"/>
                </a:cubicBezTo>
                <a:cubicBezTo>
                  <a:pt x="34" y="23"/>
                  <a:pt x="37" y="16"/>
                  <a:pt x="37" y="14"/>
                </a:cubicBezTo>
                <a:cubicBezTo>
                  <a:pt x="37" y="6"/>
                  <a:pt x="31" y="0"/>
                  <a:pt x="23" y="0"/>
                </a:cubicBezTo>
                <a:cubicBezTo>
                  <a:pt x="18" y="0"/>
                  <a:pt x="14" y="3"/>
                  <a:pt x="11" y="8"/>
                </a:cubicBezTo>
                <a:cubicBezTo>
                  <a:pt x="4" y="21"/>
                  <a:pt x="0" y="48"/>
                  <a:pt x="0" y="63"/>
                </a:cubicBezTo>
                <a:cubicBezTo>
                  <a:pt x="0" y="73"/>
                  <a:pt x="4" y="112"/>
                  <a:pt x="15" y="123"/>
                </a:cubicBezTo>
                <a:cubicBezTo>
                  <a:pt x="17" y="125"/>
                  <a:pt x="20" y="127"/>
                  <a:pt x="23" y="127"/>
                </a:cubicBezTo>
                <a:cubicBezTo>
                  <a:pt x="31" y="127"/>
                  <a:pt x="37" y="121"/>
                  <a:pt x="37" y="114"/>
                </a:cubicBezTo>
                <a:cubicBezTo>
                  <a:pt x="37" y="111"/>
                  <a:pt x="34" y="104"/>
                  <a:pt x="34" y="103"/>
                </a:cubicBezTo>
                <a:cubicBezTo>
                  <a:pt x="29" y="90"/>
                  <a:pt x="27" y="76"/>
                  <a:pt x="27" y="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8" name="Freeform 165"/>
          <p:cNvSpPr>
            <a:spLocks noEditPoints="1"/>
          </p:cNvSpPr>
          <p:nvPr userDrawn="1"/>
        </p:nvSpPr>
        <p:spPr bwMode="auto">
          <a:xfrm>
            <a:off x="8669066" y="5928269"/>
            <a:ext cx="26995" cy="98163"/>
          </a:xfrm>
          <a:custGeom>
            <a:avLst/>
            <a:gdLst/>
            <a:ahLst/>
            <a:cxnLst>
              <a:cxn ang="0">
                <a:pos x="10" y="76"/>
              </a:cxn>
              <a:cxn ang="0">
                <a:pos x="8" y="70"/>
              </a:cxn>
              <a:cxn ang="0">
                <a:pos x="1" y="15"/>
              </a:cxn>
              <a:cxn ang="0">
                <a:pos x="3" y="4"/>
              </a:cxn>
              <a:cxn ang="0">
                <a:pos x="13" y="0"/>
              </a:cxn>
              <a:cxn ang="0">
                <a:pos x="17" y="0"/>
              </a:cxn>
              <a:cxn ang="0">
                <a:pos x="27" y="4"/>
              </a:cxn>
              <a:cxn ang="0">
                <a:pos x="29" y="15"/>
              </a:cxn>
              <a:cxn ang="0">
                <a:pos x="23" y="70"/>
              </a:cxn>
              <a:cxn ang="0">
                <a:pos x="21" y="76"/>
              </a:cxn>
              <a:cxn ang="0">
                <a:pos x="16" y="77"/>
              </a:cxn>
              <a:cxn ang="0">
                <a:pos x="14" y="77"/>
              </a:cxn>
              <a:cxn ang="0">
                <a:pos x="10" y="76"/>
              </a:cxn>
              <a:cxn ang="0">
                <a:pos x="2" y="101"/>
              </a:cxn>
              <a:cxn ang="0">
                <a:pos x="2" y="99"/>
              </a:cxn>
              <a:cxn ang="0">
                <a:pos x="14" y="88"/>
              </a:cxn>
              <a:cxn ang="0">
                <a:pos x="17" y="88"/>
              </a:cxn>
              <a:cxn ang="0">
                <a:pos x="28" y="99"/>
              </a:cxn>
              <a:cxn ang="0">
                <a:pos x="28" y="101"/>
              </a:cxn>
              <a:cxn ang="0">
                <a:pos x="17" y="113"/>
              </a:cxn>
              <a:cxn ang="0">
                <a:pos x="14" y="113"/>
              </a:cxn>
              <a:cxn ang="0">
                <a:pos x="2" y="101"/>
              </a:cxn>
            </a:cxnLst>
            <a:rect l="0" t="0" r="r" b="b"/>
            <a:pathLst>
              <a:path w="30" h="113">
                <a:moveTo>
                  <a:pt x="10" y="76"/>
                </a:moveTo>
                <a:cubicBezTo>
                  <a:pt x="9" y="74"/>
                  <a:pt x="9" y="72"/>
                  <a:pt x="8" y="7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0"/>
                  <a:pt x="1" y="7"/>
                  <a:pt x="3" y="4"/>
                </a:cubicBezTo>
                <a:cubicBezTo>
                  <a:pt x="5" y="1"/>
                  <a:pt x="9" y="0"/>
                  <a:pt x="1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1"/>
                  <a:pt x="27" y="4"/>
                </a:cubicBezTo>
                <a:cubicBezTo>
                  <a:pt x="30" y="7"/>
                  <a:pt x="30" y="10"/>
                  <a:pt x="29" y="15"/>
                </a:cubicBezTo>
                <a:cubicBezTo>
                  <a:pt x="23" y="70"/>
                  <a:pt x="23" y="70"/>
                  <a:pt x="23" y="70"/>
                </a:cubicBezTo>
                <a:cubicBezTo>
                  <a:pt x="22" y="72"/>
                  <a:pt x="21" y="74"/>
                  <a:pt x="21" y="76"/>
                </a:cubicBezTo>
                <a:cubicBezTo>
                  <a:pt x="20" y="77"/>
                  <a:pt x="18" y="77"/>
                  <a:pt x="16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2" y="77"/>
                  <a:pt x="11" y="77"/>
                  <a:pt x="10" y="76"/>
                </a:cubicBezTo>
                <a:close/>
                <a:moveTo>
                  <a:pt x="2" y="101"/>
                </a:moveTo>
                <a:cubicBezTo>
                  <a:pt x="2" y="99"/>
                  <a:pt x="2" y="99"/>
                  <a:pt x="2" y="99"/>
                </a:cubicBezTo>
                <a:cubicBezTo>
                  <a:pt x="2" y="92"/>
                  <a:pt x="6" y="88"/>
                  <a:pt x="14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24" y="88"/>
                  <a:pt x="28" y="92"/>
                  <a:pt x="28" y="99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9"/>
                  <a:pt x="24" y="113"/>
                  <a:pt x="17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6" y="113"/>
                  <a:pt x="2" y="109"/>
                  <a:pt x="2" y="1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49" name="Freeform 169"/>
          <p:cNvSpPr>
            <a:spLocks/>
          </p:cNvSpPr>
          <p:nvPr userDrawn="1"/>
        </p:nvSpPr>
        <p:spPr bwMode="auto">
          <a:xfrm>
            <a:off x="8831031" y="5951575"/>
            <a:ext cx="57670" cy="52762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28" y="1"/>
              </a:cxn>
              <a:cxn ang="0">
                <a:pos x="32" y="0"/>
              </a:cxn>
              <a:cxn ang="0">
                <a:pos x="33" y="0"/>
              </a:cxn>
              <a:cxn ang="0">
                <a:pos x="37" y="1"/>
              </a:cxn>
              <a:cxn ang="0">
                <a:pos x="39" y="6"/>
              </a:cxn>
              <a:cxn ang="0">
                <a:pos x="41" y="20"/>
              </a:cxn>
              <a:cxn ang="0">
                <a:pos x="55" y="17"/>
              </a:cxn>
              <a:cxn ang="0">
                <a:pos x="61" y="18"/>
              </a:cxn>
              <a:cxn ang="0">
                <a:pos x="64" y="22"/>
              </a:cxn>
              <a:cxn ang="0">
                <a:pos x="64" y="22"/>
              </a:cxn>
              <a:cxn ang="0">
                <a:pos x="64" y="27"/>
              </a:cxn>
              <a:cxn ang="0">
                <a:pos x="60" y="31"/>
              </a:cxn>
              <a:cxn ang="0">
                <a:pos x="46" y="37"/>
              </a:cxn>
              <a:cxn ang="0">
                <a:pos x="54" y="50"/>
              </a:cxn>
              <a:cxn ang="0">
                <a:pos x="55" y="56"/>
              </a:cxn>
              <a:cxn ang="0">
                <a:pos x="52" y="59"/>
              </a:cxn>
              <a:cxn ang="0">
                <a:pos x="52" y="60"/>
              </a:cxn>
              <a:cxn ang="0">
                <a:pos x="48" y="61"/>
              </a:cxn>
              <a:cxn ang="0">
                <a:pos x="43" y="58"/>
              </a:cxn>
              <a:cxn ang="0">
                <a:pos x="32" y="47"/>
              </a:cxn>
              <a:cxn ang="0">
                <a:pos x="22" y="58"/>
              </a:cxn>
              <a:cxn ang="0">
                <a:pos x="17" y="61"/>
              </a:cxn>
              <a:cxn ang="0">
                <a:pos x="13" y="60"/>
              </a:cxn>
              <a:cxn ang="0">
                <a:pos x="12" y="59"/>
              </a:cxn>
              <a:cxn ang="0">
                <a:pos x="9" y="56"/>
              </a:cxn>
              <a:cxn ang="0">
                <a:pos x="11" y="50"/>
              </a:cxn>
              <a:cxn ang="0">
                <a:pos x="18" y="37"/>
              </a:cxn>
              <a:cxn ang="0">
                <a:pos x="5" y="31"/>
              </a:cxn>
              <a:cxn ang="0">
                <a:pos x="1" y="27"/>
              </a:cxn>
              <a:cxn ang="0">
                <a:pos x="1" y="22"/>
              </a:cxn>
              <a:cxn ang="0">
                <a:pos x="1" y="22"/>
              </a:cxn>
              <a:cxn ang="0">
                <a:pos x="3" y="18"/>
              </a:cxn>
              <a:cxn ang="0">
                <a:pos x="9" y="17"/>
              </a:cxn>
              <a:cxn ang="0">
                <a:pos x="24" y="20"/>
              </a:cxn>
              <a:cxn ang="0">
                <a:pos x="26" y="6"/>
              </a:cxn>
            </a:cxnLst>
            <a:rect l="0" t="0" r="r" b="b"/>
            <a:pathLst>
              <a:path w="65" h="61">
                <a:moveTo>
                  <a:pt x="26" y="6"/>
                </a:moveTo>
                <a:cubicBezTo>
                  <a:pt x="26" y="3"/>
                  <a:pt x="27" y="2"/>
                  <a:pt x="28" y="1"/>
                </a:cubicBezTo>
                <a:cubicBezTo>
                  <a:pt x="29" y="0"/>
                  <a:pt x="30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0"/>
                  <a:pt x="37" y="1"/>
                </a:cubicBezTo>
                <a:cubicBezTo>
                  <a:pt x="38" y="2"/>
                  <a:pt x="39" y="3"/>
                  <a:pt x="39" y="6"/>
                </a:cubicBezTo>
                <a:cubicBezTo>
                  <a:pt x="41" y="20"/>
                  <a:pt x="41" y="20"/>
                  <a:pt x="41" y="20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60" y="17"/>
                  <a:pt x="61" y="18"/>
                </a:cubicBezTo>
                <a:cubicBezTo>
                  <a:pt x="62" y="19"/>
                  <a:pt x="63" y="20"/>
                  <a:pt x="64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5" y="24"/>
                  <a:pt x="65" y="26"/>
                  <a:pt x="64" y="27"/>
                </a:cubicBezTo>
                <a:cubicBezTo>
                  <a:pt x="64" y="28"/>
                  <a:pt x="62" y="29"/>
                  <a:pt x="60" y="31"/>
                </a:cubicBezTo>
                <a:cubicBezTo>
                  <a:pt x="46" y="37"/>
                  <a:pt x="46" y="37"/>
                  <a:pt x="46" y="37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2"/>
                  <a:pt x="56" y="54"/>
                  <a:pt x="55" y="56"/>
                </a:cubicBezTo>
                <a:cubicBezTo>
                  <a:pt x="55" y="57"/>
                  <a:pt x="54" y="58"/>
                  <a:pt x="52" y="59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0"/>
                  <a:pt x="49" y="61"/>
                  <a:pt x="48" y="61"/>
                </a:cubicBezTo>
                <a:cubicBezTo>
                  <a:pt x="46" y="61"/>
                  <a:pt x="45" y="60"/>
                  <a:pt x="43" y="58"/>
                </a:cubicBezTo>
                <a:cubicBezTo>
                  <a:pt x="32" y="47"/>
                  <a:pt x="32" y="47"/>
                  <a:pt x="32" y="47"/>
                </a:cubicBezTo>
                <a:cubicBezTo>
                  <a:pt x="22" y="58"/>
                  <a:pt x="22" y="58"/>
                  <a:pt x="22" y="58"/>
                </a:cubicBezTo>
                <a:cubicBezTo>
                  <a:pt x="20" y="60"/>
                  <a:pt x="18" y="61"/>
                  <a:pt x="17" y="61"/>
                </a:cubicBezTo>
                <a:cubicBezTo>
                  <a:pt x="16" y="61"/>
                  <a:pt x="14" y="60"/>
                  <a:pt x="13" y="60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8"/>
                  <a:pt x="10" y="57"/>
                  <a:pt x="9" y="56"/>
                </a:cubicBezTo>
                <a:cubicBezTo>
                  <a:pt x="9" y="54"/>
                  <a:pt x="9" y="52"/>
                  <a:pt x="11" y="50"/>
                </a:cubicBezTo>
                <a:cubicBezTo>
                  <a:pt x="18" y="37"/>
                  <a:pt x="18" y="37"/>
                  <a:pt x="18" y="37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29"/>
                  <a:pt x="1" y="28"/>
                  <a:pt x="1" y="27"/>
                </a:cubicBezTo>
                <a:cubicBezTo>
                  <a:pt x="0" y="26"/>
                  <a:pt x="0" y="24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0"/>
                  <a:pt x="2" y="18"/>
                  <a:pt x="3" y="18"/>
                </a:cubicBezTo>
                <a:cubicBezTo>
                  <a:pt x="5" y="17"/>
                  <a:pt x="6" y="17"/>
                  <a:pt x="9" y="17"/>
                </a:cubicBezTo>
                <a:cubicBezTo>
                  <a:pt x="24" y="20"/>
                  <a:pt x="24" y="20"/>
                  <a:pt x="24" y="20"/>
                </a:cubicBezTo>
                <a:lnTo>
                  <a:pt x="26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0" name="Freeform 230"/>
          <p:cNvSpPr>
            <a:spLocks/>
          </p:cNvSpPr>
          <p:nvPr userDrawn="1"/>
        </p:nvSpPr>
        <p:spPr bwMode="auto">
          <a:xfrm>
            <a:off x="317164" y="5185925"/>
            <a:ext cx="400013" cy="360747"/>
          </a:xfrm>
          <a:custGeom>
            <a:avLst/>
            <a:gdLst/>
            <a:ahLst/>
            <a:cxnLst>
              <a:cxn ang="0">
                <a:pos x="357" y="34"/>
              </a:cxn>
              <a:cxn ang="0">
                <a:pos x="75" y="90"/>
              </a:cxn>
              <a:cxn ang="0">
                <a:pos x="43" y="164"/>
              </a:cxn>
              <a:cxn ang="0">
                <a:pos x="45" y="176"/>
              </a:cxn>
              <a:cxn ang="0">
                <a:pos x="76" y="181"/>
              </a:cxn>
              <a:cxn ang="0">
                <a:pos x="76" y="154"/>
              </a:cxn>
              <a:cxn ang="0">
                <a:pos x="85" y="116"/>
              </a:cxn>
              <a:cxn ang="0">
                <a:pos x="383" y="93"/>
              </a:cxn>
              <a:cxn ang="0">
                <a:pos x="424" y="42"/>
              </a:cxn>
              <a:cxn ang="0">
                <a:pos x="407" y="248"/>
              </a:cxn>
              <a:cxn ang="0">
                <a:pos x="383" y="145"/>
              </a:cxn>
              <a:cxn ang="0">
                <a:pos x="260" y="132"/>
              </a:cxn>
              <a:cxn ang="0">
                <a:pos x="247" y="145"/>
              </a:cxn>
              <a:cxn ang="0">
                <a:pos x="283" y="387"/>
              </a:cxn>
              <a:cxn ang="0">
                <a:pos x="220" y="147"/>
              </a:cxn>
              <a:cxn ang="0">
                <a:pos x="217" y="136"/>
              </a:cxn>
              <a:cxn ang="0">
                <a:pos x="136" y="132"/>
              </a:cxn>
              <a:cxn ang="0">
                <a:pos x="119" y="154"/>
              </a:cxn>
              <a:cxn ang="0">
                <a:pos x="96" y="166"/>
              </a:cxn>
              <a:cxn ang="0">
                <a:pos x="76" y="291"/>
              </a:cxn>
              <a:cxn ang="0">
                <a:pos x="89" y="305"/>
              </a:cxn>
              <a:cxn ang="0">
                <a:pos x="99" y="387"/>
              </a:cxn>
              <a:cxn ang="0">
                <a:pos x="45" y="305"/>
              </a:cxn>
              <a:cxn ang="0">
                <a:pos x="72" y="291"/>
              </a:cxn>
              <a:cxn ang="0">
                <a:pos x="33" y="278"/>
              </a:cxn>
              <a:cxn ang="0">
                <a:pos x="1" y="398"/>
              </a:cxn>
              <a:cxn ang="0">
                <a:pos x="14" y="414"/>
              </a:cxn>
              <a:cxn ang="0">
                <a:pos x="123" y="402"/>
              </a:cxn>
              <a:cxn ang="0">
                <a:pos x="137" y="283"/>
              </a:cxn>
              <a:cxn ang="0">
                <a:pos x="105" y="278"/>
              </a:cxn>
              <a:cxn ang="0">
                <a:pos x="129" y="181"/>
              </a:cxn>
              <a:cxn ang="0">
                <a:pos x="146" y="158"/>
              </a:cxn>
              <a:cxn ang="0">
                <a:pos x="156" y="398"/>
              </a:cxn>
              <a:cxn ang="0">
                <a:pos x="159" y="409"/>
              </a:cxn>
              <a:cxn ang="0">
                <a:pos x="299" y="414"/>
              </a:cxn>
              <a:cxn ang="0">
                <a:pos x="312" y="400"/>
              </a:cxn>
              <a:cxn ang="0">
                <a:pos x="276" y="158"/>
              </a:cxn>
              <a:cxn ang="0">
                <a:pos x="357" y="262"/>
              </a:cxn>
              <a:cxn ang="0">
                <a:pos x="416" y="275"/>
              </a:cxn>
              <a:cxn ang="0">
                <a:pos x="460" y="135"/>
              </a:cxn>
              <a:cxn ang="0">
                <a:pos x="438" y="19"/>
              </a:cxn>
            </a:cxnLst>
            <a:rect l="0" t="0" r="r" b="b"/>
            <a:pathLst>
              <a:path w="460" h="414">
                <a:moveTo>
                  <a:pt x="362" y="24"/>
                </a:moveTo>
                <a:cubicBezTo>
                  <a:pt x="359" y="26"/>
                  <a:pt x="357" y="30"/>
                  <a:pt x="357" y="34"/>
                </a:cubicBezTo>
                <a:cubicBezTo>
                  <a:pt x="357" y="34"/>
                  <a:pt x="357" y="64"/>
                  <a:pt x="357" y="80"/>
                </a:cubicBezTo>
                <a:cubicBezTo>
                  <a:pt x="333" y="81"/>
                  <a:pt x="75" y="90"/>
                  <a:pt x="75" y="90"/>
                </a:cubicBezTo>
                <a:cubicBezTo>
                  <a:pt x="69" y="90"/>
                  <a:pt x="64" y="94"/>
                  <a:pt x="62" y="99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5"/>
                  <a:pt x="42" y="166"/>
                  <a:pt x="42" y="168"/>
                </a:cubicBezTo>
                <a:cubicBezTo>
                  <a:pt x="42" y="171"/>
                  <a:pt x="43" y="173"/>
                  <a:pt x="45" y="176"/>
                </a:cubicBezTo>
                <a:cubicBezTo>
                  <a:pt x="48" y="179"/>
                  <a:pt x="52" y="181"/>
                  <a:pt x="56" y="181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83" y="181"/>
                  <a:pt x="89" y="175"/>
                  <a:pt x="89" y="168"/>
                </a:cubicBezTo>
                <a:cubicBezTo>
                  <a:pt x="89" y="160"/>
                  <a:pt x="83" y="154"/>
                  <a:pt x="76" y="154"/>
                </a:cubicBezTo>
                <a:cubicBezTo>
                  <a:pt x="76" y="154"/>
                  <a:pt x="74" y="154"/>
                  <a:pt x="74" y="154"/>
                </a:cubicBezTo>
                <a:cubicBezTo>
                  <a:pt x="78" y="140"/>
                  <a:pt x="82" y="126"/>
                  <a:pt x="85" y="116"/>
                </a:cubicBezTo>
                <a:cubicBezTo>
                  <a:pt x="103" y="116"/>
                  <a:pt x="370" y="106"/>
                  <a:pt x="370" y="106"/>
                </a:cubicBezTo>
                <a:cubicBezTo>
                  <a:pt x="378" y="106"/>
                  <a:pt x="383" y="100"/>
                  <a:pt x="383" y="93"/>
                </a:cubicBezTo>
                <a:cubicBezTo>
                  <a:pt x="383" y="93"/>
                  <a:pt x="383" y="53"/>
                  <a:pt x="383" y="42"/>
                </a:cubicBezTo>
                <a:cubicBezTo>
                  <a:pt x="399" y="34"/>
                  <a:pt x="418" y="40"/>
                  <a:pt x="424" y="42"/>
                </a:cubicBezTo>
                <a:cubicBezTo>
                  <a:pt x="428" y="54"/>
                  <a:pt x="433" y="98"/>
                  <a:pt x="433" y="135"/>
                </a:cubicBezTo>
                <a:cubicBezTo>
                  <a:pt x="433" y="161"/>
                  <a:pt x="416" y="219"/>
                  <a:pt x="407" y="248"/>
                </a:cubicBezTo>
                <a:cubicBezTo>
                  <a:pt x="399" y="248"/>
                  <a:pt x="393" y="248"/>
                  <a:pt x="383" y="248"/>
                </a:cubicBezTo>
                <a:cubicBezTo>
                  <a:pt x="383" y="227"/>
                  <a:pt x="383" y="145"/>
                  <a:pt x="383" y="145"/>
                </a:cubicBezTo>
                <a:cubicBezTo>
                  <a:pt x="383" y="138"/>
                  <a:pt x="377" y="132"/>
                  <a:pt x="370" y="132"/>
                </a:cubicBezTo>
                <a:cubicBezTo>
                  <a:pt x="260" y="132"/>
                  <a:pt x="260" y="132"/>
                  <a:pt x="260" y="132"/>
                </a:cubicBezTo>
                <a:cubicBezTo>
                  <a:pt x="257" y="132"/>
                  <a:pt x="253" y="133"/>
                  <a:pt x="250" y="136"/>
                </a:cubicBezTo>
                <a:cubicBezTo>
                  <a:pt x="248" y="139"/>
                  <a:pt x="247" y="142"/>
                  <a:pt x="247" y="145"/>
                </a:cubicBezTo>
                <a:cubicBezTo>
                  <a:pt x="247" y="146"/>
                  <a:pt x="247" y="146"/>
                  <a:pt x="247" y="147"/>
                </a:cubicBezTo>
                <a:cubicBezTo>
                  <a:pt x="247" y="147"/>
                  <a:pt x="279" y="360"/>
                  <a:pt x="283" y="387"/>
                </a:cubicBezTo>
                <a:cubicBezTo>
                  <a:pt x="263" y="387"/>
                  <a:pt x="205" y="387"/>
                  <a:pt x="184" y="387"/>
                </a:cubicBezTo>
                <a:cubicBezTo>
                  <a:pt x="188" y="360"/>
                  <a:pt x="220" y="147"/>
                  <a:pt x="220" y="147"/>
                </a:cubicBezTo>
                <a:cubicBezTo>
                  <a:pt x="220" y="146"/>
                  <a:pt x="220" y="146"/>
                  <a:pt x="220" y="145"/>
                </a:cubicBezTo>
                <a:cubicBezTo>
                  <a:pt x="220" y="142"/>
                  <a:pt x="219" y="139"/>
                  <a:pt x="217" y="136"/>
                </a:cubicBezTo>
                <a:cubicBezTo>
                  <a:pt x="215" y="133"/>
                  <a:pt x="211" y="132"/>
                  <a:pt x="207" y="132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30" y="132"/>
                  <a:pt x="125" y="135"/>
                  <a:pt x="123" y="141"/>
                </a:cubicBezTo>
                <a:cubicBezTo>
                  <a:pt x="123" y="141"/>
                  <a:pt x="121" y="148"/>
                  <a:pt x="119" y="154"/>
                </a:cubicBezTo>
                <a:cubicBezTo>
                  <a:pt x="114" y="154"/>
                  <a:pt x="109" y="154"/>
                  <a:pt x="109" y="154"/>
                </a:cubicBezTo>
                <a:cubicBezTo>
                  <a:pt x="102" y="154"/>
                  <a:pt x="97" y="159"/>
                  <a:pt x="96" y="166"/>
                </a:cubicBezTo>
                <a:cubicBezTo>
                  <a:pt x="76" y="289"/>
                  <a:pt x="76" y="289"/>
                  <a:pt x="76" y="289"/>
                </a:cubicBezTo>
                <a:cubicBezTo>
                  <a:pt x="76" y="290"/>
                  <a:pt x="76" y="291"/>
                  <a:pt x="76" y="291"/>
                </a:cubicBezTo>
                <a:cubicBezTo>
                  <a:pt x="76" y="294"/>
                  <a:pt x="77" y="297"/>
                  <a:pt x="79" y="300"/>
                </a:cubicBezTo>
                <a:cubicBezTo>
                  <a:pt x="82" y="303"/>
                  <a:pt x="86" y="305"/>
                  <a:pt x="89" y="305"/>
                </a:cubicBezTo>
                <a:cubicBezTo>
                  <a:pt x="89" y="305"/>
                  <a:pt x="101" y="305"/>
                  <a:pt x="112" y="305"/>
                </a:cubicBezTo>
                <a:cubicBezTo>
                  <a:pt x="109" y="325"/>
                  <a:pt x="101" y="372"/>
                  <a:pt x="99" y="387"/>
                </a:cubicBezTo>
                <a:cubicBezTo>
                  <a:pt x="84" y="387"/>
                  <a:pt x="49" y="387"/>
                  <a:pt x="30" y="387"/>
                </a:cubicBezTo>
                <a:cubicBezTo>
                  <a:pt x="34" y="367"/>
                  <a:pt x="42" y="320"/>
                  <a:pt x="45" y="305"/>
                </a:cubicBezTo>
                <a:cubicBezTo>
                  <a:pt x="51" y="305"/>
                  <a:pt x="58" y="305"/>
                  <a:pt x="58" y="305"/>
                </a:cubicBezTo>
                <a:cubicBezTo>
                  <a:pt x="66" y="305"/>
                  <a:pt x="72" y="299"/>
                  <a:pt x="72" y="291"/>
                </a:cubicBezTo>
                <a:cubicBezTo>
                  <a:pt x="72" y="284"/>
                  <a:pt x="66" y="278"/>
                  <a:pt x="58" y="278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27" y="278"/>
                  <a:pt x="21" y="283"/>
                  <a:pt x="20" y="289"/>
                </a:cubicBezTo>
                <a:cubicBezTo>
                  <a:pt x="1" y="398"/>
                  <a:pt x="1" y="398"/>
                  <a:pt x="1" y="398"/>
                </a:cubicBezTo>
                <a:cubicBezTo>
                  <a:pt x="0" y="402"/>
                  <a:pt x="1" y="406"/>
                  <a:pt x="4" y="409"/>
                </a:cubicBezTo>
                <a:cubicBezTo>
                  <a:pt x="6" y="412"/>
                  <a:pt x="10" y="414"/>
                  <a:pt x="14" y="414"/>
                </a:cubicBezTo>
                <a:cubicBezTo>
                  <a:pt x="110" y="414"/>
                  <a:pt x="110" y="414"/>
                  <a:pt x="110" y="414"/>
                </a:cubicBezTo>
                <a:cubicBezTo>
                  <a:pt x="117" y="414"/>
                  <a:pt x="122" y="409"/>
                  <a:pt x="123" y="402"/>
                </a:cubicBezTo>
                <a:cubicBezTo>
                  <a:pt x="140" y="293"/>
                  <a:pt x="140" y="293"/>
                  <a:pt x="140" y="293"/>
                </a:cubicBezTo>
                <a:cubicBezTo>
                  <a:pt x="141" y="289"/>
                  <a:pt x="140" y="286"/>
                  <a:pt x="137" y="283"/>
                </a:cubicBezTo>
                <a:cubicBezTo>
                  <a:pt x="135" y="280"/>
                  <a:pt x="131" y="278"/>
                  <a:pt x="127" y="278"/>
                </a:cubicBezTo>
                <a:cubicBezTo>
                  <a:pt x="127" y="278"/>
                  <a:pt x="116" y="278"/>
                  <a:pt x="105" y="278"/>
                </a:cubicBezTo>
                <a:cubicBezTo>
                  <a:pt x="108" y="257"/>
                  <a:pt x="118" y="197"/>
                  <a:pt x="120" y="181"/>
                </a:cubicBezTo>
                <a:cubicBezTo>
                  <a:pt x="124" y="181"/>
                  <a:pt x="129" y="181"/>
                  <a:pt x="129" y="181"/>
                </a:cubicBezTo>
                <a:cubicBezTo>
                  <a:pt x="135" y="181"/>
                  <a:pt x="140" y="177"/>
                  <a:pt x="142" y="172"/>
                </a:cubicBezTo>
                <a:cubicBezTo>
                  <a:pt x="142" y="172"/>
                  <a:pt x="144" y="165"/>
                  <a:pt x="146" y="158"/>
                </a:cubicBezTo>
                <a:cubicBezTo>
                  <a:pt x="157" y="158"/>
                  <a:pt x="176" y="158"/>
                  <a:pt x="192" y="158"/>
                </a:cubicBezTo>
                <a:cubicBezTo>
                  <a:pt x="188" y="185"/>
                  <a:pt x="156" y="398"/>
                  <a:pt x="156" y="398"/>
                </a:cubicBezTo>
                <a:cubicBezTo>
                  <a:pt x="156" y="399"/>
                  <a:pt x="155" y="400"/>
                  <a:pt x="155" y="400"/>
                </a:cubicBezTo>
                <a:cubicBezTo>
                  <a:pt x="155" y="403"/>
                  <a:pt x="157" y="407"/>
                  <a:pt x="159" y="409"/>
                </a:cubicBezTo>
                <a:cubicBezTo>
                  <a:pt x="161" y="412"/>
                  <a:pt x="165" y="414"/>
                  <a:pt x="169" y="414"/>
                </a:cubicBezTo>
                <a:cubicBezTo>
                  <a:pt x="299" y="414"/>
                  <a:pt x="299" y="414"/>
                  <a:pt x="299" y="414"/>
                </a:cubicBezTo>
                <a:cubicBezTo>
                  <a:pt x="303" y="414"/>
                  <a:pt x="306" y="412"/>
                  <a:pt x="309" y="409"/>
                </a:cubicBezTo>
                <a:cubicBezTo>
                  <a:pt x="311" y="407"/>
                  <a:pt x="312" y="403"/>
                  <a:pt x="312" y="400"/>
                </a:cubicBezTo>
                <a:cubicBezTo>
                  <a:pt x="312" y="400"/>
                  <a:pt x="312" y="399"/>
                  <a:pt x="312" y="398"/>
                </a:cubicBezTo>
                <a:cubicBezTo>
                  <a:pt x="312" y="398"/>
                  <a:pt x="280" y="185"/>
                  <a:pt x="276" y="158"/>
                </a:cubicBezTo>
                <a:cubicBezTo>
                  <a:pt x="296" y="158"/>
                  <a:pt x="339" y="158"/>
                  <a:pt x="357" y="158"/>
                </a:cubicBezTo>
                <a:cubicBezTo>
                  <a:pt x="357" y="179"/>
                  <a:pt x="357" y="262"/>
                  <a:pt x="357" y="262"/>
                </a:cubicBezTo>
                <a:cubicBezTo>
                  <a:pt x="357" y="269"/>
                  <a:pt x="363" y="275"/>
                  <a:pt x="370" y="275"/>
                </a:cubicBezTo>
                <a:cubicBezTo>
                  <a:pt x="416" y="275"/>
                  <a:pt x="416" y="275"/>
                  <a:pt x="416" y="275"/>
                </a:cubicBezTo>
                <a:cubicBezTo>
                  <a:pt x="422" y="275"/>
                  <a:pt x="427" y="271"/>
                  <a:pt x="429" y="266"/>
                </a:cubicBezTo>
                <a:cubicBezTo>
                  <a:pt x="430" y="262"/>
                  <a:pt x="460" y="174"/>
                  <a:pt x="460" y="135"/>
                </a:cubicBezTo>
                <a:cubicBezTo>
                  <a:pt x="460" y="116"/>
                  <a:pt x="458" y="90"/>
                  <a:pt x="456" y="69"/>
                </a:cubicBezTo>
                <a:cubicBezTo>
                  <a:pt x="452" y="33"/>
                  <a:pt x="446" y="23"/>
                  <a:pt x="438" y="19"/>
                </a:cubicBezTo>
                <a:cubicBezTo>
                  <a:pt x="433" y="17"/>
                  <a:pt x="394" y="0"/>
                  <a:pt x="362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1" name="Freeform 234"/>
          <p:cNvSpPr>
            <a:spLocks/>
          </p:cNvSpPr>
          <p:nvPr userDrawn="1"/>
        </p:nvSpPr>
        <p:spPr bwMode="auto">
          <a:xfrm>
            <a:off x="785244" y="5195741"/>
            <a:ext cx="404921" cy="341115"/>
          </a:xfrm>
          <a:custGeom>
            <a:avLst/>
            <a:gdLst/>
            <a:ahLst/>
            <a:cxnLst>
              <a:cxn ang="0">
                <a:pos x="110" y="376"/>
              </a:cxn>
              <a:cxn ang="0">
                <a:pos x="110" y="149"/>
              </a:cxn>
              <a:cxn ang="0">
                <a:pos x="110" y="148"/>
              </a:cxn>
              <a:cxn ang="0">
                <a:pos x="99" y="133"/>
              </a:cxn>
              <a:cxn ang="0">
                <a:pos x="64" y="119"/>
              </a:cxn>
              <a:cxn ang="0">
                <a:pos x="63" y="119"/>
              </a:cxn>
              <a:cxn ang="0">
                <a:pos x="28" y="138"/>
              </a:cxn>
              <a:cxn ang="0">
                <a:pos x="79" y="350"/>
              </a:cxn>
              <a:cxn ang="0">
                <a:pos x="83" y="370"/>
              </a:cxn>
              <a:cxn ang="0">
                <a:pos x="6" y="336"/>
              </a:cxn>
              <a:cxn ang="0">
                <a:pos x="0" y="135"/>
              </a:cxn>
              <a:cxn ang="0">
                <a:pos x="13" y="110"/>
              </a:cxn>
              <a:cxn ang="0">
                <a:pos x="63" y="91"/>
              </a:cxn>
              <a:cxn ang="0">
                <a:pos x="108" y="104"/>
              </a:cxn>
              <a:cxn ang="0">
                <a:pos x="133" y="130"/>
              </a:cxn>
              <a:cxn ang="0">
                <a:pos x="138" y="358"/>
              </a:cxn>
              <a:cxn ang="0">
                <a:pos x="435" y="125"/>
              </a:cxn>
              <a:cxn ang="0">
                <a:pos x="361" y="115"/>
              </a:cxn>
              <a:cxn ang="0">
                <a:pos x="341" y="116"/>
              </a:cxn>
              <a:cxn ang="0">
                <a:pos x="240" y="169"/>
              </a:cxn>
              <a:cxn ang="0">
                <a:pos x="249" y="205"/>
              </a:cxn>
              <a:cxn ang="0">
                <a:pos x="244" y="225"/>
              </a:cxn>
              <a:cxn ang="0">
                <a:pos x="205" y="243"/>
              </a:cxn>
              <a:cxn ang="0">
                <a:pos x="178" y="237"/>
              </a:cxn>
              <a:cxn ang="0">
                <a:pos x="160" y="205"/>
              </a:cxn>
              <a:cxn ang="0">
                <a:pos x="165" y="181"/>
              </a:cxn>
              <a:cxn ang="0">
                <a:pos x="172" y="15"/>
              </a:cxn>
              <a:cxn ang="0">
                <a:pos x="186" y="0"/>
              </a:cxn>
              <a:cxn ang="0">
                <a:pos x="268" y="5"/>
              </a:cxn>
              <a:cxn ang="0">
                <a:pos x="272" y="15"/>
              </a:cxn>
              <a:cxn ang="0">
                <a:pos x="268" y="70"/>
              </a:cxn>
              <a:cxn ang="0">
                <a:pos x="228" y="74"/>
              </a:cxn>
              <a:cxn ang="0">
                <a:pos x="228" y="46"/>
              </a:cxn>
              <a:cxn ang="0">
                <a:pos x="244" y="29"/>
              </a:cxn>
              <a:cxn ang="0">
                <a:pos x="197" y="182"/>
              </a:cxn>
              <a:cxn ang="0">
                <a:pos x="191" y="192"/>
              </a:cxn>
              <a:cxn ang="0">
                <a:pos x="190" y="210"/>
              </a:cxn>
              <a:cxn ang="0">
                <a:pos x="194" y="213"/>
              </a:cxn>
              <a:cxn ang="0">
                <a:pos x="218" y="212"/>
              </a:cxn>
              <a:cxn ang="0">
                <a:pos x="220" y="209"/>
              </a:cxn>
              <a:cxn ang="0">
                <a:pos x="217" y="189"/>
              </a:cxn>
              <a:cxn ang="0">
                <a:pos x="213" y="180"/>
              </a:cxn>
              <a:cxn ang="0">
                <a:pos x="212" y="173"/>
              </a:cxn>
              <a:cxn ang="0">
                <a:pos x="222" y="105"/>
              </a:cxn>
              <a:cxn ang="0">
                <a:pos x="361" y="87"/>
              </a:cxn>
              <a:cxn ang="0">
                <a:pos x="456" y="104"/>
              </a:cxn>
              <a:cxn ang="0">
                <a:pos x="463" y="295"/>
              </a:cxn>
              <a:cxn ang="0">
                <a:pos x="128" y="390"/>
              </a:cxn>
              <a:cxn ang="0">
                <a:pos x="115" y="388"/>
              </a:cxn>
            </a:cxnLst>
            <a:rect l="0" t="0" r="r" b="b"/>
            <a:pathLst>
              <a:path w="464" h="391">
                <a:moveTo>
                  <a:pt x="115" y="388"/>
                </a:moveTo>
                <a:cubicBezTo>
                  <a:pt x="112" y="385"/>
                  <a:pt x="110" y="381"/>
                  <a:pt x="110" y="376"/>
                </a:cubicBezTo>
                <a:cubicBezTo>
                  <a:pt x="110" y="376"/>
                  <a:pt x="110" y="376"/>
                  <a:pt x="110" y="376"/>
                </a:cubicBezTo>
                <a:cubicBezTo>
                  <a:pt x="110" y="376"/>
                  <a:pt x="110" y="163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49"/>
                  <a:pt x="110" y="149"/>
                  <a:pt x="110" y="148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09" y="147"/>
                  <a:pt x="109" y="146"/>
                  <a:pt x="108" y="144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6" y="141"/>
                  <a:pt x="103" y="137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1" y="126"/>
                  <a:pt x="79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4" y="119"/>
                  <a:pt x="64" y="119"/>
                  <a:pt x="63" y="11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48" y="119"/>
                  <a:pt x="40" y="124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1" y="132"/>
                  <a:pt x="29" y="136"/>
                  <a:pt x="2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316"/>
                  <a:pt x="28" y="316"/>
                  <a:pt x="28" y="316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85" y="355"/>
                  <a:pt x="87" y="363"/>
                  <a:pt x="83" y="370"/>
                </a:cubicBezTo>
                <a:cubicBezTo>
                  <a:pt x="83" y="370"/>
                  <a:pt x="83" y="370"/>
                  <a:pt x="83" y="370"/>
                </a:cubicBezTo>
                <a:cubicBezTo>
                  <a:pt x="78" y="377"/>
                  <a:pt x="70" y="378"/>
                  <a:pt x="63" y="374"/>
                </a:cubicBezTo>
                <a:cubicBezTo>
                  <a:pt x="63" y="374"/>
                  <a:pt x="63" y="374"/>
                  <a:pt x="63" y="374"/>
                </a:cubicBezTo>
                <a:cubicBezTo>
                  <a:pt x="6" y="336"/>
                  <a:pt x="6" y="336"/>
                  <a:pt x="6" y="336"/>
                </a:cubicBezTo>
                <a:cubicBezTo>
                  <a:pt x="2" y="333"/>
                  <a:pt x="0" y="329"/>
                  <a:pt x="0" y="324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3"/>
                  <a:pt x="0" y="132"/>
                  <a:pt x="0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1" y="129"/>
                  <a:pt x="4" y="120"/>
                  <a:pt x="13" y="110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3" y="100"/>
                  <a:pt x="40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82" y="91"/>
                  <a:pt x="97" y="96"/>
                  <a:pt x="108" y="104"/>
                </a:cubicBezTo>
                <a:cubicBezTo>
                  <a:pt x="108" y="104"/>
                  <a:pt x="108" y="104"/>
                  <a:pt x="108" y="104"/>
                </a:cubicBezTo>
                <a:cubicBezTo>
                  <a:pt x="119" y="112"/>
                  <a:pt x="128" y="121"/>
                  <a:pt x="133" y="130"/>
                </a:cubicBezTo>
                <a:cubicBezTo>
                  <a:pt x="133" y="130"/>
                  <a:pt x="133" y="130"/>
                  <a:pt x="133" y="130"/>
                </a:cubicBezTo>
                <a:cubicBezTo>
                  <a:pt x="136" y="136"/>
                  <a:pt x="138" y="142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59"/>
                  <a:pt x="138" y="306"/>
                  <a:pt x="138" y="358"/>
                </a:cubicBezTo>
                <a:cubicBezTo>
                  <a:pt x="138" y="358"/>
                  <a:pt x="138" y="358"/>
                  <a:pt x="138" y="358"/>
                </a:cubicBezTo>
                <a:cubicBezTo>
                  <a:pt x="435" y="284"/>
                  <a:pt x="435" y="284"/>
                  <a:pt x="435" y="284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2" y="124"/>
                  <a:pt x="429" y="123"/>
                  <a:pt x="425" y="122"/>
                </a:cubicBezTo>
                <a:cubicBezTo>
                  <a:pt x="425" y="122"/>
                  <a:pt x="425" y="122"/>
                  <a:pt x="425" y="122"/>
                </a:cubicBezTo>
                <a:cubicBezTo>
                  <a:pt x="412" y="119"/>
                  <a:pt x="391" y="115"/>
                  <a:pt x="361" y="115"/>
                </a:cubicBezTo>
                <a:cubicBezTo>
                  <a:pt x="361" y="115"/>
                  <a:pt x="361" y="115"/>
                  <a:pt x="361" y="115"/>
                </a:cubicBezTo>
                <a:cubicBezTo>
                  <a:pt x="355" y="115"/>
                  <a:pt x="348" y="115"/>
                  <a:pt x="341" y="116"/>
                </a:cubicBezTo>
                <a:cubicBezTo>
                  <a:pt x="341" y="116"/>
                  <a:pt x="341" y="116"/>
                  <a:pt x="341" y="116"/>
                </a:cubicBezTo>
                <a:cubicBezTo>
                  <a:pt x="299" y="118"/>
                  <a:pt x="263" y="125"/>
                  <a:pt x="240" y="130"/>
                </a:cubicBezTo>
                <a:cubicBezTo>
                  <a:pt x="240" y="130"/>
                  <a:pt x="240" y="130"/>
                  <a:pt x="240" y="130"/>
                </a:cubicBezTo>
                <a:cubicBezTo>
                  <a:pt x="240" y="169"/>
                  <a:pt x="240" y="169"/>
                  <a:pt x="240" y="169"/>
                </a:cubicBezTo>
                <a:cubicBezTo>
                  <a:pt x="241" y="172"/>
                  <a:pt x="242" y="175"/>
                  <a:pt x="244" y="178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6" y="185"/>
                  <a:pt x="249" y="194"/>
                  <a:pt x="249" y="205"/>
                </a:cubicBezTo>
                <a:cubicBezTo>
                  <a:pt x="249" y="205"/>
                  <a:pt x="249" y="205"/>
                  <a:pt x="249" y="205"/>
                </a:cubicBezTo>
                <a:cubicBezTo>
                  <a:pt x="249" y="211"/>
                  <a:pt x="248" y="219"/>
                  <a:pt x="244" y="225"/>
                </a:cubicBezTo>
                <a:cubicBezTo>
                  <a:pt x="244" y="225"/>
                  <a:pt x="244" y="225"/>
                  <a:pt x="244" y="225"/>
                </a:cubicBezTo>
                <a:cubicBezTo>
                  <a:pt x="240" y="232"/>
                  <a:pt x="233" y="238"/>
                  <a:pt x="224" y="241"/>
                </a:cubicBezTo>
                <a:cubicBezTo>
                  <a:pt x="224" y="241"/>
                  <a:pt x="224" y="241"/>
                  <a:pt x="224" y="241"/>
                </a:cubicBezTo>
                <a:cubicBezTo>
                  <a:pt x="218" y="242"/>
                  <a:pt x="212" y="243"/>
                  <a:pt x="205" y="243"/>
                </a:cubicBezTo>
                <a:cubicBezTo>
                  <a:pt x="205" y="243"/>
                  <a:pt x="205" y="243"/>
                  <a:pt x="205" y="243"/>
                </a:cubicBezTo>
                <a:cubicBezTo>
                  <a:pt x="194" y="243"/>
                  <a:pt x="185" y="241"/>
                  <a:pt x="178" y="237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0" y="233"/>
                  <a:pt x="165" y="226"/>
                  <a:pt x="162" y="219"/>
                </a:cubicBezTo>
                <a:cubicBezTo>
                  <a:pt x="162" y="219"/>
                  <a:pt x="162" y="219"/>
                  <a:pt x="162" y="219"/>
                </a:cubicBezTo>
                <a:cubicBezTo>
                  <a:pt x="161" y="214"/>
                  <a:pt x="160" y="209"/>
                  <a:pt x="160" y="205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0" y="196"/>
                  <a:pt x="162" y="188"/>
                  <a:pt x="165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7" y="176"/>
                  <a:pt x="169" y="172"/>
                  <a:pt x="172" y="168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72" y="11"/>
                  <a:pt x="173" y="7"/>
                  <a:pt x="176" y="5"/>
                </a:cubicBezTo>
                <a:cubicBezTo>
                  <a:pt x="176" y="5"/>
                  <a:pt x="176" y="5"/>
                  <a:pt x="176" y="5"/>
                </a:cubicBezTo>
                <a:cubicBezTo>
                  <a:pt x="178" y="2"/>
                  <a:pt x="182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62" y="0"/>
                  <a:pt x="266" y="2"/>
                  <a:pt x="268" y="5"/>
                </a:cubicBezTo>
                <a:cubicBezTo>
                  <a:pt x="268" y="5"/>
                  <a:pt x="268" y="5"/>
                  <a:pt x="268" y="5"/>
                </a:cubicBezTo>
                <a:cubicBezTo>
                  <a:pt x="271" y="7"/>
                  <a:pt x="272" y="11"/>
                  <a:pt x="272" y="15"/>
                </a:cubicBezTo>
                <a:cubicBezTo>
                  <a:pt x="272" y="15"/>
                  <a:pt x="272" y="15"/>
                  <a:pt x="272" y="15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4"/>
                  <a:pt x="271" y="67"/>
                  <a:pt x="268" y="70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6" y="73"/>
                  <a:pt x="262" y="74"/>
                  <a:pt x="258" y="7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28" y="74"/>
                  <a:pt x="228" y="74"/>
                  <a:pt x="228" y="74"/>
                </a:cubicBezTo>
                <a:cubicBezTo>
                  <a:pt x="220" y="74"/>
                  <a:pt x="213" y="68"/>
                  <a:pt x="213" y="60"/>
                </a:cubicBezTo>
                <a:cubicBezTo>
                  <a:pt x="213" y="60"/>
                  <a:pt x="213" y="60"/>
                  <a:pt x="213" y="60"/>
                </a:cubicBezTo>
                <a:cubicBezTo>
                  <a:pt x="213" y="52"/>
                  <a:pt x="220" y="46"/>
                  <a:pt x="228" y="46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4" y="29"/>
                  <a:pt x="244" y="29"/>
                  <a:pt x="244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6"/>
                  <a:pt x="199" y="180"/>
                  <a:pt x="197" y="182"/>
                </a:cubicBezTo>
                <a:cubicBezTo>
                  <a:pt x="197" y="182"/>
                  <a:pt x="197" y="182"/>
                  <a:pt x="197" y="182"/>
                </a:cubicBezTo>
                <a:cubicBezTo>
                  <a:pt x="196" y="183"/>
                  <a:pt x="193" y="187"/>
                  <a:pt x="191" y="192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0" y="196"/>
                  <a:pt x="188" y="201"/>
                  <a:pt x="188" y="205"/>
                </a:cubicBezTo>
                <a:cubicBezTo>
                  <a:pt x="188" y="205"/>
                  <a:pt x="188" y="205"/>
                  <a:pt x="188" y="205"/>
                </a:cubicBezTo>
                <a:cubicBezTo>
                  <a:pt x="188" y="208"/>
                  <a:pt x="189" y="209"/>
                  <a:pt x="190" y="210"/>
                </a:cubicBezTo>
                <a:cubicBezTo>
                  <a:pt x="190" y="210"/>
                  <a:pt x="190" y="210"/>
                  <a:pt x="190" y="210"/>
                </a:cubicBezTo>
                <a:cubicBezTo>
                  <a:pt x="190" y="211"/>
                  <a:pt x="191" y="212"/>
                  <a:pt x="194" y="213"/>
                </a:cubicBezTo>
                <a:cubicBezTo>
                  <a:pt x="194" y="213"/>
                  <a:pt x="194" y="213"/>
                  <a:pt x="194" y="213"/>
                </a:cubicBezTo>
                <a:cubicBezTo>
                  <a:pt x="197" y="214"/>
                  <a:pt x="200" y="215"/>
                  <a:pt x="205" y="215"/>
                </a:cubicBezTo>
                <a:cubicBezTo>
                  <a:pt x="205" y="215"/>
                  <a:pt x="205" y="215"/>
                  <a:pt x="205" y="215"/>
                </a:cubicBezTo>
                <a:cubicBezTo>
                  <a:pt x="212" y="215"/>
                  <a:pt x="216" y="213"/>
                  <a:pt x="218" y="212"/>
                </a:cubicBezTo>
                <a:cubicBezTo>
                  <a:pt x="218" y="212"/>
                  <a:pt x="218" y="212"/>
                  <a:pt x="218" y="212"/>
                </a:cubicBezTo>
                <a:cubicBezTo>
                  <a:pt x="219" y="211"/>
                  <a:pt x="220" y="211"/>
                  <a:pt x="220" y="209"/>
                </a:cubicBezTo>
                <a:cubicBezTo>
                  <a:pt x="220" y="209"/>
                  <a:pt x="220" y="209"/>
                  <a:pt x="220" y="209"/>
                </a:cubicBezTo>
                <a:cubicBezTo>
                  <a:pt x="221" y="208"/>
                  <a:pt x="221" y="207"/>
                  <a:pt x="221" y="205"/>
                </a:cubicBezTo>
                <a:cubicBezTo>
                  <a:pt x="221" y="205"/>
                  <a:pt x="221" y="205"/>
                  <a:pt x="221" y="205"/>
                </a:cubicBezTo>
                <a:cubicBezTo>
                  <a:pt x="221" y="200"/>
                  <a:pt x="219" y="194"/>
                  <a:pt x="217" y="189"/>
                </a:cubicBezTo>
                <a:cubicBezTo>
                  <a:pt x="217" y="189"/>
                  <a:pt x="217" y="189"/>
                  <a:pt x="217" y="189"/>
                </a:cubicBezTo>
                <a:cubicBezTo>
                  <a:pt x="215" y="184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2" y="178"/>
                  <a:pt x="212" y="175"/>
                  <a:pt x="212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19"/>
                  <a:pt x="212" y="119"/>
                  <a:pt x="212" y="119"/>
                </a:cubicBezTo>
                <a:cubicBezTo>
                  <a:pt x="212" y="112"/>
                  <a:pt x="216" y="106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46" y="99"/>
                  <a:pt x="287" y="90"/>
                  <a:pt x="339" y="87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47" y="87"/>
                  <a:pt x="354" y="87"/>
                  <a:pt x="361" y="87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426" y="87"/>
                  <a:pt x="454" y="102"/>
                  <a:pt x="456" y="104"/>
                </a:cubicBezTo>
                <a:cubicBezTo>
                  <a:pt x="456" y="104"/>
                  <a:pt x="456" y="104"/>
                  <a:pt x="456" y="104"/>
                </a:cubicBezTo>
                <a:cubicBezTo>
                  <a:pt x="461" y="106"/>
                  <a:pt x="464" y="111"/>
                  <a:pt x="464" y="116"/>
                </a:cubicBezTo>
                <a:cubicBezTo>
                  <a:pt x="464" y="116"/>
                  <a:pt x="464" y="116"/>
                  <a:pt x="464" y="116"/>
                </a:cubicBezTo>
                <a:cubicBezTo>
                  <a:pt x="463" y="295"/>
                  <a:pt x="463" y="295"/>
                  <a:pt x="463" y="295"/>
                </a:cubicBezTo>
                <a:cubicBezTo>
                  <a:pt x="463" y="301"/>
                  <a:pt x="459" y="307"/>
                  <a:pt x="452" y="308"/>
                </a:cubicBezTo>
                <a:cubicBezTo>
                  <a:pt x="452" y="308"/>
                  <a:pt x="452" y="308"/>
                  <a:pt x="452" y="308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26" y="391"/>
                  <a:pt x="125" y="391"/>
                  <a:pt x="124" y="391"/>
                </a:cubicBezTo>
                <a:cubicBezTo>
                  <a:pt x="124" y="391"/>
                  <a:pt x="124" y="391"/>
                  <a:pt x="124" y="391"/>
                </a:cubicBezTo>
                <a:cubicBezTo>
                  <a:pt x="121" y="391"/>
                  <a:pt x="118" y="390"/>
                  <a:pt x="115" y="38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2" name="Freeform 316"/>
          <p:cNvSpPr>
            <a:spLocks/>
          </p:cNvSpPr>
          <p:nvPr userDrawn="1"/>
        </p:nvSpPr>
        <p:spPr bwMode="auto">
          <a:xfrm>
            <a:off x="1874167" y="5171192"/>
            <a:ext cx="407375" cy="390196"/>
          </a:xfrm>
          <a:custGeom>
            <a:avLst/>
            <a:gdLst/>
            <a:ahLst/>
            <a:cxnLst>
              <a:cxn ang="0">
                <a:pos x="233" y="0"/>
              </a:cxn>
              <a:cxn ang="0">
                <a:pos x="208" y="19"/>
              </a:cxn>
              <a:cxn ang="0">
                <a:pos x="153" y="130"/>
              </a:cxn>
              <a:cxn ang="0">
                <a:pos x="146" y="135"/>
              </a:cxn>
              <a:cxn ang="0">
                <a:pos x="106" y="141"/>
              </a:cxn>
              <a:cxn ang="0">
                <a:pos x="25" y="153"/>
              </a:cxn>
              <a:cxn ang="0">
                <a:pos x="3" y="170"/>
              </a:cxn>
              <a:cxn ang="0">
                <a:pos x="13" y="202"/>
              </a:cxn>
              <a:cxn ang="0">
                <a:pos x="52" y="239"/>
              </a:cxn>
              <a:cxn ang="0">
                <a:pos x="82" y="268"/>
              </a:cxn>
              <a:cxn ang="0">
                <a:pos x="100" y="268"/>
              </a:cxn>
              <a:cxn ang="0">
                <a:pos x="104" y="259"/>
              </a:cxn>
              <a:cxn ang="0">
                <a:pos x="100" y="249"/>
              </a:cxn>
              <a:cxn ang="0">
                <a:pos x="70" y="220"/>
              </a:cxn>
              <a:cxn ang="0">
                <a:pos x="32" y="183"/>
              </a:cxn>
              <a:cxn ang="0">
                <a:pos x="29" y="179"/>
              </a:cxn>
              <a:cxn ang="0">
                <a:pos x="110" y="167"/>
              </a:cxn>
              <a:cxn ang="0">
                <a:pos x="150" y="161"/>
              </a:cxn>
              <a:cxn ang="0">
                <a:pos x="177" y="142"/>
              </a:cxn>
              <a:cxn ang="0">
                <a:pos x="232" y="31"/>
              </a:cxn>
              <a:cxn ang="0">
                <a:pos x="233" y="29"/>
              </a:cxn>
              <a:cxn ang="0">
                <a:pos x="234" y="31"/>
              </a:cxn>
              <a:cxn ang="0">
                <a:pos x="289" y="143"/>
              </a:cxn>
              <a:cxn ang="0">
                <a:pos x="314" y="161"/>
              </a:cxn>
              <a:cxn ang="0">
                <a:pos x="435" y="178"/>
              </a:cxn>
              <a:cxn ang="0">
                <a:pos x="437" y="179"/>
              </a:cxn>
              <a:cxn ang="0">
                <a:pos x="435" y="181"/>
              </a:cxn>
              <a:cxn ang="0">
                <a:pos x="347" y="268"/>
              </a:cxn>
              <a:cxn ang="0">
                <a:pos x="338" y="290"/>
              </a:cxn>
              <a:cxn ang="0">
                <a:pos x="339" y="294"/>
              </a:cxn>
              <a:cxn ang="0">
                <a:pos x="360" y="415"/>
              </a:cxn>
              <a:cxn ang="0">
                <a:pos x="360" y="417"/>
              </a:cxn>
              <a:cxn ang="0">
                <a:pos x="359" y="420"/>
              </a:cxn>
              <a:cxn ang="0">
                <a:pos x="355" y="418"/>
              </a:cxn>
              <a:cxn ang="0">
                <a:pos x="249" y="363"/>
              </a:cxn>
              <a:cxn ang="0">
                <a:pos x="217" y="363"/>
              </a:cxn>
              <a:cxn ang="0">
                <a:pos x="110" y="418"/>
              </a:cxn>
              <a:cxn ang="0">
                <a:pos x="105" y="420"/>
              </a:cxn>
              <a:cxn ang="0">
                <a:pos x="105" y="420"/>
              </a:cxn>
              <a:cxn ang="0">
                <a:pos x="106" y="417"/>
              </a:cxn>
              <a:cxn ang="0">
                <a:pos x="122" y="324"/>
              </a:cxn>
              <a:cxn ang="0">
                <a:pos x="122" y="322"/>
              </a:cxn>
              <a:cxn ang="0">
                <a:pos x="111" y="309"/>
              </a:cxn>
              <a:cxn ang="0">
                <a:pos x="96" y="320"/>
              </a:cxn>
              <a:cxn ang="0">
                <a:pos x="79" y="412"/>
              </a:cxn>
              <a:cxn ang="0">
                <a:pos x="88" y="442"/>
              </a:cxn>
              <a:cxn ang="0">
                <a:pos x="122" y="443"/>
              </a:cxn>
              <a:cxn ang="0">
                <a:pos x="229" y="387"/>
              </a:cxn>
              <a:cxn ang="0">
                <a:pos x="237" y="387"/>
              </a:cxn>
              <a:cxn ang="0">
                <a:pos x="344" y="443"/>
              </a:cxn>
              <a:cxn ang="0">
                <a:pos x="376" y="441"/>
              </a:cxn>
              <a:cxn ang="0">
                <a:pos x="386" y="410"/>
              </a:cxn>
              <a:cxn ang="0">
                <a:pos x="365" y="290"/>
              </a:cxn>
              <a:cxn ang="0">
                <a:pos x="366" y="287"/>
              </a:cxn>
              <a:cxn ang="0">
                <a:pos x="454" y="200"/>
              </a:cxn>
              <a:cxn ang="0">
                <a:pos x="463" y="170"/>
              </a:cxn>
              <a:cxn ang="0">
                <a:pos x="438" y="152"/>
              </a:cxn>
              <a:cxn ang="0">
                <a:pos x="318" y="134"/>
              </a:cxn>
              <a:cxn ang="0">
                <a:pos x="313" y="131"/>
              </a:cxn>
              <a:cxn ang="0">
                <a:pos x="258" y="19"/>
              </a:cxn>
              <a:cxn ang="0">
                <a:pos x="233" y="0"/>
              </a:cxn>
            </a:cxnLst>
            <a:rect l="0" t="0" r="r" b="b"/>
            <a:pathLst>
              <a:path w="467" h="448">
                <a:moveTo>
                  <a:pt x="233" y="0"/>
                </a:moveTo>
                <a:cubicBezTo>
                  <a:pt x="227" y="0"/>
                  <a:pt x="216" y="3"/>
                  <a:pt x="208" y="19"/>
                </a:cubicBezTo>
                <a:cubicBezTo>
                  <a:pt x="208" y="19"/>
                  <a:pt x="153" y="130"/>
                  <a:pt x="153" y="130"/>
                </a:cubicBezTo>
                <a:cubicBezTo>
                  <a:pt x="152" y="132"/>
                  <a:pt x="149" y="134"/>
                  <a:pt x="146" y="135"/>
                </a:cubicBezTo>
                <a:cubicBezTo>
                  <a:pt x="146" y="135"/>
                  <a:pt x="106" y="141"/>
                  <a:pt x="106" y="141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14" y="155"/>
                  <a:pt x="6" y="161"/>
                  <a:pt x="3" y="170"/>
                </a:cubicBezTo>
                <a:cubicBezTo>
                  <a:pt x="0" y="180"/>
                  <a:pt x="4" y="192"/>
                  <a:pt x="13" y="202"/>
                </a:cubicBezTo>
                <a:cubicBezTo>
                  <a:pt x="19" y="207"/>
                  <a:pt x="35" y="223"/>
                  <a:pt x="52" y="239"/>
                </a:cubicBezTo>
                <a:cubicBezTo>
                  <a:pt x="82" y="268"/>
                  <a:pt x="82" y="268"/>
                  <a:pt x="82" y="268"/>
                </a:cubicBezTo>
                <a:cubicBezTo>
                  <a:pt x="87" y="274"/>
                  <a:pt x="95" y="274"/>
                  <a:pt x="100" y="268"/>
                </a:cubicBezTo>
                <a:cubicBezTo>
                  <a:pt x="103" y="266"/>
                  <a:pt x="104" y="262"/>
                  <a:pt x="104" y="259"/>
                </a:cubicBezTo>
                <a:cubicBezTo>
                  <a:pt x="104" y="255"/>
                  <a:pt x="103" y="252"/>
                  <a:pt x="100" y="249"/>
                </a:cubicBezTo>
                <a:cubicBezTo>
                  <a:pt x="70" y="220"/>
                  <a:pt x="70" y="220"/>
                  <a:pt x="70" y="220"/>
                </a:cubicBezTo>
                <a:cubicBezTo>
                  <a:pt x="53" y="204"/>
                  <a:pt x="38" y="188"/>
                  <a:pt x="32" y="183"/>
                </a:cubicBezTo>
                <a:cubicBezTo>
                  <a:pt x="31" y="181"/>
                  <a:pt x="30" y="180"/>
                  <a:pt x="29" y="179"/>
                </a:cubicBezTo>
                <a:cubicBezTo>
                  <a:pt x="29" y="179"/>
                  <a:pt x="110" y="167"/>
                  <a:pt x="110" y="167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62" y="159"/>
                  <a:pt x="172" y="152"/>
                  <a:pt x="177" y="142"/>
                </a:cubicBezTo>
                <a:cubicBezTo>
                  <a:pt x="232" y="31"/>
                  <a:pt x="232" y="31"/>
                  <a:pt x="232" y="31"/>
                </a:cubicBezTo>
                <a:cubicBezTo>
                  <a:pt x="232" y="30"/>
                  <a:pt x="232" y="29"/>
                  <a:pt x="233" y="29"/>
                </a:cubicBezTo>
                <a:cubicBezTo>
                  <a:pt x="233" y="29"/>
                  <a:pt x="234" y="30"/>
                  <a:pt x="234" y="31"/>
                </a:cubicBezTo>
                <a:cubicBezTo>
                  <a:pt x="243" y="48"/>
                  <a:pt x="284" y="133"/>
                  <a:pt x="289" y="143"/>
                </a:cubicBezTo>
                <a:cubicBezTo>
                  <a:pt x="294" y="152"/>
                  <a:pt x="303" y="159"/>
                  <a:pt x="314" y="161"/>
                </a:cubicBezTo>
                <a:cubicBezTo>
                  <a:pt x="382" y="171"/>
                  <a:pt x="423" y="177"/>
                  <a:pt x="435" y="178"/>
                </a:cubicBezTo>
                <a:cubicBezTo>
                  <a:pt x="436" y="179"/>
                  <a:pt x="437" y="179"/>
                  <a:pt x="437" y="179"/>
                </a:cubicBezTo>
                <a:cubicBezTo>
                  <a:pt x="437" y="180"/>
                  <a:pt x="436" y="180"/>
                  <a:pt x="435" y="181"/>
                </a:cubicBezTo>
                <a:cubicBezTo>
                  <a:pt x="429" y="188"/>
                  <a:pt x="399" y="217"/>
                  <a:pt x="347" y="268"/>
                </a:cubicBezTo>
                <a:cubicBezTo>
                  <a:pt x="341" y="274"/>
                  <a:pt x="338" y="282"/>
                  <a:pt x="338" y="290"/>
                </a:cubicBezTo>
                <a:cubicBezTo>
                  <a:pt x="338" y="291"/>
                  <a:pt x="338" y="293"/>
                  <a:pt x="339" y="294"/>
                </a:cubicBezTo>
                <a:cubicBezTo>
                  <a:pt x="339" y="294"/>
                  <a:pt x="360" y="415"/>
                  <a:pt x="360" y="415"/>
                </a:cubicBezTo>
                <a:cubicBezTo>
                  <a:pt x="360" y="416"/>
                  <a:pt x="360" y="417"/>
                  <a:pt x="360" y="417"/>
                </a:cubicBezTo>
                <a:cubicBezTo>
                  <a:pt x="360" y="419"/>
                  <a:pt x="360" y="419"/>
                  <a:pt x="359" y="420"/>
                </a:cubicBezTo>
                <a:cubicBezTo>
                  <a:pt x="359" y="420"/>
                  <a:pt x="357" y="419"/>
                  <a:pt x="355" y="418"/>
                </a:cubicBezTo>
                <a:cubicBezTo>
                  <a:pt x="346" y="414"/>
                  <a:pt x="309" y="395"/>
                  <a:pt x="249" y="363"/>
                </a:cubicBezTo>
                <a:cubicBezTo>
                  <a:pt x="239" y="358"/>
                  <a:pt x="227" y="358"/>
                  <a:pt x="217" y="363"/>
                </a:cubicBezTo>
                <a:cubicBezTo>
                  <a:pt x="157" y="395"/>
                  <a:pt x="117" y="415"/>
                  <a:pt x="110" y="418"/>
                </a:cubicBezTo>
                <a:cubicBezTo>
                  <a:pt x="108" y="419"/>
                  <a:pt x="106" y="420"/>
                  <a:pt x="105" y="420"/>
                </a:cubicBezTo>
                <a:cubicBezTo>
                  <a:pt x="105" y="420"/>
                  <a:pt x="105" y="420"/>
                  <a:pt x="105" y="420"/>
                </a:cubicBezTo>
                <a:cubicBezTo>
                  <a:pt x="105" y="419"/>
                  <a:pt x="105" y="418"/>
                  <a:pt x="106" y="417"/>
                </a:cubicBezTo>
                <a:cubicBezTo>
                  <a:pt x="122" y="324"/>
                  <a:pt x="122" y="324"/>
                  <a:pt x="122" y="324"/>
                </a:cubicBezTo>
                <a:cubicBezTo>
                  <a:pt x="122" y="323"/>
                  <a:pt x="122" y="323"/>
                  <a:pt x="122" y="322"/>
                </a:cubicBezTo>
                <a:cubicBezTo>
                  <a:pt x="122" y="315"/>
                  <a:pt x="117" y="310"/>
                  <a:pt x="111" y="309"/>
                </a:cubicBezTo>
                <a:cubicBezTo>
                  <a:pt x="104" y="307"/>
                  <a:pt x="97" y="312"/>
                  <a:pt x="96" y="320"/>
                </a:cubicBezTo>
                <a:cubicBezTo>
                  <a:pt x="79" y="412"/>
                  <a:pt x="79" y="412"/>
                  <a:pt x="79" y="412"/>
                </a:cubicBezTo>
                <a:cubicBezTo>
                  <a:pt x="76" y="429"/>
                  <a:pt x="84" y="438"/>
                  <a:pt x="88" y="442"/>
                </a:cubicBezTo>
                <a:cubicBezTo>
                  <a:pt x="97" y="448"/>
                  <a:pt x="109" y="448"/>
                  <a:pt x="122" y="443"/>
                </a:cubicBezTo>
                <a:cubicBezTo>
                  <a:pt x="131" y="438"/>
                  <a:pt x="193" y="406"/>
                  <a:pt x="229" y="387"/>
                </a:cubicBezTo>
                <a:cubicBezTo>
                  <a:pt x="231" y="385"/>
                  <a:pt x="234" y="385"/>
                  <a:pt x="237" y="387"/>
                </a:cubicBezTo>
                <a:cubicBezTo>
                  <a:pt x="279" y="409"/>
                  <a:pt x="332" y="437"/>
                  <a:pt x="344" y="443"/>
                </a:cubicBezTo>
                <a:cubicBezTo>
                  <a:pt x="356" y="448"/>
                  <a:pt x="367" y="447"/>
                  <a:pt x="376" y="441"/>
                </a:cubicBezTo>
                <a:cubicBezTo>
                  <a:pt x="384" y="435"/>
                  <a:pt x="388" y="423"/>
                  <a:pt x="386" y="410"/>
                </a:cubicBezTo>
                <a:cubicBezTo>
                  <a:pt x="386" y="410"/>
                  <a:pt x="365" y="290"/>
                  <a:pt x="365" y="290"/>
                </a:cubicBezTo>
                <a:cubicBezTo>
                  <a:pt x="365" y="289"/>
                  <a:pt x="365" y="288"/>
                  <a:pt x="366" y="287"/>
                </a:cubicBezTo>
                <a:cubicBezTo>
                  <a:pt x="418" y="236"/>
                  <a:pt x="448" y="207"/>
                  <a:pt x="454" y="200"/>
                </a:cubicBezTo>
                <a:cubicBezTo>
                  <a:pt x="463" y="191"/>
                  <a:pt x="467" y="180"/>
                  <a:pt x="463" y="170"/>
                </a:cubicBezTo>
                <a:cubicBezTo>
                  <a:pt x="460" y="160"/>
                  <a:pt x="451" y="154"/>
                  <a:pt x="438" y="152"/>
                </a:cubicBezTo>
                <a:cubicBezTo>
                  <a:pt x="430" y="151"/>
                  <a:pt x="403" y="147"/>
                  <a:pt x="318" y="134"/>
                </a:cubicBezTo>
                <a:cubicBezTo>
                  <a:pt x="316" y="134"/>
                  <a:pt x="314" y="133"/>
                  <a:pt x="313" y="131"/>
                </a:cubicBezTo>
                <a:cubicBezTo>
                  <a:pt x="308" y="121"/>
                  <a:pt x="267" y="37"/>
                  <a:pt x="258" y="19"/>
                </a:cubicBezTo>
                <a:cubicBezTo>
                  <a:pt x="249" y="2"/>
                  <a:pt x="238" y="0"/>
                  <a:pt x="23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3" name="Freeform 353"/>
          <p:cNvSpPr>
            <a:spLocks/>
          </p:cNvSpPr>
          <p:nvPr userDrawn="1"/>
        </p:nvSpPr>
        <p:spPr bwMode="auto">
          <a:xfrm>
            <a:off x="2368014" y="5195119"/>
            <a:ext cx="366883" cy="342342"/>
          </a:xfrm>
          <a:custGeom>
            <a:avLst/>
            <a:gdLst/>
            <a:ahLst/>
            <a:cxnLst>
              <a:cxn ang="0">
                <a:pos x="15" y="392"/>
              </a:cxn>
              <a:cxn ang="0">
                <a:pos x="2" y="163"/>
              </a:cxn>
              <a:cxn ang="0">
                <a:pos x="70" y="150"/>
              </a:cxn>
              <a:cxn ang="0">
                <a:pos x="83" y="321"/>
              </a:cxn>
              <a:cxn ang="0">
                <a:pos x="101" y="163"/>
              </a:cxn>
              <a:cxn ang="0">
                <a:pos x="114" y="150"/>
              </a:cxn>
              <a:cxn ang="0">
                <a:pos x="181" y="154"/>
              </a:cxn>
              <a:cxn ang="0">
                <a:pos x="184" y="321"/>
              </a:cxn>
              <a:cxn ang="0">
                <a:pos x="254" y="163"/>
              </a:cxn>
              <a:cxn ang="0">
                <a:pos x="323" y="150"/>
              </a:cxn>
              <a:cxn ang="0">
                <a:pos x="336" y="321"/>
              </a:cxn>
              <a:cxn ang="0">
                <a:pos x="355" y="161"/>
              </a:cxn>
              <a:cxn ang="0">
                <a:pos x="380" y="161"/>
              </a:cxn>
              <a:cxn ang="0">
                <a:pos x="368" y="346"/>
              </a:cxn>
              <a:cxn ang="0">
                <a:pos x="311" y="334"/>
              </a:cxn>
              <a:cxn ang="0">
                <a:pos x="279" y="176"/>
              </a:cxn>
              <a:cxn ang="0">
                <a:pos x="261" y="347"/>
              </a:cxn>
              <a:cxn ang="0">
                <a:pos x="162" y="343"/>
              </a:cxn>
              <a:cxn ang="0">
                <a:pos x="159" y="176"/>
              </a:cxn>
              <a:cxn ang="0">
                <a:pos x="127" y="334"/>
              </a:cxn>
              <a:cxn ang="0">
                <a:pos x="115" y="347"/>
              </a:cxn>
              <a:cxn ang="0">
                <a:pos x="70" y="347"/>
              </a:cxn>
              <a:cxn ang="0">
                <a:pos x="57" y="334"/>
              </a:cxn>
              <a:cxn ang="0">
                <a:pos x="27" y="176"/>
              </a:cxn>
              <a:cxn ang="0">
                <a:pos x="395" y="366"/>
              </a:cxn>
              <a:cxn ang="0">
                <a:pos x="209" y="28"/>
              </a:cxn>
              <a:cxn ang="0">
                <a:pos x="340" y="113"/>
              </a:cxn>
              <a:cxn ang="0">
                <a:pos x="340" y="139"/>
              </a:cxn>
              <a:cxn ang="0">
                <a:pos x="1" y="129"/>
              </a:cxn>
              <a:cxn ang="0">
                <a:pos x="203" y="3"/>
              </a:cxn>
              <a:cxn ang="0">
                <a:pos x="414" y="111"/>
              </a:cxn>
              <a:cxn ang="0">
                <a:pos x="421" y="379"/>
              </a:cxn>
            </a:cxnLst>
            <a:rect l="0" t="0" r="r" b="b"/>
            <a:pathLst>
              <a:path w="421" h="392">
                <a:moveTo>
                  <a:pt x="408" y="392"/>
                </a:moveTo>
                <a:cubicBezTo>
                  <a:pt x="15" y="392"/>
                  <a:pt x="15" y="392"/>
                  <a:pt x="15" y="392"/>
                </a:cubicBezTo>
                <a:cubicBezTo>
                  <a:pt x="8" y="392"/>
                  <a:pt x="2" y="386"/>
                  <a:pt x="2" y="379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56"/>
                  <a:pt x="8" y="150"/>
                  <a:pt x="15" y="150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7" y="150"/>
                  <a:pt x="83" y="156"/>
                  <a:pt x="83" y="163"/>
                </a:cubicBezTo>
                <a:cubicBezTo>
                  <a:pt x="83" y="321"/>
                  <a:pt x="83" y="321"/>
                  <a:pt x="83" y="321"/>
                </a:cubicBezTo>
                <a:cubicBezTo>
                  <a:pt x="102" y="321"/>
                  <a:pt x="102" y="321"/>
                  <a:pt x="102" y="321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0"/>
                  <a:pt x="103" y="156"/>
                  <a:pt x="105" y="154"/>
                </a:cubicBezTo>
                <a:cubicBezTo>
                  <a:pt x="107" y="151"/>
                  <a:pt x="111" y="150"/>
                  <a:pt x="114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5" y="150"/>
                  <a:pt x="178" y="151"/>
                  <a:pt x="181" y="154"/>
                </a:cubicBezTo>
                <a:cubicBezTo>
                  <a:pt x="183" y="156"/>
                  <a:pt x="184" y="160"/>
                  <a:pt x="184" y="163"/>
                </a:cubicBezTo>
                <a:cubicBezTo>
                  <a:pt x="184" y="321"/>
                  <a:pt x="184" y="321"/>
                  <a:pt x="184" y="321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54" y="163"/>
                  <a:pt x="254" y="163"/>
                  <a:pt x="254" y="163"/>
                </a:cubicBezTo>
                <a:cubicBezTo>
                  <a:pt x="254" y="156"/>
                  <a:pt x="260" y="150"/>
                  <a:pt x="267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30" y="150"/>
                  <a:pt x="336" y="156"/>
                  <a:pt x="336" y="163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55" y="321"/>
                  <a:pt x="355" y="321"/>
                  <a:pt x="355" y="321"/>
                </a:cubicBezTo>
                <a:cubicBezTo>
                  <a:pt x="355" y="161"/>
                  <a:pt x="355" y="161"/>
                  <a:pt x="355" y="161"/>
                </a:cubicBezTo>
                <a:cubicBezTo>
                  <a:pt x="355" y="154"/>
                  <a:pt x="361" y="148"/>
                  <a:pt x="368" y="148"/>
                </a:cubicBezTo>
                <a:cubicBezTo>
                  <a:pt x="375" y="148"/>
                  <a:pt x="380" y="154"/>
                  <a:pt x="380" y="161"/>
                </a:cubicBezTo>
                <a:cubicBezTo>
                  <a:pt x="380" y="334"/>
                  <a:pt x="380" y="334"/>
                  <a:pt x="380" y="334"/>
                </a:cubicBezTo>
                <a:cubicBezTo>
                  <a:pt x="380" y="341"/>
                  <a:pt x="375" y="346"/>
                  <a:pt x="368" y="34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16" y="346"/>
                  <a:pt x="311" y="341"/>
                  <a:pt x="311" y="334"/>
                </a:cubicBezTo>
                <a:cubicBezTo>
                  <a:pt x="311" y="176"/>
                  <a:pt x="311" y="176"/>
                  <a:pt x="311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334"/>
                  <a:pt x="279" y="334"/>
                  <a:pt x="279" y="334"/>
                </a:cubicBezTo>
                <a:cubicBezTo>
                  <a:pt x="279" y="341"/>
                  <a:pt x="268" y="347"/>
                  <a:pt x="261" y="347"/>
                </a:cubicBezTo>
                <a:cubicBezTo>
                  <a:pt x="171" y="347"/>
                  <a:pt x="171" y="347"/>
                  <a:pt x="171" y="347"/>
                </a:cubicBezTo>
                <a:cubicBezTo>
                  <a:pt x="168" y="347"/>
                  <a:pt x="165" y="345"/>
                  <a:pt x="162" y="343"/>
                </a:cubicBezTo>
                <a:cubicBezTo>
                  <a:pt x="160" y="341"/>
                  <a:pt x="159" y="337"/>
                  <a:pt x="159" y="33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334"/>
                  <a:pt x="127" y="334"/>
                  <a:pt x="127" y="334"/>
                </a:cubicBezTo>
                <a:cubicBezTo>
                  <a:pt x="127" y="337"/>
                  <a:pt x="126" y="340"/>
                  <a:pt x="124" y="343"/>
                </a:cubicBezTo>
                <a:cubicBezTo>
                  <a:pt x="121" y="345"/>
                  <a:pt x="118" y="347"/>
                  <a:pt x="115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70" y="347"/>
                  <a:pt x="70" y="347"/>
                  <a:pt x="70" y="347"/>
                </a:cubicBezTo>
                <a:cubicBezTo>
                  <a:pt x="67" y="347"/>
                  <a:pt x="64" y="345"/>
                  <a:pt x="61" y="343"/>
                </a:cubicBezTo>
                <a:cubicBezTo>
                  <a:pt x="59" y="341"/>
                  <a:pt x="57" y="337"/>
                  <a:pt x="57" y="334"/>
                </a:cubicBezTo>
                <a:cubicBezTo>
                  <a:pt x="57" y="176"/>
                  <a:pt x="57" y="176"/>
                  <a:pt x="5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366"/>
                  <a:pt x="27" y="366"/>
                  <a:pt x="27" y="366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209" y="28"/>
                  <a:pt x="209" y="28"/>
                  <a:pt x="209" y="28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340" y="113"/>
                  <a:pt x="340" y="113"/>
                  <a:pt x="340" y="113"/>
                </a:cubicBezTo>
                <a:cubicBezTo>
                  <a:pt x="347" y="113"/>
                  <a:pt x="353" y="119"/>
                  <a:pt x="353" y="126"/>
                </a:cubicBezTo>
                <a:cubicBezTo>
                  <a:pt x="353" y="133"/>
                  <a:pt x="347" y="139"/>
                  <a:pt x="34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8" y="139"/>
                  <a:pt x="3" y="135"/>
                  <a:pt x="1" y="129"/>
                </a:cubicBezTo>
                <a:cubicBezTo>
                  <a:pt x="0" y="123"/>
                  <a:pt x="2" y="118"/>
                  <a:pt x="7" y="115"/>
                </a:cubicBezTo>
                <a:cubicBezTo>
                  <a:pt x="203" y="3"/>
                  <a:pt x="203" y="3"/>
                  <a:pt x="203" y="3"/>
                </a:cubicBezTo>
                <a:cubicBezTo>
                  <a:pt x="207" y="0"/>
                  <a:pt x="211" y="0"/>
                  <a:pt x="215" y="3"/>
                </a:cubicBezTo>
                <a:cubicBezTo>
                  <a:pt x="414" y="111"/>
                  <a:pt x="414" y="111"/>
                  <a:pt x="414" y="111"/>
                </a:cubicBezTo>
                <a:cubicBezTo>
                  <a:pt x="418" y="113"/>
                  <a:pt x="421" y="118"/>
                  <a:pt x="421" y="122"/>
                </a:cubicBezTo>
                <a:cubicBezTo>
                  <a:pt x="421" y="379"/>
                  <a:pt x="421" y="379"/>
                  <a:pt x="421" y="379"/>
                </a:cubicBezTo>
                <a:cubicBezTo>
                  <a:pt x="421" y="386"/>
                  <a:pt x="415" y="392"/>
                  <a:pt x="408" y="39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4" name="Freeform 410"/>
          <p:cNvSpPr>
            <a:spLocks noEditPoints="1"/>
          </p:cNvSpPr>
          <p:nvPr userDrawn="1"/>
        </p:nvSpPr>
        <p:spPr bwMode="auto">
          <a:xfrm>
            <a:off x="2850815" y="5192673"/>
            <a:ext cx="348477" cy="347251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38" y="4"/>
              </a:cxn>
              <a:cxn ang="0">
                <a:pos x="352" y="109"/>
              </a:cxn>
              <a:cxn ang="0">
                <a:pos x="78" y="73"/>
              </a:cxn>
              <a:cxn ang="0">
                <a:pos x="201" y="376"/>
              </a:cxn>
              <a:cxn ang="0">
                <a:pos x="376" y="199"/>
              </a:cxn>
              <a:cxn ang="0">
                <a:pos x="357" y="184"/>
              </a:cxn>
              <a:cxn ang="0">
                <a:pos x="336" y="176"/>
              </a:cxn>
              <a:cxn ang="0">
                <a:pos x="290" y="205"/>
              </a:cxn>
              <a:cxn ang="0">
                <a:pos x="317" y="222"/>
              </a:cxn>
              <a:cxn ang="0">
                <a:pos x="305" y="250"/>
              </a:cxn>
              <a:cxn ang="0">
                <a:pos x="289" y="290"/>
              </a:cxn>
              <a:cxn ang="0">
                <a:pos x="237" y="358"/>
              </a:cxn>
              <a:cxn ang="0">
                <a:pos x="190" y="347"/>
              </a:cxn>
              <a:cxn ang="0">
                <a:pos x="164" y="257"/>
              </a:cxn>
              <a:cxn ang="0">
                <a:pos x="118" y="249"/>
              </a:cxn>
              <a:cxn ang="0">
                <a:pos x="93" y="207"/>
              </a:cxn>
              <a:cxn ang="0">
                <a:pos x="137" y="140"/>
              </a:cxn>
              <a:cxn ang="0">
                <a:pos x="117" y="97"/>
              </a:cxn>
              <a:cxn ang="0">
                <a:pos x="144" y="80"/>
              </a:cxn>
              <a:cxn ang="0">
                <a:pos x="148" y="55"/>
              </a:cxn>
              <a:cxn ang="0">
                <a:pos x="181" y="36"/>
              </a:cxn>
              <a:cxn ang="0">
                <a:pos x="228" y="46"/>
              </a:cxn>
              <a:cxn ang="0">
                <a:pos x="248" y="39"/>
              </a:cxn>
              <a:cxn ang="0">
                <a:pos x="249" y="59"/>
              </a:cxn>
              <a:cxn ang="0">
                <a:pos x="215" y="67"/>
              </a:cxn>
              <a:cxn ang="0">
                <a:pos x="180" y="60"/>
              </a:cxn>
              <a:cxn ang="0">
                <a:pos x="168" y="74"/>
              </a:cxn>
              <a:cxn ang="0">
                <a:pos x="169" y="82"/>
              </a:cxn>
              <a:cxn ang="0">
                <a:pos x="152" y="103"/>
              </a:cxn>
              <a:cxn ang="0">
                <a:pos x="147" y="119"/>
              </a:cxn>
              <a:cxn ang="0">
                <a:pos x="164" y="109"/>
              </a:cxn>
              <a:cxn ang="0">
                <a:pos x="188" y="99"/>
              </a:cxn>
              <a:cxn ang="0">
                <a:pos x="229" y="113"/>
              </a:cxn>
              <a:cxn ang="0">
                <a:pos x="255" y="152"/>
              </a:cxn>
              <a:cxn ang="0">
                <a:pos x="237" y="172"/>
              </a:cxn>
              <a:cxn ang="0">
                <a:pos x="197" y="171"/>
              </a:cxn>
              <a:cxn ang="0">
                <a:pos x="152" y="165"/>
              </a:cxn>
              <a:cxn ang="0">
                <a:pos x="117" y="211"/>
              </a:cxn>
              <a:cxn ang="0">
                <a:pos x="132" y="228"/>
              </a:cxn>
              <a:cxn ang="0">
                <a:pos x="185" y="246"/>
              </a:cxn>
              <a:cxn ang="0">
                <a:pos x="210" y="335"/>
              </a:cxn>
              <a:cxn ang="0">
                <a:pos x="226" y="337"/>
              </a:cxn>
              <a:cxn ang="0">
                <a:pos x="265" y="290"/>
              </a:cxn>
              <a:cxn ang="0">
                <a:pos x="266" y="273"/>
              </a:cxn>
              <a:cxn ang="0">
                <a:pos x="281" y="243"/>
              </a:cxn>
              <a:cxn ang="0">
                <a:pos x="275" y="227"/>
              </a:cxn>
              <a:cxn ang="0">
                <a:pos x="268" y="170"/>
              </a:cxn>
              <a:cxn ang="0">
                <a:pos x="337" y="150"/>
              </a:cxn>
              <a:cxn ang="0">
                <a:pos x="357" y="160"/>
              </a:cxn>
              <a:cxn ang="0">
                <a:pos x="365" y="135"/>
              </a:cxn>
              <a:cxn ang="0">
                <a:pos x="388" y="131"/>
              </a:cxn>
              <a:cxn ang="0">
                <a:pos x="277" y="384"/>
              </a:cxn>
              <a:cxn ang="0">
                <a:pos x="225" y="143"/>
              </a:cxn>
              <a:cxn ang="0">
                <a:pos x="188" y="122"/>
              </a:cxn>
              <a:cxn ang="0">
                <a:pos x="180" y="125"/>
              </a:cxn>
              <a:cxn ang="0">
                <a:pos x="155" y="141"/>
              </a:cxn>
              <a:cxn ang="0">
                <a:pos x="206" y="150"/>
              </a:cxn>
              <a:cxn ang="0">
                <a:pos x="216" y="151"/>
              </a:cxn>
            </a:cxnLst>
            <a:rect l="0" t="0" r="r" b="b"/>
            <a:pathLst>
              <a:path w="400" h="399">
                <a:moveTo>
                  <a:pt x="201" y="399"/>
                </a:moveTo>
                <a:cubicBezTo>
                  <a:pt x="131" y="399"/>
                  <a:pt x="70" y="363"/>
                  <a:pt x="35" y="312"/>
                </a:cubicBezTo>
                <a:cubicBezTo>
                  <a:pt x="13" y="280"/>
                  <a:pt x="0" y="241"/>
                  <a:pt x="0" y="200"/>
                </a:cubicBezTo>
                <a:cubicBezTo>
                  <a:pt x="0" y="151"/>
                  <a:pt x="19" y="99"/>
                  <a:pt x="62" y="56"/>
                </a:cubicBezTo>
                <a:cubicBezTo>
                  <a:pt x="96" y="22"/>
                  <a:pt x="145" y="0"/>
                  <a:pt x="199" y="0"/>
                </a:cubicBezTo>
                <a:cubicBezTo>
                  <a:pt x="212" y="0"/>
                  <a:pt x="225" y="1"/>
                  <a:pt x="238" y="4"/>
                </a:cubicBezTo>
                <a:cubicBezTo>
                  <a:pt x="297" y="15"/>
                  <a:pt x="343" y="50"/>
                  <a:pt x="372" y="96"/>
                </a:cubicBezTo>
                <a:cubicBezTo>
                  <a:pt x="376" y="102"/>
                  <a:pt x="374" y="109"/>
                  <a:pt x="368" y="113"/>
                </a:cubicBezTo>
                <a:cubicBezTo>
                  <a:pt x="363" y="116"/>
                  <a:pt x="356" y="114"/>
                  <a:pt x="352" y="109"/>
                </a:cubicBezTo>
                <a:cubicBezTo>
                  <a:pt x="326" y="67"/>
                  <a:pt x="286" y="37"/>
                  <a:pt x="234" y="27"/>
                </a:cubicBezTo>
                <a:cubicBezTo>
                  <a:pt x="222" y="25"/>
                  <a:pt x="210" y="24"/>
                  <a:pt x="199" y="24"/>
                </a:cubicBezTo>
                <a:cubicBezTo>
                  <a:pt x="151" y="24"/>
                  <a:pt x="108" y="43"/>
                  <a:pt x="78" y="73"/>
                </a:cubicBezTo>
                <a:cubicBezTo>
                  <a:pt x="39" y="112"/>
                  <a:pt x="24" y="157"/>
                  <a:pt x="24" y="200"/>
                </a:cubicBezTo>
                <a:cubicBezTo>
                  <a:pt x="24" y="236"/>
                  <a:pt x="35" y="270"/>
                  <a:pt x="54" y="298"/>
                </a:cubicBezTo>
                <a:cubicBezTo>
                  <a:pt x="85" y="343"/>
                  <a:pt x="140" y="376"/>
                  <a:pt x="201" y="376"/>
                </a:cubicBezTo>
                <a:cubicBezTo>
                  <a:pt x="223" y="376"/>
                  <a:pt x="245" y="372"/>
                  <a:pt x="268" y="362"/>
                </a:cubicBezTo>
                <a:cubicBezTo>
                  <a:pt x="302" y="349"/>
                  <a:pt x="329" y="326"/>
                  <a:pt x="347" y="297"/>
                </a:cubicBezTo>
                <a:cubicBezTo>
                  <a:pt x="366" y="268"/>
                  <a:pt x="376" y="234"/>
                  <a:pt x="376" y="199"/>
                </a:cubicBezTo>
                <a:cubicBezTo>
                  <a:pt x="376" y="191"/>
                  <a:pt x="376" y="184"/>
                  <a:pt x="375" y="176"/>
                </a:cubicBezTo>
                <a:cubicBezTo>
                  <a:pt x="373" y="178"/>
                  <a:pt x="371" y="179"/>
                  <a:pt x="369" y="181"/>
                </a:cubicBezTo>
                <a:cubicBezTo>
                  <a:pt x="366" y="183"/>
                  <a:pt x="362" y="184"/>
                  <a:pt x="357" y="184"/>
                </a:cubicBezTo>
                <a:cubicBezTo>
                  <a:pt x="353" y="184"/>
                  <a:pt x="349" y="183"/>
                  <a:pt x="345" y="181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336" y="176"/>
                  <a:pt x="336" y="176"/>
                  <a:pt x="336" y="176"/>
                </a:cubicBezTo>
                <a:cubicBezTo>
                  <a:pt x="319" y="206"/>
                  <a:pt x="319" y="206"/>
                  <a:pt x="319" y="206"/>
                </a:cubicBezTo>
                <a:cubicBezTo>
                  <a:pt x="316" y="211"/>
                  <a:pt x="310" y="213"/>
                  <a:pt x="304" y="211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3" y="216"/>
                  <a:pt x="316" y="218"/>
                  <a:pt x="317" y="222"/>
                </a:cubicBezTo>
                <a:cubicBezTo>
                  <a:pt x="318" y="225"/>
                  <a:pt x="318" y="230"/>
                  <a:pt x="316" y="233"/>
                </a:cubicBezTo>
                <a:cubicBezTo>
                  <a:pt x="316" y="233"/>
                  <a:pt x="315" y="235"/>
                  <a:pt x="313" y="238"/>
                </a:cubicBezTo>
                <a:cubicBezTo>
                  <a:pt x="311" y="241"/>
                  <a:pt x="308" y="245"/>
                  <a:pt x="305" y="250"/>
                </a:cubicBezTo>
                <a:cubicBezTo>
                  <a:pt x="299" y="259"/>
                  <a:pt x="292" y="271"/>
                  <a:pt x="289" y="277"/>
                </a:cubicBezTo>
                <a:cubicBezTo>
                  <a:pt x="289" y="278"/>
                  <a:pt x="288" y="279"/>
                  <a:pt x="288" y="280"/>
                </a:cubicBezTo>
                <a:cubicBezTo>
                  <a:pt x="288" y="281"/>
                  <a:pt x="289" y="285"/>
                  <a:pt x="289" y="290"/>
                </a:cubicBezTo>
                <a:cubicBezTo>
                  <a:pt x="289" y="298"/>
                  <a:pt x="287" y="310"/>
                  <a:pt x="277" y="321"/>
                </a:cubicBezTo>
                <a:cubicBezTo>
                  <a:pt x="274" y="325"/>
                  <a:pt x="268" y="332"/>
                  <a:pt x="261" y="339"/>
                </a:cubicBezTo>
                <a:cubicBezTo>
                  <a:pt x="254" y="346"/>
                  <a:pt x="246" y="353"/>
                  <a:pt x="237" y="358"/>
                </a:cubicBezTo>
                <a:cubicBezTo>
                  <a:pt x="231" y="361"/>
                  <a:pt x="225" y="364"/>
                  <a:pt x="217" y="364"/>
                </a:cubicBezTo>
                <a:cubicBezTo>
                  <a:pt x="212" y="364"/>
                  <a:pt x="206" y="363"/>
                  <a:pt x="201" y="360"/>
                </a:cubicBezTo>
                <a:cubicBezTo>
                  <a:pt x="197" y="356"/>
                  <a:pt x="193" y="352"/>
                  <a:pt x="190" y="347"/>
                </a:cubicBezTo>
                <a:cubicBezTo>
                  <a:pt x="182" y="334"/>
                  <a:pt x="179" y="319"/>
                  <a:pt x="176" y="305"/>
                </a:cubicBezTo>
                <a:cubicBezTo>
                  <a:pt x="174" y="291"/>
                  <a:pt x="172" y="278"/>
                  <a:pt x="170" y="269"/>
                </a:cubicBezTo>
                <a:cubicBezTo>
                  <a:pt x="168" y="262"/>
                  <a:pt x="166" y="258"/>
                  <a:pt x="164" y="257"/>
                </a:cubicBezTo>
                <a:cubicBezTo>
                  <a:pt x="163" y="256"/>
                  <a:pt x="162" y="255"/>
                  <a:pt x="161" y="255"/>
                </a:cubicBezTo>
                <a:cubicBezTo>
                  <a:pt x="155" y="254"/>
                  <a:pt x="148" y="253"/>
                  <a:pt x="141" y="253"/>
                </a:cubicBezTo>
                <a:cubicBezTo>
                  <a:pt x="133" y="252"/>
                  <a:pt x="125" y="252"/>
                  <a:pt x="118" y="249"/>
                </a:cubicBezTo>
                <a:cubicBezTo>
                  <a:pt x="112" y="247"/>
                  <a:pt x="107" y="244"/>
                  <a:pt x="103" y="239"/>
                </a:cubicBezTo>
                <a:cubicBezTo>
                  <a:pt x="97" y="233"/>
                  <a:pt x="94" y="224"/>
                  <a:pt x="93" y="214"/>
                </a:cubicBezTo>
                <a:cubicBezTo>
                  <a:pt x="93" y="211"/>
                  <a:pt x="93" y="209"/>
                  <a:pt x="93" y="207"/>
                </a:cubicBezTo>
                <a:cubicBezTo>
                  <a:pt x="93" y="188"/>
                  <a:pt x="100" y="171"/>
                  <a:pt x="111" y="160"/>
                </a:cubicBezTo>
                <a:cubicBezTo>
                  <a:pt x="120" y="150"/>
                  <a:pt x="132" y="144"/>
                  <a:pt x="144" y="142"/>
                </a:cubicBezTo>
                <a:cubicBezTo>
                  <a:pt x="141" y="142"/>
                  <a:pt x="139" y="141"/>
                  <a:pt x="137" y="140"/>
                </a:cubicBezTo>
                <a:cubicBezTo>
                  <a:pt x="130" y="136"/>
                  <a:pt x="125" y="131"/>
                  <a:pt x="121" y="126"/>
                </a:cubicBezTo>
                <a:cubicBezTo>
                  <a:pt x="117" y="120"/>
                  <a:pt x="115" y="114"/>
                  <a:pt x="115" y="107"/>
                </a:cubicBezTo>
                <a:cubicBezTo>
                  <a:pt x="115" y="104"/>
                  <a:pt x="115" y="101"/>
                  <a:pt x="117" y="97"/>
                </a:cubicBezTo>
                <a:cubicBezTo>
                  <a:pt x="119" y="94"/>
                  <a:pt x="122" y="91"/>
                  <a:pt x="125" y="89"/>
                </a:cubicBezTo>
                <a:cubicBezTo>
                  <a:pt x="128" y="88"/>
                  <a:pt x="131" y="87"/>
                  <a:pt x="135" y="85"/>
                </a:cubicBezTo>
                <a:cubicBezTo>
                  <a:pt x="138" y="84"/>
                  <a:pt x="141" y="82"/>
                  <a:pt x="144" y="80"/>
                </a:cubicBezTo>
                <a:cubicBezTo>
                  <a:pt x="144" y="80"/>
                  <a:pt x="144" y="80"/>
                  <a:pt x="145" y="79"/>
                </a:cubicBezTo>
                <a:cubicBezTo>
                  <a:pt x="145" y="78"/>
                  <a:pt x="145" y="76"/>
                  <a:pt x="145" y="74"/>
                </a:cubicBezTo>
                <a:cubicBezTo>
                  <a:pt x="145" y="68"/>
                  <a:pt x="145" y="61"/>
                  <a:pt x="148" y="55"/>
                </a:cubicBezTo>
                <a:cubicBezTo>
                  <a:pt x="151" y="49"/>
                  <a:pt x="156" y="43"/>
                  <a:pt x="164" y="39"/>
                </a:cubicBezTo>
                <a:cubicBezTo>
                  <a:pt x="168" y="37"/>
                  <a:pt x="174" y="36"/>
                  <a:pt x="180" y="36"/>
                </a:cubicBezTo>
                <a:cubicBezTo>
                  <a:pt x="180" y="36"/>
                  <a:pt x="180" y="36"/>
                  <a:pt x="181" y="36"/>
                </a:cubicBezTo>
                <a:cubicBezTo>
                  <a:pt x="189" y="36"/>
                  <a:pt x="196" y="38"/>
                  <a:pt x="203" y="40"/>
                </a:cubicBezTo>
                <a:cubicBezTo>
                  <a:pt x="210" y="41"/>
                  <a:pt x="216" y="43"/>
                  <a:pt x="221" y="44"/>
                </a:cubicBezTo>
                <a:cubicBezTo>
                  <a:pt x="224" y="45"/>
                  <a:pt x="227" y="46"/>
                  <a:pt x="228" y="46"/>
                </a:cubicBezTo>
                <a:cubicBezTo>
                  <a:pt x="229" y="46"/>
                  <a:pt x="229" y="46"/>
                  <a:pt x="230" y="46"/>
                </a:cubicBezTo>
                <a:cubicBezTo>
                  <a:pt x="232" y="42"/>
                  <a:pt x="232" y="42"/>
                  <a:pt x="232" y="42"/>
                </a:cubicBezTo>
                <a:cubicBezTo>
                  <a:pt x="235" y="37"/>
                  <a:pt x="243" y="35"/>
                  <a:pt x="248" y="39"/>
                </a:cubicBezTo>
                <a:cubicBezTo>
                  <a:pt x="253" y="42"/>
                  <a:pt x="255" y="50"/>
                  <a:pt x="251" y="55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6" y="63"/>
                  <a:pt x="243" y="66"/>
                  <a:pt x="239" y="67"/>
                </a:cubicBezTo>
                <a:cubicBezTo>
                  <a:pt x="235" y="69"/>
                  <a:pt x="232" y="69"/>
                  <a:pt x="228" y="69"/>
                </a:cubicBezTo>
                <a:cubicBezTo>
                  <a:pt x="224" y="69"/>
                  <a:pt x="219" y="68"/>
                  <a:pt x="215" y="67"/>
                </a:cubicBezTo>
                <a:cubicBezTo>
                  <a:pt x="211" y="66"/>
                  <a:pt x="207" y="65"/>
                  <a:pt x="203" y="64"/>
                </a:cubicBezTo>
                <a:cubicBezTo>
                  <a:pt x="195" y="62"/>
                  <a:pt x="187" y="60"/>
                  <a:pt x="181" y="60"/>
                </a:cubicBezTo>
                <a:cubicBezTo>
                  <a:pt x="181" y="60"/>
                  <a:pt x="181" y="60"/>
                  <a:pt x="180" y="60"/>
                </a:cubicBezTo>
                <a:cubicBezTo>
                  <a:pt x="175" y="60"/>
                  <a:pt x="172" y="61"/>
                  <a:pt x="171" y="62"/>
                </a:cubicBezTo>
                <a:cubicBezTo>
                  <a:pt x="170" y="63"/>
                  <a:pt x="170" y="64"/>
                  <a:pt x="169" y="67"/>
                </a:cubicBezTo>
                <a:cubicBezTo>
                  <a:pt x="168" y="69"/>
                  <a:pt x="168" y="71"/>
                  <a:pt x="168" y="74"/>
                </a:cubicBezTo>
                <a:cubicBezTo>
                  <a:pt x="168" y="76"/>
                  <a:pt x="168" y="78"/>
                  <a:pt x="169" y="81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9" y="81"/>
                  <a:pt x="169" y="82"/>
                  <a:pt x="169" y="82"/>
                </a:cubicBezTo>
                <a:cubicBezTo>
                  <a:pt x="169" y="86"/>
                  <a:pt x="167" y="89"/>
                  <a:pt x="166" y="91"/>
                </a:cubicBezTo>
                <a:cubicBezTo>
                  <a:pt x="165" y="93"/>
                  <a:pt x="163" y="94"/>
                  <a:pt x="162" y="96"/>
                </a:cubicBezTo>
                <a:cubicBezTo>
                  <a:pt x="159" y="99"/>
                  <a:pt x="156" y="101"/>
                  <a:pt x="152" y="103"/>
                </a:cubicBezTo>
                <a:cubicBezTo>
                  <a:pt x="148" y="105"/>
                  <a:pt x="143" y="107"/>
                  <a:pt x="139" y="109"/>
                </a:cubicBezTo>
                <a:cubicBezTo>
                  <a:pt x="139" y="110"/>
                  <a:pt x="140" y="112"/>
                  <a:pt x="141" y="113"/>
                </a:cubicBezTo>
                <a:cubicBezTo>
                  <a:pt x="142" y="115"/>
                  <a:pt x="145" y="118"/>
                  <a:pt x="147" y="119"/>
                </a:cubicBezTo>
                <a:cubicBezTo>
                  <a:pt x="147" y="119"/>
                  <a:pt x="147" y="119"/>
                  <a:pt x="148" y="119"/>
                </a:cubicBezTo>
                <a:cubicBezTo>
                  <a:pt x="148" y="119"/>
                  <a:pt x="151" y="118"/>
                  <a:pt x="154" y="116"/>
                </a:cubicBezTo>
                <a:cubicBezTo>
                  <a:pt x="157" y="114"/>
                  <a:pt x="161" y="111"/>
                  <a:pt x="164" y="109"/>
                </a:cubicBezTo>
                <a:cubicBezTo>
                  <a:pt x="166" y="107"/>
                  <a:pt x="167" y="105"/>
                  <a:pt x="170" y="104"/>
                </a:cubicBezTo>
                <a:cubicBezTo>
                  <a:pt x="173" y="101"/>
                  <a:pt x="176" y="100"/>
                  <a:pt x="179" y="100"/>
                </a:cubicBezTo>
                <a:cubicBezTo>
                  <a:pt x="182" y="99"/>
                  <a:pt x="185" y="99"/>
                  <a:pt x="188" y="99"/>
                </a:cubicBezTo>
                <a:cubicBezTo>
                  <a:pt x="196" y="99"/>
                  <a:pt x="204" y="100"/>
                  <a:pt x="211" y="102"/>
                </a:cubicBezTo>
                <a:cubicBezTo>
                  <a:pt x="215" y="103"/>
                  <a:pt x="218" y="105"/>
                  <a:pt x="220" y="107"/>
                </a:cubicBezTo>
                <a:cubicBezTo>
                  <a:pt x="223" y="109"/>
                  <a:pt x="226" y="111"/>
                  <a:pt x="229" y="113"/>
                </a:cubicBezTo>
                <a:cubicBezTo>
                  <a:pt x="235" y="118"/>
                  <a:pt x="241" y="124"/>
                  <a:pt x="245" y="130"/>
                </a:cubicBezTo>
                <a:cubicBezTo>
                  <a:pt x="248" y="134"/>
                  <a:pt x="251" y="138"/>
                  <a:pt x="253" y="143"/>
                </a:cubicBezTo>
                <a:cubicBezTo>
                  <a:pt x="254" y="146"/>
                  <a:pt x="255" y="148"/>
                  <a:pt x="255" y="152"/>
                </a:cubicBezTo>
                <a:cubicBezTo>
                  <a:pt x="255" y="153"/>
                  <a:pt x="255" y="154"/>
                  <a:pt x="254" y="156"/>
                </a:cubicBezTo>
                <a:cubicBezTo>
                  <a:pt x="253" y="161"/>
                  <a:pt x="250" y="165"/>
                  <a:pt x="247" y="167"/>
                </a:cubicBezTo>
                <a:cubicBezTo>
                  <a:pt x="243" y="169"/>
                  <a:pt x="240" y="171"/>
                  <a:pt x="237" y="172"/>
                </a:cubicBezTo>
                <a:cubicBezTo>
                  <a:pt x="230" y="174"/>
                  <a:pt x="223" y="174"/>
                  <a:pt x="216" y="174"/>
                </a:cubicBezTo>
                <a:cubicBezTo>
                  <a:pt x="213" y="174"/>
                  <a:pt x="209" y="174"/>
                  <a:pt x="206" y="174"/>
                </a:cubicBezTo>
                <a:cubicBezTo>
                  <a:pt x="203" y="173"/>
                  <a:pt x="200" y="173"/>
                  <a:pt x="197" y="171"/>
                </a:cubicBezTo>
                <a:cubicBezTo>
                  <a:pt x="194" y="170"/>
                  <a:pt x="188" y="168"/>
                  <a:pt x="181" y="167"/>
                </a:cubicBezTo>
                <a:cubicBezTo>
                  <a:pt x="174" y="166"/>
                  <a:pt x="165" y="165"/>
                  <a:pt x="154" y="165"/>
                </a:cubicBezTo>
                <a:cubicBezTo>
                  <a:pt x="154" y="165"/>
                  <a:pt x="153" y="165"/>
                  <a:pt x="152" y="165"/>
                </a:cubicBezTo>
                <a:cubicBezTo>
                  <a:pt x="144" y="165"/>
                  <a:pt x="135" y="169"/>
                  <a:pt x="128" y="176"/>
                </a:cubicBezTo>
                <a:cubicBezTo>
                  <a:pt x="121" y="184"/>
                  <a:pt x="116" y="194"/>
                  <a:pt x="116" y="207"/>
                </a:cubicBezTo>
                <a:cubicBezTo>
                  <a:pt x="116" y="208"/>
                  <a:pt x="116" y="210"/>
                  <a:pt x="117" y="211"/>
                </a:cubicBezTo>
                <a:cubicBezTo>
                  <a:pt x="117" y="215"/>
                  <a:pt x="118" y="218"/>
                  <a:pt x="119" y="220"/>
                </a:cubicBezTo>
                <a:cubicBezTo>
                  <a:pt x="119" y="222"/>
                  <a:pt x="120" y="223"/>
                  <a:pt x="121" y="224"/>
                </a:cubicBezTo>
                <a:cubicBezTo>
                  <a:pt x="123" y="226"/>
                  <a:pt x="126" y="227"/>
                  <a:pt x="132" y="228"/>
                </a:cubicBezTo>
                <a:cubicBezTo>
                  <a:pt x="135" y="229"/>
                  <a:pt x="140" y="229"/>
                  <a:pt x="145" y="229"/>
                </a:cubicBezTo>
                <a:cubicBezTo>
                  <a:pt x="151" y="230"/>
                  <a:pt x="159" y="230"/>
                  <a:pt x="166" y="232"/>
                </a:cubicBezTo>
                <a:cubicBezTo>
                  <a:pt x="175" y="234"/>
                  <a:pt x="181" y="239"/>
                  <a:pt x="185" y="246"/>
                </a:cubicBezTo>
                <a:cubicBezTo>
                  <a:pt x="189" y="252"/>
                  <a:pt x="192" y="259"/>
                  <a:pt x="193" y="266"/>
                </a:cubicBezTo>
                <a:cubicBezTo>
                  <a:pt x="197" y="280"/>
                  <a:pt x="198" y="296"/>
                  <a:pt x="201" y="310"/>
                </a:cubicBezTo>
                <a:cubicBezTo>
                  <a:pt x="203" y="320"/>
                  <a:pt x="206" y="329"/>
                  <a:pt x="210" y="335"/>
                </a:cubicBezTo>
                <a:cubicBezTo>
                  <a:pt x="212" y="338"/>
                  <a:pt x="213" y="339"/>
                  <a:pt x="214" y="340"/>
                </a:cubicBezTo>
                <a:cubicBezTo>
                  <a:pt x="215" y="340"/>
                  <a:pt x="216" y="340"/>
                  <a:pt x="217" y="340"/>
                </a:cubicBezTo>
                <a:cubicBezTo>
                  <a:pt x="219" y="340"/>
                  <a:pt x="222" y="340"/>
                  <a:pt x="226" y="337"/>
                </a:cubicBezTo>
                <a:cubicBezTo>
                  <a:pt x="230" y="335"/>
                  <a:pt x="234" y="332"/>
                  <a:pt x="238" y="328"/>
                </a:cubicBezTo>
                <a:cubicBezTo>
                  <a:pt x="247" y="321"/>
                  <a:pt x="255" y="311"/>
                  <a:pt x="259" y="306"/>
                </a:cubicBezTo>
                <a:cubicBezTo>
                  <a:pt x="265" y="299"/>
                  <a:pt x="265" y="295"/>
                  <a:pt x="265" y="290"/>
                </a:cubicBezTo>
                <a:cubicBezTo>
                  <a:pt x="265" y="287"/>
                  <a:pt x="265" y="283"/>
                  <a:pt x="265" y="279"/>
                </a:cubicBezTo>
                <a:cubicBezTo>
                  <a:pt x="265" y="278"/>
                  <a:pt x="265" y="278"/>
                  <a:pt x="265" y="278"/>
                </a:cubicBezTo>
                <a:cubicBezTo>
                  <a:pt x="265" y="275"/>
                  <a:pt x="265" y="274"/>
                  <a:pt x="266" y="273"/>
                </a:cubicBezTo>
                <a:cubicBezTo>
                  <a:pt x="266" y="272"/>
                  <a:pt x="267" y="270"/>
                  <a:pt x="267" y="269"/>
                </a:cubicBezTo>
                <a:cubicBezTo>
                  <a:pt x="268" y="267"/>
                  <a:pt x="269" y="264"/>
                  <a:pt x="271" y="262"/>
                </a:cubicBezTo>
                <a:cubicBezTo>
                  <a:pt x="274" y="256"/>
                  <a:pt x="278" y="250"/>
                  <a:pt x="281" y="243"/>
                </a:cubicBezTo>
                <a:cubicBezTo>
                  <a:pt x="283" y="240"/>
                  <a:pt x="285" y="237"/>
                  <a:pt x="287" y="234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0" y="232"/>
                  <a:pt x="277" y="230"/>
                  <a:pt x="275" y="227"/>
                </a:cubicBezTo>
                <a:cubicBezTo>
                  <a:pt x="253" y="186"/>
                  <a:pt x="253" y="186"/>
                  <a:pt x="253" y="186"/>
                </a:cubicBezTo>
                <a:cubicBezTo>
                  <a:pt x="250" y="182"/>
                  <a:pt x="251" y="176"/>
                  <a:pt x="254" y="172"/>
                </a:cubicBezTo>
                <a:cubicBezTo>
                  <a:pt x="258" y="169"/>
                  <a:pt x="263" y="168"/>
                  <a:pt x="268" y="170"/>
                </a:cubicBezTo>
                <a:cubicBezTo>
                  <a:pt x="304" y="185"/>
                  <a:pt x="304" y="185"/>
                  <a:pt x="304" y="185"/>
                </a:cubicBezTo>
                <a:cubicBezTo>
                  <a:pt x="321" y="154"/>
                  <a:pt x="321" y="154"/>
                  <a:pt x="321" y="154"/>
                </a:cubicBezTo>
                <a:cubicBezTo>
                  <a:pt x="325" y="148"/>
                  <a:pt x="332" y="147"/>
                  <a:pt x="337" y="150"/>
                </a:cubicBezTo>
                <a:cubicBezTo>
                  <a:pt x="356" y="160"/>
                  <a:pt x="356" y="160"/>
                  <a:pt x="356" y="160"/>
                </a:cubicBezTo>
                <a:cubicBezTo>
                  <a:pt x="356" y="160"/>
                  <a:pt x="357" y="160"/>
                  <a:pt x="357" y="160"/>
                </a:cubicBezTo>
                <a:cubicBezTo>
                  <a:pt x="357" y="160"/>
                  <a:pt x="357" y="160"/>
                  <a:pt x="357" y="160"/>
                </a:cubicBezTo>
                <a:cubicBezTo>
                  <a:pt x="357" y="160"/>
                  <a:pt x="358" y="160"/>
                  <a:pt x="358" y="160"/>
                </a:cubicBezTo>
                <a:cubicBezTo>
                  <a:pt x="359" y="158"/>
                  <a:pt x="360" y="155"/>
                  <a:pt x="362" y="152"/>
                </a:cubicBezTo>
                <a:cubicBezTo>
                  <a:pt x="364" y="145"/>
                  <a:pt x="365" y="136"/>
                  <a:pt x="365" y="135"/>
                </a:cubicBezTo>
                <a:cubicBezTo>
                  <a:pt x="365" y="135"/>
                  <a:pt x="365" y="135"/>
                  <a:pt x="365" y="135"/>
                </a:cubicBezTo>
                <a:cubicBezTo>
                  <a:pt x="365" y="129"/>
                  <a:pt x="369" y="125"/>
                  <a:pt x="375" y="124"/>
                </a:cubicBezTo>
                <a:cubicBezTo>
                  <a:pt x="380" y="123"/>
                  <a:pt x="386" y="126"/>
                  <a:pt x="388" y="131"/>
                </a:cubicBezTo>
                <a:cubicBezTo>
                  <a:pt x="396" y="153"/>
                  <a:pt x="400" y="176"/>
                  <a:pt x="400" y="199"/>
                </a:cubicBezTo>
                <a:cubicBezTo>
                  <a:pt x="400" y="238"/>
                  <a:pt x="388" y="277"/>
                  <a:pt x="367" y="309"/>
                </a:cubicBezTo>
                <a:cubicBezTo>
                  <a:pt x="346" y="342"/>
                  <a:pt x="316" y="369"/>
                  <a:pt x="277" y="384"/>
                </a:cubicBezTo>
                <a:cubicBezTo>
                  <a:pt x="251" y="395"/>
                  <a:pt x="226" y="399"/>
                  <a:pt x="201" y="399"/>
                </a:cubicBezTo>
                <a:close/>
                <a:moveTo>
                  <a:pt x="230" y="149"/>
                </a:moveTo>
                <a:cubicBezTo>
                  <a:pt x="229" y="148"/>
                  <a:pt x="227" y="145"/>
                  <a:pt x="225" y="143"/>
                </a:cubicBezTo>
                <a:cubicBezTo>
                  <a:pt x="221" y="138"/>
                  <a:pt x="216" y="132"/>
                  <a:pt x="211" y="129"/>
                </a:cubicBezTo>
                <a:cubicBezTo>
                  <a:pt x="208" y="126"/>
                  <a:pt x="205" y="125"/>
                  <a:pt x="205" y="125"/>
                </a:cubicBezTo>
                <a:cubicBezTo>
                  <a:pt x="199" y="123"/>
                  <a:pt x="193" y="122"/>
                  <a:pt x="188" y="122"/>
                </a:cubicBezTo>
                <a:cubicBezTo>
                  <a:pt x="187" y="122"/>
                  <a:pt x="185" y="122"/>
                  <a:pt x="185" y="123"/>
                </a:cubicBezTo>
                <a:cubicBezTo>
                  <a:pt x="184" y="123"/>
                  <a:pt x="183" y="123"/>
                  <a:pt x="183" y="123"/>
                </a:cubicBezTo>
                <a:cubicBezTo>
                  <a:pt x="183" y="123"/>
                  <a:pt x="182" y="124"/>
                  <a:pt x="180" y="125"/>
                </a:cubicBezTo>
                <a:cubicBezTo>
                  <a:pt x="179" y="126"/>
                  <a:pt x="177" y="128"/>
                  <a:pt x="175" y="129"/>
                </a:cubicBezTo>
                <a:cubicBezTo>
                  <a:pt x="171" y="133"/>
                  <a:pt x="167" y="136"/>
                  <a:pt x="161" y="139"/>
                </a:cubicBezTo>
                <a:cubicBezTo>
                  <a:pt x="159" y="140"/>
                  <a:pt x="157" y="141"/>
                  <a:pt x="155" y="141"/>
                </a:cubicBezTo>
                <a:cubicBezTo>
                  <a:pt x="167" y="141"/>
                  <a:pt x="177" y="142"/>
                  <a:pt x="185" y="144"/>
                </a:cubicBezTo>
                <a:cubicBezTo>
                  <a:pt x="194" y="146"/>
                  <a:pt x="201" y="148"/>
                  <a:pt x="206" y="150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8" y="150"/>
                  <a:pt x="208" y="150"/>
                  <a:pt x="209" y="151"/>
                </a:cubicBezTo>
                <a:cubicBezTo>
                  <a:pt x="211" y="151"/>
                  <a:pt x="214" y="151"/>
                  <a:pt x="216" y="151"/>
                </a:cubicBezTo>
                <a:cubicBezTo>
                  <a:pt x="221" y="151"/>
                  <a:pt x="226" y="150"/>
                  <a:pt x="230" y="149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55" name="Freeform 393"/>
          <p:cNvSpPr>
            <a:spLocks/>
          </p:cNvSpPr>
          <p:nvPr userDrawn="1"/>
        </p:nvSpPr>
        <p:spPr bwMode="auto">
          <a:xfrm>
            <a:off x="3329322" y="5256479"/>
            <a:ext cx="397558" cy="219639"/>
          </a:xfrm>
          <a:custGeom>
            <a:avLst/>
            <a:gdLst/>
            <a:ahLst/>
            <a:cxnLst>
              <a:cxn ang="0">
                <a:pos x="8" y="95"/>
              </a:cxn>
              <a:cxn ang="0">
                <a:pos x="0" y="107"/>
              </a:cxn>
              <a:cxn ang="0">
                <a:pos x="36" y="134"/>
              </a:cxn>
              <a:cxn ang="0">
                <a:pos x="61" y="146"/>
              </a:cxn>
              <a:cxn ang="0">
                <a:pos x="65" y="193"/>
              </a:cxn>
              <a:cxn ang="0">
                <a:pos x="65" y="193"/>
              </a:cxn>
              <a:cxn ang="0">
                <a:pos x="62" y="209"/>
              </a:cxn>
              <a:cxn ang="0">
                <a:pos x="51" y="220"/>
              </a:cxn>
              <a:cxn ang="0">
                <a:pos x="45" y="238"/>
              </a:cxn>
              <a:cxn ang="0">
                <a:pos x="59" y="251"/>
              </a:cxn>
              <a:cxn ang="0">
                <a:pos x="107" y="246"/>
              </a:cxn>
              <a:cxn ang="0">
                <a:pos x="110" y="236"/>
              </a:cxn>
              <a:cxn ang="0">
                <a:pos x="104" y="218"/>
              </a:cxn>
              <a:cxn ang="0">
                <a:pos x="92" y="206"/>
              </a:cxn>
              <a:cxn ang="0">
                <a:pos x="93" y="200"/>
              </a:cxn>
              <a:cxn ang="0">
                <a:pos x="92" y="184"/>
              </a:cxn>
              <a:cxn ang="0">
                <a:pos x="122" y="134"/>
              </a:cxn>
              <a:cxn ang="0">
                <a:pos x="265" y="109"/>
              </a:cxn>
              <a:cxn ang="0">
                <a:pos x="338" y="130"/>
              </a:cxn>
              <a:cxn ang="0">
                <a:pos x="350" y="106"/>
              </a:cxn>
              <a:cxn ang="0">
                <a:pos x="340" y="101"/>
              </a:cxn>
              <a:cxn ang="0">
                <a:pos x="110" y="110"/>
              </a:cxn>
              <a:cxn ang="0">
                <a:pos x="76" y="123"/>
              </a:cxn>
              <a:cxn ang="0">
                <a:pos x="45" y="108"/>
              </a:cxn>
              <a:cxn ang="0">
                <a:pos x="413" y="107"/>
              </a:cxn>
              <a:cxn ang="0">
                <a:pos x="329" y="160"/>
              </a:cxn>
              <a:cxn ang="0">
                <a:pos x="149" y="207"/>
              </a:cxn>
              <a:cxn ang="0">
                <a:pos x="134" y="141"/>
              </a:cxn>
              <a:cxn ang="0">
                <a:pos x="123" y="221"/>
              </a:cxn>
              <a:cxn ang="0">
                <a:pos x="343" y="234"/>
              </a:cxn>
              <a:cxn ang="0">
                <a:pos x="356" y="168"/>
              </a:cxn>
              <a:cxn ang="0">
                <a:pos x="457" y="106"/>
              </a:cxn>
              <a:cxn ang="0">
                <a:pos x="449" y="94"/>
              </a:cxn>
              <a:cxn ang="0">
                <a:pos x="235" y="1"/>
              </a:cxn>
            </a:cxnLst>
            <a:rect l="0" t="0" r="r" b="b"/>
            <a:pathLst>
              <a:path w="457" h="251">
                <a:moveTo>
                  <a:pt x="235" y="1"/>
                </a:moveTo>
                <a:cubicBezTo>
                  <a:pt x="8" y="95"/>
                  <a:pt x="8" y="95"/>
                  <a:pt x="8" y="95"/>
                </a:cubicBezTo>
                <a:cubicBezTo>
                  <a:pt x="3" y="97"/>
                  <a:pt x="0" y="101"/>
                  <a:pt x="0" y="106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3" y="116"/>
                  <a:pt x="7" y="119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57" y="144"/>
                  <a:pt x="57" y="144"/>
                  <a:pt x="57" y="144"/>
                </a:cubicBezTo>
                <a:cubicBezTo>
                  <a:pt x="58" y="145"/>
                  <a:pt x="60" y="146"/>
                  <a:pt x="61" y="146"/>
                </a:cubicBezTo>
                <a:cubicBezTo>
                  <a:pt x="61" y="155"/>
                  <a:pt x="62" y="171"/>
                  <a:pt x="62" y="185"/>
                </a:cubicBezTo>
                <a:cubicBezTo>
                  <a:pt x="63" y="188"/>
                  <a:pt x="63" y="191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3" y="195"/>
                  <a:pt x="62" y="198"/>
                  <a:pt x="62" y="201"/>
                </a:cubicBezTo>
                <a:cubicBezTo>
                  <a:pt x="62" y="201"/>
                  <a:pt x="62" y="205"/>
                  <a:pt x="62" y="209"/>
                </a:cubicBezTo>
                <a:cubicBezTo>
                  <a:pt x="59" y="212"/>
                  <a:pt x="55" y="215"/>
                  <a:pt x="55" y="215"/>
                </a:cubicBezTo>
                <a:cubicBezTo>
                  <a:pt x="53" y="217"/>
                  <a:pt x="52" y="218"/>
                  <a:pt x="51" y="220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4"/>
                  <a:pt x="45" y="236"/>
                  <a:pt x="45" y="238"/>
                </a:cubicBezTo>
                <a:cubicBezTo>
                  <a:pt x="45" y="240"/>
                  <a:pt x="46" y="243"/>
                  <a:pt x="48" y="245"/>
                </a:cubicBezTo>
                <a:cubicBezTo>
                  <a:pt x="50" y="249"/>
                  <a:pt x="54" y="251"/>
                  <a:pt x="59" y="251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100" y="251"/>
                  <a:pt x="104" y="249"/>
                  <a:pt x="107" y="246"/>
                </a:cubicBezTo>
                <a:cubicBezTo>
                  <a:pt x="109" y="244"/>
                  <a:pt x="110" y="241"/>
                  <a:pt x="110" y="238"/>
                </a:cubicBezTo>
                <a:cubicBezTo>
                  <a:pt x="110" y="237"/>
                  <a:pt x="110" y="236"/>
                  <a:pt x="110" y="236"/>
                </a:cubicBezTo>
                <a:cubicBezTo>
                  <a:pt x="108" y="226"/>
                  <a:pt x="108" y="226"/>
                  <a:pt x="108" y="226"/>
                </a:cubicBezTo>
                <a:cubicBezTo>
                  <a:pt x="107" y="223"/>
                  <a:pt x="106" y="220"/>
                  <a:pt x="104" y="218"/>
                </a:cubicBezTo>
                <a:cubicBezTo>
                  <a:pt x="104" y="218"/>
                  <a:pt x="97" y="212"/>
                  <a:pt x="93" y="208"/>
                </a:cubicBezTo>
                <a:cubicBezTo>
                  <a:pt x="93" y="207"/>
                  <a:pt x="93" y="207"/>
                  <a:pt x="92" y="206"/>
                </a:cubicBezTo>
                <a:cubicBezTo>
                  <a:pt x="93" y="205"/>
                  <a:pt x="93" y="203"/>
                  <a:pt x="93" y="202"/>
                </a:cubicBezTo>
                <a:cubicBezTo>
                  <a:pt x="93" y="201"/>
                  <a:pt x="93" y="200"/>
                  <a:pt x="93" y="200"/>
                </a:cubicBezTo>
                <a:cubicBezTo>
                  <a:pt x="93" y="200"/>
                  <a:pt x="92" y="191"/>
                  <a:pt x="92" y="189"/>
                </a:cubicBezTo>
                <a:cubicBezTo>
                  <a:pt x="92" y="187"/>
                  <a:pt x="92" y="186"/>
                  <a:pt x="92" y="184"/>
                </a:cubicBezTo>
                <a:cubicBezTo>
                  <a:pt x="92" y="184"/>
                  <a:pt x="93" y="157"/>
                  <a:pt x="93" y="145"/>
                </a:cubicBezTo>
                <a:cubicBezTo>
                  <a:pt x="101" y="142"/>
                  <a:pt x="113" y="138"/>
                  <a:pt x="122" y="134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66" y="111"/>
                  <a:pt x="214" y="103"/>
                  <a:pt x="265" y="109"/>
                </a:cubicBezTo>
                <a:cubicBezTo>
                  <a:pt x="302" y="113"/>
                  <a:pt x="327" y="124"/>
                  <a:pt x="328" y="125"/>
                </a:cubicBezTo>
                <a:cubicBezTo>
                  <a:pt x="329" y="125"/>
                  <a:pt x="338" y="130"/>
                  <a:pt x="338" y="130"/>
                </a:cubicBezTo>
                <a:cubicBezTo>
                  <a:pt x="344" y="133"/>
                  <a:pt x="352" y="130"/>
                  <a:pt x="356" y="124"/>
                </a:cubicBezTo>
                <a:cubicBezTo>
                  <a:pt x="359" y="117"/>
                  <a:pt x="356" y="109"/>
                  <a:pt x="350" y="106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8" y="100"/>
                  <a:pt x="311" y="88"/>
                  <a:pt x="269" y="82"/>
                </a:cubicBezTo>
                <a:cubicBezTo>
                  <a:pt x="230" y="78"/>
                  <a:pt x="171" y="79"/>
                  <a:pt x="110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98" y="116"/>
                  <a:pt x="76" y="123"/>
                  <a:pt x="76" y="123"/>
                </a:cubicBezTo>
                <a:cubicBezTo>
                  <a:pt x="76" y="123"/>
                  <a:pt x="75" y="123"/>
                  <a:pt x="75" y="123"/>
                </a:cubicBezTo>
                <a:cubicBezTo>
                  <a:pt x="71" y="122"/>
                  <a:pt x="59" y="116"/>
                  <a:pt x="45" y="108"/>
                </a:cubicBezTo>
                <a:cubicBezTo>
                  <a:pt x="85" y="92"/>
                  <a:pt x="231" y="32"/>
                  <a:pt x="240" y="28"/>
                </a:cubicBezTo>
                <a:cubicBezTo>
                  <a:pt x="249" y="32"/>
                  <a:pt x="376" y="90"/>
                  <a:pt x="413" y="107"/>
                </a:cubicBezTo>
                <a:cubicBezTo>
                  <a:pt x="385" y="122"/>
                  <a:pt x="336" y="148"/>
                  <a:pt x="336" y="148"/>
                </a:cubicBezTo>
                <a:cubicBezTo>
                  <a:pt x="332" y="150"/>
                  <a:pt x="329" y="155"/>
                  <a:pt x="329" y="160"/>
                </a:cubicBezTo>
                <a:cubicBezTo>
                  <a:pt x="329" y="160"/>
                  <a:pt x="329" y="191"/>
                  <a:pt x="329" y="207"/>
                </a:cubicBezTo>
                <a:cubicBezTo>
                  <a:pt x="308" y="207"/>
                  <a:pt x="170" y="207"/>
                  <a:pt x="149" y="207"/>
                </a:cubicBezTo>
                <a:cubicBezTo>
                  <a:pt x="148" y="190"/>
                  <a:pt x="148" y="154"/>
                  <a:pt x="148" y="154"/>
                </a:cubicBezTo>
                <a:cubicBezTo>
                  <a:pt x="147" y="146"/>
                  <a:pt x="141" y="140"/>
                  <a:pt x="134" y="141"/>
                </a:cubicBezTo>
                <a:cubicBezTo>
                  <a:pt x="127" y="141"/>
                  <a:pt x="121" y="147"/>
                  <a:pt x="121" y="154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8"/>
                  <a:pt x="129" y="234"/>
                  <a:pt x="136" y="234"/>
                </a:cubicBezTo>
                <a:cubicBezTo>
                  <a:pt x="343" y="234"/>
                  <a:pt x="343" y="234"/>
                  <a:pt x="343" y="234"/>
                </a:cubicBezTo>
                <a:cubicBezTo>
                  <a:pt x="350" y="234"/>
                  <a:pt x="356" y="228"/>
                  <a:pt x="356" y="220"/>
                </a:cubicBezTo>
                <a:cubicBezTo>
                  <a:pt x="356" y="220"/>
                  <a:pt x="356" y="180"/>
                  <a:pt x="356" y="168"/>
                </a:cubicBezTo>
                <a:cubicBezTo>
                  <a:pt x="368" y="161"/>
                  <a:pt x="450" y="118"/>
                  <a:pt x="450" y="118"/>
                </a:cubicBezTo>
                <a:cubicBezTo>
                  <a:pt x="454" y="116"/>
                  <a:pt x="457" y="111"/>
                  <a:pt x="457" y="106"/>
                </a:cubicBezTo>
                <a:cubicBezTo>
                  <a:pt x="457" y="106"/>
                  <a:pt x="457" y="106"/>
                  <a:pt x="457" y="106"/>
                </a:cubicBezTo>
                <a:cubicBezTo>
                  <a:pt x="457" y="101"/>
                  <a:pt x="453" y="96"/>
                  <a:pt x="449" y="94"/>
                </a:cubicBezTo>
                <a:cubicBezTo>
                  <a:pt x="246" y="1"/>
                  <a:pt x="246" y="1"/>
                  <a:pt x="246" y="1"/>
                </a:cubicBezTo>
                <a:cubicBezTo>
                  <a:pt x="242" y="0"/>
                  <a:pt x="239" y="0"/>
                  <a:pt x="235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grpSp>
        <p:nvGrpSpPr>
          <p:cNvPr id="356" name="Group 355"/>
          <p:cNvGrpSpPr/>
          <p:nvPr userDrawn="1"/>
        </p:nvGrpSpPr>
        <p:grpSpPr>
          <a:xfrm>
            <a:off x="3846482" y="5186538"/>
            <a:ext cx="360748" cy="359521"/>
            <a:chOff x="5486401" y="5233988"/>
            <a:chExt cx="466725" cy="465138"/>
          </a:xfrm>
          <a:noFill/>
        </p:grpSpPr>
        <p:sp>
          <p:nvSpPr>
            <p:cNvPr id="357" name="Line 401"/>
            <p:cNvSpPr>
              <a:spLocks noChangeShapeType="1"/>
            </p:cNvSpPr>
            <p:nvPr/>
          </p:nvSpPr>
          <p:spPr bwMode="auto">
            <a:xfrm flipV="1">
              <a:off x="5943601" y="5319713"/>
              <a:ext cx="4763" cy="63500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58" name="Line 402"/>
            <p:cNvSpPr>
              <a:spLocks noChangeShapeType="1"/>
            </p:cNvSpPr>
            <p:nvPr/>
          </p:nvSpPr>
          <p:spPr bwMode="auto">
            <a:xfrm flipH="1" flipV="1">
              <a:off x="5884863" y="5362576"/>
              <a:ext cx="58738" cy="20638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59" name="Freeform 403"/>
            <p:cNvSpPr>
              <a:spLocks/>
            </p:cNvSpPr>
            <p:nvPr/>
          </p:nvSpPr>
          <p:spPr bwMode="auto">
            <a:xfrm>
              <a:off x="5486401" y="5233988"/>
              <a:ext cx="466725" cy="465138"/>
            </a:xfrm>
            <a:custGeom>
              <a:avLst/>
              <a:gdLst/>
              <a:ahLst/>
              <a:cxnLst>
                <a:cxn ang="0">
                  <a:pos x="20" y="297"/>
                </a:cxn>
                <a:cxn ang="0">
                  <a:pos x="207" y="414"/>
                </a:cxn>
                <a:cxn ang="0">
                  <a:pos x="414" y="208"/>
                </a:cxn>
                <a:cxn ang="0">
                  <a:pos x="332" y="208"/>
                </a:cxn>
                <a:cxn ang="0">
                  <a:pos x="274" y="304"/>
                </a:cxn>
                <a:cxn ang="0">
                  <a:pos x="209" y="208"/>
                </a:cxn>
                <a:cxn ang="0">
                  <a:pos x="144" y="96"/>
                </a:cxn>
                <a:cxn ang="0">
                  <a:pos x="82" y="208"/>
                </a:cxn>
                <a:cxn ang="0">
                  <a:pos x="0" y="208"/>
                </a:cxn>
                <a:cxn ang="0">
                  <a:pos x="0" y="207"/>
                </a:cxn>
                <a:cxn ang="0">
                  <a:pos x="207" y="0"/>
                </a:cxn>
                <a:cxn ang="0">
                  <a:pos x="393" y="117"/>
                </a:cxn>
              </a:cxnLst>
              <a:rect l="0" t="0" r="r" b="b"/>
              <a:pathLst>
                <a:path w="414" h="414">
                  <a:moveTo>
                    <a:pt x="20" y="297"/>
                  </a:moveTo>
                  <a:cubicBezTo>
                    <a:pt x="54" y="366"/>
                    <a:pt x="125" y="414"/>
                    <a:pt x="207" y="414"/>
                  </a:cubicBezTo>
                  <a:cubicBezTo>
                    <a:pt x="321" y="414"/>
                    <a:pt x="414" y="322"/>
                    <a:pt x="414" y="208"/>
                  </a:cubicBezTo>
                  <a:cubicBezTo>
                    <a:pt x="332" y="208"/>
                    <a:pt x="332" y="208"/>
                    <a:pt x="332" y="208"/>
                  </a:cubicBezTo>
                  <a:cubicBezTo>
                    <a:pt x="332" y="208"/>
                    <a:pt x="314" y="304"/>
                    <a:pt x="274" y="304"/>
                  </a:cubicBezTo>
                  <a:cubicBezTo>
                    <a:pt x="234" y="304"/>
                    <a:pt x="218" y="242"/>
                    <a:pt x="209" y="208"/>
                  </a:cubicBezTo>
                  <a:cubicBezTo>
                    <a:pt x="199" y="173"/>
                    <a:pt x="185" y="96"/>
                    <a:pt x="144" y="96"/>
                  </a:cubicBezTo>
                  <a:cubicBezTo>
                    <a:pt x="104" y="97"/>
                    <a:pt x="82" y="208"/>
                    <a:pt x="82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93"/>
                    <a:pt x="93" y="0"/>
                    <a:pt x="207" y="0"/>
                  </a:cubicBezTo>
                  <a:cubicBezTo>
                    <a:pt x="289" y="0"/>
                    <a:pt x="360" y="48"/>
                    <a:pt x="393" y="117"/>
                  </a:cubicBezTo>
                </a:path>
              </a:pathLst>
            </a:cu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60" name="Line 404"/>
            <p:cNvSpPr>
              <a:spLocks noChangeShapeType="1"/>
            </p:cNvSpPr>
            <p:nvPr/>
          </p:nvSpPr>
          <p:spPr bwMode="auto">
            <a:xfrm flipH="1">
              <a:off x="5492751" y="5551488"/>
              <a:ext cx="7938" cy="63500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  <p:sp>
          <p:nvSpPr>
            <p:cNvPr id="361" name="Line 405"/>
            <p:cNvSpPr>
              <a:spLocks noChangeShapeType="1"/>
            </p:cNvSpPr>
            <p:nvPr/>
          </p:nvSpPr>
          <p:spPr bwMode="auto">
            <a:xfrm>
              <a:off x="5500688" y="5551488"/>
              <a:ext cx="57150" cy="25400"/>
            </a:xfrm>
            <a:prstGeom prst="line">
              <a:avLst/>
            </a:prstGeom>
            <a:grp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87D2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62" name="Freeform 505"/>
          <p:cNvSpPr>
            <a:spLocks/>
          </p:cNvSpPr>
          <p:nvPr userDrawn="1"/>
        </p:nvSpPr>
        <p:spPr bwMode="auto">
          <a:xfrm>
            <a:off x="4305974" y="5193892"/>
            <a:ext cx="385287" cy="344796"/>
          </a:xfrm>
          <a:custGeom>
            <a:avLst/>
            <a:gdLst/>
            <a:ahLst/>
            <a:cxnLst>
              <a:cxn ang="0">
                <a:pos x="273" y="396"/>
              </a:cxn>
              <a:cxn ang="0">
                <a:pos x="15" y="396"/>
              </a:cxn>
              <a:cxn ang="0">
                <a:pos x="5" y="374"/>
              </a:cxn>
              <a:cxn ang="0">
                <a:pos x="91" y="278"/>
              </a:cxn>
              <a:cxn ang="0">
                <a:pos x="224" y="283"/>
              </a:cxn>
              <a:cxn ang="0">
                <a:pos x="341" y="240"/>
              </a:cxn>
              <a:cxn ang="0">
                <a:pos x="248" y="270"/>
              </a:cxn>
              <a:cxn ang="0">
                <a:pos x="109" y="274"/>
              </a:cxn>
              <a:cxn ang="0">
                <a:pos x="99" y="252"/>
              </a:cxn>
              <a:cxn ang="0">
                <a:pos x="182" y="167"/>
              </a:cxn>
              <a:cxn ang="0">
                <a:pos x="282" y="181"/>
              </a:cxn>
              <a:cxn ang="0">
                <a:pos x="188" y="194"/>
              </a:cxn>
              <a:cxn ang="0">
                <a:pos x="233" y="248"/>
              </a:cxn>
              <a:cxn ang="0">
                <a:pos x="306" y="172"/>
              </a:cxn>
              <a:cxn ang="0">
                <a:pos x="369" y="231"/>
              </a:cxn>
              <a:cxn ang="0">
                <a:pos x="272" y="352"/>
              </a:cxn>
              <a:cxn ang="0">
                <a:pos x="262" y="356"/>
              </a:cxn>
              <a:cxn ang="0">
                <a:pos x="209" y="305"/>
              </a:cxn>
              <a:cxn ang="0">
                <a:pos x="43" y="369"/>
              </a:cxn>
              <a:cxn ang="0">
                <a:pos x="361" y="337"/>
              </a:cxn>
              <a:cxn ang="0">
                <a:pos x="412" y="66"/>
              </a:cxn>
              <a:cxn ang="0">
                <a:pos x="343" y="51"/>
              </a:cxn>
              <a:cxn ang="0">
                <a:pos x="262" y="51"/>
              </a:cxn>
              <a:cxn ang="0">
                <a:pos x="181" y="51"/>
              </a:cxn>
              <a:cxn ang="0">
                <a:pos x="101" y="51"/>
              </a:cxn>
              <a:cxn ang="0">
                <a:pos x="6" y="17"/>
              </a:cxn>
              <a:cxn ang="0">
                <a:pos x="32" y="12"/>
              </a:cxn>
              <a:cxn ang="0">
                <a:pos x="87" y="13"/>
              </a:cxn>
              <a:cxn ang="0">
                <a:pos x="113" y="11"/>
              </a:cxn>
              <a:cxn ang="0">
                <a:pos x="168" y="12"/>
              </a:cxn>
              <a:cxn ang="0">
                <a:pos x="194" y="11"/>
              </a:cxn>
              <a:cxn ang="0">
                <a:pos x="249" y="12"/>
              </a:cxn>
              <a:cxn ang="0">
                <a:pos x="262" y="1"/>
              </a:cxn>
              <a:cxn ang="0">
                <a:pos x="303" y="51"/>
              </a:cxn>
              <a:cxn ang="0">
                <a:pos x="343" y="1"/>
              </a:cxn>
              <a:cxn ang="0">
                <a:pos x="356" y="11"/>
              </a:cxn>
              <a:cxn ang="0">
                <a:pos x="411" y="12"/>
              </a:cxn>
              <a:cxn ang="0">
                <a:pos x="437" y="14"/>
              </a:cxn>
              <a:cxn ang="0">
                <a:pos x="379" y="357"/>
              </a:cxn>
              <a:cxn ang="0">
                <a:pos x="290" y="396"/>
              </a:cxn>
            </a:cxnLst>
            <a:rect l="0" t="0" r="r" b="b"/>
            <a:pathLst>
              <a:path w="441" h="396">
                <a:moveTo>
                  <a:pt x="279" y="396"/>
                </a:moveTo>
                <a:cubicBezTo>
                  <a:pt x="275" y="396"/>
                  <a:pt x="273" y="396"/>
                  <a:pt x="273" y="396"/>
                </a:cubicBezTo>
                <a:cubicBezTo>
                  <a:pt x="272" y="396"/>
                  <a:pt x="271" y="396"/>
                  <a:pt x="271" y="396"/>
                </a:cubicBezTo>
                <a:cubicBezTo>
                  <a:pt x="15" y="396"/>
                  <a:pt x="15" y="396"/>
                  <a:pt x="15" y="396"/>
                </a:cubicBezTo>
                <a:cubicBezTo>
                  <a:pt x="10" y="396"/>
                  <a:pt x="5" y="393"/>
                  <a:pt x="3" y="388"/>
                </a:cubicBezTo>
                <a:cubicBezTo>
                  <a:pt x="0" y="383"/>
                  <a:pt x="1" y="378"/>
                  <a:pt x="5" y="374"/>
                </a:cubicBezTo>
                <a:cubicBezTo>
                  <a:pt x="81" y="283"/>
                  <a:pt x="81" y="283"/>
                  <a:pt x="81" y="283"/>
                </a:cubicBezTo>
                <a:cubicBezTo>
                  <a:pt x="83" y="280"/>
                  <a:pt x="87" y="278"/>
                  <a:pt x="91" y="278"/>
                </a:cubicBezTo>
                <a:cubicBezTo>
                  <a:pt x="214" y="278"/>
                  <a:pt x="214" y="278"/>
                  <a:pt x="214" y="278"/>
                </a:cubicBezTo>
                <a:cubicBezTo>
                  <a:pt x="218" y="278"/>
                  <a:pt x="222" y="280"/>
                  <a:pt x="224" y="283"/>
                </a:cubicBezTo>
                <a:cubicBezTo>
                  <a:pt x="263" y="323"/>
                  <a:pt x="263" y="323"/>
                  <a:pt x="263" y="323"/>
                </a:cubicBezTo>
                <a:cubicBezTo>
                  <a:pt x="341" y="240"/>
                  <a:pt x="341" y="240"/>
                  <a:pt x="341" y="240"/>
                </a:cubicBezTo>
                <a:cubicBezTo>
                  <a:pt x="307" y="205"/>
                  <a:pt x="307" y="205"/>
                  <a:pt x="307" y="205"/>
                </a:cubicBezTo>
                <a:cubicBezTo>
                  <a:pt x="248" y="270"/>
                  <a:pt x="248" y="270"/>
                  <a:pt x="248" y="270"/>
                </a:cubicBezTo>
                <a:cubicBezTo>
                  <a:pt x="246" y="273"/>
                  <a:pt x="242" y="274"/>
                  <a:pt x="238" y="274"/>
                </a:cubicBezTo>
                <a:cubicBezTo>
                  <a:pt x="109" y="274"/>
                  <a:pt x="109" y="274"/>
                  <a:pt x="109" y="274"/>
                </a:cubicBezTo>
                <a:cubicBezTo>
                  <a:pt x="104" y="274"/>
                  <a:pt x="99" y="271"/>
                  <a:pt x="97" y="266"/>
                </a:cubicBezTo>
                <a:cubicBezTo>
                  <a:pt x="95" y="262"/>
                  <a:pt x="96" y="256"/>
                  <a:pt x="99" y="252"/>
                </a:cubicBezTo>
                <a:cubicBezTo>
                  <a:pt x="172" y="172"/>
                  <a:pt x="172" y="172"/>
                  <a:pt x="172" y="172"/>
                </a:cubicBezTo>
                <a:cubicBezTo>
                  <a:pt x="175" y="169"/>
                  <a:pt x="178" y="167"/>
                  <a:pt x="182" y="167"/>
                </a:cubicBezTo>
                <a:cubicBezTo>
                  <a:pt x="268" y="167"/>
                  <a:pt x="268" y="167"/>
                  <a:pt x="268" y="167"/>
                </a:cubicBezTo>
                <a:cubicBezTo>
                  <a:pt x="276" y="167"/>
                  <a:pt x="282" y="173"/>
                  <a:pt x="282" y="181"/>
                </a:cubicBezTo>
                <a:cubicBezTo>
                  <a:pt x="282" y="188"/>
                  <a:pt x="276" y="194"/>
                  <a:pt x="26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39" y="248"/>
                  <a:pt x="139" y="248"/>
                  <a:pt x="139" y="248"/>
                </a:cubicBezTo>
                <a:cubicBezTo>
                  <a:pt x="233" y="248"/>
                  <a:pt x="233" y="248"/>
                  <a:pt x="233" y="248"/>
                </a:cubicBezTo>
                <a:cubicBezTo>
                  <a:pt x="297" y="176"/>
                  <a:pt x="297" y="176"/>
                  <a:pt x="297" y="176"/>
                </a:cubicBezTo>
                <a:cubicBezTo>
                  <a:pt x="299" y="174"/>
                  <a:pt x="302" y="172"/>
                  <a:pt x="306" y="172"/>
                </a:cubicBezTo>
                <a:cubicBezTo>
                  <a:pt x="310" y="172"/>
                  <a:pt x="313" y="173"/>
                  <a:pt x="316" y="176"/>
                </a:cubicBezTo>
                <a:cubicBezTo>
                  <a:pt x="369" y="231"/>
                  <a:pt x="369" y="231"/>
                  <a:pt x="369" y="231"/>
                </a:cubicBezTo>
                <a:cubicBezTo>
                  <a:pt x="374" y="236"/>
                  <a:pt x="374" y="244"/>
                  <a:pt x="369" y="250"/>
                </a:cubicBezTo>
                <a:cubicBezTo>
                  <a:pt x="272" y="352"/>
                  <a:pt x="272" y="352"/>
                  <a:pt x="272" y="352"/>
                </a:cubicBezTo>
                <a:cubicBezTo>
                  <a:pt x="270" y="355"/>
                  <a:pt x="266" y="356"/>
                  <a:pt x="262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59" y="356"/>
                  <a:pt x="255" y="355"/>
                  <a:pt x="253" y="352"/>
                </a:cubicBezTo>
                <a:cubicBezTo>
                  <a:pt x="209" y="305"/>
                  <a:pt x="209" y="305"/>
                  <a:pt x="209" y="305"/>
                </a:cubicBezTo>
                <a:cubicBezTo>
                  <a:pt x="97" y="305"/>
                  <a:pt x="97" y="305"/>
                  <a:pt x="97" y="305"/>
                </a:cubicBezTo>
                <a:cubicBezTo>
                  <a:pt x="43" y="369"/>
                  <a:pt x="43" y="369"/>
                  <a:pt x="43" y="369"/>
                </a:cubicBezTo>
                <a:cubicBezTo>
                  <a:pt x="288" y="369"/>
                  <a:pt x="288" y="369"/>
                  <a:pt x="288" y="369"/>
                </a:cubicBezTo>
                <a:cubicBezTo>
                  <a:pt x="305" y="368"/>
                  <a:pt x="335" y="361"/>
                  <a:pt x="361" y="337"/>
                </a:cubicBezTo>
                <a:cubicBezTo>
                  <a:pt x="396" y="306"/>
                  <a:pt x="413" y="253"/>
                  <a:pt x="414" y="181"/>
                </a:cubicBezTo>
                <a:cubicBezTo>
                  <a:pt x="414" y="141"/>
                  <a:pt x="413" y="98"/>
                  <a:pt x="412" y="66"/>
                </a:cubicBezTo>
                <a:cubicBezTo>
                  <a:pt x="405" y="73"/>
                  <a:pt x="395" y="78"/>
                  <a:pt x="384" y="78"/>
                </a:cubicBezTo>
                <a:cubicBezTo>
                  <a:pt x="366" y="78"/>
                  <a:pt x="352" y="65"/>
                  <a:pt x="343" y="51"/>
                </a:cubicBezTo>
                <a:cubicBezTo>
                  <a:pt x="335" y="65"/>
                  <a:pt x="321" y="78"/>
                  <a:pt x="303" y="78"/>
                </a:cubicBezTo>
                <a:cubicBezTo>
                  <a:pt x="285" y="78"/>
                  <a:pt x="271" y="65"/>
                  <a:pt x="262" y="51"/>
                </a:cubicBezTo>
                <a:cubicBezTo>
                  <a:pt x="254" y="65"/>
                  <a:pt x="240" y="78"/>
                  <a:pt x="222" y="78"/>
                </a:cubicBezTo>
                <a:cubicBezTo>
                  <a:pt x="204" y="78"/>
                  <a:pt x="190" y="65"/>
                  <a:pt x="181" y="51"/>
                </a:cubicBezTo>
                <a:cubicBezTo>
                  <a:pt x="173" y="65"/>
                  <a:pt x="160" y="78"/>
                  <a:pt x="141" y="78"/>
                </a:cubicBezTo>
                <a:cubicBezTo>
                  <a:pt x="123" y="78"/>
                  <a:pt x="110" y="65"/>
                  <a:pt x="101" y="51"/>
                </a:cubicBezTo>
                <a:cubicBezTo>
                  <a:pt x="92" y="66"/>
                  <a:pt x="79" y="78"/>
                  <a:pt x="60" y="78"/>
                </a:cubicBezTo>
                <a:cubicBezTo>
                  <a:pt x="28" y="78"/>
                  <a:pt x="11" y="40"/>
                  <a:pt x="6" y="17"/>
                </a:cubicBezTo>
                <a:cubicBezTo>
                  <a:pt x="5" y="10"/>
                  <a:pt x="9" y="3"/>
                  <a:pt x="16" y="2"/>
                </a:cubicBezTo>
                <a:cubicBezTo>
                  <a:pt x="24" y="0"/>
                  <a:pt x="31" y="5"/>
                  <a:pt x="32" y="12"/>
                </a:cubicBezTo>
                <a:cubicBezTo>
                  <a:pt x="35" y="25"/>
                  <a:pt x="46" y="51"/>
                  <a:pt x="60" y="51"/>
                </a:cubicBezTo>
                <a:cubicBezTo>
                  <a:pt x="76" y="51"/>
                  <a:pt x="85" y="22"/>
                  <a:pt x="87" y="13"/>
                </a:cubicBezTo>
                <a:cubicBezTo>
                  <a:pt x="88" y="7"/>
                  <a:pt x="92" y="2"/>
                  <a:pt x="99" y="1"/>
                </a:cubicBezTo>
                <a:cubicBezTo>
                  <a:pt x="105" y="0"/>
                  <a:pt x="112" y="5"/>
                  <a:pt x="113" y="11"/>
                </a:cubicBezTo>
                <a:cubicBezTo>
                  <a:pt x="116" y="24"/>
                  <a:pt x="127" y="51"/>
                  <a:pt x="141" y="51"/>
                </a:cubicBezTo>
                <a:cubicBezTo>
                  <a:pt x="157" y="51"/>
                  <a:pt x="166" y="20"/>
                  <a:pt x="168" y="12"/>
                </a:cubicBezTo>
                <a:cubicBezTo>
                  <a:pt x="169" y="6"/>
                  <a:pt x="175" y="1"/>
                  <a:pt x="181" y="1"/>
                </a:cubicBezTo>
                <a:cubicBezTo>
                  <a:pt x="187" y="1"/>
                  <a:pt x="193" y="5"/>
                  <a:pt x="194" y="11"/>
                </a:cubicBezTo>
                <a:cubicBezTo>
                  <a:pt x="197" y="24"/>
                  <a:pt x="208" y="51"/>
                  <a:pt x="222" y="51"/>
                </a:cubicBezTo>
                <a:cubicBezTo>
                  <a:pt x="238" y="51"/>
                  <a:pt x="247" y="20"/>
                  <a:pt x="249" y="12"/>
                </a:cubicBezTo>
                <a:cubicBezTo>
                  <a:pt x="250" y="6"/>
                  <a:pt x="255" y="1"/>
                  <a:pt x="262" y="1"/>
                </a:cubicBezTo>
                <a:cubicBezTo>
                  <a:pt x="262" y="1"/>
                  <a:pt x="262" y="1"/>
                  <a:pt x="262" y="1"/>
                </a:cubicBezTo>
                <a:cubicBezTo>
                  <a:pt x="268" y="1"/>
                  <a:pt x="274" y="5"/>
                  <a:pt x="275" y="11"/>
                </a:cubicBezTo>
                <a:cubicBezTo>
                  <a:pt x="278" y="24"/>
                  <a:pt x="289" y="51"/>
                  <a:pt x="303" y="51"/>
                </a:cubicBezTo>
                <a:cubicBezTo>
                  <a:pt x="319" y="51"/>
                  <a:pt x="328" y="20"/>
                  <a:pt x="330" y="12"/>
                </a:cubicBezTo>
                <a:cubicBezTo>
                  <a:pt x="331" y="6"/>
                  <a:pt x="336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9" y="1"/>
                  <a:pt x="355" y="5"/>
                  <a:pt x="356" y="11"/>
                </a:cubicBezTo>
                <a:cubicBezTo>
                  <a:pt x="359" y="24"/>
                  <a:pt x="369" y="51"/>
                  <a:pt x="384" y="51"/>
                </a:cubicBezTo>
                <a:cubicBezTo>
                  <a:pt x="400" y="51"/>
                  <a:pt x="409" y="20"/>
                  <a:pt x="411" y="12"/>
                </a:cubicBezTo>
                <a:cubicBezTo>
                  <a:pt x="412" y="5"/>
                  <a:pt x="418" y="1"/>
                  <a:pt x="425" y="1"/>
                </a:cubicBezTo>
                <a:cubicBezTo>
                  <a:pt x="432" y="2"/>
                  <a:pt x="437" y="7"/>
                  <a:pt x="437" y="14"/>
                </a:cubicBezTo>
                <a:cubicBezTo>
                  <a:pt x="437" y="15"/>
                  <a:pt x="441" y="103"/>
                  <a:pt x="441" y="181"/>
                </a:cubicBezTo>
                <a:cubicBezTo>
                  <a:pt x="440" y="261"/>
                  <a:pt x="419" y="320"/>
                  <a:pt x="379" y="357"/>
                </a:cubicBezTo>
                <a:cubicBezTo>
                  <a:pt x="348" y="386"/>
                  <a:pt x="313" y="394"/>
                  <a:pt x="292" y="396"/>
                </a:cubicBezTo>
                <a:cubicBezTo>
                  <a:pt x="291" y="396"/>
                  <a:pt x="291" y="396"/>
                  <a:pt x="290" y="396"/>
                </a:cubicBezTo>
                <a:cubicBezTo>
                  <a:pt x="285" y="396"/>
                  <a:pt x="282" y="396"/>
                  <a:pt x="279" y="39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3" name="Freeform 509"/>
          <p:cNvSpPr>
            <a:spLocks/>
          </p:cNvSpPr>
          <p:nvPr userDrawn="1"/>
        </p:nvSpPr>
        <p:spPr bwMode="auto">
          <a:xfrm>
            <a:off x="4800431" y="5271817"/>
            <a:ext cx="341115" cy="188963"/>
          </a:xfrm>
          <a:custGeom>
            <a:avLst/>
            <a:gdLst/>
            <a:ahLst/>
            <a:cxnLst>
              <a:cxn ang="0">
                <a:pos x="278" y="38"/>
              </a:cxn>
              <a:cxn ang="0">
                <a:pos x="278" y="154"/>
              </a:cxn>
              <a:cxn ang="0">
                <a:pos x="0" y="154"/>
              </a:cxn>
              <a:cxn ang="0">
                <a:pos x="0" y="0"/>
              </a:cxn>
              <a:cxn ang="0">
                <a:pos x="275" y="0"/>
              </a:cxn>
              <a:cxn ang="0">
                <a:pos x="146" y="115"/>
              </a:cxn>
              <a:cxn ang="0">
                <a:pos x="29" y="28"/>
              </a:cxn>
            </a:cxnLst>
            <a:rect l="0" t="0" r="r" b="b"/>
            <a:pathLst>
              <a:path w="278" h="154">
                <a:moveTo>
                  <a:pt x="278" y="38"/>
                </a:moveTo>
                <a:lnTo>
                  <a:pt x="278" y="154"/>
                </a:lnTo>
                <a:lnTo>
                  <a:pt x="0" y="154"/>
                </a:lnTo>
                <a:lnTo>
                  <a:pt x="0" y="0"/>
                </a:lnTo>
                <a:lnTo>
                  <a:pt x="275" y="0"/>
                </a:lnTo>
                <a:lnTo>
                  <a:pt x="146" y="115"/>
                </a:lnTo>
                <a:lnTo>
                  <a:pt x="29" y="28"/>
                </a:lnTo>
              </a:path>
            </a:pathLst>
          </a:custGeom>
          <a:noFill/>
          <a:ln w="30163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4" name="Freeform 552"/>
          <p:cNvSpPr>
            <a:spLocks/>
          </p:cNvSpPr>
          <p:nvPr userDrawn="1"/>
        </p:nvSpPr>
        <p:spPr bwMode="auto">
          <a:xfrm>
            <a:off x="5307779" y="5175495"/>
            <a:ext cx="265039" cy="381607"/>
          </a:xfrm>
          <a:custGeom>
            <a:avLst/>
            <a:gdLst/>
            <a:ahLst/>
            <a:cxnLst>
              <a:cxn ang="0">
                <a:pos x="30" y="424"/>
              </a:cxn>
              <a:cxn ang="0">
                <a:pos x="0" y="372"/>
              </a:cxn>
              <a:cxn ang="0">
                <a:pos x="73" y="220"/>
              </a:cxn>
              <a:cxn ang="0">
                <a:pos x="95" y="235"/>
              </a:cxn>
              <a:cxn ang="0">
                <a:pos x="82" y="287"/>
              </a:cxn>
              <a:cxn ang="0">
                <a:pos x="86" y="290"/>
              </a:cxn>
              <a:cxn ang="0">
                <a:pos x="128" y="263"/>
              </a:cxn>
              <a:cxn ang="0">
                <a:pos x="164" y="198"/>
              </a:cxn>
              <a:cxn ang="0">
                <a:pos x="114" y="153"/>
              </a:cxn>
              <a:cxn ang="0">
                <a:pos x="88" y="157"/>
              </a:cxn>
              <a:cxn ang="0">
                <a:pos x="80" y="149"/>
              </a:cxn>
              <a:cxn ang="0">
                <a:pos x="75" y="122"/>
              </a:cxn>
              <a:cxn ang="0">
                <a:pos x="121" y="64"/>
              </a:cxn>
              <a:cxn ang="0">
                <a:pos x="208" y="69"/>
              </a:cxn>
              <a:cxn ang="0">
                <a:pos x="245" y="162"/>
              </a:cxn>
              <a:cxn ang="0">
                <a:pos x="176" y="318"/>
              </a:cxn>
              <a:cxn ang="0">
                <a:pos x="159" y="298"/>
              </a:cxn>
              <a:cxn ang="0">
                <a:pos x="218" y="162"/>
              </a:cxn>
              <a:cxn ang="0">
                <a:pos x="193" y="91"/>
              </a:cxn>
              <a:cxn ang="0">
                <a:pos x="131" y="89"/>
              </a:cxn>
              <a:cxn ang="0">
                <a:pos x="102" y="122"/>
              </a:cxn>
              <a:cxn ang="0">
                <a:pos x="114" y="127"/>
              </a:cxn>
              <a:cxn ang="0">
                <a:pos x="191" y="198"/>
              </a:cxn>
              <a:cxn ang="0">
                <a:pos x="146" y="282"/>
              </a:cxn>
              <a:cxn ang="0">
                <a:pos x="86" y="317"/>
              </a:cxn>
              <a:cxn ang="0">
                <a:pos x="60" y="304"/>
              </a:cxn>
              <a:cxn ang="0">
                <a:pos x="43" y="320"/>
              </a:cxn>
              <a:cxn ang="0">
                <a:pos x="30" y="389"/>
              </a:cxn>
              <a:cxn ang="0">
                <a:pos x="81" y="410"/>
              </a:cxn>
              <a:cxn ang="0">
                <a:pos x="247" y="254"/>
              </a:cxn>
              <a:cxn ang="0">
                <a:pos x="244" y="68"/>
              </a:cxn>
              <a:cxn ang="0">
                <a:pos x="151" y="26"/>
              </a:cxn>
              <a:cxn ang="0">
                <a:pos x="73" y="64"/>
              </a:cxn>
              <a:cxn ang="0">
                <a:pos x="46" y="145"/>
              </a:cxn>
              <a:cxn ang="0">
                <a:pos x="20" y="148"/>
              </a:cxn>
              <a:cxn ang="0">
                <a:pos x="38" y="69"/>
              </a:cxn>
              <a:cxn ang="0">
                <a:pos x="151" y="0"/>
              </a:cxn>
              <a:cxn ang="0">
                <a:pos x="264" y="50"/>
              </a:cxn>
              <a:cxn ang="0">
                <a:pos x="271" y="266"/>
              </a:cxn>
              <a:cxn ang="0">
                <a:pos x="82" y="437"/>
              </a:cxn>
            </a:cxnLst>
            <a:rect l="0" t="0" r="r" b="b"/>
            <a:pathLst>
              <a:path w="303" h="437">
                <a:moveTo>
                  <a:pt x="81" y="437"/>
                </a:moveTo>
                <a:cubicBezTo>
                  <a:pt x="61" y="437"/>
                  <a:pt x="43" y="431"/>
                  <a:pt x="30" y="424"/>
                </a:cubicBezTo>
                <a:cubicBezTo>
                  <a:pt x="20" y="418"/>
                  <a:pt x="12" y="411"/>
                  <a:pt x="7" y="402"/>
                </a:cubicBezTo>
                <a:cubicBezTo>
                  <a:pt x="2" y="393"/>
                  <a:pt x="0" y="383"/>
                  <a:pt x="0" y="372"/>
                </a:cubicBezTo>
                <a:cubicBezTo>
                  <a:pt x="0" y="353"/>
                  <a:pt x="6" y="333"/>
                  <a:pt x="19" y="308"/>
                </a:cubicBezTo>
                <a:cubicBezTo>
                  <a:pt x="31" y="283"/>
                  <a:pt x="49" y="254"/>
                  <a:pt x="73" y="220"/>
                </a:cubicBezTo>
                <a:cubicBezTo>
                  <a:pt x="77" y="215"/>
                  <a:pt x="85" y="213"/>
                  <a:pt x="91" y="217"/>
                </a:cubicBezTo>
                <a:cubicBezTo>
                  <a:pt x="97" y="221"/>
                  <a:pt x="99" y="229"/>
                  <a:pt x="95" y="235"/>
                </a:cubicBezTo>
                <a:cubicBezTo>
                  <a:pt x="85" y="250"/>
                  <a:pt x="80" y="267"/>
                  <a:pt x="80" y="278"/>
                </a:cubicBezTo>
                <a:cubicBezTo>
                  <a:pt x="80" y="282"/>
                  <a:pt x="81" y="285"/>
                  <a:pt x="82" y="287"/>
                </a:cubicBezTo>
                <a:cubicBezTo>
                  <a:pt x="83" y="289"/>
                  <a:pt x="83" y="289"/>
                  <a:pt x="84" y="290"/>
                </a:cubicBezTo>
                <a:cubicBezTo>
                  <a:pt x="84" y="290"/>
                  <a:pt x="84" y="290"/>
                  <a:pt x="86" y="290"/>
                </a:cubicBezTo>
                <a:cubicBezTo>
                  <a:pt x="88" y="290"/>
                  <a:pt x="93" y="289"/>
                  <a:pt x="100" y="285"/>
                </a:cubicBezTo>
                <a:cubicBezTo>
                  <a:pt x="108" y="281"/>
                  <a:pt x="117" y="274"/>
                  <a:pt x="128" y="263"/>
                </a:cubicBezTo>
                <a:cubicBezTo>
                  <a:pt x="141" y="249"/>
                  <a:pt x="151" y="237"/>
                  <a:pt x="156" y="226"/>
                </a:cubicBezTo>
                <a:cubicBezTo>
                  <a:pt x="162" y="215"/>
                  <a:pt x="164" y="206"/>
                  <a:pt x="164" y="198"/>
                </a:cubicBezTo>
                <a:cubicBezTo>
                  <a:pt x="164" y="184"/>
                  <a:pt x="158" y="174"/>
                  <a:pt x="148" y="166"/>
                </a:cubicBezTo>
                <a:cubicBezTo>
                  <a:pt x="139" y="158"/>
                  <a:pt x="126" y="153"/>
                  <a:pt x="114" y="153"/>
                </a:cubicBezTo>
                <a:cubicBezTo>
                  <a:pt x="108" y="153"/>
                  <a:pt x="103" y="154"/>
                  <a:pt x="98" y="157"/>
                </a:cubicBezTo>
                <a:cubicBezTo>
                  <a:pt x="95" y="158"/>
                  <a:pt x="91" y="158"/>
                  <a:pt x="88" y="157"/>
                </a:cubicBezTo>
                <a:cubicBezTo>
                  <a:pt x="84" y="155"/>
                  <a:pt x="82" y="153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80" y="149"/>
                  <a:pt x="80" y="149"/>
                  <a:pt x="80" y="149"/>
                </a:cubicBezTo>
                <a:cubicBezTo>
                  <a:pt x="77" y="140"/>
                  <a:pt x="75" y="132"/>
                  <a:pt x="75" y="122"/>
                </a:cubicBezTo>
                <a:cubicBezTo>
                  <a:pt x="75" y="111"/>
                  <a:pt x="78" y="99"/>
                  <a:pt x="86" y="88"/>
                </a:cubicBezTo>
                <a:cubicBezTo>
                  <a:pt x="94" y="78"/>
                  <a:pt x="106" y="70"/>
                  <a:pt x="121" y="64"/>
                </a:cubicBezTo>
                <a:cubicBezTo>
                  <a:pt x="134" y="59"/>
                  <a:pt x="148" y="56"/>
                  <a:pt x="162" y="56"/>
                </a:cubicBezTo>
                <a:cubicBezTo>
                  <a:pt x="178" y="56"/>
                  <a:pt x="194" y="60"/>
                  <a:pt x="208" y="69"/>
                </a:cubicBezTo>
                <a:cubicBezTo>
                  <a:pt x="222" y="79"/>
                  <a:pt x="233" y="93"/>
                  <a:pt x="238" y="113"/>
                </a:cubicBezTo>
                <a:cubicBezTo>
                  <a:pt x="242" y="126"/>
                  <a:pt x="245" y="143"/>
                  <a:pt x="245" y="162"/>
                </a:cubicBezTo>
                <a:cubicBezTo>
                  <a:pt x="245" y="186"/>
                  <a:pt x="240" y="214"/>
                  <a:pt x="230" y="242"/>
                </a:cubicBezTo>
                <a:cubicBezTo>
                  <a:pt x="219" y="269"/>
                  <a:pt x="202" y="296"/>
                  <a:pt x="176" y="318"/>
                </a:cubicBezTo>
                <a:cubicBezTo>
                  <a:pt x="170" y="323"/>
                  <a:pt x="161" y="322"/>
                  <a:pt x="157" y="317"/>
                </a:cubicBezTo>
                <a:cubicBezTo>
                  <a:pt x="152" y="311"/>
                  <a:pt x="153" y="303"/>
                  <a:pt x="159" y="298"/>
                </a:cubicBezTo>
                <a:cubicBezTo>
                  <a:pt x="181" y="279"/>
                  <a:pt x="196" y="256"/>
                  <a:pt x="205" y="232"/>
                </a:cubicBezTo>
                <a:cubicBezTo>
                  <a:pt x="214" y="208"/>
                  <a:pt x="218" y="183"/>
                  <a:pt x="218" y="162"/>
                </a:cubicBezTo>
                <a:cubicBezTo>
                  <a:pt x="218" y="145"/>
                  <a:pt x="216" y="130"/>
                  <a:pt x="213" y="120"/>
                </a:cubicBezTo>
                <a:cubicBezTo>
                  <a:pt x="208" y="106"/>
                  <a:pt x="201" y="97"/>
                  <a:pt x="193" y="91"/>
                </a:cubicBezTo>
                <a:cubicBezTo>
                  <a:pt x="184" y="85"/>
                  <a:pt x="174" y="82"/>
                  <a:pt x="162" y="82"/>
                </a:cubicBezTo>
                <a:cubicBezTo>
                  <a:pt x="152" y="82"/>
                  <a:pt x="141" y="85"/>
                  <a:pt x="131" y="89"/>
                </a:cubicBezTo>
                <a:cubicBezTo>
                  <a:pt x="119" y="93"/>
                  <a:pt x="112" y="99"/>
                  <a:pt x="108" y="104"/>
                </a:cubicBezTo>
                <a:cubicBezTo>
                  <a:pt x="104" y="110"/>
                  <a:pt x="102" y="116"/>
                  <a:pt x="102" y="122"/>
                </a:cubicBezTo>
                <a:cubicBezTo>
                  <a:pt x="102" y="124"/>
                  <a:pt x="102" y="126"/>
                  <a:pt x="102" y="128"/>
                </a:cubicBezTo>
                <a:cubicBezTo>
                  <a:pt x="106" y="127"/>
                  <a:pt x="110" y="127"/>
                  <a:pt x="114" y="127"/>
                </a:cubicBezTo>
                <a:cubicBezTo>
                  <a:pt x="132" y="127"/>
                  <a:pt x="151" y="133"/>
                  <a:pt x="165" y="145"/>
                </a:cubicBezTo>
                <a:cubicBezTo>
                  <a:pt x="180" y="157"/>
                  <a:pt x="191" y="176"/>
                  <a:pt x="191" y="198"/>
                </a:cubicBezTo>
                <a:cubicBezTo>
                  <a:pt x="191" y="211"/>
                  <a:pt x="187" y="224"/>
                  <a:pt x="180" y="238"/>
                </a:cubicBezTo>
                <a:cubicBezTo>
                  <a:pt x="173" y="252"/>
                  <a:pt x="162" y="267"/>
                  <a:pt x="146" y="282"/>
                </a:cubicBezTo>
                <a:cubicBezTo>
                  <a:pt x="134" y="294"/>
                  <a:pt x="124" y="302"/>
                  <a:pt x="114" y="308"/>
                </a:cubicBezTo>
                <a:cubicBezTo>
                  <a:pt x="104" y="313"/>
                  <a:pt x="95" y="317"/>
                  <a:pt x="86" y="317"/>
                </a:cubicBezTo>
                <a:cubicBezTo>
                  <a:pt x="81" y="317"/>
                  <a:pt x="76" y="316"/>
                  <a:pt x="71" y="313"/>
                </a:cubicBezTo>
                <a:cubicBezTo>
                  <a:pt x="67" y="311"/>
                  <a:pt x="63" y="307"/>
                  <a:pt x="60" y="304"/>
                </a:cubicBezTo>
                <a:cubicBezTo>
                  <a:pt x="59" y="301"/>
                  <a:pt x="57" y="298"/>
                  <a:pt x="56" y="295"/>
                </a:cubicBezTo>
                <a:cubicBezTo>
                  <a:pt x="51" y="304"/>
                  <a:pt x="46" y="312"/>
                  <a:pt x="43" y="320"/>
                </a:cubicBezTo>
                <a:cubicBezTo>
                  <a:pt x="31" y="343"/>
                  <a:pt x="26" y="360"/>
                  <a:pt x="26" y="372"/>
                </a:cubicBezTo>
                <a:cubicBezTo>
                  <a:pt x="26" y="379"/>
                  <a:pt x="28" y="384"/>
                  <a:pt x="30" y="389"/>
                </a:cubicBezTo>
                <a:cubicBezTo>
                  <a:pt x="33" y="393"/>
                  <a:pt x="37" y="397"/>
                  <a:pt x="43" y="401"/>
                </a:cubicBezTo>
                <a:cubicBezTo>
                  <a:pt x="52" y="406"/>
                  <a:pt x="66" y="411"/>
                  <a:pt x="81" y="410"/>
                </a:cubicBezTo>
                <a:cubicBezTo>
                  <a:pt x="100" y="410"/>
                  <a:pt x="121" y="404"/>
                  <a:pt x="142" y="385"/>
                </a:cubicBezTo>
                <a:cubicBezTo>
                  <a:pt x="192" y="336"/>
                  <a:pt x="226" y="292"/>
                  <a:pt x="247" y="254"/>
                </a:cubicBezTo>
                <a:cubicBezTo>
                  <a:pt x="268" y="215"/>
                  <a:pt x="276" y="181"/>
                  <a:pt x="276" y="153"/>
                </a:cubicBezTo>
                <a:cubicBezTo>
                  <a:pt x="276" y="117"/>
                  <a:pt x="263" y="89"/>
                  <a:pt x="244" y="68"/>
                </a:cubicBezTo>
                <a:cubicBezTo>
                  <a:pt x="225" y="47"/>
                  <a:pt x="199" y="34"/>
                  <a:pt x="174" y="29"/>
                </a:cubicBezTo>
                <a:cubicBezTo>
                  <a:pt x="166" y="27"/>
                  <a:pt x="158" y="26"/>
                  <a:pt x="151" y="26"/>
                </a:cubicBezTo>
                <a:cubicBezTo>
                  <a:pt x="134" y="26"/>
                  <a:pt x="119" y="30"/>
                  <a:pt x="106" y="37"/>
                </a:cubicBezTo>
                <a:cubicBezTo>
                  <a:pt x="94" y="44"/>
                  <a:pt x="82" y="53"/>
                  <a:pt x="73" y="64"/>
                </a:cubicBezTo>
                <a:cubicBezTo>
                  <a:pt x="55" y="86"/>
                  <a:pt x="45" y="115"/>
                  <a:pt x="46" y="136"/>
                </a:cubicBezTo>
                <a:cubicBezTo>
                  <a:pt x="46" y="139"/>
                  <a:pt x="46" y="142"/>
                  <a:pt x="46" y="145"/>
                </a:cubicBezTo>
                <a:cubicBezTo>
                  <a:pt x="47" y="152"/>
                  <a:pt x="42" y="159"/>
                  <a:pt x="35" y="160"/>
                </a:cubicBezTo>
                <a:cubicBezTo>
                  <a:pt x="27" y="160"/>
                  <a:pt x="21" y="155"/>
                  <a:pt x="20" y="148"/>
                </a:cubicBezTo>
                <a:cubicBezTo>
                  <a:pt x="19" y="144"/>
                  <a:pt x="19" y="140"/>
                  <a:pt x="19" y="136"/>
                </a:cubicBezTo>
                <a:cubicBezTo>
                  <a:pt x="19" y="115"/>
                  <a:pt x="26" y="91"/>
                  <a:pt x="38" y="69"/>
                </a:cubicBezTo>
                <a:cubicBezTo>
                  <a:pt x="51" y="47"/>
                  <a:pt x="69" y="26"/>
                  <a:pt x="94" y="13"/>
                </a:cubicBezTo>
                <a:cubicBezTo>
                  <a:pt x="110" y="5"/>
                  <a:pt x="130" y="0"/>
                  <a:pt x="151" y="0"/>
                </a:cubicBezTo>
                <a:cubicBezTo>
                  <a:pt x="160" y="0"/>
                  <a:pt x="170" y="1"/>
                  <a:pt x="180" y="3"/>
                </a:cubicBezTo>
                <a:cubicBezTo>
                  <a:pt x="210" y="9"/>
                  <a:pt x="240" y="25"/>
                  <a:pt x="264" y="50"/>
                </a:cubicBezTo>
                <a:cubicBezTo>
                  <a:pt x="287" y="75"/>
                  <a:pt x="303" y="110"/>
                  <a:pt x="303" y="153"/>
                </a:cubicBezTo>
                <a:cubicBezTo>
                  <a:pt x="303" y="187"/>
                  <a:pt x="293" y="224"/>
                  <a:pt x="271" y="266"/>
                </a:cubicBezTo>
                <a:cubicBezTo>
                  <a:pt x="248" y="308"/>
                  <a:pt x="212" y="354"/>
                  <a:pt x="160" y="404"/>
                </a:cubicBezTo>
                <a:cubicBezTo>
                  <a:pt x="135" y="428"/>
                  <a:pt x="107" y="437"/>
                  <a:pt x="82" y="437"/>
                </a:cubicBezTo>
                <a:cubicBezTo>
                  <a:pt x="82" y="437"/>
                  <a:pt x="82" y="437"/>
                  <a:pt x="81" y="43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5" name="Freeform 556"/>
          <p:cNvSpPr>
            <a:spLocks/>
          </p:cNvSpPr>
          <p:nvPr userDrawn="1"/>
        </p:nvSpPr>
        <p:spPr bwMode="auto">
          <a:xfrm>
            <a:off x="5732909" y="5215987"/>
            <a:ext cx="355839" cy="300623"/>
          </a:xfrm>
          <a:custGeom>
            <a:avLst/>
            <a:gdLst/>
            <a:ahLst/>
            <a:cxnLst>
              <a:cxn ang="0">
                <a:pos x="304" y="345"/>
              </a:cxn>
              <a:cxn ang="0">
                <a:pos x="262" y="194"/>
              </a:cxn>
              <a:cxn ang="0">
                <a:pos x="262" y="191"/>
              </a:cxn>
              <a:cxn ang="0">
                <a:pos x="144" y="191"/>
              </a:cxn>
              <a:cxn ang="0">
                <a:pos x="144" y="194"/>
              </a:cxn>
              <a:cxn ang="0">
                <a:pos x="103" y="345"/>
              </a:cxn>
              <a:cxn ang="0">
                <a:pos x="0" y="303"/>
              </a:cxn>
              <a:cxn ang="0">
                <a:pos x="33" y="134"/>
              </a:cxn>
              <a:cxn ang="0">
                <a:pos x="78" y="31"/>
              </a:cxn>
              <a:cxn ang="0">
                <a:pos x="149" y="63"/>
              </a:cxn>
              <a:cxn ang="0">
                <a:pos x="202" y="0"/>
              </a:cxn>
              <a:cxn ang="0">
                <a:pos x="257" y="63"/>
              </a:cxn>
              <a:cxn ang="0">
                <a:pos x="328" y="31"/>
              </a:cxn>
              <a:cxn ang="0">
                <a:pos x="374" y="133"/>
              </a:cxn>
              <a:cxn ang="0">
                <a:pos x="409" y="315"/>
              </a:cxn>
              <a:cxn ang="0">
                <a:pos x="382" y="315"/>
              </a:cxn>
              <a:cxn ang="0">
                <a:pos x="367" y="160"/>
              </a:cxn>
              <a:cxn ang="0">
                <a:pos x="336" y="146"/>
              </a:cxn>
              <a:cxn ang="0">
                <a:pos x="343" y="124"/>
              </a:cxn>
              <a:cxn ang="0">
                <a:pos x="328" y="58"/>
              </a:cxn>
              <a:cxn ang="0">
                <a:pos x="309" y="121"/>
              </a:cxn>
              <a:cxn ang="0">
                <a:pos x="315" y="141"/>
              </a:cxn>
              <a:cxn ang="0">
                <a:pos x="292" y="150"/>
              </a:cxn>
              <a:cxn ang="0">
                <a:pos x="232" y="74"/>
              </a:cxn>
              <a:cxn ang="0">
                <a:pos x="219" y="35"/>
              </a:cxn>
              <a:cxn ang="0">
                <a:pos x="187" y="37"/>
              </a:cxn>
              <a:cxn ang="0">
                <a:pos x="174" y="74"/>
              </a:cxn>
              <a:cxn ang="0">
                <a:pos x="115" y="150"/>
              </a:cxn>
              <a:cxn ang="0">
                <a:pos x="91" y="141"/>
              </a:cxn>
              <a:cxn ang="0">
                <a:pos x="97" y="121"/>
              </a:cxn>
              <a:cxn ang="0">
                <a:pos x="78" y="58"/>
              </a:cxn>
              <a:cxn ang="0">
                <a:pos x="63" y="124"/>
              </a:cxn>
              <a:cxn ang="0">
                <a:pos x="71" y="146"/>
              </a:cxn>
              <a:cxn ang="0">
                <a:pos x="42" y="160"/>
              </a:cxn>
              <a:cxn ang="0">
                <a:pos x="27" y="303"/>
              </a:cxn>
              <a:cxn ang="0">
                <a:pos x="103" y="318"/>
              </a:cxn>
              <a:cxn ang="0">
                <a:pos x="117" y="194"/>
              </a:cxn>
              <a:cxn ang="0">
                <a:pos x="118" y="188"/>
              </a:cxn>
              <a:cxn ang="0">
                <a:pos x="187" y="97"/>
              </a:cxn>
              <a:cxn ang="0">
                <a:pos x="193" y="89"/>
              </a:cxn>
              <a:cxn ang="0">
                <a:pos x="203" y="85"/>
              </a:cxn>
              <a:cxn ang="0">
                <a:pos x="219" y="96"/>
              </a:cxn>
              <a:cxn ang="0">
                <a:pos x="286" y="178"/>
              </a:cxn>
              <a:cxn ang="0">
                <a:pos x="289" y="189"/>
              </a:cxn>
              <a:cxn ang="0">
                <a:pos x="289" y="303"/>
              </a:cxn>
              <a:cxn ang="0">
                <a:pos x="367" y="318"/>
              </a:cxn>
              <a:cxn ang="0">
                <a:pos x="367" y="345"/>
              </a:cxn>
            </a:cxnLst>
            <a:rect l="0" t="0" r="r" b="b"/>
            <a:pathLst>
              <a:path w="409" h="345">
                <a:moveTo>
                  <a:pt x="367" y="345"/>
                </a:moveTo>
                <a:cubicBezTo>
                  <a:pt x="304" y="345"/>
                  <a:pt x="304" y="345"/>
                  <a:pt x="304" y="345"/>
                </a:cubicBezTo>
                <a:cubicBezTo>
                  <a:pt x="281" y="345"/>
                  <a:pt x="262" y="326"/>
                  <a:pt x="262" y="303"/>
                </a:cubicBezTo>
                <a:cubicBezTo>
                  <a:pt x="262" y="194"/>
                  <a:pt x="262" y="194"/>
                  <a:pt x="262" y="194"/>
                </a:cubicBezTo>
                <a:cubicBezTo>
                  <a:pt x="262" y="193"/>
                  <a:pt x="262" y="193"/>
                  <a:pt x="262" y="193"/>
                </a:cubicBezTo>
                <a:cubicBezTo>
                  <a:pt x="262" y="192"/>
                  <a:pt x="262" y="191"/>
                  <a:pt x="262" y="191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191"/>
                  <a:pt x="144" y="192"/>
                  <a:pt x="144" y="193"/>
                </a:cubicBezTo>
                <a:cubicBezTo>
                  <a:pt x="144" y="193"/>
                  <a:pt x="144" y="193"/>
                  <a:pt x="144" y="194"/>
                </a:cubicBezTo>
                <a:cubicBezTo>
                  <a:pt x="144" y="303"/>
                  <a:pt x="144" y="303"/>
                  <a:pt x="144" y="303"/>
                </a:cubicBezTo>
                <a:cubicBezTo>
                  <a:pt x="144" y="326"/>
                  <a:pt x="125" y="345"/>
                  <a:pt x="103" y="345"/>
                </a:cubicBezTo>
                <a:cubicBezTo>
                  <a:pt x="42" y="345"/>
                  <a:pt x="42" y="345"/>
                  <a:pt x="42" y="345"/>
                </a:cubicBezTo>
                <a:cubicBezTo>
                  <a:pt x="19" y="345"/>
                  <a:pt x="0" y="326"/>
                  <a:pt x="0" y="303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54"/>
                  <a:pt x="14" y="138"/>
                  <a:pt x="33" y="134"/>
                </a:cubicBezTo>
                <a:cubicBezTo>
                  <a:pt x="23" y="123"/>
                  <a:pt x="17" y="108"/>
                  <a:pt x="17" y="92"/>
                </a:cubicBezTo>
                <a:cubicBezTo>
                  <a:pt x="17" y="59"/>
                  <a:pt x="44" y="31"/>
                  <a:pt x="78" y="31"/>
                </a:cubicBezTo>
                <a:cubicBezTo>
                  <a:pt x="107" y="31"/>
                  <a:pt x="131" y="51"/>
                  <a:pt x="137" y="78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4" y="19"/>
                  <a:pt x="176" y="0"/>
                  <a:pt x="202" y="0"/>
                </a:cubicBezTo>
                <a:cubicBezTo>
                  <a:pt x="230" y="0"/>
                  <a:pt x="242" y="18"/>
                  <a:pt x="245" y="28"/>
                </a:cubicBezTo>
                <a:cubicBezTo>
                  <a:pt x="257" y="63"/>
                  <a:pt x="257" y="63"/>
                  <a:pt x="257" y="63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75" y="51"/>
                  <a:pt x="300" y="31"/>
                  <a:pt x="328" y="31"/>
                </a:cubicBezTo>
                <a:cubicBezTo>
                  <a:pt x="362" y="31"/>
                  <a:pt x="390" y="59"/>
                  <a:pt x="390" y="92"/>
                </a:cubicBezTo>
                <a:cubicBezTo>
                  <a:pt x="390" y="108"/>
                  <a:pt x="384" y="122"/>
                  <a:pt x="374" y="133"/>
                </a:cubicBezTo>
                <a:cubicBezTo>
                  <a:pt x="394" y="136"/>
                  <a:pt x="409" y="154"/>
                  <a:pt x="409" y="174"/>
                </a:cubicBezTo>
                <a:cubicBezTo>
                  <a:pt x="409" y="315"/>
                  <a:pt x="409" y="315"/>
                  <a:pt x="409" y="315"/>
                </a:cubicBezTo>
                <a:cubicBezTo>
                  <a:pt x="409" y="323"/>
                  <a:pt x="403" y="329"/>
                  <a:pt x="395" y="329"/>
                </a:cubicBezTo>
                <a:cubicBezTo>
                  <a:pt x="388" y="329"/>
                  <a:pt x="382" y="323"/>
                  <a:pt x="382" y="315"/>
                </a:cubicBezTo>
                <a:cubicBezTo>
                  <a:pt x="382" y="174"/>
                  <a:pt x="382" y="174"/>
                  <a:pt x="382" y="174"/>
                </a:cubicBezTo>
                <a:cubicBezTo>
                  <a:pt x="382" y="166"/>
                  <a:pt x="375" y="160"/>
                  <a:pt x="367" y="160"/>
                </a:cubicBezTo>
                <a:cubicBezTo>
                  <a:pt x="349" y="160"/>
                  <a:pt x="349" y="160"/>
                  <a:pt x="349" y="160"/>
                </a:cubicBezTo>
                <a:cubicBezTo>
                  <a:pt x="342" y="160"/>
                  <a:pt x="336" y="154"/>
                  <a:pt x="336" y="146"/>
                </a:cubicBezTo>
                <a:cubicBezTo>
                  <a:pt x="336" y="136"/>
                  <a:pt x="336" y="136"/>
                  <a:pt x="336" y="136"/>
                </a:cubicBezTo>
                <a:cubicBezTo>
                  <a:pt x="336" y="131"/>
                  <a:pt x="339" y="126"/>
                  <a:pt x="343" y="124"/>
                </a:cubicBezTo>
                <a:cubicBezTo>
                  <a:pt x="355" y="118"/>
                  <a:pt x="363" y="106"/>
                  <a:pt x="363" y="92"/>
                </a:cubicBezTo>
                <a:cubicBezTo>
                  <a:pt x="363" y="73"/>
                  <a:pt x="347" y="58"/>
                  <a:pt x="328" y="58"/>
                </a:cubicBezTo>
                <a:cubicBezTo>
                  <a:pt x="309" y="58"/>
                  <a:pt x="294" y="73"/>
                  <a:pt x="294" y="92"/>
                </a:cubicBezTo>
                <a:cubicBezTo>
                  <a:pt x="294" y="104"/>
                  <a:pt x="300" y="115"/>
                  <a:pt x="309" y="121"/>
                </a:cubicBezTo>
                <a:cubicBezTo>
                  <a:pt x="313" y="124"/>
                  <a:pt x="315" y="128"/>
                  <a:pt x="315" y="132"/>
                </a:cubicBezTo>
                <a:cubicBezTo>
                  <a:pt x="315" y="141"/>
                  <a:pt x="315" y="141"/>
                  <a:pt x="315" y="141"/>
                </a:cubicBezTo>
                <a:cubicBezTo>
                  <a:pt x="315" y="147"/>
                  <a:pt x="312" y="152"/>
                  <a:pt x="306" y="154"/>
                </a:cubicBezTo>
                <a:cubicBezTo>
                  <a:pt x="301" y="156"/>
                  <a:pt x="295" y="154"/>
                  <a:pt x="292" y="150"/>
                </a:cubicBezTo>
                <a:cubicBezTo>
                  <a:pt x="235" y="78"/>
                  <a:pt x="235" y="78"/>
                  <a:pt x="235" y="78"/>
                </a:cubicBezTo>
                <a:cubicBezTo>
                  <a:pt x="234" y="77"/>
                  <a:pt x="233" y="75"/>
                  <a:pt x="232" y="74"/>
                </a:cubicBezTo>
                <a:cubicBezTo>
                  <a:pt x="219" y="37"/>
                  <a:pt x="219" y="37"/>
                  <a:pt x="219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8" y="33"/>
                  <a:pt x="215" y="27"/>
                  <a:pt x="202" y="27"/>
                </a:cubicBezTo>
                <a:cubicBezTo>
                  <a:pt x="189" y="27"/>
                  <a:pt x="187" y="36"/>
                  <a:pt x="187" y="37"/>
                </a:cubicBezTo>
                <a:cubicBezTo>
                  <a:pt x="187" y="37"/>
                  <a:pt x="187" y="38"/>
                  <a:pt x="187" y="39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5"/>
                  <a:pt x="173" y="77"/>
                  <a:pt x="172" y="7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1" y="154"/>
                  <a:pt x="105" y="156"/>
                  <a:pt x="100" y="154"/>
                </a:cubicBezTo>
                <a:cubicBezTo>
                  <a:pt x="95" y="152"/>
                  <a:pt x="91" y="147"/>
                  <a:pt x="91" y="141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1" y="128"/>
                  <a:pt x="93" y="124"/>
                  <a:pt x="97" y="121"/>
                </a:cubicBezTo>
                <a:cubicBezTo>
                  <a:pt x="106" y="115"/>
                  <a:pt x="112" y="104"/>
                  <a:pt x="112" y="92"/>
                </a:cubicBezTo>
                <a:cubicBezTo>
                  <a:pt x="112" y="73"/>
                  <a:pt x="97" y="58"/>
                  <a:pt x="78" y="58"/>
                </a:cubicBezTo>
                <a:cubicBezTo>
                  <a:pt x="59" y="58"/>
                  <a:pt x="43" y="73"/>
                  <a:pt x="43" y="92"/>
                </a:cubicBezTo>
                <a:cubicBezTo>
                  <a:pt x="43" y="106"/>
                  <a:pt x="51" y="118"/>
                  <a:pt x="63" y="124"/>
                </a:cubicBezTo>
                <a:cubicBezTo>
                  <a:pt x="68" y="126"/>
                  <a:pt x="71" y="131"/>
                  <a:pt x="71" y="13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54"/>
                  <a:pt x="65" y="160"/>
                  <a:pt x="57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34" y="160"/>
                  <a:pt x="27" y="166"/>
                  <a:pt x="27" y="174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7" y="311"/>
                  <a:pt x="34" y="318"/>
                  <a:pt x="42" y="318"/>
                </a:cubicBezTo>
                <a:cubicBezTo>
                  <a:pt x="103" y="318"/>
                  <a:pt x="103" y="318"/>
                  <a:pt x="103" y="318"/>
                </a:cubicBezTo>
                <a:cubicBezTo>
                  <a:pt x="111" y="318"/>
                  <a:pt x="117" y="311"/>
                  <a:pt x="117" y="303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17" y="192"/>
                  <a:pt x="117" y="190"/>
                  <a:pt x="118" y="189"/>
                </a:cubicBezTo>
                <a:cubicBezTo>
                  <a:pt x="118" y="189"/>
                  <a:pt x="118" y="189"/>
                  <a:pt x="118" y="188"/>
                </a:cubicBezTo>
                <a:cubicBezTo>
                  <a:pt x="117" y="185"/>
                  <a:pt x="118" y="181"/>
                  <a:pt x="120" y="178"/>
                </a:cubicBezTo>
                <a:cubicBezTo>
                  <a:pt x="187" y="97"/>
                  <a:pt x="187" y="97"/>
                  <a:pt x="187" y="97"/>
                </a:cubicBezTo>
                <a:cubicBezTo>
                  <a:pt x="187" y="96"/>
                  <a:pt x="187" y="96"/>
                  <a:pt x="187" y="96"/>
                </a:cubicBezTo>
                <a:cubicBezTo>
                  <a:pt x="193" y="89"/>
                  <a:pt x="193" y="89"/>
                  <a:pt x="193" y="89"/>
                </a:cubicBezTo>
                <a:cubicBezTo>
                  <a:pt x="196" y="86"/>
                  <a:pt x="199" y="85"/>
                  <a:pt x="203" y="85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207" y="85"/>
                  <a:pt x="211" y="86"/>
                  <a:pt x="213" y="89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20" y="97"/>
                </a:cubicBezTo>
                <a:cubicBezTo>
                  <a:pt x="286" y="178"/>
                  <a:pt x="286" y="178"/>
                  <a:pt x="286" y="178"/>
                </a:cubicBezTo>
                <a:cubicBezTo>
                  <a:pt x="288" y="181"/>
                  <a:pt x="289" y="185"/>
                  <a:pt x="289" y="188"/>
                </a:cubicBezTo>
                <a:cubicBezTo>
                  <a:pt x="289" y="189"/>
                  <a:pt x="289" y="189"/>
                  <a:pt x="289" y="189"/>
                </a:cubicBezTo>
                <a:cubicBezTo>
                  <a:pt x="289" y="190"/>
                  <a:pt x="289" y="192"/>
                  <a:pt x="289" y="194"/>
                </a:cubicBezTo>
                <a:cubicBezTo>
                  <a:pt x="289" y="303"/>
                  <a:pt x="289" y="303"/>
                  <a:pt x="289" y="303"/>
                </a:cubicBezTo>
                <a:cubicBezTo>
                  <a:pt x="289" y="311"/>
                  <a:pt x="296" y="318"/>
                  <a:pt x="304" y="318"/>
                </a:cubicBezTo>
                <a:cubicBezTo>
                  <a:pt x="367" y="318"/>
                  <a:pt x="367" y="318"/>
                  <a:pt x="367" y="318"/>
                </a:cubicBezTo>
                <a:cubicBezTo>
                  <a:pt x="374" y="318"/>
                  <a:pt x="380" y="324"/>
                  <a:pt x="380" y="331"/>
                </a:cubicBezTo>
                <a:cubicBezTo>
                  <a:pt x="380" y="339"/>
                  <a:pt x="374" y="345"/>
                  <a:pt x="367" y="3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6" name="Freeform 560"/>
          <p:cNvSpPr>
            <a:spLocks/>
          </p:cNvSpPr>
          <p:nvPr userDrawn="1"/>
        </p:nvSpPr>
        <p:spPr bwMode="auto">
          <a:xfrm>
            <a:off x="6283199" y="5166897"/>
            <a:ext cx="195099" cy="398786"/>
          </a:xfrm>
          <a:custGeom>
            <a:avLst/>
            <a:gdLst/>
            <a:ahLst/>
            <a:cxnLst>
              <a:cxn ang="0">
                <a:pos x="98" y="14"/>
              </a:cxn>
              <a:cxn ang="0">
                <a:pos x="98" y="14"/>
              </a:cxn>
              <a:cxn ang="0">
                <a:pos x="111" y="27"/>
              </a:cxn>
              <a:cxn ang="0">
                <a:pos x="168" y="36"/>
              </a:cxn>
              <a:cxn ang="0">
                <a:pos x="111" y="41"/>
              </a:cxn>
              <a:cxn ang="0">
                <a:pos x="44" y="32"/>
              </a:cxn>
              <a:cxn ang="0">
                <a:pos x="39" y="28"/>
              </a:cxn>
              <a:cxn ang="0">
                <a:pos x="25" y="28"/>
              </a:cxn>
              <a:cxn ang="0">
                <a:pos x="18" y="40"/>
              </a:cxn>
              <a:cxn ang="0">
                <a:pos x="14" y="62"/>
              </a:cxn>
              <a:cxn ang="0">
                <a:pos x="12" y="66"/>
              </a:cxn>
              <a:cxn ang="0">
                <a:pos x="0" y="111"/>
              </a:cxn>
              <a:cxn ang="0">
                <a:pos x="0" y="372"/>
              </a:cxn>
              <a:cxn ang="0">
                <a:pos x="0" y="372"/>
              </a:cxn>
              <a:cxn ang="0">
                <a:pos x="0" y="372"/>
              </a:cxn>
              <a:cxn ang="0">
                <a:pos x="22" y="424"/>
              </a:cxn>
              <a:cxn ang="0">
                <a:pos x="110" y="454"/>
              </a:cxn>
              <a:cxn ang="0">
                <a:pos x="200" y="429"/>
              </a:cxn>
              <a:cxn ang="0">
                <a:pos x="223" y="375"/>
              </a:cxn>
              <a:cxn ang="0">
                <a:pos x="223" y="113"/>
              </a:cxn>
              <a:cxn ang="0">
                <a:pos x="209" y="100"/>
              </a:cxn>
              <a:cxn ang="0">
                <a:pos x="196" y="113"/>
              </a:cxn>
              <a:cxn ang="0">
                <a:pos x="196" y="375"/>
              </a:cxn>
              <a:cxn ang="0">
                <a:pos x="182" y="409"/>
              </a:cxn>
              <a:cxn ang="0">
                <a:pos x="112" y="428"/>
              </a:cxn>
              <a:cxn ang="0">
                <a:pos x="110" y="428"/>
              </a:cxn>
              <a:cxn ang="0">
                <a:pos x="42" y="406"/>
              </a:cxn>
              <a:cxn ang="0">
                <a:pos x="27" y="372"/>
              </a:cxn>
              <a:cxn ang="0">
                <a:pos x="27" y="111"/>
              </a:cxn>
              <a:cxn ang="0">
                <a:pos x="35" y="79"/>
              </a:cxn>
              <a:cxn ang="0">
                <a:pos x="37" y="75"/>
              </a:cxn>
              <a:cxn ang="0">
                <a:pos x="43" y="60"/>
              </a:cxn>
              <a:cxn ang="0">
                <a:pos x="111" y="67"/>
              </a:cxn>
              <a:cxn ang="0">
                <a:pos x="171" y="62"/>
              </a:cxn>
              <a:cxn ang="0">
                <a:pos x="205" y="37"/>
              </a:cxn>
              <a:cxn ang="0">
                <a:pos x="111" y="0"/>
              </a:cxn>
              <a:cxn ang="0">
                <a:pos x="98" y="14"/>
              </a:cxn>
            </a:cxnLst>
            <a:rect l="0" t="0" r="r" b="b"/>
            <a:pathLst>
              <a:path w="223" h="458">
                <a:moveTo>
                  <a:pt x="98" y="14"/>
                </a:moveTo>
                <a:cubicBezTo>
                  <a:pt x="98" y="14"/>
                  <a:pt x="98" y="14"/>
                  <a:pt x="98" y="14"/>
                </a:cubicBezTo>
                <a:cubicBezTo>
                  <a:pt x="98" y="21"/>
                  <a:pt x="104" y="27"/>
                  <a:pt x="111" y="27"/>
                </a:cubicBezTo>
                <a:cubicBezTo>
                  <a:pt x="136" y="27"/>
                  <a:pt x="156" y="31"/>
                  <a:pt x="168" y="36"/>
                </a:cubicBezTo>
                <a:cubicBezTo>
                  <a:pt x="156" y="38"/>
                  <a:pt x="137" y="41"/>
                  <a:pt x="111" y="41"/>
                </a:cubicBezTo>
                <a:cubicBezTo>
                  <a:pt x="73" y="41"/>
                  <a:pt x="50" y="35"/>
                  <a:pt x="44" y="32"/>
                </a:cubicBezTo>
                <a:cubicBezTo>
                  <a:pt x="44" y="31"/>
                  <a:pt x="39" y="28"/>
                  <a:pt x="39" y="28"/>
                </a:cubicBezTo>
                <a:cubicBezTo>
                  <a:pt x="35" y="25"/>
                  <a:pt x="30" y="25"/>
                  <a:pt x="25" y="28"/>
                </a:cubicBezTo>
                <a:cubicBezTo>
                  <a:pt x="21" y="30"/>
                  <a:pt x="18" y="35"/>
                  <a:pt x="18" y="40"/>
                </a:cubicBezTo>
                <a:cubicBezTo>
                  <a:pt x="18" y="40"/>
                  <a:pt x="19" y="52"/>
                  <a:pt x="14" y="62"/>
                </a:cubicBezTo>
                <a:cubicBezTo>
                  <a:pt x="12" y="66"/>
                  <a:pt x="12" y="66"/>
                  <a:pt x="12" y="66"/>
                </a:cubicBezTo>
                <a:cubicBezTo>
                  <a:pt x="4" y="79"/>
                  <a:pt x="0" y="88"/>
                  <a:pt x="0" y="111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76"/>
                  <a:pt x="1" y="402"/>
                  <a:pt x="22" y="424"/>
                </a:cubicBezTo>
                <a:cubicBezTo>
                  <a:pt x="42" y="444"/>
                  <a:pt x="71" y="454"/>
                  <a:pt x="110" y="454"/>
                </a:cubicBezTo>
                <a:cubicBezTo>
                  <a:pt x="114" y="454"/>
                  <a:pt x="168" y="458"/>
                  <a:pt x="200" y="429"/>
                </a:cubicBezTo>
                <a:cubicBezTo>
                  <a:pt x="215" y="415"/>
                  <a:pt x="223" y="397"/>
                  <a:pt x="223" y="375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3" y="106"/>
                  <a:pt x="217" y="100"/>
                  <a:pt x="209" y="100"/>
                </a:cubicBezTo>
                <a:cubicBezTo>
                  <a:pt x="202" y="100"/>
                  <a:pt x="196" y="106"/>
                  <a:pt x="196" y="113"/>
                </a:cubicBezTo>
                <a:cubicBezTo>
                  <a:pt x="196" y="375"/>
                  <a:pt x="196" y="375"/>
                  <a:pt x="196" y="375"/>
                </a:cubicBezTo>
                <a:cubicBezTo>
                  <a:pt x="196" y="389"/>
                  <a:pt x="192" y="401"/>
                  <a:pt x="182" y="409"/>
                </a:cubicBezTo>
                <a:cubicBezTo>
                  <a:pt x="158" y="431"/>
                  <a:pt x="112" y="428"/>
                  <a:pt x="112" y="428"/>
                </a:cubicBezTo>
                <a:cubicBezTo>
                  <a:pt x="111" y="428"/>
                  <a:pt x="111" y="428"/>
                  <a:pt x="110" y="428"/>
                </a:cubicBezTo>
                <a:cubicBezTo>
                  <a:pt x="79" y="428"/>
                  <a:pt x="56" y="420"/>
                  <a:pt x="42" y="406"/>
                </a:cubicBezTo>
                <a:cubicBezTo>
                  <a:pt x="27" y="391"/>
                  <a:pt x="27" y="373"/>
                  <a:pt x="27" y="372"/>
                </a:cubicBezTo>
                <a:cubicBezTo>
                  <a:pt x="27" y="372"/>
                  <a:pt x="27" y="111"/>
                  <a:pt x="27" y="111"/>
                </a:cubicBezTo>
                <a:cubicBezTo>
                  <a:pt x="27" y="94"/>
                  <a:pt x="29" y="89"/>
                  <a:pt x="35" y="79"/>
                </a:cubicBezTo>
                <a:cubicBezTo>
                  <a:pt x="37" y="75"/>
                  <a:pt x="37" y="75"/>
                  <a:pt x="37" y="75"/>
                </a:cubicBezTo>
                <a:cubicBezTo>
                  <a:pt x="40" y="70"/>
                  <a:pt x="42" y="65"/>
                  <a:pt x="43" y="60"/>
                </a:cubicBezTo>
                <a:cubicBezTo>
                  <a:pt x="59" y="65"/>
                  <a:pt x="83" y="67"/>
                  <a:pt x="111" y="67"/>
                </a:cubicBezTo>
                <a:cubicBezTo>
                  <a:pt x="134" y="67"/>
                  <a:pt x="155" y="66"/>
                  <a:pt x="171" y="62"/>
                </a:cubicBezTo>
                <a:cubicBezTo>
                  <a:pt x="180" y="60"/>
                  <a:pt x="205" y="55"/>
                  <a:pt x="205" y="37"/>
                </a:cubicBezTo>
                <a:cubicBezTo>
                  <a:pt x="205" y="12"/>
                  <a:pt x="150" y="0"/>
                  <a:pt x="111" y="0"/>
                </a:cubicBezTo>
                <a:cubicBezTo>
                  <a:pt x="104" y="0"/>
                  <a:pt x="98" y="6"/>
                  <a:pt x="98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7" name="Freeform 568"/>
          <p:cNvSpPr>
            <a:spLocks/>
          </p:cNvSpPr>
          <p:nvPr userDrawn="1"/>
        </p:nvSpPr>
        <p:spPr bwMode="auto">
          <a:xfrm>
            <a:off x="6675819" y="5192673"/>
            <a:ext cx="347251" cy="347251"/>
          </a:xfrm>
          <a:custGeom>
            <a:avLst/>
            <a:gdLst/>
            <a:ahLst/>
            <a:cxnLst>
              <a:cxn ang="0">
                <a:pos x="22" y="290"/>
              </a:cxn>
              <a:cxn ang="0">
                <a:pos x="52" y="66"/>
              </a:cxn>
              <a:cxn ang="0">
                <a:pos x="40" y="127"/>
              </a:cxn>
              <a:cxn ang="0">
                <a:pos x="130" y="361"/>
              </a:cxn>
              <a:cxn ang="0">
                <a:pos x="186" y="339"/>
              </a:cxn>
              <a:cxn ang="0">
                <a:pos x="183" y="322"/>
              </a:cxn>
              <a:cxn ang="0">
                <a:pos x="154" y="278"/>
              </a:cxn>
              <a:cxn ang="0">
                <a:pos x="163" y="257"/>
              </a:cxn>
              <a:cxn ang="0">
                <a:pos x="103" y="213"/>
              </a:cxn>
              <a:cxn ang="0">
                <a:pos x="69" y="113"/>
              </a:cxn>
              <a:cxn ang="0">
                <a:pos x="84" y="69"/>
              </a:cxn>
              <a:cxn ang="0">
                <a:pos x="93" y="31"/>
              </a:cxn>
              <a:cxn ang="0">
                <a:pos x="127" y="19"/>
              </a:cxn>
              <a:cxn ang="0">
                <a:pos x="147" y="29"/>
              </a:cxn>
              <a:cxn ang="0">
                <a:pos x="199" y="41"/>
              </a:cxn>
              <a:cxn ang="0">
                <a:pos x="249" y="91"/>
              </a:cxn>
              <a:cxn ang="0">
                <a:pos x="250" y="102"/>
              </a:cxn>
              <a:cxn ang="0">
                <a:pos x="238" y="119"/>
              </a:cxn>
              <a:cxn ang="0">
                <a:pos x="181" y="172"/>
              </a:cxn>
              <a:cxn ang="0">
                <a:pos x="172" y="167"/>
              </a:cxn>
              <a:cxn ang="0">
                <a:pos x="165" y="161"/>
              </a:cxn>
              <a:cxn ang="0">
                <a:pos x="151" y="167"/>
              </a:cxn>
              <a:cxn ang="0">
                <a:pos x="156" y="181"/>
              </a:cxn>
              <a:cxn ang="0">
                <a:pos x="177" y="197"/>
              </a:cxn>
              <a:cxn ang="0">
                <a:pos x="188" y="213"/>
              </a:cxn>
              <a:cxn ang="0">
                <a:pos x="201" y="208"/>
              </a:cxn>
              <a:cxn ang="0">
                <a:pos x="256" y="225"/>
              </a:cxn>
              <a:cxn ang="0">
                <a:pos x="330" y="259"/>
              </a:cxn>
              <a:cxn ang="0">
                <a:pos x="315" y="307"/>
              </a:cxn>
              <a:cxn ang="0">
                <a:pos x="283" y="354"/>
              </a:cxn>
              <a:cxn ang="0">
                <a:pos x="352" y="113"/>
              </a:cxn>
              <a:cxn ang="0">
                <a:pos x="170" y="26"/>
              </a:cxn>
              <a:cxn ang="0">
                <a:pos x="199" y="0"/>
              </a:cxn>
              <a:cxn ang="0">
                <a:pos x="399" y="200"/>
              </a:cxn>
              <a:cxn ang="0">
                <a:pos x="222" y="398"/>
              </a:cxn>
              <a:cxn ang="0">
                <a:pos x="265" y="324"/>
              </a:cxn>
              <a:cxn ang="0">
                <a:pos x="309" y="273"/>
              </a:cxn>
              <a:cxn ang="0">
                <a:pos x="208" y="233"/>
              </a:cxn>
              <a:cxn ang="0">
                <a:pos x="166" y="226"/>
              </a:cxn>
              <a:cxn ang="0">
                <a:pos x="132" y="192"/>
              </a:cxn>
              <a:cxn ang="0">
                <a:pos x="148" y="140"/>
              </a:cxn>
              <a:cxn ang="0">
                <a:pos x="182" y="144"/>
              </a:cxn>
              <a:cxn ang="0">
                <a:pos x="225" y="97"/>
              </a:cxn>
              <a:cxn ang="0">
                <a:pos x="185" y="62"/>
              </a:cxn>
              <a:cxn ang="0">
                <a:pos x="110" y="48"/>
              </a:cxn>
              <a:cxn ang="0">
                <a:pos x="95" y="111"/>
              </a:cxn>
              <a:cxn ang="0">
                <a:pos x="102" y="179"/>
              </a:cxn>
              <a:cxn ang="0">
                <a:pos x="159" y="224"/>
              </a:cxn>
              <a:cxn ang="0">
                <a:pos x="189" y="256"/>
              </a:cxn>
              <a:cxn ang="0">
                <a:pos x="178" y="276"/>
              </a:cxn>
              <a:cxn ang="0">
                <a:pos x="183" y="287"/>
              </a:cxn>
              <a:cxn ang="0">
                <a:pos x="210" y="332"/>
              </a:cxn>
              <a:cxn ang="0">
                <a:pos x="184" y="398"/>
              </a:cxn>
            </a:cxnLst>
            <a:rect l="0" t="0" r="r" b="b"/>
            <a:pathLst>
              <a:path w="399" h="398">
                <a:moveTo>
                  <a:pt x="183" y="398"/>
                </a:moveTo>
                <a:cubicBezTo>
                  <a:pt x="182" y="398"/>
                  <a:pt x="156" y="397"/>
                  <a:pt x="122" y="384"/>
                </a:cubicBezTo>
                <a:cubicBezTo>
                  <a:pt x="89" y="370"/>
                  <a:pt x="48" y="342"/>
                  <a:pt x="22" y="290"/>
                </a:cubicBezTo>
                <a:cubicBezTo>
                  <a:pt x="6" y="259"/>
                  <a:pt x="0" y="228"/>
                  <a:pt x="0" y="200"/>
                </a:cubicBezTo>
                <a:cubicBezTo>
                  <a:pt x="0" y="168"/>
                  <a:pt x="8" y="140"/>
                  <a:pt x="18" y="117"/>
                </a:cubicBezTo>
                <a:cubicBezTo>
                  <a:pt x="29" y="94"/>
                  <a:pt x="41" y="77"/>
                  <a:pt x="52" y="66"/>
                </a:cubicBezTo>
                <a:cubicBezTo>
                  <a:pt x="56" y="61"/>
                  <a:pt x="64" y="61"/>
                  <a:pt x="68" y="66"/>
                </a:cubicBezTo>
                <a:cubicBezTo>
                  <a:pt x="73" y="70"/>
                  <a:pt x="73" y="78"/>
                  <a:pt x="69" y="82"/>
                </a:cubicBezTo>
                <a:cubicBezTo>
                  <a:pt x="61" y="90"/>
                  <a:pt x="49" y="106"/>
                  <a:pt x="40" y="127"/>
                </a:cubicBezTo>
                <a:cubicBezTo>
                  <a:pt x="31" y="147"/>
                  <a:pt x="24" y="172"/>
                  <a:pt x="24" y="200"/>
                </a:cubicBezTo>
                <a:cubicBezTo>
                  <a:pt x="24" y="225"/>
                  <a:pt x="29" y="251"/>
                  <a:pt x="43" y="279"/>
                </a:cubicBezTo>
                <a:cubicBezTo>
                  <a:pt x="66" y="325"/>
                  <a:pt x="100" y="349"/>
                  <a:pt x="130" y="361"/>
                </a:cubicBezTo>
                <a:cubicBezTo>
                  <a:pt x="149" y="369"/>
                  <a:pt x="166" y="373"/>
                  <a:pt x="176" y="374"/>
                </a:cubicBezTo>
                <a:cubicBezTo>
                  <a:pt x="176" y="372"/>
                  <a:pt x="177" y="370"/>
                  <a:pt x="178" y="368"/>
                </a:cubicBezTo>
                <a:cubicBezTo>
                  <a:pt x="181" y="359"/>
                  <a:pt x="184" y="348"/>
                  <a:pt x="186" y="339"/>
                </a:cubicBezTo>
                <a:cubicBezTo>
                  <a:pt x="187" y="336"/>
                  <a:pt x="187" y="334"/>
                  <a:pt x="187" y="332"/>
                </a:cubicBezTo>
                <a:cubicBezTo>
                  <a:pt x="187" y="330"/>
                  <a:pt x="187" y="329"/>
                  <a:pt x="186" y="328"/>
                </a:cubicBezTo>
                <a:cubicBezTo>
                  <a:pt x="186" y="326"/>
                  <a:pt x="185" y="324"/>
                  <a:pt x="183" y="322"/>
                </a:cubicBezTo>
                <a:cubicBezTo>
                  <a:pt x="180" y="318"/>
                  <a:pt x="174" y="312"/>
                  <a:pt x="166" y="303"/>
                </a:cubicBezTo>
                <a:cubicBezTo>
                  <a:pt x="162" y="299"/>
                  <a:pt x="159" y="295"/>
                  <a:pt x="157" y="290"/>
                </a:cubicBezTo>
                <a:cubicBezTo>
                  <a:pt x="155" y="286"/>
                  <a:pt x="154" y="282"/>
                  <a:pt x="154" y="278"/>
                </a:cubicBezTo>
                <a:cubicBezTo>
                  <a:pt x="154" y="274"/>
                  <a:pt x="155" y="270"/>
                  <a:pt x="156" y="267"/>
                </a:cubicBezTo>
                <a:cubicBezTo>
                  <a:pt x="158" y="264"/>
                  <a:pt x="159" y="262"/>
                  <a:pt x="161" y="260"/>
                </a:cubicBezTo>
                <a:cubicBezTo>
                  <a:pt x="161" y="259"/>
                  <a:pt x="162" y="258"/>
                  <a:pt x="163" y="257"/>
                </a:cubicBezTo>
                <a:cubicBezTo>
                  <a:pt x="163" y="257"/>
                  <a:pt x="163" y="256"/>
                  <a:pt x="162" y="256"/>
                </a:cubicBezTo>
                <a:cubicBezTo>
                  <a:pt x="159" y="253"/>
                  <a:pt x="153" y="249"/>
                  <a:pt x="147" y="244"/>
                </a:cubicBezTo>
                <a:cubicBezTo>
                  <a:pt x="133" y="235"/>
                  <a:pt x="117" y="224"/>
                  <a:pt x="103" y="213"/>
                </a:cubicBezTo>
                <a:cubicBezTo>
                  <a:pt x="94" y="205"/>
                  <a:pt x="86" y="198"/>
                  <a:pt x="81" y="190"/>
                </a:cubicBezTo>
                <a:cubicBezTo>
                  <a:pt x="72" y="173"/>
                  <a:pt x="67" y="151"/>
                  <a:pt x="67" y="131"/>
                </a:cubicBezTo>
                <a:cubicBezTo>
                  <a:pt x="67" y="125"/>
                  <a:pt x="67" y="119"/>
                  <a:pt x="69" y="113"/>
                </a:cubicBezTo>
                <a:cubicBezTo>
                  <a:pt x="70" y="107"/>
                  <a:pt x="72" y="102"/>
                  <a:pt x="76" y="97"/>
                </a:cubicBezTo>
                <a:cubicBezTo>
                  <a:pt x="77" y="95"/>
                  <a:pt x="79" y="91"/>
                  <a:pt x="81" y="86"/>
                </a:cubicBezTo>
                <a:cubicBezTo>
                  <a:pt x="82" y="81"/>
                  <a:pt x="83" y="75"/>
                  <a:pt x="84" y="69"/>
                </a:cubicBezTo>
                <a:cubicBezTo>
                  <a:pt x="86" y="58"/>
                  <a:pt x="87" y="47"/>
                  <a:pt x="87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7"/>
                  <a:pt x="90" y="33"/>
                  <a:pt x="93" y="31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9" y="17"/>
                  <a:pt x="124" y="17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9" y="21"/>
                  <a:pt x="131" y="21"/>
                  <a:pt x="133" y="22"/>
                </a:cubicBezTo>
                <a:cubicBezTo>
                  <a:pt x="136" y="24"/>
                  <a:pt x="141" y="27"/>
                  <a:pt x="147" y="29"/>
                </a:cubicBezTo>
                <a:cubicBezTo>
                  <a:pt x="158" y="34"/>
                  <a:pt x="173" y="39"/>
                  <a:pt x="185" y="39"/>
                </a:cubicBezTo>
                <a:cubicBezTo>
                  <a:pt x="186" y="39"/>
                  <a:pt x="188" y="39"/>
                  <a:pt x="190" y="39"/>
                </a:cubicBezTo>
                <a:cubicBezTo>
                  <a:pt x="193" y="38"/>
                  <a:pt x="196" y="39"/>
                  <a:pt x="199" y="41"/>
                </a:cubicBezTo>
                <a:cubicBezTo>
                  <a:pt x="199" y="41"/>
                  <a:pt x="217" y="57"/>
                  <a:pt x="232" y="70"/>
                </a:cubicBezTo>
                <a:cubicBezTo>
                  <a:pt x="237" y="75"/>
                  <a:pt x="241" y="80"/>
                  <a:pt x="244" y="84"/>
                </a:cubicBezTo>
                <a:cubicBezTo>
                  <a:pt x="246" y="86"/>
                  <a:pt x="248" y="88"/>
                  <a:pt x="249" y="91"/>
                </a:cubicBezTo>
                <a:cubicBezTo>
                  <a:pt x="250" y="93"/>
                  <a:pt x="251" y="94"/>
                  <a:pt x="251" y="98"/>
                </a:cubicBezTo>
                <a:cubicBezTo>
                  <a:pt x="251" y="99"/>
                  <a:pt x="251" y="101"/>
                  <a:pt x="251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49" y="105"/>
                  <a:pt x="249" y="106"/>
                  <a:pt x="248" y="107"/>
                </a:cubicBezTo>
                <a:cubicBezTo>
                  <a:pt x="247" y="108"/>
                  <a:pt x="246" y="109"/>
                  <a:pt x="245" y="110"/>
                </a:cubicBezTo>
                <a:cubicBezTo>
                  <a:pt x="243" y="113"/>
                  <a:pt x="241" y="115"/>
                  <a:pt x="238" y="119"/>
                </a:cubicBezTo>
                <a:cubicBezTo>
                  <a:pt x="233" y="125"/>
                  <a:pt x="225" y="132"/>
                  <a:pt x="218" y="140"/>
                </a:cubicBezTo>
                <a:cubicBezTo>
                  <a:pt x="204" y="155"/>
                  <a:pt x="190" y="169"/>
                  <a:pt x="190" y="169"/>
                </a:cubicBezTo>
                <a:cubicBezTo>
                  <a:pt x="188" y="171"/>
                  <a:pt x="184" y="173"/>
                  <a:pt x="181" y="172"/>
                </a:cubicBezTo>
                <a:cubicBezTo>
                  <a:pt x="177" y="172"/>
                  <a:pt x="174" y="170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72" y="167"/>
                  <a:pt x="172" y="166"/>
                  <a:pt x="172" y="166"/>
                </a:cubicBezTo>
                <a:cubicBezTo>
                  <a:pt x="171" y="166"/>
                  <a:pt x="171" y="165"/>
                  <a:pt x="170" y="164"/>
                </a:cubicBezTo>
                <a:cubicBezTo>
                  <a:pt x="169" y="163"/>
                  <a:pt x="167" y="161"/>
                  <a:pt x="165" y="161"/>
                </a:cubicBezTo>
                <a:cubicBezTo>
                  <a:pt x="164" y="160"/>
                  <a:pt x="163" y="160"/>
                  <a:pt x="162" y="160"/>
                </a:cubicBezTo>
                <a:cubicBezTo>
                  <a:pt x="161" y="160"/>
                  <a:pt x="160" y="160"/>
                  <a:pt x="158" y="161"/>
                </a:cubicBezTo>
                <a:cubicBezTo>
                  <a:pt x="157" y="162"/>
                  <a:pt x="154" y="164"/>
                  <a:pt x="151" y="167"/>
                </a:cubicBezTo>
                <a:cubicBezTo>
                  <a:pt x="148" y="171"/>
                  <a:pt x="148" y="173"/>
                  <a:pt x="148" y="173"/>
                </a:cubicBezTo>
                <a:cubicBezTo>
                  <a:pt x="148" y="174"/>
                  <a:pt x="148" y="174"/>
                  <a:pt x="149" y="176"/>
                </a:cubicBezTo>
                <a:cubicBezTo>
                  <a:pt x="151" y="178"/>
                  <a:pt x="153" y="180"/>
                  <a:pt x="156" y="181"/>
                </a:cubicBezTo>
                <a:cubicBezTo>
                  <a:pt x="162" y="185"/>
                  <a:pt x="169" y="187"/>
                  <a:pt x="169" y="187"/>
                </a:cubicBezTo>
                <a:cubicBezTo>
                  <a:pt x="169" y="187"/>
                  <a:pt x="169" y="187"/>
                  <a:pt x="169" y="187"/>
                </a:cubicBezTo>
                <a:cubicBezTo>
                  <a:pt x="173" y="188"/>
                  <a:pt x="177" y="192"/>
                  <a:pt x="177" y="197"/>
                </a:cubicBezTo>
                <a:cubicBezTo>
                  <a:pt x="178" y="203"/>
                  <a:pt x="181" y="207"/>
                  <a:pt x="183" y="210"/>
                </a:cubicBezTo>
                <a:cubicBezTo>
                  <a:pt x="185" y="212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91" y="211"/>
                  <a:pt x="193" y="210"/>
                  <a:pt x="195" y="209"/>
                </a:cubicBezTo>
                <a:cubicBezTo>
                  <a:pt x="197" y="209"/>
                  <a:pt x="199" y="208"/>
                  <a:pt x="201" y="208"/>
                </a:cubicBezTo>
                <a:cubicBezTo>
                  <a:pt x="205" y="208"/>
                  <a:pt x="208" y="209"/>
                  <a:pt x="212" y="210"/>
                </a:cubicBezTo>
                <a:cubicBezTo>
                  <a:pt x="216" y="211"/>
                  <a:pt x="221" y="212"/>
                  <a:pt x="225" y="214"/>
                </a:cubicBezTo>
                <a:cubicBezTo>
                  <a:pt x="235" y="217"/>
                  <a:pt x="245" y="221"/>
                  <a:pt x="256" y="225"/>
                </a:cubicBezTo>
                <a:cubicBezTo>
                  <a:pt x="277" y="234"/>
                  <a:pt x="300" y="244"/>
                  <a:pt x="312" y="249"/>
                </a:cubicBezTo>
                <a:cubicBezTo>
                  <a:pt x="316" y="250"/>
                  <a:pt x="319" y="251"/>
                  <a:pt x="320" y="252"/>
                </a:cubicBezTo>
                <a:cubicBezTo>
                  <a:pt x="324" y="253"/>
                  <a:pt x="327" y="255"/>
                  <a:pt x="330" y="259"/>
                </a:cubicBezTo>
                <a:cubicBezTo>
                  <a:pt x="332" y="262"/>
                  <a:pt x="333" y="266"/>
                  <a:pt x="333" y="270"/>
                </a:cubicBezTo>
                <a:cubicBezTo>
                  <a:pt x="333" y="277"/>
                  <a:pt x="331" y="282"/>
                  <a:pt x="328" y="288"/>
                </a:cubicBezTo>
                <a:cubicBezTo>
                  <a:pt x="324" y="294"/>
                  <a:pt x="320" y="301"/>
                  <a:pt x="315" y="307"/>
                </a:cubicBezTo>
                <a:cubicBezTo>
                  <a:pt x="305" y="319"/>
                  <a:pt x="293" y="332"/>
                  <a:pt x="279" y="343"/>
                </a:cubicBezTo>
                <a:cubicBezTo>
                  <a:pt x="269" y="351"/>
                  <a:pt x="259" y="360"/>
                  <a:pt x="252" y="368"/>
                </a:cubicBezTo>
                <a:cubicBezTo>
                  <a:pt x="261" y="365"/>
                  <a:pt x="272" y="360"/>
                  <a:pt x="283" y="354"/>
                </a:cubicBezTo>
                <a:cubicBezTo>
                  <a:pt x="305" y="343"/>
                  <a:pt x="328" y="324"/>
                  <a:pt x="346" y="298"/>
                </a:cubicBezTo>
                <a:cubicBezTo>
                  <a:pt x="363" y="272"/>
                  <a:pt x="375" y="239"/>
                  <a:pt x="375" y="200"/>
                </a:cubicBezTo>
                <a:cubicBezTo>
                  <a:pt x="375" y="166"/>
                  <a:pt x="366" y="137"/>
                  <a:pt x="352" y="113"/>
                </a:cubicBezTo>
                <a:cubicBezTo>
                  <a:pt x="338" y="89"/>
                  <a:pt x="319" y="69"/>
                  <a:pt x="300" y="55"/>
                </a:cubicBezTo>
                <a:cubicBezTo>
                  <a:pt x="269" y="34"/>
                  <a:pt x="234" y="24"/>
                  <a:pt x="199" y="24"/>
                </a:cubicBezTo>
                <a:cubicBezTo>
                  <a:pt x="189" y="24"/>
                  <a:pt x="179" y="25"/>
                  <a:pt x="170" y="26"/>
                </a:cubicBezTo>
                <a:cubicBezTo>
                  <a:pt x="163" y="27"/>
                  <a:pt x="157" y="23"/>
                  <a:pt x="156" y="16"/>
                </a:cubicBezTo>
                <a:cubicBezTo>
                  <a:pt x="155" y="10"/>
                  <a:pt x="160" y="4"/>
                  <a:pt x="166" y="3"/>
                </a:cubicBezTo>
                <a:cubicBezTo>
                  <a:pt x="177" y="1"/>
                  <a:pt x="188" y="0"/>
                  <a:pt x="199" y="0"/>
                </a:cubicBezTo>
                <a:cubicBezTo>
                  <a:pt x="238" y="0"/>
                  <a:pt x="278" y="12"/>
                  <a:pt x="313" y="36"/>
                </a:cubicBezTo>
                <a:cubicBezTo>
                  <a:pt x="335" y="52"/>
                  <a:pt x="357" y="74"/>
                  <a:pt x="372" y="101"/>
                </a:cubicBezTo>
                <a:cubicBezTo>
                  <a:pt x="388" y="129"/>
                  <a:pt x="399" y="162"/>
                  <a:pt x="399" y="200"/>
                </a:cubicBezTo>
                <a:cubicBezTo>
                  <a:pt x="399" y="244"/>
                  <a:pt x="385" y="282"/>
                  <a:pt x="365" y="311"/>
                </a:cubicBezTo>
                <a:cubicBezTo>
                  <a:pt x="345" y="340"/>
                  <a:pt x="319" y="361"/>
                  <a:pt x="294" y="375"/>
                </a:cubicBezTo>
                <a:cubicBezTo>
                  <a:pt x="257" y="395"/>
                  <a:pt x="223" y="398"/>
                  <a:pt x="222" y="398"/>
                </a:cubicBezTo>
                <a:cubicBezTo>
                  <a:pt x="217" y="398"/>
                  <a:pt x="213" y="396"/>
                  <a:pt x="211" y="392"/>
                </a:cubicBezTo>
                <a:cubicBezTo>
                  <a:pt x="208" y="388"/>
                  <a:pt x="209" y="383"/>
                  <a:pt x="211" y="379"/>
                </a:cubicBezTo>
                <a:cubicBezTo>
                  <a:pt x="212" y="379"/>
                  <a:pt x="232" y="349"/>
                  <a:pt x="265" y="324"/>
                </a:cubicBezTo>
                <a:cubicBezTo>
                  <a:pt x="274" y="317"/>
                  <a:pt x="282" y="309"/>
                  <a:pt x="290" y="301"/>
                </a:cubicBezTo>
                <a:cubicBezTo>
                  <a:pt x="297" y="292"/>
                  <a:pt x="304" y="284"/>
                  <a:pt x="307" y="277"/>
                </a:cubicBezTo>
                <a:cubicBezTo>
                  <a:pt x="308" y="276"/>
                  <a:pt x="309" y="274"/>
                  <a:pt x="309" y="273"/>
                </a:cubicBezTo>
                <a:cubicBezTo>
                  <a:pt x="305" y="271"/>
                  <a:pt x="300" y="269"/>
                  <a:pt x="294" y="266"/>
                </a:cubicBezTo>
                <a:cubicBezTo>
                  <a:pt x="285" y="263"/>
                  <a:pt x="276" y="259"/>
                  <a:pt x="265" y="254"/>
                </a:cubicBezTo>
                <a:cubicBezTo>
                  <a:pt x="244" y="246"/>
                  <a:pt x="222" y="236"/>
                  <a:pt x="208" y="233"/>
                </a:cubicBezTo>
                <a:cubicBezTo>
                  <a:pt x="206" y="232"/>
                  <a:pt x="203" y="232"/>
                  <a:pt x="202" y="232"/>
                </a:cubicBezTo>
                <a:cubicBezTo>
                  <a:pt x="198" y="235"/>
                  <a:pt x="193" y="236"/>
                  <a:pt x="188" y="236"/>
                </a:cubicBezTo>
                <a:cubicBezTo>
                  <a:pt x="179" y="236"/>
                  <a:pt x="172" y="232"/>
                  <a:pt x="166" y="226"/>
                </a:cubicBezTo>
                <a:cubicBezTo>
                  <a:pt x="161" y="221"/>
                  <a:pt x="158" y="214"/>
                  <a:pt x="156" y="207"/>
                </a:cubicBezTo>
                <a:cubicBezTo>
                  <a:pt x="154" y="207"/>
                  <a:pt x="153" y="206"/>
                  <a:pt x="151" y="205"/>
                </a:cubicBezTo>
                <a:cubicBezTo>
                  <a:pt x="145" y="203"/>
                  <a:pt x="138" y="199"/>
                  <a:pt x="132" y="192"/>
                </a:cubicBezTo>
                <a:cubicBezTo>
                  <a:pt x="128" y="187"/>
                  <a:pt x="124" y="181"/>
                  <a:pt x="124" y="173"/>
                </a:cubicBezTo>
                <a:cubicBezTo>
                  <a:pt x="124" y="165"/>
                  <a:pt x="128" y="158"/>
                  <a:pt x="134" y="151"/>
                </a:cubicBezTo>
                <a:cubicBezTo>
                  <a:pt x="138" y="146"/>
                  <a:pt x="143" y="143"/>
                  <a:pt x="148" y="140"/>
                </a:cubicBezTo>
                <a:cubicBezTo>
                  <a:pt x="152" y="138"/>
                  <a:pt x="157" y="136"/>
                  <a:pt x="162" y="136"/>
                </a:cubicBezTo>
                <a:cubicBezTo>
                  <a:pt x="167" y="136"/>
                  <a:pt x="172" y="138"/>
                  <a:pt x="176" y="139"/>
                </a:cubicBezTo>
                <a:cubicBezTo>
                  <a:pt x="178" y="141"/>
                  <a:pt x="180" y="142"/>
                  <a:pt x="182" y="144"/>
                </a:cubicBezTo>
                <a:cubicBezTo>
                  <a:pt x="186" y="140"/>
                  <a:pt x="190" y="136"/>
                  <a:pt x="194" y="131"/>
                </a:cubicBezTo>
                <a:cubicBezTo>
                  <a:pt x="206" y="119"/>
                  <a:pt x="219" y="105"/>
                  <a:pt x="225" y="98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22" y="93"/>
                  <a:pt x="217" y="89"/>
                  <a:pt x="212" y="84"/>
                </a:cubicBezTo>
                <a:cubicBezTo>
                  <a:pt x="203" y="76"/>
                  <a:pt x="193" y="67"/>
                  <a:pt x="188" y="62"/>
                </a:cubicBezTo>
                <a:cubicBezTo>
                  <a:pt x="187" y="62"/>
                  <a:pt x="186" y="62"/>
                  <a:pt x="185" y="62"/>
                </a:cubicBezTo>
                <a:cubicBezTo>
                  <a:pt x="167" y="62"/>
                  <a:pt x="150" y="56"/>
                  <a:pt x="137" y="51"/>
                </a:cubicBezTo>
                <a:cubicBezTo>
                  <a:pt x="131" y="48"/>
                  <a:pt x="125" y="45"/>
                  <a:pt x="121" y="43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51"/>
                  <a:pt x="110" y="54"/>
                  <a:pt x="109" y="58"/>
                </a:cubicBezTo>
                <a:cubicBezTo>
                  <a:pt x="108" y="67"/>
                  <a:pt x="107" y="79"/>
                  <a:pt x="104" y="90"/>
                </a:cubicBezTo>
                <a:cubicBezTo>
                  <a:pt x="102" y="97"/>
                  <a:pt x="99" y="104"/>
                  <a:pt x="95" y="111"/>
                </a:cubicBezTo>
                <a:cubicBezTo>
                  <a:pt x="93" y="112"/>
                  <a:pt x="92" y="115"/>
                  <a:pt x="91" y="118"/>
                </a:cubicBezTo>
                <a:cubicBezTo>
                  <a:pt x="91" y="122"/>
                  <a:pt x="90" y="126"/>
                  <a:pt x="90" y="131"/>
                </a:cubicBezTo>
                <a:cubicBezTo>
                  <a:pt x="90" y="147"/>
                  <a:pt x="95" y="166"/>
                  <a:pt x="102" y="179"/>
                </a:cubicBezTo>
                <a:cubicBezTo>
                  <a:pt x="103" y="180"/>
                  <a:pt x="106" y="184"/>
                  <a:pt x="109" y="187"/>
                </a:cubicBezTo>
                <a:cubicBezTo>
                  <a:pt x="113" y="191"/>
                  <a:pt x="118" y="195"/>
                  <a:pt x="124" y="199"/>
                </a:cubicBezTo>
                <a:cubicBezTo>
                  <a:pt x="135" y="208"/>
                  <a:pt x="148" y="216"/>
                  <a:pt x="159" y="224"/>
                </a:cubicBezTo>
                <a:cubicBezTo>
                  <a:pt x="166" y="230"/>
                  <a:pt x="173" y="234"/>
                  <a:pt x="178" y="239"/>
                </a:cubicBezTo>
                <a:cubicBezTo>
                  <a:pt x="181" y="242"/>
                  <a:pt x="184" y="244"/>
                  <a:pt x="186" y="248"/>
                </a:cubicBezTo>
                <a:cubicBezTo>
                  <a:pt x="187" y="250"/>
                  <a:pt x="188" y="252"/>
                  <a:pt x="189" y="256"/>
                </a:cubicBezTo>
                <a:cubicBezTo>
                  <a:pt x="189" y="258"/>
                  <a:pt x="188" y="260"/>
                  <a:pt x="187" y="262"/>
                </a:cubicBezTo>
                <a:cubicBezTo>
                  <a:pt x="185" y="266"/>
                  <a:pt x="183" y="269"/>
                  <a:pt x="181" y="271"/>
                </a:cubicBezTo>
                <a:cubicBezTo>
                  <a:pt x="179" y="274"/>
                  <a:pt x="178" y="275"/>
                  <a:pt x="178" y="276"/>
                </a:cubicBezTo>
                <a:cubicBezTo>
                  <a:pt x="178" y="277"/>
                  <a:pt x="178" y="277"/>
                  <a:pt x="178" y="278"/>
                </a:cubicBezTo>
                <a:cubicBezTo>
                  <a:pt x="178" y="278"/>
                  <a:pt x="178" y="279"/>
                  <a:pt x="178" y="280"/>
                </a:cubicBezTo>
                <a:cubicBezTo>
                  <a:pt x="179" y="282"/>
                  <a:pt x="181" y="284"/>
                  <a:pt x="183" y="287"/>
                </a:cubicBezTo>
                <a:cubicBezTo>
                  <a:pt x="189" y="293"/>
                  <a:pt x="194" y="298"/>
                  <a:pt x="198" y="303"/>
                </a:cubicBezTo>
                <a:cubicBezTo>
                  <a:pt x="202" y="308"/>
                  <a:pt x="206" y="313"/>
                  <a:pt x="208" y="319"/>
                </a:cubicBezTo>
                <a:cubicBezTo>
                  <a:pt x="210" y="323"/>
                  <a:pt x="210" y="328"/>
                  <a:pt x="210" y="332"/>
                </a:cubicBezTo>
                <a:cubicBezTo>
                  <a:pt x="210" y="336"/>
                  <a:pt x="210" y="340"/>
                  <a:pt x="209" y="344"/>
                </a:cubicBezTo>
                <a:cubicBezTo>
                  <a:pt x="204" y="364"/>
                  <a:pt x="195" y="390"/>
                  <a:pt x="195" y="391"/>
                </a:cubicBezTo>
                <a:cubicBezTo>
                  <a:pt x="193" y="395"/>
                  <a:pt x="189" y="398"/>
                  <a:pt x="184" y="398"/>
                </a:cubicBezTo>
                <a:lnTo>
                  <a:pt x="183" y="3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8" name="Freeform 564"/>
          <p:cNvSpPr>
            <a:spLocks/>
          </p:cNvSpPr>
          <p:nvPr userDrawn="1"/>
        </p:nvSpPr>
        <p:spPr bwMode="auto">
          <a:xfrm>
            <a:off x="7161076" y="5241746"/>
            <a:ext cx="307985" cy="249088"/>
          </a:xfrm>
          <a:custGeom>
            <a:avLst/>
            <a:gdLst/>
            <a:ahLst/>
            <a:cxnLst>
              <a:cxn ang="0">
                <a:pos x="339" y="257"/>
              </a:cxn>
              <a:cxn ang="0">
                <a:pos x="26" y="257"/>
              </a:cxn>
              <a:cxn ang="0">
                <a:pos x="26" y="46"/>
              </a:cxn>
              <a:cxn ang="0">
                <a:pos x="71" y="91"/>
              </a:cxn>
              <a:cxn ang="0">
                <a:pos x="80" y="94"/>
              </a:cxn>
              <a:cxn ang="0">
                <a:pos x="89" y="91"/>
              </a:cxn>
              <a:cxn ang="0">
                <a:pos x="128" y="52"/>
              </a:cxn>
              <a:cxn ang="0">
                <a:pos x="239" y="163"/>
              </a:cxn>
              <a:cxn ang="0">
                <a:pos x="214" y="163"/>
              </a:cxn>
              <a:cxn ang="0">
                <a:pos x="200" y="177"/>
              </a:cxn>
              <a:cxn ang="0">
                <a:pos x="214" y="190"/>
              </a:cxn>
              <a:cxn ang="0">
                <a:pos x="268" y="190"/>
              </a:cxn>
              <a:cxn ang="0">
                <a:pos x="282" y="177"/>
              </a:cxn>
              <a:cxn ang="0">
                <a:pos x="282" y="122"/>
              </a:cxn>
              <a:cxn ang="0">
                <a:pos x="268" y="109"/>
              </a:cxn>
              <a:cxn ang="0">
                <a:pos x="255" y="122"/>
              </a:cxn>
              <a:cxn ang="0">
                <a:pos x="255" y="142"/>
              </a:cxn>
              <a:cxn ang="0">
                <a:pos x="137" y="24"/>
              </a:cxn>
              <a:cxn ang="0">
                <a:pos x="128" y="20"/>
              </a:cxn>
              <a:cxn ang="0">
                <a:pos x="118" y="24"/>
              </a:cxn>
              <a:cxn ang="0">
                <a:pos x="80" y="62"/>
              </a:cxn>
              <a:cxn ang="0">
                <a:pos x="23" y="5"/>
              </a:cxn>
              <a:cxn ang="0">
                <a:pos x="8" y="2"/>
              </a:cxn>
              <a:cxn ang="0">
                <a:pos x="0" y="14"/>
              </a:cxn>
              <a:cxn ang="0">
                <a:pos x="0" y="270"/>
              </a:cxn>
              <a:cxn ang="0">
                <a:pos x="13" y="284"/>
              </a:cxn>
              <a:cxn ang="0">
                <a:pos x="339" y="284"/>
              </a:cxn>
              <a:cxn ang="0">
                <a:pos x="353" y="270"/>
              </a:cxn>
              <a:cxn ang="0">
                <a:pos x="339" y="257"/>
              </a:cxn>
            </a:cxnLst>
            <a:rect l="0" t="0" r="r" b="b"/>
            <a:pathLst>
              <a:path w="353" h="284">
                <a:moveTo>
                  <a:pt x="339" y="257"/>
                </a:moveTo>
                <a:cubicBezTo>
                  <a:pt x="339" y="257"/>
                  <a:pt x="51" y="257"/>
                  <a:pt x="26" y="257"/>
                </a:cubicBezTo>
                <a:cubicBezTo>
                  <a:pt x="26" y="46"/>
                  <a:pt x="26" y="46"/>
                  <a:pt x="26" y="46"/>
                </a:cubicBezTo>
                <a:cubicBezTo>
                  <a:pt x="46" y="66"/>
                  <a:pt x="71" y="91"/>
                  <a:pt x="71" y="91"/>
                </a:cubicBezTo>
                <a:cubicBezTo>
                  <a:pt x="73" y="93"/>
                  <a:pt x="76" y="94"/>
                  <a:pt x="80" y="94"/>
                </a:cubicBezTo>
                <a:cubicBezTo>
                  <a:pt x="83" y="94"/>
                  <a:pt x="87" y="93"/>
                  <a:pt x="89" y="91"/>
                </a:cubicBezTo>
                <a:cubicBezTo>
                  <a:pt x="89" y="91"/>
                  <a:pt x="115" y="64"/>
                  <a:pt x="128" y="52"/>
                </a:cubicBezTo>
                <a:cubicBezTo>
                  <a:pt x="142" y="67"/>
                  <a:pt x="227" y="151"/>
                  <a:pt x="239" y="163"/>
                </a:cubicBezTo>
                <a:cubicBezTo>
                  <a:pt x="226" y="163"/>
                  <a:pt x="214" y="163"/>
                  <a:pt x="214" y="163"/>
                </a:cubicBezTo>
                <a:cubicBezTo>
                  <a:pt x="206" y="163"/>
                  <a:pt x="200" y="169"/>
                  <a:pt x="200" y="177"/>
                </a:cubicBezTo>
                <a:cubicBezTo>
                  <a:pt x="200" y="184"/>
                  <a:pt x="206" y="190"/>
                  <a:pt x="214" y="190"/>
                </a:cubicBezTo>
                <a:cubicBezTo>
                  <a:pt x="268" y="190"/>
                  <a:pt x="268" y="190"/>
                  <a:pt x="268" y="190"/>
                </a:cubicBezTo>
                <a:cubicBezTo>
                  <a:pt x="276" y="190"/>
                  <a:pt x="282" y="184"/>
                  <a:pt x="282" y="177"/>
                </a:cubicBezTo>
                <a:cubicBezTo>
                  <a:pt x="282" y="122"/>
                  <a:pt x="282" y="122"/>
                  <a:pt x="282" y="122"/>
                </a:cubicBezTo>
                <a:cubicBezTo>
                  <a:pt x="282" y="115"/>
                  <a:pt x="276" y="109"/>
                  <a:pt x="268" y="109"/>
                </a:cubicBezTo>
                <a:cubicBezTo>
                  <a:pt x="261" y="109"/>
                  <a:pt x="255" y="115"/>
                  <a:pt x="255" y="122"/>
                </a:cubicBezTo>
                <a:cubicBezTo>
                  <a:pt x="255" y="122"/>
                  <a:pt x="255" y="131"/>
                  <a:pt x="255" y="142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4" y="22"/>
                  <a:pt x="131" y="20"/>
                  <a:pt x="128" y="20"/>
                </a:cubicBezTo>
                <a:cubicBezTo>
                  <a:pt x="124" y="20"/>
                  <a:pt x="121" y="22"/>
                  <a:pt x="118" y="24"/>
                </a:cubicBezTo>
                <a:cubicBezTo>
                  <a:pt x="118" y="24"/>
                  <a:pt x="92" y="50"/>
                  <a:pt x="80" y="62"/>
                </a:cubicBezTo>
                <a:cubicBezTo>
                  <a:pt x="66" y="49"/>
                  <a:pt x="23" y="5"/>
                  <a:pt x="23" y="5"/>
                </a:cubicBezTo>
                <a:cubicBezTo>
                  <a:pt x="19" y="1"/>
                  <a:pt x="13" y="0"/>
                  <a:pt x="8" y="2"/>
                </a:cubicBezTo>
                <a:cubicBezTo>
                  <a:pt x="3" y="4"/>
                  <a:pt x="0" y="9"/>
                  <a:pt x="0" y="14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278"/>
                  <a:pt x="6" y="284"/>
                  <a:pt x="13" y="284"/>
                </a:cubicBezTo>
                <a:cubicBezTo>
                  <a:pt x="339" y="284"/>
                  <a:pt x="339" y="284"/>
                  <a:pt x="339" y="284"/>
                </a:cubicBezTo>
                <a:cubicBezTo>
                  <a:pt x="347" y="284"/>
                  <a:pt x="353" y="278"/>
                  <a:pt x="353" y="270"/>
                </a:cubicBezTo>
                <a:cubicBezTo>
                  <a:pt x="353" y="263"/>
                  <a:pt x="347" y="257"/>
                  <a:pt x="339" y="2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69" name="Freeform 608"/>
          <p:cNvSpPr>
            <a:spLocks/>
          </p:cNvSpPr>
          <p:nvPr userDrawn="1"/>
        </p:nvSpPr>
        <p:spPr bwMode="auto">
          <a:xfrm>
            <a:off x="7624860" y="5168124"/>
            <a:ext cx="282217" cy="396332"/>
          </a:xfrm>
          <a:custGeom>
            <a:avLst/>
            <a:gdLst/>
            <a:ahLst/>
            <a:cxnLst>
              <a:cxn ang="0">
                <a:pos x="163" y="454"/>
              </a:cxn>
              <a:cxn ang="0">
                <a:pos x="13" y="261"/>
              </a:cxn>
              <a:cxn ang="0">
                <a:pos x="2" y="77"/>
              </a:cxn>
              <a:cxn ang="0">
                <a:pos x="15" y="58"/>
              </a:cxn>
              <a:cxn ang="0">
                <a:pos x="62" y="29"/>
              </a:cxn>
              <a:cxn ang="0">
                <a:pos x="252" y="24"/>
              </a:cxn>
              <a:cxn ang="0">
                <a:pos x="318" y="83"/>
              </a:cxn>
              <a:cxn ang="0">
                <a:pos x="295" y="80"/>
              </a:cxn>
              <a:cxn ang="0">
                <a:pos x="163" y="27"/>
              </a:cxn>
              <a:cxn ang="0">
                <a:pos x="31" y="80"/>
              </a:cxn>
              <a:cxn ang="0">
                <a:pos x="28" y="84"/>
              </a:cxn>
              <a:cxn ang="0">
                <a:pos x="115" y="405"/>
              </a:cxn>
              <a:cxn ang="0">
                <a:pos x="162" y="427"/>
              </a:cxn>
              <a:cxn ang="0">
                <a:pos x="211" y="405"/>
              </a:cxn>
              <a:cxn ang="0">
                <a:pos x="296" y="165"/>
              </a:cxn>
              <a:cxn ang="0">
                <a:pos x="264" y="216"/>
              </a:cxn>
              <a:cxn ang="0">
                <a:pos x="253" y="319"/>
              </a:cxn>
              <a:cxn ang="0">
                <a:pos x="72" y="320"/>
              </a:cxn>
              <a:cxn ang="0">
                <a:pos x="58" y="225"/>
              </a:cxn>
              <a:cxn ang="0">
                <a:pos x="93" y="177"/>
              </a:cxn>
              <a:cxn ang="0">
                <a:pos x="94" y="134"/>
              </a:cxn>
              <a:cxn ang="0">
                <a:pos x="162" y="78"/>
              </a:cxn>
              <a:cxn ang="0">
                <a:pos x="229" y="127"/>
              </a:cxn>
              <a:cxn ang="0">
                <a:pos x="229" y="197"/>
              </a:cxn>
              <a:cxn ang="0">
                <a:pos x="205" y="212"/>
              </a:cxn>
              <a:cxn ang="0">
                <a:pos x="177" y="183"/>
              </a:cxn>
              <a:cxn ang="0">
                <a:pos x="173" y="139"/>
              </a:cxn>
              <a:cxn ang="0">
                <a:pos x="153" y="140"/>
              </a:cxn>
              <a:cxn ang="0">
                <a:pos x="149" y="191"/>
              </a:cxn>
              <a:cxn ang="0">
                <a:pos x="168" y="223"/>
              </a:cxn>
              <a:cxn ang="0">
                <a:pos x="195" y="241"/>
              </a:cxn>
              <a:cxn ang="0">
                <a:pos x="185" y="285"/>
              </a:cxn>
              <a:cxn ang="0">
                <a:pos x="145" y="288"/>
              </a:cxn>
              <a:cxn ang="0">
                <a:pos x="139" y="244"/>
              </a:cxn>
              <a:cxn ang="0">
                <a:pos x="153" y="261"/>
              </a:cxn>
              <a:cxn ang="0">
                <a:pos x="167" y="264"/>
              </a:cxn>
              <a:cxn ang="0">
                <a:pos x="172" y="257"/>
              </a:cxn>
              <a:cxn ang="0">
                <a:pos x="162" y="249"/>
              </a:cxn>
              <a:cxn ang="0">
                <a:pos x="144" y="239"/>
              </a:cxn>
              <a:cxn ang="0">
                <a:pos x="141" y="217"/>
              </a:cxn>
              <a:cxn ang="0">
                <a:pos x="126" y="209"/>
              </a:cxn>
              <a:cxn ang="0">
                <a:pos x="122" y="153"/>
              </a:cxn>
              <a:cxn ang="0">
                <a:pos x="144" y="113"/>
              </a:cxn>
              <a:cxn ang="0">
                <a:pos x="204" y="153"/>
              </a:cxn>
              <a:cxn ang="0">
                <a:pos x="204" y="186"/>
              </a:cxn>
              <a:cxn ang="0">
                <a:pos x="206" y="183"/>
              </a:cxn>
              <a:cxn ang="0">
                <a:pos x="201" y="128"/>
              </a:cxn>
              <a:cxn ang="0">
                <a:pos x="134" y="115"/>
              </a:cxn>
              <a:cxn ang="0">
                <a:pos x="119" y="147"/>
              </a:cxn>
              <a:cxn ang="0">
                <a:pos x="114" y="197"/>
              </a:cxn>
              <a:cxn ang="0">
                <a:pos x="97" y="205"/>
              </a:cxn>
              <a:cxn ang="0">
                <a:pos x="84" y="287"/>
              </a:cxn>
              <a:cxn ang="0">
                <a:pos x="106" y="309"/>
              </a:cxn>
              <a:cxn ang="0">
                <a:pos x="238" y="287"/>
              </a:cxn>
              <a:cxn ang="0">
                <a:pos x="242" y="189"/>
              </a:cxn>
              <a:cxn ang="0">
                <a:pos x="313" y="117"/>
              </a:cxn>
              <a:cxn ang="0">
                <a:pos x="313" y="261"/>
              </a:cxn>
              <a:cxn ang="0">
                <a:pos x="193" y="448"/>
              </a:cxn>
            </a:cxnLst>
            <a:rect l="0" t="0" r="r" b="b"/>
            <a:pathLst>
              <a:path w="325" h="454">
                <a:moveTo>
                  <a:pt x="163" y="454"/>
                </a:move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54" y="454"/>
                  <a:pt x="144" y="452"/>
                  <a:pt x="133" y="448"/>
                </a:cubicBezTo>
                <a:cubicBezTo>
                  <a:pt x="133" y="448"/>
                  <a:pt x="133" y="448"/>
                  <a:pt x="133" y="448"/>
                </a:cubicBezTo>
                <a:cubicBezTo>
                  <a:pt x="122" y="443"/>
                  <a:pt x="110" y="436"/>
                  <a:pt x="97" y="425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67" y="399"/>
                  <a:pt x="26" y="348"/>
                  <a:pt x="13" y="261"/>
                </a:cubicBezTo>
                <a:cubicBezTo>
                  <a:pt x="13" y="261"/>
                  <a:pt x="13" y="261"/>
                  <a:pt x="13" y="261"/>
                </a:cubicBezTo>
                <a:cubicBezTo>
                  <a:pt x="8" y="229"/>
                  <a:pt x="0" y="145"/>
                  <a:pt x="0" y="101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91"/>
                  <a:pt x="1" y="83"/>
                  <a:pt x="2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4"/>
                  <a:pt x="3" y="72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8"/>
                  <a:pt x="5" y="67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9" y="63"/>
                  <a:pt x="11" y="61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8" y="56"/>
                  <a:pt x="22" y="53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36" y="44"/>
                  <a:pt x="48" y="36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91" y="14"/>
                  <a:pt x="127" y="1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95" y="0"/>
                  <a:pt x="226" y="11"/>
                  <a:pt x="252" y="24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9" y="36"/>
                  <a:pt x="300" y="50"/>
                  <a:pt x="311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4" y="61"/>
                  <a:pt x="317" y="63"/>
                  <a:pt x="318" y="65"/>
                </a:cubicBezTo>
                <a:cubicBezTo>
                  <a:pt x="318" y="65"/>
                  <a:pt x="318" y="65"/>
                  <a:pt x="318" y="65"/>
                </a:cubicBezTo>
                <a:cubicBezTo>
                  <a:pt x="324" y="70"/>
                  <a:pt x="324" y="78"/>
                  <a:pt x="318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3" y="89"/>
                  <a:pt x="305" y="89"/>
                  <a:pt x="300" y="83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00" y="83"/>
                  <a:pt x="298" y="82"/>
                  <a:pt x="295" y="80"/>
                </a:cubicBezTo>
                <a:cubicBezTo>
                  <a:pt x="295" y="80"/>
                  <a:pt x="295" y="80"/>
                  <a:pt x="295" y="80"/>
                </a:cubicBezTo>
                <a:cubicBezTo>
                  <a:pt x="292" y="78"/>
                  <a:pt x="289" y="75"/>
                  <a:pt x="285" y="72"/>
                </a:cubicBezTo>
                <a:cubicBezTo>
                  <a:pt x="285" y="72"/>
                  <a:pt x="285" y="72"/>
                  <a:pt x="285" y="72"/>
                </a:cubicBezTo>
                <a:cubicBezTo>
                  <a:pt x="276" y="66"/>
                  <a:pt x="264" y="59"/>
                  <a:pt x="251" y="53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25" y="39"/>
                  <a:pt x="192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37" y="27"/>
                  <a:pt x="109" y="36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60" y="59"/>
                  <a:pt x="40" y="73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0" y="80"/>
                  <a:pt x="29" y="81"/>
                  <a:pt x="28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7" y="88"/>
                  <a:pt x="27" y="94"/>
                  <a:pt x="27" y="101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7" y="143"/>
                  <a:pt x="34" y="227"/>
                  <a:pt x="39" y="257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51" y="337"/>
                  <a:pt x="88" y="382"/>
                  <a:pt x="115" y="405"/>
                </a:cubicBezTo>
                <a:cubicBezTo>
                  <a:pt x="115" y="405"/>
                  <a:pt x="115" y="405"/>
                  <a:pt x="115" y="405"/>
                </a:cubicBezTo>
                <a:cubicBezTo>
                  <a:pt x="126" y="415"/>
                  <a:pt x="135" y="420"/>
                  <a:pt x="143" y="423"/>
                </a:cubicBezTo>
                <a:cubicBezTo>
                  <a:pt x="143" y="423"/>
                  <a:pt x="143" y="423"/>
                  <a:pt x="143" y="423"/>
                </a:cubicBezTo>
                <a:cubicBezTo>
                  <a:pt x="150" y="426"/>
                  <a:pt x="156" y="427"/>
                  <a:pt x="162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62" y="427"/>
                  <a:pt x="163" y="427"/>
                  <a:pt x="164" y="427"/>
                </a:cubicBezTo>
                <a:cubicBezTo>
                  <a:pt x="164" y="427"/>
                  <a:pt x="164" y="427"/>
                  <a:pt x="164" y="427"/>
                </a:cubicBezTo>
                <a:cubicBezTo>
                  <a:pt x="170" y="427"/>
                  <a:pt x="176" y="426"/>
                  <a:pt x="183" y="423"/>
                </a:cubicBezTo>
                <a:cubicBezTo>
                  <a:pt x="183" y="423"/>
                  <a:pt x="183" y="423"/>
                  <a:pt x="183" y="423"/>
                </a:cubicBezTo>
                <a:cubicBezTo>
                  <a:pt x="191" y="420"/>
                  <a:pt x="200" y="415"/>
                  <a:pt x="211" y="405"/>
                </a:cubicBezTo>
                <a:cubicBezTo>
                  <a:pt x="211" y="405"/>
                  <a:pt x="211" y="405"/>
                  <a:pt x="211" y="405"/>
                </a:cubicBezTo>
                <a:cubicBezTo>
                  <a:pt x="238" y="382"/>
                  <a:pt x="275" y="337"/>
                  <a:pt x="287" y="257"/>
                </a:cubicBezTo>
                <a:cubicBezTo>
                  <a:pt x="287" y="257"/>
                  <a:pt x="287" y="257"/>
                  <a:pt x="287" y="257"/>
                </a:cubicBezTo>
                <a:cubicBezTo>
                  <a:pt x="289" y="239"/>
                  <a:pt x="293" y="201"/>
                  <a:pt x="296" y="165"/>
                </a:cubicBezTo>
                <a:cubicBezTo>
                  <a:pt x="296" y="165"/>
                  <a:pt x="296" y="165"/>
                  <a:pt x="296" y="165"/>
                </a:cubicBezTo>
                <a:cubicBezTo>
                  <a:pt x="288" y="173"/>
                  <a:pt x="280" y="180"/>
                  <a:pt x="276" y="18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1" y="189"/>
                  <a:pt x="269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5" y="203"/>
                  <a:pt x="264" y="208"/>
                  <a:pt x="264" y="216"/>
                </a:cubicBezTo>
                <a:cubicBezTo>
                  <a:pt x="264" y="216"/>
                  <a:pt x="264" y="216"/>
                  <a:pt x="264" y="216"/>
                </a:cubicBezTo>
                <a:cubicBezTo>
                  <a:pt x="264" y="233"/>
                  <a:pt x="264" y="270"/>
                  <a:pt x="264" y="287"/>
                </a:cubicBezTo>
                <a:cubicBezTo>
                  <a:pt x="264" y="287"/>
                  <a:pt x="264" y="287"/>
                  <a:pt x="264" y="287"/>
                </a:cubicBezTo>
                <a:cubicBezTo>
                  <a:pt x="264" y="299"/>
                  <a:pt x="260" y="310"/>
                  <a:pt x="253" y="319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45" y="329"/>
                  <a:pt x="233" y="335"/>
                  <a:pt x="219" y="335"/>
                </a:cubicBezTo>
                <a:cubicBezTo>
                  <a:pt x="219" y="335"/>
                  <a:pt x="219" y="335"/>
                  <a:pt x="219" y="335"/>
                </a:cubicBezTo>
                <a:cubicBezTo>
                  <a:pt x="205" y="335"/>
                  <a:pt x="121" y="335"/>
                  <a:pt x="106" y="335"/>
                </a:cubicBezTo>
                <a:cubicBezTo>
                  <a:pt x="106" y="335"/>
                  <a:pt x="106" y="335"/>
                  <a:pt x="106" y="335"/>
                </a:cubicBezTo>
                <a:cubicBezTo>
                  <a:pt x="92" y="335"/>
                  <a:pt x="81" y="329"/>
                  <a:pt x="72" y="320"/>
                </a:cubicBezTo>
                <a:cubicBezTo>
                  <a:pt x="72" y="320"/>
                  <a:pt x="72" y="320"/>
                  <a:pt x="72" y="320"/>
                </a:cubicBezTo>
                <a:cubicBezTo>
                  <a:pt x="64" y="311"/>
                  <a:pt x="58" y="300"/>
                  <a:pt x="58" y="287"/>
                </a:cubicBezTo>
                <a:cubicBezTo>
                  <a:pt x="58" y="287"/>
                  <a:pt x="58" y="287"/>
                  <a:pt x="58" y="287"/>
                </a:cubicBezTo>
                <a:cubicBezTo>
                  <a:pt x="58" y="274"/>
                  <a:pt x="58" y="241"/>
                  <a:pt x="58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58" y="213"/>
                  <a:pt x="61" y="202"/>
                  <a:pt x="68" y="193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74" y="186"/>
                  <a:pt x="82" y="180"/>
                  <a:pt x="93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78"/>
                  <a:pt x="93" y="178"/>
                  <a:pt x="93" y="177"/>
                </a:cubicBezTo>
                <a:cubicBezTo>
                  <a:pt x="93" y="177"/>
                  <a:pt x="93" y="177"/>
                  <a:pt x="93" y="177"/>
                </a:cubicBezTo>
                <a:cubicBezTo>
                  <a:pt x="93" y="170"/>
                  <a:pt x="93" y="161"/>
                  <a:pt x="93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43"/>
                  <a:pt x="93" y="139"/>
                  <a:pt x="9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6" y="129"/>
                  <a:pt x="98" y="123"/>
                  <a:pt x="100" y="11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6" y="106"/>
                  <a:pt x="114" y="94"/>
                  <a:pt x="129" y="87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38" y="81"/>
                  <a:pt x="149" y="78"/>
                  <a:pt x="162" y="78"/>
                </a:cubicBezTo>
                <a:cubicBezTo>
                  <a:pt x="162" y="78"/>
                  <a:pt x="162" y="78"/>
                  <a:pt x="162" y="78"/>
                </a:cubicBezTo>
                <a:cubicBezTo>
                  <a:pt x="182" y="78"/>
                  <a:pt x="198" y="85"/>
                  <a:pt x="209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20" y="104"/>
                  <a:pt x="226" y="116"/>
                  <a:pt x="229" y="127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32" y="134"/>
                  <a:pt x="233" y="141"/>
                  <a:pt x="233" y="147"/>
                </a:cubicBezTo>
                <a:cubicBezTo>
                  <a:pt x="233" y="147"/>
                  <a:pt x="233" y="147"/>
                  <a:pt x="233" y="147"/>
                </a:cubicBezTo>
                <a:cubicBezTo>
                  <a:pt x="233" y="160"/>
                  <a:pt x="233" y="175"/>
                  <a:pt x="233" y="183"/>
                </a:cubicBezTo>
                <a:cubicBezTo>
                  <a:pt x="233" y="183"/>
                  <a:pt x="233" y="183"/>
                  <a:pt x="233" y="183"/>
                </a:cubicBezTo>
                <a:cubicBezTo>
                  <a:pt x="233" y="187"/>
                  <a:pt x="232" y="192"/>
                  <a:pt x="229" y="197"/>
                </a:cubicBezTo>
                <a:cubicBezTo>
                  <a:pt x="229" y="197"/>
                  <a:pt x="229" y="197"/>
                  <a:pt x="229" y="197"/>
                </a:cubicBezTo>
                <a:cubicBezTo>
                  <a:pt x="227" y="202"/>
                  <a:pt x="223" y="207"/>
                  <a:pt x="217" y="210"/>
                </a:cubicBezTo>
                <a:cubicBezTo>
                  <a:pt x="217" y="210"/>
                  <a:pt x="217" y="210"/>
                  <a:pt x="217" y="210"/>
                </a:cubicBezTo>
                <a:cubicBezTo>
                  <a:pt x="213" y="212"/>
                  <a:pt x="209" y="212"/>
                  <a:pt x="205" y="212"/>
                </a:cubicBezTo>
                <a:cubicBezTo>
                  <a:pt x="205" y="212"/>
                  <a:pt x="205" y="212"/>
                  <a:pt x="205" y="212"/>
                </a:cubicBezTo>
                <a:cubicBezTo>
                  <a:pt x="200" y="212"/>
                  <a:pt x="196" y="212"/>
                  <a:pt x="192" y="210"/>
                </a:cubicBezTo>
                <a:cubicBezTo>
                  <a:pt x="192" y="210"/>
                  <a:pt x="192" y="210"/>
                  <a:pt x="192" y="210"/>
                </a:cubicBezTo>
                <a:cubicBezTo>
                  <a:pt x="188" y="208"/>
                  <a:pt x="185" y="205"/>
                  <a:pt x="183" y="202"/>
                </a:cubicBezTo>
                <a:cubicBezTo>
                  <a:pt x="183" y="202"/>
                  <a:pt x="183" y="202"/>
                  <a:pt x="183" y="202"/>
                </a:cubicBezTo>
                <a:cubicBezTo>
                  <a:pt x="178" y="196"/>
                  <a:pt x="177" y="189"/>
                  <a:pt x="177" y="183"/>
                </a:cubicBezTo>
                <a:cubicBezTo>
                  <a:pt x="177" y="183"/>
                  <a:pt x="177" y="183"/>
                  <a:pt x="177" y="183"/>
                </a:cubicBezTo>
                <a:cubicBezTo>
                  <a:pt x="177" y="177"/>
                  <a:pt x="177" y="171"/>
                  <a:pt x="177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77" y="147"/>
                  <a:pt x="175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0" y="136"/>
                  <a:pt x="168" y="135"/>
                  <a:pt x="162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0" y="135"/>
                  <a:pt x="158" y="135"/>
                  <a:pt x="157" y="136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5" y="137"/>
                  <a:pt x="154" y="138"/>
                  <a:pt x="153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0" y="143"/>
                  <a:pt x="148" y="148"/>
                  <a:pt x="149" y="15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67"/>
                  <a:pt x="149" y="182"/>
                  <a:pt x="149" y="191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53" y="191"/>
                  <a:pt x="157" y="193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1"/>
                  <a:pt x="168" y="207"/>
                  <a:pt x="168" y="213"/>
                </a:cubicBezTo>
                <a:cubicBezTo>
                  <a:pt x="168" y="213"/>
                  <a:pt x="168" y="213"/>
                  <a:pt x="168" y="213"/>
                </a:cubicBezTo>
                <a:cubicBezTo>
                  <a:pt x="168" y="220"/>
                  <a:pt x="168" y="218"/>
                  <a:pt x="168" y="223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71" y="223"/>
                  <a:pt x="175" y="224"/>
                  <a:pt x="179" y="226"/>
                </a:cubicBezTo>
                <a:cubicBezTo>
                  <a:pt x="179" y="226"/>
                  <a:pt x="179" y="226"/>
                  <a:pt x="179" y="226"/>
                </a:cubicBezTo>
                <a:cubicBezTo>
                  <a:pt x="185" y="229"/>
                  <a:pt x="191" y="234"/>
                  <a:pt x="195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97" y="246"/>
                  <a:pt x="198" y="251"/>
                  <a:pt x="198" y="257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198" y="263"/>
                  <a:pt x="197" y="269"/>
                  <a:pt x="194" y="273"/>
                </a:cubicBezTo>
                <a:cubicBezTo>
                  <a:pt x="194" y="273"/>
                  <a:pt x="194" y="273"/>
                  <a:pt x="194" y="273"/>
                </a:cubicBezTo>
                <a:cubicBezTo>
                  <a:pt x="192" y="278"/>
                  <a:pt x="189" y="282"/>
                  <a:pt x="185" y="285"/>
                </a:cubicBezTo>
                <a:cubicBezTo>
                  <a:pt x="185" y="285"/>
                  <a:pt x="185" y="285"/>
                  <a:pt x="185" y="285"/>
                </a:cubicBezTo>
                <a:cubicBezTo>
                  <a:pt x="177" y="290"/>
                  <a:pt x="169" y="292"/>
                  <a:pt x="162" y="292"/>
                </a:cubicBezTo>
                <a:cubicBezTo>
                  <a:pt x="162" y="292"/>
                  <a:pt x="162" y="292"/>
                  <a:pt x="162" y="292"/>
                </a:cubicBezTo>
                <a:cubicBezTo>
                  <a:pt x="157" y="292"/>
                  <a:pt x="151" y="291"/>
                  <a:pt x="145" y="288"/>
                </a:cubicBezTo>
                <a:cubicBezTo>
                  <a:pt x="145" y="288"/>
                  <a:pt x="145" y="288"/>
                  <a:pt x="145" y="288"/>
                </a:cubicBezTo>
                <a:cubicBezTo>
                  <a:pt x="140" y="286"/>
                  <a:pt x="134" y="281"/>
                  <a:pt x="130" y="274"/>
                </a:cubicBezTo>
                <a:cubicBezTo>
                  <a:pt x="130" y="274"/>
                  <a:pt x="130" y="274"/>
                  <a:pt x="130" y="274"/>
                </a:cubicBezTo>
                <a:cubicBezTo>
                  <a:pt x="127" y="269"/>
                  <a:pt x="126" y="263"/>
                  <a:pt x="126" y="257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126" y="250"/>
                  <a:pt x="132" y="244"/>
                  <a:pt x="139" y="244"/>
                </a:cubicBezTo>
                <a:cubicBezTo>
                  <a:pt x="139" y="244"/>
                  <a:pt x="139" y="244"/>
                  <a:pt x="139" y="244"/>
                </a:cubicBezTo>
                <a:cubicBezTo>
                  <a:pt x="146" y="244"/>
                  <a:pt x="152" y="250"/>
                  <a:pt x="152" y="257"/>
                </a:cubicBezTo>
                <a:cubicBezTo>
                  <a:pt x="152" y="257"/>
                  <a:pt x="152" y="257"/>
                  <a:pt x="152" y="257"/>
                </a:cubicBezTo>
                <a:cubicBezTo>
                  <a:pt x="152" y="259"/>
                  <a:pt x="153" y="260"/>
                  <a:pt x="153" y="261"/>
                </a:cubicBezTo>
                <a:cubicBezTo>
                  <a:pt x="153" y="261"/>
                  <a:pt x="153" y="261"/>
                  <a:pt x="153" y="261"/>
                </a:cubicBezTo>
                <a:cubicBezTo>
                  <a:pt x="154" y="262"/>
                  <a:pt x="154" y="263"/>
                  <a:pt x="155" y="263"/>
                </a:cubicBezTo>
                <a:cubicBezTo>
                  <a:pt x="155" y="263"/>
                  <a:pt x="155" y="263"/>
                  <a:pt x="155" y="263"/>
                </a:cubicBezTo>
                <a:cubicBezTo>
                  <a:pt x="157" y="265"/>
                  <a:pt x="161" y="266"/>
                  <a:pt x="162" y="266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63" y="266"/>
                  <a:pt x="166" y="265"/>
                  <a:pt x="167" y="264"/>
                </a:cubicBezTo>
                <a:cubicBezTo>
                  <a:pt x="167" y="264"/>
                  <a:pt x="167" y="264"/>
                  <a:pt x="167" y="264"/>
                </a:cubicBezTo>
                <a:cubicBezTo>
                  <a:pt x="169" y="263"/>
                  <a:pt x="170" y="262"/>
                  <a:pt x="171" y="261"/>
                </a:cubicBezTo>
                <a:cubicBezTo>
                  <a:pt x="171" y="261"/>
                  <a:pt x="171" y="261"/>
                  <a:pt x="171" y="261"/>
                </a:cubicBezTo>
                <a:cubicBezTo>
                  <a:pt x="171" y="260"/>
                  <a:pt x="172" y="259"/>
                  <a:pt x="172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55"/>
                  <a:pt x="171" y="254"/>
                  <a:pt x="171" y="253"/>
                </a:cubicBezTo>
                <a:cubicBezTo>
                  <a:pt x="171" y="253"/>
                  <a:pt x="171" y="253"/>
                  <a:pt x="171" y="253"/>
                </a:cubicBezTo>
                <a:cubicBezTo>
                  <a:pt x="170" y="252"/>
                  <a:pt x="170" y="252"/>
                  <a:pt x="169" y="251"/>
                </a:cubicBezTo>
                <a:cubicBezTo>
                  <a:pt x="169" y="251"/>
                  <a:pt x="169" y="251"/>
                  <a:pt x="169" y="251"/>
                </a:cubicBezTo>
                <a:cubicBezTo>
                  <a:pt x="168" y="250"/>
                  <a:pt x="164" y="249"/>
                  <a:pt x="162" y="249"/>
                </a:cubicBezTo>
                <a:cubicBezTo>
                  <a:pt x="162" y="249"/>
                  <a:pt x="162" y="249"/>
                  <a:pt x="162" y="249"/>
                </a:cubicBezTo>
                <a:cubicBezTo>
                  <a:pt x="159" y="249"/>
                  <a:pt x="156" y="249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49" y="245"/>
                  <a:pt x="145" y="242"/>
                  <a:pt x="144" y="239"/>
                </a:cubicBezTo>
                <a:cubicBezTo>
                  <a:pt x="144" y="239"/>
                  <a:pt x="144" y="239"/>
                  <a:pt x="144" y="239"/>
                </a:cubicBezTo>
                <a:cubicBezTo>
                  <a:pt x="143" y="236"/>
                  <a:pt x="142" y="234"/>
                  <a:pt x="142" y="232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41" y="230"/>
                  <a:pt x="141" y="227"/>
                  <a:pt x="141" y="225"/>
                </a:cubicBezTo>
                <a:cubicBezTo>
                  <a:pt x="141" y="225"/>
                  <a:pt x="141" y="225"/>
                  <a:pt x="141" y="225"/>
                </a:cubicBezTo>
                <a:cubicBezTo>
                  <a:pt x="141" y="219"/>
                  <a:pt x="141" y="220"/>
                  <a:pt x="141" y="217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39" y="217"/>
                  <a:pt x="138" y="216"/>
                  <a:pt x="136" y="216"/>
                </a:cubicBezTo>
                <a:cubicBezTo>
                  <a:pt x="136" y="216"/>
                  <a:pt x="136" y="216"/>
                  <a:pt x="136" y="216"/>
                </a:cubicBezTo>
                <a:cubicBezTo>
                  <a:pt x="132" y="215"/>
                  <a:pt x="129" y="212"/>
                  <a:pt x="126" y="209"/>
                </a:cubicBezTo>
                <a:cubicBezTo>
                  <a:pt x="126" y="209"/>
                  <a:pt x="126" y="209"/>
                  <a:pt x="126" y="209"/>
                </a:cubicBezTo>
                <a:cubicBezTo>
                  <a:pt x="124" y="207"/>
                  <a:pt x="123" y="204"/>
                  <a:pt x="123" y="202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2" y="199"/>
                  <a:pt x="122" y="196"/>
                  <a:pt x="122" y="194"/>
                </a:cubicBezTo>
                <a:cubicBezTo>
                  <a:pt x="122" y="194"/>
                  <a:pt x="122" y="194"/>
                  <a:pt x="122" y="194"/>
                </a:cubicBezTo>
                <a:cubicBezTo>
                  <a:pt x="122" y="186"/>
                  <a:pt x="122" y="168"/>
                  <a:pt x="122" y="153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2" y="146"/>
                  <a:pt x="124" y="138"/>
                  <a:pt x="127" y="13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1" y="123"/>
                  <a:pt x="136" y="117"/>
                  <a:pt x="144" y="113"/>
                </a:cubicBezTo>
                <a:cubicBezTo>
                  <a:pt x="144" y="113"/>
                  <a:pt x="144" y="113"/>
                  <a:pt x="144" y="113"/>
                </a:cubicBezTo>
                <a:cubicBezTo>
                  <a:pt x="150" y="110"/>
                  <a:pt x="156" y="108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75" y="108"/>
                  <a:pt x="186" y="114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200" y="131"/>
                  <a:pt x="204" y="142"/>
                  <a:pt x="204" y="153"/>
                </a:cubicBezTo>
                <a:cubicBezTo>
                  <a:pt x="204" y="153"/>
                  <a:pt x="204" y="153"/>
                  <a:pt x="204" y="153"/>
                </a:cubicBezTo>
                <a:cubicBezTo>
                  <a:pt x="204" y="171"/>
                  <a:pt x="204" y="177"/>
                  <a:pt x="204" y="183"/>
                </a:cubicBezTo>
                <a:cubicBezTo>
                  <a:pt x="204" y="183"/>
                  <a:pt x="204" y="183"/>
                  <a:pt x="204" y="183"/>
                </a:cubicBezTo>
                <a:cubicBezTo>
                  <a:pt x="204" y="184"/>
                  <a:pt x="204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6" y="185"/>
                  <a:pt x="206" y="184"/>
                  <a:pt x="206" y="183"/>
                </a:cubicBezTo>
                <a:cubicBezTo>
                  <a:pt x="206" y="183"/>
                  <a:pt x="206" y="183"/>
                  <a:pt x="206" y="183"/>
                </a:cubicBezTo>
                <a:cubicBezTo>
                  <a:pt x="206" y="175"/>
                  <a:pt x="206" y="160"/>
                  <a:pt x="206" y="147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6" y="143"/>
                  <a:pt x="205" y="135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197" y="120"/>
                  <a:pt x="192" y="114"/>
                  <a:pt x="184" y="110"/>
                </a:cubicBezTo>
                <a:cubicBezTo>
                  <a:pt x="184" y="110"/>
                  <a:pt x="184" y="110"/>
                  <a:pt x="184" y="110"/>
                </a:cubicBezTo>
                <a:cubicBezTo>
                  <a:pt x="178" y="107"/>
                  <a:pt x="172" y="105"/>
                  <a:pt x="162" y="105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49" y="105"/>
                  <a:pt x="141" y="10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28" y="121"/>
                  <a:pt x="124" y="129"/>
                  <a:pt x="121" y="137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20" y="141"/>
                  <a:pt x="119" y="146"/>
                  <a:pt x="119" y="147"/>
                </a:cubicBezTo>
                <a:cubicBezTo>
                  <a:pt x="119" y="147"/>
                  <a:pt x="119" y="147"/>
                  <a:pt x="119" y="147"/>
                </a:cubicBezTo>
                <a:cubicBezTo>
                  <a:pt x="119" y="161"/>
                  <a:pt x="119" y="170"/>
                  <a:pt x="119" y="177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19" y="181"/>
                  <a:pt x="119" y="184"/>
                  <a:pt x="118" y="187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8" y="191"/>
                  <a:pt x="117" y="194"/>
                  <a:pt x="114" y="197"/>
                </a:cubicBezTo>
                <a:cubicBezTo>
                  <a:pt x="114" y="197"/>
                  <a:pt x="114" y="197"/>
                  <a:pt x="114" y="197"/>
                </a:cubicBezTo>
                <a:cubicBezTo>
                  <a:pt x="112" y="200"/>
                  <a:pt x="110" y="202"/>
                  <a:pt x="107" y="203"/>
                </a:cubicBezTo>
                <a:cubicBezTo>
                  <a:pt x="107" y="203"/>
                  <a:pt x="107" y="203"/>
                  <a:pt x="107" y="203"/>
                </a:cubicBezTo>
                <a:cubicBezTo>
                  <a:pt x="104" y="204"/>
                  <a:pt x="100" y="205"/>
                  <a:pt x="97" y="205"/>
                </a:cubicBezTo>
                <a:cubicBezTo>
                  <a:pt x="97" y="205"/>
                  <a:pt x="97" y="205"/>
                  <a:pt x="97" y="205"/>
                </a:cubicBezTo>
                <a:cubicBezTo>
                  <a:pt x="94" y="205"/>
                  <a:pt x="92" y="206"/>
                  <a:pt x="89" y="210"/>
                </a:cubicBezTo>
                <a:cubicBezTo>
                  <a:pt x="89" y="210"/>
                  <a:pt x="89" y="210"/>
                  <a:pt x="89" y="210"/>
                </a:cubicBezTo>
                <a:cubicBezTo>
                  <a:pt x="86" y="213"/>
                  <a:pt x="84" y="218"/>
                  <a:pt x="84" y="225"/>
                </a:cubicBezTo>
                <a:cubicBezTo>
                  <a:pt x="84" y="225"/>
                  <a:pt x="84" y="225"/>
                  <a:pt x="84" y="225"/>
                </a:cubicBezTo>
                <a:cubicBezTo>
                  <a:pt x="84" y="241"/>
                  <a:pt x="84" y="274"/>
                  <a:pt x="84" y="287"/>
                </a:cubicBezTo>
                <a:cubicBezTo>
                  <a:pt x="84" y="287"/>
                  <a:pt x="84" y="287"/>
                  <a:pt x="84" y="287"/>
                </a:cubicBezTo>
                <a:cubicBezTo>
                  <a:pt x="84" y="291"/>
                  <a:pt x="87" y="297"/>
                  <a:pt x="91" y="301"/>
                </a:cubicBezTo>
                <a:cubicBezTo>
                  <a:pt x="91" y="301"/>
                  <a:pt x="91" y="301"/>
                  <a:pt x="91" y="301"/>
                </a:cubicBezTo>
                <a:cubicBezTo>
                  <a:pt x="96" y="306"/>
                  <a:pt x="102" y="309"/>
                  <a:pt x="106" y="309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21" y="309"/>
                  <a:pt x="205" y="309"/>
                  <a:pt x="219" y="309"/>
                </a:cubicBezTo>
                <a:cubicBezTo>
                  <a:pt x="219" y="309"/>
                  <a:pt x="219" y="309"/>
                  <a:pt x="219" y="309"/>
                </a:cubicBezTo>
                <a:cubicBezTo>
                  <a:pt x="225" y="309"/>
                  <a:pt x="229" y="306"/>
                  <a:pt x="232" y="302"/>
                </a:cubicBezTo>
                <a:cubicBezTo>
                  <a:pt x="232" y="302"/>
                  <a:pt x="232" y="302"/>
                  <a:pt x="232" y="302"/>
                </a:cubicBezTo>
                <a:cubicBezTo>
                  <a:pt x="236" y="298"/>
                  <a:pt x="238" y="292"/>
                  <a:pt x="238" y="287"/>
                </a:cubicBezTo>
                <a:cubicBezTo>
                  <a:pt x="238" y="287"/>
                  <a:pt x="238" y="287"/>
                  <a:pt x="238" y="287"/>
                </a:cubicBezTo>
                <a:cubicBezTo>
                  <a:pt x="238" y="270"/>
                  <a:pt x="238" y="233"/>
                  <a:pt x="238" y="216"/>
                </a:cubicBezTo>
                <a:cubicBezTo>
                  <a:pt x="238" y="216"/>
                  <a:pt x="238" y="216"/>
                  <a:pt x="238" y="216"/>
                </a:cubicBezTo>
                <a:cubicBezTo>
                  <a:pt x="238" y="207"/>
                  <a:pt x="239" y="198"/>
                  <a:pt x="242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5" y="180"/>
                  <a:pt x="250" y="172"/>
                  <a:pt x="257" y="165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66" y="157"/>
                  <a:pt x="288" y="134"/>
                  <a:pt x="302" y="121"/>
                </a:cubicBezTo>
                <a:cubicBezTo>
                  <a:pt x="302" y="121"/>
                  <a:pt x="302" y="121"/>
                  <a:pt x="302" y="121"/>
                </a:cubicBezTo>
                <a:cubicBezTo>
                  <a:pt x="305" y="118"/>
                  <a:pt x="309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20" y="118"/>
                  <a:pt x="325" y="124"/>
                  <a:pt x="324" y="131"/>
                </a:cubicBezTo>
                <a:cubicBezTo>
                  <a:pt x="324" y="131"/>
                  <a:pt x="324" y="131"/>
                  <a:pt x="324" y="131"/>
                </a:cubicBezTo>
                <a:cubicBezTo>
                  <a:pt x="322" y="176"/>
                  <a:pt x="317" y="235"/>
                  <a:pt x="313" y="261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0" y="348"/>
                  <a:pt x="259" y="399"/>
                  <a:pt x="228" y="425"/>
                </a:cubicBezTo>
                <a:cubicBezTo>
                  <a:pt x="228" y="425"/>
                  <a:pt x="228" y="425"/>
                  <a:pt x="228" y="425"/>
                </a:cubicBezTo>
                <a:cubicBezTo>
                  <a:pt x="216" y="436"/>
                  <a:pt x="204" y="443"/>
                  <a:pt x="193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82" y="452"/>
                  <a:pt x="172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0" name="Freeform 604"/>
          <p:cNvSpPr>
            <a:spLocks/>
          </p:cNvSpPr>
          <p:nvPr userDrawn="1"/>
        </p:nvSpPr>
        <p:spPr bwMode="auto">
          <a:xfrm>
            <a:off x="8050606" y="5269363"/>
            <a:ext cx="330071" cy="193871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3" y="156"/>
              </a:cxn>
              <a:cxn ang="0">
                <a:pos x="12" y="160"/>
              </a:cxn>
              <a:cxn ang="0">
                <a:pos x="124" y="160"/>
              </a:cxn>
              <a:cxn ang="0">
                <a:pos x="137" y="147"/>
              </a:cxn>
              <a:cxn ang="0">
                <a:pos x="124" y="135"/>
              </a:cxn>
              <a:cxn ang="0">
                <a:pos x="26" y="135"/>
              </a:cxn>
              <a:cxn ang="0">
                <a:pos x="162" y="24"/>
              </a:cxn>
              <a:cxn ang="0">
                <a:pos x="300" y="163"/>
              </a:cxn>
              <a:cxn ang="0">
                <a:pos x="308" y="174"/>
              </a:cxn>
              <a:cxn ang="0">
                <a:pos x="333" y="185"/>
              </a:cxn>
              <a:cxn ang="0">
                <a:pos x="296" y="190"/>
              </a:cxn>
              <a:cxn ang="0">
                <a:pos x="296" y="190"/>
              </a:cxn>
              <a:cxn ang="0">
                <a:pos x="225" y="180"/>
              </a:cxn>
              <a:cxn ang="0">
                <a:pos x="222" y="180"/>
              </a:cxn>
              <a:cxn ang="0">
                <a:pos x="47" y="180"/>
              </a:cxn>
              <a:cxn ang="0">
                <a:pos x="35" y="192"/>
              </a:cxn>
              <a:cxn ang="0">
                <a:pos x="35" y="208"/>
              </a:cxn>
              <a:cxn ang="0">
                <a:pos x="47" y="221"/>
              </a:cxn>
              <a:cxn ang="0">
                <a:pos x="59" y="208"/>
              </a:cxn>
              <a:cxn ang="0">
                <a:pos x="59" y="204"/>
              </a:cxn>
              <a:cxn ang="0">
                <a:pos x="220" y="204"/>
              </a:cxn>
              <a:cxn ang="0">
                <a:pos x="296" y="215"/>
              </a:cxn>
              <a:cxn ang="0">
                <a:pos x="296" y="215"/>
              </a:cxn>
              <a:cxn ang="0">
                <a:pos x="372" y="198"/>
              </a:cxn>
              <a:cxn ang="0">
                <a:pos x="379" y="187"/>
              </a:cxn>
              <a:cxn ang="0">
                <a:pos x="379" y="187"/>
              </a:cxn>
              <a:cxn ang="0">
                <a:pos x="372" y="176"/>
              </a:cxn>
              <a:cxn ang="0">
                <a:pos x="324" y="155"/>
              </a:cxn>
              <a:cxn ang="0">
                <a:pos x="162" y="0"/>
              </a:cxn>
              <a:cxn ang="0">
                <a:pos x="0" y="146"/>
              </a:cxn>
            </a:cxnLst>
            <a:rect l="0" t="0" r="r" b="b"/>
            <a:pathLst>
              <a:path w="379" h="221">
                <a:moveTo>
                  <a:pt x="0" y="146"/>
                </a:moveTo>
                <a:cubicBezTo>
                  <a:pt x="0" y="150"/>
                  <a:pt x="1" y="153"/>
                  <a:pt x="3" y="156"/>
                </a:cubicBezTo>
                <a:cubicBezTo>
                  <a:pt x="5" y="158"/>
                  <a:pt x="9" y="160"/>
                  <a:pt x="12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31" y="160"/>
                  <a:pt x="137" y="154"/>
                  <a:pt x="137" y="147"/>
                </a:cubicBezTo>
                <a:cubicBezTo>
                  <a:pt x="137" y="141"/>
                  <a:pt x="131" y="135"/>
                  <a:pt x="124" y="135"/>
                </a:cubicBezTo>
                <a:cubicBezTo>
                  <a:pt x="124" y="135"/>
                  <a:pt x="48" y="135"/>
                  <a:pt x="26" y="135"/>
                </a:cubicBezTo>
                <a:cubicBezTo>
                  <a:pt x="39" y="71"/>
                  <a:pt x="95" y="24"/>
                  <a:pt x="162" y="24"/>
                </a:cubicBezTo>
                <a:cubicBezTo>
                  <a:pt x="238" y="24"/>
                  <a:pt x="300" y="87"/>
                  <a:pt x="300" y="163"/>
                </a:cubicBezTo>
                <a:cubicBezTo>
                  <a:pt x="300" y="168"/>
                  <a:pt x="303" y="172"/>
                  <a:pt x="308" y="174"/>
                </a:cubicBezTo>
                <a:cubicBezTo>
                  <a:pt x="308" y="174"/>
                  <a:pt x="320" y="180"/>
                  <a:pt x="333" y="185"/>
                </a:cubicBezTo>
                <a:cubicBezTo>
                  <a:pt x="322" y="188"/>
                  <a:pt x="309" y="190"/>
                  <a:pt x="296" y="190"/>
                </a:cubicBezTo>
                <a:cubicBezTo>
                  <a:pt x="296" y="190"/>
                  <a:pt x="296" y="190"/>
                  <a:pt x="296" y="190"/>
                </a:cubicBezTo>
                <a:cubicBezTo>
                  <a:pt x="263" y="190"/>
                  <a:pt x="225" y="180"/>
                  <a:pt x="225" y="180"/>
                </a:cubicBezTo>
                <a:cubicBezTo>
                  <a:pt x="224" y="180"/>
                  <a:pt x="223" y="180"/>
                  <a:pt x="222" y="180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0" y="180"/>
                  <a:pt x="35" y="185"/>
                  <a:pt x="35" y="192"/>
                </a:cubicBezTo>
                <a:cubicBezTo>
                  <a:pt x="35" y="208"/>
                  <a:pt x="35" y="208"/>
                  <a:pt x="35" y="208"/>
                </a:cubicBezTo>
                <a:cubicBezTo>
                  <a:pt x="35" y="215"/>
                  <a:pt x="40" y="221"/>
                  <a:pt x="47" y="221"/>
                </a:cubicBezTo>
                <a:cubicBezTo>
                  <a:pt x="54" y="221"/>
                  <a:pt x="59" y="215"/>
                  <a:pt x="59" y="208"/>
                </a:cubicBezTo>
                <a:cubicBezTo>
                  <a:pt x="59" y="208"/>
                  <a:pt x="59" y="206"/>
                  <a:pt x="59" y="204"/>
                </a:cubicBezTo>
                <a:cubicBezTo>
                  <a:pt x="80" y="204"/>
                  <a:pt x="217" y="204"/>
                  <a:pt x="220" y="204"/>
                </a:cubicBezTo>
                <a:cubicBezTo>
                  <a:pt x="227" y="206"/>
                  <a:pt x="263" y="215"/>
                  <a:pt x="296" y="215"/>
                </a:cubicBezTo>
                <a:cubicBezTo>
                  <a:pt x="296" y="215"/>
                  <a:pt x="296" y="215"/>
                  <a:pt x="296" y="215"/>
                </a:cubicBezTo>
                <a:cubicBezTo>
                  <a:pt x="333" y="215"/>
                  <a:pt x="370" y="199"/>
                  <a:pt x="372" y="198"/>
                </a:cubicBezTo>
                <a:cubicBezTo>
                  <a:pt x="376" y="196"/>
                  <a:pt x="379" y="192"/>
                  <a:pt x="379" y="187"/>
                </a:cubicBezTo>
                <a:cubicBezTo>
                  <a:pt x="379" y="187"/>
                  <a:pt x="379" y="187"/>
                  <a:pt x="379" y="187"/>
                </a:cubicBezTo>
                <a:cubicBezTo>
                  <a:pt x="379" y="182"/>
                  <a:pt x="376" y="178"/>
                  <a:pt x="372" y="176"/>
                </a:cubicBezTo>
                <a:cubicBezTo>
                  <a:pt x="372" y="176"/>
                  <a:pt x="335" y="159"/>
                  <a:pt x="324" y="155"/>
                </a:cubicBezTo>
                <a:cubicBezTo>
                  <a:pt x="320" y="69"/>
                  <a:pt x="249" y="0"/>
                  <a:pt x="162" y="0"/>
                </a:cubicBezTo>
                <a:cubicBezTo>
                  <a:pt x="78" y="0"/>
                  <a:pt x="8" y="63"/>
                  <a:pt x="0" y="1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1" name="Freeform 143"/>
          <p:cNvSpPr>
            <a:spLocks noEditPoints="1"/>
          </p:cNvSpPr>
          <p:nvPr userDrawn="1"/>
        </p:nvSpPr>
        <p:spPr bwMode="auto">
          <a:xfrm>
            <a:off x="8564290" y="5249114"/>
            <a:ext cx="227822" cy="234352"/>
          </a:xfrm>
          <a:custGeom>
            <a:avLst/>
            <a:gdLst/>
            <a:ahLst/>
            <a:cxnLst>
              <a:cxn ang="0">
                <a:pos x="88" y="9"/>
              </a:cxn>
              <a:cxn ang="0">
                <a:pos x="31" y="21"/>
              </a:cxn>
              <a:cxn ang="0">
                <a:pos x="0" y="48"/>
              </a:cxn>
              <a:cxn ang="0">
                <a:pos x="0" y="49"/>
              </a:cxn>
              <a:cxn ang="0">
                <a:pos x="74" y="85"/>
              </a:cxn>
              <a:cxn ang="0">
                <a:pos x="214" y="103"/>
              </a:cxn>
              <a:cxn ang="0">
                <a:pos x="339" y="117"/>
              </a:cxn>
              <a:cxn ang="0">
                <a:pos x="393" y="129"/>
              </a:cxn>
              <a:cxn ang="0">
                <a:pos x="335" y="143"/>
              </a:cxn>
              <a:cxn ang="0">
                <a:pos x="203" y="165"/>
              </a:cxn>
              <a:cxn ang="0">
                <a:pos x="71" y="186"/>
              </a:cxn>
              <a:cxn ang="0">
                <a:pos x="27" y="197"/>
              </a:cxn>
              <a:cxn ang="0">
                <a:pos x="2" y="221"/>
              </a:cxn>
              <a:cxn ang="0">
                <a:pos x="2" y="221"/>
              </a:cxn>
              <a:cxn ang="0">
                <a:pos x="219" y="284"/>
              </a:cxn>
              <a:cxn ang="0">
                <a:pos x="341" y="304"/>
              </a:cxn>
              <a:cxn ang="0">
                <a:pos x="390" y="316"/>
              </a:cxn>
              <a:cxn ang="0">
                <a:pos x="334" y="330"/>
              </a:cxn>
              <a:cxn ang="0">
                <a:pos x="201" y="353"/>
              </a:cxn>
              <a:cxn ang="0">
                <a:pos x="71" y="375"/>
              </a:cxn>
              <a:cxn ang="0">
                <a:pos x="27" y="386"/>
              </a:cxn>
              <a:cxn ang="0">
                <a:pos x="2" y="409"/>
              </a:cxn>
              <a:cxn ang="0">
                <a:pos x="29" y="436"/>
              </a:cxn>
              <a:cxn ang="0">
                <a:pos x="80" y="447"/>
              </a:cxn>
              <a:cxn ang="0">
                <a:pos x="227" y="455"/>
              </a:cxn>
              <a:cxn ang="0">
                <a:pos x="368" y="447"/>
              </a:cxn>
              <a:cxn ang="0">
                <a:pos x="443" y="409"/>
              </a:cxn>
              <a:cxn ang="0">
                <a:pos x="435" y="394"/>
              </a:cxn>
              <a:cxn ang="0">
                <a:pos x="326" y="369"/>
              </a:cxn>
              <a:cxn ang="0">
                <a:pos x="289" y="365"/>
              </a:cxn>
              <a:cxn ang="0">
                <a:pos x="350" y="354"/>
              </a:cxn>
              <a:cxn ang="0">
                <a:pos x="427" y="316"/>
              </a:cxn>
              <a:cxn ang="0">
                <a:pos x="356" y="280"/>
              </a:cxn>
              <a:cxn ang="0">
                <a:pos x="223" y="257"/>
              </a:cxn>
              <a:cxn ang="0">
                <a:pos x="93" y="235"/>
              </a:cxn>
              <a:cxn ang="0">
                <a:pos x="38" y="222"/>
              </a:cxn>
              <a:cxn ang="0">
                <a:pos x="87" y="210"/>
              </a:cxn>
              <a:cxn ang="0">
                <a:pos x="207" y="191"/>
              </a:cxn>
              <a:cxn ang="0">
                <a:pos x="350" y="167"/>
              </a:cxn>
              <a:cxn ang="0">
                <a:pos x="400" y="154"/>
              </a:cxn>
              <a:cxn ang="0">
                <a:pos x="427" y="128"/>
              </a:cxn>
              <a:cxn ang="0">
                <a:pos x="354" y="93"/>
              </a:cxn>
              <a:cxn ang="0">
                <a:pos x="217" y="76"/>
              </a:cxn>
              <a:cxn ang="0">
                <a:pos x="89" y="61"/>
              </a:cxn>
              <a:cxn ang="0">
                <a:pos x="33" y="49"/>
              </a:cxn>
              <a:cxn ang="0">
                <a:pos x="101" y="35"/>
              </a:cxn>
              <a:cxn ang="0">
                <a:pos x="221" y="28"/>
              </a:cxn>
              <a:cxn ang="0">
                <a:pos x="235" y="15"/>
              </a:cxn>
              <a:cxn ang="0">
                <a:pos x="222" y="2"/>
              </a:cxn>
              <a:cxn ang="0">
                <a:pos x="88" y="9"/>
              </a:cxn>
              <a:cxn ang="0">
                <a:pos x="86" y="399"/>
              </a:cxn>
              <a:cxn ang="0">
                <a:pos x="205" y="379"/>
              </a:cxn>
              <a:cxn ang="0">
                <a:pos x="210" y="378"/>
              </a:cxn>
              <a:cxn ang="0">
                <a:pos x="211" y="380"/>
              </a:cxn>
              <a:cxn ang="0">
                <a:pos x="226" y="390"/>
              </a:cxn>
              <a:cxn ang="0">
                <a:pos x="324" y="395"/>
              </a:cxn>
              <a:cxn ang="0">
                <a:pos x="409" y="410"/>
              </a:cxn>
              <a:cxn ang="0">
                <a:pos x="363" y="421"/>
              </a:cxn>
              <a:cxn ang="0">
                <a:pos x="250" y="428"/>
              </a:cxn>
              <a:cxn ang="0">
                <a:pos x="103" y="423"/>
              </a:cxn>
              <a:cxn ang="0">
                <a:pos x="38" y="411"/>
              </a:cxn>
              <a:cxn ang="0">
                <a:pos x="86" y="399"/>
              </a:cxn>
            </a:cxnLst>
            <a:rect l="0" t="0" r="r" b="b"/>
            <a:pathLst>
              <a:path w="443" h="455">
                <a:moveTo>
                  <a:pt x="88" y="9"/>
                </a:moveTo>
                <a:cubicBezTo>
                  <a:pt x="64" y="13"/>
                  <a:pt x="45" y="17"/>
                  <a:pt x="31" y="21"/>
                </a:cubicBezTo>
                <a:cubicBezTo>
                  <a:pt x="18" y="25"/>
                  <a:pt x="1" y="33"/>
                  <a:pt x="0" y="4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9"/>
                  <a:pt x="27" y="78"/>
                  <a:pt x="74" y="85"/>
                </a:cubicBezTo>
                <a:cubicBezTo>
                  <a:pt x="112" y="92"/>
                  <a:pt x="164" y="97"/>
                  <a:pt x="214" y="103"/>
                </a:cubicBezTo>
                <a:cubicBezTo>
                  <a:pt x="258" y="107"/>
                  <a:pt x="304" y="112"/>
                  <a:pt x="339" y="117"/>
                </a:cubicBezTo>
                <a:cubicBezTo>
                  <a:pt x="368" y="122"/>
                  <a:pt x="384" y="126"/>
                  <a:pt x="393" y="129"/>
                </a:cubicBezTo>
                <a:cubicBezTo>
                  <a:pt x="384" y="132"/>
                  <a:pt x="367" y="137"/>
                  <a:pt x="335" y="143"/>
                </a:cubicBezTo>
                <a:cubicBezTo>
                  <a:pt x="297" y="151"/>
                  <a:pt x="249" y="158"/>
                  <a:pt x="203" y="165"/>
                </a:cubicBezTo>
                <a:cubicBezTo>
                  <a:pt x="153" y="172"/>
                  <a:pt x="107" y="179"/>
                  <a:pt x="71" y="186"/>
                </a:cubicBezTo>
                <a:cubicBezTo>
                  <a:pt x="52" y="190"/>
                  <a:pt x="37" y="194"/>
                  <a:pt x="27" y="197"/>
                </a:cubicBezTo>
                <a:cubicBezTo>
                  <a:pt x="19" y="200"/>
                  <a:pt x="2" y="206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47"/>
                  <a:pt x="46" y="257"/>
                  <a:pt x="219" y="284"/>
                </a:cubicBezTo>
                <a:cubicBezTo>
                  <a:pt x="262" y="290"/>
                  <a:pt x="306" y="297"/>
                  <a:pt x="341" y="304"/>
                </a:cubicBezTo>
                <a:cubicBezTo>
                  <a:pt x="366" y="309"/>
                  <a:pt x="381" y="313"/>
                  <a:pt x="390" y="316"/>
                </a:cubicBezTo>
                <a:cubicBezTo>
                  <a:pt x="381" y="320"/>
                  <a:pt x="364" y="324"/>
                  <a:pt x="334" y="330"/>
                </a:cubicBezTo>
                <a:cubicBezTo>
                  <a:pt x="296" y="338"/>
                  <a:pt x="248" y="345"/>
                  <a:pt x="201" y="353"/>
                </a:cubicBezTo>
                <a:cubicBezTo>
                  <a:pt x="152" y="361"/>
                  <a:pt x="106" y="368"/>
                  <a:pt x="71" y="375"/>
                </a:cubicBezTo>
                <a:cubicBezTo>
                  <a:pt x="51" y="379"/>
                  <a:pt x="37" y="383"/>
                  <a:pt x="27" y="386"/>
                </a:cubicBezTo>
                <a:cubicBezTo>
                  <a:pt x="19" y="389"/>
                  <a:pt x="2" y="395"/>
                  <a:pt x="2" y="409"/>
                </a:cubicBezTo>
                <a:cubicBezTo>
                  <a:pt x="2" y="426"/>
                  <a:pt x="22" y="433"/>
                  <a:pt x="29" y="436"/>
                </a:cubicBezTo>
                <a:cubicBezTo>
                  <a:pt x="41" y="440"/>
                  <a:pt x="58" y="444"/>
                  <a:pt x="80" y="447"/>
                </a:cubicBezTo>
                <a:cubicBezTo>
                  <a:pt x="119" y="452"/>
                  <a:pt x="171" y="455"/>
                  <a:pt x="227" y="455"/>
                </a:cubicBezTo>
                <a:cubicBezTo>
                  <a:pt x="281" y="455"/>
                  <a:pt x="331" y="452"/>
                  <a:pt x="368" y="447"/>
                </a:cubicBezTo>
                <a:cubicBezTo>
                  <a:pt x="421" y="439"/>
                  <a:pt x="443" y="428"/>
                  <a:pt x="443" y="409"/>
                </a:cubicBezTo>
                <a:cubicBezTo>
                  <a:pt x="443" y="405"/>
                  <a:pt x="442" y="399"/>
                  <a:pt x="435" y="394"/>
                </a:cubicBezTo>
                <a:cubicBezTo>
                  <a:pt x="423" y="384"/>
                  <a:pt x="386" y="375"/>
                  <a:pt x="326" y="369"/>
                </a:cubicBezTo>
                <a:cubicBezTo>
                  <a:pt x="314" y="368"/>
                  <a:pt x="302" y="366"/>
                  <a:pt x="289" y="365"/>
                </a:cubicBezTo>
                <a:cubicBezTo>
                  <a:pt x="311" y="362"/>
                  <a:pt x="332" y="358"/>
                  <a:pt x="350" y="354"/>
                </a:cubicBezTo>
                <a:cubicBezTo>
                  <a:pt x="408" y="342"/>
                  <a:pt x="427" y="333"/>
                  <a:pt x="427" y="316"/>
                </a:cubicBezTo>
                <a:cubicBezTo>
                  <a:pt x="427" y="300"/>
                  <a:pt x="410" y="291"/>
                  <a:pt x="356" y="280"/>
                </a:cubicBezTo>
                <a:cubicBezTo>
                  <a:pt x="320" y="272"/>
                  <a:pt x="271" y="265"/>
                  <a:pt x="223" y="257"/>
                </a:cubicBezTo>
                <a:cubicBezTo>
                  <a:pt x="177" y="250"/>
                  <a:pt x="130" y="243"/>
                  <a:pt x="93" y="235"/>
                </a:cubicBezTo>
                <a:cubicBezTo>
                  <a:pt x="63" y="230"/>
                  <a:pt x="47" y="225"/>
                  <a:pt x="38" y="222"/>
                </a:cubicBezTo>
                <a:cubicBezTo>
                  <a:pt x="47" y="219"/>
                  <a:pt x="61" y="215"/>
                  <a:pt x="87" y="210"/>
                </a:cubicBezTo>
                <a:cubicBezTo>
                  <a:pt x="120" y="204"/>
                  <a:pt x="162" y="197"/>
                  <a:pt x="207" y="191"/>
                </a:cubicBezTo>
                <a:cubicBezTo>
                  <a:pt x="258" y="183"/>
                  <a:pt x="311" y="176"/>
                  <a:pt x="350" y="167"/>
                </a:cubicBezTo>
                <a:cubicBezTo>
                  <a:pt x="372" y="163"/>
                  <a:pt x="389" y="159"/>
                  <a:pt x="400" y="154"/>
                </a:cubicBezTo>
                <a:cubicBezTo>
                  <a:pt x="408" y="151"/>
                  <a:pt x="427" y="144"/>
                  <a:pt x="427" y="128"/>
                </a:cubicBezTo>
                <a:cubicBezTo>
                  <a:pt x="427" y="109"/>
                  <a:pt x="400" y="100"/>
                  <a:pt x="354" y="93"/>
                </a:cubicBezTo>
                <a:cubicBezTo>
                  <a:pt x="317" y="87"/>
                  <a:pt x="266" y="81"/>
                  <a:pt x="217" y="76"/>
                </a:cubicBezTo>
                <a:cubicBezTo>
                  <a:pt x="172" y="71"/>
                  <a:pt x="126" y="66"/>
                  <a:pt x="89" y="61"/>
                </a:cubicBezTo>
                <a:cubicBezTo>
                  <a:pt x="58" y="56"/>
                  <a:pt x="41" y="52"/>
                  <a:pt x="33" y="49"/>
                </a:cubicBezTo>
                <a:cubicBezTo>
                  <a:pt x="43" y="45"/>
                  <a:pt x="64" y="39"/>
                  <a:pt x="101" y="35"/>
                </a:cubicBezTo>
                <a:cubicBezTo>
                  <a:pt x="140" y="30"/>
                  <a:pt x="186" y="27"/>
                  <a:pt x="221" y="28"/>
                </a:cubicBezTo>
                <a:cubicBezTo>
                  <a:pt x="228" y="29"/>
                  <a:pt x="234" y="23"/>
                  <a:pt x="235" y="15"/>
                </a:cubicBezTo>
                <a:cubicBezTo>
                  <a:pt x="235" y="8"/>
                  <a:pt x="229" y="2"/>
                  <a:pt x="222" y="2"/>
                </a:cubicBezTo>
                <a:cubicBezTo>
                  <a:pt x="183" y="0"/>
                  <a:pt x="130" y="3"/>
                  <a:pt x="88" y="9"/>
                </a:cubicBezTo>
                <a:close/>
                <a:moveTo>
                  <a:pt x="86" y="399"/>
                </a:moveTo>
                <a:cubicBezTo>
                  <a:pt x="120" y="393"/>
                  <a:pt x="161" y="386"/>
                  <a:pt x="205" y="379"/>
                </a:cubicBezTo>
                <a:cubicBezTo>
                  <a:pt x="207" y="379"/>
                  <a:pt x="209" y="379"/>
                  <a:pt x="210" y="378"/>
                </a:cubicBezTo>
                <a:cubicBezTo>
                  <a:pt x="210" y="379"/>
                  <a:pt x="210" y="379"/>
                  <a:pt x="211" y="380"/>
                </a:cubicBezTo>
                <a:cubicBezTo>
                  <a:pt x="212" y="387"/>
                  <a:pt x="219" y="392"/>
                  <a:pt x="226" y="390"/>
                </a:cubicBezTo>
                <a:cubicBezTo>
                  <a:pt x="234" y="389"/>
                  <a:pt x="274" y="390"/>
                  <a:pt x="324" y="395"/>
                </a:cubicBezTo>
                <a:cubicBezTo>
                  <a:pt x="370" y="400"/>
                  <a:pt x="396" y="406"/>
                  <a:pt x="409" y="410"/>
                </a:cubicBezTo>
                <a:cubicBezTo>
                  <a:pt x="402" y="413"/>
                  <a:pt x="388" y="417"/>
                  <a:pt x="363" y="421"/>
                </a:cubicBezTo>
                <a:cubicBezTo>
                  <a:pt x="333" y="425"/>
                  <a:pt x="294" y="428"/>
                  <a:pt x="250" y="428"/>
                </a:cubicBezTo>
                <a:cubicBezTo>
                  <a:pt x="198" y="429"/>
                  <a:pt x="145" y="427"/>
                  <a:pt x="103" y="423"/>
                </a:cubicBezTo>
                <a:cubicBezTo>
                  <a:pt x="67" y="419"/>
                  <a:pt x="48" y="414"/>
                  <a:pt x="38" y="411"/>
                </a:cubicBezTo>
                <a:cubicBezTo>
                  <a:pt x="47" y="408"/>
                  <a:pt x="61" y="404"/>
                  <a:pt x="86" y="39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2" name="Freeform 6"/>
          <p:cNvSpPr>
            <a:spLocks/>
          </p:cNvSpPr>
          <p:nvPr userDrawn="1"/>
        </p:nvSpPr>
        <p:spPr bwMode="auto">
          <a:xfrm>
            <a:off x="1322247" y="5151885"/>
            <a:ext cx="393667" cy="428810"/>
          </a:xfrm>
          <a:custGeom>
            <a:avLst/>
            <a:gdLst/>
            <a:ahLst/>
            <a:cxnLst>
              <a:cxn ang="0">
                <a:pos x="306" y="419"/>
              </a:cxn>
              <a:cxn ang="0">
                <a:pos x="363" y="378"/>
              </a:cxn>
              <a:cxn ang="0">
                <a:pos x="314" y="231"/>
              </a:cxn>
              <a:cxn ang="0">
                <a:pos x="294" y="233"/>
              </a:cxn>
              <a:cxn ang="0">
                <a:pos x="273" y="235"/>
              </a:cxn>
              <a:cxn ang="0">
                <a:pos x="261" y="241"/>
              </a:cxn>
              <a:cxn ang="0">
                <a:pos x="242" y="245"/>
              </a:cxn>
              <a:cxn ang="0">
                <a:pos x="227" y="250"/>
              </a:cxn>
              <a:cxn ang="0">
                <a:pos x="202" y="254"/>
              </a:cxn>
              <a:cxn ang="0">
                <a:pos x="168" y="199"/>
              </a:cxn>
              <a:cxn ang="0">
                <a:pos x="216" y="320"/>
              </a:cxn>
              <a:cxn ang="0">
                <a:pos x="199" y="338"/>
              </a:cxn>
              <a:cxn ang="0">
                <a:pos x="154" y="331"/>
              </a:cxn>
              <a:cxn ang="0">
                <a:pos x="158" y="337"/>
              </a:cxn>
              <a:cxn ang="0">
                <a:pos x="148" y="362"/>
              </a:cxn>
              <a:cxn ang="0">
                <a:pos x="178" y="3"/>
              </a:cxn>
              <a:cxn ang="0">
                <a:pos x="368" y="176"/>
              </a:cxn>
              <a:cxn ang="0">
                <a:pos x="353" y="190"/>
              </a:cxn>
              <a:cxn ang="0">
                <a:pos x="273" y="173"/>
              </a:cxn>
              <a:cxn ang="0">
                <a:pos x="161" y="102"/>
              </a:cxn>
              <a:cxn ang="0">
                <a:pos x="134" y="252"/>
              </a:cxn>
              <a:cxn ang="0">
                <a:pos x="118" y="273"/>
              </a:cxn>
              <a:cxn ang="0">
                <a:pos x="153" y="77"/>
              </a:cxn>
              <a:cxn ang="0">
                <a:pos x="298" y="159"/>
              </a:cxn>
              <a:cxn ang="0">
                <a:pos x="291" y="70"/>
              </a:cxn>
              <a:cxn ang="0">
                <a:pos x="31" y="191"/>
              </a:cxn>
              <a:cxn ang="0">
                <a:pos x="131" y="318"/>
              </a:cxn>
              <a:cxn ang="0">
                <a:pos x="180" y="304"/>
              </a:cxn>
              <a:cxn ang="0">
                <a:pos x="136" y="204"/>
              </a:cxn>
              <a:cxn ang="0">
                <a:pos x="193" y="177"/>
              </a:cxn>
              <a:cxn ang="0">
                <a:pos x="215" y="219"/>
              </a:cxn>
              <a:cxn ang="0">
                <a:pos x="246" y="217"/>
              </a:cxn>
              <a:cxn ang="0">
                <a:pos x="281" y="208"/>
              </a:cxn>
              <a:cxn ang="0">
                <a:pos x="333" y="213"/>
              </a:cxn>
              <a:cxn ang="0">
                <a:pos x="391" y="385"/>
              </a:cxn>
              <a:cxn ang="0">
                <a:pos x="324" y="425"/>
              </a:cxn>
            </a:cxnLst>
            <a:rect l="0" t="0" r="r" b="b"/>
            <a:pathLst>
              <a:path w="392" h="427">
                <a:moveTo>
                  <a:pt x="318" y="427"/>
                </a:moveTo>
                <a:cubicBezTo>
                  <a:pt x="313" y="427"/>
                  <a:pt x="308" y="424"/>
                  <a:pt x="306" y="419"/>
                </a:cubicBezTo>
                <a:cubicBezTo>
                  <a:pt x="303" y="412"/>
                  <a:pt x="306" y="404"/>
                  <a:pt x="313" y="401"/>
                </a:cubicBezTo>
                <a:cubicBezTo>
                  <a:pt x="363" y="378"/>
                  <a:pt x="363" y="378"/>
                  <a:pt x="363" y="378"/>
                </a:cubicBezTo>
                <a:cubicBezTo>
                  <a:pt x="351" y="267"/>
                  <a:pt x="339" y="255"/>
                  <a:pt x="323" y="239"/>
                </a:cubicBezTo>
                <a:cubicBezTo>
                  <a:pt x="320" y="237"/>
                  <a:pt x="317" y="234"/>
                  <a:pt x="314" y="231"/>
                </a:cubicBezTo>
                <a:cubicBezTo>
                  <a:pt x="311" y="228"/>
                  <a:pt x="308" y="225"/>
                  <a:pt x="304" y="225"/>
                </a:cubicBezTo>
                <a:cubicBezTo>
                  <a:pt x="300" y="225"/>
                  <a:pt x="296" y="230"/>
                  <a:pt x="294" y="233"/>
                </a:cubicBezTo>
                <a:cubicBezTo>
                  <a:pt x="292" y="236"/>
                  <a:pt x="288" y="238"/>
                  <a:pt x="284" y="239"/>
                </a:cubicBezTo>
                <a:cubicBezTo>
                  <a:pt x="280" y="239"/>
                  <a:pt x="276" y="238"/>
                  <a:pt x="273" y="235"/>
                </a:cubicBezTo>
                <a:cubicBezTo>
                  <a:pt x="272" y="233"/>
                  <a:pt x="270" y="232"/>
                  <a:pt x="270" y="232"/>
                </a:cubicBezTo>
                <a:cubicBezTo>
                  <a:pt x="267" y="233"/>
                  <a:pt x="263" y="238"/>
                  <a:pt x="261" y="241"/>
                </a:cubicBezTo>
                <a:cubicBezTo>
                  <a:pt x="259" y="244"/>
                  <a:pt x="256" y="246"/>
                  <a:pt x="252" y="247"/>
                </a:cubicBezTo>
                <a:cubicBezTo>
                  <a:pt x="248" y="248"/>
                  <a:pt x="245" y="247"/>
                  <a:pt x="242" y="245"/>
                </a:cubicBezTo>
                <a:cubicBezTo>
                  <a:pt x="234" y="240"/>
                  <a:pt x="231" y="240"/>
                  <a:pt x="231" y="240"/>
                </a:cubicBezTo>
                <a:cubicBezTo>
                  <a:pt x="229" y="241"/>
                  <a:pt x="228" y="247"/>
                  <a:pt x="227" y="250"/>
                </a:cubicBezTo>
                <a:cubicBezTo>
                  <a:pt x="227" y="256"/>
                  <a:pt x="222" y="261"/>
                  <a:pt x="216" y="262"/>
                </a:cubicBezTo>
                <a:cubicBezTo>
                  <a:pt x="210" y="263"/>
                  <a:pt x="204" y="260"/>
                  <a:pt x="202" y="254"/>
                </a:cubicBezTo>
                <a:cubicBezTo>
                  <a:pt x="177" y="199"/>
                  <a:pt x="177" y="199"/>
                  <a:pt x="177" y="199"/>
                </a:cubicBezTo>
                <a:cubicBezTo>
                  <a:pt x="174" y="198"/>
                  <a:pt x="171" y="198"/>
                  <a:pt x="168" y="199"/>
                </a:cubicBezTo>
                <a:cubicBezTo>
                  <a:pt x="166" y="200"/>
                  <a:pt x="164" y="203"/>
                  <a:pt x="163" y="205"/>
                </a:cubicBezTo>
                <a:cubicBezTo>
                  <a:pt x="216" y="320"/>
                  <a:pt x="216" y="320"/>
                  <a:pt x="216" y="320"/>
                </a:cubicBezTo>
                <a:cubicBezTo>
                  <a:pt x="219" y="325"/>
                  <a:pt x="218" y="331"/>
                  <a:pt x="214" y="335"/>
                </a:cubicBezTo>
                <a:cubicBezTo>
                  <a:pt x="210" y="339"/>
                  <a:pt x="204" y="340"/>
                  <a:pt x="199" y="338"/>
                </a:cubicBezTo>
                <a:cubicBezTo>
                  <a:pt x="199" y="338"/>
                  <a:pt x="191" y="335"/>
                  <a:pt x="167" y="329"/>
                </a:cubicBezTo>
                <a:cubicBezTo>
                  <a:pt x="160" y="327"/>
                  <a:pt x="155" y="329"/>
                  <a:pt x="154" y="331"/>
                </a:cubicBezTo>
                <a:cubicBezTo>
                  <a:pt x="153" y="333"/>
                  <a:pt x="153" y="334"/>
                  <a:pt x="154" y="335"/>
                </a:cubicBezTo>
                <a:cubicBezTo>
                  <a:pt x="158" y="337"/>
                  <a:pt x="158" y="337"/>
                  <a:pt x="158" y="337"/>
                </a:cubicBezTo>
                <a:cubicBezTo>
                  <a:pt x="163" y="341"/>
                  <a:pt x="165" y="347"/>
                  <a:pt x="163" y="353"/>
                </a:cubicBezTo>
                <a:cubicBezTo>
                  <a:pt x="161" y="359"/>
                  <a:pt x="154" y="363"/>
                  <a:pt x="148" y="362"/>
                </a:cubicBezTo>
                <a:cubicBezTo>
                  <a:pt x="67" y="344"/>
                  <a:pt x="8" y="274"/>
                  <a:pt x="5" y="192"/>
                </a:cubicBezTo>
                <a:cubicBezTo>
                  <a:pt x="0" y="92"/>
                  <a:pt x="78" y="7"/>
                  <a:pt x="178" y="3"/>
                </a:cubicBezTo>
                <a:cubicBezTo>
                  <a:pt x="227" y="0"/>
                  <a:pt x="273" y="17"/>
                  <a:pt x="309" y="50"/>
                </a:cubicBezTo>
                <a:cubicBezTo>
                  <a:pt x="345" y="83"/>
                  <a:pt x="366" y="128"/>
                  <a:pt x="368" y="176"/>
                </a:cubicBezTo>
                <a:cubicBezTo>
                  <a:pt x="368" y="180"/>
                  <a:pt x="366" y="183"/>
                  <a:pt x="364" y="186"/>
                </a:cubicBezTo>
                <a:cubicBezTo>
                  <a:pt x="361" y="189"/>
                  <a:pt x="357" y="190"/>
                  <a:pt x="353" y="190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79" y="184"/>
                  <a:pt x="274" y="179"/>
                  <a:pt x="273" y="173"/>
                </a:cubicBezTo>
                <a:cubicBezTo>
                  <a:pt x="270" y="145"/>
                  <a:pt x="252" y="120"/>
                  <a:pt x="227" y="107"/>
                </a:cubicBezTo>
                <a:cubicBezTo>
                  <a:pt x="206" y="97"/>
                  <a:pt x="183" y="95"/>
                  <a:pt x="161" y="102"/>
                </a:cubicBezTo>
                <a:cubicBezTo>
                  <a:pt x="139" y="109"/>
                  <a:pt x="121" y="124"/>
                  <a:pt x="111" y="145"/>
                </a:cubicBezTo>
                <a:cubicBezTo>
                  <a:pt x="92" y="181"/>
                  <a:pt x="102" y="226"/>
                  <a:pt x="134" y="252"/>
                </a:cubicBezTo>
                <a:cubicBezTo>
                  <a:pt x="140" y="256"/>
                  <a:pt x="141" y="265"/>
                  <a:pt x="137" y="270"/>
                </a:cubicBezTo>
                <a:cubicBezTo>
                  <a:pt x="132" y="276"/>
                  <a:pt x="124" y="277"/>
                  <a:pt x="118" y="273"/>
                </a:cubicBezTo>
                <a:cubicBezTo>
                  <a:pt x="76" y="239"/>
                  <a:pt x="63" y="181"/>
                  <a:pt x="87" y="133"/>
                </a:cubicBezTo>
                <a:cubicBezTo>
                  <a:pt x="101" y="106"/>
                  <a:pt x="124" y="86"/>
                  <a:pt x="153" y="77"/>
                </a:cubicBezTo>
                <a:cubicBezTo>
                  <a:pt x="182" y="67"/>
                  <a:pt x="212" y="70"/>
                  <a:pt x="239" y="83"/>
                </a:cubicBezTo>
                <a:cubicBezTo>
                  <a:pt x="269" y="99"/>
                  <a:pt x="290" y="126"/>
                  <a:pt x="298" y="159"/>
                </a:cubicBezTo>
                <a:cubicBezTo>
                  <a:pt x="340" y="162"/>
                  <a:pt x="340" y="162"/>
                  <a:pt x="340" y="162"/>
                </a:cubicBezTo>
                <a:cubicBezTo>
                  <a:pt x="335" y="127"/>
                  <a:pt x="318" y="94"/>
                  <a:pt x="291" y="70"/>
                </a:cubicBezTo>
                <a:cubicBezTo>
                  <a:pt x="260" y="42"/>
                  <a:pt x="221" y="27"/>
                  <a:pt x="179" y="29"/>
                </a:cubicBezTo>
                <a:cubicBezTo>
                  <a:pt x="94" y="33"/>
                  <a:pt x="28" y="105"/>
                  <a:pt x="31" y="191"/>
                </a:cubicBezTo>
                <a:cubicBezTo>
                  <a:pt x="34" y="252"/>
                  <a:pt x="72" y="305"/>
                  <a:pt x="127" y="327"/>
                </a:cubicBezTo>
                <a:cubicBezTo>
                  <a:pt x="128" y="324"/>
                  <a:pt x="129" y="321"/>
                  <a:pt x="131" y="318"/>
                </a:cubicBezTo>
                <a:cubicBezTo>
                  <a:pt x="139" y="304"/>
                  <a:pt x="155" y="298"/>
                  <a:pt x="174" y="303"/>
                </a:cubicBezTo>
                <a:cubicBezTo>
                  <a:pt x="176" y="303"/>
                  <a:pt x="178" y="304"/>
                  <a:pt x="180" y="304"/>
                </a:cubicBezTo>
                <a:cubicBezTo>
                  <a:pt x="137" y="212"/>
                  <a:pt x="137" y="212"/>
                  <a:pt x="137" y="212"/>
                </a:cubicBezTo>
                <a:cubicBezTo>
                  <a:pt x="136" y="210"/>
                  <a:pt x="136" y="207"/>
                  <a:pt x="136" y="204"/>
                </a:cubicBezTo>
                <a:cubicBezTo>
                  <a:pt x="136" y="202"/>
                  <a:pt x="140" y="183"/>
                  <a:pt x="156" y="175"/>
                </a:cubicBezTo>
                <a:cubicBezTo>
                  <a:pt x="163" y="172"/>
                  <a:pt x="176" y="169"/>
                  <a:pt x="193" y="177"/>
                </a:cubicBezTo>
                <a:cubicBezTo>
                  <a:pt x="195" y="179"/>
                  <a:pt x="198" y="181"/>
                  <a:pt x="199" y="184"/>
                </a:cubicBezTo>
                <a:cubicBezTo>
                  <a:pt x="215" y="219"/>
                  <a:pt x="215" y="219"/>
                  <a:pt x="215" y="219"/>
                </a:cubicBezTo>
                <a:cubicBezTo>
                  <a:pt x="216" y="218"/>
                  <a:pt x="218" y="217"/>
                  <a:pt x="219" y="216"/>
                </a:cubicBezTo>
                <a:cubicBezTo>
                  <a:pt x="227" y="213"/>
                  <a:pt x="236" y="213"/>
                  <a:pt x="246" y="217"/>
                </a:cubicBezTo>
                <a:cubicBezTo>
                  <a:pt x="251" y="212"/>
                  <a:pt x="258" y="207"/>
                  <a:pt x="267" y="206"/>
                </a:cubicBezTo>
                <a:cubicBezTo>
                  <a:pt x="270" y="205"/>
                  <a:pt x="275" y="206"/>
                  <a:pt x="281" y="208"/>
                </a:cubicBezTo>
                <a:cubicBezTo>
                  <a:pt x="286" y="203"/>
                  <a:pt x="293" y="199"/>
                  <a:pt x="302" y="198"/>
                </a:cubicBezTo>
                <a:cubicBezTo>
                  <a:pt x="310" y="198"/>
                  <a:pt x="322" y="200"/>
                  <a:pt x="333" y="213"/>
                </a:cubicBezTo>
                <a:cubicBezTo>
                  <a:pt x="336" y="215"/>
                  <a:pt x="339" y="218"/>
                  <a:pt x="341" y="220"/>
                </a:cubicBezTo>
                <a:cubicBezTo>
                  <a:pt x="362" y="240"/>
                  <a:pt x="378" y="256"/>
                  <a:pt x="391" y="385"/>
                </a:cubicBezTo>
                <a:cubicBezTo>
                  <a:pt x="392" y="390"/>
                  <a:pt x="388" y="396"/>
                  <a:pt x="383" y="398"/>
                </a:cubicBezTo>
                <a:cubicBezTo>
                  <a:pt x="324" y="425"/>
                  <a:pt x="324" y="425"/>
                  <a:pt x="324" y="425"/>
                </a:cubicBezTo>
                <a:cubicBezTo>
                  <a:pt x="322" y="426"/>
                  <a:pt x="320" y="427"/>
                  <a:pt x="318" y="4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3" name="Freeform 372"/>
          <p:cNvSpPr>
            <a:spLocks/>
          </p:cNvSpPr>
          <p:nvPr userDrawn="1"/>
        </p:nvSpPr>
        <p:spPr bwMode="auto">
          <a:xfrm>
            <a:off x="339248" y="3845899"/>
            <a:ext cx="355839" cy="400013"/>
          </a:xfrm>
          <a:custGeom>
            <a:avLst/>
            <a:gdLst/>
            <a:ahLst/>
            <a:cxnLst>
              <a:cxn ang="0">
                <a:pos x="116" y="437"/>
              </a:cxn>
              <a:cxn ang="0">
                <a:pos x="89" y="367"/>
              </a:cxn>
              <a:cxn ang="0">
                <a:pos x="98" y="318"/>
              </a:cxn>
              <a:cxn ang="0">
                <a:pos x="113" y="309"/>
              </a:cxn>
              <a:cxn ang="0">
                <a:pos x="171" y="315"/>
              </a:cxn>
              <a:cxn ang="0">
                <a:pos x="249" y="296"/>
              </a:cxn>
              <a:cxn ang="0">
                <a:pos x="293" y="250"/>
              </a:cxn>
              <a:cxn ang="0">
                <a:pos x="330" y="113"/>
              </a:cxn>
              <a:cxn ang="0">
                <a:pos x="355" y="30"/>
              </a:cxn>
              <a:cxn ang="0">
                <a:pos x="357" y="28"/>
              </a:cxn>
              <a:cxn ang="0">
                <a:pos x="283" y="28"/>
              </a:cxn>
              <a:cxn ang="0">
                <a:pos x="145" y="42"/>
              </a:cxn>
              <a:cxn ang="0">
                <a:pos x="47" y="113"/>
              </a:cxn>
              <a:cxn ang="0">
                <a:pos x="27" y="178"/>
              </a:cxn>
              <a:cxn ang="0">
                <a:pos x="44" y="234"/>
              </a:cxn>
              <a:cxn ang="0">
                <a:pos x="103" y="268"/>
              </a:cxn>
              <a:cxn ang="0">
                <a:pos x="105" y="263"/>
              </a:cxn>
              <a:cxn ang="0">
                <a:pos x="113" y="229"/>
              </a:cxn>
              <a:cxn ang="0">
                <a:pos x="153" y="133"/>
              </a:cxn>
              <a:cxn ang="0">
                <a:pos x="231" y="91"/>
              </a:cxn>
              <a:cxn ang="0">
                <a:pos x="231" y="91"/>
              </a:cxn>
              <a:cxn ang="0">
                <a:pos x="246" y="103"/>
              </a:cxn>
              <a:cxn ang="0">
                <a:pos x="235" y="118"/>
              </a:cxn>
              <a:cxn ang="0">
                <a:pos x="192" y="135"/>
              </a:cxn>
              <a:cxn ang="0">
                <a:pos x="165" y="162"/>
              </a:cxn>
              <a:cxn ang="0">
                <a:pos x="141" y="232"/>
              </a:cxn>
              <a:cxn ang="0">
                <a:pos x="131" y="273"/>
              </a:cxn>
              <a:cxn ang="0">
                <a:pos x="118" y="291"/>
              </a:cxn>
              <a:cxn ang="0">
                <a:pos x="104" y="295"/>
              </a:cxn>
              <a:cxn ang="0">
                <a:pos x="99" y="295"/>
              </a:cxn>
              <a:cxn ang="0">
                <a:pos x="22" y="250"/>
              </a:cxn>
              <a:cxn ang="0">
                <a:pos x="0" y="178"/>
              </a:cxn>
              <a:cxn ang="0">
                <a:pos x="25" y="97"/>
              </a:cxn>
              <a:cxn ang="0">
                <a:pos x="137" y="15"/>
              </a:cxn>
              <a:cxn ang="0">
                <a:pos x="283" y="0"/>
              </a:cxn>
              <a:cxn ang="0">
                <a:pos x="362" y="1"/>
              </a:cxn>
              <a:cxn ang="0">
                <a:pos x="393" y="1"/>
              </a:cxn>
              <a:cxn ang="0">
                <a:pos x="407" y="12"/>
              </a:cxn>
              <a:cxn ang="0">
                <a:pos x="398" y="27"/>
              </a:cxn>
              <a:cxn ang="0">
                <a:pos x="385" y="37"/>
              </a:cxn>
              <a:cxn ang="0">
                <a:pos x="374" y="54"/>
              </a:cxn>
              <a:cxn ang="0">
                <a:pos x="358" y="111"/>
              </a:cxn>
              <a:cxn ang="0">
                <a:pos x="320" y="256"/>
              </a:cxn>
              <a:cxn ang="0">
                <a:pos x="245" y="329"/>
              </a:cxn>
              <a:cxn ang="0">
                <a:pos x="171" y="342"/>
              </a:cxn>
              <a:cxn ang="0">
                <a:pos x="120" y="338"/>
              </a:cxn>
              <a:cxn ang="0">
                <a:pos x="116" y="367"/>
              </a:cxn>
              <a:cxn ang="0">
                <a:pos x="135" y="418"/>
              </a:cxn>
              <a:cxn ang="0">
                <a:pos x="155" y="434"/>
              </a:cxn>
              <a:cxn ang="0">
                <a:pos x="155" y="434"/>
              </a:cxn>
              <a:cxn ang="0">
                <a:pos x="161" y="453"/>
              </a:cxn>
              <a:cxn ang="0">
                <a:pos x="149" y="460"/>
              </a:cxn>
              <a:cxn ang="0">
                <a:pos x="143" y="459"/>
              </a:cxn>
            </a:cxnLst>
            <a:rect l="0" t="0" r="r" b="b"/>
            <a:pathLst>
              <a:path w="408" h="460">
                <a:moveTo>
                  <a:pt x="143" y="459"/>
                </a:moveTo>
                <a:cubicBezTo>
                  <a:pt x="142" y="459"/>
                  <a:pt x="129" y="452"/>
                  <a:pt x="116" y="437"/>
                </a:cubicBezTo>
                <a:cubicBezTo>
                  <a:pt x="116" y="437"/>
                  <a:pt x="116" y="437"/>
                  <a:pt x="116" y="437"/>
                </a:cubicBezTo>
                <a:cubicBezTo>
                  <a:pt x="102" y="423"/>
                  <a:pt x="89" y="399"/>
                  <a:pt x="89" y="367"/>
                </a:cubicBezTo>
                <a:cubicBezTo>
                  <a:pt x="89" y="367"/>
                  <a:pt x="89" y="367"/>
                  <a:pt x="89" y="367"/>
                </a:cubicBezTo>
                <a:cubicBezTo>
                  <a:pt x="89" y="352"/>
                  <a:pt x="91" y="336"/>
                  <a:pt x="98" y="318"/>
                </a:cubicBezTo>
                <a:cubicBezTo>
                  <a:pt x="98" y="318"/>
                  <a:pt x="98" y="318"/>
                  <a:pt x="98" y="318"/>
                </a:cubicBezTo>
                <a:cubicBezTo>
                  <a:pt x="100" y="311"/>
                  <a:pt x="106" y="307"/>
                  <a:pt x="113" y="309"/>
                </a:cubicBezTo>
                <a:cubicBezTo>
                  <a:pt x="113" y="309"/>
                  <a:pt x="113" y="309"/>
                  <a:pt x="113" y="309"/>
                </a:cubicBezTo>
                <a:cubicBezTo>
                  <a:pt x="135" y="313"/>
                  <a:pt x="154" y="315"/>
                  <a:pt x="171" y="315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205" y="315"/>
                  <a:pt x="230" y="307"/>
                  <a:pt x="249" y="296"/>
                </a:cubicBezTo>
                <a:cubicBezTo>
                  <a:pt x="249" y="296"/>
                  <a:pt x="249" y="296"/>
                  <a:pt x="249" y="296"/>
                </a:cubicBezTo>
                <a:cubicBezTo>
                  <a:pt x="268" y="285"/>
                  <a:pt x="282" y="269"/>
                  <a:pt x="293" y="250"/>
                </a:cubicBezTo>
                <a:cubicBezTo>
                  <a:pt x="293" y="250"/>
                  <a:pt x="293" y="250"/>
                  <a:pt x="293" y="250"/>
                </a:cubicBezTo>
                <a:cubicBezTo>
                  <a:pt x="314" y="211"/>
                  <a:pt x="322" y="159"/>
                  <a:pt x="330" y="113"/>
                </a:cubicBezTo>
                <a:cubicBezTo>
                  <a:pt x="330" y="113"/>
                  <a:pt x="330" y="113"/>
                  <a:pt x="330" y="113"/>
                </a:cubicBezTo>
                <a:cubicBezTo>
                  <a:pt x="336" y="81"/>
                  <a:pt x="342" y="53"/>
                  <a:pt x="355" y="30"/>
                </a:cubicBezTo>
                <a:cubicBezTo>
                  <a:pt x="355" y="30"/>
                  <a:pt x="355" y="30"/>
                  <a:pt x="355" y="30"/>
                </a:cubicBezTo>
                <a:cubicBezTo>
                  <a:pt x="356" y="30"/>
                  <a:pt x="356" y="29"/>
                  <a:pt x="357" y="28"/>
                </a:cubicBezTo>
                <a:cubicBezTo>
                  <a:pt x="357" y="28"/>
                  <a:pt x="357" y="28"/>
                  <a:pt x="357" y="28"/>
                </a:cubicBezTo>
                <a:cubicBezTo>
                  <a:pt x="331" y="28"/>
                  <a:pt x="306" y="28"/>
                  <a:pt x="283" y="28"/>
                </a:cubicBezTo>
                <a:cubicBezTo>
                  <a:pt x="283" y="28"/>
                  <a:pt x="283" y="28"/>
                  <a:pt x="283" y="28"/>
                </a:cubicBezTo>
                <a:cubicBezTo>
                  <a:pt x="229" y="28"/>
                  <a:pt x="183" y="30"/>
                  <a:pt x="145" y="42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07" y="53"/>
                  <a:pt x="76" y="74"/>
                  <a:pt x="47" y="11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35" y="129"/>
                  <a:pt x="27" y="154"/>
                  <a:pt x="27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7" y="198"/>
                  <a:pt x="32" y="218"/>
                  <a:pt x="44" y="234"/>
                </a:cubicBezTo>
                <a:cubicBezTo>
                  <a:pt x="44" y="234"/>
                  <a:pt x="44" y="234"/>
                  <a:pt x="44" y="234"/>
                </a:cubicBezTo>
                <a:cubicBezTo>
                  <a:pt x="56" y="249"/>
                  <a:pt x="74" y="262"/>
                  <a:pt x="103" y="268"/>
                </a:cubicBezTo>
                <a:cubicBezTo>
                  <a:pt x="103" y="268"/>
                  <a:pt x="103" y="268"/>
                  <a:pt x="103" y="268"/>
                </a:cubicBezTo>
                <a:cubicBezTo>
                  <a:pt x="104" y="267"/>
                  <a:pt x="105" y="265"/>
                  <a:pt x="105" y="263"/>
                </a:cubicBezTo>
                <a:cubicBezTo>
                  <a:pt x="105" y="263"/>
                  <a:pt x="105" y="263"/>
                  <a:pt x="105" y="263"/>
                </a:cubicBezTo>
                <a:cubicBezTo>
                  <a:pt x="108" y="255"/>
                  <a:pt x="110" y="243"/>
                  <a:pt x="113" y="229"/>
                </a:cubicBezTo>
                <a:cubicBezTo>
                  <a:pt x="113" y="229"/>
                  <a:pt x="113" y="229"/>
                  <a:pt x="113" y="229"/>
                </a:cubicBezTo>
                <a:cubicBezTo>
                  <a:pt x="119" y="200"/>
                  <a:pt x="127" y="162"/>
                  <a:pt x="153" y="133"/>
                </a:cubicBezTo>
                <a:cubicBezTo>
                  <a:pt x="153" y="133"/>
                  <a:pt x="153" y="133"/>
                  <a:pt x="153" y="133"/>
                </a:cubicBezTo>
                <a:cubicBezTo>
                  <a:pt x="170" y="113"/>
                  <a:pt x="196" y="97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8" y="90"/>
                  <a:pt x="245" y="95"/>
                  <a:pt x="246" y="103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8" y="110"/>
                  <a:pt x="243" y="117"/>
                  <a:pt x="235" y="118"/>
                </a:cubicBezTo>
                <a:cubicBezTo>
                  <a:pt x="235" y="118"/>
                  <a:pt x="235" y="118"/>
                  <a:pt x="235" y="118"/>
                </a:cubicBezTo>
                <a:cubicBezTo>
                  <a:pt x="217" y="121"/>
                  <a:pt x="203" y="127"/>
                  <a:pt x="192" y="135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81" y="142"/>
                  <a:pt x="172" y="151"/>
                  <a:pt x="165" y="162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52" y="183"/>
                  <a:pt x="145" y="209"/>
                  <a:pt x="141" y="232"/>
                </a:cubicBezTo>
                <a:cubicBezTo>
                  <a:pt x="141" y="232"/>
                  <a:pt x="141" y="232"/>
                  <a:pt x="141" y="232"/>
                </a:cubicBezTo>
                <a:cubicBezTo>
                  <a:pt x="137" y="248"/>
                  <a:pt x="135" y="262"/>
                  <a:pt x="131" y="273"/>
                </a:cubicBezTo>
                <a:cubicBezTo>
                  <a:pt x="131" y="273"/>
                  <a:pt x="131" y="273"/>
                  <a:pt x="131" y="273"/>
                </a:cubicBezTo>
                <a:cubicBezTo>
                  <a:pt x="128" y="280"/>
                  <a:pt x="125" y="286"/>
                  <a:pt x="118" y="291"/>
                </a:cubicBezTo>
                <a:cubicBezTo>
                  <a:pt x="118" y="291"/>
                  <a:pt x="118" y="291"/>
                  <a:pt x="118" y="291"/>
                </a:cubicBezTo>
                <a:cubicBezTo>
                  <a:pt x="114" y="294"/>
                  <a:pt x="109" y="296"/>
                  <a:pt x="104" y="295"/>
                </a:cubicBezTo>
                <a:cubicBezTo>
                  <a:pt x="104" y="295"/>
                  <a:pt x="104" y="295"/>
                  <a:pt x="104" y="295"/>
                </a:cubicBezTo>
                <a:cubicBezTo>
                  <a:pt x="102" y="295"/>
                  <a:pt x="101" y="295"/>
                  <a:pt x="99" y="295"/>
                </a:cubicBezTo>
                <a:cubicBezTo>
                  <a:pt x="99" y="295"/>
                  <a:pt x="99" y="295"/>
                  <a:pt x="99" y="295"/>
                </a:cubicBezTo>
                <a:cubicBezTo>
                  <a:pt x="64" y="288"/>
                  <a:pt x="38" y="272"/>
                  <a:pt x="22" y="250"/>
                </a:cubicBezTo>
                <a:cubicBezTo>
                  <a:pt x="22" y="250"/>
                  <a:pt x="22" y="250"/>
                  <a:pt x="22" y="250"/>
                </a:cubicBezTo>
                <a:cubicBezTo>
                  <a:pt x="6" y="229"/>
                  <a:pt x="0" y="203"/>
                  <a:pt x="0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48"/>
                  <a:pt x="9" y="119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56" y="53"/>
                  <a:pt x="94" y="28"/>
                  <a:pt x="137" y="15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80" y="2"/>
                  <a:pt x="228" y="0"/>
                  <a:pt x="283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308" y="0"/>
                  <a:pt x="334" y="1"/>
                  <a:pt x="362" y="1"/>
                </a:cubicBezTo>
                <a:cubicBezTo>
                  <a:pt x="362" y="1"/>
                  <a:pt x="362" y="1"/>
                  <a:pt x="362" y="1"/>
                </a:cubicBezTo>
                <a:cubicBezTo>
                  <a:pt x="372" y="1"/>
                  <a:pt x="383" y="1"/>
                  <a:pt x="393" y="1"/>
                </a:cubicBezTo>
                <a:cubicBezTo>
                  <a:pt x="393" y="1"/>
                  <a:pt x="393" y="1"/>
                  <a:pt x="393" y="1"/>
                </a:cubicBezTo>
                <a:cubicBezTo>
                  <a:pt x="400" y="1"/>
                  <a:pt x="406" y="5"/>
                  <a:pt x="407" y="1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408" y="18"/>
                  <a:pt x="405" y="25"/>
                  <a:pt x="398" y="27"/>
                </a:cubicBezTo>
                <a:cubicBezTo>
                  <a:pt x="398" y="27"/>
                  <a:pt x="398" y="27"/>
                  <a:pt x="398" y="27"/>
                </a:cubicBezTo>
                <a:cubicBezTo>
                  <a:pt x="393" y="29"/>
                  <a:pt x="389" y="32"/>
                  <a:pt x="385" y="37"/>
                </a:cubicBezTo>
                <a:cubicBezTo>
                  <a:pt x="385" y="37"/>
                  <a:pt x="385" y="37"/>
                  <a:pt x="385" y="37"/>
                </a:cubicBezTo>
                <a:cubicBezTo>
                  <a:pt x="381" y="41"/>
                  <a:pt x="377" y="47"/>
                  <a:pt x="374" y="54"/>
                </a:cubicBezTo>
                <a:cubicBezTo>
                  <a:pt x="374" y="54"/>
                  <a:pt x="374" y="54"/>
                  <a:pt x="374" y="54"/>
                </a:cubicBezTo>
                <a:cubicBezTo>
                  <a:pt x="367" y="69"/>
                  <a:pt x="363" y="89"/>
                  <a:pt x="358" y="111"/>
                </a:cubicBezTo>
                <a:cubicBezTo>
                  <a:pt x="358" y="111"/>
                  <a:pt x="358" y="111"/>
                  <a:pt x="358" y="111"/>
                </a:cubicBezTo>
                <a:cubicBezTo>
                  <a:pt x="350" y="156"/>
                  <a:pt x="343" y="211"/>
                  <a:pt x="320" y="256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05" y="287"/>
                  <a:pt x="281" y="314"/>
                  <a:pt x="245" y="329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25" y="337"/>
                  <a:pt x="200" y="342"/>
                  <a:pt x="171" y="342"/>
                </a:cubicBezTo>
                <a:cubicBezTo>
                  <a:pt x="171" y="342"/>
                  <a:pt x="171" y="342"/>
                  <a:pt x="171" y="342"/>
                </a:cubicBezTo>
                <a:cubicBezTo>
                  <a:pt x="156" y="342"/>
                  <a:pt x="139" y="341"/>
                  <a:pt x="120" y="338"/>
                </a:cubicBezTo>
                <a:cubicBezTo>
                  <a:pt x="120" y="338"/>
                  <a:pt x="120" y="338"/>
                  <a:pt x="120" y="338"/>
                </a:cubicBezTo>
                <a:cubicBezTo>
                  <a:pt x="117" y="349"/>
                  <a:pt x="116" y="358"/>
                  <a:pt x="116" y="367"/>
                </a:cubicBezTo>
                <a:cubicBezTo>
                  <a:pt x="116" y="367"/>
                  <a:pt x="116" y="367"/>
                  <a:pt x="116" y="367"/>
                </a:cubicBezTo>
                <a:cubicBezTo>
                  <a:pt x="116" y="391"/>
                  <a:pt x="125" y="407"/>
                  <a:pt x="135" y="418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44" y="429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55" y="434"/>
                  <a:pt x="155" y="434"/>
                  <a:pt x="155" y="434"/>
                </a:cubicBezTo>
                <a:cubicBezTo>
                  <a:pt x="162" y="438"/>
                  <a:pt x="165" y="446"/>
                  <a:pt x="161" y="453"/>
                </a:cubicBezTo>
                <a:cubicBezTo>
                  <a:pt x="161" y="453"/>
                  <a:pt x="161" y="453"/>
                  <a:pt x="161" y="453"/>
                </a:cubicBezTo>
                <a:cubicBezTo>
                  <a:pt x="159" y="458"/>
                  <a:pt x="154" y="460"/>
                  <a:pt x="149" y="460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47" y="460"/>
                  <a:pt x="145" y="460"/>
                  <a:pt x="143" y="45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4" name="Freeform 300"/>
          <p:cNvSpPr>
            <a:spLocks/>
          </p:cNvSpPr>
          <p:nvPr userDrawn="1"/>
        </p:nvSpPr>
        <p:spPr bwMode="auto">
          <a:xfrm>
            <a:off x="820210" y="3878409"/>
            <a:ext cx="334980" cy="334980"/>
          </a:xfrm>
          <a:custGeom>
            <a:avLst/>
            <a:gdLst/>
            <a:ahLst/>
            <a:cxnLst>
              <a:cxn ang="0">
                <a:pos x="271" y="2"/>
              </a:cxn>
              <a:cxn ang="0">
                <a:pos x="250" y="13"/>
              </a:cxn>
              <a:cxn ang="0">
                <a:pos x="106" y="157"/>
              </a:cxn>
              <a:cxn ang="0">
                <a:pos x="102" y="167"/>
              </a:cxn>
              <a:cxn ang="0">
                <a:pos x="106" y="176"/>
              </a:cxn>
              <a:cxn ang="0">
                <a:pos x="125" y="176"/>
              </a:cxn>
              <a:cxn ang="0">
                <a:pos x="269" y="31"/>
              </a:cxn>
              <a:cxn ang="0">
                <a:pos x="271" y="29"/>
              </a:cxn>
              <a:cxn ang="0">
                <a:pos x="271" y="30"/>
              </a:cxn>
              <a:cxn ang="0">
                <a:pos x="275" y="28"/>
              </a:cxn>
              <a:cxn ang="0">
                <a:pos x="329" y="63"/>
              </a:cxn>
              <a:cxn ang="0">
                <a:pos x="357" y="110"/>
              </a:cxn>
              <a:cxn ang="0">
                <a:pos x="356" y="116"/>
              </a:cxn>
              <a:cxn ang="0">
                <a:pos x="356" y="115"/>
              </a:cxn>
              <a:cxn ang="0">
                <a:pos x="355" y="116"/>
              </a:cxn>
              <a:cxn ang="0">
                <a:pos x="147" y="323"/>
              </a:cxn>
              <a:cxn ang="0">
                <a:pos x="33" y="353"/>
              </a:cxn>
              <a:cxn ang="0">
                <a:pos x="63" y="238"/>
              </a:cxn>
              <a:cxn ang="0">
                <a:pos x="91" y="218"/>
              </a:cxn>
              <a:cxn ang="0">
                <a:pos x="69" y="249"/>
              </a:cxn>
              <a:cxn ang="0">
                <a:pos x="65" y="259"/>
              </a:cxn>
              <a:cxn ang="0">
                <a:pos x="69" y="268"/>
              </a:cxn>
              <a:cxn ang="0">
                <a:pos x="88" y="268"/>
              </a:cxn>
              <a:cxn ang="0">
                <a:pos x="135" y="249"/>
              </a:cxn>
              <a:cxn ang="0">
                <a:pos x="136" y="252"/>
              </a:cxn>
              <a:cxn ang="0">
                <a:pos x="115" y="296"/>
              </a:cxn>
              <a:cxn ang="0">
                <a:pos x="111" y="305"/>
              </a:cxn>
              <a:cxn ang="0">
                <a:pos x="112" y="310"/>
              </a:cxn>
              <a:cxn ang="0">
                <a:pos x="113" y="311"/>
              </a:cxn>
              <a:cxn ang="0">
                <a:pos x="114" y="313"/>
              </a:cxn>
              <a:cxn ang="0">
                <a:pos x="114" y="313"/>
              </a:cxn>
              <a:cxn ang="0">
                <a:pos x="115" y="315"/>
              </a:cxn>
              <a:cxn ang="0">
                <a:pos x="115" y="315"/>
              </a:cxn>
              <a:cxn ang="0">
                <a:pos x="115" y="315"/>
              </a:cxn>
              <a:cxn ang="0">
                <a:pos x="117" y="316"/>
              </a:cxn>
              <a:cxn ang="0">
                <a:pos x="117" y="316"/>
              </a:cxn>
              <a:cxn ang="0">
                <a:pos x="134" y="315"/>
              </a:cxn>
              <a:cxn ang="0">
                <a:pos x="135" y="313"/>
              </a:cxn>
              <a:cxn ang="0">
                <a:pos x="136" y="313"/>
              </a:cxn>
              <a:cxn ang="0">
                <a:pos x="162" y="252"/>
              </a:cxn>
              <a:cxn ang="0">
                <a:pos x="154" y="230"/>
              </a:cxn>
              <a:cxn ang="0">
                <a:pos x="118" y="224"/>
              </a:cxn>
              <a:cxn ang="0">
                <a:pos x="122" y="206"/>
              </a:cxn>
              <a:cxn ang="0">
                <a:pos x="117" y="192"/>
              </a:cxn>
              <a:cxn ang="0">
                <a:pos x="103" y="187"/>
              </a:cxn>
              <a:cxn ang="0">
                <a:pos x="41" y="222"/>
              </a:cxn>
              <a:cxn ang="0">
                <a:pos x="38" y="227"/>
              </a:cxn>
              <a:cxn ang="0">
                <a:pos x="38" y="228"/>
              </a:cxn>
              <a:cxn ang="0">
                <a:pos x="38" y="228"/>
              </a:cxn>
              <a:cxn ang="0">
                <a:pos x="1" y="368"/>
              </a:cxn>
              <a:cxn ang="0">
                <a:pos x="5" y="381"/>
              </a:cxn>
              <a:cxn ang="0">
                <a:pos x="17" y="384"/>
              </a:cxn>
              <a:cxn ang="0">
                <a:pos x="157" y="348"/>
              </a:cxn>
              <a:cxn ang="0">
                <a:pos x="163" y="344"/>
              </a:cxn>
              <a:cxn ang="0">
                <a:pos x="373" y="136"/>
              </a:cxn>
              <a:cxn ang="0">
                <a:pos x="384" y="114"/>
              </a:cxn>
              <a:cxn ang="0">
                <a:pos x="384" y="110"/>
              </a:cxn>
              <a:cxn ang="0">
                <a:pos x="348" y="44"/>
              </a:cxn>
              <a:cxn ang="0">
                <a:pos x="348" y="44"/>
              </a:cxn>
              <a:cxn ang="0">
                <a:pos x="271" y="2"/>
              </a:cxn>
            </a:cxnLst>
            <a:rect l="0" t="0" r="r" b="b"/>
            <a:pathLst>
              <a:path w="384" h="386">
                <a:moveTo>
                  <a:pt x="271" y="2"/>
                </a:moveTo>
                <a:cubicBezTo>
                  <a:pt x="259" y="3"/>
                  <a:pt x="253" y="10"/>
                  <a:pt x="250" y="13"/>
                </a:cubicBezTo>
                <a:cubicBezTo>
                  <a:pt x="249" y="14"/>
                  <a:pt x="106" y="157"/>
                  <a:pt x="106" y="157"/>
                </a:cubicBezTo>
                <a:cubicBezTo>
                  <a:pt x="103" y="160"/>
                  <a:pt x="102" y="163"/>
                  <a:pt x="102" y="167"/>
                </a:cubicBezTo>
                <a:cubicBezTo>
                  <a:pt x="102" y="170"/>
                  <a:pt x="103" y="173"/>
                  <a:pt x="106" y="176"/>
                </a:cubicBezTo>
                <a:cubicBezTo>
                  <a:pt x="111" y="181"/>
                  <a:pt x="120" y="181"/>
                  <a:pt x="125" y="176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70" y="31"/>
                  <a:pt x="271" y="30"/>
                  <a:pt x="271" y="29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71" y="30"/>
                  <a:pt x="272" y="28"/>
                  <a:pt x="275" y="28"/>
                </a:cubicBezTo>
                <a:cubicBezTo>
                  <a:pt x="281" y="28"/>
                  <a:pt x="298" y="32"/>
                  <a:pt x="329" y="63"/>
                </a:cubicBezTo>
                <a:cubicBezTo>
                  <a:pt x="352" y="87"/>
                  <a:pt x="357" y="102"/>
                  <a:pt x="357" y="110"/>
                </a:cubicBezTo>
                <a:cubicBezTo>
                  <a:pt x="357" y="113"/>
                  <a:pt x="357" y="115"/>
                  <a:pt x="356" y="116"/>
                </a:cubicBezTo>
                <a:cubicBezTo>
                  <a:pt x="356" y="115"/>
                  <a:pt x="356" y="115"/>
                  <a:pt x="356" y="115"/>
                </a:cubicBezTo>
                <a:cubicBezTo>
                  <a:pt x="356" y="115"/>
                  <a:pt x="355" y="116"/>
                  <a:pt x="355" y="116"/>
                </a:cubicBezTo>
                <a:cubicBezTo>
                  <a:pt x="355" y="116"/>
                  <a:pt x="152" y="318"/>
                  <a:pt x="147" y="323"/>
                </a:cubicBezTo>
                <a:cubicBezTo>
                  <a:pt x="142" y="324"/>
                  <a:pt x="63" y="345"/>
                  <a:pt x="33" y="353"/>
                </a:cubicBezTo>
                <a:cubicBezTo>
                  <a:pt x="41" y="322"/>
                  <a:pt x="61" y="243"/>
                  <a:pt x="63" y="238"/>
                </a:cubicBezTo>
                <a:cubicBezTo>
                  <a:pt x="71" y="231"/>
                  <a:pt x="82" y="223"/>
                  <a:pt x="91" y="218"/>
                </a:cubicBezTo>
                <a:cubicBezTo>
                  <a:pt x="86" y="228"/>
                  <a:pt x="77" y="241"/>
                  <a:pt x="69" y="249"/>
                </a:cubicBezTo>
                <a:cubicBezTo>
                  <a:pt x="66" y="252"/>
                  <a:pt x="65" y="255"/>
                  <a:pt x="65" y="259"/>
                </a:cubicBezTo>
                <a:cubicBezTo>
                  <a:pt x="65" y="262"/>
                  <a:pt x="66" y="266"/>
                  <a:pt x="69" y="268"/>
                </a:cubicBezTo>
                <a:cubicBezTo>
                  <a:pt x="74" y="274"/>
                  <a:pt x="83" y="274"/>
                  <a:pt x="88" y="268"/>
                </a:cubicBezTo>
                <a:cubicBezTo>
                  <a:pt x="101" y="255"/>
                  <a:pt x="130" y="246"/>
                  <a:pt x="135" y="249"/>
                </a:cubicBezTo>
                <a:cubicBezTo>
                  <a:pt x="136" y="250"/>
                  <a:pt x="136" y="251"/>
                  <a:pt x="136" y="252"/>
                </a:cubicBezTo>
                <a:cubicBezTo>
                  <a:pt x="136" y="261"/>
                  <a:pt x="127" y="284"/>
                  <a:pt x="115" y="296"/>
                </a:cubicBezTo>
                <a:cubicBezTo>
                  <a:pt x="113" y="298"/>
                  <a:pt x="111" y="302"/>
                  <a:pt x="111" y="305"/>
                </a:cubicBezTo>
                <a:cubicBezTo>
                  <a:pt x="111" y="307"/>
                  <a:pt x="112" y="309"/>
                  <a:pt x="112" y="310"/>
                </a:cubicBezTo>
                <a:cubicBezTo>
                  <a:pt x="112" y="310"/>
                  <a:pt x="113" y="310"/>
                  <a:pt x="113" y="311"/>
                </a:cubicBezTo>
                <a:cubicBezTo>
                  <a:pt x="113" y="311"/>
                  <a:pt x="113" y="312"/>
                  <a:pt x="114" y="313"/>
                </a:cubicBezTo>
                <a:cubicBezTo>
                  <a:pt x="114" y="313"/>
                  <a:pt x="114" y="313"/>
                  <a:pt x="114" y="313"/>
                </a:cubicBezTo>
                <a:cubicBezTo>
                  <a:pt x="115" y="314"/>
                  <a:pt x="115" y="314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5" y="315"/>
                  <a:pt x="115" y="315"/>
                  <a:pt x="115" y="315"/>
                </a:cubicBezTo>
                <a:cubicBezTo>
                  <a:pt x="116" y="315"/>
                  <a:pt x="116" y="316"/>
                  <a:pt x="117" y="316"/>
                </a:cubicBezTo>
                <a:cubicBezTo>
                  <a:pt x="117" y="316"/>
                  <a:pt x="117" y="316"/>
                  <a:pt x="117" y="316"/>
                </a:cubicBezTo>
                <a:cubicBezTo>
                  <a:pt x="123" y="320"/>
                  <a:pt x="130" y="319"/>
                  <a:pt x="134" y="315"/>
                </a:cubicBezTo>
                <a:cubicBezTo>
                  <a:pt x="135" y="313"/>
                  <a:pt x="135" y="313"/>
                  <a:pt x="135" y="313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47" y="300"/>
                  <a:pt x="162" y="274"/>
                  <a:pt x="162" y="252"/>
                </a:cubicBezTo>
                <a:cubicBezTo>
                  <a:pt x="162" y="243"/>
                  <a:pt x="160" y="236"/>
                  <a:pt x="154" y="230"/>
                </a:cubicBezTo>
                <a:cubicBezTo>
                  <a:pt x="145" y="221"/>
                  <a:pt x="132" y="220"/>
                  <a:pt x="118" y="224"/>
                </a:cubicBezTo>
                <a:cubicBezTo>
                  <a:pt x="121" y="218"/>
                  <a:pt x="122" y="212"/>
                  <a:pt x="122" y="206"/>
                </a:cubicBezTo>
                <a:cubicBezTo>
                  <a:pt x="122" y="201"/>
                  <a:pt x="121" y="196"/>
                  <a:pt x="117" y="192"/>
                </a:cubicBezTo>
                <a:cubicBezTo>
                  <a:pt x="114" y="190"/>
                  <a:pt x="110" y="187"/>
                  <a:pt x="103" y="187"/>
                </a:cubicBezTo>
                <a:cubicBezTo>
                  <a:pt x="84" y="187"/>
                  <a:pt x="53" y="210"/>
                  <a:pt x="41" y="222"/>
                </a:cubicBezTo>
                <a:cubicBezTo>
                  <a:pt x="40" y="223"/>
                  <a:pt x="39" y="225"/>
                  <a:pt x="38" y="227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38" y="228"/>
                  <a:pt x="38" y="228"/>
                  <a:pt x="38" y="228"/>
                </a:cubicBezTo>
                <a:cubicBezTo>
                  <a:pt x="1" y="368"/>
                  <a:pt x="1" y="368"/>
                  <a:pt x="1" y="368"/>
                </a:cubicBezTo>
                <a:cubicBezTo>
                  <a:pt x="0" y="373"/>
                  <a:pt x="1" y="378"/>
                  <a:pt x="5" y="381"/>
                </a:cubicBezTo>
                <a:cubicBezTo>
                  <a:pt x="8" y="384"/>
                  <a:pt x="13" y="386"/>
                  <a:pt x="17" y="384"/>
                </a:cubicBezTo>
                <a:cubicBezTo>
                  <a:pt x="157" y="348"/>
                  <a:pt x="157" y="348"/>
                  <a:pt x="157" y="348"/>
                </a:cubicBezTo>
                <a:cubicBezTo>
                  <a:pt x="160" y="347"/>
                  <a:pt x="162" y="346"/>
                  <a:pt x="163" y="344"/>
                </a:cubicBezTo>
                <a:cubicBezTo>
                  <a:pt x="163" y="344"/>
                  <a:pt x="372" y="136"/>
                  <a:pt x="373" y="136"/>
                </a:cubicBezTo>
                <a:cubicBezTo>
                  <a:pt x="376" y="133"/>
                  <a:pt x="383" y="126"/>
                  <a:pt x="384" y="114"/>
                </a:cubicBezTo>
                <a:cubicBezTo>
                  <a:pt x="384" y="112"/>
                  <a:pt x="384" y="111"/>
                  <a:pt x="384" y="110"/>
                </a:cubicBezTo>
                <a:cubicBezTo>
                  <a:pt x="384" y="91"/>
                  <a:pt x="372" y="69"/>
                  <a:pt x="348" y="44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18" y="14"/>
                  <a:pt x="292" y="0"/>
                  <a:pt x="271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5" name="Freeform 341"/>
          <p:cNvSpPr>
            <a:spLocks/>
          </p:cNvSpPr>
          <p:nvPr userDrawn="1"/>
        </p:nvSpPr>
        <p:spPr bwMode="auto">
          <a:xfrm>
            <a:off x="1879071" y="3877182"/>
            <a:ext cx="397558" cy="337434"/>
          </a:xfrm>
          <a:custGeom>
            <a:avLst/>
            <a:gdLst/>
            <a:ahLst/>
            <a:cxnLst>
              <a:cxn ang="0">
                <a:pos x="228" y="14"/>
              </a:cxn>
              <a:cxn ang="0">
                <a:pos x="124" y="0"/>
              </a:cxn>
              <a:cxn ang="0">
                <a:pos x="0" y="54"/>
              </a:cxn>
              <a:cxn ang="0">
                <a:pos x="1" y="56"/>
              </a:cxn>
              <a:cxn ang="0">
                <a:pos x="14" y="160"/>
              </a:cxn>
              <a:cxn ang="0">
                <a:pos x="1" y="265"/>
              </a:cxn>
              <a:cxn ang="0">
                <a:pos x="16" y="373"/>
              </a:cxn>
              <a:cxn ang="0">
                <a:pos x="124" y="388"/>
              </a:cxn>
              <a:cxn ang="0">
                <a:pos x="228" y="375"/>
              </a:cxn>
              <a:cxn ang="0">
                <a:pos x="333" y="388"/>
              </a:cxn>
              <a:cxn ang="0">
                <a:pos x="456" y="335"/>
              </a:cxn>
              <a:cxn ang="0">
                <a:pos x="443" y="230"/>
              </a:cxn>
              <a:cxn ang="0">
                <a:pos x="456" y="126"/>
              </a:cxn>
              <a:cxn ang="0">
                <a:pos x="429" y="9"/>
              </a:cxn>
              <a:cxn ang="0">
                <a:pos x="411" y="27"/>
              </a:cxn>
              <a:cxn ang="0">
                <a:pos x="429" y="56"/>
              </a:cxn>
              <a:cxn ang="0">
                <a:pos x="409" y="91"/>
              </a:cxn>
              <a:cxn ang="0">
                <a:pos x="416" y="149"/>
              </a:cxn>
              <a:cxn ang="0">
                <a:pos x="416" y="172"/>
              </a:cxn>
              <a:cxn ang="0">
                <a:pos x="409" y="230"/>
              </a:cxn>
              <a:cxn ang="0">
                <a:pos x="429" y="265"/>
              </a:cxn>
              <a:cxn ang="0">
                <a:pos x="411" y="294"/>
              </a:cxn>
              <a:cxn ang="0">
                <a:pos x="418" y="312"/>
              </a:cxn>
              <a:cxn ang="0">
                <a:pos x="379" y="348"/>
              </a:cxn>
              <a:cxn ang="0">
                <a:pos x="333" y="361"/>
              </a:cxn>
              <a:cxn ang="0">
                <a:pos x="286" y="348"/>
              </a:cxn>
              <a:cxn ang="0">
                <a:pos x="228" y="341"/>
              </a:cxn>
              <a:cxn ang="0">
                <a:pos x="170" y="348"/>
              </a:cxn>
              <a:cxn ang="0">
                <a:pos x="124" y="361"/>
              </a:cxn>
              <a:cxn ang="0">
                <a:pos x="95" y="343"/>
              </a:cxn>
              <a:cxn ang="0">
                <a:pos x="54" y="362"/>
              </a:cxn>
              <a:cxn ang="0">
                <a:pos x="41" y="311"/>
              </a:cxn>
              <a:cxn ang="0">
                <a:pos x="41" y="288"/>
              </a:cxn>
              <a:cxn ang="0">
                <a:pos x="47" y="230"/>
              </a:cxn>
              <a:cxn ang="0">
                <a:pos x="27" y="195"/>
              </a:cxn>
              <a:cxn ang="0">
                <a:pos x="47" y="160"/>
              </a:cxn>
              <a:cxn ang="0">
                <a:pos x="41" y="102"/>
              </a:cxn>
              <a:cxn ang="0">
                <a:pos x="41" y="79"/>
              </a:cxn>
              <a:cxn ang="0">
                <a:pos x="27" y="54"/>
              </a:cxn>
              <a:cxn ang="0">
                <a:pos x="89" y="47"/>
              </a:cxn>
              <a:cxn ang="0">
                <a:pos x="147" y="41"/>
              </a:cxn>
              <a:cxn ang="0">
                <a:pos x="194" y="27"/>
              </a:cxn>
              <a:cxn ang="0">
                <a:pos x="240" y="41"/>
              </a:cxn>
              <a:cxn ang="0">
                <a:pos x="298" y="47"/>
              </a:cxn>
              <a:cxn ang="0">
                <a:pos x="347" y="14"/>
              </a:cxn>
            </a:cxnLst>
            <a:rect l="0" t="0" r="r" b="b"/>
            <a:pathLst>
              <a:path w="456" h="388">
                <a:moveTo>
                  <a:pt x="298" y="14"/>
                </a:moveTo>
                <a:cubicBezTo>
                  <a:pt x="289" y="5"/>
                  <a:pt x="276" y="0"/>
                  <a:pt x="263" y="0"/>
                </a:cubicBezTo>
                <a:cubicBezTo>
                  <a:pt x="250" y="0"/>
                  <a:pt x="238" y="5"/>
                  <a:pt x="228" y="14"/>
                </a:cubicBezTo>
                <a:cubicBezTo>
                  <a:pt x="219" y="5"/>
                  <a:pt x="207" y="0"/>
                  <a:pt x="194" y="0"/>
                </a:cubicBezTo>
                <a:cubicBezTo>
                  <a:pt x="181" y="0"/>
                  <a:pt x="168" y="5"/>
                  <a:pt x="159" y="14"/>
                </a:cubicBezTo>
                <a:cubicBezTo>
                  <a:pt x="149" y="5"/>
                  <a:pt x="137" y="0"/>
                  <a:pt x="124" y="0"/>
                </a:cubicBezTo>
                <a:cubicBezTo>
                  <a:pt x="111" y="0"/>
                  <a:pt x="98" y="5"/>
                  <a:pt x="89" y="14"/>
                </a:cubicBezTo>
                <a:cubicBezTo>
                  <a:pt x="79" y="5"/>
                  <a:pt x="67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54"/>
                  <a:pt x="0" y="55"/>
                  <a:pt x="0" y="55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1" y="56"/>
                  <a:pt x="1" y="56"/>
                </a:cubicBezTo>
                <a:cubicBezTo>
                  <a:pt x="1" y="69"/>
                  <a:pt x="5" y="81"/>
                  <a:pt x="14" y="90"/>
                </a:cubicBezTo>
                <a:cubicBezTo>
                  <a:pt x="5" y="100"/>
                  <a:pt x="1" y="112"/>
                  <a:pt x="1" y="125"/>
                </a:cubicBezTo>
                <a:cubicBezTo>
                  <a:pt x="1" y="138"/>
                  <a:pt x="5" y="151"/>
                  <a:pt x="14" y="160"/>
                </a:cubicBezTo>
                <a:cubicBezTo>
                  <a:pt x="5" y="170"/>
                  <a:pt x="1" y="182"/>
                  <a:pt x="1" y="195"/>
                </a:cubicBezTo>
                <a:cubicBezTo>
                  <a:pt x="1" y="208"/>
                  <a:pt x="5" y="220"/>
                  <a:pt x="14" y="230"/>
                </a:cubicBezTo>
                <a:cubicBezTo>
                  <a:pt x="5" y="240"/>
                  <a:pt x="1" y="252"/>
                  <a:pt x="1" y="265"/>
                </a:cubicBezTo>
                <a:cubicBezTo>
                  <a:pt x="1" y="278"/>
                  <a:pt x="5" y="290"/>
                  <a:pt x="14" y="300"/>
                </a:cubicBezTo>
                <a:cubicBezTo>
                  <a:pt x="5" y="309"/>
                  <a:pt x="1" y="322"/>
                  <a:pt x="1" y="335"/>
                </a:cubicBezTo>
                <a:cubicBezTo>
                  <a:pt x="1" y="349"/>
                  <a:pt x="6" y="362"/>
                  <a:pt x="16" y="373"/>
                </a:cubicBezTo>
                <a:cubicBezTo>
                  <a:pt x="26" y="383"/>
                  <a:pt x="40" y="388"/>
                  <a:pt x="54" y="388"/>
                </a:cubicBezTo>
                <a:cubicBezTo>
                  <a:pt x="67" y="388"/>
                  <a:pt x="79" y="383"/>
                  <a:pt x="89" y="375"/>
                </a:cubicBezTo>
                <a:cubicBezTo>
                  <a:pt x="99" y="383"/>
                  <a:pt x="111" y="388"/>
                  <a:pt x="124" y="388"/>
                </a:cubicBezTo>
                <a:cubicBezTo>
                  <a:pt x="137" y="388"/>
                  <a:pt x="149" y="383"/>
                  <a:pt x="158" y="375"/>
                </a:cubicBezTo>
                <a:cubicBezTo>
                  <a:pt x="168" y="383"/>
                  <a:pt x="180" y="388"/>
                  <a:pt x="193" y="388"/>
                </a:cubicBezTo>
                <a:cubicBezTo>
                  <a:pt x="206" y="388"/>
                  <a:pt x="219" y="383"/>
                  <a:pt x="228" y="375"/>
                </a:cubicBezTo>
                <a:cubicBezTo>
                  <a:pt x="238" y="383"/>
                  <a:pt x="250" y="388"/>
                  <a:pt x="263" y="388"/>
                </a:cubicBezTo>
                <a:cubicBezTo>
                  <a:pt x="276" y="388"/>
                  <a:pt x="288" y="383"/>
                  <a:pt x="298" y="375"/>
                </a:cubicBezTo>
                <a:cubicBezTo>
                  <a:pt x="308" y="383"/>
                  <a:pt x="320" y="388"/>
                  <a:pt x="333" y="388"/>
                </a:cubicBezTo>
                <a:cubicBezTo>
                  <a:pt x="346" y="388"/>
                  <a:pt x="358" y="383"/>
                  <a:pt x="368" y="375"/>
                </a:cubicBezTo>
                <a:cubicBezTo>
                  <a:pt x="377" y="383"/>
                  <a:pt x="390" y="388"/>
                  <a:pt x="403" y="388"/>
                </a:cubicBezTo>
                <a:cubicBezTo>
                  <a:pt x="432" y="388"/>
                  <a:pt x="456" y="364"/>
                  <a:pt x="456" y="335"/>
                </a:cubicBezTo>
                <a:cubicBezTo>
                  <a:pt x="456" y="322"/>
                  <a:pt x="451" y="309"/>
                  <a:pt x="443" y="300"/>
                </a:cubicBezTo>
                <a:cubicBezTo>
                  <a:pt x="451" y="290"/>
                  <a:pt x="456" y="278"/>
                  <a:pt x="456" y="265"/>
                </a:cubicBezTo>
                <a:cubicBezTo>
                  <a:pt x="456" y="252"/>
                  <a:pt x="451" y="240"/>
                  <a:pt x="443" y="230"/>
                </a:cubicBezTo>
                <a:cubicBezTo>
                  <a:pt x="451" y="221"/>
                  <a:pt x="456" y="208"/>
                  <a:pt x="456" y="195"/>
                </a:cubicBezTo>
                <a:cubicBezTo>
                  <a:pt x="456" y="182"/>
                  <a:pt x="451" y="170"/>
                  <a:pt x="443" y="161"/>
                </a:cubicBezTo>
                <a:cubicBezTo>
                  <a:pt x="451" y="151"/>
                  <a:pt x="456" y="139"/>
                  <a:pt x="456" y="126"/>
                </a:cubicBezTo>
                <a:cubicBezTo>
                  <a:pt x="456" y="113"/>
                  <a:pt x="451" y="100"/>
                  <a:pt x="443" y="91"/>
                </a:cubicBezTo>
                <a:cubicBezTo>
                  <a:pt x="451" y="81"/>
                  <a:pt x="456" y="69"/>
                  <a:pt x="456" y="56"/>
                </a:cubicBezTo>
                <a:cubicBezTo>
                  <a:pt x="456" y="37"/>
                  <a:pt x="446" y="19"/>
                  <a:pt x="429" y="9"/>
                </a:cubicBezTo>
                <a:cubicBezTo>
                  <a:pt x="424" y="6"/>
                  <a:pt x="418" y="7"/>
                  <a:pt x="413" y="11"/>
                </a:cubicBezTo>
                <a:cubicBezTo>
                  <a:pt x="411" y="14"/>
                  <a:pt x="409" y="17"/>
                  <a:pt x="409" y="21"/>
                </a:cubicBezTo>
                <a:cubicBezTo>
                  <a:pt x="409" y="23"/>
                  <a:pt x="410" y="25"/>
                  <a:pt x="411" y="27"/>
                </a:cubicBezTo>
                <a:cubicBezTo>
                  <a:pt x="411" y="28"/>
                  <a:pt x="411" y="28"/>
                  <a:pt x="411" y="28"/>
                </a:cubicBezTo>
                <a:cubicBezTo>
                  <a:pt x="412" y="30"/>
                  <a:pt x="415" y="32"/>
                  <a:pt x="417" y="33"/>
                </a:cubicBezTo>
                <a:cubicBezTo>
                  <a:pt x="425" y="38"/>
                  <a:pt x="429" y="47"/>
                  <a:pt x="429" y="56"/>
                </a:cubicBezTo>
                <a:cubicBezTo>
                  <a:pt x="429" y="65"/>
                  <a:pt x="424" y="74"/>
                  <a:pt x="416" y="79"/>
                </a:cubicBezTo>
                <a:cubicBezTo>
                  <a:pt x="412" y="81"/>
                  <a:pt x="409" y="86"/>
                  <a:pt x="409" y="91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5"/>
                  <a:pt x="412" y="100"/>
                  <a:pt x="416" y="102"/>
                </a:cubicBezTo>
                <a:cubicBezTo>
                  <a:pt x="424" y="107"/>
                  <a:pt x="429" y="116"/>
                  <a:pt x="429" y="126"/>
                </a:cubicBezTo>
                <a:cubicBezTo>
                  <a:pt x="429" y="135"/>
                  <a:pt x="424" y="144"/>
                  <a:pt x="416" y="149"/>
                </a:cubicBezTo>
                <a:cubicBezTo>
                  <a:pt x="412" y="151"/>
                  <a:pt x="409" y="156"/>
                  <a:pt x="409" y="161"/>
                </a:cubicBezTo>
                <a:cubicBezTo>
                  <a:pt x="409" y="161"/>
                  <a:pt x="409" y="161"/>
                  <a:pt x="409" y="161"/>
                </a:cubicBezTo>
                <a:cubicBezTo>
                  <a:pt x="409" y="165"/>
                  <a:pt x="412" y="170"/>
                  <a:pt x="416" y="172"/>
                </a:cubicBezTo>
                <a:cubicBezTo>
                  <a:pt x="424" y="177"/>
                  <a:pt x="429" y="186"/>
                  <a:pt x="429" y="195"/>
                </a:cubicBezTo>
                <a:cubicBezTo>
                  <a:pt x="429" y="205"/>
                  <a:pt x="424" y="214"/>
                  <a:pt x="416" y="219"/>
                </a:cubicBezTo>
                <a:cubicBezTo>
                  <a:pt x="412" y="221"/>
                  <a:pt x="409" y="225"/>
                  <a:pt x="409" y="230"/>
                </a:cubicBezTo>
                <a:cubicBezTo>
                  <a:pt x="409" y="230"/>
                  <a:pt x="409" y="230"/>
                  <a:pt x="409" y="230"/>
                </a:cubicBezTo>
                <a:cubicBezTo>
                  <a:pt x="409" y="235"/>
                  <a:pt x="412" y="239"/>
                  <a:pt x="416" y="242"/>
                </a:cubicBezTo>
                <a:cubicBezTo>
                  <a:pt x="424" y="247"/>
                  <a:pt x="429" y="256"/>
                  <a:pt x="429" y="265"/>
                </a:cubicBezTo>
                <a:cubicBezTo>
                  <a:pt x="429" y="274"/>
                  <a:pt x="425" y="283"/>
                  <a:pt x="417" y="288"/>
                </a:cubicBezTo>
                <a:cubicBezTo>
                  <a:pt x="414" y="289"/>
                  <a:pt x="412" y="291"/>
                  <a:pt x="411" y="294"/>
                </a:cubicBezTo>
                <a:cubicBezTo>
                  <a:pt x="411" y="294"/>
                  <a:pt x="411" y="294"/>
                  <a:pt x="411" y="294"/>
                </a:cubicBezTo>
                <a:cubicBezTo>
                  <a:pt x="410" y="296"/>
                  <a:pt x="409" y="298"/>
                  <a:pt x="409" y="300"/>
                </a:cubicBezTo>
                <a:cubicBezTo>
                  <a:pt x="409" y="304"/>
                  <a:pt x="411" y="307"/>
                  <a:pt x="413" y="310"/>
                </a:cubicBezTo>
                <a:cubicBezTo>
                  <a:pt x="415" y="311"/>
                  <a:pt x="416" y="312"/>
                  <a:pt x="418" y="312"/>
                </a:cubicBezTo>
                <a:cubicBezTo>
                  <a:pt x="425" y="317"/>
                  <a:pt x="430" y="326"/>
                  <a:pt x="430" y="335"/>
                </a:cubicBezTo>
                <a:cubicBezTo>
                  <a:pt x="430" y="349"/>
                  <a:pt x="418" y="361"/>
                  <a:pt x="403" y="361"/>
                </a:cubicBezTo>
                <a:cubicBezTo>
                  <a:pt x="393" y="361"/>
                  <a:pt x="384" y="356"/>
                  <a:pt x="379" y="348"/>
                </a:cubicBezTo>
                <a:cubicBezTo>
                  <a:pt x="377" y="344"/>
                  <a:pt x="373" y="341"/>
                  <a:pt x="368" y="341"/>
                </a:cubicBezTo>
                <a:cubicBezTo>
                  <a:pt x="363" y="341"/>
                  <a:pt x="359" y="344"/>
                  <a:pt x="356" y="348"/>
                </a:cubicBezTo>
                <a:cubicBezTo>
                  <a:pt x="351" y="356"/>
                  <a:pt x="342" y="361"/>
                  <a:pt x="333" y="361"/>
                </a:cubicBezTo>
                <a:cubicBezTo>
                  <a:pt x="323" y="361"/>
                  <a:pt x="314" y="356"/>
                  <a:pt x="310" y="348"/>
                </a:cubicBezTo>
                <a:cubicBezTo>
                  <a:pt x="307" y="344"/>
                  <a:pt x="303" y="341"/>
                  <a:pt x="298" y="341"/>
                </a:cubicBezTo>
                <a:cubicBezTo>
                  <a:pt x="293" y="341"/>
                  <a:pt x="289" y="344"/>
                  <a:pt x="286" y="348"/>
                </a:cubicBezTo>
                <a:cubicBezTo>
                  <a:pt x="282" y="356"/>
                  <a:pt x="273" y="361"/>
                  <a:pt x="263" y="361"/>
                </a:cubicBezTo>
                <a:cubicBezTo>
                  <a:pt x="254" y="361"/>
                  <a:pt x="245" y="356"/>
                  <a:pt x="240" y="348"/>
                </a:cubicBezTo>
                <a:cubicBezTo>
                  <a:pt x="237" y="344"/>
                  <a:pt x="233" y="341"/>
                  <a:pt x="228" y="341"/>
                </a:cubicBezTo>
                <a:cubicBezTo>
                  <a:pt x="223" y="341"/>
                  <a:pt x="219" y="344"/>
                  <a:pt x="217" y="348"/>
                </a:cubicBezTo>
                <a:cubicBezTo>
                  <a:pt x="212" y="356"/>
                  <a:pt x="203" y="361"/>
                  <a:pt x="193" y="361"/>
                </a:cubicBezTo>
                <a:cubicBezTo>
                  <a:pt x="184" y="361"/>
                  <a:pt x="175" y="356"/>
                  <a:pt x="170" y="348"/>
                </a:cubicBezTo>
                <a:cubicBezTo>
                  <a:pt x="168" y="344"/>
                  <a:pt x="163" y="341"/>
                  <a:pt x="158" y="341"/>
                </a:cubicBezTo>
                <a:cubicBezTo>
                  <a:pt x="154" y="341"/>
                  <a:pt x="149" y="344"/>
                  <a:pt x="147" y="348"/>
                </a:cubicBezTo>
                <a:cubicBezTo>
                  <a:pt x="142" y="356"/>
                  <a:pt x="133" y="361"/>
                  <a:pt x="124" y="361"/>
                </a:cubicBezTo>
                <a:cubicBezTo>
                  <a:pt x="114" y="361"/>
                  <a:pt x="106" y="357"/>
                  <a:pt x="101" y="349"/>
                </a:cubicBezTo>
                <a:cubicBezTo>
                  <a:pt x="100" y="347"/>
                  <a:pt x="98" y="344"/>
                  <a:pt x="95" y="343"/>
                </a:cubicBezTo>
                <a:cubicBezTo>
                  <a:pt x="95" y="343"/>
                  <a:pt x="95" y="343"/>
                  <a:pt x="95" y="343"/>
                </a:cubicBezTo>
                <a:cubicBezTo>
                  <a:pt x="90" y="340"/>
                  <a:pt x="83" y="341"/>
                  <a:pt x="79" y="345"/>
                </a:cubicBezTo>
                <a:cubicBezTo>
                  <a:pt x="78" y="347"/>
                  <a:pt x="77" y="348"/>
                  <a:pt x="76" y="350"/>
                </a:cubicBezTo>
                <a:cubicBezTo>
                  <a:pt x="71" y="357"/>
                  <a:pt x="63" y="362"/>
                  <a:pt x="54" y="362"/>
                </a:cubicBezTo>
                <a:cubicBezTo>
                  <a:pt x="47" y="362"/>
                  <a:pt x="40" y="359"/>
                  <a:pt x="35" y="354"/>
                </a:cubicBezTo>
                <a:cubicBezTo>
                  <a:pt x="30" y="349"/>
                  <a:pt x="27" y="342"/>
                  <a:pt x="27" y="335"/>
                </a:cubicBezTo>
                <a:cubicBezTo>
                  <a:pt x="27" y="325"/>
                  <a:pt x="32" y="316"/>
                  <a:pt x="41" y="311"/>
                </a:cubicBezTo>
                <a:cubicBezTo>
                  <a:pt x="45" y="309"/>
                  <a:pt x="47" y="305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7" y="295"/>
                  <a:pt x="45" y="291"/>
                  <a:pt x="41" y="288"/>
                </a:cubicBezTo>
                <a:cubicBezTo>
                  <a:pt x="32" y="283"/>
                  <a:pt x="27" y="275"/>
                  <a:pt x="27" y="265"/>
                </a:cubicBezTo>
                <a:cubicBezTo>
                  <a:pt x="27" y="255"/>
                  <a:pt x="32" y="246"/>
                  <a:pt x="41" y="242"/>
                </a:cubicBezTo>
                <a:cubicBezTo>
                  <a:pt x="45" y="239"/>
                  <a:pt x="47" y="235"/>
                  <a:pt x="47" y="230"/>
                </a:cubicBezTo>
                <a:cubicBezTo>
                  <a:pt x="47" y="230"/>
                  <a:pt x="47" y="230"/>
                  <a:pt x="47" y="230"/>
                </a:cubicBezTo>
                <a:cubicBezTo>
                  <a:pt x="47" y="225"/>
                  <a:pt x="45" y="221"/>
                  <a:pt x="41" y="218"/>
                </a:cubicBezTo>
                <a:cubicBezTo>
                  <a:pt x="32" y="214"/>
                  <a:pt x="27" y="205"/>
                  <a:pt x="27" y="195"/>
                </a:cubicBezTo>
                <a:cubicBezTo>
                  <a:pt x="27" y="186"/>
                  <a:pt x="32" y="177"/>
                  <a:pt x="41" y="172"/>
                </a:cubicBezTo>
                <a:cubicBezTo>
                  <a:pt x="45" y="169"/>
                  <a:pt x="47" y="165"/>
                  <a:pt x="47" y="160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47" y="155"/>
                  <a:pt x="45" y="151"/>
                  <a:pt x="41" y="149"/>
                </a:cubicBezTo>
                <a:cubicBezTo>
                  <a:pt x="32" y="144"/>
                  <a:pt x="27" y="135"/>
                  <a:pt x="27" y="125"/>
                </a:cubicBezTo>
                <a:cubicBezTo>
                  <a:pt x="27" y="116"/>
                  <a:pt x="32" y="107"/>
                  <a:pt x="41" y="102"/>
                </a:cubicBezTo>
                <a:cubicBezTo>
                  <a:pt x="45" y="100"/>
                  <a:pt x="47" y="95"/>
                  <a:pt x="47" y="91"/>
                </a:cubicBezTo>
                <a:cubicBezTo>
                  <a:pt x="47" y="91"/>
                  <a:pt x="47" y="90"/>
                  <a:pt x="47" y="90"/>
                </a:cubicBezTo>
                <a:cubicBezTo>
                  <a:pt x="47" y="86"/>
                  <a:pt x="45" y="81"/>
                  <a:pt x="41" y="79"/>
                </a:cubicBezTo>
                <a:cubicBezTo>
                  <a:pt x="32" y="74"/>
                  <a:pt x="27" y="65"/>
                  <a:pt x="27" y="56"/>
                </a:cubicBezTo>
                <a:cubicBezTo>
                  <a:pt x="27" y="55"/>
                  <a:pt x="27" y="55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39"/>
                  <a:pt x="39" y="27"/>
                  <a:pt x="54" y="27"/>
                </a:cubicBezTo>
                <a:cubicBezTo>
                  <a:pt x="64" y="27"/>
                  <a:pt x="72" y="32"/>
                  <a:pt x="77" y="41"/>
                </a:cubicBezTo>
                <a:cubicBezTo>
                  <a:pt x="80" y="45"/>
                  <a:pt x="84" y="47"/>
                  <a:pt x="89" y="47"/>
                </a:cubicBezTo>
                <a:cubicBezTo>
                  <a:pt x="94" y="47"/>
                  <a:pt x="98" y="45"/>
                  <a:pt x="100" y="41"/>
                </a:cubicBezTo>
                <a:cubicBezTo>
                  <a:pt x="105" y="32"/>
                  <a:pt x="114" y="27"/>
                  <a:pt x="124" y="27"/>
                </a:cubicBezTo>
                <a:cubicBezTo>
                  <a:pt x="133" y="27"/>
                  <a:pt x="142" y="32"/>
                  <a:pt x="147" y="41"/>
                </a:cubicBezTo>
                <a:cubicBezTo>
                  <a:pt x="149" y="45"/>
                  <a:pt x="154" y="47"/>
                  <a:pt x="159" y="47"/>
                </a:cubicBezTo>
                <a:cubicBezTo>
                  <a:pt x="163" y="47"/>
                  <a:pt x="168" y="45"/>
                  <a:pt x="170" y="41"/>
                </a:cubicBezTo>
                <a:cubicBezTo>
                  <a:pt x="175" y="32"/>
                  <a:pt x="184" y="27"/>
                  <a:pt x="194" y="27"/>
                </a:cubicBezTo>
                <a:cubicBezTo>
                  <a:pt x="203" y="27"/>
                  <a:pt x="212" y="32"/>
                  <a:pt x="217" y="41"/>
                </a:cubicBezTo>
                <a:cubicBezTo>
                  <a:pt x="219" y="45"/>
                  <a:pt x="224" y="47"/>
                  <a:pt x="228" y="47"/>
                </a:cubicBezTo>
                <a:cubicBezTo>
                  <a:pt x="233" y="47"/>
                  <a:pt x="238" y="45"/>
                  <a:pt x="240" y="41"/>
                </a:cubicBezTo>
                <a:cubicBezTo>
                  <a:pt x="245" y="32"/>
                  <a:pt x="254" y="27"/>
                  <a:pt x="263" y="27"/>
                </a:cubicBezTo>
                <a:cubicBezTo>
                  <a:pt x="273" y="27"/>
                  <a:pt x="282" y="32"/>
                  <a:pt x="287" y="41"/>
                </a:cubicBezTo>
                <a:cubicBezTo>
                  <a:pt x="289" y="45"/>
                  <a:pt x="293" y="47"/>
                  <a:pt x="298" y="47"/>
                </a:cubicBezTo>
                <a:cubicBezTo>
                  <a:pt x="303" y="47"/>
                  <a:pt x="307" y="45"/>
                  <a:pt x="310" y="41"/>
                </a:cubicBezTo>
                <a:cubicBezTo>
                  <a:pt x="315" y="32"/>
                  <a:pt x="324" y="27"/>
                  <a:pt x="333" y="27"/>
                </a:cubicBezTo>
                <a:cubicBezTo>
                  <a:pt x="341" y="27"/>
                  <a:pt x="347" y="21"/>
                  <a:pt x="347" y="14"/>
                </a:cubicBezTo>
                <a:cubicBezTo>
                  <a:pt x="347" y="6"/>
                  <a:pt x="341" y="0"/>
                  <a:pt x="333" y="0"/>
                </a:cubicBezTo>
                <a:cubicBezTo>
                  <a:pt x="320" y="0"/>
                  <a:pt x="308" y="5"/>
                  <a:pt x="298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6" name="Freeform 337"/>
          <p:cNvSpPr>
            <a:spLocks noEditPoints="1"/>
          </p:cNvSpPr>
          <p:nvPr userDrawn="1"/>
        </p:nvSpPr>
        <p:spPr bwMode="auto">
          <a:xfrm>
            <a:off x="2358197" y="3846506"/>
            <a:ext cx="386515" cy="398786"/>
          </a:xfrm>
          <a:custGeom>
            <a:avLst/>
            <a:gdLst/>
            <a:ahLst/>
            <a:cxnLst>
              <a:cxn ang="0">
                <a:pos x="238" y="3"/>
              </a:cxn>
              <a:cxn ang="0">
                <a:pos x="176" y="46"/>
              </a:cxn>
              <a:cxn ang="0">
                <a:pos x="175" y="51"/>
              </a:cxn>
              <a:cxn ang="0">
                <a:pos x="175" y="94"/>
              </a:cxn>
              <a:cxn ang="0">
                <a:pos x="32" y="120"/>
              </a:cxn>
              <a:cxn ang="0">
                <a:pos x="21" y="132"/>
              </a:cxn>
              <a:cxn ang="0">
                <a:pos x="0" y="363"/>
              </a:cxn>
              <a:cxn ang="0">
                <a:pos x="0" y="364"/>
              </a:cxn>
              <a:cxn ang="0">
                <a:pos x="5" y="374"/>
              </a:cxn>
              <a:cxn ang="0">
                <a:pos x="95" y="453"/>
              </a:cxn>
              <a:cxn ang="0">
                <a:pos x="109" y="456"/>
              </a:cxn>
              <a:cxn ang="0">
                <a:pos x="117" y="444"/>
              </a:cxn>
              <a:cxn ang="0">
                <a:pos x="130" y="202"/>
              </a:cxn>
              <a:cxn ang="0">
                <a:pos x="191" y="185"/>
              </a:cxn>
              <a:cxn ang="0">
                <a:pos x="201" y="172"/>
              </a:cxn>
              <a:cxn ang="0">
                <a:pos x="201" y="116"/>
              </a:cxn>
              <a:cxn ang="0">
                <a:pos x="279" y="102"/>
              </a:cxn>
              <a:cxn ang="0">
                <a:pos x="280" y="123"/>
              </a:cxn>
              <a:cxn ang="0">
                <a:pos x="293" y="136"/>
              </a:cxn>
              <a:cxn ang="0">
                <a:pos x="306" y="123"/>
              </a:cxn>
              <a:cxn ang="0">
                <a:pos x="306" y="97"/>
              </a:cxn>
              <a:cxn ang="0">
                <a:pos x="380" y="83"/>
              </a:cxn>
              <a:cxn ang="0">
                <a:pos x="418" y="111"/>
              </a:cxn>
              <a:cxn ang="0">
                <a:pos x="418" y="366"/>
              </a:cxn>
              <a:cxn ang="0">
                <a:pos x="158" y="423"/>
              </a:cxn>
              <a:cxn ang="0">
                <a:pos x="148" y="436"/>
              </a:cxn>
              <a:cxn ang="0">
                <a:pos x="148" y="439"/>
              </a:cxn>
              <a:cxn ang="0">
                <a:pos x="164" y="449"/>
              </a:cxn>
              <a:cxn ang="0">
                <a:pos x="435" y="389"/>
              </a:cxn>
              <a:cxn ang="0">
                <a:pos x="445" y="376"/>
              </a:cxn>
              <a:cxn ang="0">
                <a:pos x="445" y="105"/>
              </a:cxn>
              <a:cxn ang="0">
                <a:pos x="440" y="94"/>
              </a:cxn>
              <a:cxn ang="0">
                <a:pos x="391" y="59"/>
              </a:cxn>
              <a:cxn ang="0">
                <a:pos x="381" y="56"/>
              </a:cxn>
              <a:cxn ang="0">
                <a:pos x="305" y="70"/>
              </a:cxn>
              <a:cxn ang="0">
                <a:pos x="305" y="45"/>
              </a:cxn>
              <a:cxn ang="0">
                <a:pos x="304" y="40"/>
              </a:cxn>
              <a:cxn ang="0">
                <a:pos x="238" y="3"/>
              </a:cxn>
              <a:cxn ang="0">
                <a:pos x="240" y="30"/>
              </a:cxn>
              <a:cxn ang="0">
                <a:pos x="278" y="49"/>
              </a:cxn>
              <a:cxn ang="0">
                <a:pos x="279" y="75"/>
              </a:cxn>
              <a:cxn ang="0">
                <a:pos x="202" y="89"/>
              </a:cxn>
              <a:cxn ang="0">
                <a:pos x="202" y="54"/>
              </a:cxn>
              <a:cxn ang="0">
                <a:pos x="240" y="30"/>
              </a:cxn>
              <a:cxn ang="0">
                <a:pos x="175" y="121"/>
              </a:cxn>
              <a:cxn ang="0">
                <a:pos x="174" y="162"/>
              </a:cxn>
              <a:cxn ang="0">
                <a:pos x="114" y="179"/>
              </a:cxn>
              <a:cxn ang="0">
                <a:pos x="104" y="191"/>
              </a:cxn>
              <a:cxn ang="0">
                <a:pos x="92" y="415"/>
              </a:cxn>
              <a:cxn ang="0">
                <a:pos x="27" y="359"/>
              </a:cxn>
              <a:cxn ang="0">
                <a:pos x="47" y="145"/>
              </a:cxn>
              <a:cxn ang="0">
                <a:pos x="175" y="121"/>
              </a:cxn>
            </a:cxnLst>
            <a:rect l="0" t="0" r="r" b="b"/>
            <a:pathLst>
              <a:path w="445" h="457">
                <a:moveTo>
                  <a:pt x="238" y="3"/>
                </a:moveTo>
                <a:cubicBezTo>
                  <a:pt x="191" y="6"/>
                  <a:pt x="177" y="44"/>
                  <a:pt x="176" y="46"/>
                </a:cubicBezTo>
                <a:cubicBezTo>
                  <a:pt x="176" y="47"/>
                  <a:pt x="176" y="49"/>
                  <a:pt x="175" y="51"/>
                </a:cubicBezTo>
                <a:cubicBezTo>
                  <a:pt x="175" y="51"/>
                  <a:pt x="175" y="74"/>
                  <a:pt x="175" y="94"/>
                </a:cubicBezTo>
                <a:cubicBezTo>
                  <a:pt x="106" y="107"/>
                  <a:pt x="32" y="120"/>
                  <a:pt x="32" y="120"/>
                </a:cubicBezTo>
                <a:cubicBezTo>
                  <a:pt x="26" y="122"/>
                  <a:pt x="22" y="126"/>
                  <a:pt x="21" y="132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4"/>
                  <a:pt x="0" y="364"/>
                </a:cubicBezTo>
                <a:cubicBezTo>
                  <a:pt x="0" y="368"/>
                  <a:pt x="2" y="372"/>
                  <a:pt x="5" y="374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98" y="457"/>
                  <a:pt x="104" y="457"/>
                  <a:pt x="109" y="456"/>
                </a:cubicBezTo>
                <a:cubicBezTo>
                  <a:pt x="113" y="454"/>
                  <a:pt x="116" y="449"/>
                  <a:pt x="117" y="444"/>
                </a:cubicBezTo>
                <a:cubicBezTo>
                  <a:pt x="117" y="444"/>
                  <a:pt x="129" y="220"/>
                  <a:pt x="130" y="202"/>
                </a:cubicBezTo>
                <a:cubicBezTo>
                  <a:pt x="144" y="198"/>
                  <a:pt x="191" y="185"/>
                  <a:pt x="191" y="185"/>
                </a:cubicBezTo>
                <a:cubicBezTo>
                  <a:pt x="197" y="183"/>
                  <a:pt x="201" y="178"/>
                  <a:pt x="201" y="172"/>
                </a:cubicBezTo>
                <a:cubicBezTo>
                  <a:pt x="201" y="172"/>
                  <a:pt x="201" y="144"/>
                  <a:pt x="201" y="116"/>
                </a:cubicBezTo>
                <a:cubicBezTo>
                  <a:pt x="240" y="109"/>
                  <a:pt x="246" y="108"/>
                  <a:pt x="279" y="102"/>
                </a:cubicBezTo>
                <a:cubicBezTo>
                  <a:pt x="279" y="110"/>
                  <a:pt x="280" y="123"/>
                  <a:pt x="280" y="123"/>
                </a:cubicBezTo>
                <a:cubicBezTo>
                  <a:pt x="280" y="130"/>
                  <a:pt x="286" y="136"/>
                  <a:pt x="293" y="136"/>
                </a:cubicBezTo>
                <a:cubicBezTo>
                  <a:pt x="300" y="136"/>
                  <a:pt x="306" y="130"/>
                  <a:pt x="306" y="123"/>
                </a:cubicBezTo>
                <a:cubicBezTo>
                  <a:pt x="306" y="123"/>
                  <a:pt x="306" y="108"/>
                  <a:pt x="306" y="97"/>
                </a:cubicBezTo>
                <a:cubicBezTo>
                  <a:pt x="332" y="92"/>
                  <a:pt x="378" y="84"/>
                  <a:pt x="380" y="83"/>
                </a:cubicBezTo>
                <a:cubicBezTo>
                  <a:pt x="387" y="88"/>
                  <a:pt x="411" y="106"/>
                  <a:pt x="418" y="111"/>
                </a:cubicBezTo>
                <a:cubicBezTo>
                  <a:pt x="418" y="124"/>
                  <a:pt x="418" y="346"/>
                  <a:pt x="418" y="366"/>
                </a:cubicBezTo>
                <a:cubicBezTo>
                  <a:pt x="399" y="370"/>
                  <a:pt x="158" y="423"/>
                  <a:pt x="158" y="423"/>
                </a:cubicBezTo>
                <a:cubicBezTo>
                  <a:pt x="152" y="425"/>
                  <a:pt x="148" y="430"/>
                  <a:pt x="148" y="436"/>
                </a:cubicBezTo>
                <a:cubicBezTo>
                  <a:pt x="148" y="437"/>
                  <a:pt x="148" y="438"/>
                  <a:pt x="148" y="439"/>
                </a:cubicBezTo>
                <a:cubicBezTo>
                  <a:pt x="150" y="446"/>
                  <a:pt x="157" y="451"/>
                  <a:pt x="164" y="449"/>
                </a:cubicBezTo>
                <a:cubicBezTo>
                  <a:pt x="435" y="389"/>
                  <a:pt x="435" y="389"/>
                  <a:pt x="435" y="389"/>
                </a:cubicBezTo>
                <a:cubicBezTo>
                  <a:pt x="441" y="388"/>
                  <a:pt x="445" y="383"/>
                  <a:pt x="445" y="376"/>
                </a:cubicBezTo>
                <a:cubicBezTo>
                  <a:pt x="445" y="105"/>
                  <a:pt x="445" y="105"/>
                  <a:pt x="445" y="105"/>
                </a:cubicBezTo>
                <a:cubicBezTo>
                  <a:pt x="445" y="100"/>
                  <a:pt x="443" y="96"/>
                  <a:pt x="440" y="94"/>
                </a:cubicBezTo>
                <a:cubicBezTo>
                  <a:pt x="391" y="59"/>
                  <a:pt x="391" y="59"/>
                  <a:pt x="391" y="59"/>
                </a:cubicBezTo>
                <a:cubicBezTo>
                  <a:pt x="388" y="56"/>
                  <a:pt x="385" y="56"/>
                  <a:pt x="381" y="56"/>
                </a:cubicBezTo>
                <a:cubicBezTo>
                  <a:pt x="381" y="56"/>
                  <a:pt x="331" y="65"/>
                  <a:pt x="305" y="70"/>
                </a:cubicBezTo>
                <a:cubicBezTo>
                  <a:pt x="305" y="59"/>
                  <a:pt x="305" y="45"/>
                  <a:pt x="305" y="45"/>
                </a:cubicBezTo>
                <a:cubicBezTo>
                  <a:pt x="305" y="43"/>
                  <a:pt x="305" y="42"/>
                  <a:pt x="304" y="40"/>
                </a:cubicBezTo>
                <a:cubicBezTo>
                  <a:pt x="303" y="38"/>
                  <a:pt x="285" y="0"/>
                  <a:pt x="238" y="3"/>
                </a:cubicBezTo>
                <a:close/>
                <a:moveTo>
                  <a:pt x="240" y="30"/>
                </a:moveTo>
                <a:cubicBezTo>
                  <a:pt x="263" y="28"/>
                  <a:pt x="275" y="43"/>
                  <a:pt x="278" y="49"/>
                </a:cubicBezTo>
                <a:cubicBezTo>
                  <a:pt x="278" y="51"/>
                  <a:pt x="279" y="63"/>
                  <a:pt x="279" y="75"/>
                </a:cubicBezTo>
                <a:cubicBezTo>
                  <a:pt x="247" y="81"/>
                  <a:pt x="240" y="82"/>
                  <a:pt x="202" y="89"/>
                </a:cubicBezTo>
                <a:cubicBezTo>
                  <a:pt x="202" y="74"/>
                  <a:pt x="202" y="55"/>
                  <a:pt x="202" y="54"/>
                </a:cubicBezTo>
                <a:cubicBezTo>
                  <a:pt x="205" y="48"/>
                  <a:pt x="215" y="32"/>
                  <a:pt x="240" y="30"/>
                </a:cubicBezTo>
                <a:close/>
                <a:moveTo>
                  <a:pt x="175" y="121"/>
                </a:moveTo>
                <a:cubicBezTo>
                  <a:pt x="175" y="141"/>
                  <a:pt x="174" y="156"/>
                  <a:pt x="174" y="162"/>
                </a:cubicBezTo>
                <a:cubicBezTo>
                  <a:pt x="160" y="166"/>
                  <a:pt x="114" y="179"/>
                  <a:pt x="114" y="179"/>
                </a:cubicBezTo>
                <a:cubicBezTo>
                  <a:pt x="108" y="181"/>
                  <a:pt x="105" y="186"/>
                  <a:pt x="104" y="191"/>
                </a:cubicBezTo>
                <a:cubicBezTo>
                  <a:pt x="104" y="191"/>
                  <a:pt x="94" y="372"/>
                  <a:pt x="92" y="415"/>
                </a:cubicBezTo>
                <a:cubicBezTo>
                  <a:pt x="69" y="395"/>
                  <a:pt x="34" y="365"/>
                  <a:pt x="27" y="359"/>
                </a:cubicBezTo>
                <a:cubicBezTo>
                  <a:pt x="28" y="346"/>
                  <a:pt x="45" y="163"/>
                  <a:pt x="47" y="145"/>
                </a:cubicBezTo>
                <a:cubicBezTo>
                  <a:pt x="54" y="144"/>
                  <a:pt x="114" y="133"/>
                  <a:pt x="175" y="1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7" name="Freeform 381"/>
          <p:cNvSpPr>
            <a:spLocks/>
          </p:cNvSpPr>
          <p:nvPr userDrawn="1"/>
        </p:nvSpPr>
        <p:spPr bwMode="auto">
          <a:xfrm>
            <a:off x="2842224" y="3845899"/>
            <a:ext cx="365656" cy="400013"/>
          </a:xfrm>
          <a:custGeom>
            <a:avLst/>
            <a:gdLst/>
            <a:ahLst/>
            <a:cxnLst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3"/>
              </a:cxn>
              <a:cxn ang="0">
                <a:pos x="86" y="249"/>
              </a:cxn>
              <a:cxn ang="0">
                <a:pos x="126" y="249"/>
              </a:cxn>
              <a:cxn ang="0">
                <a:pos x="139" y="235"/>
              </a:cxn>
              <a:cxn ang="0">
                <a:pos x="126" y="222"/>
              </a:cxn>
              <a:cxn ang="0">
                <a:pos x="86" y="222"/>
              </a:cxn>
              <a:cxn ang="0">
                <a:pos x="44" y="204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1"/>
              </a:cxn>
              <a:cxn ang="0">
                <a:pos x="344" y="118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1"/>
              </a:cxn>
              <a:cxn ang="0">
                <a:pos x="185" y="227"/>
              </a:cxn>
              <a:cxn ang="0">
                <a:pos x="184" y="240"/>
              </a:cxn>
              <a:cxn ang="0">
                <a:pos x="236" y="371"/>
              </a:cxn>
              <a:cxn ang="0">
                <a:pos x="246" y="379"/>
              </a:cxn>
              <a:cxn ang="0">
                <a:pos x="259" y="375"/>
              </a:cxn>
              <a:cxn ang="0">
                <a:pos x="292" y="337"/>
              </a:cxn>
              <a:cxn ang="0">
                <a:pos x="339" y="450"/>
              </a:cxn>
              <a:cxn ang="0">
                <a:pos x="356" y="458"/>
              </a:cxn>
              <a:cxn ang="0">
                <a:pos x="364" y="440"/>
              </a:cxn>
              <a:cxn ang="0">
                <a:pos x="309" y="307"/>
              </a:cxn>
              <a:cxn ang="0">
                <a:pos x="299" y="299"/>
              </a:cxn>
              <a:cxn ang="0">
                <a:pos x="287" y="303"/>
              </a:cxn>
              <a:cxn ang="0">
                <a:pos x="253" y="341"/>
              </a:cxn>
              <a:cxn ang="0">
                <a:pos x="216" y="248"/>
              </a:cxn>
              <a:cxn ang="0">
                <a:pos x="342" y="247"/>
              </a:cxn>
              <a:cxn ang="0">
                <a:pos x="419" y="171"/>
              </a:cxn>
              <a:cxn ang="0">
                <a:pos x="344" y="92"/>
              </a:cxn>
              <a:cxn ang="0">
                <a:pos x="324" y="94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</a:cxnLst>
            <a:rect l="0" t="0" r="r" b="b"/>
            <a:pathLst>
              <a:path w="419" h="460">
                <a:moveTo>
                  <a:pt x="86" y="76"/>
                </a:moveTo>
                <a:cubicBezTo>
                  <a:pt x="66" y="74"/>
                  <a:pt x="46" y="80"/>
                  <a:pt x="30" y="95"/>
                </a:cubicBezTo>
                <a:cubicBezTo>
                  <a:pt x="11" y="111"/>
                  <a:pt x="0" y="137"/>
                  <a:pt x="0" y="162"/>
                </a:cubicBezTo>
                <a:cubicBezTo>
                  <a:pt x="0" y="185"/>
                  <a:pt x="9" y="207"/>
                  <a:pt x="25" y="223"/>
                </a:cubicBezTo>
                <a:cubicBezTo>
                  <a:pt x="41" y="240"/>
                  <a:pt x="63" y="249"/>
                  <a:pt x="86" y="249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33" y="249"/>
                  <a:pt x="139" y="243"/>
                  <a:pt x="139" y="235"/>
                </a:cubicBezTo>
                <a:cubicBezTo>
                  <a:pt x="139" y="228"/>
                  <a:pt x="133" y="222"/>
                  <a:pt x="126" y="222"/>
                </a:cubicBezTo>
                <a:cubicBezTo>
                  <a:pt x="86" y="222"/>
                  <a:pt x="86" y="222"/>
                  <a:pt x="86" y="222"/>
                </a:cubicBezTo>
                <a:cubicBezTo>
                  <a:pt x="70" y="222"/>
                  <a:pt x="55" y="216"/>
                  <a:pt x="44" y="204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6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1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1"/>
                </a:cubicBezTo>
                <a:cubicBezTo>
                  <a:pt x="332" y="119"/>
                  <a:pt x="338" y="118"/>
                  <a:pt x="344" y="118"/>
                </a:cubicBezTo>
                <a:cubicBezTo>
                  <a:pt x="357" y="118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1"/>
                  <a:pt x="196" y="221"/>
                  <a:pt x="196" y="221"/>
                </a:cubicBezTo>
                <a:cubicBezTo>
                  <a:pt x="192" y="221"/>
                  <a:pt x="188" y="224"/>
                  <a:pt x="185" y="227"/>
                </a:cubicBezTo>
                <a:cubicBezTo>
                  <a:pt x="183" y="231"/>
                  <a:pt x="182" y="236"/>
                  <a:pt x="184" y="240"/>
                </a:cubicBezTo>
                <a:cubicBezTo>
                  <a:pt x="236" y="371"/>
                  <a:pt x="236" y="371"/>
                  <a:pt x="236" y="371"/>
                </a:cubicBezTo>
                <a:cubicBezTo>
                  <a:pt x="238" y="375"/>
                  <a:pt x="242" y="378"/>
                  <a:pt x="246" y="379"/>
                </a:cubicBezTo>
                <a:cubicBezTo>
                  <a:pt x="251" y="380"/>
                  <a:pt x="256" y="378"/>
                  <a:pt x="259" y="375"/>
                </a:cubicBezTo>
                <a:cubicBezTo>
                  <a:pt x="259" y="375"/>
                  <a:pt x="278" y="353"/>
                  <a:pt x="292" y="337"/>
                </a:cubicBezTo>
                <a:cubicBezTo>
                  <a:pt x="304" y="366"/>
                  <a:pt x="339" y="450"/>
                  <a:pt x="339" y="450"/>
                </a:cubicBezTo>
                <a:cubicBezTo>
                  <a:pt x="342" y="457"/>
                  <a:pt x="349" y="460"/>
                  <a:pt x="356" y="458"/>
                </a:cubicBezTo>
                <a:cubicBezTo>
                  <a:pt x="363" y="455"/>
                  <a:pt x="366" y="447"/>
                  <a:pt x="364" y="440"/>
                </a:cubicBezTo>
                <a:cubicBezTo>
                  <a:pt x="309" y="307"/>
                  <a:pt x="309" y="307"/>
                  <a:pt x="309" y="307"/>
                </a:cubicBezTo>
                <a:cubicBezTo>
                  <a:pt x="307" y="303"/>
                  <a:pt x="303" y="300"/>
                  <a:pt x="299" y="299"/>
                </a:cubicBezTo>
                <a:cubicBezTo>
                  <a:pt x="294" y="298"/>
                  <a:pt x="290" y="300"/>
                  <a:pt x="287" y="303"/>
                </a:cubicBezTo>
                <a:cubicBezTo>
                  <a:pt x="287" y="303"/>
                  <a:pt x="267" y="325"/>
                  <a:pt x="253" y="341"/>
                </a:cubicBezTo>
                <a:cubicBezTo>
                  <a:pt x="243" y="317"/>
                  <a:pt x="225" y="270"/>
                  <a:pt x="216" y="248"/>
                </a:cubicBezTo>
                <a:cubicBezTo>
                  <a:pt x="245" y="248"/>
                  <a:pt x="342" y="247"/>
                  <a:pt x="342" y="247"/>
                </a:cubicBezTo>
                <a:cubicBezTo>
                  <a:pt x="385" y="247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4"/>
                </a:cubicBezTo>
                <a:cubicBezTo>
                  <a:pt x="318" y="70"/>
                  <a:pt x="305" y="48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8" name="Freeform 433"/>
          <p:cNvSpPr>
            <a:spLocks/>
          </p:cNvSpPr>
          <p:nvPr userDrawn="1"/>
        </p:nvSpPr>
        <p:spPr bwMode="auto">
          <a:xfrm>
            <a:off x="3412759" y="3844672"/>
            <a:ext cx="230682" cy="402467"/>
          </a:xfrm>
          <a:custGeom>
            <a:avLst/>
            <a:gdLst/>
            <a:ahLst/>
            <a:cxnLst>
              <a:cxn ang="0">
                <a:pos x="251" y="293"/>
              </a:cxn>
              <a:cxn ang="0">
                <a:pos x="233" y="293"/>
              </a:cxn>
              <a:cxn ang="0">
                <a:pos x="241" y="274"/>
              </a:cxn>
              <a:cxn ang="0">
                <a:pos x="241" y="265"/>
              </a:cxn>
              <a:cxn ang="0">
                <a:pos x="195" y="115"/>
              </a:cxn>
              <a:cxn ang="0">
                <a:pos x="195" y="14"/>
              </a:cxn>
              <a:cxn ang="0">
                <a:pos x="182" y="0"/>
              </a:cxn>
              <a:cxn ang="0">
                <a:pos x="168" y="14"/>
              </a:cxn>
              <a:cxn ang="0">
                <a:pos x="168" y="36"/>
              </a:cxn>
              <a:cxn ang="0">
                <a:pos x="154" y="25"/>
              </a:cxn>
              <a:cxn ang="0">
                <a:pos x="136" y="29"/>
              </a:cxn>
              <a:cxn ang="0">
                <a:pos x="139" y="47"/>
              </a:cxn>
              <a:cxn ang="0">
                <a:pos x="168" y="68"/>
              </a:cxn>
              <a:cxn ang="0">
                <a:pos x="168" y="117"/>
              </a:cxn>
              <a:cxn ang="0">
                <a:pos x="169" y="121"/>
              </a:cxn>
              <a:cxn ang="0">
                <a:pos x="214" y="268"/>
              </a:cxn>
              <a:cxn ang="0">
                <a:pos x="169" y="384"/>
              </a:cxn>
              <a:cxn ang="0">
                <a:pos x="171" y="397"/>
              </a:cxn>
              <a:cxn ang="0">
                <a:pos x="201" y="434"/>
              </a:cxn>
              <a:cxn ang="0">
                <a:pos x="64" y="434"/>
              </a:cxn>
              <a:cxn ang="0">
                <a:pos x="94" y="397"/>
              </a:cxn>
              <a:cxn ang="0">
                <a:pos x="96" y="384"/>
              </a:cxn>
              <a:cxn ang="0">
                <a:pos x="51" y="268"/>
              </a:cxn>
              <a:cxn ang="0">
                <a:pos x="96" y="121"/>
              </a:cxn>
              <a:cxn ang="0">
                <a:pos x="96" y="117"/>
              </a:cxn>
              <a:cxn ang="0">
                <a:pos x="96" y="68"/>
              </a:cxn>
              <a:cxn ang="0">
                <a:pos x="126" y="47"/>
              </a:cxn>
              <a:cxn ang="0">
                <a:pos x="130" y="29"/>
              </a:cxn>
              <a:cxn ang="0">
                <a:pos x="111" y="25"/>
              </a:cxn>
              <a:cxn ang="0">
                <a:pos x="96" y="36"/>
              </a:cxn>
              <a:cxn ang="0">
                <a:pos x="96" y="14"/>
              </a:cxn>
              <a:cxn ang="0">
                <a:pos x="83" y="0"/>
              </a:cxn>
              <a:cxn ang="0">
                <a:pos x="70" y="14"/>
              </a:cxn>
              <a:cxn ang="0">
                <a:pos x="70" y="115"/>
              </a:cxn>
              <a:cxn ang="0">
                <a:pos x="24" y="265"/>
              </a:cxn>
              <a:cxn ang="0">
                <a:pos x="24" y="274"/>
              </a:cxn>
              <a:cxn ang="0">
                <a:pos x="32" y="293"/>
              </a:cxn>
              <a:cxn ang="0">
                <a:pos x="14" y="293"/>
              </a:cxn>
              <a:cxn ang="0">
                <a:pos x="0" y="307"/>
              </a:cxn>
              <a:cxn ang="0">
                <a:pos x="14" y="320"/>
              </a:cxn>
              <a:cxn ang="0">
                <a:pos x="42" y="320"/>
              </a:cxn>
              <a:cxn ang="0">
                <a:pos x="68" y="386"/>
              </a:cxn>
              <a:cxn ang="0">
                <a:pos x="26" y="440"/>
              </a:cxn>
              <a:cxn ang="0">
                <a:pos x="25" y="454"/>
              </a:cxn>
              <a:cxn ang="0">
                <a:pos x="37" y="461"/>
              </a:cxn>
              <a:cxn ang="0">
                <a:pos x="229" y="461"/>
              </a:cxn>
              <a:cxn ang="0">
                <a:pos x="240" y="454"/>
              </a:cxn>
              <a:cxn ang="0">
                <a:pos x="239" y="439"/>
              </a:cxn>
              <a:cxn ang="0">
                <a:pos x="197" y="386"/>
              </a:cxn>
              <a:cxn ang="0">
                <a:pos x="223" y="320"/>
              </a:cxn>
              <a:cxn ang="0">
                <a:pos x="251" y="320"/>
              </a:cxn>
              <a:cxn ang="0">
                <a:pos x="264" y="307"/>
              </a:cxn>
              <a:cxn ang="0">
                <a:pos x="251" y="293"/>
              </a:cxn>
            </a:cxnLst>
            <a:rect l="0" t="0" r="r" b="b"/>
            <a:pathLst>
              <a:path w="264" h="461">
                <a:moveTo>
                  <a:pt x="251" y="293"/>
                </a:moveTo>
                <a:cubicBezTo>
                  <a:pt x="233" y="293"/>
                  <a:pt x="233" y="293"/>
                  <a:pt x="233" y="293"/>
                </a:cubicBezTo>
                <a:cubicBezTo>
                  <a:pt x="241" y="274"/>
                  <a:pt x="241" y="274"/>
                  <a:pt x="241" y="274"/>
                </a:cubicBezTo>
                <a:cubicBezTo>
                  <a:pt x="242" y="271"/>
                  <a:pt x="242" y="268"/>
                  <a:pt x="241" y="26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4"/>
                  <a:pt x="195" y="14"/>
                  <a:pt x="195" y="14"/>
                </a:cubicBezTo>
                <a:cubicBezTo>
                  <a:pt x="195" y="6"/>
                  <a:pt x="189" y="0"/>
                  <a:pt x="182" y="0"/>
                </a:cubicBezTo>
                <a:cubicBezTo>
                  <a:pt x="174" y="0"/>
                  <a:pt x="168" y="6"/>
                  <a:pt x="168" y="14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48" y="21"/>
                  <a:pt x="140" y="23"/>
                  <a:pt x="136" y="29"/>
                </a:cubicBezTo>
                <a:cubicBezTo>
                  <a:pt x="131" y="35"/>
                  <a:pt x="133" y="43"/>
                  <a:pt x="139" y="47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8" y="117"/>
                  <a:pt x="168" y="117"/>
                  <a:pt x="168" y="117"/>
                </a:cubicBezTo>
                <a:cubicBezTo>
                  <a:pt x="168" y="118"/>
                  <a:pt x="169" y="120"/>
                  <a:pt x="169" y="121"/>
                </a:cubicBezTo>
                <a:cubicBezTo>
                  <a:pt x="214" y="268"/>
                  <a:pt x="214" y="268"/>
                  <a:pt x="214" y="268"/>
                </a:cubicBezTo>
                <a:cubicBezTo>
                  <a:pt x="169" y="384"/>
                  <a:pt x="169" y="384"/>
                  <a:pt x="169" y="384"/>
                </a:cubicBezTo>
                <a:cubicBezTo>
                  <a:pt x="168" y="388"/>
                  <a:pt x="168" y="393"/>
                  <a:pt x="171" y="397"/>
                </a:cubicBezTo>
                <a:cubicBezTo>
                  <a:pt x="201" y="434"/>
                  <a:pt x="201" y="434"/>
                  <a:pt x="201" y="434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94" y="397"/>
                  <a:pt x="94" y="397"/>
                  <a:pt x="94" y="397"/>
                </a:cubicBezTo>
                <a:cubicBezTo>
                  <a:pt x="96" y="393"/>
                  <a:pt x="97" y="388"/>
                  <a:pt x="96" y="384"/>
                </a:cubicBezTo>
                <a:cubicBezTo>
                  <a:pt x="51" y="268"/>
                  <a:pt x="51" y="268"/>
                  <a:pt x="51" y="268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0"/>
                  <a:pt x="96" y="118"/>
                  <a:pt x="96" y="117"/>
                </a:cubicBezTo>
                <a:cubicBezTo>
                  <a:pt x="96" y="68"/>
                  <a:pt x="96" y="68"/>
                  <a:pt x="96" y="68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32" y="43"/>
                  <a:pt x="134" y="35"/>
                  <a:pt x="130" y="29"/>
                </a:cubicBezTo>
                <a:cubicBezTo>
                  <a:pt x="125" y="23"/>
                  <a:pt x="117" y="21"/>
                  <a:pt x="111" y="25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3" y="0"/>
                </a:cubicBezTo>
                <a:cubicBezTo>
                  <a:pt x="76" y="0"/>
                  <a:pt x="70" y="6"/>
                  <a:pt x="70" y="14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24" y="265"/>
                  <a:pt x="24" y="265"/>
                  <a:pt x="24" y="265"/>
                </a:cubicBezTo>
                <a:cubicBezTo>
                  <a:pt x="23" y="268"/>
                  <a:pt x="23" y="271"/>
                  <a:pt x="24" y="274"/>
                </a:cubicBezTo>
                <a:cubicBezTo>
                  <a:pt x="32" y="293"/>
                  <a:pt x="32" y="293"/>
                  <a:pt x="32" y="293"/>
                </a:cubicBezTo>
                <a:cubicBezTo>
                  <a:pt x="14" y="293"/>
                  <a:pt x="14" y="293"/>
                  <a:pt x="14" y="293"/>
                </a:cubicBezTo>
                <a:cubicBezTo>
                  <a:pt x="6" y="293"/>
                  <a:pt x="0" y="299"/>
                  <a:pt x="0" y="307"/>
                </a:cubicBezTo>
                <a:cubicBezTo>
                  <a:pt x="0" y="314"/>
                  <a:pt x="6" y="320"/>
                  <a:pt x="14" y="320"/>
                </a:cubicBezTo>
                <a:cubicBezTo>
                  <a:pt x="42" y="320"/>
                  <a:pt x="42" y="320"/>
                  <a:pt x="42" y="320"/>
                </a:cubicBezTo>
                <a:cubicBezTo>
                  <a:pt x="68" y="386"/>
                  <a:pt x="68" y="386"/>
                  <a:pt x="68" y="386"/>
                </a:cubicBezTo>
                <a:cubicBezTo>
                  <a:pt x="26" y="440"/>
                  <a:pt x="26" y="440"/>
                  <a:pt x="26" y="440"/>
                </a:cubicBezTo>
                <a:cubicBezTo>
                  <a:pt x="23" y="444"/>
                  <a:pt x="23" y="449"/>
                  <a:pt x="25" y="454"/>
                </a:cubicBezTo>
                <a:cubicBezTo>
                  <a:pt x="27" y="458"/>
                  <a:pt x="32" y="461"/>
                  <a:pt x="37" y="461"/>
                </a:cubicBezTo>
                <a:cubicBezTo>
                  <a:pt x="229" y="461"/>
                  <a:pt x="229" y="461"/>
                  <a:pt x="229" y="461"/>
                </a:cubicBezTo>
                <a:cubicBezTo>
                  <a:pt x="234" y="461"/>
                  <a:pt x="238" y="458"/>
                  <a:pt x="240" y="454"/>
                </a:cubicBezTo>
                <a:cubicBezTo>
                  <a:pt x="243" y="449"/>
                  <a:pt x="242" y="443"/>
                  <a:pt x="239" y="439"/>
                </a:cubicBezTo>
                <a:cubicBezTo>
                  <a:pt x="197" y="386"/>
                  <a:pt x="197" y="386"/>
                  <a:pt x="197" y="386"/>
                </a:cubicBezTo>
                <a:cubicBezTo>
                  <a:pt x="223" y="320"/>
                  <a:pt x="223" y="320"/>
                  <a:pt x="223" y="320"/>
                </a:cubicBezTo>
                <a:cubicBezTo>
                  <a:pt x="251" y="320"/>
                  <a:pt x="251" y="320"/>
                  <a:pt x="251" y="320"/>
                </a:cubicBezTo>
                <a:cubicBezTo>
                  <a:pt x="258" y="320"/>
                  <a:pt x="264" y="314"/>
                  <a:pt x="264" y="307"/>
                </a:cubicBezTo>
                <a:cubicBezTo>
                  <a:pt x="264" y="299"/>
                  <a:pt x="258" y="293"/>
                  <a:pt x="251" y="29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79" name="Freeform 497"/>
          <p:cNvSpPr>
            <a:spLocks noEditPoints="1"/>
          </p:cNvSpPr>
          <p:nvPr userDrawn="1"/>
        </p:nvSpPr>
        <p:spPr bwMode="auto">
          <a:xfrm>
            <a:off x="3830531" y="3918901"/>
            <a:ext cx="392650" cy="253996"/>
          </a:xfrm>
          <a:custGeom>
            <a:avLst/>
            <a:gdLst/>
            <a:ahLst/>
            <a:cxnLst>
              <a:cxn ang="0">
                <a:pos x="25" y="33"/>
              </a:cxn>
              <a:cxn ang="0">
                <a:pos x="0" y="87"/>
              </a:cxn>
              <a:cxn ang="0">
                <a:pos x="51" y="166"/>
              </a:cxn>
              <a:cxn ang="0">
                <a:pos x="12" y="178"/>
              </a:cxn>
              <a:cxn ang="0">
                <a:pos x="24" y="231"/>
              </a:cxn>
              <a:cxn ang="0">
                <a:pos x="32" y="241"/>
              </a:cxn>
              <a:cxn ang="0">
                <a:pos x="131" y="241"/>
              </a:cxn>
              <a:cxn ang="0">
                <a:pos x="140" y="231"/>
              </a:cxn>
              <a:cxn ang="0">
                <a:pos x="188" y="290"/>
              </a:cxn>
              <a:cxn ang="0">
                <a:pos x="205" y="194"/>
              </a:cxn>
              <a:cxn ang="0">
                <a:pos x="189" y="202"/>
              </a:cxn>
              <a:cxn ang="0">
                <a:pos x="213" y="241"/>
              </a:cxn>
              <a:cxn ang="0">
                <a:pos x="163" y="241"/>
              </a:cxn>
              <a:cxn ang="0">
                <a:pos x="169" y="213"/>
              </a:cxn>
              <a:cxn ang="0">
                <a:pos x="111" y="207"/>
              </a:cxn>
              <a:cxn ang="0">
                <a:pos x="101" y="226"/>
              </a:cxn>
              <a:cxn ang="0">
                <a:pos x="81" y="266"/>
              </a:cxn>
              <a:cxn ang="0">
                <a:pos x="61" y="226"/>
              </a:cxn>
              <a:cxn ang="0">
                <a:pos x="51" y="206"/>
              </a:cxn>
              <a:cxn ang="0">
                <a:pos x="36" y="207"/>
              </a:cxn>
              <a:cxn ang="0">
                <a:pos x="78" y="190"/>
              </a:cxn>
              <a:cxn ang="0">
                <a:pos x="89" y="183"/>
              </a:cxn>
              <a:cxn ang="0">
                <a:pos x="87" y="168"/>
              </a:cxn>
              <a:cxn ang="0">
                <a:pos x="44" y="49"/>
              </a:cxn>
              <a:cxn ang="0">
                <a:pos x="230" y="88"/>
              </a:cxn>
              <a:cxn ang="0">
                <a:pos x="229" y="138"/>
              </a:cxn>
              <a:cxn ang="0">
                <a:pos x="211" y="170"/>
              </a:cxn>
              <a:cxn ang="0">
                <a:pos x="220" y="190"/>
              </a:cxn>
              <a:cxn ang="0">
                <a:pos x="302" y="178"/>
              </a:cxn>
              <a:cxn ang="0">
                <a:pos x="339" y="105"/>
              </a:cxn>
              <a:cxn ang="0">
                <a:pos x="364" y="153"/>
              </a:cxn>
              <a:cxn ang="0">
                <a:pos x="425" y="207"/>
              </a:cxn>
              <a:cxn ang="0">
                <a:pos x="391" y="207"/>
              </a:cxn>
              <a:cxn ang="0">
                <a:pos x="378" y="213"/>
              </a:cxn>
              <a:cxn ang="0">
                <a:pos x="384" y="241"/>
              </a:cxn>
              <a:cxn ang="0">
                <a:pos x="334" y="241"/>
              </a:cxn>
              <a:cxn ang="0">
                <a:pos x="357" y="211"/>
              </a:cxn>
              <a:cxn ang="0">
                <a:pos x="351" y="195"/>
              </a:cxn>
              <a:cxn ang="0">
                <a:pos x="309" y="241"/>
              </a:cxn>
              <a:cxn ang="0">
                <a:pos x="408" y="241"/>
              </a:cxn>
              <a:cxn ang="0">
                <a:pos x="437" y="231"/>
              </a:cxn>
              <a:cxn ang="0">
                <a:pos x="449" y="157"/>
              </a:cxn>
              <a:cxn ang="0">
                <a:pos x="376" y="131"/>
              </a:cxn>
              <a:cxn ang="0">
                <a:pos x="348" y="81"/>
              </a:cxn>
              <a:cxn ang="0">
                <a:pos x="278" y="93"/>
              </a:cxn>
              <a:cxn ang="0">
                <a:pos x="243" y="166"/>
              </a:cxn>
              <a:cxn ang="0">
                <a:pos x="252" y="147"/>
              </a:cxn>
              <a:cxn ang="0">
                <a:pos x="260" y="105"/>
              </a:cxn>
              <a:cxn ang="0">
                <a:pos x="247" y="71"/>
              </a:cxn>
              <a:cxn ang="0">
                <a:pos x="33" y="26"/>
              </a:cxn>
              <a:cxn ang="0">
                <a:pos x="33" y="26"/>
              </a:cxn>
            </a:cxnLst>
            <a:rect l="0" t="0" r="r" b="b"/>
            <a:pathLst>
              <a:path w="449" h="290">
                <a:moveTo>
                  <a:pt x="33" y="26"/>
                </a:moveTo>
                <a:cubicBezTo>
                  <a:pt x="30" y="27"/>
                  <a:pt x="26" y="30"/>
                  <a:pt x="25" y="33"/>
                </a:cubicBezTo>
                <a:cubicBezTo>
                  <a:pt x="1" y="82"/>
                  <a:pt x="1" y="82"/>
                  <a:pt x="1" y="82"/>
                </a:cubicBezTo>
                <a:cubicBezTo>
                  <a:pt x="0" y="84"/>
                  <a:pt x="0" y="85"/>
                  <a:pt x="0" y="87"/>
                </a:cubicBezTo>
                <a:cubicBezTo>
                  <a:pt x="0" y="89"/>
                  <a:pt x="0" y="91"/>
                  <a:pt x="1" y="93"/>
                </a:cubicBezTo>
                <a:cubicBezTo>
                  <a:pt x="2" y="95"/>
                  <a:pt x="23" y="133"/>
                  <a:pt x="51" y="166"/>
                </a:cubicBezTo>
                <a:cubicBezTo>
                  <a:pt x="45" y="166"/>
                  <a:pt x="24" y="166"/>
                  <a:pt x="24" y="166"/>
                </a:cubicBezTo>
                <a:cubicBezTo>
                  <a:pt x="17" y="166"/>
                  <a:pt x="12" y="171"/>
                  <a:pt x="12" y="178"/>
                </a:cubicBezTo>
                <a:cubicBezTo>
                  <a:pt x="12" y="219"/>
                  <a:pt x="12" y="219"/>
                  <a:pt x="12" y="219"/>
                </a:cubicBezTo>
                <a:cubicBezTo>
                  <a:pt x="12" y="226"/>
                  <a:pt x="17" y="231"/>
                  <a:pt x="24" y="231"/>
                </a:cubicBezTo>
                <a:cubicBezTo>
                  <a:pt x="24" y="231"/>
                  <a:pt x="30" y="231"/>
                  <a:pt x="33" y="231"/>
                </a:cubicBezTo>
                <a:cubicBezTo>
                  <a:pt x="32" y="234"/>
                  <a:pt x="32" y="238"/>
                  <a:pt x="32" y="241"/>
                </a:cubicBezTo>
                <a:cubicBezTo>
                  <a:pt x="32" y="268"/>
                  <a:pt x="54" y="290"/>
                  <a:pt x="81" y="290"/>
                </a:cubicBezTo>
                <a:cubicBezTo>
                  <a:pt x="108" y="290"/>
                  <a:pt x="131" y="268"/>
                  <a:pt x="131" y="241"/>
                </a:cubicBezTo>
                <a:cubicBezTo>
                  <a:pt x="131" y="238"/>
                  <a:pt x="130" y="234"/>
                  <a:pt x="129" y="231"/>
                </a:cubicBezTo>
                <a:cubicBezTo>
                  <a:pt x="131" y="231"/>
                  <a:pt x="137" y="231"/>
                  <a:pt x="140" y="231"/>
                </a:cubicBezTo>
                <a:cubicBezTo>
                  <a:pt x="139" y="234"/>
                  <a:pt x="139" y="238"/>
                  <a:pt x="139" y="241"/>
                </a:cubicBezTo>
                <a:cubicBezTo>
                  <a:pt x="139" y="268"/>
                  <a:pt x="161" y="290"/>
                  <a:pt x="188" y="290"/>
                </a:cubicBezTo>
                <a:cubicBezTo>
                  <a:pt x="215" y="290"/>
                  <a:pt x="237" y="268"/>
                  <a:pt x="237" y="241"/>
                </a:cubicBezTo>
                <a:cubicBezTo>
                  <a:pt x="237" y="220"/>
                  <a:pt x="224" y="201"/>
                  <a:pt x="205" y="194"/>
                </a:cubicBezTo>
                <a:cubicBezTo>
                  <a:pt x="201" y="193"/>
                  <a:pt x="198" y="194"/>
                  <a:pt x="195" y="195"/>
                </a:cubicBezTo>
                <a:cubicBezTo>
                  <a:pt x="192" y="196"/>
                  <a:pt x="190" y="199"/>
                  <a:pt x="189" y="202"/>
                </a:cubicBezTo>
                <a:cubicBezTo>
                  <a:pt x="187" y="208"/>
                  <a:pt x="190" y="215"/>
                  <a:pt x="196" y="217"/>
                </a:cubicBezTo>
                <a:cubicBezTo>
                  <a:pt x="206" y="221"/>
                  <a:pt x="213" y="230"/>
                  <a:pt x="213" y="241"/>
                </a:cubicBezTo>
                <a:cubicBezTo>
                  <a:pt x="213" y="255"/>
                  <a:pt x="202" y="266"/>
                  <a:pt x="188" y="266"/>
                </a:cubicBezTo>
                <a:cubicBezTo>
                  <a:pt x="174" y="266"/>
                  <a:pt x="163" y="255"/>
                  <a:pt x="163" y="241"/>
                </a:cubicBezTo>
                <a:cubicBezTo>
                  <a:pt x="163" y="235"/>
                  <a:pt x="165" y="230"/>
                  <a:pt x="168" y="226"/>
                </a:cubicBezTo>
                <a:cubicBezTo>
                  <a:pt x="170" y="222"/>
                  <a:pt x="171" y="217"/>
                  <a:pt x="169" y="213"/>
                </a:cubicBezTo>
                <a:cubicBezTo>
                  <a:pt x="167" y="209"/>
                  <a:pt x="163" y="207"/>
                  <a:pt x="158" y="207"/>
                </a:cubicBezTo>
                <a:cubicBezTo>
                  <a:pt x="111" y="207"/>
                  <a:pt x="111" y="207"/>
                  <a:pt x="111" y="207"/>
                </a:cubicBezTo>
                <a:cubicBezTo>
                  <a:pt x="107" y="207"/>
                  <a:pt x="102" y="209"/>
                  <a:pt x="100" y="213"/>
                </a:cubicBezTo>
                <a:cubicBezTo>
                  <a:pt x="98" y="217"/>
                  <a:pt x="99" y="222"/>
                  <a:pt x="101" y="226"/>
                </a:cubicBezTo>
                <a:cubicBezTo>
                  <a:pt x="105" y="230"/>
                  <a:pt x="106" y="235"/>
                  <a:pt x="106" y="241"/>
                </a:cubicBezTo>
                <a:cubicBezTo>
                  <a:pt x="106" y="255"/>
                  <a:pt x="95" y="266"/>
                  <a:pt x="81" y="266"/>
                </a:cubicBezTo>
                <a:cubicBezTo>
                  <a:pt x="67" y="266"/>
                  <a:pt x="56" y="255"/>
                  <a:pt x="56" y="241"/>
                </a:cubicBezTo>
                <a:cubicBezTo>
                  <a:pt x="56" y="235"/>
                  <a:pt x="58" y="230"/>
                  <a:pt x="61" y="226"/>
                </a:cubicBezTo>
                <a:cubicBezTo>
                  <a:pt x="64" y="222"/>
                  <a:pt x="64" y="217"/>
                  <a:pt x="62" y="213"/>
                </a:cubicBezTo>
                <a:cubicBezTo>
                  <a:pt x="60" y="209"/>
                  <a:pt x="56" y="206"/>
                  <a:pt x="51" y="206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43" y="207"/>
                  <a:pt x="38" y="207"/>
                  <a:pt x="36" y="207"/>
                </a:cubicBezTo>
                <a:cubicBezTo>
                  <a:pt x="36" y="204"/>
                  <a:pt x="36" y="193"/>
                  <a:pt x="36" y="190"/>
                </a:cubicBezTo>
                <a:cubicBezTo>
                  <a:pt x="40" y="190"/>
                  <a:pt x="78" y="190"/>
                  <a:pt x="78" y="190"/>
                </a:cubicBezTo>
                <a:cubicBezTo>
                  <a:pt x="83" y="190"/>
                  <a:pt x="86" y="188"/>
                  <a:pt x="89" y="184"/>
                </a:cubicBezTo>
                <a:cubicBezTo>
                  <a:pt x="89" y="184"/>
                  <a:pt x="89" y="183"/>
                  <a:pt x="89" y="183"/>
                </a:cubicBezTo>
                <a:cubicBezTo>
                  <a:pt x="90" y="181"/>
                  <a:pt x="91" y="179"/>
                  <a:pt x="91" y="177"/>
                </a:cubicBezTo>
                <a:cubicBezTo>
                  <a:pt x="91" y="174"/>
                  <a:pt x="90" y="170"/>
                  <a:pt x="87" y="168"/>
                </a:cubicBezTo>
                <a:cubicBezTo>
                  <a:pt x="59" y="143"/>
                  <a:pt x="33" y="101"/>
                  <a:pt x="25" y="87"/>
                </a:cubicBezTo>
                <a:cubicBezTo>
                  <a:pt x="26" y="85"/>
                  <a:pt x="43" y="51"/>
                  <a:pt x="44" y="49"/>
                </a:cubicBezTo>
                <a:cubicBezTo>
                  <a:pt x="109" y="39"/>
                  <a:pt x="156" y="49"/>
                  <a:pt x="183" y="60"/>
                </a:cubicBezTo>
                <a:cubicBezTo>
                  <a:pt x="214" y="72"/>
                  <a:pt x="230" y="88"/>
                  <a:pt x="230" y="88"/>
                </a:cubicBezTo>
                <a:cubicBezTo>
                  <a:pt x="230" y="88"/>
                  <a:pt x="231" y="89"/>
                  <a:pt x="231" y="89"/>
                </a:cubicBezTo>
                <a:cubicBezTo>
                  <a:pt x="239" y="96"/>
                  <a:pt x="235" y="122"/>
                  <a:pt x="229" y="138"/>
                </a:cubicBezTo>
                <a:cubicBezTo>
                  <a:pt x="229" y="137"/>
                  <a:pt x="229" y="139"/>
                  <a:pt x="229" y="139"/>
                </a:cubicBezTo>
                <a:cubicBezTo>
                  <a:pt x="229" y="140"/>
                  <a:pt x="222" y="158"/>
                  <a:pt x="211" y="170"/>
                </a:cubicBezTo>
                <a:cubicBezTo>
                  <a:pt x="208" y="174"/>
                  <a:pt x="207" y="179"/>
                  <a:pt x="209" y="183"/>
                </a:cubicBezTo>
                <a:cubicBezTo>
                  <a:pt x="211" y="187"/>
                  <a:pt x="216" y="190"/>
                  <a:pt x="220" y="190"/>
                </a:cubicBezTo>
                <a:cubicBezTo>
                  <a:pt x="290" y="190"/>
                  <a:pt x="290" y="190"/>
                  <a:pt x="290" y="190"/>
                </a:cubicBezTo>
                <a:cubicBezTo>
                  <a:pt x="297" y="190"/>
                  <a:pt x="302" y="185"/>
                  <a:pt x="302" y="178"/>
                </a:cubicBezTo>
                <a:cubicBezTo>
                  <a:pt x="302" y="178"/>
                  <a:pt x="302" y="109"/>
                  <a:pt x="302" y="105"/>
                </a:cubicBezTo>
                <a:cubicBezTo>
                  <a:pt x="306" y="105"/>
                  <a:pt x="337" y="105"/>
                  <a:pt x="339" y="105"/>
                </a:cubicBezTo>
                <a:cubicBezTo>
                  <a:pt x="340" y="108"/>
                  <a:pt x="356" y="146"/>
                  <a:pt x="356" y="146"/>
                </a:cubicBezTo>
                <a:cubicBezTo>
                  <a:pt x="357" y="150"/>
                  <a:pt x="360" y="152"/>
                  <a:pt x="364" y="153"/>
                </a:cubicBezTo>
                <a:cubicBezTo>
                  <a:pt x="364" y="153"/>
                  <a:pt x="415" y="165"/>
                  <a:pt x="425" y="167"/>
                </a:cubicBezTo>
                <a:cubicBezTo>
                  <a:pt x="425" y="170"/>
                  <a:pt x="425" y="203"/>
                  <a:pt x="425" y="207"/>
                </a:cubicBezTo>
                <a:cubicBezTo>
                  <a:pt x="421" y="207"/>
                  <a:pt x="391" y="207"/>
                  <a:pt x="391" y="207"/>
                </a:cubicBezTo>
                <a:cubicBezTo>
                  <a:pt x="391" y="207"/>
                  <a:pt x="391" y="207"/>
                  <a:pt x="391" y="207"/>
                </a:cubicBezTo>
                <a:cubicBezTo>
                  <a:pt x="391" y="207"/>
                  <a:pt x="390" y="207"/>
                  <a:pt x="389" y="207"/>
                </a:cubicBezTo>
                <a:cubicBezTo>
                  <a:pt x="384" y="207"/>
                  <a:pt x="380" y="209"/>
                  <a:pt x="378" y="213"/>
                </a:cubicBezTo>
                <a:cubicBezTo>
                  <a:pt x="376" y="217"/>
                  <a:pt x="376" y="222"/>
                  <a:pt x="379" y="226"/>
                </a:cubicBezTo>
                <a:cubicBezTo>
                  <a:pt x="382" y="230"/>
                  <a:pt x="384" y="236"/>
                  <a:pt x="384" y="241"/>
                </a:cubicBezTo>
                <a:cubicBezTo>
                  <a:pt x="384" y="255"/>
                  <a:pt x="373" y="266"/>
                  <a:pt x="359" y="266"/>
                </a:cubicBezTo>
                <a:cubicBezTo>
                  <a:pt x="345" y="266"/>
                  <a:pt x="334" y="255"/>
                  <a:pt x="334" y="241"/>
                </a:cubicBezTo>
                <a:cubicBezTo>
                  <a:pt x="334" y="230"/>
                  <a:pt x="340" y="221"/>
                  <a:pt x="350" y="217"/>
                </a:cubicBezTo>
                <a:cubicBezTo>
                  <a:pt x="353" y="216"/>
                  <a:pt x="355" y="214"/>
                  <a:pt x="357" y="211"/>
                </a:cubicBezTo>
                <a:cubicBezTo>
                  <a:pt x="358" y="208"/>
                  <a:pt x="358" y="205"/>
                  <a:pt x="357" y="202"/>
                </a:cubicBezTo>
                <a:cubicBezTo>
                  <a:pt x="356" y="199"/>
                  <a:pt x="354" y="196"/>
                  <a:pt x="351" y="195"/>
                </a:cubicBezTo>
                <a:cubicBezTo>
                  <a:pt x="348" y="194"/>
                  <a:pt x="345" y="194"/>
                  <a:pt x="342" y="195"/>
                </a:cubicBezTo>
                <a:cubicBezTo>
                  <a:pt x="322" y="202"/>
                  <a:pt x="309" y="220"/>
                  <a:pt x="309" y="241"/>
                </a:cubicBezTo>
                <a:cubicBezTo>
                  <a:pt x="309" y="268"/>
                  <a:pt x="332" y="290"/>
                  <a:pt x="359" y="290"/>
                </a:cubicBezTo>
                <a:cubicBezTo>
                  <a:pt x="386" y="290"/>
                  <a:pt x="408" y="268"/>
                  <a:pt x="408" y="241"/>
                </a:cubicBezTo>
                <a:cubicBezTo>
                  <a:pt x="408" y="238"/>
                  <a:pt x="408" y="234"/>
                  <a:pt x="407" y="231"/>
                </a:cubicBezTo>
                <a:cubicBezTo>
                  <a:pt x="411" y="231"/>
                  <a:pt x="437" y="231"/>
                  <a:pt x="437" y="231"/>
                </a:cubicBezTo>
                <a:cubicBezTo>
                  <a:pt x="444" y="231"/>
                  <a:pt x="449" y="226"/>
                  <a:pt x="449" y="219"/>
                </a:cubicBezTo>
                <a:cubicBezTo>
                  <a:pt x="449" y="157"/>
                  <a:pt x="449" y="157"/>
                  <a:pt x="449" y="157"/>
                </a:cubicBezTo>
                <a:cubicBezTo>
                  <a:pt x="449" y="152"/>
                  <a:pt x="445" y="147"/>
                  <a:pt x="440" y="146"/>
                </a:cubicBezTo>
                <a:cubicBezTo>
                  <a:pt x="440" y="146"/>
                  <a:pt x="378" y="132"/>
                  <a:pt x="376" y="131"/>
                </a:cubicBezTo>
                <a:cubicBezTo>
                  <a:pt x="375" y="129"/>
                  <a:pt x="359" y="89"/>
                  <a:pt x="359" y="89"/>
                </a:cubicBezTo>
                <a:cubicBezTo>
                  <a:pt x="357" y="84"/>
                  <a:pt x="353" y="81"/>
                  <a:pt x="348" y="81"/>
                </a:cubicBezTo>
                <a:cubicBezTo>
                  <a:pt x="290" y="81"/>
                  <a:pt x="290" y="81"/>
                  <a:pt x="290" y="81"/>
                </a:cubicBezTo>
                <a:cubicBezTo>
                  <a:pt x="283" y="81"/>
                  <a:pt x="278" y="87"/>
                  <a:pt x="278" y="93"/>
                </a:cubicBezTo>
                <a:cubicBezTo>
                  <a:pt x="278" y="93"/>
                  <a:pt x="278" y="162"/>
                  <a:pt x="278" y="166"/>
                </a:cubicBezTo>
                <a:cubicBezTo>
                  <a:pt x="275" y="166"/>
                  <a:pt x="248" y="166"/>
                  <a:pt x="243" y="166"/>
                </a:cubicBezTo>
                <a:cubicBezTo>
                  <a:pt x="249" y="156"/>
                  <a:pt x="252" y="147"/>
                  <a:pt x="252" y="147"/>
                </a:cubicBezTo>
                <a:cubicBezTo>
                  <a:pt x="252" y="147"/>
                  <a:pt x="252" y="147"/>
                  <a:pt x="252" y="147"/>
                </a:cubicBezTo>
                <a:cubicBezTo>
                  <a:pt x="252" y="147"/>
                  <a:pt x="252" y="146"/>
                  <a:pt x="252" y="146"/>
                </a:cubicBezTo>
                <a:cubicBezTo>
                  <a:pt x="253" y="142"/>
                  <a:pt x="260" y="124"/>
                  <a:pt x="260" y="105"/>
                </a:cubicBezTo>
                <a:cubicBezTo>
                  <a:pt x="260" y="93"/>
                  <a:pt x="257" y="80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7" y="71"/>
                  <a:pt x="247" y="71"/>
                  <a:pt x="247" y="71"/>
                </a:cubicBezTo>
                <a:cubicBezTo>
                  <a:pt x="244" y="68"/>
                  <a:pt x="176" y="0"/>
                  <a:pt x="33" y="26"/>
                </a:cubicBezTo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0" name="Freeform 485"/>
          <p:cNvSpPr>
            <a:spLocks/>
          </p:cNvSpPr>
          <p:nvPr userDrawn="1"/>
        </p:nvSpPr>
        <p:spPr bwMode="auto">
          <a:xfrm>
            <a:off x="4299837" y="3952031"/>
            <a:ext cx="397558" cy="187736"/>
          </a:xfrm>
          <a:custGeom>
            <a:avLst/>
            <a:gdLst/>
            <a:ahLst/>
            <a:cxnLst>
              <a:cxn ang="0">
                <a:pos x="109" y="12"/>
              </a:cxn>
              <a:cxn ang="0">
                <a:pos x="51" y="53"/>
              </a:cxn>
              <a:cxn ang="0">
                <a:pos x="109" y="93"/>
              </a:cxn>
              <a:cxn ang="0">
                <a:pos x="227" y="105"/>
              </a:cxn>
              <a:cxn ang="0">
                <a:pos x="227" y="105"/>
              </a:cxn>
              <a:cxn ang="0">
                <a:pos x="346" y="93"/>
              </a:cxn>
              <a:cxn ang="0">
                <a:pos x="388" y="77"/>
              </a:cxn>
              <a:cxn ang="0">
                <a:pos x="427" y="152"/>
              </a:cxn>
              <a:cxn ang="0">
                <a:pos x="227" y="188"/>
              </a:cxn>
              <a:cxn ang="0">
                <a:pos x="28" y="152"/>
              </a:cxn>
              <a:cxn ang="0">
                <a:pos x="56" y="94"/>
              </a:cxn>
              <a:cxn ang="0">
                <a:pos x="58" y="88"/>
              </a:cxn>
              <a:cxn ang="0">
                <a:pos x="50" y="76"/>
              </a:cxn>
              <a:cxn ang="0">
                <a:pos x="32" y="82"/>
              </a:cxn>
              <a:cxn ang="0">
                <a:pos x="1" y="146"/>
              </a:cxn>
              <a:cxn ang="0">
                <a:pos x="0" y="152"/>
              </a:cxn>
              <a:cxn ang="0">
                <a:pos x="34" y="189"/>
              </a:cxn>
              <a:cxn ang="0">
                <a:pos x="227" y="215"/>
              </a:cxn>
              <a:cxn ang="0">
                <a:pos x="420" y="189"/>
              </a:cxn>
              <a:cxn ang="0">
                <a:pos x="455" y="152"/>
              </a:cxn>
              <a:cxn ang="0">
                <a:pos x="454" y="146"/>
              </a:cxn>
              <a:cxn ang="0">
                <a:pos x="402" y="46"/>
              </a:cxn>
              <a:cxn ang="0">
                <a:pos x="387" y="40"/>
              </a:cxn>
              <a:cxn ang="0">
                <a:pos x="377" y="52"/>
              </a:cxn>
              <a:cxn ang="0">
                <a:pos x="333" y="69"/>
              </a:cxn>
              <a:cxn ang="0">
                <a:pos x="227" y="79"/>
              </a:cxn>
              <a:cxn ang="0">
                <a:pos x="122" y="69"/>
              </a:cxn>
              <a:cxn ang="0">
                <a:pos x="79" y="53"/>
              </a:cxn>
              <a:cxn ang="0">
                <a:pos x="122" y="36"/>
              </a:cxn>
              <a:cxn ang="0">
                <a:pos x="227" y="27"/>
              </a:cxn>
              <a:cxn ang="0">
                <a:pos x="241" y="13"/>
              </a:cxn>
              <a:cxn ang="0">
                <a:pos x="227" y="0"/>
              </a:cxn>
              <a:cxn ang="0">
                <a:pos x="109" y="12"/>
              </a:cxn>
            </a:cxnLst>
            <a:rect l="0" t="0" r="r" b="b"/>
            <a:pathLst>
              <a:path w="455" h="215">
                <a:moveTo>
                  <a:pt x="109" y="12"/>
                </a:moveTo>
                <a:cubicBezTo>
                  <a:pt x="70" y="21"/>
                  <a:pt x="51" y="35"/>
                  <a:pt x="51" y="53"/>
                </a:cubicBezTo>
                <a:cubicBezTo>
                  <a:pt x="51" y="71"/>
                  <a:pt x="70" y="84"/>
                  <a:pt x="109" y="93"/>
                </a:cubicBezTo>
                <a:cubicBezTo>
                  <a:pt x="141" y="101"/>
                  <a:pt x="183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72" y="105"/>
                  <a:pt x="314" y="101"/>
                  <a:pt x="346" y="93"/>
                </a:cubicBezTo>
                <a:cubicBezTo>
                  <a:pt x="365" y="89"/>
                  <a:pt x="379" y="83"/>
                  <a:pt x="388" y="77"/>
                </a:cubicBezTo>
                <a:cubicBezTo>
                  <a:pt x="400" y="99"/>
                  <a:pt x="419" y="135"/>
                  <a:pt x="427" y="152"/>
                </a:cubicBezTo>
                <a:cubicBezTo>
                  <a:pt x="421" y="160"/>
                  <a:pt x="388" y="188"/>
                  <a:pt x="227" y="188"/>
                </a:cubicBezTo>
                <a:cubicBezTo>
                  <a:pt x="67" y="188"/>
                  <a:pt x="34" y="160"/>
                  <a:pt x="28" y="152"/>
                </a:cubicBezTo>
                <a:cubicBezTo>
                  <a:pt x="37" y="131"/>
                  <a:pt x="56" y="95"/>
                  <a:pt x="56" y="94"/>
                </a:cubicBezTo>
                <a:cubicBezTo>
                  <a:pt x="57" y="92"/>
                  <a:pt x="58" y="90"/>
                  <a:pt x="58" y="88"/>
                </a:cubicBezTo>
                <a:cubicBezTo>
                  <a:pt x="58" y="83"/>
                  <a:pt x="55" y="79"/>
                  <a:pt x="50" y="76"/>
                </a:cubicBezTo>
                <a:cubicBezTo>
                  <a:pt x="44" y="73"/>
                  <a:pt x="36" y="75"/>
                  <a:pt x="32" y="82"/>
                </a:cubicBezTo>
                <a:cubicBezTo>
                  <a:pt x="32" y="84"/>
                  <a:pt x="9" y="127"/>
                  <a:pt x="1" y="146"/>
                </a:cubicBezTo>
                <a:cubicBezTo>
                  <a:pt x="0" y="148"/>
                  <a:pt x="0" y="150"/>
                  <a:pt x="0" y="152"/>
                </a:cubicBezTo>
                <a:cubicBezTo>
                  <a:pt x="0" y="157"/>
                  <a:pt x="2" y="174"/>
                  <a:pt x="34" y="189"/>
                </a:cubicBezTo>
                <a:cubicBezTo>
                  <a:pt x="72" y="206"/>
                  <a:pt x="137" y="215"/>
                  <a:pt x="227" y="215"/>
                </a:cubicBezTo>
                <a:cubicBezTo>
                  <a:pt x="318" y="215"/>
                  <a:pt x="383" y="206"/>
                  <a:pt x="420" y="189"/>
                </a:cubicBezTo>
                <a:cubicBezTo>
                  <a:pt x="452" y="174"/>
                  <a:pt x="455" y="157"/>
                  <a:pt x="455" y="152"/>
                </a:cubicBezTo>
                <a:cubicBezTo>
                  <a:pt x="455" y="150"/>
                  <a:pt x="455" y="148"/>
                  <a:pt x="454" y="146"/>
                </a:cubicBezTo>
                <a:cubicBezTo>
                  <a:pt x="445" y="127"/>
                  <a:pt x="404" y="50"/>
                  <a:pt x="402" y="46"/>
                </a:cubicBezTo>
                <a:cubicBezTo>
                  <a:pt x="399" y="41"/>
                  <a:pt x="393" y="38"/>
                  <a:pt x="387" y="40"/>
                </a:cubicBezTo>
                <a:cubicBezTo>
                  <a:pt x="381" y="41"/>
                  <a:pt x="378" y="46"/>
                  <a:pt x="377" y="52"/>
                </a:cubicBezTo>
                <a:cubicBezTo>
                  <a:pt x="375" y="54"/>
                  <a:pt x="365" y="62"/>
                  <a:pt x="333" y="69"/>
                </a:cubicBezTo>
                <a:cubicBezTo>
                  <a:pt x="304" y="75"/>
                  <a:pt x="266" y="79"/>
                  <a:pt x="227" y="79"/>
                </a:cubicBezTo>
                <a:cubicBezTo>
                  <a:pt x="188" y="79"/>
                  <a:pt x="151" y="75"/>
                  <a:pt x="122" y="69"/>
                </a:cubicBezTo>
                <a:cubicBezTo>
                  <a:pt x="94" y="63"/>
                  <a:pt x="82" y="56"/>
                  <a:pt x="79" y="53"/>
                </a:cubicBezTo>
                <a:cubicBezTo>
                  <a:pt x="82" y="49"/>
                  <a:pt x="94" y="42"/>
                  <a:pt x="122" y="36"/>
                </a:cubicBezTo>
                <a:cubicBezTo>
                  <a:pt x="151" y="30"/>
                  <a:pt x="188" y="27"/>
                  <a:pt x="227" y="27"/>
                </a:cubicBezTo>
                <a:cubicBezTo>
                  <a:pt x="235" y="27"/>
                  <a:pt x="241" y="21"/>
                  <a:pt x="241" y="13"/>
                </a:cubicBezTo>
                <a:cubicBezTo>
                  <a:pt x="241" y="6"/>
                  <a:pt x="235" y="0"/>
                  <a:pt x="227" y="0"/>
                </a:cubicBezTo>
                <a:cubicBezTo>
                  <a:pt x="183" y="0"/>
                  <a:pt x="141" y="4"/>
                  <a:pt x="109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1" name="Freeform 489"/>
          <p:cNvSpPr>
            <a:spLocks/>
          </p:cNvSpPr>
          <p:nvPr userDrawn="1"/>
        </p:nvSpPr>
        <p:spPr bwMode="auto">
          <a:xfrm>
            <a:off x="4770987" y="3913386"/>
            <a:ext cx="400013" cy="265039"/>
          </a:xfrm>
          <a:custGeom>
            <a:avLst/>
            <a:gdLst/>
            <a:ahLst/>
            <a:cxnLst>
              <a:cxn ang="0">
                <a:pos x="223" y="2"/>
              </a:cxn>
              <a:cxn ang="0">
                <a:pos x="115" y="55"/>
              </a:cxn>
              <a:cxn ang="0">
                <a:pos x="26" y="68"/>
              </a:cxn>
              <a:cxn ang="0">
                <a:pos x="13" y="112"/>
              </a:cxn>
              <a:cxn ang="0">
                <a:pos x="13" y="139"/>
              </a:cxn>
              <a:cxn ang="0">
                <a:pos x="53" y="126"/>
              </a:cxn>
              <a:cxn ang="0">
                <a:pos x="102" y="82"/>
              </a:cxn>
              <a:cxn ang="0">
                <a:pos x="109" y="103"/>
              </a:cxn>
              <a:cxn ang="0">
                <a:pos x="234" y="26"/>
              </a:cxn>
              <a:cxn ang="0">
                <a:pos x="315" y="51"/>
              </a:cxn>
              <a:cxn ang="0">
                <a:pos x="432" y="64"/>
              </a:cxn>
              <a:cxn ang="0">
                <a:pos x="328" y="87"/>
              </a:cxn>
              <a:cxn ang="0">
                <a:pos x="315" y="101"/>
              </a:cxn>
              <a:cxn ang="0">
                <a:pos x="328" y="214"/>
              </a:cxn>
              <a:cxn ang="0">
                <a:pos x="432" y="237"/>
              </a:cxn>
              <a:cxn ang="0">
                <a:pos x="315" y="250"/>
              </a:cxn>
              <a:cxn ang="0">
                <a:pos x="234" y="278"/>
              </a:cxn>
              <a:cxn ang="0">
                <a:pos x="109" y="197"/>
              </a:cxn>
              <a:cxn ang="0">
                <a:pos x="102" y="219"/>
              </a:cxn>
              <a:cxn ang="0">
                <a:pos x="53" y="177"/>
              </a:cxn>
              <a:cxn ang="0">
                <a:pos x="39" y="164"/>
              </a:cxn>
              <a:cxn ang="0">
                <a:pos x="0" y="177"/>
              </a:cxn>
              <a:cxn ang="0">
                <a:pos x="26" y="190"/>
              </a:cxn>
              <a:cxn ang="0">
                <a:pos x="30" y="242"/>
              </a:cxn>
              <a:cxn ang="0">
                <a:pos x="115" y="246"/>
              </a:cxn>
              <a:cxn ang="0">
                <a:pos x="222" y="302"/>
              </a:cxn>
              <a:cxn ang="0">
                <a:pos x="328" y="305"/>
              </a:cxn>
              <a:cxn ang="0">
                <a:pos x="342" y="263"/>
              </a:cxn>
              <a:cxn ang="0">
                <a:pos x="459" y="250"/>
              </a:cxn>
              <a:cxn ang="0">
                <a:pos x="445" y="187"/>
              </a:cxn>
              <a:cxn ang="0">
                <a:pos x="342" y="114"/>
              </a:cxn>
              <a:cxn ang="0">
                <a:pos x="455" y="110"/>
              </a:cxn>
              <a:cxn ang="0">
                <a:pos x="459" y="51"/>
              </a:cxn>
              <a:cxn ang="0">
                <a:pos x="342" y="37"/>
              </a:cxn>
              <a:cxn ang="0">
                <a:pos x="328" y="0"/>
              </a:cxn>
            </a:cxnLst>
            <a:rect l="0" t="0" r="r" b="b"/>
            <a:pathLst>
              <a:path w="459" h="305">
                <a:moveTo>
                  <a:pt x="230" y="0"/>
                </a:moveTo>
                <a:cubicBezTo>
                  <a:pt x="227" y="0"/>
                  <a:pt x="225" y="1"/>
                  <a:pt x="223" y="2"/>
                </a:cubicBezTo>
                <a:cubicBezTo>
                  <a:pt x="223" y="2"/>
                  <a:pt x="156" y="47"/>
                  <a:pt x="128" y="66"/>
                </a:cubicBezTo>
                <a:cubicBezTo>
                  <a:pt x="127" y="60"/>
                  <a:pt x="122" y="55"/>
                  <a:pt x="115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2" y="55"/>
                  <a:pt x="26" y="61"/>
                  <a:pt x="26" y="68"/>
                </a:cubicBezTo>
                <a:cubicBezTo>
                  <a:pt x="26" y="68"/>
                  <a:pt x="26" y="97"/>
                  <a:pt x="26" y="112"/>
                </a:cubicBezTo>
                <a:cubicBezTo>
                  <a:pt x="20" y="112"/>
                  <a:pt x="13" y="112"/>
                  <a:pt x="13" y="112"/>
                </a:cubicBezTo>
                <a:cubicBezTo>
                  <a:pt x="6" y="112"/>
                  <a:pt x="0" y="118"/>
                  <a:pt x="0" y="126"/>
                </a:cubicBezTo>
                <a:cubicBezTo>
                  <a:pt x="0" y="133"/>
                  <a:pt x="6" y="139"/>
                  <a:pt x="13" y="139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47" y="139"/>
                  <a:pt x="53" y="133"/>
                  <a:pt x="53" y="126"/>
                </a:cubicBezTo>
                <a:cubicBezTo>
                  <a:pt x="53" y="126"/>
                  <a:pt x="53" y="97"/>
                  <a:pt x="53" y="82"/>
                </a:cubicBezTo>
                <a:cubicBezTo>
                  <a:pt x="67" y="82"/>
                  <a:pt x="88" y="82"/>
                  <a:pt x="102" y="82"/>
                </a:cubicBezTo>
                <a:cubicBezTo>
                  <a:pt x="102" y="86"/>
                  <a:pt x="102" y="91"/>
                  <a:pt x="102" y="91"/>
                </a:cubicBezTo>
                <a:cubicBezTo>
                  <a:pt x="102" y="96"/>
                  <a:pt x="105" y="101"/>
                  <a:pt x="109" y="103"/>
                </a:cubicBezTo>
                <a:cubicBezTo>
                  <a:pt x="113" y="105"/>
                  <a:pt x="119" y="105"/>
                  <a:pt x="123" y="102"/>
                </a:cubicBezTo>
                <a:cubicBezTo>
                  <a:pt x="123" y="102"/>
                  <a:pt x="228" y="31"/>
                  <a:pt x="234" y="26"/>
                </a:cubicBezTo>
                <a:cubicBezTo>
                  <a:pt x="241" y="26"/>
                  <a:pt x="296" y="26"/>
                  <a:pt x="315" y="26"/>
                </a:cubicBezTo>
                <a:cubicBezTo>
                  <a:pt x="315" y="38"/>
                  <a:pt x="315" y="51"/>
                  <a:pt x="315" y="51"/>
                </a:cubicBezTo>
                <a:cubicBezTo>
                  <a:pt x="315" y="58"/>
                  <a:pt x="321" y="64"/>
                  <a:pt x="328" y="64"/>
                </a:cubicBezTo>
                <a:cubicBezTo>
                  <a:pt x="328" y="64"/>
                  <a:pt x="411" y="64"/>
                  <a:pt x="432" y="64"/>
                </a:cubicBezTo>
                <a:cubicBezTo>
                  <a:pt x="432" y="73"/>
                  <a:pt x="432" y="78"/>
                  <a:pt x="432" y="87"/>
                </a:cubicBezTo>
                <a:cubicBezTo>
                  <a:pt x="411" y="87"/>
                  <a:pt x="328" y="87"/>
                  <a:pt x="328" y="87"/>
                </a:cubicBezTo>
                <a:cubicBezTo>
                  <a:pt x="325" y="87"/>
                  <a:pt x="321" y="89"/>
                  <a:pt x="319" y="91"/>
                </a:cubicBezTo>
                <a:cubicBezTo>
                  <a:pt x="316" y="94"/>
                  <a:pt x="315" y="97"/>
                  <a:pt x="315" y="101"/>
                </a:cubicBezTo>
                <a:cubicBezTo>
                  <a:pt x="315" y="200"/>
                  <a:pt x="315" y="200"/>
                  <a:pt x="315" y="200"/>
                </a:cubicBezTo>
                <a:cubicBezTo>
                  <a:pt x="315" y="208"/>
                  <a:pt x="321" y="214"/>
                  <a:pt x="328" y="214"/>
                </a:cubicBezTo>
                <a:cubicBezTo>
                  <a:pt x="328" y="214"/>
                  <a:pt x="411" y="214"/>
                  <a:pt x="432" y="214"/>
                </a:cubicBezTo>
                <a:cubicBezTo>
                  <a:pt x="432" y="223"/>
                  <a:pt x="432" y="228"/>
                  <a:pt x="432" y="237"/>
                </a:cubicBezTo>
                <a:cubicBezTo>
                  <a:pt x="411" y="237"/>
                  <a:pt x="328" y="237"/>
                  <a:pt x="328" y="237"/>
                </a:cubicBezTo>
                <a:cubicBezTo>
                  <a:pt x="321" y="237"/>
                  <a:pt x="315" y="243"/>
                  <a:pt x="315" y="250"/>
                </a:cubicBezTo>
                <a:cubicBezTo>
                  <a:pt x="315" y="250"/>
                  <a:pt x="315" y="266"/>
                  <a:pt x="315" y="278"/>
                </a:cubicBezTo>
                <a:cubicBezTo>
                  <a:pt x="296" y="278"/>
                  <a:pt x="241" y="278"/>
                  <a:pt x="234" y="278"/>
                </a:cubicBezTo>
                <a:cubicBezTo>
                  <a:pt x="228" y="274"/>
                  <a:pt x="123" y="198"/>
                  <a:pt x="123" y="198"/>
                </a:cubicBezTo>
                <a:cubicBezTo>
                  <a:pt x="119" y="195"/>
                  <a:pt x="114" y="195"/>
                  <a:pt x="109" y="197"/>
                </a:cubicBezTo>
                <a:cubicBezTo>
                  <a:pt x="105" y="200"/>
                  <a:pt x="102" y="204"/>
                  <a:pt x="102" y="209"/>
                </a:cubicBezTo>
                <a:cubicBezTo>
                  <a:pt x="102" y="209"/>
                  <a:pt x="102" y="214"/>
                  <a:pt x="102" y="219"/>
                </a:cubicBezTo>
                <a:cubicBezTo>
                  <a:pt x="88" y="219"/>
                  <a:pt x="67" y="219"/>
                  <a:pt x="53" y="219"/>
                </a:cubicBezTo>
                <a:cubicBezTo>
                  <a:pt x="53" y="204"/>
                  <a:pt x="53" y="177"/>
                  <a:pt x="53" y="177"/>
                </a:cubicBezTo>
                <a:cubicBezTo>
                  <a:pt x="53" y="174"/>
                  <a:pt x="51" y="170"/>
                  <a:pt x="49" y="168"/>
                </a:cubicBezTo>
                <a:cubicBezTo>
                  <a:pt x="46" y="165"/>
                  <a:pt x="43" y="164"/>
                  <a:pt x="39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6" y="164"/>
                  <a:pt x="0" y="170"/>
                  <a:pt x="0" y="177"/>
                </a:cubicBezTo>
                <a:cubicBezTo>
                  <a:pt x="0" y="185"/>
                  <a:pt x="6" y="191"/>
                  <a:pt x="13" y="190"/>
                </a:cubicBezTo>
                <a:cubicBezTo>
                  <a:pt x="13" y="190"/>
                  <a:pt x="20" y="190"/>
                  <a:pt x="26" y="190"/>
                </a:cubicBezTo>
                <a:cubicBezTo>
                  <a:pt x="26" y="206"/>
                  <a:pt x="26" y="233"/>
                  <a:pt x="26" y="233"/>
                </a:cubicBezTo>
                <a:cubicBezTo>
                  <a:pt x="26" y="236"/>
                  <a:pt x="27" y="240"/>
                  <a:pt x="30" y="242"/>
                </a:cubicBezTo>
                <a:cubicBezTo>
                  <a:pt x="32" y="245"/>
                  <a:pt x="36" y="246"/>
                  <a:pt x="39" y="246"/>
                </a:cubicBezTo>
                <a:cubicBezTo>
                  <a:pt x="115" y="246"/>
                  <a:pt x="115" y="246"/>
                  <a:pt x="115" y="246"/>
                </a:cubicBezTo>
                <a:cubicBezTo>
                  <a:pt x="122" y="246"/>
                  <a:pt x="127" y="241"/>
                  <a:pt x="128" y="235"/>
                </a:cubicBezTo>
                <a:cubicBezTo>
                  <a:pt x="156" y="255"/>
                  <a:pt x="222" y="302"/>
                  <a:pt x="222" y="302"/>
                </a:cubicBezTo>
                <a:cubicBezTo>
                  <a:pt x="225" y="304"/>
                  <a:pt x="227" y="305"/>
                  <a:pt x="230" y="305"/>
                </a:cubicBezTo>
                <a:cubicBezTo>
                  <a:pt x="328" y="305"/>
                  <a:pt x="328" y="305"/>
                  <a:pt x="328" y="305"/>
                </a:cubicBezTo>
                <a:cubicBezTo>
                  <a:pt x="336" y="305"/>
                  <a:pt x="342" y="299"/>
                  <a:pt x="342" y="292"/>
                </a:cubicBezTo>
                <a:cubicBezTo>
                  <a:pt x="342" y="292"/>
                  <a:pt x="342" y="276"/>
                  <a:pt x="342" y="263"/>
                </a:cubicBezTo>
                <a:cubicBezTo>
                  <a:pt x="363" y="263"/>
                  <a:pt x="445" y="263"/>
                  <a:pt x="445" y="263"/>
                </a:cubicBezTo>
                <a:cubicBezTo>
                  <a:pt x="453" y="263"/>
                  <a:pt x="459" y="257"/>
                  <a:pt x="459" y="250"/>
                </a:cubicBezTo>
                <a:cubicBezTo>
                  <a:pt x="459" y="200"/>
                  <a:pt x="459" y="200"/>
                  <a:pt x="459" y="200"/>
                </a:cubicBezTo>
                <a:cubicBezTo>
                  <a:pt x="459" y="193"/>
                  <a:pt x="453" y="187"/>
                  <a:pt x="445" y="187"/>
                </a:cubicBezTo>
                <a:cubicBezTo>
                  <a:pt x="445" y="187"/>
                  <a:pt x="363" y="187"/>
                  <a:pt x="342" y="187"/>
                </a:cubicBezTo>
                <a:cubicBezTo>
                  <a:pt x="342" y="170"/>
                  <a:pt x="342" y="131"/>
                  <a:pt x="342" y="114"/>
                </a:cubicBezTo>
                <a:cubicBezTo>
                  <a:pt x="363" y="114"/>
                  <a:pt x="445" y="114"/>
                  <a:pt x="445" y="114"/>
                </a:cubicBezTo>
                <a:cubicBezTo>
                  <a:pt x="449" y="114"/>
                  <a:pt x="452" y="113"/>
                  <a:pt x="455" y="110"/>
                </a:cubicBezTo>
                <a:cubicBezTo>
                  <a:pt x="457" y="108"/>
                  <a:pt x="459" y="104"/>
                  <a:pt x="459" y="10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43"/>
                  <a:pt x="453" y="37"/>
                  <a:pt x="445" y="37"/>
                </a:cubicBezTo>
                <a:cubicBezTo>
                  <a:pt x="445" y="37"/>
                  <a:pt x="363" y="37"/>
                  <a:pt x="342" y="37"/>
                </a:cubicBezTo>
                <a:cubicBezTo>
                  <a:pt x="342" y="26"/>
                  <a:pt x="342" y="13"/>
                  <a:pt x="342" y="13"/>
                </a:cubicBezTo>
                <a:cubicBezTo>
                  <a:pt x="342" y="6"/>
                  <a:pt x="336" y="0"/>
                  <a:pt x="328" y="0"/>
                </a:cubicBezTo>
                <a:lnTo>
                  <a:pt x="23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2" name="Freeform 537"/>
          <p:cNvSpPr>
            <a:spLocks noEditPoints="1"/>
          </p:cNvSpPr>
          <p:nvPr userDrawn="1"/>
        </p:nvSpPr>
        <p:spPr bwMode="auto">
          <a:xfrm>
            <a:off x="5770337" y="3848967"/>
            <a:ext cx="280991" cy="393877"/>
          </a:xfrm>
          <a:custGeom>
            <a:avLst/>
            <a:gdLst/>
            <a:ahLst/>
            <a:cxnLst>
              <a:cxn ang="0">
                <a:pos x="299" y="124"/>
              </a:cxn>
              <a:cxn ang="0">
                <a:pos x="262" y="196"/>
              </a:cxn>
              <a:cxn ang="0">
                <a:pos x="230" y="147"/>
              </a:cxn>
              <a:cxn ang="0">
                <a:pos x="162" y="84"/>
              </a:cxn>
              <a:cxn ang="0">
                <a:pos x="95" y="147"/>
              </a:cxn>
              <a:cxn ang="0">
                <a:pos x="34" y="211"/>
              </a:cxn>
              <a:cxn ang="0">
                <a:pos x="28" y="82"/>
              </a:cxn>
              <a:cxn ang="0">
                <a:pos x="163" y="27"/>
              </a:cxn>
              <a:cxn ang="0">
                <a:pos x="284" y="72"/>
              </a:cxn>
              <a:cxn ang="0">
                <a:pos x="318" y="83"/>
              </a:cxn>
              <a:cxn ang="0">
                <a:pos x="311" y="58"/>
              </a:cxn>
              <a:cxn ang="0">
                <a:pos x="163" y="0"/>
              </a:cxn>
              <a:cxn ang="0">
                <a:pos x="14" y="58"/>
              </a:cxn>
              <a:cxn ang="0">
                <a:pos x="2" y="76"/>
              </a:cxn>
              <a:cxn ang="0">
                <a:pos x="97" y="425"/>
              </a:cxn>
              <a:cxn ang="0">
                <a:pos x="163" y="453"/>
              </a:cxn>
              <a:cxn ang="0">
                <a:pos x="228" y="425"/>
              </a:cxn>
              <a:cxn ang="0">
                <a:pos x="315" y="117"/>
              </a:cxn>
              <a:cxn ang="0">
                <a:pos x="149" y="264"/>
              </a:cxn>
              <a:cxn ang="0">
                <a:pos x="95" y="227"/>
              </a:cxn>
              <a:cxn ang="0">
                <a:pos x="185" y="227"/>
              </a:cxn>
              <a:cxn ang="0">
                <a:pos x="176" y="227"/>
              </a:cxn>
              <a:cxn ang="0">
                <a:pos x="181" y="195"/>
              </a:cxn>
              <a:cxn ang="0">
                <a:pos x="149" y="200"/>
              </a:cxn>
              <a:cxn ang="0">
                <a:pos x="149" y="191"/>
              </a:cxn>
              <a:cxn ang="0">
                <a:pos x="149" y="235"/>
              </a:cxn>
              <a:cxn ang="0">
                <a:pos x="149" y="227"/>
              </a:cxn>
              <a:cxn ang="0">
                <a:pos x="214" y="227"/>
              </a:cxn>
              <a:cxn ang="0">
                <a:pos x="176" y="279"/>
              </a:cxn>
              <a:cxn ang="0">
                <a:pos x="230" y="200"/>
              </a:cxn>
              <a:cxn ang="0">
                <a:pos x="176" y="163"/>
              </a:cxn>
              <a:cxn ang="0">
                <a:pos x="113" y="167"/>
              </a:cxn>
              <a:cxn ang="0">
                <a:pos x="125" y="176"/>
              </a:cxn>
              <a:cxn ang="0">
                <a:pos x="113" y="167"/>
              </a:cxn>
              <a:cxn ang="0">
                <a:pos x="183" y="423"/>
              </a:cxn>
              <a:cxn ang="0">
                <a:pos x="162" y="427"/>
              </a:cxn>
              <a:cxn ang="0">
                <a:pos x="39" y="257"/>
              </a:cxn>
              <a:cxn ang="0">
                <a:pos x="67" y="227"/>
              </a:cxn>
              <a:cxn ang="0">
                <a:pos x="149" y="329"/>
              </a:cxn>
              <a:cxn ang="0">
                <a:pos x="176" y="306"/>
              </a:cxn>
              <a:cxn ang="0">
                <a:pos x="266" y="227"/>
              </a:cxn>
              <a:cxn ang="0">
                <a:pos x="291" y="198"/>
              </a:cxn>
            </a:cxnLst>
            <a:rect l="0" t="0" r="r" b="b"/>
            <a:pathLst>
              <a:path w="324" h="454">
                <a:moveTo>
                  <a:pt x="315" y="117"/>
                </a:moveTo>
                <a:cubicBezTo>
                  <a:pt x="315" y="117"/>
                  <a:pt x="315" y="117"/>
                  <a:pt x="315" y="117"/>
                </a:cubicBezTo>
                <a:cubicBezTo>
                  <a:pt x="309" y="115"/>
                  <a:pt x="302" y="118"/>
                  <a:pt x="299" y="124"/>
                </a:cubicBezTo>
                <a:cubicBezTo>
                  <a:pt x="299" y="124"/>
                  <a:pt x="297" y="129"/>
                  <a:pt x="293" y="136"/>
                </a:cubicBezTo>
                <a:cubicBezTo>
                  <a:pt x="288" y="147"/>
                  <a:pt x="280" y="163"/>
                  <a:pt x="272" y="177"/>
                </a:cubicBezTo>
                <a:cubicBezTo>
                  <a:pt x="268" y="184"/>
                  <a:pt x="265" y="191"/>
                  <a:pt x="262" y="196"/>
                </a:cubicBezTo>
                <a:cubicBezTo>
                  <a:pt x="261" y="197"/>
                  <a:pt x="260" y="199"/>
                  <a:pt x="259" y="200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54" y="180"/>
                  <a:pt x="244" y="161"/>
                  <a:pt x="230" y="147"/>
                </a:cubicBezTo>
                <a:cubicBezTo>
                  <a:pt x="215" y="134"/>
                  <a:pt x="197" y="124"/>
                  <a:pt x="176" y="121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6" y="90"/>
                  <a:pt x="170" y="84"/>
                  <a:pt x="162" y="84"/>
                </a:cubicBezTo>
                <a:cubicBezTo>
                  <a:pt x="155" y="84"/>
                  <a:pt x="149" y="90"/>
                  <a:pt x="149" y="98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28" y="124"/>
                  <a:pt x="109" y="134"/>
                  <a:pt x="95" y="147"/>
                </a:cubicBezTo>
                <a:cubicBezTo>
                  <a:pt x="80" y="161"/>
                  <a:pt x="71" y="180"/>
                  <a:pt x="67" y="200"/>
                </a:cubicBezTo>
                <a:cubicBezTo>
                  <a:pt x="47" y="200"/>
                  <a:pt x="47" y="200"/>
                  <a:pt x="47" y="200"/>
                </a:cubicBezTo>
                <a:cubicBezTo>
                  <a:pt x="40" y="200"/>
                  <a:pt x="35" y="205"/>
                  <a:pt x="34" y="211"/>
                </a:cubicBezTo>
                <a:cubicBezTo>
                  <a:pt x="30" y="174"/>
                  <a:pt x="27" y="128"/>
                  <a:pt x="27" y="100"/>
                </a:cubicBezTo>
                <a:cubicBezTo>
                  <a:pt x="27" y="93"/>
                  <a:pt x="27" y="88"/>
                  <a:pt x="27" y="84"/>
                </a:cubicBezTo>
                <a:cubicBezTo>
                  <a:pt x="28" y="83"/>
                  <a:pt x="28" y="82"/>
                  <a:pt x="28" y="82"/>
                </a:cubicBezTo>
                <a:cubicBezTo>
                  <a:pt x="28" y="81"/>
                  <a:pt x="29" y="80"/>
                  <a:pt x="30" y="79"/>
                </a:cubicBezTo>
                <a:cubicBezTo>
                  <a:pt x="40" y="72"/>
                  <a:pt x="60" y="59"/>
                  <a:pt x="84" y="47"/>
                </a:cubicBezTo>
                <a:cubicBezTo>
                  <a:pt x="109" y="36"/>
                  <a:pt x="137" y="27"/>
                  <a:pt x="163" y="27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92" y="27"/>
                  <a:pt x="225" y="39"/>
                  <a:pt x="251" y="52"/>
                </a:cubicBezTo>
                <a:cubicBezTo>
                  <a:pt x="264" y="59"/>
                  <a:pt x="276" y="66"/>
                  <a:pt x="284" y="72"/>
                </a:cubicBezTo>
                <a:cubicBezTo>
                  <a:pt x="289" y="75"/>
                  <a:pt x="292" y="77"/>
                  <a:pt x="295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5" y="88"/>
                  <a:pt x="313" y="88"/>
                  <a:pt x="318" y="83"/>
                </a:cubicBezTo>
                <a:cubicBezTo>
                  <a:pt x="323" y="78"/>
                  <a:pt x="323" y="70"/>
                  <a:pt x="318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6" y="62"/>
                  <a:pt x="314" y="61"/>
                  <a:pt x="311" y="58"/>
                </a:cubicBezTo>
                <a:cubicBezTo>
                  <a:pt x="300" y="50"/>
                  <a:pt x="279" y="36"/>
                  <a:pt x="252" y="23"/>
                </a:cubicBezTo>
                <a:cubicBezTo>
                  <a:pt x="226" y="11"/>
                  <a:pt x="194" y="0"/>
                  <a:pt x="163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26" y="0"/>
                  <a:pt x="91" y="14"/>
                  <a:pt x="62" y="29"/>
                </a:cubicBezTo>
                <a:cubicBezTo>
                  <a:pt x="48" y="36"/>
                  <a:pt x="36" y="44"/>
                  <a:pt x="26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1" y="61"/>
                  <a:pt x="9" y="62"/>
                  <a:pt x="7" y="64"/>
                </a:cubicBezTo>
                <a:cubicBezTo>
                  <a:pt x="5" y="66"/>
                  <a:pt x="4" y="68"/>
                  <a:pt x="3" y="70"/>
                </a:cubicBezTo>
                <a:cubicBezTo>
                  <a:pt x="2" y="72"/>
                  <a:pt x="2" y="74"/>
                  <a:pt x="2" y="76"/>
                </a:cubicBezTo>
                <a:cubicBezTo>
                  <a:pt x="1" y="83"/>
                  <a:pt x="0" y="90"/>
                  <a:pt x="0" y="100"/>
                </a:cubicBezTo>
                <a:cubicBezTo>
                  <a:pt x="0" y="145"/>
                  <a:pt x="8" y="228"/>
                  <a:pt x="12" y="261"/>
                </a:cubicBezTo>
                <a:cubicBezTo>
                  <a:pt x="25" y="347"/>
                  <a:pt x="66" y="398"/>
                  <a:pt x="97" y="425"/>
                </a:cubicBezTo>
                <a:cubicBezTo>
                  <a:pt x="110" y="436"/>
                  <a:pt x="122" y="443"/>
                  <a:pt x="133" y="448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3" y="453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72" y="454"/>
                  <a:pt x="182" y="452"/>
                  <a:pt x="193" y="448"/>
                </a:cubicBezTo>
                <a:cubicBezTo>
                  <a:pt x="204" y="443"/>
                  <a:pt x="215" y="436"/>
                  <a:pt x="228" y="425"/>
                </a:cubicBezTo>
                <a:cubicBezTo>
                  <a:pt x="259" y="398"/>
                  <a:pt x="300" y="347"/>
                  <a:pt x="313" y="261"/>
                </a:cubicBezTo>
                <a:cubicBezTo>
                  <a:pt x="317" y="235"/>
                  <a:pt x="322" y="176"/>
                  <a:pt x="324" y="131"/>
                </a:cubicBezTo>
                <a:cubicBezTo>
                  <a:pt x="324" y="125"/>
                  <a:pt x="321" y="119"/>
                  <a:pt x="315" y="117"/>
                </a:cubicBezTo>
                <a:close/>
                <a:moveTo>
                  <a:pt x="111" y="227"/>
                </a:moveTo>
                <a:cubicBezTo>
                  <a:pt x="113" y="236"/>
                  <a:pt x="118" y="244"/>
                  <a:pt x="125" y="250"/>
                </a:cubicBezTo>
                <a:cubicBezTo>
                  <a:pt x="131" y="257"/>
                  <a:pt x="140" y="262"/>
                  <a:pt x="149" y="264"/>
                </a:cubicBezTo>
                <a:cubicBezTo>
                  <a:pt x="149" y="279"/>
                  <a:pt x="149" y="279"/>
                  <a:pt x="149" y="279"/>
                </a:cubicBezTo>
                <a:cubicBezTo>
                  <a:pt x="135" y="276"/>
                  <a:pt x="123" y="269"/>
                  <a:pt x="113" y="260"/>
                </a:cubicBezTo>
                <a:cubicBezTo>
                  <a:pt x="104" y="251"/>
                  <a:pt x="97" y="240"/>
                  <a:pt x="95" y="227"/>
                </a:cubicBezTo>
                <a:lnTo>
                  <a:pt x="111" y="227"/>
                </a:lnTo>
                <a:close/>
                <a:moveTo>
                  <a:pt x="176" y="227"/>
                </a:moveTo>
                <a:cubicBezTo>
                  <a:pt x="185" y="227"/>
                  <a:pt x="185" y="227"/>
                  <a:pt x="185" y="227"/>
                </a:cubicBezTo>
                <a:cubicBezTo>
                  <a:pt x="184" y="228"/>
                  <a:pt x="183" y="230"/>
                  <a:pt x="181" y="231"/>
                </a:cubicBezTo>
                <a:cubicBezTo>
                  <a:pt x="180" y="233"/>
                  <a:pt x="178" y="234"/>
                  <a:pt x="176" y="235"/>
                </a:cubicBezTo>
                <a:lnTo>
                  <a:pt x="176" y="227"/>
                </a:lnTo>
                <a:close/>
                <a:moveTo>
                  <a:pt x="176" y="200"/>
                </a:moveTo>
                <a:cubicBezTo>
                  <a:pt x="176" y="191"/>
                  <a:pt x="176" y="191"/>
                  <a:pt x="176" y="191"/>
                </a:cubicBezTo>
                <a:cubicBezTo>
                  <a:pt x="178" y="192"/>
                  <a:pt x="180" y="194"/>
                  <a:pt x="181" y="195"/>
                </a:cubicBezTo>
                <a:cubicBezTo>
                  <a:pt x="183" y="197"/>
                  <a:pt x="184" y="198"/>
                  <a:pt x="185" y="200"/>
                </a:cubicBezTo>
                <a:lnTo>
                  <a:pt x="176" y="200"/>
                </a:lnTo>
                <a:close/>
                <a:moveTo>
                  <a:pt x="149" y="200"/>
                </a:moveTo>
                <a:cubicBezTo>
                  <a:pt x="139" y="200"/>
                  <a:pt x="139" y="200"/>
                  <a:pt x="139" y="200"/>
                </a:cubicBezTo>
                <a:cubicBezTo>
                  <a:pt x="140" y="198"/>
                  <a:pt x="142" y="197"/>
                  <a:pt x="143" y="195"/>
                </a:cubicBezTo>
                <a:cubicBezTo>
                  <a:pt x="145" y="194"/>
                  <a:pt x="147" y="192"/>
                  <a:pt x="149" y="191"/>
                </a:cubicBezTo>
                <a:lnTo>
                  <a:pt x="149" y="200"/>
                </a:lnTo>
                <a:close/>
                <a:moveTo>
                  <a:pt x="149" y="227"/>
                </a:moveTo>
                <a:cubicBezTo>
                  <a:pt x="149" y="235"/>
                  <a:pt x="149" y="235"/>
                  <a:pt x="149" y="235"/>
                </a:cubicBezTo>
                <a:cubicBezTo>
                  <a:pt x="147" y="234"/>
                  <a:pt x="145" y="233"/>
                  <a:pt x="143" y="231"/>
                </a:cubicBezTo>
                <a:cubicBezTo>
                  <a:pt x="142" y="230"/>
                  <a:pt x="140" y="228"/>
                  <a:pt x="139" y="227"/>
                </a:cubicBezTo>
                <a:lnTo>
                  <a:pt x="149" y="227"/>
                </a:lnTo>
                <a:close/>
                <a:moveTo>
                  <a:pt x="176" y="264"/>
                </a:moveTo>
                <a:cubicBezTo>
                  <a:pt x="185" y="262"/>
                  <a:pt x="193" y="257"/>
                  <a:pt x="200" y="250"/>
                </a:cubicBezTo>
                <a:cubicBezTo>
                  <a:pt x="207" y="244"/>
                  <a:pt x="211" y="236"/>
                  <a:pt x="214" y="227"/>
                </a:cubicBezTo>
                <a:cubicBezTo>
                  <a:pt x="230" y="227"/>
                  <a:pt x="230" y="227"/>
                  <a:pt x="230" y="227"/>
                </a:cubicBezTo>
                <a:cubicBezTo>
                  <a:pt x="227" y="240"/>
                  <a:pt x="221" y="251"/>
                  <a:pt x="211" y="260"/>
                </a:cubicBezTo>
                <a:cubicBezTo>
                  <a:pt x="202" y="269"/>
                  <a:pt x="189" y="276"/>
                  <a:pt x="176" y="279"/>
                </a:cubicBezTo>
                <a:lnTo>
                  <a:pt x="176" y="264"/>
                </a:lnTo>
                <a:close/>
                <a:moveTo>
                  <a:pt x="211" y="167"/>
                </a:moveTo>
                <a:cubicBezTo>
                  <a:pt x="221" y="176"/>
                  <a:pt x="227" y="187"/>
                  <a:pt x="230" y="200"/>
                </a:cubicBezTo>
                <a:cubicBezTo>
                  <a:pt x="214" y="200"/>
                  <a:pt x="214" y="200"/>
                  <a:pt x="214" y="200"/>
                </a:cubicBezTo>
                <a:cubicBezTo>
                  <a:pt x="211" y="191"/>
                  <a:pt x="207" y="183"/>
                  <a:pt x="200" y="176"/>
                </a:cubicBezTo>
                <a:cubicBezTo>
                  <a:pt x="193" y="170"/>
                  <a:pt x="185" y="165"/>
                  <a:pt x="176" y="163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89" y="151"/>
                  <a:pt x="202" y="157"/>
                  <a:pt x="211" y="167"/>
                </a:cubicBezTo>
                <a:close/>
                <a:moveTo>
                  <a:pt x="113" y="167"/>
                </a:moveTo>
                <a:cubicBezTo>
                  <a:pt x="123" y="157"/>
                  <a:pt x="135" y="151"/>
                  <a:pt x="149" y="148"/>
                </a:cubicBezTo>
                <a:cubicBezTo>
                  <a:pt x="149" y="163"/>
                  <a:pt x="149" y="163"/>
                  <a:pt x="149" y="163"/>
                </a:cubicBezTo>
                <a:cubicBezTo>
                  <a:pt x="140" y="165"/>
                  <a:pt x="131" y="170"/>
                  <a:pt x="125" y="176"/>
                </a:cubicBezTo>
                <a:cubicBezTo>
                  <a:pt x="118" y="183"/>
                  <a:pt x="113" y="191"/>
                  <a:pt x="111" y="200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97" y="187"/>
                  <a:pt x="104" y="176"/>
                  <a:pt x="113" y="167"/>
                </a:cubicBezTo>
                <a:close/>
                <a:moveTo>
                  <a:pt x="286" y="257"/>
                </a:moveTo>
                <a:cubicBezTo>
                  <a:pt x="274" y="337"/>
                  <a:pt x="238" y="381"/>
                  <a:pt x="211" y="405"/>
                </a:cubicBezTo>
                <a:cubicBezTo>
                  <a:pt x="200" y="414"/>
                  <a:pt x="190" y="420"/>
                  <a:pt x="183" y="423"/>
                </a:cubicBezTo>
                <a:cubicBezTo>
                  <a:pt x="175" y="426"/>
                  <a:pt x="169" y="427"/>
                  <a:pt x="163" y="427"/>
                </a:cubicBezTo>
                <a:cubicBezTo>
                  <a:pt x="163" y="427"/>
                  <a:pt x="163" y="427"/>
                  <a:pt x="163" y="427"/>
                </a:cubicBezTo>
                <a:cubicBezTo>
                  <a:pt x="162" y="427"/>
                  <a:pt x="162" y="427"/>
                  <a:pt x="162" y="427"/>
                </a:cubicBezTo>
                <a:cubicBezTo>
                  <a:pt x="156" y="427"/>
                  <a:pt x="150" y="426"/>
                  <a:pt x="143" y="423"/>
                </a:cubicBezTo>
                <a:cubicBezTo>
                  <a:pt x="135" y="420"/>
                  <a:pt x="126" y="414"/>
                  <a:pt x="114" y="405"/>
                </a:cubicBezTo>
                <a:cubicBezTo>
                  <a:pt x="88" y="381"/>
                  <a:pt x="51" y="337"/>
                  <a:pt x="39" y="257"/>
                </a:cubicBezTo>
                <a:cubicBezTo>
                  <a:pt x="38" y="248"/>
                  <a:pt x="36" y="235"/>
                  <a:pt x="34" y="219"/>
                </a:cubicBezTo>
                <a:cubicBezTo>
                  <a:pt x="36" y="223"/>
                  <a:pt x="41" y="227"/>
                  <a:pt x="47" y="227"/>
                </a:cubicBezTo>
                <a:cubicBezTo>
                  <a:pt x="67" y="227"/>
                  <a:pt x="67" y="227"/>
                  <a:pt x="67" y="227"/>
                </a:cubicBezTo>
                <a:cubicBezTo>
                  <a:pt x="71" y="247"/>
                  <a:pt x="80" y="266"/>
                  <a:pt x="95" y="279"/>
                </a:cubicBezTo>
                <a:cubicBezTo>
                  <a:pt x="109" y="293"/>
                  <a:pt x="128" y="303"/>
                  <a:pt x="149" y="306"/>
                </a:cubicBezTo>
                <a:cubicBezTo>
                  <a:pt x="149" y="329"/>
                  <a:pt x="149" y="329"/>
                  <a:pt x="149" y="329"/>
                </a:cubicBezTo>
                <a:cubicBezTo>
                  <a:pt x="149" y="336"/>
                  <a:pt x="155" y="342"/>
                  <a:pt x="162" y="342"/>
                </a:cubicBezTo>
                <a:cubicBezTo>
                  <a:pt x="170" y="342"/>
                  <a:pt x="176" y="336"/>
                  <a:pt x="176" y="329"/>
                </a:cubicBezTo>
                <a:cubicBezTo>
                  <a:pt x="176" y="306"/>
                  <a:pt x="176" y="306"/>
                  <a:pt x="176" y="306"/>
                </a:cubicBezTo>
                <a:cubicBezTo>
                  <a:pt x="197" y="303"/>
                  <a:pt x="215" y="293"/>
                  <a:pt x="230" y="279"/>
                </a:cubicBezTo>
                <a:cubicBezTo>
                  <a:pt x="244" y="266"/>
                  <a:pt x="254" y="247"/>
                  <a:pt x="257" y="227"/>
                </a:cubicBezTo>
                <a:cubicBezTo>
                  <a:pt x="266" y="227"/>
                  <a:pt x="266" y="227"/>
                  <a:pt x="266" y="227"/>
                </a:cubicBezTo>
                <a:cubicBezTo>
                  <a:pt x="270" y="227"/>
                  <a:pt x="273" y="225"/>
                  <a:pt x="275" y="223"/>
                </a:cubicBezTo>
                <a:cubicBezTo>
                  <a:pt x="277" y="221"/>
                  <a:pt x="278" y="220"/>
                  <a:pt x="279" y="219"/>
                </a:cubicBezTo>
                <a:cubicBezTo>
                  <a:pt x="282" y="214"/>
                  <a:pt x="286" y="207"/>
                  <a:pt x="291" y="198"/>
                </a:cubicBezTo>
                <a:cubicBezTo>
                  <a:pt x="292" y="197"/>
                  <a:pt x="292" y="196"/>
                  <a:pt x="293" y="194"/>
                </a:cubicBezTo>
                <a:cubicBezTo>
                  <a:pt x="291" y="220"/>
                  <a:pt x="288" y="244"/>
                  <a:pt x="286" y="2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3" name="Freeform 580"/>
          <p:cNvSpPr>
            <a:spLocks/>
          </p:cNvSpPr>
          <p:nvPr userDrawn="1"/>
        </p:nvSpPr>
        <p:spPr bwMode="auto">
          <a:xfrm>
            <a:off x="6188716" y="3854482"/>
            <a:ext cx="384062" cy="382834"/>
          </a:xfrm>
          <a:custGeom>
            <a:avLst/>
            <a:gdLst/>
            <a:ahLst/>
            <a:cxnLst>
              <a:cxn ang="0">
                <a:pos x="415" y="114"/>
              </a:cxn>
              <a:cxn ang="0">
                <a:pos x="387" y="114"/>
              </a:cxn>
              <a:cxn ang="0">
                <a:pos x="415" y="60"/>
              </a:cxn>
              <a:cxn ang="0">
                <a:pos x="295" y="60"/>
              </a:cxn>
              <a:cxn ang="0">
                <a:pos x="334" y="104"/>
              </a:cxn>
              <a:cxn ang="0">
                <a:pos x="320" y="60"/>
              </a:cxn>
              <a:cxn ang="0">
                <a:pos x="389" y="60"/>
              </a:cxn>
              <a:cxn ang="0">
                <a:pos x="365" y="93"/>
              </a:cxn>
              <a:cxn ang="0">
                <a:pos x="363" y="94"/>
              </a:cxn>
              <a:cxn ang="0">
                <a:pos x="361" y="95"/>
              </a:cxn>
              <a:cxn ang="0">
                <a:pos x="360" y="97"/>
              </a:cxn>
              <a:cxn ang="0">
                <a:pos x="359" y="99"/>
              </a:cxn>
              <a:cxn ang="0">
                <a:pos x="358" y="102"/>
              </a:cxn>
              <a:cxn ang="0">
                <a:pos x="358" y="104"/>
              </a:cxn>
              <a:cxn ang="0">
                <a:pos x="358" y="107"/>
              </a:cxn>
              <a:cxn ang="0">
                <a:pos x="365" y="130"/>
              </a:cxn>
              <a:cxn ang="0">
                <a:pos x="409" y="139"/>
              </a:cxn>
              <a:cxn ang="0">
                <a:pos x="415" y="143"/>
              </a:cxn>
              <a:cxn ang="0">
                <a:pos x="382" y="413"/>
              </a:cxn>
              <a:cxn ang="0">
                <a:pos x="399" y="203"/>
              </a:cxn>
              <a:cxn ang="0">
                <a:pos x="353" y="132"/>
              </a:cxn>
              <a:cxn ang="0">
                <a:pos x="351" y="131"/>
              </a:cxn>
              <a:cxn ang="0">
                <a:pos x="349" y="129"/>
              </a:cxn>
              <a:cxn ang="0">
                <a:pos x="347" y="128"/>
              </a:cxn>
              <a:cxn ang="0">
                <a:pos x="345" y="127"/>
              </a:cxn>
              <a:cxn ang="0">
                <a:pos x="342" y="127"/>
              </a:cxn>
              <a:cxn ang="0">
                <a:pos x="316" y="131"/>
              </a:cxn>
              <a:cxn ang="0">
                <a:pos x="191" y="154"/>
              </a:cxn>
              <a:cxn ang="0">
                <a:pos x="202" y="413"/>
              </a:cxn>
              <a:cxn ang="0">
                <a:pos x="0" y="426"/>
              </a:cxn>
              <a:cxn ang="0">
                <a:pos x="216" y="439"/>
              </a:cxn>
              <a:cxn ang="0">
                <a:pos x="228" y="425"/>
              </a:cxn>
              <a:cxn ang="0">
                <a:pos x="337" y="153"/>
              </a:cxn>
              <a:cxn ang="0">
                <a:pos x="347" y="425"/>
              </a:cxn>
              <a:cxn ang="0">
                <a:pos x="360" y="439"/>
              </a:cxn>
              <a:cxn ang="0">
                <a:pos x="394" y="439"/>
              </a:cxn>
              <a:cxn ang="0">
                <a:pos x="396" y="438"/>
              </a:cxn>
              <a:cxn ang="0">
                <a:pos x="398" y="438"/>
              </a:cxn>
              <a:cxn ang="0">
                <a:pos x="400" y="437"/>
              </a:cxn>
              <a:cxn ang="0">
                <a:pos x="402" y="435"/>
              </a:cxn>
              <a:cxn ang="0">
                <a:pos x="404" y="433"/>
              </a:cxn>
              <a:cxn ang="0">
                <a:pos x="405" y="431"/>
              </a:cxn>
              <a:cxn ang="0">
                <a:pos x="406" y="429"/>
              </a:cxn>
              <a:cxn ang="0">
                <a:pos x="406" y="427"/>
              </a:cxn>
              <a:cxn ang="0">
                <a:pos x="440" y="146"/>
              </a:cxn>
              <a:cxn ang="0">
                <a:pos x="440" y="143"/>
              </a:cxn>
            </a:cxnLst>
            <a:rect l="0" t="0" r="r" b="b"/>
            <a:pathLst>
              <a:path w="440" h="439">
                <a:moveTo>
                  <a:pt x="440" y="143"/>
                </a:moveTo>
                <a:cubicBezTo>
                  <a:pt x="440" y="128"/>
                  <a:pt x="429" y="116"/>
                  <a:pt x="415" y="114"/>
                </a:cubicBezTo>
                <a:cubicBezTo>
                  <a:pt x="414" y="114"/>
                  <a:pt x="413" y="114"/>
                  <a:pt x="411" y="114"/>
                </a:cubicBezTo>
                <a:cubicBezTo>
                  <a:pt x="387" y="114"/>
                  <a:pt x="387" y="114"/>
                  <a:pt x="387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403" y="100"/>
                  <a:pt x="415" y="81"/>
                  <a:pt x="415" y="60"/>
                </a:cubicBezTo>
                <a:cubicBezTo>
                  <a:pt x="415" y="27"/>
                  <a:pt x="388" y="0"/>
                  <a:pt x="355" y="0"/>
                </a:cubicBezTo>
                <a:cubicBezTo>
                  <a:pt x="322" y="0"/>
                  <a:pt x="295" y="27"/>
                  <a:pt x="295" y="60"/>
                </a:cubicBezTo>
                <a:cubicBezTo>
                  <a:pt x="295" y="78"/>
                  <a:pt x="303" y="95"/>
                  <a:pt x="317" y="106"/>
                </a:cubicBezTo>
                <a:cubicBezTo>
                  <a:pt x="322" y="110"/>
                  <a:pt x="330" y="109"/>
                  <a:pt x="334" y="104"/>
                </a:cubicBezTo>
                <a:cubicBezTo>
                  <a:pt x="339" y="99"/>
                  <a:pt x="338" y="91"/>
                  <a:pt x="333" y="86"/>
                </a:cubicBezTo>
                <a:cubicBezTo>
                  <a:pt x="325" y="80"/>
                  <a:pt x="320" y="70"/>
                  <a:pt x="320" y="60"/>
                </a:cubicBezTo>
                <a:cubicBezTo>
                  <a:pt x="320" y="40"/>
                  <a:pt x="336" y="25"/>
                  <a:pt x="355" y="25"/>
                </a:cubicBezTo>
                <a:cubicBezTo>
                  <a:pt x="374" y="25"/>
                  <a:pt x="389" y="40"/>
                  <a:pt x="389" y="60"/>
                </a:cubicBezTo>
                <a:cubicBezTo>
                  <a:pt x="389" y="75"/>
                  <a:pt x="380" y="87"/>
                  <a:pt x="366" y="92"/>
                </a:cubicBezTo>
                <a:cubicBezTo>
                  <a:pt x="366" y="92"/>
                  <a:pt x="366" y="93"/>
                  <a:pt x="365" y="93"/>
                </a:cubicBezTo>
                <a:cubicBezTo>
                  <a:pt x="365" y="93"/>
                  <a:pt x="365" y="93"/>
                  <a:pt x="364" y="93"/>
                </a:cubicBezTo>
                <a:cubicBezTo>
                  <a:pt x="364" y="93"/>
                  <a:pt x="364" y="94"/>
                  <a:pt x="363" y="94"/>
                </a:cubicBezTo>
                <a:cubicBezTo>
                  <a:pt x="363" y="94"/>
                  <a:pt x="362" y="94"/>
                  <a:pt x="362" y="95"/>
                </a:cubicBezTo>
                <a:cubicBezTo>
                  <a:pt x="362" y="95"/>
                  <a:pt x="362" y="95"/>
                  <a:pt x="361" y="95"/>
                </a:cubicBezTo>
                <a:cubicBezTo>
                  <a:pt x="361" y="96"/>
                  <a:pt x="361" y="96"/>
                  <a:pt x="360" y="96"/>
                </a:cubicBezTo>
                <a:cubicBezTo>
                  <a:pt x="360" y="97"/>
                  <a:pt x="360" y="97"/>
                  <a:pt x="360" y="97"/>
                </a:cubicBezTo>
                <a:cubicBezTo>
                  <a:pt x="360" y="98"/>
                  <a:pt x="359" y="98"/>
                  <a:pt x="359" y="99"/>
                </a:cubicBezTo>
                <a:cubicBezTo>
                  <a:pt x="359" y="99"/>
                  <a:pt x="359" y="99"/>
                  <a:pt x="359" y="99"/>
                </a:cubicBezTo>
                <a:cubicBezTo>
                  <a:pt x="359" y="100"/>
                  <a:pt x="358" y="100"/>
                  <a:pt x="358" y="101"/>
                </a:cubicBezTo>
                <a:cubicBezTo>
                  <a:pt x="358" y="101"/>
                  <a:pt x="358" y="101"/>
                  <a:pt x="358" y="102"/>
                </a:cubicBezTo>
                <a:cubicBezTo>
                  <a:pt x="358" y="102"/>
                  <a:pt x="358" y="103"/>
                  <a:pt x="358" y="103"/>
                </a:cubicBezTo>
                <a:cubicBezTo>
                  <a:pt x="358" y="103"/>
                  <a:pt x="358" y="104"/>
                  <a:pt x="358" y="104"/>
                </a:cubicBezTo>
                <a:cubicBezTo>
                  <a:pt x="358" y="105"/>
                  <a:pt x="358" y="105"/>
                  <a:pt x="358" y="106"/>
                </a:cubicBezTo>
                <a:cubicBezTo>
                  <a:pt x="358" y="106"/>
                  <a:pt x="358" y="106"/>
                  <a:pt x="358" y="107"/>
                </a:cubicBezTo>
                <a:cubicBezTo>
                  <a:pt x="358" y="107"/>
                  <a:pt x="358" y="107"/>
                  <a:pt x="358" y="108"/>
                </a:cubicBezTo>
                <a:cubicBezTo>
                  <a:pt x="365" y="130"/>
                  <a:pt x="365" y="130"/>
                  <a:pt x="365" y="130"/>
                </a:cubicBezTo>
                <a:cubicBezTo>
                  <a:pt x="367" y="135"/>
                  <a:pt x="372" y="139"/>
                  <a:pt x="377" y="139"/>
                </a:cubicBezTo>
                <a:cubicBezTo>
                  <a:pt x="409" y="139"/>
                  <a:pt x="409" y="139"/>
                  <a:pt x="409" y="139"/>
                </a:cubicBezTo>
                <a:cubicBezTo>
                  <a:pt x="410" y="139"/>
                  <a:pt x="411" y="139"/>
                  <a:pt x="411" y="139"/>
                </a:cubicBezTo>
                <a:cubicBezTo>
                  <a:pt x="413" y="139"/>
                  <a:pt x="415" y="141"/>
                  <a:pt x="415" y="143"/>
                </a:cubicBezTo>
                <a:cubicBezTo>
                  <a:pt x="415" y="143"/>
                  <a:pt x="415" y="143"/>
                  <a:pt x="415" y="144"/>
                </a:cubicBezTo>
                <a:cubicBezTo>
                  <a:pt x="382" y="413"/>
                  <a:pt x="382" y="413"/>
                  <a:pt x="382" y="413"/>
                </a:cubicBezTo>
                <a:cubicBezTo>
                  <a:pt x="374" y="413"/>
                  <a:pt x="374" y="413"/>
                  <a:pt x="374" y="413"/>
                </a:cubicBezTo>
                <a:cubicBezTo>
                  <a:pt x="399" y="203"/>
                  <a:pt x="399" y="203"/>
                  <a:pt x="399" y="203"/>
                </a:cubicBezTo>
                <a:cubicBezTo>
                  <a:pt x="399" y="199"/>
                  <a:pt x="398" y="196"/>
                  <a:pt x="396" y="194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2" y="132"/>
                  <a:pt x="352" y="131"/>
                  <a:pt x="351" y="131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51" y="130"/>
                  <a:pt x="350" y="130"/>
                  <a:pt x="350" y="12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49" y="129"/>
                  <a:pt x="348" y="128"/>
                  <a:pt x="348" y="128"/>
                </a:cubicBezTo>
                <a:cubicBezTo>
                  <a:pt x="347" y="128"/>
                  <a:pt x="347" y="128"/>
                  <a:pt x="347" y="128"/>
                </a:cubicBezTo>
                <a:cubicBezTo>
                  <a:pt x="347" y="128"/>
                  <a:pt x="346" y="127"/>
                  <a:pt x="345" y="127"/>
                </a:cubicBezTo>
                <a:cubicBezTo>
                  <a:pt x="345" y="127"/>
                  <a:pt x="345" y="127"/>
                  <a:pt x="345" y="127"/>
                </a:cubicBezTo>
                <a:cubicBezTo>
                  <a:pt x="344" y="127"/>
                  <a:pt x="344" y="127"/>
                  <a:pt x="343" y="127"/>
                </a:cubicBezTo>
                <a:cubicBezTo>
                  <a:pt x="343" y="127"/>
                  <a:pt x="343" y="127"/>
                  <a:pt x="342" y="127"/>
                </a:cubicBezTo>
                <a:cubicBezTo>
                  <a:pt x="342" y="127"/>
                  <a:pt x="341" y="127"/>
                  <a:pt x="340" y="127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316" y="131"/>
                  <a:pt x="316" y="131"/>
                  <a:pt x="316" y="131"/>
                </a:cubicBezTo>
                <a:cubicBezTo>
                  <a:pt x="191" y="154"/>
                  <a:pt x="191" y="154"/>
                  <a:pt x="191" y="154"/>
                </a:cubicBezTo>
                <a:cubicBezTo>
                  <a:pt x="184" y="156"/>
                  <a:pt x="180" y="161"/>
                  <a:pt x="181" y="168"/>
                </a:cubicBezTo>
                <a:cubicBezTo>
                  <a:pt x="202" y="413"/>
                  <a:pt x="202" y="413"/>
                  <a:pt x="202" y="413"/>
                </a:cubicBezTo>
                <a:cubicBezTo>
                  <a:pt x="12" y="413"/>
                  <a:pt x="12" y="413"/>
                  <a:pt x="12" y="413"/>
                </a:cubicBezTo>
                <a:cubicBezTo>
                  <a:pt x="6" y="413"/>
                  <a:pt x="0" y="419"/>
                  <a:pt x="0" y="426"/>
                </a:cubicBezTo>
                <a:cubicBezTo>
                  <a:pt x="0" y="433"/>
                  <a:pt x="6" y="439"/>
                  <a:pt x="12" y="439"/>
                </a:cubicBezTo>
                <a:cubicBezTo>
                  <a:pt x="216" y="439"/>
                  <a:pt x="216" y="439"/>
                  <a:pt x="216" y="439"/>
                </a:cubicBezTo>
                <a:cubicBezTo>
                  <a:pt x="219" y="439"/>
                  <a:pt x="223" y="437"/>
                  <a:pt x="225" y="434"/>
                </a:cubicBezTo>
                <a:cubicBezTo>
                  <a:pt x="228" y="432"/>
                  <a:pt x="229" y="428"/>
                  <a:pt x="228" y="425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337" y="153"/>
                  <a:pt x="337" y="153"/>
                  <a:pt x="337" y="153"/>
                </a:cubicBezTo>
                <a:cubicBezTo>
                  <a:pt x="373" y="204"/>
                  <a:pt x="373" y="204"/>
                  <a:pt x="373" y="204"/>
                </a:cubicBezTo>
                <a:cubicBezTo>
                  <a:pt x="347" y="425"/>
                  <a:pt x="347" y="425"/>
                  <a:pt x="347" y="425"/>
                </a:cubicBezTo>
                <a:cubicBezTo>
                  <a:pt x="347" y="428"/>
                  <a:pt x="348" y="432"/>
                  <a:pt x="350" y="434"/>
                </a:cubicBezTo>
                <a:cubicBezTo>
                  <a:pt x="353" y="437"/>
                  <a:pt x="356" y="439"/>
                  <a:pt x="360" y="439"/>
                </a:cubicBezTo>
                <a:cubicBezTo>
                  <a:pt x="393" y="439"/>
                  <a:pt x="393" y="439"/>
                  <a:pt x="393" y="439"/>
                </a:cubicBezTo>
                <a:cubicBezTo>
                  <a:pt x="393" y="439"/>
                  <a:pt x="393" y="439"/>
                  <a:pt x="394" y="43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95" y="438"/>
                  <a:pt x="396" y="438"/>
                </a:cubicBezTo>
                <a:cubicBezTo>
                  <a:pt x="396" y="438"/>
                  <a:pt x="396" y="438"/>
                  <a:pt x="397" y="438"/>
                </a:cubicBezTo>
                <a:cubicBezTo>
                  <a:pt x="397" y="438"/>
                  <a:pt x="398" y="438"/>
                  <a:pt x="398" y="438"/>
                </a:cubicBezTo>
                <a:cubicBezTo>
                  <a:pt x="398" y="438"/>
                  <a:pt x="399" y="437"/>
                  <a:pt x="399" y="437"/>
                </a:cubicBezTo>
                <a:cubicBezTo>
                  <a:pt x="399" y="437"/>
                  <a:pt x="400" y="437"/>
                  <a:pt x="400" y="437"/>
                </a:cubicBezTo>
                <a:cubicBezTo>
                  <a:pt x="401" y="436"/>
                  <a:pt x="401" y="436"/>
                  <a:pt x="401" y="436"/>
                </a:cubicBezTo>
                <a:cubicBezTo>
                  <a:pt x="401" y="436"/>
                  <a:pt x="402" y="435"/>
                  <a:pt x="402" y="435"/>
                </a:cubicBezTo>
                <a:cubicBezTo>
                  <a:pt x="402" y="435"/>
                  <a:pt x="403" y="435"/>
                  <a:pt x="403" y="434"/>
                </a:cubicBezTo>
                <a:cubicBezTo>
                  <a:pt x="403" y="434"/>
                  <a:pt x="403" y="434"/>
                  <a:pt x="404" y="433"/>
                </a:cubicBezTo>
                <a:cubicBezTo>
                  <a:pt x="404" y="433"/>
                  <a:pt x="404" y="433"/>
                  <a:pt x="404" y="433"/>
                </a:cubicBezTo>
                <a:cubicBezTo>
                  <a:pt x="404" y="432"/>
                  <a:pt x="405" y="432"/>
                  <a:pt x="405" y="431"/>
                </a:cubicBezTo>
                <a:cubicBezTo>
                  <a:pt x="405" y="431"/>
                  <a:pt x="405" y="431"/>
                  <a:pt x="405" y="430"/>
                </a:cubicBezTo>
                <a:cubicBezTo>
                  <a:pt x="405" y="430"/>
                  <a:pt x="406" y="430"/>
                  <a:pt x="406" y="429"/>
                </a:cubicBezTo>
                <a:cubicBezTo>
                  <a:pt x="406" y="429"/>
                  <a:pt x="406" y="428"/>
                  <a:pt x="406" y="428"/>
                </a:cubicBezTo>
                <a:cubicBezTo>
                  <a:pt x="406" y="428"/>
                  <a:pt x="406" y="428"/>
                  <a:pt x="406" y="427"/>
                </a:cubicBezTo>
                <a:cubicBezTo>
                  <a:pt x="440" y="147"/>
                  <a:pt x="440" y="147"/>
                  <a:pt x="440" y="147"/>
                </a:cubicBezTo>
                <a:cubicBezTo>
                  <a:pt x="440" y="147"/>
                  <a:pt x="440" y="147"/>
                  <a:pt x="440" y="146"/>
                </a:cubicBezTo>
                <a:cubicBezTo>
                  <a:pt x="440" y="146"/>
                  <a:pt x="440" y="145"/>
                  <a:pt x="440" y="144"/>
                </a:cubicBezTo>
                <a:cubicBezTo>
                  <a:pt x="440" y="144"/>
                  <a:pt x="440" y="144"/>
                  <a:pt x="440" y="1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4" name="Freeform 308"/>
          <p:cNvSpPr>
            <a:spLocks/>
          </p:cNvSpPr>
          <p:nvPr userDrawn="1"/>
        </p:nvSpPr>
        <p:spPr bwMode="auto">
          <a:xfrm>
            <a:off x="1333690" y="3842218"/>
            <a:ext cx="398786" cy="407375"/>
          </a:xfrm>
          <a:custGeom>
            <a:avLst/>
            <a:gdLst/>
            <a:ahLst/>
            <a:cxnLst>
              <a:cxn ang="0">
                <a:pos x="409" y="267"/>
              </a:cxn>
              <a:cxn ang="0">
                <a:pos x="360" y="192"/>
              </a:cxn>
              <a:cxn ang="0">
                <a:pos x="313" y="178"/>
              </a:cxn>
              <a:cxn ang="0">
                <a:pos x="239" y="0"/>
              </a:cxn>
              <a:cxn ang="0">
                <a:pos x="183" y="192"/>
              </a:cxn>
              <a:cxn ang="0">
                <a:pos x="197" y="169"/>
              </a:cxn>
              <a:cxn ang="0">
                <a:pos x="239" y="26"/>
              </a:cxn>
              <a:cxn ang="0">
                <a:pos x="287" y="165"/>
              </a:cxn>
              <a:cxn ang="0">
                <a:pos x="309" y="220"/>
              </a:cxn>
              <a:cxn ang="0">
                <a:pos x="348" y="217"/>
              </a:cxn>
              <a:cxn ang="0">
                <a:pos x="429" y="390"/>
              </a:cxn>
              <a:cxn ang="0">
                <a:pos x="329" y="392"/>
              </a:cxn>
              <a:cxn ang="0">
                <a:pos x="235" y="367"/>
              </a:cxn>
              <a:cxn ang="0">
                <a:pos x="173" y="385"/>
              </a:cxn>
              <a:cxn ang="0">
                <a:pos x="157" y="352"/>
              </a:cxn>
              <a:cxn ang="0">
                <a:pos x="207" y="336"/>
              </a:cxn>
              <a:cxn ang="0">
                <a:pos x="228" y="338"/>
              </a:cxn>
              <a:cxn ang="0">
                <a:pos x="228" y="339"/>
              </a:cxn>
              <a:cxn ang="0">
                <a:pos x="229" y="340"/>
              </a:cxn>
              <a:cxn ang="0">
                <a:pos x="230" y="341"/>
              </a:cxn>
              <a:cxn ang="0">
                <a:pos x="231" y="341"/>
              </a:cxn>
              <a:cxn ang="0">
                <a:pos x="241" y="344"/>
              </a:cxn>
              <a:cxn ang="0">
                <a:pos x="242" y="344"/>
              </a:cxn>
              <a:cxn ang="0">
                <a:pos x="243" y="344"/>
              </a:cxn>
              <a:cxn ang="0">
                <a:pos x="244" y="343"/>
              </a:cxn>
              <a:cxn ang="0">
                <a:pos x="245" y="343"/>
              </a:cxn>
              <a:cxn ang="0">
                <a:pos x="246" y="342"/>
              </a:cxn>
              <a:cxn ang="0">
                <a:pos x="247" y="342"/>
              </a:cxn>
              <a:cxn ang="0">
                <a:pos x="248" y="341"/>
              </a:cxn>
              <a:cxn ang="0">
                <a:pos x="249" y="340"/>
              </a:cxn>
              <a:cxn ang="0">
                <a:pos x="249" y="339"/>
              </a:cxn>
              <a:cxn ang="0">
                <a:pos x="252" y="330"/>
              </a:cxn>
              <a:cxn ang="0">
                <a:pos x="252" y="329"/>
              </a:cxn>
              <a:cxn ang="0">
                <a:pos x="252" y="328"/>
              </a:cxn>
              <a:cxn ang="0">
                <a:pos x="251" y="326"/>
              </a:cxn>
              <a:cxn ang="0">
                <a:pos x="251" y="325"/>
              </a:cxn>
              <a:cxn ang="0">
                <a:pos x="187" y="217"/>
              </a:cxn>
              <a:cxn ang="0">
                <a:pos x="122" y="208"/>
              </a:cxn>
              <a:cxn ang="0">
                <a:pos x="65" y="231"/>
              </a:cxn>
              <a:cxn ang="0">
                <a:pos x="2" y="246"/>
              </a:cxn>
              <a:cxn ang="0">
                <a:pos x="112" y="461"/>
              </a:cxn>
              <a:cxn ang="0">
                <a:pos x="126" y="467"/>
              </a:cxn>
              <a:cxn ang="0">
                <a:pos x="215" y="438"/>
              </a:cxn>
              <a:cxn ang="0">
                <a:pos x="130" y="440"/>
              </a:cxn>
              <a:cxn ang="0">
                <a:pos x="79" y="256"/>
              </a:cxn>
              <a:cxn ang="0">
                <a:pos x="99" y="228"/>
              </a:cxn>
              <a:cxn ang="0">
                <a:pos x="113" y="240"/>
              </a:cxn>
              <a:cxn ang="0">
                <a:pos x="128" y="251"/>
              </a:cxn>
              <a:cxn ang="0">
                <a:pos x="208" y="298"/>
              </a:cxn>
              <a:cxn ang="0">
                <a:pos x="183" y="322"/>
              </a:cxn>
              <a:cxn ang="0">
                <a:pos x="134" y="340"/>
              </a:cxn>
              <a:cxn ang="0">
                <a:pos x="159" y="408"/>
              </a:cxn>
              <a:cxn ang="0">
                <a:pos x="242" y="393"/>
              </a:cxn>
              <a:cxn ang="0">
                <a:pos x="401" y="430"/>
              </a:cxn>
              <a:cxn ang="0">
                <a:pos x="455" y="381"/>
              </a:cxn>
            </a:cxnLst>
            <a:rect l="0" t="0" r="r" b="b"/>
            <a:pathLst>
              <a:path w="457" h="468">
                <a:moveTo>
                  <a:pt x="455" y="381"/>
                </a:moveTo>
                <a:cubicBezTo>
                  <a:pt x="451" y="348"/>
                  <a:pt x="428" y="301"/>
                  <a:pt x="409" y="267"/>
                </a:cubicBezTo>
                <a:cubicBezTo>
                  <a:pt x="400" y="250"/>
                  <a:pt x="390" y="233"/>
                  <a:pt x="380" y="218"/>
                </a:cubicBezTo>
                <a:cubicBezTo>
                  <a:pt x="366" y="195"/>
                  <a:pt x="363" y="194"/>
                  <a:pt x="360" y="192"/>
                </a:cubicBezTo>
                <a:cubicBezTo>
                  <a:pt x="357" y="190"/>
                  <a:pt x="350" y="186"/>
                  <a:pt x="325" y="196"/>
                </a:cubicBezTo>
                <a:cubicBezTo>
                  <a:pt x="313" y="178"/>
                  <a:pt x="313" y="178"/>
                  <a:pt x="313" y="178"/>
                </a:cubicBezTo>
                <a:cubicBezTo>
                  <a:pt x="332" y="158"/>
                  <a:pt x="343" y="132"/>
                  <a:pt x="343" y="104"/>
                </a:cubicBezTo>
                <a:cubicBezTo>
                  <a:pt x="343" y="46"/>
                  <a:pt x="297" y="0"/>
                  <a:pt x="239" y="0"/>
                </a:cubicBezTo>
                <a:cubicBezTo>
                  <a:pt x="182" y="0"/>
                  <a:pt x="135" y="46"/>
                  <a:pt x="135" y="104"/>
                </a:cubicBezTo>
                <a:cubicBezTo>
                  <a:pt x="135" y="140"/>
                  <a:pt x="153" y="172"/>
                  <a:pt x="183" y="192"/>
                </a:cubicBezTo>
                <a:cubicBezTo>
                  <a:pt x="189" y="196"/>
                  <a:pt x="197" y="194"/>
                  <a:pt x="201" y="188"/>
                </a:cubicBezTo>
                <a:cubicBezTo>
                  <a:pt x="205" y="181"/>
                  <a:pt x="204" y="173"/>
                  <a:pt x="197" y="169"/>
                </a:cubicBezTo>
                <a:cubicBezTo>
                  <a:pt x="175" y="155"/>
                  <a:pt x="162" y="131"/>
                  <a:pt x="162" y="104"/>
                </a:cubicBezTo>
                <a:cubicBezTo>
                  <a:pt x="162" y="61"/>
                  <a:pt x="196" y="26"/>
                  <a:pt x="239" y="26"/>
                </a:cubicBezTo>
                <a:cubicBezTo>
                  <a:pt x="282" y="26"/>
                  <a:pt x="317" y="61"/>
                  <a:pt x="317" y="104"/>
                </a:cubicBezTo>
                <a:cubicBezTo>
                  <a:pt x="317" y="128"/>
                  <a:pt x="306" y="150"/>
                  <a:pt x="287" y="165"/>
                </a:cubicBezTo>
                <a:cubicBezTo>
                  <a:pt x="282" y="169"/>
                  <a:pt x="281" y="177"/>
                  <a:pt x="284" y="182"/>
                </a:cubicBezTo>
                <a:cubicBezTo>
                  <a:pt x="309" y="220"/>
                  <a:pt x="309" y="220"/>
                  <a:pt x="309" y="220"/>
                </a:cubicBezTo>
                <a:cubicBezTo>
                  <a:pt x="313" y="226"/>
                  <a:pt x="320" y="228"/>
                  <a:pt x="326" y="225"/>
                </a:cubicBezTo>
                <a:cubicBezTo>
                  <a:pt x="334" y="221"/>
                  <a:pt x="343" y="218"/>
                  <a:pt x="348" y="217"/>
                </a:cubicBezTo>
                <a:cubicBezTo>
                  <a:pt x="355" y="226"/>
                  <a:pt x="373" y="255"/>
                  <a:pt x="391" y="289"/>
                </a:cubicBezTo>
                <a:cubicBezTo>
                  <a:pt x="416" y="335"/>
                  <a:pt x="430" y="371"/>
                  <a:pt x="429" y="390"/>
                </a:cubicBezTo>
                <a:cubicBezTo>
                  <a:pt x="429" y="394"/>
                  <a:pt x="428" y="397"/>
                  <a:pt x="427" y="397"/>
                </a:cubicBezTo>
                <a:cubicBezTo>
                  <a:pt x="423" y="401"/>
                  <a:pt x="405" y="411"/>
                  <a:pt x="329" y="392"/>
                </a:cubicBezTo>
                <a:cubicBezTo>
                  <a:pt x="286" y="381"/>
                  <a:pt x="246" y="366"/>
                  <a:pt x="246" y="366"/>
                </a:cubicBezTo>
                <a:cubicBezTo>
                  <a:pt x="242" y="365"/>
                  <a:pt x="239" y="365"/>
                  <a:pt x="235" y="367"/>
                </a:cubicBezTo>
                <a:cubicBezTo>
                  <a:pt x="235" y="367"/>
                  <a:pt x="222" y="374"/>
                  <a:pt x="206" y="379"/>
                </a:cubicBezTo>
                <a:cubicBezTo>
                  <a:pt x="180" y="388"/>
                  <a:pt x="173" y="385"/>
                  <a:pt x="173" y="385"/>
                </a:cubicBezTo>
                <a:cubicBezTo>
                  <a:pt x="169" y="383"/>
                  <a:pt x="164" y="379"/>
                  <a:pt x="159" y="368"/>
                </a:cubicBezTo>
                <a:cubicBezTo>
                  <a:pt x="155" y="360"/>
                  <a:pt x="156" y="354"/>
                  <a:pt x="157" y="352"/>
                </a:cubicBezTo>
                <a:cubicBezTo>
                  <a:pt x="176" y="349"/>
                  <a:pt x="195" y="347"/>
                  <a:pt x="195" y="347"/>
                </a:cubicBezTo>
                <a:cubicBezTo>
                  <a:pt x="201" y="347"/>
                  <a:pt x="206" y="342"/>
                  <a:pt x="207" y="336"/>
                </a:cubicBezTo>
                <a:cubicBezTo>
                  <a:pt x="208" y="328"/>
                  <a:pt x="211" y="324"/>
                  <a:pt x="212" y="324"/>
                </a:cubicBezTo>
                <a:cubicBezTo>
                  <a:pt x="214" y="323"/>
                  <a:pt x="221" y="327"/>
                  <a:pt x="228" y="338"/>
                </a:cubicBezTo>
                <a:cubicBezTo>
                  <a:pt x="228" y="338"/>
                  <a:pt x="228" y="338"/>
                  <a:pt x="228" y="338"/>
                </a:cubicBezTo>
                <a:cubicBezTo>
                  <a:pt x="228" y="338"/>
                  <a:pt x="228" y="339"/>
                  <a:pt x="228" y="339"/>
                </a:cubicBezTo>
                <a:cubicBezTo>
                  <a:pt x="229" y="339"/>
                  <a:pt x="229" y="339"/>
                  <a:pt x="229" y="339"/>
                </a:cubicBezTo>
                <a:cubicBezTo>
                  <a:pt x="229" y="339"/>
                  <a:pt x="229" y="340"/>
                  <a:pt x="229" y="340"/>
                </a:cubicBezTo>
                <a:cubicBezTo>
                  <a:pt x="229" y="340"/>
                  <a:pt x="229" y="340"/>
                  <a:pt x="229" y="340"/>
                </a:cubicBezTo>
                <a:cubicBezTo>
                  <a:pt x="230" y="340"/>
                  <a:pt x="230" y="341"/>
                  <a:pt x="230" y="341"/>
                </a:cubicBezTo>
                <a:cubicBezTo>
                  <a:pt x="230" y="341"/>
                  <a:pt x="230" y="341"/>
                  <a:pt x="230" y="341"/>
                </a:cubicBezTo>
                <a:cubicBezTo>
                  <a:pt x="231" y="341"/>
                  <a:pt x="231" y="341"/>
                  <a:pt x="231" y="341"/>
                </a:cubicBezTo>
                <a:cubicBezTo>
                  <a:pt x="232" y="342"/>
                  <a:pt x="234" y="343"/>
                  <a:pt x="235" y="344"/>
                </a:cubicBezTo>
                <a:cubicBezTo>
                  <a:pt x="237" y="344"/>
                  <a:pt x="239" y="344"/>
                  <a:pt x="241" y="344"/>
                </a:cubicBezTo>
                <a:cubicBezTo>
                  <a:pt x="241" y="344"/>
                  <a:pt x="241" y="344"/>
                  <a:pt x="241" y="344"/>
                </a:cubicBezTo>
                <a:cubicBezTo>
                  <a:pt x="241" y="344"/>
                  <a:pt x="241" y="344"/>
                  <a:pt x="242" y="344"/>
                </a:cubicBezTo>
                <a:cubicBezTo>
                  <a:pt x="242" y="344"/>
                  <a:pt x="242" y="344"/>
                  <a:pt x="242" y="344"/>
                </a:cubicBezTo>
                <a:cubicBezTo>
                  <a:pt x="242" y="344"/>
                  <a:pt x="243" y="344"/>
                  <a:pt x="243" y="344"/>
                </a:cubicBezTo>
                <a:cubicBezTo>
                  <a:pt x="243" y="344"/>
                  <a:pt x="243" y="344"/>
                  <a:pt x="244" y="343"/>
                </a:cubicBezTo>
                <a:cubicBezTo>
                  <a:pt x="244" y="343"/>
                  <a:pt x="244" y="343"/>
                  <a:pt x="244" y="343"/>
                </a:cubicBezTo>
                <a:cubicBezTo>
                  <a:pt x="244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7" y="342"/>
                  <a:pt x="247" y="342"/>
                </a:cubicBezTo>
                <a:cubicBezTo>
                  <a:pt x="247" y="342"/>
                  <a:pt x="247" y="342"/>
                  <a:pt x="247" y="341"/>
                </a:cubicBezTo>
                <a:cubicBezTo>
                  <a:pt x="247" y="341"/>
                  <a:pt x="248" y="341"/>
                  <a:pt x="248" y="341"/>
                </a:cubicBezTo>
                <a:cubicBezTo>
                  <a:pt x="248" y="341"/>
                  <a:pt x="248" y="341"/>
                  <a:pt x="248" y="341"/>
                </a:cubicBezTo>
                <a:cubicBezTo>
                  <a:pt x="248" y="340"/>
                  <a:pt x="249" y="340"/>
                  <a:pt x="249" y="340"/>
                </a:cubicBezTo>
                <a:cubicBezTo>
                  <a:pt x="249" y="340"/>
                  <a:pt x="249" y="340"/>
                  <a:pt x="249" y="340"/>
                </a:cubicBezTo>
                <a:cubicBezTo>
                  <a:pt x="249" y="340"/>
                  <a:pt x="249" y="339"/>
                  <a:pt x="249" y="339"/>
                </a:cubicBezTo>
                <a:cubicBezTo>
                  <a:pt x="250" y="338"/>
                  <a:pt x="251" y="336"/>
                  <a:pt x="252" y="335"/>
                </a:cubicBezTo>
                <a:cubicBezTo>
                  <a:pt x="252" y="333"/>
                  <a:pt x="252" y="331"/>
                  <a:pt x="252" y="330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7"/>
                  <a:pt x="252" y="327"/>
                  <a:pt x="251" y="326"/>
                </a:cubicBezTo>
                <a:cubicBezTo>
                  <a:pt x="251" y="326"/>
                  <a:pt x="251" y="326"/>
                  <a:pt x="251" y="326"/>
                </a:cubicBezTo>
                <a:cubicBezTo>
                  <a:pt x="251" y="326"/>
                  <a:pt x="251" y="326"/>
                  <a:pt x="251" y="325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01" y="224"/>
                  <a:pt x="201" y="224"/>
                  <a:pt x="201" y="224"/>
                </a:cubicBezTo>
                <a:cubicBezTo>
                  <a:pt x="198" y="219"/>
                  <a:pt x="193" y="216"/>
                  <a:pt x="187" y="217"/>
                </a:cubicBezTo>
                <a:cubicBezTo>
                  <a:pt x="135" y="224"/>
                  <a:pt x="135" y="224"/>
                  <a:pt x="135" y="224"/>
                </a:cubicBezTo>
                <a:cubicBezTo>
                  <a:pt x="133" y="218"/>
                  <a:pt x="129" y="212"/>
                  <a:pt x="122" y="208"/>
                </a:cubicBezTo>
                <a:cubicBezTo>
                  <a:pt x="117" y="204"/>
                  <a:pt x="107" y="200"/>
                  <a:pt x="93" y="203"/>
                </a:cubicBezTo>
                <a:cubicBezTo>
                  <a:pt x="75" y="207"/>
                  <a:pt x="67" y="220"/>
                  <a:pt x="65" y="231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7" y="239"/>
                  <a:pt x="4" y="242"/>
                  <a:pt x="2" y="246"/>
                </a:cubicBezTo>
                <a:cubicBezTo>
                  <a:pt x="0" y="250"/>
                  <a:pt x="0" y="254"/>
                  <a:pt x="2" y="258"/>
                </a:cubicBezTo>
                <a:cubicBezTo>
                  <a:pt x="112" y="461"/>
                  <a:pt x="112" y="461"/>
                  <a:pt x="112" y="461"/>
                </a:cubicBezTo>
                <a:cubicBezTo>
                  <a:pt x="114" y="465"/>
                  <a:pt x="119" y="468"/>
                  <a:pt x="123" y="468"/>
                </a:cubicBezTo>
                <a:cubicBezTo>
                  <a:pt x="124" y="468"/>
                  <a:pt x="125" y="468"/>
                  <a:pt x="126" y="467"/>
                </a:cubicBezTo>
                <a:cubicBezTo>
                  <a:pt x="205" y="453"/>
                  <a:pt x="205" y="453"/>
                  <a:pt x="205" y="453"/>
                </a:cubicBezTo>
                <a:cubicBezTo>
                  <a:pt x="212" y="452"/>
                  <a:pt x="217" y="445"/>
                  <a:pt x="215" y="438"/>
                </a:cubicBezTo>
                <a:cubicBezTo>
                  <a:pt x="214" y="431"/>
                  <a:pt x="207" y="426"/>
                  <a:pt x="200" y="428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79" y="256"/>
                  <a:pt x="79" y="256"/>
                  <a:pt x="79" y="256"/>
                </a:cubicBezTo>
                <a:cubicBezTo>
                  <a:pt x="86" y="255"/>
                  <a:pt x="91" y="249"/>
                  <a:pt x="90" y="242"/>
                </a:cubicBezTo>
                <a:cubicBezTo>
                  <a:pt x="90" y="239"/>
                  <a:pt x="90" y="230"/>
                  <a:pt x="99" y="228"/>
                </a:cubicBezTo>
                <a:cubicBezTo>
                  <a:pt x="104" y="227"/>
                  <a:pt x="106" y="229"/>
                  <a:pt x="107" y="229"/>
                </a:cubicBezTo>
                <a:cubicBezTo>
                  <a:pt x="111" y="232"/>
                  <a:pt x="113" y="238"/>
                  <a:pt x="113" y="240"/>
                </a:cubicBezTo>
                <a:cubicBezTo>
                  <a:pt x="114" y="243"/>
                  <a:pt x="115" y="247"/>
                  <a:pt x="118" y="249"/>
                </a:cubicBezTo>
                <a:cubicBezTo>
                  <a:pt x="121" y="251"/>
                  <a:pt x="124" y="252"/>
                  <a:pt x="128" y="251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208" y="298"/>
                  <a:pt x="208" y="298"/>
                  <a:pt x="208" y="298"/>
                </a:cubicBezTo>
                <a:cubicBezTo>
                  <a:pt x="208" y="298"/>
                  <a:pt x="207" y="298"/>
                  <a:pt x="207" y="298"/>
                </a:cubicBezTo>
                <a:cubicBezTo>
                  <a:pt x="196" y="300"/>
                  <a:pt x="188" y="309"/>
                  <a:pt x="183" y="322"/>
                </a:cubicBezTo>
                <a:cubicBezTo>
                  <a:pt x="176" y="323"/>
                  <a:pt x="164" y="324"/>
                  <a:pt x="152" y="326"/>
                </a:cubicBezTo>
                <a:cubicBezTo>
                  <a:pt x="144" y="328"/>
                  <a:pt x="138" y="333"/>
                  <a:pt x="134" y="340"/>
                </a:cubicBezTo>
                <a:cubicBezTo>
                  <a:pt x="128" y="351"/>
                  <a:pt x="129" y="365"/>
                  <a:pt x="135" y="379"/>
                </a:cubicBezTo>
                <a:cubicBezTo>
                  <a:pt x="141" y="393"/>
                  <a:pt x="149" y="402"/>
                  <a:pt x="159" y="408"/>
                </a:cubicBezTo>
                <a:cubicBezTo>
                  <a:pt x="170" y="415"/>
                  <a:pt x="188" y="414"/>
                  <a:pt x="214" y="404"/>
                </a:cubicBezTo>
                <a:cubicBezTo>
                  <a:pt x="226" y="400"/>
                  <a:pt x="236" y="396"/>
                  <a:pt x="242" y="393"/>
                </a:cubicBezTo>
                <a:cubicBezTo>
                  <a:pt x="254" y="397"/>
                  <a:pt x="287" y="409"/>
                  <a:pt x="323" y="418"/>
                </a:cubicBezTo>
                <a:cubicBezTo>
                  <a:pt x="358" y="426"/>
                  <a:pt x="383" y="430"/>
                  <a:pt x="401" y="430"/>
                </a:cubicBezTo>
                <a:cubicBezTo>
                  <a:pt x="427" y="430"/>
                  <a:pt x="438" y="423"/>
                  <a:pt x="445" y="417"/>
                </a:cubicBezTo>
                <a:cubicBezTo>
                  <a:pt x="453" y="409"/>
                  <a:pt x="457" y="397"/>
                  <a:pt x="455" y="38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5" name="Freeform 572"/>
          <p:cNvSpPr>
            <a:spLocks/>
          </p:cNvSpPr>
          <p:nvPr userDrawn="1"/>
        </p:nvSpPr>
        <p:spPr bwMode="auto">
          <a:xfrm>
            <a:off x="6672137" y="3894974"/>
            <a:ext cx="354613" cy="301850"/>
          </a:xfrm>
          <a:custGeom>
            <a:avLst/>
            <a:gdLst/>
            <a:ahLst/>
            <a:cxnLst>
              <a:cxn ang="0">
                <a:pos x="406" y="233"/>
              </a:cxn>
              <a:cxn ang="0">
                <a:pos x="383" y="124"/>
              </a:cxn>
              <a:cxn ang="0">
                <a:pos x="342" y="120"/>
              </a:cxn>
              <a:cxn ang="0">
                <a:pos x="333" y="124"/>
              </a:cxn>
              <a:cxn ang="0">
                <a:pos x="274" y="147"/>
              </a:cxn>
              <a:cxn ang="0">
                <a:pos x="241" y="103"/>
              </a:cxn>
              <a:cxn ang="0">
                <a:pos x="370" y="61"/>
              </a:cxn>
              <a:cxn ang="0">
                <a:pos x="240" y="19"/>
              </a:cxn>
              <a:cxn ang="0">
                <a:pos x="195" y="0"/>
              </a:cxn>
              <a:cxn ang="0">
                <a:pos x="83" y="29"/>
              </a:cxn>
              <a:cxn ang="0">
                <a:pos x="84" y="93"/>
              </a:cxn>
              <a:cxn ang="0">
                <a:pos x="165" y="129"/>
              </a:cxn>
              <a:cxn ang="0">
                <a:pos x="85" y="147"/>
              </a:cxn>
              <a:cxn ang="0">
                <a:pos x="73" y="123"/>
              </a:cxn>
              <a:cxn ang="0">
                <a:pos x="64" y="120"/>
              </a:cxn>
              <a:cxn ang="0">
                <a:pos x="23" y="124"/>
              </a:cxn>
              <a:cxn ang="0">
                <a:pos x="23" y="343"/>
              </a:cxn>
              <a:cxn ang="0">
                <a:pos x="64" y="346"/>
              </a:cxn>
              <a:cxn ang="0">
                <a:pos x="73" y="343"/>
              </a:cxn>
              <a:cxn ang="0">
                <a:pos x="82" y="220"/>
              </a:cxn>
              <a:cxn ang="0">
                <a:pos x="57" y="319"/>
              </a:cxn>
              <a:cxn ang="0">
                <a:pos x="36" y="310"/>
              </a:cxn>
              <a:cxn ang="0">
                <a:pos x="39" y="147"/>
              </a:cxn>
              <a:cxn ang="0">
                <a:pos x="62" y="163"/>
              </a:cxn>
              <a:cxn ang="0">
                <a:pos x="136" y="174"/>
              </a:cxn>
              <a:cxn ang="0">
                <a:pos x="137" y="174"/>
              </a:cxn>
              <a:cxn ang="0">
                <a:pos x="145" y="171"/>
              </a:cxn>
              <a:cxn ang="0">
                <a:pos x="182" y="153"/>
              </a:cxn>
              <a:cxn ang="0">
                <a:pos x="192" y="139"/>
              </a:cxn>
              <a:cxn ang="0">
                <a:pos x="179" y="77"/>
              </a:cxn>
              <a:cxn ang="0">
                <a:pos x="71" y="60"/>
              </a:cxn>
              <a:cxn ang="0">
                <a:pos x="177" y="45"/>
              </a:cxn>
              <a:cxn ang="0">
                <a:pos x="190" y="32"/>
              </a:cxn>
              <a:cxn ang="0">
                <a:pos x="211" y="27"/>
              </a:cxn>
              <a:cxn ang="0">
                <a:pos x="216" y="32"/>
              </a:cxn>
              <a:cxn ang="0">
                <a:pos x="228" y="45"/>
              </a:cxn>
              <a:cxn ang="0">
                <a:pos x="335" y="60"/>
              </a:cxn>
              <a:cxn ang="0">
                <a:pos x="227" y="77"/>
              </a:cxn>
              <a:cxn ang="0">
                <a:pos x="214" y="90"/>
              </a:cxn>
              <a:cxn ang="0">
                <a:pos x="224" y="152"/>
              </a:cxn>
              <a:cxn ang="0">
                <a:pos x="261" y="171"/>
              </a:cxn>
              <a:cxn ang="0">
                <a:pos x="261" y="171"/>
              </a:cxn>
              <a:cxn ang="0">
                <a:pos x="332" y="174"/>
              </a:cxn>
              <a:cxn ang="0">
                <a:pos x="344" y="164"/>
              </a:cxn>
              <a:cxn ang="0">
                <a:pos x="366" y="147"/>
              </a:cxn>
              <a:cxn ang="0">
                <a:pos x="366" y="319"/>
              </a:cxn>
              <a:cxn ang="0">
                <a:pos x="344" y="303"/>
              </a:cxn>
              <a:cxn ang="0">
                <a:pos x="331" y="293"/>
              </a:cxn>
              <a:cxn ang="0">
                <a:pos x="123" y="293"/>
              </a:cxn>
              <a:cxn ang="0">
                <a:pos x="123" y="320"/>
              </a:cxn>
              <a:cxn ang="0">
                <a:pos x="333" y="343"/>
              </a:cxn>
              <a:cxn ang="0">
                <a:pos x="342" y="346"/>
              </a:cxn>
              <a:cxn ang="0">
                <a:pos x="383" y="34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  <a:cxn ang="0">
                <a:pos x="406" y="233"/>
              </a:cxn>
            </a:cxnLst>
            <a:rect l="0" t="0" r="r" b="b"/>
            <a:pathLst>
              <a:path w="406" h="346">
                <a:moveTo>
                  <a:pt x="406" y="233"/>
                </a:move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149"/>
                  <a:pt x="386" y="127"/>
                  <a:pt x="383" y="124"/>
                </a:cubicBezTo>
                <a:cubicBezTo>
                  <a:pt x="380" y="122"/>
                  <a:pt x="377" y="120"/>
                  <a:pt x="374" y="120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39" y="120"/>
                  <a:pt x="336" y="122"/>
                  <a:pt x="333" y="124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31" y="126"/>
                  <a:pt x="325" y="132"/>
                  <a:pt x="320" y="147"/>
                </a:cubicBezTo>
                <a:cubicBezTo>
                  <a:pt x="274" y="147"/>
                  <a:pt x="274" y="147"/>
                  <a:pt x="274" y="147"/>
                </a:cubicBezTo>
                <a:cubicBezTo>
                  <a:pt x="264" y="139"/>
                  <a:pt x="253" y="133"/>
                  <a:pt x="241" y="129"/>
                </a:cubicBezTo>
                <a:cubicBezTo>
                  <a:pt x="241" y="103"/>
                  <a:pt x="241" y="103"/>
                  <a:pt x="241" y="103"/>
                </a:cubicBezTo>
                <a:cubicBezTo>
                  <a:pt x="272" y="102"/>
                  <a:pt x="301" y="98"/>
                  <a:pt x="322" y="93"/>
                </a:cubicBezTo>
                <a:cubicBezTo>
                  <a:pt x="344" y="88"/>
                  <a:pt x="370" y="80"/>
                  <a:pt x="370" y="61"/>
                </a:cubicBezTo>
                <a:cubicBezTo>
                  <a:pt x="370" y="42"/>
                  <a:pt x="345" y="34"/>
                  <a:pt x="323" y="29"/>
                </a:cubicBezTo>
                <a:cubicBezTo>
                  <a:pt x="301" y="24"/>
                  <a:pt x="272" y="20"/>
                  <a:pt x="240" y="19"/>
                </a:cubicBezTo>
                <a:cubicBezTo>
                  <a:pt x="235" y="8"/>
                  <a:pt x="224" y="0"/>
                  <a:pt x="211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82" y="0"/>
                  <a:pt x="171" y="8"/>
                  <a:pt x="166" y="19"/>
                </a:cubicBezTo>
                <a:cubicBezTo>
                  <a:pt x="134" y="20"/>
                  <a:pt x="105" y="24"/>
                  <a:pt x="83" y="29"/>
                </a:cubicBezTo>
                <a:cubicBezTo>
                  <a:pt x="61" y="34"/>
                  <a:pt x="36" y="42"/>
                  <a:pt x="36" y="61"/>
                </a:cubicBezTo>
                <a:cubicBezTo>
                  <a:pt x="36" y="80"/>
                  <a:pt x="61" y="88"/>
                  <a:pt x="84" y="93"/>
                </a:cubicBezTo>
                <a:cubicBezTo>
                  <a:pt x="105" y="98"/>
                  <a:pt x="134" y="102"/>
                  <a:pt x="165" y="103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53" y="133"/>
                  <a:pt x="142" y="139"/>
                  <a:pt x="131" y="147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0" y="132"/>
                  <a:pt x="75" y="126"/>
                  <a:pt x="73" y="124"/>
                </a:cubicBezTo>
                <a:cubicBezTo>
                  <a:pt x="73" y="124"/>
                  <a:pt x="73" y="124"/>
                  <a:pt x="73" y="123"/>
                </a:cubicBezTo>
                <a:cubicBezTo>
                  <a:pt x="70" y="121"/>
                  <a:pt x="67" y="120"/>
                  <a:pt x="64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29" y="120"/>
                  <a:pt x="26" y="121"/>
                  <a:pt x="23" y="124"/>
                </a:cubicBezTo>
                <a:cubicBezTo>
                  <a:pt x="19" y="127"/>
                  <a:pt x="0" y="148"/>
                  <a:pt x="0" y="233"/>
                </a:cubicBezTo>
                <a:cubicBezTo>
                  <a:pt x="0" y="318"/>
                  <a:pt x="19" y="339"/>
                  <a:pt x="23" y="343"/>
                </a:cubicBezTo>
                <a:cubicBezTo>
                  <a:pt x="26" y="345"/>
                  <a:pt x="29" y="346"/>
                  <a:pt x="32" y="346"/>
                </a:cubicBezTo>
                <a:cubicBezTo>
                  <a:pt x="64" y="346"/>
                  <a:pt x="64" y="346"/>
                  <a:pt x="64" y="346"/>
                </a:cubicBezTo>
                <a:cubicBezTo>
                  <a:pt x="67" y="346"/>
                  <a:pt x="70" y="345"/>
                  <a:pt x="73" y="343"/>
                </a:cubicBezTo>
                <a:cubicBezTo>
                  <a:pt x="73" y="343"/>
                  <a:pt x="73" y="343"/>
                  <a:pt x="73" y="343"/>
                </a:cubicBezTo>
                <a:cubicBezTo>
                  <a:pt x="77" y="339"/>
                  <a:pt x="96" y="318"/>
                  <a:pt x="96" y="233"/>
                </a:cubicBezTo>
                <a:cubicBezTo>
                  <a:pt x="96" y="226"/>
                  <a:pt x="90" y="220"/>
                  <a:pt x="82" y="220"/>
                </a:cubicBezTo>
                <a:cubicBezTo>
                  <a:pt x="75" y="220"/>
                  <a:pt x="69" y="226"/>
                  <a:pt x="69" y="233"/>
                </a:cubicBezTo>
                <a:cubicBezTo>
                  <a:pt x="69" y="287"/>
                  <a:pt x="61" y="311"/>
                  <a:pt x="57" y="319"/>
                </a:cubicBezTo>
                <a:cubicBezTo>
                  <a:pt x="39" y="319"/>
                  <a:pt x="39" y="319"/>
                  <a:pt x="39" y="319"/>
                </a:cubicBezTo>
                <a:cubicBezTo>
                  <a:pt x="38" y="317"/>
                  <a:pt x="37" y="314"/>
                  <a:pt x="36" y="310"/>
                </a:cubicBezTo>
                <a:cubicBezTo>
                  <a:pt x="32" y="297"/>
                  <a:pt x="27" y="274"/>
                  <a:pt x="27" y="233"/>
                </a:cubicBezTo>
                <a:cubicBezTo>
                  <a:pt x="27" y="179"/>
                  <a:pt x="35" y="156"/>
                  <a:pt x="39" y="147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58" y="150"/>
                  <a:pt x="60" y="155"/>
                  <a:pt x="62" y="163"/>
                </a:cubicBezTo>
                <a:cubicBezTo>
                  <a:pt x="63" y="169"/>
                  <a:pt x="69" y="174"/>
                  <a:pt x="75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7" y="174"/>
                  <a:pt x="137" y="174"/>
                  <a:pt x="137" y="174"/>
                </a:cubicBezTo>
                <a:cubicBezTo>
                  <a:pt x="140" y="174"/>
                  <a:pt x="142" y="173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55" y="162"/>
                  <a:pt x="168" y="156"/>
                  <a:pt x="182" y="153"/>
                </a:cubicBezTo>
                <a:cubicBezTo>
                  <a:pt x="182" y="152"/>
                  <a:pt x="182" y="152"/>
                  <a:pt x="182" y="152"/>
                </a:cubicBezTo>
                <a:cubicBezTo>
                  <a:pt x="188" y="151"/>
                  <a:pt x="192" y="145"/>
                  <a:pt x="192" y="139"/>
                </a:cubicBezTo>
                <a:cubicBezTo>
                  <a:pt x="192" y="139"/>
                  <a:pt x="192" y="90"/>
                  <a:pt x="192" y="90"/>
                </a:cubicBezTo>
                <a:cubicBezTo>
                  <a:pt x="192" y="83"/>
                  <a:pt x="186" y="77"/>
                  <a:pt x="179" y="77"/>
                </a:cubicBezTo>
                <a:cubicBezTo>
                  <a:pt x="121" y="75"/>
                  <a:pt x="86" y="68"/>
                  <a:pt x="71" y="62"/>
                </a:cubicBezTo>
                <a:cubicBezTo>
                  <a:pt x="70" y="62"/>
                  <a:pt x="70" y="60"/>
                  <a:pt x="71" y="60"/>
                </a:cubicBezTo>
                <a:cubicBezTo>
                  <a:pt x="86" y="55"/>
                  <a:pt x="120" y="47"/>
                  <a:pt x="177" y="45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84" y="45"/>
                  <a:pt x="190" y="39"/>
                  <a:pt x="190" y="32"/>
                </a:cubicBezTo>
                <a:cubicBezTo>
                  <a:pt x="190" y="32"/>
                  <a:pt x="190" y="32"/>
                  <a:pt x="190" y="32"/>
                </a:cubicBezTo>
                <a:cubicBezTo>
                  <a:pt x="190" y="29"/>
                  <a:pt x="192" y="27"/>
                  <a:pt x="195" y="27"/>
                </a:cubicBezTo>
                <a:cubicBezTo>
                  <a:pt x="211" y="27"/>
                  <a:pt x="211" y="27"/>
                  <a:pt x="211" y="27"/>
                </a:cubicBezTo>
                <a:cubicBezTo>
                  <a:pt x="214" y="27"/>
                  <a:pt x="216" y="29"/>
                  <a:pt x="21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6" y="38"/>
                  <a:pt x="220" y="44"/>
                  <a:pt x="226" y="45"/>
                </a:cubicBezTo>
                <a:cubicBezTo>
                  <a:pt x="227" y="45"/>
                  <a:pt x="228" y="45"/>
                  <a:pt x="228" y="45"/>
                </a:cubicBezTo>
                <a:cubicBezTo>
                  <a:pt x="229" y="45"/>
                  <a:pt x="229" y="45"/>
                  <a:pt x="229" y="45"/>
                </a:cubicBezTo>
                <a:cubicBezTo>
                  <a:pt x="285" y="47"/>
                  <a:pt x="320" y="55"/>
                  <a:pt x="335" y="60"/>
                </a:cubicBezTo>
                <a:cubicBezTo>
                  <a:pt x="336" y="60"/>
                  <a:pt x="336" y="62"/>
                  <a:pt x="335" y="62"/>
                </a:cubicBezTo>
                <a:cubicBezTo>
                  <a:pt x="319" y="68"/>
                  <a:pt x="285" y="75"/>
                  <a:pt x="227" y="77"/>
                </a:cubicBezTo>
                <a:cubicBezTo>
                  <a:pt x="227" y="77"/>
                  <a:pt x="226" y="77"/>
                  <a:pt x="226" y="77"/>
                </a:cubicBezTo>
                <a:cubicBezTo>
                  <a:pt x="219" y="77"/>
                  <a:pt x="214" y="83"/>
                  <a:pt x="214" y="90"/>
                </a:cubicBezTo>
                <a:cubicBezTo>
                  <a:pt x="214" y="90"/>
                  <a:pt x="214" y="139"/>
                  <a:pt x="214" y="139"/>
                </a:cubicBezTo>
                <a:cubicBezTo>
                  <a:pt x="214" y="145"/>
                  <a:pt x="218" y="151"/>
                  <a:pt x="224" y="152"/>
                </a:cubicBezTo>
                <a:cubicBezTo>
                  <a:pt x="224" y="152"/>
                  <a:pt x="224" y="152"/>
                  <a:pt x="224" y="153"/>
                </a:cubicBezTo>
                <a:cubicBezTo>
                  <a:pt x="238" y="156"/>
                  <a:pt x="250" y="162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3" y="173"/>
                  <a:pt x="266" y="174"/>
                  <a:pt x="268" y="174"/>
                </a:cubicBezTo>
                <a:cubicBezTo>
                  <a:pt x="269" y="174"/>
                  <a:pt x="331" y="174"/>
                  <a:pt x="332" y="174"/>
                </a:cubicBezTo>
                <a:cubicBezTo>
                  <a:pt x="337" y="173"/>
                  <a:pt x="342" y="169"/>
                  <a:pt x="344" y="164"/>
                </a:cubicBezTo>
                <a:cubicBezTo>
                  <a:pt x="344" y="164"/>
                  <a:pt x="344" y="164"/>
                  <a:pt x="344" y="164"/>
                </a:cubicBezTo>
                <a:cubicBezTo>
                  <a:pt x="346" y="156"/>
                  <a:pt x="348" y="151"/>
                  <a:pt x="349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71" y="156"/>
                  <a:pt x="379" y="179"/>
                  <a:pt x="379" y="233"/>
                </a:cubicBezTo>
                <a:cubicBezTo>
                  <a:pt x="379" y="287"/>
                  <a:pt x="371" y="311"/>
                  <a:pt x="366" y="319"/>
                </a:cubicBezTo>
                <a:cubicBezTo>
                  <a:pt x="349" y="319"/>
                  <a:pt x="349" y="319"/>
                  <a:pt x="349" y="319"/>
                </a:cubicBezTo>
                <a:cubicBezTo>
                  <a:pt x="348" y="316"/>
                  <a:pt x="346" y="311"/>
                  <a:pt x="344" y="303"/>
                </a:cubicBezTo>
                <a:cubicBezTo>
                  <a:pt x="344" y="303"/>
                  <a:pt x="344" y="303"/>
                  <a:pt x="344" y="302"/>
                </a:cubicBezTo>
                <a:cubicBezTo>
                  <a:pt x="342" y="297"/>
                  <a:pt x="337" y="293"/>
                  <a:pt x="331" y="293"/>
                </a:cubicBezTo>
                <a:cubicBezTo>
                  <a:pt x="331" y="293"/>
                  <a:pt x="331" y="293"/>
                  <a:pt x="331" y="293"/>
                </a:cubicBezTo>
                <a:cubicBezTo>
                  <a:pt x="123" y="293"/>
                  <a:pt x="123" y="293"/>
                  <a:pt x="123" y="293"/>
                </a:cubicBezTo>
                <a:cubicBezTo>
                  <a:pt x="116" y="293"/>
                  <a:pt x="110" y="299"/>
                  <a:pt x="110" y="306"/>
                </a:cubicBezTo>
                <a:cubicBezTo>
                  <a:pt x="110" y="314"/>
                  <a:pt x="116" y="320"/>
                  <a:pt x="123" y="320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325" y="334"/>
                  <a:pt x="331" y="341"/>
                  <a:pt x="333" y="343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6" y="345"/>
                  <a:pt x="339" y="346"/>
                  <a:pt x="342" y="346"/>
                </a:cubicBezTo>
                <a:cubicBezTo>
                  <a:pt x="374" y="346"/>
                  <a:pt x="374" y="346"/>
                  <a:pt x="374" y="346"/>
                </a:cubicBezTo>
                <a:cubicBezTo>
                  <a:pt x="377" y="346"/>
                  <a:pt x="380" y="345"/>
                  <a:pt x="383" y="343"/>
                </a:cubicBezTo>
                <a:cubicBezTo>
                  <a:pt x="386" y="339"/>
                  <a:pt x="406" y="318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ubicBezTo>
                  <a:pt x="406" y="233"/>
                  <a:pt x="406" y="233"/>
                  <a:pt x="406" y="2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6" name="Freeform 584"/>
          <p:cNvSpPr>
            <a:spLocks/>
          </p:cNvSpPr>
          <p:nvPr userDrawn="1"/>
        </p:nvSpPr>
        <p:spPr bwMode="auto">
          <a:xfrm>
            <a:off x="7174573" y="3848967"/>
            <a:ext cx="280991" cy="393877"/>
          </a:xfrm>
          <a:custGeom>
            <a:avLst/>
            <a:gdLst/>
            <a:ahLst/>
            <a:cxnLst>
              <a:cxn ang="0">
                <a:pos x="311" y="117"/>
              </a:cxn>
              <a:cxn ang="0">
                <a:pos x="246" y="130"/>
              </a:cxn>
              <a:cxn ang="0">
                <a:pos x="209" y="151"/>
              </a:cxn>
              <a:cxn ang="0">
                <a:pos x="153" y="195"/>
              </a:cxn>
              <a:cxn ang="0">
                <a:pos x="151" y="320"/>
              </a:cxn>
              <a:cxn ang="0">
                <a:pos x="116" y="286"/>
              </a:cxn>
              <a:cxn ang="0">
                <a:pos x="100" y="271"/>
              </a:cxn>
              <a:cxn ang="0">
                <a:pos x="132" y="192"/>
              </a:cxn>
              <a:cxn ang="0">
                <a:pos x="148" y="170"/>
              </a:cxn>
              <a:cxn ang="0">
                <a:pos x="66" y="131"/>
              </a:cxn>
              <a:cxn ang="0">
                <a:pos x="74" y="280"/>
              </a:cxn>
              <a:cxn ang="0">
                <a:pos x="88" y="295"/>
              </a:cxn>
              <a:cxn ang="0">
                <a:pos x="147" y="356"/>
              </a:cxn>
              <a:cxn ang="0">
                <a:pos x="154" y="364"/>
              </a:cxn>
              <a:cxn ang="0">
                <a:pos x="155" y="365"/>
              </a:cxn>
              <a:cxn ang="0">
                <a:pos x="156" y="366"/>
              </a:cxn>
              <a:cxn ang="0">
                <a:pos x="157" y="366"/>
              </a:cxn>
              <a:cxn ang="0">
                <a:pos x="159" y="367"/>
              </a:cxn>
              <a:cxn ang="0">
                <a:pos x="159" y="367"/>
              </a:cxn>
              <a:cxn ang="0">
                <a:pos x="161" y="368"/>
              </a:cxn>
              <a:cxn ang="0">
                <a:pos x="162" y="368"/>
              </a:cxn>
              <a:cxn ang="0">
                <a:pos x="163" y="368"/>
              </a:cxn>
              <a:cxn ang="0">
                <a:pos x="164" y="368"/>
              </a:cxn>
              <a:cxn ang="0">
                <a:pos x="167" y="368"/>
              </a:cxn>
              <a:cxn ang="0">
                <a:pos x="168" y="367"/>
              </a:cxn>
              <a:cxn ang="0">
                <a:pos x="169" y="367"/>
              </a:cxn>
              <a:cxn ang="0">
                <a:pos x="171" y="366"/>
              </a:cxn>
              <a:cxn ang="0">
                <a:pos x="172" y="365"/>
              </a:cxn>
              <a:cxn ang="0">
                <a:pos x="173" y="365"/>
              </a:cxn>
              <a:cxn ang="0">
                <a:pos x="174" y="364"/>
              </a:cxn>
              <a:cxn ang="0">
                <a:pos x="174" y="364"/>
              </a:cxn>
              <a:cxn ang="0">
                <a:pos x="217" y="317"/>
              </a:cxn>
              <a:cxn ang="0">
                <a:pos x="247" y="290"/>
              </a:cxn>
              <a:cxn ang="0">
                <a:pos x="263" y="187"/>
              </a:cxn>
              <a:cxn ang="0">
                <a:pos x="237" y="184"/>
              </a:cxn>
              <a:cxn ang="0">
                <a:pos x="223" y="275"/>
              </a:cxn>
              <a:cxn ang="0">
                <a:pos x="177" y="320"/>
              </a:cxn>
              <a:cxn ang="0">
                <a:pos x="194" y="193"/>
              </a:cxn>
              <a:cxn ang="0">
                <a:pos x="252" y="157"/>
              </a:cxn>
              <a:cxn ang="0">
                <a:pos x="258" y="154"/>
              </a:cxn>
              <a:cxn ang="0">
                <a:pos x="286" y="257"/>
              </a:cxn>
              <a:cxn ang="0">
                <a:pos x="182" y="423"/>
              </a:cxn>
              <a:cxn ang="0">
                <a:pos x="161" y="426"/>
              </a:cxn>
              <a:cxn ang="0">
                <a:pos x="114" y="404"/>
              </a:cxn>
              <a:cxn ang="0">
                <a:pos x="26" y="100"/>
              </a:cxn>
              <a:cxn ang="0">
                <a:pos x="27" y="81"/>
              </a:cxn>
              <a:cxn ang="0">
                <a:pos x="84" y="47"/>
              </a:cxn>
              <a:cxn ang="0">
                <a:pos x="162" y="27"/>
              </a:cxn>
              <a:cxn ang="0">
                <a:pos x="284" y="72"/>
              </a:cxn>
              <a:cxn ang="0">
                <a:pos x="299" y="83"/>
              </a:cxn>
              <a:cxn ang="0">
                <a:pos x="318" y="64"/>
              </a:cxn>
              <a:cxn ang="0">
                <a:pos x="251" y="23"/>
              </a:cxn>
              <a:cxn ang="0">
                <a:pos x="162" y="0"/>
              </a:cxn>
              <a:cxn ang="0">
                <a:pos x="25" y="50"/>
              </a:cxn>
              <a:cxn ang="0">
                <a:pos x="6" y="64"/>
              </a:cxn>
              <a:cxn ang="0">
                <a:pos x="1" y="76"/>
              </a:cxn>
              <a:cxn ang="0">
                <a:pos x="12" y="261"/>
              </a:cxn>
              <a:cxn ang="0">
                <a:pos x="132" y="447"/>
              </a:cxn>
              <a:cxn ang="0">
                <a:pos x="162" y="453"/>
              </a:cxn>
              <a:cxn ang="0">
                <a:pos x="162" y="453"/>
              </a:cxn>
              <a:cxn ang="0">
                <a:pos x="228" y="424"/>
              </a:cxn>
              <a:cxn ang="0">
                <a:pos x="324" y="130"/>
              </a:cxn>
            </a:cxnLst>
            <a:rect l="0" t="0" r="r" b="b"/>
            <a:pathLst>
              <a:path w="324" h="453">
                <a:moveTo>
                  <a:pt x="320" y="121"/>
                </a:moveTo>
                <a:cubicBezTo>
                  <a:pt x="317" y="118"/>
                  <a:pt x="314" y="117"/>
                  <a:pt x="311" y="117"/>
                </a:cubicBezTo>
                <a:cubicBezTo>
                  <a:pt x="309" y="116"/>
                  <a:pt x="308" y="116"/>
                  <a:pt x="306" y="116"/>
                </a:cubicBezTo>
                <a:cubicBezTo>
                  <a:pt x="288" y="116"/>
                  <a:pt x="265" y="121"/>
                  <a:pt x="246" y="130"/>
                </a:cubicBez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29" y="139"/>
                  <a:pt x="209" y="151"/>
                </a:cubicBezTo>
                <a:cubicBezTo>
                  <a:pt x="199" y="157"/>
                  <a:pt x="188" y="164"/>
                  <a:pt x="178" y="171"/>
                </a:cubicBezTo>
                <a:cubicBezTo>
                  <a:pt x="168" y="179"/>
                  <a:pt x="159" y="187"/>
                  <a:pt x="153" y="195"/>
                </a:cubicBezTo>
                <a:cubicBezTo>
                  <a:pt x="151" y="198"/>
                  <a:pt x="151" y="200"/>
                  <a:pt x="151" y="20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8" y="318"/>
                  <a:pt x="145" y="315"/>
                  <a:pt x="142" y="312"/>
                </a:cubicBezTo>
                <a:cubicBezTo>
                  <a:pt x="134" y="303"/>
                  <a:pt x="125" y="293"/>
                  <a:pt x="116" y="286"/>
                </a:cubicBezTo>
                <a:cubicBezTo>
                  <a:pt x="112" y="282"/>
                  <a:pt x="108" y="278"/>
                  <a:pt x="105" y="275"/>
                </a:cubicBezTo>
                <a:cubicBezTo>
                  <a:pt x="103" y="274"/>
                  <a:pt x="102" y="272"/>
                  <a:pt x="100" y="271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102" y="172"/>
                  <a:pt x="118" y="182"/>
                  <a:pt x="132" y="192"/>
                </a:cubicBezTo>
                <a:cubicBezTo>
                  <a:pt x="138" y="196"/>
                  <a:pt x="146" y="195"/>
                  <a:pt x="151" y="189"/>
                </a:cubicBezTo>
                <a:cubicBezTo>
                  <a:pt x="155" y="183"/>
                  <a:pt x="154" y="174"/>
                  <a:pt x="148" y="170"/>
                </a:cubicBezTo>
                <a:cubicBezTo>
                  <a:pt x="118" y="148"/>
                  <a:pt x="79" y="130"/>
                  <a:pt x="79" y="130"/>
                </a:cubicBezTo>
                <a:cubicBezTo>
                  <a:pt x="75" y="128"/>
                  <a:pt x="70" y="129"/>
                  <a:pt x="66" y="131"/>
                </a:cubicBezTo>
                <a:cubicBezTo>
                  <a:pt x="62" y="134"/>
                  <a:pt x="60" y="139"/>
                  <a:pt x="60" y="144"/>
                </a:cubicBezTo>
                <a:cubicBezTo>
                  <a:pt x="74" y="280"/>
                  <a:pt x="74" y="280"/>
                  <a:pt x="74" y="280"/>
                </a:cubicBezTo>
                <a:cubicBezTo>
                  <a:pt x="75" y="284"/>
                  <a:pt x="77" y="288"/>
                  <a:pt x="81" y="290"/>
                </a:cubicBezTo>
                <a:cubicBezTo>
                  <a:pt x="82" y="291"/>
                  <a:pt x="84" y="293"/>
                  <a:pt x="88" y="295"/>
                </a:cubicBezTo>
                <a:cubicBezTo>
                  <a:pt x="98" y="304"/>
                  <a:pt x="115" y="322"/>
                  <a:pt x="129" y="337"/>
                </a:cubicBezTo>
                <a:cubicBezTo>
                  <a:pt x="136" y="344"/>
                  <a:pt x="142" y="351"/>
                  <a:pt x="147" y="356"/>
                </a:cubicBezTo>
                <a:cubicBezTo>
                  <a:pt x="151" y="361"/>
                  <a:pt x="154" y="364"/>
                  <a:pt x="154" y="364"/>
                </a:cubicBezTo>
                <a:cubicBezTo>
                  <a:pt x="154" y="364"/>
                  <a:pt x="154" y="364"/>
                  <a:pt x="154" y="364"/>
                </a:cubicBezTo>
                <a:cubicBezTo>
                  <a:pt x="154" y="364"/>
                  <a:pt x="155" y="364"/>
                  <a:pt x="155" y="365"/>
                </a:cubicBezTo>
                <a:cubicBezTo>
                  <a:pt x="155" y="365"/>
                  <a:pt x="155" y="365"/>
                  <a:pt x="155" y="365"/>
                </a:cubicBezTo>
                <a:cubicBezTo>
                  <a:pt x="155" y="365"/>
                  <a:pt x="156" y="365"/>
                  <a:pt x="156" y="365"/>
                </a:cubicBezTo>
                <a:cubicBezTo>
                  <a:pt x="156" y="365"/>
                  <a:pt x="156" y="366"/>
                  <a:pt x="156" y="366"/>
                </a:cubicBezTo>
                <a:cubicBezTo>
                  <a:pt x="156" y="366"/>
                  <a:pt x="157" y="366"/>
                  <a:pt x="157" y="366"/>
                </a:cubicBezTo>
                <a:cubicBezTo>
                  <a:pt x="157" y="366"/>
                  <a:pt x="157" y="366"/>
                  <a:pt x="157" y="366"/>
                </a:cubicBezTo>
                <a:cubicBezTo>
                  <a:pt x="158" y="367"/>
                  <a:pt x="158" y="367"/>
                  <a:pt x="158" y="367"/>
                </a:cubicBezTo>
                <a:cubicBezTo>
                  <a:pt x="158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cubicBezTo>
                  <a:pt x="160" y="367"/>
                  <a:pt x="160" y="367"/>
                  <a:pt x="160" y="367"/>
                </a:cubicBezTo>
                <a:cubicBezTo>
                  <a:pt x="160" y="368"/>
                  <a:pt x="161" y="368"/>
                  <a:pt x="161" y="368"/>
                </a:cubicBezTo>
                <a:cubicBezTo>
                  <a:pt x="161" y="368"/>
                  <a:pt x="161" y="368"/>
                  <a:pt x="161" y="368"/>
                </a:cubicBezTo>
                <a:cubicBezTo>
                  <a:pt x="162" y="368"/>
                  <a:pt x="162" y="368"/>
                  <a:pt x="162" y="368"/>
                </a:cubicBezTo>
                <a:cubicBezTo>
                  <a:pt x="162" y="368"/>
                  <a:pt x="163" y="368"/>
                  <a:pt x="163" y="368"/>
                </a:cubicBezTo>
                <a:cubicBezTo>
                  <a:pt x="163" y="368"/>
                  <a:pt x="163" y="368"/>
                  <a:pt x="163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4" y="368"/>
                  <a:pt x="164" y="368"/>
                  <a:pt x="164" y="368"/>
                </a:cubicBezTo>
                <a:cubicBezTo>
                  <a:pt x="165" y="368"/>
                  <a:pt x="166" y="368"/>
                  <a:pt x="167" y="368"/>
                </a:cubicBezTo>
                <a:cubicBezTo>
                  <a:pt x="167" y="368"/>
                  <a:pt x="167" y="368"/>
                  <a:pt x="167" y="368"/>
                </a:cubicBezTo>
                <a:cubicBezTo>
                  <a:pt x="167" y="368"/>
                  <a:pt x="168" y="368"/>
                  <a:pt x="168" y="367"/>
                </a:cubicBezTo>
                <a:cubicBezTo>
                  <a:pt x="168" y="367"/>
                  <a:pt x="168" y="367"/>
                  <a:pt x="168" y="367"/>
                </a:cubicBezTo>
                <a:cubicBezTo>
                  <a:pt x="168" y="367"/>
                  <a:pt x="169" y="367"/>
                  <a:pt x="169" y="367"/>
                </a:cubicBezTo>
                <a:cubicBezTo>
                  <a:pt x="169" y="367"/>
                  <a:pt x="169" y="367"/>
                  <a:pt x="169" y="367"/>
                </a:cubicBezTo>
                <a:cubicBezTo>
                  <a:pt x="170" y="367"/>
                  <a:pt x="170" y="366"/>
                  <a:pt x="171" y="366"/>
                </a:cubicBezTo>
                <a:cubicBezTo>
                  <a:pt x="171" y="366"/>
                  <a:pt x="171" y="366"/>
                  <a:pt x="172" y="366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2" y="365"/>
                  <a:pt x="172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5"/>
                  <a:pt x="173" y="365"/>
                  <a:pt x="173" y="365"/>
                </a:cubicBezTo>
                <a:cubicBezTo>
                  <a:pt x="173" y="364"/>
                  <a:pt x="173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4" y="364"/>
                  <a:pt x="177" y="360"/>
                  <a:pt x="183" y="353"/>
                </a:cubicBezTo>
                <a:cubicBezTo>
                  <a:pt x="192" y="344"/>
                  <a:pt x="205" y="330"/>
                  <a:pt x="217" y="317"/>
                </a:cubicBezTo>
                <a:cubicBezTo>
                  <a:pt x="224" y="311"/>
                  <a:pt x="230" y="304"/>
                  <a:pt x="235" y="300"/>
                </a:cubicBezTo>
                <a:cubicBezTo>
                  <a:pt x="240" y="295"/>
                  <a:pt x="245" y="291"/>
                  <a:pt x="247" y="290"/>
                </a:cubicBezTo>
                <a:cubicBezTo>
                  <a:pt x="251" y="288"/>
                  <a:pt x="253" y="284"/>
                  <a:pt x="253" y="280"/>
                </a:cubicBezTo>
                <a:cubicBezTo>
                  <a:pt x="263" y="187"/>
                  <a:pt x="263" y="187"/>
                  <a:pt x="263" y="187"/>
                </a:cubicBezTo>
                <a:cubicBezTo>
                  <a:pt x="264" y="179"/>
                  <a:pt x="258" y="173"/>
                  <a:pt x="251" y="172"/>
                </a:cubicBezTo>
                <a:cubicBezTo>
                  <a:pt x="244" y="171"/>
                  <a:pt x="237" y="177"/>
                  <a:pt x="237" y="184"/>
                </a:cubicBezTo>
                <a:cubicBezTo>
                  <a:pt x="227" y="271"/>
                  <a:pt x="227" y="271"/>
                  <a:pt x="227" y="271"/>
                </a:cubicBezTo>
                <a:cubicBezTo>
                  <a:pt x="226" y="272"/>
                  <a:pt x="224" y="274"/>
                  <a:pt x="223" y="275"/>
                </a:cubicBezTo>
                <a:cubicBezTo>
                  <a:pt x="210" y="286"/>
                  <a:pt x="193" y="303"/>
                  <a:pt x="179" y="318"/>
                </a:cubicBezTo>
                <a:cubicBezTo>
                  <a:pt x="179" y="319"/>
                  <a:pt x="178" y="320"/>
                  <a:pt x="177" y="320"/>
                </a:cubicBezTo>
                <a:cubicBezTo>
                  <a:pt x="177" y="208"/>
                  <a:pt x="177" y="208"/>
                  <a:pt x="177" y="208"/>
                </a:cubicBezTo>
                <a:cubicBezTo>
                  <a:pt x="181" y="203"/>
                  <a:pt x="187" y="198"/>
                  <a:pt x="194" y="193"/>
                </a:cubicBezTo>
                <a:cubicBezTo>
                  <a:pt x="207" y="183"/>
                  <a:pt x="223" y="173"/>
                  <a:pt x="236" y="166"/>
                </a:cubicBezTo>
                <a:cubicBezTo>
                  <a:pt x="242" y="162"/>
                  <a:pt x="248" y="159"/>
                  <a:pt x="252" y="157"/>
                </a:cubicBezTo>
                <a:cubicBezTo>
                  <a:pt x="254" y="156"/>
                  <a:pt x="255" y="155"/>
                  <a:pt x="256" y="155"/>
                </a:cubicBezTo>
                <a:cubicBezTo>
                  <a:pt x="257" y="155"/>
                  <a:pt x="257" y="154"/>
                  <a:pt x="258" y="154"/>
                </a:cubicBezTo>
                <a:cubicBezTo>
                  <a:pt x="269" y="149"/>
                  <a:pt x="284" y="145"/>
                  <a:pt x="296" y="144"/>
                </a:cubicBezTo>
                <a:cubicBezTo>
                  <a:pt x="294" y="185"/>
                  <a:pt x="289" y="235"/>
                  <a:pt x="286" y="257"/>
                </a:cubicBezTo>
                <a:cubicBezTo>
                  <a:pt x="274" y="336"/>
                  <a:pt x="237" y="381"/>
                  <a:pt x="210" y="404"/>
                </a:cubicBezTo>
                <a:cubicBezTo>
                  <a:pt x="199" y="414"/>
                  <a:pt x="190" y="419"/>
                  <a:pt x="182" y="423"/>
                </a:cubicBezTo>
                <a:cubicBezTo>
                  <a:pt x="175" y="426"/>
                  <a:pt x="169" y="426"/>
                  <a:pt x="163" y="426"/>
                </a:cubicBezTo>
                <a:cubicBezTo>
                  <a:pt x="162" y="426"/>
                  <a:pt x="162" y="426"/>
                  <a:pt x="161" y="426"/>
                </a:cubicBezTo>
                <a:cubicBezTo>
                  <a:pt x="155" y="426"/>
                  <a:pt x="149" y="426"/>
                  <a:pt x="142" y="423"/>
                </a:cubicBezTo>
                <a:cubicBezTo>
                  <a:pt x="134" y="419"/>
                  <a:pt x="125" y="414"/>
                  <a:pt x="114" y="404"/>
                </a:cubicBezTo>
                <a:cubicBezTo>
                  <a:pt x="87" y="381"/>
                  <a:pt x="50" y="336"/>
                  <a:pt x="38" y="257"/>
                </a:cubicBezTo>
                <a:cubicBezTo>
                  <a:pt x="34" y="226"/>
                  <a:pt x="26" y="142"/>
                  <a:pt x="26" y="100"/>
                </a:cubicBezTo>
                <a:cubicBezTo>
                  <a:pt x="26" y="93"/>
                  <a:pt x="26" y="87"/>
                  <a:pt x="27" y="83"/>
                </a:cubicBezTo>
                <a:cubicBezTo>
                  <a:pt x="27" y="83"/>
                  <a:pt x="27" y="82"/>
                  <a:pt x="27" y="81"/>
                </a:cubicBezTo>
                <a:cubicBezTo>
                  <a:pt x="28" y="81"/>
                  <a:pt x="29" y="80"/>
                  <a:pt x="30" y="79"/>
                </a:cubicBezTo>
                <a:cubicBezTo>
                  <a:pt x="39" y="72"/>
                  <a:pt x="59" y="59"/>
                  <a:pt x="84" y="47"/>
                </a:cubicBezTo>
                <a:cubicBezTo>
                  <a:pt x="108" y="36"/>
                  <a:pt x="137" y="26"/>
                  <a:pt x="162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91" y="26"/>
                  <a:pt x="224" y="39"/>
                  <a:pt x="250" y="52"/>
                </a:cubicBezTo>
                <a:cubicBezTo>
                  <a:pt x="263" y="59"/>
                  <a:pt x="275" y="66"/>
                  <a:pt x="284" y="72"/>
                </a:cubicBezTo>
                <a:cubicBezTo>
                  <a:pt x="288" y="75"/>
                  <a:pt x="291" y="77"/>
                  <a:pt x="294" y="79"/>
                </a:cubicBezTo>
                <a:cubicBezTo>
                  <a:pt x="297" y="81"/>
                  <a:pt x="299" y="83"/>
                  <a:pt x="299" y="83"/>
                </a:cubicBezTo>
                <a:cubicBezTo>
                  <a:pt x="304" y="88"/>
                  <a:pt x="312" y="88"/>
                  <a:pt x="318" y="83"/>
                </a:cubicBezTo>
                <a:cubicBezTo>
                  <a:pt x="323" y="78"/>
                  <a:pt x="323" y="69"/>
                  <a:pt x="318" y="64"/>
                </a:cubicBezTo>
                <a:cubicBezTo>
                  <a:pt x="316" y="62"/>
                  <a:pt x="313" y="60"/>
                  <a:pt x="310" y="58"/>
                </a:cubicBezTo>
                <a:cubicBezTo>
                  <a:pt x="299" y="50"/>
                  <a:pt x="278" y="35"/>
                  <a:pt x="251" y="23"/>
                </a:cubicBezTo>
                <a:cubicBezTo>
                  <a:pt x="225" y="11"/>
                  <a:pt x="194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26" y="0"/>
                  <a:pt x="90" y="14"/>
                  <a:pt x="61" y="28"/>
                </a:cubicBezTo>
                <a:cubicBezTo>
                  <a:pt x="47" y="36"/>
                  <a:pt x="35" y="43"/>
                  <a:pt x="25" y="50"/>
                </a:cubicBezTo>
                <a:cubicBezTo>
                  <a:pt x="21" y="53"/>
                  <a:pt x="17" y="56"/>
                  <a:pt x="14" y="58"/>
                </a:cubicBezTo>
                <a:cubicBezTo>
                  <a:pt x="10" y="60"/>
                  <a:pt x="8" y="62"/>
                  <a:pt x="6" y="64"/>
                </a:cubicBezTo>
                <a:cubicBezTo>
                  <a:pt x="4" y="66"/>
                  <a:pt x="3" y="68"/>
                  <a:pt x="3" y="69"/>
                </a:cubicBezTo>
                <a:cubicBezTo>
                  <a:pt x="2" y="72"/>
                  <a:pt x="1" y="74"/>
                  <a:pt x="1" y="76"/>
                </a:cubicBezTo>
                <a:cubicBezTo>
                  <a:pt x="0" y="82"/>
                  <a:pt x="0" y="90"/>
                  <a:pt x="0" y="100"/>
                </a:cubicBezTo>
                <a:cubicBezTo>
                  <a:pt x="0" y="145"/>
                  <a:pt x="7" y="228"/>
                  <a:pt x="12" y="261"/>
                </a:cubicBezTo>
                <a:cubicBezTo>
                  <a:pt x="25" y="347"/>
                  <a:pt x="66" y="398"/>
                  <a:pt x="96" y="424"/>
                </a:cubicBezTo>
                <a:cubicBezTo>
                  <a:pt x="109" y="436"/>
                  <a:pt x="121" y="443"/>
                  <a:pt x="132" y="447"/>
                </a:cubicBezTo>
                <a:cubicBezTo>
                  <a:pt x="143" y="452"/>
                  <a:pt x="153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71" y="453"/>
                  <a:pt x="181" y="452"/>
                  <a:pt x="192" y="447"/>
                </a:cubicBezTo>
                <a:cubicBezTo>
                  <a:pt x="203" y="443"/>
                  <a:pt x="215" y="436"/>
                  <a:pt x="228" y="424"/>
                </a:cubicBezTo>
                <a:cubicBezTo>
                  <a:pt x="258" y="398"/>
                  <a:pt x="299" y="347"/>
                  <a:pt x="312" y="261"/>
                </a:cubicBezTo>
                <a:cubicBezTo>
                  <a:pt x="316" y="235"/>
                  <a:pt x="321" y="176"/>
                  <a:pt x="324" y="130"/>
                </a:cubicBezTo>
                <a:cubicBezTo>
                  <a:pt x="324" y="127"/>
                  <a:pt x="322" y="123"/>
                  <a:pt x="320" y="1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7" name="Freeform 588"/>
          <p:cNvSpPr>
            <a:spLocks/>
          </p:cNvSpPr>
          <p:nvPr userDrawn="1"/>
        </p:nvSpPr>
        <p:spPr bwMode="auto">
          <a:xfrm>
            <a:off x="7588046" y="3894367"/>
            <a:ext cx="355839" cy="303077"/>
          </a:xfrm>
          <a:custGeom>
            <a:avLst/>
            <a:gdLst/>
            <a:ahLst/>
            <a:cxnLst>
              <a:cxn ang="0">
                <a:pos x="26" y="70"/>
              </a:cxn>
              <a:cxn ang="0">
                <a:pos x="6" y="162"/>
              </a:cxn>
              <a:cxn ang="0">
                <a:pos x="57" y="242"/>
              </a:cxn>
              <a:cxn ang="0">
                <a:pos x="150" y="262"/>
              </a:cxn>
              <a:cxn ang="0">
                <a:pos x="192" y="245"/>
              </a:cxn>
              <a:cxn ang="0">
                <a:pos x="197" y="227"/>
              </a:cxn>
              <a:cxn ang="0">
                <a:pos x="178" y="223"/>
              </a:cxn>
              <a:cxn ang="0">
                <a:pos x="145" y="235"/>
              </a:cxn>
              <a:cxn ang="0">
                <a:pos x="72" y="220"/>
              </a:cxn>
              <a:cxn ang="0">
                <a:pos x="32" y="157"/>
              </a:cxn>
              <a:cxn ang="0">
                <a:pos x="48" y="85"/>
              </a:cxn>
              <a:cxn ang="0">
                <a:pos x="183" y="60"/>
              </a:cxn>
              <a:cxn ang="0">
                <a:pos x="215" y="183"/>
              </a:cxn>
              <a:cxn ang="0">
                <a:pos x="217" y="198"/>
              </a:cxn>
              <a:cxn ang="0">
                <a:pos x="232" y="201"/>
              </a:cxn>
              <a:cxn ang="0">
                <a:pos x="248" y="202"/>
              </a:cxn>
              <a:cxn ang="0">
                <a:pos x="373" y="289"/>
              </a:cxn>
              <a:cxn ang="0">
                <a:pos x="377" y="312"/>
              </a:cxn>
              <a:cxn ang="0">
                <a:pos x="366" y="319"/>
              </a:cxn>
              <a:cxn ang="0">
                <a:pos x="353" y="317"/>
              </a:cxn>
              <a:cxn ang="0">
                <a:pos x="248" y="244"/>
              </a:cxn>
              <a:cxn ang="0">
                <a:pos x="230" y="247"/>
              </a:cxn>
              <a:cxn ang="0">
                <a:pos x="233" y="266"/>
              </a:cxn>
              <a:cxn ang="0">
                <a:pos x="338" y="339"/>
              </a:cxn>
              <a:cxn ang="0">
                <a:pos x="371" y="346"/>
              </a:cxn>
              <a:cxn ang="0">
                <a:pos x="399" y="327"/>
              </a:cxn>
              <a:cxn ang="0">
                <a:pos x="407" y="303"/>
              </a:cxn>
              <a:cxn ang="0">
                <a:pos x="388" y="267"/>
              </a:cxn>
              <a:cxn ang="0">
                <a:pos x="263" y="180"/>
              </a:cxn>
              <a:cxn ang="0">
                <a:pos x="246" y="174"/>
              </a:cxn>
              <a:cxn ang="0">
                <a:pos x="251" y="140"/>
              </a:cxn>
              <a:cxn ang="0">
                <a:pos x="247" y="109"/>
              </a:cxn>
              <a:cxn ang="0">
                <a:pos x="198" y="38"/>
              </a:cxn>
              <a:cxn ang="0">
                <a:pos x="26" y="70"/>
              </a:cxn>
            </a:cxnLst>
            <a:rect l="0" t="0" r="r" b="b"/>
            <a:pathLst>
              <a:path w="407" h="348">
                <a:moveTo>
                  <a:pt x="26" y="70"/>
                </a:moveTo>
                <a:cubicBezTo>
                  <a:pt x="7" y="97"/>
                  <a:pt x="0" y="130"/>
                  <a:pt x="6" y="162"/>
                </a:cubicBezTo>
                <a:cubicBezTo>
                  <a:pt x="12" y="195"/>
                  <a:pt x="30" y="223"/>
                  <a:pt x="57" y="242"/>
                </a:cubicBezTo>
                <a:cubicBezTo>
                  <a:pt x="84" y="260"/>
                  <a:pt x="117" y="267"/>
                  <a:pt x="150" y="262"/>
                </a:cubicBezTo>
                <a:cubicBezTo>
                  <a:pt x="165" y="259"/>
                  <a:pt x="179" y="253"/>
                  <a:pt x="192" y="245"/>
                </a:cubicBezTo>
                <a:cubicBezTo>
                  <a:pt x="199" y="241"/>
                  <a:pt x="201" y="233"/>
                  <a:pt x="197" y="227"/>
                </a:cubicBezTo>
                <a:cubicBezTo>
                  <a:pt x="193" y="221"/>
                  <a:pt x="185" y="219"/>
                  <a:pt x="178" y="223"/>
                </a:cubicBezTo>
                <a:cubicBezTo>
                  <a:pt x="168" y="229"/>
                  <a:pt x="157" y="233"/>
                  <a:pt x="145" y="235"/>
                </a:cubicBezTo>
                <a:cubicBezTo>
                  <a:pt x="119" y="240"/>
                  <a:pt x="94" y="234"/>
                  <a:pt x="72" y="220"/>
                </a:cubicBezTo>
                <a:cubicBezTo>
                  <a:pt x="51" y="205"/>
                  <a:pt x="37" y="183"/>
                  <a:pt x="32" y="157"/>
                </a:cubicBezTo>
                <a:cubicBezTo>
                  <a:pt x="28" y="132"/>
                  <a:pt x="33" y="106"/>
                  <a:pt x="48" y="85"/>
                </a:cubicBezTo>
                <a:cubicBezTo>
                  <a:pt x="78" y="41"/>
                  <a:pt x="139" y="30"/>
                  <a:pt x="183" y="60"/>
                </a:cubicBezTo>
                <a:cubicBezTo>
                  <a:pt x="222" y="87"/>
                  <a:pt x="236" y="140"/>
                  <a:pt x="215" y="183"/>
                </a:cubicBezTo>
                <a:cubicBezTo>
                  <a:pt x="212" y="188"/>
                  <a:pt x="213" y="194"/>
                  <a:pt x="217" y="198"/>
                </a:cubicBezTo>
                <a:cubicBezTo>
                  <a:pt x="221" y="202"/>
                  <a:pt x="227" y="203"/>
                  <a:pt x="232" y="201"/>
                </a:cubicBezTo>
                <a:cubicBezTo>
                  <a:pt x="237" y="198"/>
                  <a:pt x="243" y="199"/>
                  <a:pt x="248" y="202"/>
                </a:cubicBezTo>
                <a:cubicBezTo>
                  <a:pt x="373" y="289"/>
                  <a:pt x="373" y="289"/>
                  <a:pt x="373" y="289"/>
                </a:cubicBezTo>
                <a:cubicBezTo>
                  <a:pt x="380" y="294"/>
                  <a:pt x="382" y="305"/>
                  <a:pt x="377" y="312"/>
                </a:cubicBezTo>
                <a:cubicBezTo>
                  <a:pt x="374" y="316"/>
                  <a:pt x="371" y="319"/>
                  <a:pt x="366" y="319"/>
                </a:cubicBezTo>
                <a:cubicBezTo>
                  <a:pt x="362" y="320"/>
                  <a:pt x="357" y="319"/>
                  <a:pt x="353" y="317"/>
                </a:cubicBezTo>
                <a:cubicBezTo>
                  <a:pt x="248" y="244"/>
                  <a:pt x="248" y="244"/>
                  <a:pt x="248" y="244"/>
                </a:cubicBezTo>
                <a:cubicBezTo>
                  <a:pt x="242" y="240"/>
                  <a:pt x="234" y="241"/>
                  <a:pt x="230" y="247"/>
                </a:cubicBezTo>
                <a:cubicBezTo>
                  <a:pt x="226" y="253"/>
                  <a:pt x="227" y="262"/>
                  <a:pt x="233" y="266"/>
                </a:cubicBezTo>
                <a:cubicBezTo>
                  <a:pt x="338" y="339"/>
                  <a:pt x="338" y="339"/>
                  <a:pt x="338" y="339"/>
                </a:cubicBezTo>
                <a:cubicBezTo>
                  <a:pt x="348" y="345"/>
                  <a:pt x="359" y="348"/>
                  <a:pt x="371" y="346"/>
                </a:cubicBezTo>
                <a:cubicBezTo>
                  <a:pt x="382" y="344"/>
                  <a:pt x="392" y="337"/>
                  <a:pt x="399" y="327"/>
                </a:cubicBezTo>
                <a:cubicBezTo>
                  <a:pt x="404" y="320"/>
                  <a:pt x="407" y="311"/>
                  <a:pt x="407" y="303"/>
                </a:cubicBezTo>
                <a:cubicBezTo>
                  <a:pt x="407" y="289"/>
                  <a:pt x="400" y="275"/>
                  <a:pt x="388" y="267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58" y="177"/>
                  <a:pt x="252" y="175"/>
                  <a:pt x="246" y="174"/>
                </a:cubicBezTo>
                <a:cubicBezTo>
                  <a:pt x="250" y="163"/>
                  <a:pt x="251" y="151"/>
                  <a:pt x="251" y="140"/>
                </a:cubicBezTo>
                <a:cubicBezTo>
                  <a:pt x="251" y="130"/>
                  <a:pt x="250" y="119"/>
                  <a:pt x="247" y="109"/>
                </a:cubicBezTo>
                <a:cubicBezTo>
                  <a:pt x="240" y="80"/>
                  <a:pt x="222" y="55"/>
                  <a:pt x="198" y="38"/>
                </a:cubicBezTo>
                <a:cubicBezTo>
                  <a:pt x="142" y="0"/>
                  <a:pt x="65" y="14"/>
                  <a:pt x="26" y="7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8" name="Freeform 596"/>
          <p:cNvSpPr>
            <a:spLocks noEditPoints="1"/>
          </p:cNvSpPr>
          <p:nvPr userDrawn="1"/>
        </p:nvSpPr>
        <p:spPr bwMode="auto">
          <a:xfrm>
            <a:off x="8035881" y="3845286"/>
            <a:ext cx="359521" cy="401239"/>
          </a:xfrm>
          <a:custGeom>
            <a:avLst/>
            <a:gdLst/>
            <a:ahLst/>
            <a:cxnLst>
              <a:cxn ang="0">
                <a:pos x="157" y="15"/>
              </a:cxn>
              <a:cxn ang="0">
                <a:pos x="154" y="35"/>
              </a:cxn>
              <a:cxn ang="0">
                <a:pos x="22" y="68"/>
              </a:cxn>
              <a:cxn ang="0">
                <a:pos x="0" y="99"/>
              </a:cxn>
              <a:cxn ang="0">
                <a:pos x="25" y="164"/>
              </a:cxn>
              <a:cxn ang="0">
                <a:pos x="72" y="402"/>
              </a:cxn>
              <a:cxn ang="0">
                <a:pos x="207" y="461"/>
              </a:cxn>
              <a:cxn ang="0">
                <a:pos x="323" y="432"/>
              </a:cxn>
              <a:cxn ang="0">
                <a:pos x="344" y="401"/>
              </a:cxn>
              <a:cxn ang="0">
                <a:pos x="370" y="153"/>
              </a:cxn>
              <a:cxn ang="0">
                <a:pos x="207" y="177"/>
              </a:cxn>
              <a:cxn ang="0">
                <a:pos x="98" y="179"/>
              </a:cxn>
              <a:cxn ang="0">
                <a:pos x="207" y="204"/>
              </a:cxn>
              <a:cxn ang="0">
                <a:pos x="317" y="397"/>
              </a:cxn>
              <a:cxn ang="0">
                <a:pos x="305" y="412"/>
              </a:cxn>
              <a:cxn ang="0">
                <a:pos x="99" y="401"/>
              </a:cxn>
              <a:cxn ang="0">
                <a:pos x="66" y="162"/>
              </a:cxn>
              <a:cxn ang="0">
                <a:pos x="41" y="143"/>
              </a:cxn>
              <a:cxn ang="0">
                <a:pos x="27" y="98"/>
              </a:cxn>
              <a:cxn ang="0">
                <a:pos x="167" y="61"/>
              </a:cxn>
              <a:cxn ang="0">
                <a:pos x="182" y="27"/>
              </a:cxn>
              <a:cxn ang="0">
                <a:pos x="232" y="27"/>
              </a:cxn>
              <a:cxn ang="0">
                <a:pos x="248" y="61"/>
              </a:cxn>
              <a:cxn ang="0">
                <a:pos x="388" y="98"/>
              </a:cxn>
              <a:cxn ang="0">
                <a:pos x="385" y="130"/>
              </a:cxn>
              <a:cxn ang="0">
                <a:pos x="412" y="132"/>
              </a:cxn>
              <a:cxn ang="0">
                <a:pos x="414" y="87"/>
              </a:cxn>
              <a:cxn ang="0">
                <a:pos x="357" y="53"/>
              </a:cxn>
              <a:cxn ang="0">
                <a:pos x="258" y="17"/>
              </a:cxn>
              <a:cxn ang="0">
                <a:pos x="241" y="0"/>
              </a:cxn>
              <a:cxn ang="0">
                <a:pos x="207" y="0"/>
              </a:cxn>
              <a:cxn ang="0">
                <a:pos x="241" y="27"/>
              </a:cxn>
            </a:cxnLst>
            <a:rect l="0" t="0" r="r" b="b"/>
            <a:pathLst>
              <a:path w="415" h="461">
                <a:moveTo>
                  <a:pt x="174" y="0"/>
                </a:moveTo>
                <a:cubicBezTo>
                  <a:pt x="165" y="0"/>
                  <a:pt x="159" y="8"/>
                  <a:pt x="157" y="15"/>
                </a:cubicBezTo>
                <a:cubicBezTo>
                  <a:pt x="157" y="15"/>
                  <a:pt x="156" y="16"/>
                  <a:pt x="156" y="17"/>
                </a:cubicBezTo>
                <a:cubicBezTo>
                  <a:pt x="156" y="17"/>
                  <a:pt x="155" y="26"/>
                  <a:pt x="154" y="35"/>
                </a:cubicBezTo>
                <a:cubicBezTo>
                  <a:pt x="112" y="37"/>
                  <a:pt x="76" y="47"/>
                  <a:pt x="58" y="53"/>
                </a:cubicBezTo>
                <a:cubicBezTo>
                  <a:pt x="44" y="58"/>
                  <a:pt x="31" y="63"/>
                  <a:pt x="22" y="68"/>
                </a:cubicBezTo>
                <a:cubicBezTo>
                  <a:pt x="9" y="74"/>
                  <a:pt x="3" y="80"/>
                  <a:pt x="1" y="87"/>
                </a:cubicBezTo>
                <a:cubicBezTo>
                  <a:pt x="0" y="89"/>
                  <a:pt x="0" y="94"/>
                  <a:pt x="0" y="99"/>
                </a:cubicBezTo>
                <a:cubicBezTo>
                  <a:pt x="0" y="108"/>
                  <a:pt x="1" y="121"/>
                  <a:pt x="3" y="132"/>
                </a:cubicBezTo>
                <a:cubicBezTo>
                  <a:pt x="3" y="136"/>
                  <a:pt x="6" y="150"/>
                  <a:pt x="25" y="164"/>
                </a:cubicBezTo>
                <a:cubicBezTo>
                  <a:pt x="30" y="168"/>
                  <a:pt x="36" y="171"/>
                  <a:pt x="40" y="173"/>
                </a:cubicBezTo>
                <a:cubicBezTo>
                  <a:pt x="45" y="209"/>
                  <a:pt x="68" y="375"/>
                  <a:pt x="72" y="402"/>
                </a:cubicBezTo>
                <a:cubicBezTo>
                  <a:pt x="72" y="402"/>
                  <a:pt x="74" y="411"/>
                  <a:pt x="78" y="417"/>
                </a:cubicBezTo>
                <a:cubicBezTo>
                  <a:pt x="91" y="434"/>
                  <a:pt x="137" y="461"/>
                  <a:pt x="207" y="461"/>
                </a:cubicBezTo>
                <a:cubicBezTo>
                  <a:pt x="281" y="461"/>
                  <a:pt x="305" y="444"/>
                  <a:pt x="320" y="434"/>
                </a:cubicBezTo>
                <a:cubicBezTo>
                  <a:pt x="323" y="432"/>
                  <a:pt x="323" y="432"/>
                  <a:pt x="323" y="432"/>
                </a:cubicBezTo>
                <a:cubicBezTo>
                  <a:pt x="340" y="421"/>
                  <a:pt x="343" y="403"/>
                  <a:pt x="344" y="401"/>
                </a:cubicBezTo>
                <a:cubicBezTo>
                  <a:pt x="344" y="401"/>
                  <a:pt x="344" y="401"/>
                  <a:pt x="344" y="401"/>
                </a:cubicBezTo>
                <a:cubicBezTo>
                  <a:pt x="376" y="166"/>
                  <a:pt x="376" y="166"/>
                  <a:pt x="376" y="166"/>
                </a:cubicBezTo>
                <a:cubicBezTo>
                  <a:pt x="376" y="161"/>
                  <a:pt x="374" y="156"/>
                  <a:pt x="370" y="153"/>
                </a:cubicBezTo>
                <a:cubicBezTo>
                  <a:pt x="366" y="151"/>
                  <a:pt x="361" y="150"/>
                  <a:pt x="357" y="152"/>
                </a:cubicBezTo>
                <a:cubicBezTo>
                  <a:pt x="326" y="167"/>
                  <a:pt x="263" y="177"/>
                  <a:pt x="207" y="177"/>
                </a:cubicBezTo>
                <a:cubicBezTo>
                  <a:pt x="166" y="177"/>
                  <a:pt x="133" y="172"/>
                  <a:pt x="113" y="169"/>
                </a:cubicBezTo>
                <a:cubicBezTo>
                  <a:pt x="106" y="167"/>
                  <a:pt x="99" y="172"/>
                  <a:pt x="98" y="179"/>
                </a:cubicBezTo>
                <a:cubicBezTo>
                  <a:pt x="96" y="186"/>
                  <a:pt x="101" y="193"/>
                  <a:pt x="108" y="195"/>
                </a:cubicBezTo>
                <a:cubicBezTo>
                  <a:pt x="129" y="199"/>
                  <a:pt x="163" y="204"/>
                  <a:pt x="207" y="204"/>
                </a:cubicBezTo>
                <a:cubicBezTo>
                  <a:pt x="249" y="204"/>
                  <a:pt x="305" y="198"/>
                  <a:pt x="346" y="185"/>
                </a:cubicBezTo>
                <a:cubicBezTo>
                  <a:pt x="341" y="222"/>
                  <a:pt x="317" y="396"/>
                  <a:pt x="317" y="397"/>
                </a:cubicBezTo>
                <a:cubicBezTo>
                  <a:pt x="317" y="397"/>
                  <a:pt x="315" y="405"/>
                  <a:pt x="309" y="410"/>
                </a:cubicBezTo>
                <a:cubicBezTo>
                  <a:pt x="305" y="412"/>
                  <a:pt x="305" y="412"/>
                  <a:pt x="305" y="412"/>
                </a:cubicBezTo>
                <a:cubicBezTo>
                  <a:pt x="293" y="420"/>
                  <a:pt x="273" y="434"/>
                  <a:pt x="207" y="434"/>
                </a:cubicBezTo>
                <a:cubicBezTo>
                  <a:pt x="145" y="434"/>
                  <a:pt x="107" y="410"/>
                  <a:pt x="99" y="401"/>
                </a:cubicBezTo>
                <a:cubicBezTo>
                  <a:pt x="99" y="400"/>
                  <a:pt x="99" y="399"/>
                  <a:pt x="98" y="398"/>
                </a:cubicBezTo>
                <a:cubicBezTo>
                  <a:pt x="94" y="369"/>
                  <a:pt x="66" y="165"/>
                  <a:pt x="66" y="162"/>
                </a:cubicBezTo>
                <a:cubicBezTo>
                  <a:pt x="65" y="158"/>
                  <a:pt x="62" y="154"/>
                  <a:pt x="58" y="152"/>
                </a:cubicBezTo>
                <a:cubicBezTo>
                  <a:pt x="58" y="152"/>
                  <a:pt x="48" y="147"/>
                  <a:pt x="41" y="143"/>
                </a:cubicBezTo>
                <a:cubicBezTo>
                  <a:pt x="31" y="135"/>
                  <a:pt x="29" y="129"/>
                  <a:pt x="29" y="129"/>
                </a:cubicBezTo>
                <a:cubicBezTo>
                  <a:pt x="28" y="118"/>
                  <a:pt x="27" y="105"/>
                  <a:pt x="27" y="98"/>
                </a:cubicBezTo>
                <a:cubicBezTo>
                  <a:pt x="27" y="97"/>
                  <a:pt x="27" y="96"/>
                  <a:pt x="27" y="96"/>
                </a:cubicBezTo>
                <a:cubicBezTo>
                  <a:pt x="38" y="87"/>
                  <a:pt x="98" y="63"/>
                  <a:pt x="167" y="61"/>
                </a:cubicBezTo>
                <a:cubicBezTo>
                  <a:pt x="174" y="60"/>
                  <a:pt x="179" y="55"/>
                  <a:pt x="180" y="49"/>
                </a:cubicBezTo>
                <a:cubicBezTo>
                  <a:pt x="180" y="49"/>
                  <a:pt x="181" y="35"/>
                  <a:pt x="182" y="27"/>
                </a:cubicBezTo>
                <a:cubicBezTo>
                  <a:pt x="191" y="27"/>
                  <a:pt x="207" y="27"/>
                  <a:pt x="207" y="27"/>
                </a:cubicBezTo>
                <a:cubicBezTo>
                  <a:pt x="207" y="27"/>
                  <a:pt x="224" y="27"/>
                  <a:pt x="232" y="27"/>
                </a:cubicBezTo>
                <a:cubicBezTo>
                  <a:pt x="233" y="35"/>
                  <a:pt x="235" y="49"/>
                  <a:pt x="235" y="49"/>
                </a:cubicBezTo>
                <a:cubicBezTo>
                  <a:pt x="236" y="55"/>
                  <a:pt x="241" y="60"/>
                  <a:pt x="248" y="61"/>
                </a:cubicBezTo>
                <a:cubicBezTo>
                  <a:pt x="316" y="62"/>
                  <a:pt x="376" y="86"/>
                  <a:pt x="388" y="96"/>
                </a:cubicBezTo>
                <a:cubicBezTo>
                  <a:pt x="388" y="96"/>
                  <a:pt x="388" y="97"/>
                  <a:pt x="388" y="98"/>
                </a:cubicBezTo>
                <a:cubicBezTo>
                  <a:pt x="388" y="105"/>
                  <a:pt x="387" y="118"/>
                  <a:pt x="386" y="129"/>
                </a:cubicBezTo>
                <a:cubicBezTo>
                  <a:pt x="386" y="129"/>
                  <a:pt x="385" y="130"/>
                  <a:pt x="385" y="130"/>
                </a:cubicBezTo>
                <a:cubicBezTo>
                  <a:pt x="385" y="137"/>
                  <a:pt x="390" y="143"/>
                  <a:pt x="397" y="144"/>
                </a:cubicBezTo>
                <a:cubicBezTo>
                  <a:pt x="404" y="144"/>
                  <a:pt x="411" y="139"/>
                  <a:pt x="412" y="132"/>
                </a:cubicBezTo>
                <a:cubicBezTo>
                  <a:pt x="413" y="121"/>
                  <a:pt x="415" y="108"/>
                  <a:pt x="415" y="99"/>
                </a:cubicBezTo>
                <a:cubicBezTo>
                  <a:pt x="415" y="94"/>
                  <a:pt x="414" y="89"/>
                  <a:pt x="414" y="87"/>
                </a:cubicBezTo>
                <a:cubicBezTo>
                  <a:pt x="412" y="80"/>
                  <a:pt x="405" y="74"/>
                  <a:pt x="393" y="68"/>
                </a:cubicBezTo>
                <a:cubicBezTo>
                  <a:pt x="383" y="63"/>
                  <a:pt x="371" y="58"/>
                  <a:pt x="357" y="53"/>
                </a:cubicBezTo>
                <a:cubicBezTo>
                  <a:pt x="339" y="47"/>
                  <a:pt x="303" y="37"/>
                  <a:pt x="260" y="34"/>
                </a:cubicBezTo>
                <a:cubicBezTo>
                  <a:pt x="259" y="26"/>
                  <a:pt x="258" y="17"/>
                  <a:pt x="258" y="17"/>
                </a:cubicBezTo>
                <a:cubicBezTo>
                  <a:pt x="258" y="16"/>
                  <a:pt x="258" y="15"/>
                  <a:pt x="258" y="15"/>
                </a:cubicBezTo>
                <a:cubicBezTo>
                  <a:pt x="256" y="8"/>
                  <a:pt x="250" y="0"/>
                  <a:pt x="24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07" y="0"/>
                  <a:pt x="174" y="0"/>
                  <a:pt x="174" y="0"/>
                </a:cubicBezTo>
                <a:close/>
                <a:moveTo>
                  <a:pt x="241" y="27"/>
                </a:moveTo>
                <a:cubicBezTo>
                  <a:pt x="241" y="27"/>
                  <a:pt x="241" y="27"/>
                  <a:pt x="241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89" name="Freeform 600"/>
          <p:cNvSpPr>
            <a:spLocks/>
          </p:cNvSpPr>
          <p:nvPr userDrawn="1"/>
        </p:nvSpPr>
        <p:spPr bwMode="auto">
          <a:xfrm>
            <a:off x="8480038" y="3952651"/>
            <a:ext cx="396332" cy="186509"/>
          </a:xfrm>
          <a:custGeom>
            <a:avLst/>
            <a:gdLst/>
            <a:ahLst/>
            <a:cxnLst>
              <a:cxn ang="0">
                <a:pos x="228" y="22"/>
              </a:cxn>
              <a:cxn ang="0">
                <a:pos x="169" y="6"/>
              </a:cxn>
              <a:cxn ang="0">
                <a:pos x="12" y="47"/>
              </a:cxn>
              <a:cxn ang="0">
                <a:pos x="2" y="63"/>
              </a:cxn>
              <a:cxn ang="0">
                <a:pos x="18" y="72"/>
              </a:cxn>
              <a:cxn ang="0">
                <a:pos x="176" y="32"/>
              </a:cxn>
              <a:cxn ang="0">
                <a:pos x="219" y="49"/>
              </a:cxn>
              <a:cxn ang="0">
                <a:pos x="235" y="49"/>
              </a:cxn>
              <a:cxn ang="0">
                <a:pos x="279" y="32"/>
              </a:cxn>
              <a:cxn ang="0">
                <a:pos x="416" y="67"/>
              </a:cxn>
              <a:cxn ang="0">
                <a:pos x="222" y="183"/>
              </a:cxn>
              <a:cxn ang="0">
                <a:pos x="90" y="115"/>
              </a:cxn>
              <a:cxn ang="0">
                <a:pos x="361" y="105"/>
              </a:cxn>
              <a:cxn ang="0">
                <a:pos x="367" y="87"/>
              </a:cxn>
              <a:cxn ang="0">
                <a:pos x="350" y="80"/>
              </a:cxn>
              <a:cxn ang="0">
                <a:pos x="59" y="81"/>
              </a:cxn>
              <a:cxn ang="0">
                <a:pos x="44" y="86"/>
              </a:cxn>
              <a:cxn ang="0">
                <a:pos x="44" y="102"/>
              </a:cxn>
              <a:cxn ang="0">
                <a:pos x="221" y="210"/>
              </a:cxn>
              <a:cxn ang="0">
                <a:pos x="451" y="66"/>
              </a:cxn>
              <a:cxn ang="0">
                <a:pos x="452" y="54"/>
              </a:cxn>
              <a:cxn ang="0">
                <a:pos x="443" y="45"/>
              </a:cxn>
              <a:cxn ang="0">
                <a:pos x="286" y="6"/>
              </a:cxn>
              <a:cxn ang="0">
                <a:pos x="228" y="22"/>
              </a:cxn>
            </a:cxnLst>
            <a:rect l="0" t="0" r="r" b="b"/>
            <a:pathLst>
              <a:path w="454" h="214">
                <a:moveTo>
                  <a:pt x="228" y="22"/>
                </a:moveTo>
                <a:cubicBezTo>
                  <a:pt x="215" y="14"/>
                  <a:pt x="191" y="1"/>
                  <a:pt x="169" y="6"/>
                </a:cubicBezTo>
                <a:cubicBezTo>
                  <a:pt x="151" y="11"/>
                  <a:pt x="13" y="46"/>
                  <a:pt x="12" y="47"/>
                </a:cubicBezTo>
                <a:cubicBezTo>
                  <a:pt x="4" y="48"/>
                  <a:pt x="0" y="56"/>
                  <a:pt x="2" y="63"/>
                </a:cubicBezTo>
                <a:cubicBezTo>
                  <a:pt x="4" y="70"/>
                  <a:pt x="11" y="74"/>
                  <a:pt x="18" y="72"/>
                </a:cubicBezTo>
                <a:cubicBezTo>
                  <a:pt x="20" y="72"/>
                  <a:pt x="157" y="37"/>
                  <a:pt x="176" y="32"/>
                </a:cubicBezTo>
                <a:cubicBezTo>
                  <a:pt x="190" y="29"/>
                  <a:pt x="212" y="43"/>
                  <a:pt x="219" y="49"/>
                </a:cubicBezTo>
                <a:cubicBezTo>
                  <a:pt x="224" y="53"/>
                  <a:pt x="230" y="53"/>
                  <a:pt x="235" y="49"/>
                </a:cubicBezTo>
                <a:cubicBezTo>
                  <a:pt x="247" y="40"/>
                  <a:pt x="269" y="29"/>
                  <a:pt x="279" y="32"/>
                </a:cubicBezTo>
                <a:cubicBezTo>
                  <a:pt x="308" y="41"/>
                  <a:pt x="381" y="58"/>
                  <a:pt x="416" y="67"/>
                </a:cubicBezTo>
                <a:cubicBezTo>
                  <a:pt x="386" y="102"/>
                  <a:pt x="306" y="186"/>
                  <a:pt x="222" y="183"/>
                </a:cubicBezTo>
                <a:cubicBezTo>
                  <a:pt x="163" y="181"/>
                  <a:pt x="117" y="143"/>
                  <a:pt x="90" y="115"/>
                </a:cubicBezTo>
                <a:cubicBezTo>
                  <a:pt x="152" y="127"/>
                  <a:pt x="274" y="143"/>
                  <a:pt x="361" y="105"/>
                </a:cubicBezTo>
                <a:cubicBezTo>
                  <a:pt x="367" y="102"/>
                  <a:pt x="370" y="94"/>
                  <a:pt x="367" y="87"/>
                </a:cubicBezTo>
                <a:cubicBezTo>
                  <a:pt x="364" y="80"/>
                  <a:pt x="357" y="77"/>
                  <a:pt x="350" y="80"/>
                </a:cubicBezTo>
                <a:cubicBezTo>
                  <a:pt x="241" y="128"/>
                  <a:pt x="61" y="82"/>
                  <a:pt x="59" y="81"/>
                </a:cubicBezTo>
                <a:cubicBezTo>
                  <a:pt x="53" y="80"/>
                  <a:pt x="48" y="82"/>
                  <a:pt x="44" y="86"/>
                </a:cubicBezTo>
                <a:cubicBezTo>
                  <a:pt x="41" y="91"/>
                  <a:pt x="41" y="97"/>
                  <a:pt x="44" y="102"/>
                </a:cubicBezTo>
                <a:cubicBezTo>
                  <a:pt x="47" y="106"/>
                  <a:pt x="115" y="206"/>
                  <a:pt x="221" y="210"/>
                </a:cubicBezTo>
                <a:cubicBezTo>
                  <a:pt x="342" y="214"/>
                  <a:pt x="446" y="72"/>
                  <a:pt x="451" y="66"/>
                </a:cubicBezTo>
                <a:cubicBezTo>
                  <a:pt x="453" y="63"/>
                  <a:pt x="454" y="58"/>
                  <a:pt x="452" y="54"/>
                </a:cubicBezTo>
                <a:cubicBezTo>
                  <a:pt x="451" y="50"/>
                  <a:pt x="447" y="47"/>
                  <a:pt x="443" y="45"/>
                </a:cubicBezTo>
                <a:cubicBezTo>
                  <a:pt x="442" y="45"/>
                  <a:pt x="325" y="18"/>
                  <a:pt x="286" y="6"/>
                </a:cubicBezTo>
                <a:cubicBezTo>
                  <a:pt x="266" y="0"/>
                  <a:pt x="241" y="14"/>
                  <a:pt x="228" y="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7D200"/>
              </a:solidFill>
              <a:latin typeface="Arial"/>
              <a:cs typeface="+mn-cs"/>
            </a:endParaRPr>
          </a:p>
        </p:txBody>
      </p:sp>
      <p:sp>
        <p:nvSpPr>
          <p:cNvPr id="390" name="Freeform 6"/>
          <p:cNvSpPr>
            <a:spLocks/>
          </p:cNvSpPr>
          <p:nvPr userDrawn="1"/>
        </p:nvSpPr>
        <p:spPr bwMode="auto">
          <a:xfrm>
            <a:off x="5269741" y="3909251"/>
            <a:ext cx="420833" cy="273309"/>
          </a:xfrm>
          <a:custGeom>
            <a:avLst/>
            <a:gdLst/>
            <a:ahLst/>
            <a:cxnLst>
              <a:cxn ang="0">
                <a:pos x="175" y="236"/>
              </a:cxn>
              <a:cxn ang="0">
                <a:pos x="157" y="291"/>
              </a:cxn>
              <a:cxn ang="0">
                <a:pos x="0" y="278"/>
              </a:cxn>
              <a:cxn ang="0">
                <a:pos x="36" y="141"/>
              </a:cxn>
              <a:cxn ang="0">
                <a:pos x="27" y="80"/>
              </a:cxn>
              <a:cxn ang="0">
                <a:pos x="103" y="1"/>
              </a:cxn>
              <a:cxn ang="0">
                <a:pos x="182" y="77"/>
              </a:cxn>
              <a:cxn ang="0">
                <a:pos x="182" y="167"/>
              </a:cxn>
              <a:cxn ang="0">
                <a:pos x="219" y="182"/>
              </a:cxn>
              <a:cxn ang="0">
                <a:pos x="180" y="194"/>
              </a:cxn>
              <a:cxn ang="0">
                <a:pos x="119" y="141"/>
              </a:cxn>
              <a:cxn ang="0">
                <a:pos x="155" y="77"/>
              </a:cxn>
              <a:cxn ang="0">
                <a:pos x="104" y="27"/>
              </a:cxn>
              <a:cxn ang="0">
                <a:pos x="54" y="79"/>
              </a:cxn>
              <a:cxn ang="0">
                <a:pos x="86" y="125"/>
              </a:cxn>
              <a:cxn ang="0">
                <a:pos x="81" y="151"/>
              </a:cxn>
              <a:cxn ang="0">
                <a:pos x="55" y="160"/>
              </a:cxn>
              <a:cxn ang="0">
                <a:pos x="147" y="264"/>
              </a:cxn>
              <a:cxn ang="0">
                <a:pos x="146" y="216"/>
              </a:cxn>
              <a:cxn ang="0">
                <a:pos x="221" y="210"/>
              </a:cxn>
              <a:cxn ang="0">
                <a:pos x="291" y="210"/>
              </a:cxn>
              <a:cxn ang="0">
                <a:pos x="303" y="229"/>
              </a:cxn>
              <a:cxn ang="0">
                <a:pos x="421" y="264"/>
              </a:cxn>
              <a:cxn ang="0">
                <a:pos x="373" y="151"/>
              </a:cxn>
              <a:cxn ang="0">
                <a:pos x="354" y="140"/>
              </a:cxn>
              <a:cxn ang="0">
                <a:pos x="366" y="124"/>
              </a:cxn>
              <a:cxn ang="0">
                <a:pos x="380" y="43"/>
              </a:cxn>
              <a:cxn ang="0">
                <a:pos x="308" y="42"/>
              </a:cxn>
              <a:cxn ang="0">
                <a:pos x="322" y="124"/>
              </a:cxn>
              <a:cxn ang="0">
                <a:pos x="327" y="145"/>
              </a:cxn>
              <a:cxn ang="0">
                <a:pos x="243" y="195"/>
              </a:cxn>
              <a:cxn ang="0">
                <a:pos x="242" y="169"/>
              </a:cxn>
              <a:cxn ang="0">
                <a:pos x="300" y="143"/>
              </a:cxn>
              <a:cxn ang="0">
                <a:pos x="289" y="22"/>
              </a:cxn>
              <a:cxn ang="0">
                <a:pos x="399" y="24"/>
              </a:cxn>
              <a:cxn ang="0">
                <a:pos x="399" y="131"/>
              </a:cxn>
              <a:cxn ang="0">
                <a:pos x="444" y="225"/>
              </a:cxn>
              <a:cxn ang="0">
                <a:pos x="434" y="291"/>
              </a:cxn>
              <a:cxn ang="0">
                <a:pos x="278" y="283"/>
              </a:cxn>
              <a:cxn ang="0">
                <a:pos x="227" y="236"/>
              </a:cxn>
            </a:cxnLst>
            <a:rect l="0" t="0" r="r" b="b"/>
            <a:pathLst>
              <a:path w="448" h="291">
                <a:moveTo>
                  <a:pt x="221" y="236"/>
                </a:moveTo>
                <a:cubicBezTo>
                  <a:pt x="175" y="236"/>
                  <a:pt x="175" y="236"/>
                  <a:pt x="175" y="236"/>
                </a:cubicBezTo>
                <a:cubicBezTo>
                  <a:pt x="178" y="260"/>
                  <a:pt x="170" y="281"/>
                  <a:pt x="169" y="283"/>
                </a:cubicBezTo>
                <a:cubicBezTo>
                  <a:pt x="167" y="288"/>
                  <a:pt x="163" y="291"/>
                  <a:pt x="157" y="291"/>
                </a:cubicBezTo>
                <a:cubicBezTo>
                  <a:pt x="14" y="291"/>
                  <a:pt x="14" y="291"/>
                  <a:pt x="14" y="291"/>
                </a:cubicBezTo>
                <a:cubicBezTo>
                  <a:pt x="6" y="291"/>
                  <a:pt x="0" y="285"/>
                  <a:pt x="0" y="278"/>
                </a:cubicBezTo>
                <a:cubicBezTo>
                  <a:pt x="0" y="277"/>
                  <a:pt x="0" y="253"/>
                  <a:pt x="4" y="225"/>
                </a:cubicBezTo>
                <a:cubicBezTo>
                  <a:pt x="9" y="185"/>
                  <a:pt x="20" y="157"/>
                  <a:pt x="36" y="141"/>
                </a:cubicBezTo>
                <a:cubicBezTo>
                  <a:pt x="40" y="137"/>
                  <a:pt x="44" y="134"/>
                  <a:pt x="48" y="131"/>
                </a:cubicBezTo>
                <a:cubicBezTo>
                  <a:pt x="35" y="118"/>
                  <a:pt x="27" y="99"/>
                  <a:pt x="27" y="80"/>
                </a:cubicBezTo>
                <a:cubicBezTo>
                  <a:pt x="27" y="59"/>
                  <a:pt x="34" y="39"/>
                  <a:pt x="49" y="24"/>
                </a:cubicBezTo>
                <a:cubicBezTo>
                  <a:pt x="63" y="9"/>
                  <a:pt x="82" y="1"/>
                  <a:pt x="103" y="1"/>
                </a:cubicBezTo>
                <a:cubicBezTo>
                  <a:pt x="124" y="0"/>
                  <a:pt x="143" y="8"/>
                  <a:pt x="158" y="22"/>
                </a:cubicBezTo>
                <a:cubicBezTo>
                  <a:pt x="173" y="37"/>
                  <a:pt x="182" y="56"/>
                  <a:pt x="182" y="77"/>
                </a:cubicBezTo>
                <a:cubicBezTo>
                  <a:pt x="183" y="103"/>
                  <a:pt x="169" y="128"/>
                  <a:pt x="148" y="142"/>
                </a:cubicBezTo>
                <a:cubicBezTo>
                  <a:pt x="151" y="150"/>
                  <a:pt x="161" y="166"/>
                  <a:pt x="182" y="167"/>
                </a:cubicBezTo>
                <a:cubicBezTo>
                  <a:pt x="196" y="168"/>
                  <a:pt x="206" y="168"/>
                  <a:pt x="206" y="168"/>
                </a:cubicBezTo>
                <a:cubicBezTo>
                  <a:pt x="213" y="169"/>
                  <a:pt x="219" y="175"/>
                  <a:pt x="219" y="182"/>
                </a:cubicBezTo>
                <a:cubicBezTo>
                  <a:pt x="218" y="190"/>
                  <a:pt x="212" y="195"/>
                  <a:pt x="205" y="195"/>
                </a:cubicBezTo>
                <a:cubicBezTo>
                  <a:pt x="205" y="195"/>
                  <a:pt x="195" y="195"/>
                  <a:pt x="180" y="194"/>
                </a:cubicBezTo>
                <a:cubicBezTo>
                  <a:pt x="143" y="191"/>
                  <a:pt x="125" y="161"/>
                  <a:pt x="121" y="145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17" y="134"/>
                  <a:pt x="120" y="127"/>
                  <a:pt x="126" y="124"/>
                </a:cubicBezTo>
                <a:cubicBezTo>
                  <a:pt x="144" y="116"/>
                  <a:pt x="156" y="97"/>
                  <a:pt x="155" y="77"/>
                </a:cubicBezTo>
                <a:cubicBezTo>
                  <a:pt x="155" y="64"/>
                  <a:pt x="150" y="51"/>
                  <a:pt x="140" y="42"/>
                </a:cubicBezTo>
                <a:cubicBezTo>
                  <a:pt x="130" y="32"/>
                  <a:pt x="117" y="27"/>
                  <a:pt x="104" y="27"/>
                </a:cubicBezTo>
                <a:cubicBezTo>
                  <a:pt x="90" y="28"/>
                  <a:pt x="77" y="33"/>
                  <a:pt x="68" y="43"/>
                </a:cubicBezTo>
                <a:cubicBezTo>
                  <a:pt x="59" y="53"/>
                  <a:pt x="53" y="66"/>
                  <a:pt x="54" y="79"/>
                </a:cubicBezTo>
                <a:cubicBezTo>
                  <a:pt x="54" y="98"/>
                  <a:pt x="65" y="115"/>
                  <a:pt x="82" y="124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2" y="128"/>
                  <a:pt x="95" y="134"/>
                  <a:pt x="94" y="140"/>
                </a:cubicBezTo>
                <a:cubicBezTo>
                  <a:pt x="93" y="147"/>
                  <a:pt x="87" y="151"/>
                  <a:pt x="81" y="151"/>
                </a:cubicBezTo>
                <a:cubicBezTo>
                  <a:pt x="74" y="151"/>
                  <a:pt x="74" y="151"/>
                  <a:pt x="74" y="151"/>
                </a:cubicBezTo>
                <a:cubicBezTo>
                  <a:pt x="67" y="151"/>
                  <a:pt x="61" y="154"/>
                  <a:pt x="55" y="160"/>
                </a:cubicBezTo>
                <a:cubicBezTo>
                  <a:pt x="34" y="181"/>
                  <a:pt x="28" y="234"/>
                  <a:pt x="27" y="264"/>
                </a:cubicBezTo>
                <a:cubicBezTo>
                  <a:pt x="147" y="264"/>
                  <a:pt x="147" y="264"/>
                  <a:pt x="147" y="264"/>
                </a:cubicBezTo>
                <a:cubicBezTo>
                  <a:pt x="149" y="255"/>
                  <a:pt x="151" y="241"/>
                  <a:pt x="145" y="229"/>
                </a:cubicBezTo>
                <a:cubicBezTo>
                  <a:pt x="143" y="225"/>
                  <a:pt x="143" y="220"/>
                  <a:pt x="146" y="216"/>
                </a:cubicBezTo>
                <a:cubicBezTo>
                  <a:pt x="148" y="212"/>
                  <a:pt x="152" y="210"/>
                  <a:pt x="157" y="210"/>
                </a:cubicBezTo>
                <a:cubicBezTo>
                  <a:pt x="221" y="210"/>
                  <a:pt x="221" y="210"/>
                  <a:pt x="221" y="210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91" y="210"/>
                  <a:pt x="291" y="210"/>
                  <a:pt x="291" y="210"/>
                </a:cubicBezTo>
                <a:cubicBezTo>
                  <a:pt x="295" y="210"/>
                  <a:pt x="299" y="212"/>
                  <a:pt x="302" y="216"/>
                </a:cubicBezTo>
                <a:cubicBezTo>
                  <a:pt x="304" y="220"/>
                  <a:pt x="305" y="225"/>
                  <a:pt x="303" y="229"/>
                </a:cubicBezTo>
                <a:cubicBezTo>
                  <a:pt x="297" y="241"/>
                  <a:pt x="299" y="256"/>
                  <a:pt x="301" y="264"/>
                </a:cubicBezTo>
                <a:cubicBezTo>
                  <a:pt x="421" y="264"/>
                  <a:pt x="421" y="264"/>
                  <a:pt x="421" y="264"/>
                </a:cubicBezTo>
                <a:cubicBezTo>
                  <a:pt x="419" y="234"/>
                  <a:pt x="413" y="181"/>
                  <a:pt x="392" y="160"/>
                </a:cubicBezTo>
                <a:cubicBezTo>
                  <a:pt x="387" y="154"/>
                  <a:pt x="381" y="151"/>
                  <a:pt x="373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0" y="151"/>
                  <a:pt x="355" y="147"/>
                  <a:pt x="354" y="140"/>
                </a:cubicBezTo>
                <a:cubicBezTo>
                  <a:pt x="353" y="134"/>
                  <a:pt x="356" y="128"/>
                  <a:pt x="362" y="126"/>
                </a:cubicBezTo>
                <a:cubicBezTo>
                  <a:pt x="366" y="124"/>
                  <a:pt x="366" y="124"/>
                  <a:pt x="366" y="124"/>
                </a:cubicBezTo>
                <a:cubicBezTo>
                  <a:pt x="383" y="115"/>
                  <a:pt x="394" y="98"/>
                  <a:pt x="394" y="79"/>
                </a:cubicBezTo>
                <a:cubicBezTo>
                  <a:pt x="394" y="66"/>
                  <a:pt x="389" y="53"/>
                  <a:pt x="380" y="43"/>
                </a:cubicBezTo>
                <a:cubicBezTo>
                  <a:pt x="370" y="33"/>
                  <a:pt x="358" y="28"/>
                  <a:pt x="344" y="27"/>
                </a:cubicBezTo>
                <a:cubicBezTo>
                  <a:pt x="330" y="27"/>
                  <a:pt x="318" y="32"/>
                  <a:pt x="308" y="42"/>
                </a:cubicBezTo>
                <a:cubicBezTo>
                  <a:pt x="298" y="51"/>
                  <a:pt x="292" y="64"/>
                  <a:pt x="292" y="77"/>
                </a:cubicBezTo>
                <a:cubicBezTo>
                  <a:pt x="292" y="97"/>
                  <a:pt x="303" y="116"/>
                  <a:pt x="322" y="124"/>
                </a:cubicBezTo>
                <a:cubicBezTo>
                  <a:pt x="328" y="127"/>
                  <a:pt x="331" y="134"/>
                  <a:pt x="328" y="141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3" y="162"/>
                  <a:pt x="305" y="192"/>
                  <a:pt x="267" y="194"/>
                </a:cubicBezTo>
                <a:cubicBezTo>
                  <a:pt x="253" y="195"/>
                  <a:pt x="243" y="195"/>
                  <a:pt x="243" y="195"/>
                </a:cubicBezTo>
                <a:cubicBezTo>
                  <a:pt x="235" y="196"/>
                  <a:pt x="229" y="190"/>
                  <a:pt x="229" y="183"/>
                </a:cubicBezTo>
                <a:cubicBezTo>
                  <a:pt x="229" y="175"/>
                  <a:pt x="234" y="169"/>
                  <a:pt x="242" y="169"/>
                </a:cubicBezTo>
                <a:cubicBezTo>
                  <a:pt x="242" y="169"/>
                  <a:pt x="251" y="168"/>
                  <a:pt x="266" y="167"/>
                </a:cubicBezTo>
                <a:cubicBezTo>
                  <a:pt x="287" y="166"/>
                  <a:pt x="296" y="150"/>
                  <a:pt x="300" y="143"/>
                </a:cubicBezTo>
                <a:cubicBezTo>
                  <a:pt x="278" y="128"/>
                  <a:pt x="265" y="103"/>
                  <a:pt x="266" y="77"/>
                </a:cubicBezTo>
                <a:cubicBezTo>
                  <a:pt x="266" y="56"/>
                  <a:pt x="274" y="37"/>
                  <a:pt x="289" y="22"/>
                </a:cubicBezTo>
                <a:cubicBezTo>
                  <a:pt x="304" y="8"/>
                  <a:pt x="324" y="0"/>
                  <a:pt x="344" y="1"/>
                </a:cubicBezTo>
                <a:cubicBezTo>
                  <a:pt x="365" y="1"/>
                  <a:pt x="384" y="10"/>
                  <a:pt x="399" y="24"/>
                </a:cubicBezTo>
                <a:cubicBezTo>
                  <a:pt x="413" y="39"/>
                  <a:pt x="421" y="59"/>
                  <a:pt x="421" y="80"/>
                </a:cubicBezTo>
                <a:cubicBezTo>
                  <a:pt x="420" y="99"/>
                  <a:pt x="412" y="118"/>
                  <a:pt x="399" y="131"/>
                </a:cubicBezTo>
                <a:cubicBezTo>
                  <a:pt x="404" y="134"/>
                  <a:pt x="408" y="137"/>
                  <a:pt x="411" y="141"/>
                </a:cubicBezTo>
                <a:cubicBezTo>
                  <a:pt x="428" y="157"/>
                  <a:pt x="438" y="186"/>
                  <a:pt x="444" y="225"/>
                </a:cubicBezTo>
                <a:cubicBezTo>
                  <a:pt x="448" y="253"/>
                  <a:pt x="447" y="277"/>
                  <a:pt x="447" y="278"/>
                </a:cubicBezTo>
                <a:cubicBezTo>
                  <a:pt x="447" y="285"/>
                  <a:pt x="441" y="291"/>
                  <a:pt x="434" y="291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5" y="291"/>
                  <a:pt x="280" y="288"/>
                  <a:pt x="278" y="283"/>
                </a:cubicBezTo>
                <a:cubicBezTo>
                  <a:pt x="278" y="282"/>
                  <a:pt x="269" y="260"/>
                  <a:pt x="273" y="236"/>
                </a:cubicBezTo>
                <a:cubicBezTo>
                  <a:pt x="227" y="236"/>
                  <a:pt x="227" y="236"/>
                  <a:pt x="227" y="236"/>
                </a:cubicBezTo>
                <a:lnTo>
                  <a:pt x="221" y="2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953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06197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w/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013450" y="1604433"/>
            <a:ext cx="0" cy="3981451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73" y="306929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192839" y="5462784"/>
            <a:ext cx="2698750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258072" y="806584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8072" y="5462784"/>
            <a:ext cx="557441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58071" y="1602699"/>
            <a:ext cx="5574419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6192838" y="1602329"/>
            <a:ext cx="2698750" cy="13362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763169" y="5013176"/>
            <a:ext cx="52546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B76E6F5E-8965-4F7B-BBA2-8187CDBA8C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2267744" y="5013176"/>
            <a:ext cx="1509712" cy="92333"/>
          </a:xfrm>
          <a:prstGeom prst="rect">
            <a:avLst/>
          </a:prstGeom>
        </p:spPr>
        <p:txBody>
          <a:bodyPr/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254182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865201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8073" y="306929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4" y="5462784"/>
            <a:ext cx="558006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/>
          </p:nvPr>
        </p:nvSpPr>
        <p:spPr>
          <a:xfrm>
            <a:off x="258072" y="806584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2" y="1604436"/>
            <a:ext cx="5580062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763169" y="5013176"/>
            <a:ext cx="52546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EF4CD28E-A7B0-41DD-87F2-D4BEF1EE87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2267744" y="5013176"/>
            <a:ext cx="150971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18141564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73" y="306929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258072" y="806584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2421" y="3647655"/>
            <a:ext cx="557441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258074" y="6106012"/>
            <a:ext cx="557441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258074" y="1618064"/>
            <a:ext cx="5574419" cy="139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4"/>
          </p:nvPr>
        </p:nvSpPr>
        <p:spPr>
          <a:xfrm>
            <a:off x="252412" y="4050116"/>
            <a:ext cx="5580064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3763169" y="5013176"/>
            <a:ext cx="52546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E1650F85-4BC4-4C5A-BDF9-9B5FB6A061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2267744" y="5013176"/>
            <a:ext cx="150971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479985443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8073" y="306929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91075" y="5462784"/>
            <a:ext cx="4100514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2414" y="5462784"/>
            <a:ext cx="4178298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6"/>
          </p:nvPr>
        </p:nvSpPr>
        <p:spPr>
          <a:xfrm>
            <a:off x="258072" y="806584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/>
          </p:nvPr>
        </p:nvSpPr>
        <p:spPr>
          <a:xfrm>
            <a:off x="258057" y="1612396"/>
            <a:ext cx="4172656" cy="139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791075" y="1612396"/>
            <a:ext cx="4100514" cy="139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3763169" y="5013176"/>
            <a:ext cx="52546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9D3D305A-E4F3-4B95-8E60-C09537FD63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5"/>
          </p:nvPr>
        </p:nvSpPr>
        <p:spPr>
          <a:xfrm>
            <a:off x="2267744" y="5013176"/>
            <a:ext cx="150971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81320755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613275" y="1604433"/>
            <a:ext cx="0" cy="3981451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8073" y="306929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91075" y="5462784"/>
            <a:ext cx="4100514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2413" y="5462784"/>
            <a:ext cx="417829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6"/>
          </p:nvPr>
        </p:nvSpPr>
        <p:spPr>
          <a:xfrm>
            <a:off x="258072" y="806584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252413" y="1604436"/>
            <a:ext cx="4178299" cy="139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1"/>
          </p:nvPr>
        </p:nvSpPr>
        <p:spPr>
          <a:xfrm>
            <a:off x="4791076" y="1604436"/>
            <a:ext cx="4100511" cy="139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3763169" y="5013176"/>
            <a:ext cx="52546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11BAB62C-92B1-4CF1-BF25-7E8DA965E8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2267744" y="5013176"/>
            <a:ext cx="1509712" cy="92333"/>
          </a:xfrm>
          <a:prstGeom prst="rect">
            <a:avLst/>
          </a:prstGeom>
        </p:spPr>
        <p:txBody>
          <a:bodyPr/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03464017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58072" y="3639026"/>
            <a:ext cx="863353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73" y="306929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258072" y="806584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91075" y="5925239"/>
            <a:ext cx="4100514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8069" y="5925239"/>
            <a:ext cx="409487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246649" y="1597677"/>
            <a:ext cx="8644953" cy="139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>
          <a:xfrm>
            <a:off x="258069" y="3876579"/>
            <a:ext cx="4094871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6"/>
          </p:nvPr>
        </p:nvSpPr>
        <p:spPr>
          <a:xfrm>
            <a:off x="4791075" y="3876579"/>
            <a:ext cx="4100514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3763169" y="5013176"/>
            <a:ext cx="52546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6652B7CA-4705-4CB5-B9D4-1461128684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8"/>
          </p:nvPr>
        </p:nvSpPr>
        <p:spPr>
          <a:xfrm>
            <a:off x="2267744" y="5013176"/>
            <a:ext cx="150971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670036624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58072" y="806584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6" y="5462784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8073" y="306929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192842" y="5462784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3232566" y="5462784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2"/>
          </p:nvPr>
        </p:nvSpPr>
        <p:spPr>
          <a:xfrm>
            <a:off x="252414" y="1590337"/>
            <a:ext cx="2698748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3"/>
          </p:nvPr>
        </p:nvSpPr>
        <p:spPr>
          <a:xfrm>
            <a:off x="3232566" y="1590336"/>
            <a:ext cx="2678893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4"/>
          </p:nvPr>
        </p:nvSpPr>
        <p:spPr>
          <a:xfrm>
            <a:off x="6192842" y="1590336"/>
            <a:ext cx="2678893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35"/>
          </p:nvPr>
        </p:nvSpPr>
        <p:spPr>
          <a:xfrm>
            <a:off x="3763169" y="5013176"/>
            <a:ext cx="52546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E7F0C56-CCB3-4ED3-BCA3-589D132D7A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6"/>
          </p:nvPr>
        </p:nvSpPr>
        <p:spPr>
          <a:xfrm>
            <a:off x="2267744" y="5013176"/>
            <a:ext cx="150971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251483462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086100" y="1604433"/>
            <a:ext cx="0" cy="3981451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54725" y="1604433"/>
            <a:ext cx="0" cy="3981451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6" y="5462784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73" y="306929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192842" y="5462784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3232566" y="5462784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58072" y="806584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1"/>
          </p:nvPr>
        </p:nvSpPr>
        <p:spPr>
          <a:xfrm>
            <a:off x="258073" y="1604435"/>
            <a:ext cx="2673249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3232566" y="1604435"/>
            <a:ext cx="2678893" cy="1390124"/>
          </a:xfrm>
        </p:spPr>
        <p:txBody>
          <a:bodyPr wrap="square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3"/>
          </p:nvPr>
        </p:nvSpPr>
        <p:spPr>
          <a:xfrm>
            <a:off x="6192842" y="1604435"/>
            <a:ext cx="2678893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34"/>
          </p:nvPr>
        </p:nvSpPr>
        <p:spPr>
          <a:xfrm>
            <a:off x="3763169" y="5013176"/>
            <a:ext cx="52546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1D293F8-8053-425D-8222-699851E567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5"/>
          </p:nvPr>
        </p:nvSpPr>
        <p:spPr>
          <a:xfrm>
            <a:off x="2267744" y="5013176"/>
            <a:ext cx="1509712" cy="92333"/>
          </a:xfrm>
          <a:prstGeom prst="rect">
            <a:avLst/>
          </a:prstGeom>
        </p:spPr>
        <p:txBody>
          <a:bodyPr/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96553986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252425" y="1604436"/>
            <a:ext cx="8639175" cy="1390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3"/>
          </p:nvPr>
        </p:nvSpPr>
        <p:spPr>
          <a:xfrm>
            <a:off x="252429" y="3829387"/>
            <a:ext cx="2683481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4"/>
          </p:nvPr>
        </p:nvSpPr>
        <p:spPr>
          <a:xfrm>
            <a:off x="3232566" y="3829387"/>
            <a:ext cx="2678893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35"/>
          </p:nvPr>
        </p:nvSpPr>
        <p:spPr>
          <a:xfrm>
            <a:off x="6192842" y="3829387"/>
            <a:ext cx="2678893" cy="13901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58072" y="3635810"/>
            <a:ext cx="863353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73" y="306929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258072" y="806584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30" y="5876064"/>
            <a:ext cx="268348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192842" y="5876064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3232566" y="5876064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36"/>
          </p:nvPr>
        </p:nvSpPr>
        <p:spPr>
          <a:xfrm>
            <a:off x="3763169" y="5013176"/>
            <a:ext cx="52546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A359A6BF-4095-4448-851F-0072470CB4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267744" y="5013176"/>
            <a:ext cx="1509712" cy="92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048775160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39020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82589"/>
            <a:ext cx="8280400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47812"/>
            <a:ext cx="8280400" cy="1559401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 bwMode="auto">
          <a:xfrm>
            <a:off x="252413" y="6492218"/>
            <a:ext cx="1504950" cy="923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4F51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1312958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537410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5949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693343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90163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371638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522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40476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66723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766259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76985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518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7836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155504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ity">
    <p:bg>
      <p:bgPr>
        <a:solidFill>
          <a:srgbClr val="009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_36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1175" r="6116" b="9373"/>
          <a:stretch>
            <a:fillRect/>
          </a:stretch>
        </p:blipFill>
        <p:spPr bwMode="auto">
          <a:xfrm>
            <a:off x="0" y="-63500"/>
            <a:ext cx="919638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Users\Kurt\Desktop\Untitled-1c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902325"/>
            <a:ext cx="1414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54" y="2130433"/>
            <a:ext cx="8236627" cy="1470025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4" y="3644658"/>
            <a:ext cx="8236627" cy="109987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00953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0173" y="5124578"/>
            <a:ext cx="6441296" cy="11207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35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584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36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65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307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2584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83582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17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814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277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491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066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2606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813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81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976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353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9626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290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47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889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0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1360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3967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600">
                <a:solidFill>
                  <a:srgbClr val="FFFFFF"/>
                </a:solidFill>
              </a:defRPr>
            </a:lvl1pPr>
          </a:lstStyle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0410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09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9136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1376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8514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5166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779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1352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0433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420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18857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6028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77796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4" y="1773238"/>
            <a:ext cx="4968875" cy="16557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9" y="5229233"/>
            <a:ext cx="2270125" cy="1368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4419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261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6951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7298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5470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0729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968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9840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8307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165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7885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2" y="77788"/>
            <a:ext cx="2070100" cy="6221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23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theme" Target="../theme/theme30.xml"/><Relationship Id="rId5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5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9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2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5.xml"/><Relationship Id="rId7" Type="http://schemas.openxmlformats.org/officeDocument/2006/relationships/theme" Target="../theme/theme32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6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8.xml"/><Relationship Id="rId7" Type="http://schemas.openxmlformats.org/officeDocument/2006/relationships/theme" Target="../theme/theme40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Relationship Id="rId14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48.xml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5.xml"/><Relationship Id="rId13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4.xml"/><Relationship Id="rId12" Type="http://schemas.openxmlformats.org/officeDocument/2006/relationships/slideLayout" Target="../slideLayouts/slideLayout469.xml"/><Relationship Id="rId2" Type="http://schemas.openxmlformats.org/officeDocument/2006/relationships/slideLayout" Target="../slideLayouts/slideLayout459.xml"/><Relationship Id="rId1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63.xml"/><Relationship Id="rId11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1.xml"/><Relationship Id="rId9" Type="http://schemas.openxmlformats.org/officeDocument/2006/relationships/slideLayout" Target="../slideLayouts/slideLayout466.xml"/><Relationship Id="rId14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3.xml"/><Relationship Id="rId18" Type="http://schemas.openxmlformats.org/officeDocument/2006/relationships/slideLayout" Target="../slideLayouts/slideLayout488.xml"/><Relationship Id="rId26" Type="http://schemas.openxmlformats.org/officeDocument/2006/relationships/slideLayout" Target="../slideLayouts/slideLayout496.xml"/><Relationship Id="rId3" Type="http://schemas.openxmlformats.org/officeDocument/2006/relationships/slideLayout" Target="../slideLayouts/slideLayout473.xml"/><Relationship Id="rId21" Type="http://schemas.openxmlformats.org/officeDocument/2006/relationships/slideLayout" Target="../slideLayouts/slideLayout491.xml"/><Relationship Id="rId34" Type="http://schemas.openxmlformats.org/officeDocument/2006/relationships/theme" Target="../theme/theme46.xml"/><Relationship Id="rId7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2.xml"/><Relationship Id="rId17" Type="http://schemas.openxmlformats.org/officeDocument/2006/relationships/slideLayout" Target="../slideLayouts/slideLayout487.xml"/><Relationship Id="rId25" Type="http://schemas.openxmlformats.org/officeDocument/2006/relationships/slideLayout" Target="../slideLayouts/slideLayout495.xml"/><Relationship Id="rId33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72.xml"/><Relationship Id="rId16" Type="http://schemas.openxmlformats.org/officeDocument/2006/relationships/slideLayout" Target="../slideLayouts/slideLayout486.xml"/><Relationship Id="rId20" Type="http://schemas.openxmlformats.org/officeDocument/2006/relationships/slideLayout" Target="../slideLayouts/slideLayout490.xml"/><Relationship Id="rId29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24" Type="http://schemas.openxmlformats.org/officeDocument/2006/relationships/slideLayout" Target="../slideLayouts/slideLayout494.xml"/><Relationship Id="rId32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475.xml"/><Relationship Id="rId15" Type="http://schemas.openxmlformats.org/officeDocument/2006/relationships/slideLayout" Target="../slideLayouts/slideLayout485.xml"/><Relationship Id="rId23" Type="http://schemas.openxmlformats.org/officeDocument/2006/relationships/slideLayout" Target="../slideLayouts/slideLayout493.xml"/><Relationship Id="rId28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480.xml"/><Relationship Id="rId19" Type="http://schemas.openxmlformats.org/officeDocument/2006/relationships/slideLayout" Target="../slideLayouts/slideLayout489.xml"/><Relationship Id="rId31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Relationship Id="rId14" Type="http://schemas.openxmlformats.org/officeDocument/2006/relationships/slideLayout" Target="../slideLayouts/slideLayout484.xml"/><Relationship Id="rId22" Type="http://schemas.openxmlformats.org/officeDocument/2006/relationships/slideLayout" Target="../slideLayouts/slideLayout492.xml"/><Relationship Id="rId27" Type="http://schemas.openxmlformats.org/officeDocument/2006/relationships/slideLayout" Target="../slideLayouts/slideLayout497.xml"/><Relationship Id="rId30" Type="http://schemas.openxmlformats.org/officeDocument/2006/relationships/slideLayout" Target="../slideLayouts/slideLayout500.xml"/><Relationship Id="rId8" Type="http://schemas.openxmlformats.org/officeDocument/2006/relationships/slideLayout" Target="../slideLayouts/slideLayout478.xml"/></Relationships>
</file>

<file path=ppt/slideMasters/_rels/slideMaster4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6.xml"/><Relationship Id="rId18" Type="http://schemas.openxmlformats.org/officeDocument/2006/relationships/slideLayout" Target="../slideLayouts/slideLayout521.xml"/><Relationship Id="rId26" Type="http://schemas.openxmlformats.org/officeDocument/2006/relationships/slideLayout" Target="../slideLayouts/slideLayout529.xml"/><Relationship Id="rId3" Type="http://schemas.openxmlformats.org/officeDocument/2006/relationships/slideLayout" Target="../slideLayouts/slideLayout506.xml"/><Relationship Id="rId21" Type="http://schemas.openxmlformats.org/officeDocument/2006/relationships/slideLayout" Target="../slideLayouts/slideLayout524.xml"/><Relationship Id="rId34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10.xml"/><Relationship Id="rId12" Type="http://schemas.openxmlformats.org/officeDocument/2006/relationships/slideLayout" Target="../slideLayouts/slideLayout515.xml"/><Relationship Id="rId17" Type="http://schemas.openxmlformats.org/officeDocument/2006/relationships/slideLayout" Target="../slideLayouts/slideLayout520.xml"/><Relationship Id="rId25" Type="http://schemas.openxmlformats.org/officeDocument/2006/relationships/slideLayout" Target="../slideLayouts/slideLayout528.xml"/><Relationship Id="rId33" Type="http://schemas.openxmlformats.org/officeDocument/2006/relationships/slideLayout" Target="../slideLayouts/slideLayout536.xml"/><Relationship Id="rId2" Type="http://schemas.openxmlformats.org/officeDocument/2006/relationships/slideLayout" Target="../slideLayouts/slideLayout505.xml"/><Relationship Id="rId16" Type="http://schemas.openxmlformats.org/officeDocument/2006/relationships/slideLayout" Target="../slideLayouts/slideLayout519.xml"/><Relationship Id="rId20" Type="http://schemas.openxmlformats.org/officeDocument/2006/relationships/slideLayout" Target="../slideLayouts/slideLayout523.xml"/><Relationship Id="rId29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24" Type="http://schemas.openxmlformats.org/officeDocument/2006/relationships/slideLayout" Target="../slideLayouts/slideLayout527.xml"/><Relationship Id="rId32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08.xml"/><Relationship Id="rId15" Type="http://schemas.openxmlformats.org/officeDocument/2006/relationships/slideLayout" Target="../slideLayouts/slideLayout518.xml"/><Relationship Id="rId23" Type="http://schemas.openxmlformats.org/officeDocument/2006/relationships/slideLayout" Target="../slideLayouts/slideLayout526.xml"/><Relationship Id="rId28" Type="http://schemas.openxmlformats.org/officeDocument/2006/relationships/slideLayout" Target="../slideLayouts/slideLayout531.xml"/><Relationship Id="rId36" Type="http://schemas.openxmlformats.org/officeDocument/2006/relationships/theme" Target="../theme/theme47.xml"/><Relationship Id="rId10" Type="http://schemas.openxmlformats.org/officeDocument/2006/relationships/slideLayout" Target="../slideLayouts/slideLayout513.xml"/><Relationship Id="rId19" Type="http://schemas.openxmlformats.org/officeDocument/2006/relationships/slideLayout" Target="../slideLayouts/slideLayout522.xml"/><Relationship Id="rId31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Relationship Id="rId14" Type="http://schemas.openxmlformats.org/officeDocument/2006/relationships/slideLayout" Target="../slideLayouts/slideLayout517.xml"/><Relationship Id="rId22" Type="http://schemas.openxmlformats.org/officeDocument/2006/relationships/slideLayout" Target="../slideLayouts/slideLayout525.xml"/><Relationship Id="rId27" Type="http://schemas.openxmlformats.org/officeDocument/2006/relationships/slideLayout" Target="../slideLayouts/slideLayout530.xml"/><Relationship Id="rId30" Type="http://schemas.openxmlformats.org/officeDocument/2006/relationships/slideLayout" Target="../slideLayouts/slideLayout533.xml"/><Relationship Id="rId35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511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41.xml"/><Relationship Id="rId7" Type="http://schemas.openxmlformats.org/officeDocument/2006/relationships/slideLayout" Target="../slideLayouts/slideLayout545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40.xml"/><Relationship Id="rId1" Type="http://schemas.openxmlformats.org/officeDocument/2006/relationships/slideLayout" Target="../slideLayouts/slideLayout539.xml"/><Relationship Id="rId6" Type="http://schemas.openxmlformats.org/officeDocument/2006/relationships/slideLayout" Target="../slideLayouts/slideLayout544.xml"/><Relationship Id="rId11" Type="http://schemas.openxmlformats.org/officeDocument/2006/relationships/slideLayout" Target="../slideLayouts/slideLayout549.xml"/><Relationship Id="rId5" Type="http://schemas.openxmlformats.org/officeDocument/2006/relationships/slideLayout" Target="../slideLayouts/slideLayout543.xml"/><Relationship Id="rId10" Type="http://schemas.openxmlformats.org/officeDocument/2006/relationships/slideLayout" Target="../slideLayouts/slideLayout548.xml"/><Relationship Id="rId4" Type="http://schemas.openxmlformats.org/officeDocument/2006/relationships/slideLayout" Target="../slideLayouts/slideLayout542.xml"/><Relationship Id="rId9" Type="http://schemas.openxmlformats.org/officeDocument/2006/relationships/slideLayout" Target="../slideLayouts/slideLayout54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7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52.xml"/><Relationship Id="rId7" Type="http://schemas.openxmlformats.org/officeDocument/2006/relationships/slideLayout" Target="../slideLayouts/slideLayout556.xml"/><Relationship Id="rId12" Type="http://schemas.openxmlformats.org/officeDocument/2006/relationships/slideLayout" Target="../slideLayouts/slideLayout561.xml"/><Relationship Id="rId2" Type="http://schemas.openxmlformats.org/officeDocument/2006/relationships/slideLayout" Target="../slideLayouts/slideLayout551.xml"/><Relationship Id="rId1" Type="http://schemas.openxmlformats.org/officeDocument/2006/relationships/slideLayout" Target="../slideLayouts/slideLayout550.xml"/><Relationship Id="rId6" Type="http://schemas.openxmlformats.org/officeDocument/2006/relationships/slideLayout" Target="../slideLayouts/slideLayout555.xml"/><Relationship Id="rId11" Type="http://schemas.openxmlformats.org/officeDocument/2006/relationships/slideLayout" Target="../slideLayouts/slideLayout560.xml"/><Relationship Id="rId5" Type="http://schemas.openxmlformats.org/officeDocument/2006/relationships/slideLayout" Target="../slideLayouts/slideLayout554.xml"/><Relationship Id="rId10" Type="http://schemas.openxmlformats.org/officeDocument/2006/relationships/slideLayout" Target="../slideLayouts/slideLayout559.xml"/><Relationship Id="rId4" Type="http://schemas.openxmlformats.org/officeDocument/2006/relationships/slideLayout" Target="../slideLayouts/slideLayout553.xml"/><Relationship Id="rId9" Type="http://schemas.openxmlformats.org/officeDocument/2006/relationships/slideLayout" Target="../slideLayouts/slideLayout5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  <a:cs typeface="+mn-cs"/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84516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5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35508" eaLnBrk="0" hangingPunct="0"/>
            <a:fld id="{BDE4D4BF-AC0A-416B-A016-EF2426AC02B5}" type="slidenum">
              <a:rPr lang="fr-FR" sz="768" smtClean="0">
                <a:solidFill>
                  <a:srgbClr val="626469"/>
                </a:solidFill>
              </a:rPr>
              <a:pPr defTabSz="635508" eaLnBrk="0" hangingPunct="0"/>
              <a:t>‹#›</a:t>
            </a:fld>
            <a:endParaRPr lang="fr-FR" sz="768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7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675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56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56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56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56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56">
          <a:solidFill>
            <a:schemeClr val="accent1"/>
          </a:solidFill>
          <a:latin typeface="Arial" charset="0"/>
        </a:defRPr>
      </a:lvl5pPr>
      <a:lvl6pPr marL="438912" algn="l" rtl="0" eaLnBrk="1" fontAlgn="base" hangingPunct="1">
        <a:spcBef>
          <a:spcPct val="0"/>
        </a:spcBef>
        <a:spcAft>
          <a:spcPct val="0"/>
        </a:spcAft>
        <a:defRPr sz="3456">
          <a:solidFill>
            <a:schemeClr val="accent1"/>
          </a:solidFill>
          <a:latin typeface="Arial" charset="0"/>
        </a:defRPr>
      </a:lvl6pPr>
      <a:lvl7pPr marL="877824" algn="l" rtl="0" eaLnBrk="1" fontAlgn="base" hangingPunct="1">
        <a:spcBef>
          <a:spcPct val="0"/>
        </a:spcBef>
        <a:spcAft>
          <a:spcPct val="0"/>
        </a:spcAft>
        <a:defRPr sz="3456">
          <a:solidFill>
            <a:schemeClr val="accent1"/>
          </a:solidFill>
          <a:latin typeface="Arial" charset="0"/>
        </a:defRPr>
      </a:lvl7pPr>
      <a:lvl8pPr marL="1316736" algn="l" rtl="0" eaLnBrk="1" fontAlgn="base" hangingPunct="1">
        <a:spcBef>
          <a:spcPct val="0"/>
        </a:spcBef>
        <a:spcAft>
          <a:spcPct val="0"/>
        </a:spcAft>
        <a:defRPr sz="3456">
          <a:solidFill>
            <a:schemeClr val="accent1"/>
          </a:solidFill>
          <a:latin typeface="Arial" charset="0"/>
        </a:defRPr>
      </a:lvl8pPr>
      <a:lvl9pPr marL="1755648" algn="l" rtl="0" eaLnBrk="1" fontAlgn="base" hangingPunct="1">
        <a:spcBef>
          <a:spcPct val="0"/>
        </a:spcBef>
        <a:spcAft>
          <a:spcPct val="0"/>
        </a:spcAft>
        <a:defRPr sz="3456">
          <a:solidFill>
            <a:schemeClr val="accent1"/>
          </a:solidFill>
          <a:latin typeface="Arial" charset="0"/>
        </a:defRPr>
      </a:lvl9pPr>
    </p:titleStyle>
    <p:bodyStyle>
      <a:lvl1pPr marL="173736" indent="-1737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1920">
          <a:solidFill>
            <a:schemeClr val="accent1"/>
          </a:solidFill>
          <a:latin typeface="+mn-lt"/>
          <a:ea typeface="+mn-ea"/>
          <a:cs typeface="+mn-cs"/>
        </a:defRPr>
      </a:lvl1pPr>
      <a:lvl2pPr marL="519684" indent="-17373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865632" indent="-8077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680972" indent="-219456" algn="l" rtl="0" eaLnBrk="1" fontAlgn="base" hangingPunct="1">
        <a:spcBef>
          <a:spcPct val="20000"/>
        </a:spcBef>
        <a:spcAft>
          <a:spcPct val="0"/>
        </a:spcAft>
        <a:buChar char="–"/>
        <a:defRPr sz="1920">
          <a:solidFill>
            <a:schemeClr val="tx1"/>
          </a:solidFill>
          <a:latin typeface="+mn-lt"/>
        </a:defRPr>
      </a:lvl4pPr>
      <a:lvl5pPr marL="2072640" indent="-219456" algn="l" rtl="0" eaLnBrk="1" fontAlgn="base" hangingPunct="1">
        <a:spcBef>
          <a:spcPct val="20000"/>
        </a:spcBef>
        <a:spcAft>
          <a:spcPct val="0"/>
        </a:spcAft>
        <a:buChar char="»"/>
        <a:defRPr sz="1920">
          <a:solidFill>
            <a:schemeClr val="tx1"/>
          </a:solidFill>
          <a:latin typeface="+mn-lt"/>
        </a:defRPr>
      </a:lvl5pPr>
      <a:lvl6pPr marL="2511552" indent="-219456" algn="l" rtl="0" eaLnBrk="1" fontAlgn="base" hangingPunct="1">
        <a:spcBef>
          <a:spcPct val="20000"/>
        </a:spcBef>
        <a:spcAft>
          <a:spcPct val="0"/>
        </a:spcAft>
        <a:buChar char="»"/>
        <a:defRPr sz="1920">
          <a:solidFill>
            <a:schemeClr val="tx1"/>
          </a:solidFill>
          <a:latin typeface="+mn-lt"/>
        </a:defRPr>
      </a:lvl6pPr>
      <a:lvl7pPr marL="2950464" indent="-219456" algn="l" rtl="0" eaLnBrk="1" fontAlgn="base" hangingPunct="1">
        <a:spcBef>
          <a:spcPct val="20000"/>
        </a:spcBef>
        <a:spcAft>
          <a:spcPct val="0"/>
        </a:spcAft>
        <a:buChar char="»"/>
        <a:defRPr sz="1920">
          <a:solidFill>
            <a:schemeClr val="tx1"/>
          </a:solidFill>
          <a:latin typeface="+mn-lt"/>
        </a:defRPr>
      </a:lvl7pPr>
      <a:lvl8pPr marL="3389376" indent="-219456" algn="l" rtl="0" eaLnBrk="1" fontAlgn="base" hangingPunct="1">
        <a:spcBef>
          <a:spcPct val="20000"/>
        </a:spcBef>
        <a:spcAft>
          <a:spcPct val="0"/>
        </a:spcAft>
        <a:buChar char="»"/>
        <a:defRPr sz="1920">
          <a:solidFill>
            <a:schemeClr val="tx1"/>
          </a:solidFill>
          <a:latin typeface="+mn-lt"/>
        </a:defRPr>
      </a:lvl8pPr>
      <a:lvl9pPr marL="3828288" indent="-219456" algn="l" rtl="0" eaLnBrk="1" fontAlgn="base" hangingPunct="1">
        <a:spcBef>
          <a:spcPct val="20000"/>
        </a:spcBef>
        <a:spcAft>
          <a:spcPct val="0"/>
        </a:spcAft>
        <a:buChar char="»"/>
        <a:defRPr sz="192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defTabSz="6619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1E92A10B-A028-4E1B-A406-0458025B89DE}" type="slidenum">
              <a:rPr lang="fr-FR" altLang="en-US" sz="800" b="0" smtClean="0">
                <a:solidFill>
                  <a:srgbClr val="626469"/>
                </a:solidFill>
                <a:cs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fr-FR" altLang="en-US" sz="800" b="0">
              <a:solidFill>
                <a:srgbClr val="626469"/>
              </a:solidFill>
              <a:cs typeface="Arial" panose="020B0604020202020204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399570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 kern="1200">
          <a:solidFill>
            <a:schemeClr val="bg2"/>
          </a:solidFill>
          <a:latin typeface="+mn-lt"/>
          <a:ea typeface="+mn-ea"/>
          <a:cs typeface="+mn-cs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34935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C9A64974-0D7C-4FA1-B76F-ABC76D88D186}" type="slidenum">
              <a:rPr lang="en-US" sz="800" smtClean="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en-US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3847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defTabSz="661988"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AB9C5826-385C-4BDF-B4E4-2823BB8D768D}" type="slidenum">
              <a:rPr lang="fr-FR" sz="800" b="0">
                <a:solidFill>
                  <a:srgbClr val="626469"/>
                </a:solidFill>
              </a:rPr>
              <a:pPr eaLnBrk="0" hangingPunct="0"/>
              <a:t>‹#›</a:t>
            </a:fld>
            <a:endParaRPr lang="fr-FR" sz="800" b="0">
              <a:solidFill>
                <a:srgbClr val="626469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41472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 kern="1200">
          <a:solidFill>
            <a:schemeClr val="bg2"/>
          </a:solidFill>
          <a:latin typeface="+mn-lt"/>
          <a:ea typeface="+mn-ea"/>
          <a:cs typeface="+mn-cs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83757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EE803854-BA19-4214-A430-237B38FE0BF3}" type="slidenum">
              <a:rPr lang="fr-FR" altLang="en-US" sz="800" smtClean="0">
                <a:solidFill>
                  <a:srgbClr val="626469"/>
                </a:solidFill>
              </a:rPr>
              <a:pPr eaLnBrk="0" hangingPunct="0"/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223126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5300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2188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defTabSz="661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defTabSz="66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defTabSz="66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defTabSz="66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defTabSz="661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2B6323FD-8C06-467D-A310-05FB215B1215}" type="slidenum">
              <a:rPr lang="fr-FR" altLang="en-US" sz="800">
                <a:solidFill>
                  <a:srgbClr val="626469"/>
                </a:solidFill>
              </a:rPr>
              <a:pPr eaLnBrk="0" hangingPunct="0"/>
              <a:t>‹#›</a:t>
            </a:fld>
            <a:endParaRPr lang="fr-FR" altLang="en-US" sz="800" dirty="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35323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 kern="1200">
          <a:solidFill>
            <a:schemeClr val="bg2"/>
          </a:solidFill>
          <a:latin typeface="+mn-lt"/>
          <a:ea typeface="+mn-ea"/>
          <a:cs typeface="+mn-cs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defTabSz="661988"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75219ABC-5D35-4766-A940-16C34F837045}" type="slidenum">
              <a:rPr lang="fr-FR" sz="800" b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sz="800" b="0">
              <a:solidFill>
                <a:srgbClr val="626469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24563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 kern="1200">
          <a:solidFill>
            <a:schemeClr val="bg2"/>
          </a:solidFill>
          <a:latin typeface="+mn-lt"/>
          <a:ea typeface="+mn-ea"/>
          <a:cs typeface="+mn-cs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40F730B7-A657-4DA2-8679-C5299946855F}" type="slidenum">
              <a:rPr lang="fr-FR" sz="80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fr-FR" sz="800" dirty="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381005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408141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  <a:cs typeface="+mn-cs"/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9045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A4644653-8D3A-4B4B-8179-7F6387DCFFEA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36768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3839E2F8-6AD3-4D0C-ACD4-E730B34499F7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268344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4B2F0494-EA9A-4FB7-A865-14570FDB598B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5132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DB3640A0-7EA9-4242-ABB0-5B076D82459B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325364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381376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53C064F8-228E-489C-9C47-A9C4809C95F6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2248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D79C60B6-1A35-4025-95CA-8DD755E17AE4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76845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FA545B9A-5011-4751-B4BD-F69AAE8ECA85}" type="slidenum">
              <a:rPr lang="fr-FR" sz="800">
                <a:solidFill>
                  <a:srgbClr val="626469"/>
                </a:solidFill>
                <a:cs typeface="+mn-cs"/>
              </a:rPr>
              <a:pPr defTabSz="661988" eaLnBrk="0" hangingPunct="0">
                <a:defRPr/>
              </a:pPr>
              <a:t>‹#›</a:t>
            </a:fld>
            <a:endParaRPr lang="fr-FR" sz="800" dirty="0">
              <a:solidFill>
                <a:srgbClr val="626469"/>
              </a:solidFill>
              <a:cs typeface="+mn-cs"/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52445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5E302D4F-0E77-49DF-AB4C-7F69B09C92E5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3105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3C89DDDA-47B3-4792-ACB3-EA9974EBC672}" type="slidenum">
              <a:rPr lang="fr-FR" sz="800">
                <a:solidFill>
                  <a:srgbClr val="626469"/>
                </a:solidFill>
              </a:rPr>
              <a:pPr defTabSz="661988" eaLnBrk="0" hangingPunct="0">
                <a:defRPr/>
              </a:pPr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447800"/>
            <a:ext cx="828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382596"/>
            <a:ext cx="8280400" cy="83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306892" y="6577021"/>
            <a:ext cx="54502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US" sz="800" dirty="0">
                <a:solidFill>
                  <a:srgbClr val="626469"/>
                </a:solidFill>
              </a:rPr>
              <a:t>Confidential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8337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  <a:ea typeface="+mn-ea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  <a:ea typeface="+mn-ea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  <a:cs typeface="+mn-cs"/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597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3C89DDDA-47B3-4792-ACB3-EA9974EBC672}" type="slidenum">
              <a:rPr lang="fr-FR" sz="800">
                <a:solidFill>
                  <a:srgbClr val="626469"/>
                </a:solidFill>
              </a:rPr>
              <a:pPr defTabSz="661988" eaLnBrk="0" hangingPunct="0">
                <a:defRPr/>
              </a:pPr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447800"/>
            <a:ext cx="828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382596"/>
            <a:ext cx="8280400" cy="83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306892" y="6577021"/>
            <a:ext cx="54502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US" sz="800" dirty="0">
                <a:solidFill>
                  <a:srgbClr val="626469"/>
                </a:solidFill>
              </a:rPr>
              <a:t>Confidential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392165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10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  <a:ea typeface="+mn-ea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  <a:ea typeface="+mn-ea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3C89DDDA-47B3-4792-ACB3-EA9974EBC672}" type="slidenum">
              <a:rPr lang="fr-FR" sz="800">
                <a:solidFill>
                  <a:srgbClr val="626469"/>
                </a:solidFill>
              </a:rPr>
              <a:pPr defTabSz="661988" eaLnBrk="0" hangingPunct="0">
                <a:defRPr/>
              </a:pPr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447800"/>
            <a:ext cx="828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382596"/>
            <a:ext cx="8280400" cy="83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306892" y="6577021"/>
            <a:ext cx="54502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US" sz="800" dirty="0">
                <a:solidFill>
                  <a:srgbClr val="626469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023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  <a:ea typeface="+mn-ea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  <a:ea typeface="+mn-ea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3C89DDDA-47B3-4792-ACB3-EA9974EBC672}" type="slidenum">
              <a:rPr lang="fr-FR" sz="800">
                <a:solidFill>
                  <a:srgbClr val="626469"/>
                </a:solidFill>
              </a:rPr>
              <a:pPr defTabSz="661988" eaLnBrk="0" hangingPunct="0">
                <a:defRPr/>
              </a:pPr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447800"/>
            <a:ext cx="828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382596"/>
            <a:ext cx="8280400" cy="83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306892" y="6577021"/>
            <a:ext cx="54502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US" sz="800" dirty="0">
                <a:solidFill>
                  <a:srgbClr val="626469"/>
                </a:solidFill>
              </a:rPr>
              <a:t>Confidential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1322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  <a:ea typeface="+mn-ea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  <a:ea typeface="+mn-ea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5EB085FE-B2D0-4BEA-BE10-AFDFE92BFEBC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6015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2DD53D81-3146-4A2C-A3AF-A84C273369ED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229708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25493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80912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68314" y="6577021"/>
            <a:ext cx="83035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D79C60B6-1A35-4025-95CA-8DD755E17AE4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325564" y="6577021"/>
            <a:ext cx="102271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">
                <a:solidFill>
                  <a:srgbClr val="626469"/>
                </a:solidFill>
              </a:rPr>
              <a:t>- DMS NS - Company </a:t>
            </a:r>
          </a:p>
        </p:txBody>
      </p:sp>
    </p:spTree>
    <p:extLst>
      <p:ext uri="{BB962C8B-B14F-4D97-AF65-F5344CB8AC3E}">
        <p14:creationId xmlns:p14="http://schemas.microsoft.com/office/powerpoint/2010/main" val="284887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4" y="6577021"/>
            <a:ext cx="83035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DB3640A0-7EA9-4242-ABB0-5B076D82459B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325569" y="6577021"/>
            <a:ext cx="175689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800">
                <a:solidFill>
                  <a:srgbClr val="626469"/>
                </a:solidFill>
              </a:rPr>
              <a:t>- DMS NS – Smart Grid IT Road Map  </a:t>
            </a:r>
          </a:p>
        </p:txBody>
      </p:sp>
    </p:spTree>
    <p:extLst>
      <p:ext uri="{BB962C8B-B14F-4D97-AF65-F5344CB8AC3E}">
        <p14:creationId xmlns:p14="http://schemas.microsoft.com/office/powerpoint/2010/main" val="292142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4" y="6577021"/>
            <a:ext cx="83035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25567" y="6577021"/>
            <a:ext cx="15196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</a:rPr>
              <a:t>- Company, Product and Projects</a:t>
            </a:r>
          </a:p>
        </p:txBody>
      </p:sp>
    </p:spTree>
    <p:extLst>
      <p:ext uri="{BB962C8B-B14F-4D97-AF65-F5344CB8AC3E}">
        <p14:creationId xmlns:p14="http://schemas.microsoft.com/office/powerpoint/2010/main" val="21235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  <a:cs typeface="+mn-cs"/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402787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defTabSz="661988" eaLnBrk="0" hangingPunct="0">
              <a:defRPr/>
            </a:pPr>
            <a:fld id="{3C89DDDA-47B3-4792-ACB3-EA9974EBC672}" type="slidenum">
              <a:rPr lang="fr-FR" sz="800">
                <a:solidFill>
                  <a:srgbClr val="626469"/>
                </a:solidFill>
              </a:rPr>
              <a:pPr defTabSz="661988" eaLnBrk="0" hangingPunct="0">
                <a:defRPr/>
              </a:pPr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447800"/>
            <a:ext cx="828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382596"/>
            <a:ext cx="8280400" cy="83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7979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MS PGothic" charset="-128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  <a:ea typeface="+mn-ea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  <a:ea typeface="+mn-ea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C9A64974-0D7C-4FA1-B76F-ABC76D88D186}" type="slidenum">
              <a:rPr lang="en-US" sz="800" smtClean="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en-US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775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8314" y="6577021"/>
            <a:ext cx="83035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661988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661988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661988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661988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661988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800">
                <a:solidFill>
                  <a:srgbClr val="626469"/>
                </a:solidFill>
                <a:cs typeface="+mn-cs"/>
              </a:rPr>
              <a:t>Schneider Electric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61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61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61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61988" eaLnBrk="0" hangingPunct="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3FC8D160-F3A2-4BCC-894F-AA674BAEC7AD}" type="slidenum">
              <a:rPr lang="fr-FR" altLang="en-US" sz="800" smtClean="0">
                <a:solidFill>
                  <a:srgbClr val="626469"/>
                </a:solidFill>
                <a:cs typeface="+mn-cs"/>
              </a:rPr>
              <a:pPr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First level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325562" y="6577021"/>
            <a:ext cx="22762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661988" eaLnBrk="0" hangingPunct="0">
              <a:defRPr>
                <a:solidFill>
                  <a:schemeClr val="bg2"/>
                </a:solidFill>
                <a:latin typeface="Arial" charset="0"/>
              </a:defRPr>
            </a:lvl1pPr>
            <a:lvl2pPr marL="742950" indent="-285750" defTabSz="661988" eaLnBrk="0" hangingPunct="0">
              <a:defRPr>
                <a:solidFill>
                  <a:schemeClr val="bg2"/>
                </a:solidFill>
                <a:latin typeface="Arial" charset="0"/>
              </a:defRPr>
            </a:lvl2pPr>
            <a:lvl3pPr marL="1143000" indent="-228600" defTabSz="661988" eaLnBrk="0" hangingPunct="0">
              <a:defRPr>
                <a:solidFill>
                  <a:schemeClr val="bg2"/>
                </a:solidFill>
                <a:latin typeface="Arial" charset="0"/>
              </a:defRPr>
            </a:lvl3pPr>
            <a:lvl4pPr marL="1600200" indent="-228600" defTabSz="661988" eaLnBrk="0" hangingPunct="0">
              <a:defRPr>
                <a:solidFill>
                  <a:schemeClr val="bg2"/>
                </a:solidFill>
                <a:latin typeface="Arial" charset="0"/>
              </a:defRPr>
            </a:lvl4pPr>
            <a:lvl5pPr marL="2057400" indent="-228600" defTabSz="661988" eaLnBrk="0" hangingPunct="0">
              <a:defRPr>
                <a:solidFill>
                  <a:schemeClr val="bg2"/>
                </a:solidFill>
                <a:latin typeface="Arial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800">
                <a:solidFill>
                  <a:srgbClr val="626469"/>
                </a:solidFill>
                <a:cs typeface="+mn-cs"/>
              </a:rPr>
              <a:t>DMS</a:t>
            </a:r>
          </a:p>
        </p:txBody>
      </p:sp>
    </p:spTree>
    <p:extLst>
      <p:ext uri="{BB962C8B-B14F-4D97-AF65-F5344CB8AC3E}">
        <p14:creationId xmlns:p14="http://schemas.microsoft.com/office/powerpoint/2010/main" val="229055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8314" y="6577021"/>
            <a:ext cx="83035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800" dirty="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0A15486F-D277-4F6E-83FA-21FB56D61FC5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 dirty="0">
              <a:solidFill>
                <a:srgbClr val="626469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25563" y="6577021"/>
            <a:ext cx="105157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61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800" dirty="0">
                <a:solidFill>
                  <a:srgbClr val="626469"/>
                </a:solidFill>
              </a:rPr>
              <a:t>- DMS NS - Company  </a:t>
            </a:r>
          </a:p>
        </p:txBody>
      </p:sp>
    </p:spTree>
    <p:extLst>
      <p:ext uri="{BB962C8B-B14F-4D97-AF65-F5344CB8AC3E}">
        <p14:creationId xmlns:p14="http://schemas.microsoft.com/office/powerpoint/2010/main" val="144115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  <p:sldLayoutId id="2147484499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 sz="1600"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4" y="6577021"/>
            <a:ext cx="83035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25564" y="6577021"/>
            <a:ext cx="102271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</a:rPr>
              <a:t>- DMS NS - Company </a:t>
            </a:r>
          </a:p>
        </p:txBody>
      </p:sp>
    </p:spTree>
    <p:extLst>
      <p:ext uri="{BB962C8B-B14F-4D97-AF65-F5344CB8AC3E}">
        <p14:creationId xmlns:p14="http://schemas.microsoft.com/office/powerpoint/2010/main" val="37706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7" y="1125538"/>
            <a:ext cx="850265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0677" y="260358"/>
            <a:ext cx="85026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0767" y="6419850"/>
            <a:ext cx="403225" cy="2555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FA0A4"/>
                </a:solidFill>
              </a:defRPr>
            </a:lvl1pPr>
          </a:lstStyle>
          <a:p>
            <a:fld id="{0D71B39C-734A-4762-A17B-B1DB8845A18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7" y="6443671"/>
            <a:ext cx="920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8639175" y="6440488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18381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ea typeface="MS PGothic" panose="020B0600070205080204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defRPr>
          <a:solidFill>
            <a:srgbClr val="00953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chemeClr val="bg2"/>
        </a:buClr>
        <a:buSzPct val="100000"/>
        <a:defRPr sz="1400">
          <a:solidFill>
            <a:srgbClr val="626469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2286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Lucida Grande"/>
        <a:buChar char="&gt;"/>
        <a:defRPr sz="1400">
          <a:solidFill>
            <a:srgbClr val="62646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457200" indent="-228600" algn="l" rtl="0" eaLnBrk="0" fontAlgn="base" hangingPunct="0">
        <a:spcBef>
          <a:spcPts val="400"/>
        </a:spcBef>
        <a:spcAft>
          <a:spcPct val="0"/>
        </a:spcAft>
        <a:buClr>
          <a:srgbClr val="9FA0A4"/>
        </a:buClr>
        <a:buFont typeface="Lucida Grande"/>
        <a:buChar char="-"/>
        <a:defRPr sz="1400">
          <a:solidFill>
            <a:srgbClr val="62646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457200" indent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Alleyn Book" charset="0"/>
          <a:cs typeface="Alleyn Book" charset="0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1096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9719"/>
            <a:ext cx="8229600" cy="46495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 dirty="0"/>
              <a:t>Sub Headline</a:t>
            </a:r>
          </a:p>
          <a:p>
            <a:pPr lvl="1"/>
            <a:r>
              <a:rPr lang="en-US" noProof="0" dirty="0"/>
              <a:t>Paragraph or Body Copy</a:t>
            </a:r>
          </a:p>
          <a:p>
            <a:pPr lvl="2"/>
            <a:r>
              <a:rPr lang="en-US" noProof="0" dirty="0"/>
              <a:t>First Level Bullet</a:t>
            </a:r>
          </a:p>
          <a:p>
            <a:pPr lvl="3"/>
            <a:r>
              <a:rPr lang="en-US" noProof="0" dirty="0"/>
              <a:t>Second Level Bullet</a:t>
            </a:r>
          </a:p>
          <a:p>
            <a:pPr lvl="4"/>
            <a:r>
              <a:rPr lang="en-US" noProof="0" dirty="0"/>
              <a:t>Third Level Bullet</a:t>
            </a:r>
          </a:p>
          <a:p>
            <a:pPr lvl="5"/>
            <a:r>
              <a:rPr lang="en-US" noProof="0" dirty="0"/>
              <a:t>Fourth Level Bullet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2646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9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75" r:id="rId12"/>
    <p:sldLayoutId id="2147484576" r:id="rId13"/>
    <p:sldLayoutId id="2147484577" r:id="rId14"/>
    <p:sldLayoutId id="2147484578" r:id="rId15"/>
    <p:sldLayoutId id="2147484579" r:id="rId16"/>
    <p:sldLayoutId id="2147484580" r:id="rId17"/>
    <p:sldLayoutId id="2147484581" r:id="rId18"/>
    <p:sldLayoutId id="2147484582" r:id="rId19"/>
    <p:sldLayoutId id="2147484583" r:id="rId20"/>
    <p:sldLayoutId id="2147484584" r:id="rId21"/>
    <p:sldLayoutId id="2147484585" r:id="rId22"/>
    <p:sldLayoutId id="2147484586" r:id="rId23"/>
    <p:sldLayoutId id="2147484587" r:id="rId24"/>
    <p:sldLayoutId id="2147484588" r:id="rId25"/>
    <p:sldLayoutId id="2147484589" r:id="rId26"/>
    <p:sldLayoutId id="2147484590" r:id="rId27"/>
    <p:sldLayoutId id="2147484591" r:id="rId28"/>
    <p:sldLayoutId id="2147484592" r:id="rId29"/>
    <p:sldLayoutId id="2147484593" r:id="rId30"/>
    <p:sldLayoutId id="2147484594" r:id="rId31"/>
    <p:sldLayoutId id="2147484595" r:id="rId32"/>
    <p:sldLayoutId id="2147484596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953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Clr>
          <a:srgbClr val="009530"/>
        </a:buClr>
        <a:buFont typeface="Arial" pitchFamily="34" charset="0"/>
        <a:buChar char="&gt;"/>
        <a:defRPr sz="2200" kern="1200">
          <a:solidFill>
            <a:srgbClr val="009530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&gt;"/>
        <a:defRPr sz="20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8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6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400" kern="1200" baseline="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5pPr>
      <a:lvl6pPr marL="1371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1200" kern="1200">
          <a:solidFill>
            <a:srgbClr val="626469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1096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9719"/>
            <a:ext cx="8229600" cy="464955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 dirty="0"/>
              <a:t>Sub Headline</a:t>
            </a:r>
          </a:p>
          <a:p>
            <a:pPr lvl="1"/>
            <a:r>
              <a:rPr lang="en-US" noProof="0" dirty="0"/>
              <a:t>Paragraph or Body Copy</a:t>
            </a:r>
          </a:p>
          <a:p>
            <a:pPr lvl="2"/>
            <a:r>
              <a:rPr lang="en-US" noProof="0" dirty="0"/>
              <a:t>First Level Bullet</a:t>
            </a:r>
          </a:p>
          <a:p>
            <a:pPr lvl="3"/>
            <a:r>
              <a:rPr lang="en-US" noProof="0" dirty="0"/>
              <a:t>Second Level Bullet</a:t>
            </a:r>
          </a:p>
          <a:p>
            <a:pPr lvl="4"/>
            <a:r>
              <a:rPr lang="en-US" noProof="0" dirty="0"/>
              <a:t>Third Level Bullet</a:t>
            </a:r>
          </a:p>
          <a:p>
            <a:pPr lvl="5"/>
            <a:r>
              <a:rPr lang="en-US" noProof="0" dirty="0"/>
              <a:t>Fourth Level Bullet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88949" y="6278563"/>
            <a:ext cx="297734" cy="1905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B71EA597-8D80-41E5-B030-69B08F708DA5}" type="slidenum">
              <a:rPr lang="en-US" sz="1200">
                <a:solidFill>
                  <a:srgbClr val="6264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2646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10" r:id="rId12"/>
    <p:sldLayoutId id="2147484611" r:id="rId13"/>
    <p:sldLayoutId id="2147484612" r:id="rId14"/>
    <p:sldLayoutId id="2147484613" r:id="rId15"/>
    <p:sldLayoutId id="2147484614" r:id="rId16"/>
    <p:sldLayoutId id="2147484615" r:id="rId17"/>
    <p:sldLayoutId id="2147484616" r:id="rId18"/>
    <p:sldLayoutId id="2147484617" r:id="rId19"/>
    <p:sldLayoutId id="2147484618" r:id="rId20"/>
    <p:sldLayoutId id="2147484619" r:id="rId21"/>
    <p:sldLayoutId id="2147484620" r:id="rId22"/>
    <p:sldLayoutId id="2147484621" r:id="rId23"/>
    <p:sldLayoutId id="2147484622" r:id="rId24"/>
    <p:sldLayoutId id="2147484623" r:id="rId25"/>
    <p:sldLayoutId id="2147484624" r:id="rId26"/>
    <p:sldLayoutId id="2147484625" r:id="rId27"/>
    <p:sldLayoutId id="2147484626" r:id="rId28"/>
    <p:sldLayoutId id="2147484627" r:id="rId29"/>
    <p:sldLayoutId id="2147484628" r:id="rId30"/>
    <p:sldLayoutId id="2147484629" r:id="rId31"/>
    <p:sldLayoutId id="2147484630" r:id="rId32"/>
    <p:sldLayoutId id="2147484631" r:id="rId33"/>
    <p:sldLayoutId id="2147484632" r:id="rId34"/>
    <p:sldLayoutId id="2147484633" r:id="rId3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953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Clr>
          <a:srgbClr val="009530"/>
        </a:buClr>
        <a:buFont typeface="Arial" pitchFamily="34" charset="0"/>
        <a:buChar char="&gt;"/>
        <a:defRPr sz="2200" kern="1200">
          <a:solidFill>
            <a:srgbClr val="009530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&gt;"/>
        <a:defRPr sz="20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8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600" kern="120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Clr>
          <a:srgbClr val="626469"/>
        </a:buClr>
        <a:buFont typeface="Arial" pitchFamily="34" charset="0"/>
        <a:buChar char="-"/>
        <a:defRPr sz="1400" kern="1200" baseline="0">
          <a:solidFill>
            <a:srgbClr val="626469"/>
          </a:solidFill>
          <a:latin typeface="Arial" pitchFamily="34" charset="0"/>
          <a:ea typeface="+mn-ea"/>
          <a:cs typeface="Arial" pitchFamily="34" charset="0"/>
        </a:defRPr>
      </a:lvl5pPr>
      <a:lvl6pPr marL="1371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1200" kern="1200">
          <a:solidFill>
            <a:srgbClr val="626469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58764" y="306918"/>
            <a:ext cx="8632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051" name="Picture 9" descr="schneider_LIO_Life-Green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14" y="6258500"/>
            <a:ext cx="1762674" cy="48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2414" y="1604433"/>
            <a:ext cx="8639175" cy="196977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7" name="Footer Placeholder 7"/>
          <p:cNvSpPr txBox="1">
            <a:spLocks/>
          </p:cNvSpPr>
          <p:nvPr userDrawn="1"/>
        </p:nvSpPr>
        <p:spPr>
          <a:xfrm>
            <a:off x="252412" y="6536681"/>
            <a:ext cx="1727299" cy="132679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47675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600" kern="0" dirty="0">
                <a:solidFill>
                  <a:srgbClr val="4F5156"/>
                </a:solidFill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228755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6C746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6C746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6C746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6C746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36C746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36C746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36C746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36C746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36C746"/>
          </a:solidFill>
          <a:latin typeface="Arial" charset="0"/>
          <a:cs typeface="Arial" charset="0"/>
        </a:defRPr>
      </a:lvl9pPr>
    </p:titleStyle>
    <p:bodyStyle>
      <a:lvl1pPr marL="173038" indent="-157163" algn="l" defTabSz="457200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Arial"/>
          <a:ea typeface="+mn-ea"/>
          <a:cs typeface="Arial"/>
        </a:defRPr>
      </a:lvl1pPr>
      <a:lvl2pPr marL="361950" indent="-182563" algn="l" defTabSz="447675" rtl="0" eaLnBrk="0" fontAlgn="base" hangingPunct="0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Arial"/>
          <a:ea typeface="+mn-ea"/>
          <a:cs typeface="Arial"/>
        </a:defRPr>
      </a:lvl2pPr>
      <a:lvl3pPr marL="538163" indent="-179388" algn="l" defTabSz="457200" rtl="0" eaLnBrk="0" fontAlgn="base" hangingPunct="0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Arial"/>
          <a:ea typeface="+mn-ea"/>
          <a:cs typeface="Arial"/>
        </a:defRPr>
      </a:lvl3pPr>
      <a:lvl4pPr marL="719138" indent="-179388" algn="l" defTabSz="457200" rtl="0" eaLnBrk="0" fontAlgn="base" hangingPunct="0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000" kern="1200">
          <a:solidFill>
            <a:schemeClr val="accent1"/>
          </a:solidFill>
          <a:latin typeface="Arial"/>
          <a:ea typeface="+mn-ea"/>
          <a:cs typeface="Arial"/>
        </a:defRPr>
      </a:lvl4pPr>
      <a:lvl5pPr marL="896938" indent="-185738" algn="l" defTabSz="457200" rtl="0" eaLnBrk="0" fontAlgn="base" hangingPunct="0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000" kern="1200">
          <a:solidFill>
            <a:schemeClr val="accent1"/>
          </a:solidFill>
          <a:latin typeface="Arial"/>
          <a:ea typeface="+mn-ea"/>
          <a:cs typeface="Arial"/>
        </a:defRPr>
      </a:lvl5pPr>
      <a:lvl6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5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6577013"/>
            <a:ext cx="8223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/>
              <a:t>Schneider Electric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40F730B7-A657-4DA2-8679-C5299946855F}" type="slidenum">
              <a:rPr lang="fr-FR" sz="800"/>
              <a:pPr defTabSz="661988" eaLnBrk="0" hangingPunct="0"/>
              <a:t>‹#›</a:t>
            </a:fld>
            <a:endParaRPr lang="fr-FR" sz="8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81000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25563" y="6577013"/>
            <a:ext cx="88966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/>
              <a:t> – Advanced DMS  </a:t>
            </a:r>
          </a:p>
        </p:txBody>
      </p:sp>
    </p:spTree>
    <p:extLst>
      <p:ext uri="{BB962C8B-B14F-4D97-AF65-F5344CB8AC3E}">
        <p14:creationId xmlns:p14="http://schemas.microsoft.com/office/powerpoint/2010/main" val="230905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BDE4D4BF-AC0A-416B-A016-EF2426AC02B5}" type="slidenum">
              <a:rPr lang="fr-FR" sz="800" smtClean="0">
                <a:solidFill>
                  <a:srgbClr val="626469"/>
                </a:solidFill>
                <a:cs typeface="+mn-cs"/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40796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9E4B4F69-43B8-408B-96F0-61A381219B38}" type="slidenum">
              <a:rPr lang="fr-FR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92205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B70BE7D2-8275-4325-93F1-9BB61A8820DE}" type="slidenum">
              <a:rPr 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en-US" sz="800">
              <a:solidFill>
                <a:srgbClr val="626469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7560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768D1C-B72C-42CF-9FC3-79B0CC80C5BB}" type="slidenum">
              <a:rPr lang="fr-FR" sz="800" smtClean="0">
                <a:solidFill>
                  <a:srgbClr val="626469"/>
                </a:solidFill>
              </a:rPr>
              <a:pPr/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7299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604254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61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fld id="{561EC314-225B-4F9F-84BF-8142CD21DC1D}" type="slidenum">
              <a:rPr lang="fr-FR" altLang="en-US" sz="800" smtClean="0">
                <a:solidFill>
                  <a:srgbClr val="626469"/>
                </a:solidFill>
              </a:rPr>
              <a:pPr eaLnBrk="0" hangingPunct="0">
                <a:defRPr/>
              </a:pPr>
              <a:t>‹#›</a:t>
            </a:fld>
            <a:endParaRPr lang="fr-FR" altLang="en-US" sz="800">
              <a:solidFill>
                <a:srgbClr val="626469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77796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8313" y="6577021"/>
            <a:ext cx="12583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US" sz="800" dirty="0">
                <a:solidFill>
                  <a:srgbClr val="626469"/>
                </a:solidFill>
                <a:cs typeface="+mn-cs"/>
              </a:rPr>
              <a:t>Schneider Electric DMS NS</a:t>
            </a:r>
          </a:p>
        </p:txBody>
      </p:sp>
    </p:spTree>
    <p:extLst>
      <p:ext uri="{BB962C8B-B14F-4D97-AF65-F5344CB8AC3E}">
        <p14:creationId xmlns:p14="http://schemas.microsoft.com/office/powerpoint/2010/main" val="14051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4298061"/>
            <a:ext cx="9144000" cy="11773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244808" y="4366049"/>
            <a:ext cx="8503656" cy="10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>
            <a:lvl1pPr marL="225425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  <a:defRPr sz="2200" kern="1200">
                <a:solidFill>
                  <a:srgbClr val="00953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&gt;"/>
              <a:defRPr sz="20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8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6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400" kern="1200" baseline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371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62646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Automated and Integrated DER Management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Grid Operations and Planning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2555776" y="5687020"/>
            <a:ext cx="3744416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225425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  <a:defRPr sz="2200" kern="1200">
                <a:solidFill>
                  <a:srgbClr val="00953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&gt;"/>
              <a:defRPr sz="20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8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6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400" kern="1200" baseline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371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62646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Scott Koehler – VP Global Strategy, SGIT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en-US" sz="1100" dirty="0">
                <a:solidFill>
                  <a:schemeClr val="accent5">
                    <a:lumMod val="75000"/>
                  </a:schemeClr>
                </a:solidFill>
              </a:rPr>
              <a:t>scott.koehler@schneider-electric.com</a:t>
            </a:r>
          </a:p>
        </p:txBody>
      </p:sp>
      <p:sp>
        <p:nvSpPr>
          <p:cNvPr id="11" name="Subtitle 3"/>
          <p:cNvSpPr txBox="1">
            <a:spLocks/>
          </p:cNvSpPr>
          <p:nvPr/>
        </p:nvSpPr>
        <p:spPr bwMode="auto">
          <a:xfrm>
            <a:off x="323528" y="3623280"/>
            <a:ext cx="8496944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>
            <a:lvl1pPr marL="225425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  <a:defRPr sz="2200" kern="1200">
                <a:solidFill>
                  <a:srgbClr val="00953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&gt;"/>
              <a:defRPr sz="20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8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6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400" kern="1200" baseline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371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62646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NY Joint Utilities         </a:t>
            </a: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Grid Operations Engagement Group           </a:t>
            </a:r>
            <a:r>
              <a:rPr lang="en-US" altLang="en-US" sz="1200" dirty="0">
                <a:solidFill>
                  <a:schemeClr val="accent5">
                    <a:lumMod val="75000"/>
                  </a:schemeClr>
                </a:solidFill>
              </a:rPr>
              <a:t>July 28, 2016</a:t>
            </a:r>
            <a:endParaRPr lang="en-US" alt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 descr="4357162_RGB_EA (Copier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3186"/>
            <a:ext cx="9144001" cy="3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7515" y="260648"/>
            <a:ext cx="8280400" cy="492443"/>
          </a:xfrm>
        </p:spPr>
        <p:txBody>
          <a:bodyPr/>
          <a:lstStyle/>
          <a:p>
            <a:pPr>
              <a:defRPr/>
            </a:pPr>
            <a:r>
              <a:rPr lang="en-US" altLang="en-US" sz="3200" dirty="0">
                <a:solidFill>
                  <a:schemeClr val="bg2">
                    <a:lumMod val="75000"/>
                  </a:schemeClr>
                </a:solidFill>
              </a:rPr>
              <a:t>Rich and Meaningful Customer Engagement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 bwMode="auto">
          <a:xfrm>
            <a:off x="431801" y="1196752"/>
            <a:ext cx="6444455" cy="313162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Engaging and actionable visualization technologies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Enables customers to be active participants in new energy economy</a:t>
            </a:r>
          </a:p>
          <a:p>
            <a:pPr>
              <a:defRPr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Automated and responsive facilities with customers in control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Smart thermostats, building automation systems, prosumer technologies</a:t>
            </a:r>
          </a:p>
          <a:p>
            <a:pPr>
              <a:defRPr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Targeted demand response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Limit customer exposure to unnecessary events</a:t>
            </a:r>
          </a:p>
          <a:p>
            <a:pPr>
              <a:defRPr/>
            </a:pPr>
            <a:r>
              <a:rPr lang="en-US" altLang="en-US" sz="1800" dirty="0">
                <a:latin typeface="Arial" pitchFamily="34" charset="0"/>
                <a:cs typeface="Arial" pitchFamily="34" charset="0"/>
              </a:rPr>
              <a:t>Benefits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Improved customer satisfaction scores and relationships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More accurate and effective load management programs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Enables service model for “utility of the future”</a:t>
            </a:r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80" y="2619801"/>
            <a:ext cx="335438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652120" y="3180204"/>
            <a:ext cx="1728787" cy="230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4813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08" y="5779988"/>
            <a:ext cx="628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4765"/>
            <a:ext cx="604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0"/>
          <p:cNvSpPr txBox="1">
            <a:spLocks/>
          </p:cNvSpPr>
          <p:nvPr/>
        </p:nvSpPr>
        <p:spPr>
          <a:xfrm>
            <a:off x="6364871" y="4858876"/>
            <a:ext cx="2353946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3038" indent="-157163" algn="l" defTabSz="457200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361950" indent="-182563" algn="l" defTabSz="447675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719138" indent="-179388" algn="l" defTabSz="457200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4pPr>
            <a:lvl5pPr marL="896938" indent="-185738" algn="l" defTabSz="457200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5pPr>
            <a:lvl6pPr marL="896112" indent="-18288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896112" indent="-18288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0">
              <a:spcAft>
                <a:spcPts val="700"/>
              </a:spcAft>
              <a:buNone/>
            </a:pPr>
            <a:r>
              <a:rPr lang="en-US" sz="1100" dirty="0">
                <a:solidFill>
                  <a:srgbClr val="626469"/>
                </a:solidFill>
              </a:rPr>
              <a:t>“Utilities will move away from the traditional, vertically integrated utility model towards a more distributed, service-based model.”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199" y="5790790"/>
            <a:ext cx="993868" cy="219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689" y="4719531"/>
            <a:ext cx="679545" cy="6886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042" y="4639111"/>
            <a:ext cx="1150480" cy="7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5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53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4294967295"/>
          </p:nvPr>
        </p:nvSpPr>
        <p:spPr bwMode="auto">
          <a:xfrm>
            <a:off x="1691680" y="1125307"/>
            <a:ext cx="2376264" cy="99514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cs typeface="Arial" panose="020B0604020202020204" pitchFamily="34" charset="0"/>
              </a:rPr>
              <a:t>Network visualization</a:t>
            </a:r>
            <a:endParaRPr lang="en-US" altLang="en-US" sz="6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cs typeface="Arial" panose="020B0604020202020204" pitchFamily="34" charset="0"/>
              </a:rPr>
              <a:t>Realtime and offline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+mn-lt"/>
                <a:cs typeface="Arial" panose="020B0604020202020204" pitchFamily="34" charset="0"/>
              </a:rPr>
              <a:t>Simulation scenarios</a:t>
            </a:r>
            <a:endParaRPr lang="en-US" altLang="en-US" sz="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5" y="2420888"/>
            <a:ext cx="7307009" cy="335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366664" y="5819559"/>
            <a:ext cx="1981200" cy="365125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400" kern="1200" baseline="0">
                <a:solidFill>
                  <a:schemeClr val="bg2"/>
                </a:solidFill>
                <a:latin typeface="SEOptimistLight"/>
                <a:ea typeface="ＭＳ Ｐゴシック" charset="0"/>
                <a:cs typeface="SEOptimistLight"/>
              </a:defRPr>
            </a:lvl1pPr>
            <a:lvl2pPr marL="0" indent="0" algn="l" defTabSz="457200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bg2"/>
                </a:solidFill>
                <a:latin typeface="SEOptimist"/>
                <a:ea typeface="ＭＳ Ｐゴシック" charset="0"/>
                <a:cs typeface="SEOptimist"/>
              </a:defRPr>
            </a:lvl2pPr>
            <a:lvl3pPr marL="228600" indent="-228600" algn="l" defTabSz="457200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Lucida Grande"/>
              <a:buChar char="&gt;"/>
              <a:defRPr sz="1400" kern="1200" baseline="0">
                <a:solidFill>
                  <a:schemeClr val="bg2"/>
                </a:solidFill>
                <a:latin typeface="SEOptimist"/>
                <a:ea typeface="ＭＳ Ｐゴシック" charset="0"/>
                <a:cs typeface="SEOptimist"/>
              </a:defRPr>
            </a:lvl3pPr>
            <a:lvl4pPr marL="0" indent="0" algn="l" defTabSz="457200" rtl="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bg1"/>
                </a:solidFill>
                <a:latin typeface="SEOptimist"/>
                <a:ea typeface="ＭＳ Ｐゴシック" charset="0"/>
                <a:cs typeface="SEOptimist"/>
              </a:defRPr>
            </a:lvl4pPr>
            <a:lvl5pPr marL="0" indent="0" algn="l" defTabSz="457200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bg1"/>
                </a:solidFill>
                <a:latin typeface="SEOptimist"/>
                <a:ea typeface="ＭＳ Ｐゴシック" charset="0"/>
                <a:cs typeface="SEOptimis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Geographic View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102968" y="5819559"/>
            <a:ext cx="1981200" cy="365125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400" kern="1200" baseline="0">
                <a:solidFill>
                  <a:schemeClr val="bg2"/>
                </a:solidFill>
                <a:latin typeface="SEOptimistLight"/>
                <a:ea typeface="ＭＳ Ｐゴシック" charset="0"/>
                <a:cs typeface="SEOptimistLight"/>
              </a:defRPr>
            </a:lvl1pPr>
            <a:lvl2pPr marL="0" indent="0" algn="l" defTabSz="457200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bg2"/>
                </a:solidFill>
                <a:latin typeface="SEOptimist"/>
                <a:ea typeface="ＭＳ Ｐゴシック" charset="0"/>
                <a:cs typeface="SEOptimist"/>
              </a:defRPr>
            </a:lvl2pPr>
            <a:lvl3pPr marL="228600" indent="-228600" algn="l" defTabSz="457200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Lucida Grande"/>
              <a:buChar char="&gt;"/>
              <a:defRPr sz="1400" kern="1200" baseline="0">
                <a:solidFill>
                  <a:schemeClr val="bg2"/>
                </a:solidFill>
                <a:latin typeface="SEOptimist"/>
                <a:ea typeface="ＭＳ Ｐゴシック" charset="0"/>
                <a:cs typeface="SEOptimist"/>
              </a:defRPr>
            </a:lvl3pPr>
            <a:lvl4pPr marL="0" indent="0" algn="l" defTabSz="457200" rtl="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bg1"/>
                </a:solidFill>
                <a:latin typeface="SEOptimist"/>
                <a:ea typeface="ＭＳ Ｐゴシック" charset="0"/>
                <a:cs typeface="SEOptimist"/>
              </a:defRPr>
            </a:lvl4pPr>
            <a:lvl5pPr marL="0" indent="0" algn="l" defTabSz="457200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bg1"/>
                </a:solidFill>
                <a:latin typeface="SEOptimist"/>
                <a:ea typeface="ＭＳ Ｐゴシック" charset="0"/>
                <a:cs typeface="SEOptimis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Schematic View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611317" y="5819559"/>
            <a:ext cx="1489075" cy="365125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400" kern="1200" baseline="0">
                <a:solidFill>
                  <a:schemeClr val="bg2"/>
                </a:solidFill>
                <a:latin typeface="SEOptimistLight"/>
                <a:ea typeface="ＭＳ Ｐゴシック" charset="0"/>
                <a:cs typeface="SEOptimistLight"/>
              </a:defRPr>
            </a:lvl1pPr>
            <a:lvl2pPr marL="0" indent="0" algn="l" defTabSz="457200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bg2"/>
                </a:solidFill>
                <a:latin typeface="SEOptimist"/>
                <a:ea typeface="ＭＳ Ｐゴシック" charset="0"/>
                <a:cs typeface="SEOptimist"/>
              </a:defRPr>
            </a:lvl2pPr>
            <a:lvl3pPr marL="228600" indent="-228600" algn="l" defTabSz="457200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 typeface="Lucida Grande"/>
              <a:buChar char="&gt;"/>
              <a:defRPr sz="1400" kern="1200" baseline="0">
                <a:solidFill>
                  <a:schemeClr val="bg2"/>
                </a:solidFill>
                <a:latin typeface="SEOptimist"/>
                <a:ea typeface="ＭＳ Ｐゴシック" charset="0"/>
                <a:cs typeface="SEOptimist"/>
              </a:defRPr>
            </a:lvl3pPr>
            <a:lvl4pPr marL="0" indent="0" algn="l" defTabSz="457200" rtl="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bg1"/>
                </a:solidFill>
                <a:latin typeface="SEOptimist"/>
                <a:ea typeface="ＭＳ Ｐゴシック" charset="0"/>
                <a:cs typeface="SEOptimist"/>
              </a:defRPr>
            </a:lvl4pPr>
            <a:lvl5pPr marL="0" indent="0" algn="l" defTabSz="457200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bg1"/>
                </a:solidFill>
                <a:latin typeface="SEOptimist"/>
                <a:ea typeface="ＭＳ Ｐゴシック" charset="0"/>
                <a:cs typeface="SEOptimis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Station View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7515" y="260648"/>
            <a:ext cx="82375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36C746"/>
                </a:solidFill>
                <a:latin typeface="Arial"/>
                <a:ea typeface="+mj-ea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Situational Awareness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612209" y="1124744"/>
            <a:ext cx="3320353" cy="995144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285750" indent="-285750" defTabSz="457200" eaLnBrk="1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sz="16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361950" indent="-182563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/>
                <a:cs typeface="Arial"/>
              </a:defRPr>
            </a:lvl2pPr>
            <a:lvl3pPr marL="538163" indent="-179388" defTabSz="4572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/>
                <a:cs typeface="Arial"/>
              </a:defRPr>
            </a:lvl3pPr>
            <a:lvl4pPr marL="719138" indent="-179388" defTabSz="4572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/>
                <a:cs typeface="Arial"/>
              </a:defRPr>
            </a:lvl4pPr>
            <a:lvl5pPr marL="896938" indent="-185738" defTabSz="4572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/>
                <a:cs typeface="Arial"/>
              </a:defRPr>
            </a:lvl5pPr>
            <a:lvl6pPr marL="896112" indent="-182880" defTabSz="45720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896112" indent="-182880" defTabSz="45720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cs typeface="+mn-cs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altLang="en-US" dirty="0"/>
              <a:t>Power forecasting</a:t>
            </a:r>
          </a:p>
          <a:p>
            <a:r>
              <a:rPr lang="en-US" altLang="en-US" dirty="0"/>
              <a:t>Historical analysis</a:t>
            </a:r>
          </a:p>
          <a:p>
            <a:r>
              <a:rPr lang="en-US" altLang="en-US" dirty="0"/>
              <a:t>Dashboard reporting</a:t>
            </a:r>
          </a:p>
        </p:txBody>
      </p:sp>
    </p:spTree>
    <p:extLst>
      <p:ext uri="{BB962C8B-B14F-4D97-AF65-F5344CB8AC3E}">
        <p14:creationId xmlns:p14="http://schemas.microsoft.com/office/powerpoint/2010/main" val="309220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400" cy="492443"/>
          </a:xfrm>
        </p:spPr>
        <p:txBody>
          <a:bodyPr/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Unified Application Examples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1323"/>
              </p:ext>
            </p:extLst>
          </p:nvPr>
        </p:nvGraphicFramePr>
        <p:xfrm>
          <a:off x="361950" y="1340768"/>
          <a:ext cx="8153400" cy="417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Curved Connector 19"/>
          <p:cNvCxnSpPr/>
          <p:nvPr/>
        </p:nvCxnSpPr>
        <p:spPr>
          <a:xfrm>
            <a:off x="2038350" y="3333580"/>
            <a:ext cx="1951178" cy="907928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34315" y="2785770"/>
            <a:ext cx="214218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Load Flow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State Estimation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Fault Analysis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Reliability Analysis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Relay Protection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Energy Losses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Historical Analysis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410325" y="4517093"/>
            <a:ext cx="2638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Fault Management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Switch Management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Crew Management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Under-load Switching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Large Area Restoration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Load Shedding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867716" y="4578917"/>
            <a:ext cx="124683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Telemetry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Alarming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Tagging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Trending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Reporting</a:t>
            </a:r>
          </a:p>
        </p:txBody>
      </p:sp>
      <p:cxnSp>
        <p:nvCxnSpPr>
          <p:cNvPr id="24" name="Curved Connector 23"/>
          <p:cNvCxnSpPr>
            <a:stCxn id="23" idx="3"/>
          </p:cNvCxnSpPr>
          <p:nvPr/>
        </p:nvCxnSpPr>
        <p:spPr>
          <a:xfrm flipV="1">
            <a:off x="2114550" y="4965227"/>
            <a:ext cx="1930678" cy="198466"/>
          </a:xfrm>
          <a:prstGeom prst="curvedConnector3">
            <a:avLst>
              <a:gd name="adj1" fmla="val 42896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6704013" y="2961288"/>
            <a:ext cx="21164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Volt/VAR Optimization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Network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Reconfig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Near &amp; Short-term Power Forecasting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Demand Response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Distributed Energy</a:t>
            </a:r>
          </a:p>
        </p:txBody>
      </p:sp>
      <p:cxnSp>
        <p:nvCxnSpPr>
          <p:cNvPr id="26" name="Curved Connector 25"/>
          <p:cNvCxnSpPr/>
          <p:nvPr/>
        </p:nvCxnSpPr>
        <p:spPr>
          <a:xfrm rot="10800000" flipV="1">
            <a:off x="4724400" y="2032218"/>
            <a:ext cx="1743076" cy="34997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6467476" y="1582068"/>
            <a:ext cx="25527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Network Reinforcement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Optimal Device Placement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DG &amp; EV Connections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Medium &amp; Long-term Power Forecasting</a:t>
            </a:r>
          </a:p>
        </p:txBody>
      </p:sp>
      <p:cxnSp>
        <p:nvCxnSpPr>
          <p:cNvPr id="28" name="Curved Connector 27"/>
          <p:cNvCxnSpPr>
            <a:stCxn id="25" idx="1"/>
          </p:cNvCxnSpPr>
          <p:nvPr/>
        </p:nvCxnSpPr>
        <p:spPr>
          <a:xfrm rot="10800000">
            <a:off x="4876805" y="2961288"/>
            <a:ext cx="1827209" cy="692498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553390" y="1649264"/>
            <a:ext cx="21612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Real-time Simulation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Off-line Simulation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What-if Analysis</a:t>
            </a:r>
          </a:p>
          <a:p>
            <a:pPr eaLnBrk="1" hangingPunct="1">
              <a:buClr>
                <a:srgbClr val="009530"/>
              </a:buClr>
              <a:buSzPct val="120000"/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Historical Playback</a:t>
            </a:r>
          </a:p>
        </p:txBody>
      </p:sp>
      <p:cxnSp>
        <p:nvCxnSpPr>
          <p:cNvPr id="30" name="Curved Connector 29"/>
          <p:cNvCxnSpPr/>
          <p:nvPr/>
        </p:nvCxnSpPr>
        <p:spPr>
          <a:xfrm flipV="1">
            <a:off x="2362200" y="1772816"/>
            <a:ext cx="1627328" cy="48939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31" name="Curved Connector 30"/>
          <p:cNvCxnSpPr/>
          <p:nvPr/>
        </p:nvCxnSpPr>
        <p:spPr>
          <a:xfrm rot="10800000">
            <a:off x="4800601" y="3623305"/>
            <a:ext cx="1609725" cy="155580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89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400" cy="492443"/>
          </a:xfrm>
        </p:spPr>
        <p:txBody>
          <a:bodyPr/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DER in Advanced Operations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96752"/>
            <a:ext cx="8226135" cy="4824398"/>
          </a:xfrm>
        </p:spPr>
        <p:txBody>
          <a:bodyPr/>
          <a:lstStyle/>
          <a:p>
            <a:r>
              <a:rPr lang="en-US" sz="1800" dirty="0"/>
              <a:t>Network Reconfiguration</a:t>
            </a:r>
          </a:p>
          <a:p>
            <a:pPr lvl="1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Objectives – Feeder load balancing, Transformer load balancing, Minimize energy losses, Reliability</a:t>
            </a:r>
          </a:p>
          <a:p>
            <a:r>
              <a:rPr lang="en-US" sz="1800" dirty="0"/>
              <a:t>Volt/VAR Optimization</a:t>
            </a:r>
          </a:p>
          <a:p>
            <a:pPr lvl="1">
              <a:spcBef>
                <a:spcPts val="200"/>
              </a:spcBef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Objectives - Power consumption reduction, Energy losses reduction, Customer voltage improvement, Medium voltage improvement, Power factor improvement, Minimized operations cost</a:t>
            </a:r>
          </a:p>
          <a:p>
            <a:r>
              <a:rPr lang="en-US" sz="1800" dirty="0"/>
              <a:t>FLISR and Large Area Restoration</a:t>
            </a:r>
          </a:p>
          <a:p>
            <a:pPr lvl="1"/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Planned and unplanned switching operations</a:t>
            </a:r>
          </a:p>
          <a:p>
            <a:r>
              <a:rPr lang="en-US" sz="1800" dirty="0"/>
              <a:t>Adaptive Relay Protection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Protection Relays – Overcurrent, Distance, Differential, Reclosers and Fuses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Modes – Operation, Sensitivity, Coordination and Settings</a:t>
            </a:r>
          </a:p>
          <a:p>
            <a:r>
              <a:rPr lang="en-US" sz="1800" dirty="0"/>
              <a:t>Distributed Energy Resources Management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Modeling, monitoring and optimized dispatch of DER</a:t>
            </a:r>
          </a:p>
          <a:p>
            <a:r>
              <a:rPr lang="en-US" sz="1800" dirty="0"/>
              <a:t>Network Planning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Applications – DER Connections, Power Forecasting, Network Reinforcement, Network Automation, Capacitor and Voltage Regulator Placement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382" y="4307538"/>
            <a:ext cx="2087104" cy="1080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893169"/>
            <a:ext cx="2477549" cy="9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79"/>
          <p:cNvSpPr>
            <a:spLocks/>
          </p:cNvSpPr>
          <p:nvPr/>
        </p:nvSpPr>
        <p:spPr bwMode="auto">
          <a:xfrm>
            <a:off x="3803576" y="4534408"/>
            <a:ext cx="3384550" cy="744537"/>
          </a:xfrm>
          <a:custGeom>
            <a:avLst/>
            <a:gdLst>
              <a:gd name="T0" fmla="*/ 0 w 10230"/>
              <a:gd name="T1" fmla="*/ 49375 h 10000"/>
              <a:gd name="T2" fmla="*/ 88993 w 10230"/>
              <a:gd name="T3" fmla="*/ 87505 h 10000"/>
              <a:gd name="T4" fmla="*/ 563403 w 10230"/>
              <a:gd name="T5" fmla="*/ 744721 h 10000"/>
              <a:gd name="T6" fmla="*/ 3384391 w 10230"/>
              <a:gd name="T7" fmla="*/ 735189 h 10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230" h="10000">
                <a:moveTo>
                  <a:pt x="0" y="663"/>
                </a:moveTo>
                <a:cubicBezTo>
                  <a:pt x="22" y="0"/>
                  <a:pt x="256" y="1113"/>
                  <a:pt x="269" y="1175"/>
                </a:cubicBezTo>
                <a:lnTo>
                  <a:pt x="1703" y="10000"/>
                </a:lnTo>
                <a:lnTo>
                  <a:pt x="10230" y="987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478" name="TextBox 10"/>
          <p:cNvSpPr txBox="1">
            <a:spLocks noChangeArrowheads="1"/>
          </p:cNvSpPr>
          <p:nvPr/>
        </p:nvSpPr>
        <p:spPr bwMode="auto">
          <a:xfrm>
            <a:off x="7223051" y="3733074"/>
            <a:ext cx="12906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</a:rPr>
              <a:t>Cost = $620,000</a:t>
            </a:r>
          </a:p>
        </p:txBody>
      </p:sp>
      <p:sp>
        <p:nvSpPr>
          <p:cNvPr id="105479" name="TextBox 12"/>
          <p:cNvSpPr txBox="1">
            <a:spLocks noChangeArrowheads="1"/>
          </p:cNvSpPr>
          <p:nvPr/>
        </p:nvSpPr>
        <p:spPr bwMode="auto">
          <a:xfrm>
            <a:off x="7231072" y="2127562"/>
            <a:ext cx="804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</a:rPr>
              <a:t>Cost = 0</a:t>
            </a:r>
          </a:p>
        </p:txBody>
      </p:sp>
      <p:sp>
        <p:nvSpPr>
          <p:cNvPr id="105480" name="TextBox 70"/>
          <p:cNvSpPr txBox="1">
            <a:spLocks noChangeArrowheads="1"/>
          </p:cNvSpPr>
          <p:nvPr/>
        </p:nvSpPr>
        <p:spPr bwMode="auto">
          <a:xfrm>
            <a:off x="2327995" y="4620133"/>
            <a:ext cx="15430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FF3300"/>
                </a:solidFill>
              </a:rPr>
              <a:t>Overload problem </a:t>
            </a:r>
          </a:p>
        </p:txBody>
      </p:sp>
      <p:sp>
        <p:nvSpPr>
          <p:cNvPr id="105481" name="TextBox 71"/>
          <p:cNvSpPr txBox="1">
            <a:spLocks noChangeArrowheads="1"/>
          </p:cNvSpPr>
          <p:nvPr/>
        </p:nvSpPr>
        <p:spPr bwMode="auto">
          <a:xfrm>
            <a:off x="7166905" y="5070816"/>
            <a:ext cx="1346784" cy="36933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xtLst/>
        </p:spPr>
        <p:txBody>
          <a:bodyPr wrap="square" lIns="91440" tIns="91440" rIns="91440" bIns="9144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</a:rPr>
              <a:t>Cost = $250,000</a:t>
            </a:r>
          </a:p>
        </p:txBody>
      </p:sp>
      <p:sp>
        <p:nvSpPr>
          <p:cNvPr id="105482" name="TextBox 72"/>
          <p:cNvSpPr txBox="1">
            <a:spLocks noChangeArrowheads="1"/>
          </p:cNvSpPr>
          <p:nvPr/>
        </p:nvSpPr>
        <p:spPr bwMode="auto">
          <a:xfrm>
            <a:off x="4465313" y="4355020"/>
            <a:ext cx="2890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333399"/>
                </a:solidFill>
              </a:rPr>
              <a:t>S4.2 Reconfiguration &amp; Load Shed</a:t>
            </a:r>
          </a:p>
        </p:txBody>
      </p:sp>
      <p:sp>
        <p:nvSpPr>
          <p:cNvPr id="105483" name="TextBox 73"/>
          <p:cNvSpPr txBox="1">
            <a:spLocks noChangeArrowheads="1"/>
          </p:cNvSpPr>
          <p:nvPr/>
        </p:nvSpPr>
        <p:spPr bwMode="auto">
          <a:xfrm>
            <a:off x="7223051" y="4454531"/>
            <a:ext cx="15049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</a:rPr>
              <a:t>Cost = $1,300,000</a:t>
            </a:r>
          </a:p>
        </p:txBody>
      </p:sp>
      <p:sp>
        <p:nvSpPr>
          <p:cNvPr id="105484" name="TextBox 74"/>
          <p:cNvSpPr txBox="1">
            <a:spLocks noChangeArrowheads="1"/>
          </p:cNvSpPr>
          <p:nvPr/>
        </p:nvSpPr>
        <p:spPr bwMode="auto">
          <a:xfrm>
            <a:off x="7223051" y="5781201"/>
            <a:ext cx="13398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</a:rPr>
              <a:t>Cost = $1,400,000</a:t>
            </a:r>
          </a:p>
        </p:txBody>
      </p:sp>
      <p:sp>
        <p:nvSpPr>
          <p:cNvPr id="105485" name="TextBox 75"/>
          <p:cNvSpPr txBox="1">
            <a:spLocks noChangeArrowheads="1"/>
          </p:cNvSpPr>
          <p:nvPr/>
        </p:nvSpPr>
        <p:spPr bwMode="auto">
          <a:xfrm>
            <a:off x="7223051" y="1508847"/>
            <a:ext cx="8064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</a:rPr>
              <a:t>Cost = 0</a:t>
            </a:r>
          </a:p>
        </p:txBody>
      </p:sp>
      <p:sp>
        <p:nvSpPr>
          <p:cNvPr id="105486" name="TextBox 76"/>
          <p:cNvSpPr txBox="1">
            <a:spLocks noChangeArrowheads="1"/>
          </p:cNvSpPr>
          <p:nvPr/>
        </p:nvSpPr>
        <p:spPr bwMode="auto">
          <a:xfrm>
            <a:off x="4489376" y="5650420"/>
            <a:ext cx="2519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333399"/>
                </a:solidFill>
              </a:rPr>
              <a:t>S4.4 Energy Storage</a:t>
            </a:r>
            <a:endParaRPr lang="en-US" sz="1200" baseline="-25000" dirty="0">
              <a:solidFill>
                <a:srgbClr val="333399"/>
              </a:solidFill>
            </a:endParaRPr>
          </a:p>
        </p:txBody>
      </p:sp>
      <p:sp>
        <p:nvSpPr>
          <p:cNvPr id="105487" name="TextBox 77"/>
          <p:cNvSpPr txBox="1">
            <a:spLocks noChangeArrowheads="1"/>
          </p:cNvSpPr>
          <p:nvPr/>
        </p:nvSpPr>
        <p:spPr bwMode="auto">
          <a:xfrm>
            <a:off x="4489376" y="1372671"/>
            <a:ext cx="25193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</a:rPr>
              <a:t>No problem</a:t>
            </a:r>
            <a:endParaRPr 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105488" name="Freeform 70"/>
          <p:cNvSpPr>
            <a:spLocks/>
          </p:cNvSpPr>
          <p:nvPr/>
        </p:nvSpPr>
        <p:spPr bwMode="auto">
          <a:xfrm>
            <a:off x="907976" y="1599636"/>
            <a:ext cx="6273800" cy="1688584"/>
          </a:xfrm>
          <a:custGeom>
            <a:avLst/>
            <a:gdLst>
              <a:gd name="T0" fmla="*/ 0 w 10000"/>
              <a:gd name="T1" fmla="*/ 1536 h 10045"/>
              <a:gd name="T2" fmla="*/ 384 w 10000"/>
              <a:gd name="T3" fmla="*/ 0 h 10045"/>
              <a:gd name="T4" fmla="*/ 3912 w 10000"/>
              <a:gd name="T5" fmla="*/ 7 h 10045"/>
              <a:gd name="T6" fmla="*/ 0 60000 65536"/>
              <a:gd name="T7" fmla="*/ 0 60000 65536"/>
              <a:gd name="T8" fmla="*/ 0 60000 65536"/>
              <a:gd name="connsiteX0" fmla="*/ 0 w 10000"/>
              <a:gd name="connsiteY0" fmla="*/ 10000 h 10000"/>
              <a:gd name="connsiteX1" fmla="*/ 1493 w 10000"/>
              <a:gd name="connsiteY1" fmla="*/ 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493 w 10000"/>
              <a:gd name="connsiteY1" fmla="*/ 7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493" y="7"/>
                </a:lnTo>
                <a:lnTo>
                  <a:pt x="1000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9" name="Freeform 72"/>
          <p:cNvSpPr>
            <a:spLocks/>
          </p:cNvSpPr>
          <p:nvPr/>
        </p:nvSpPr>
        <p:spPr bwMode="auto">
          <a:xfrm>
            <a:off x="898450" y="2218761"/>
            <a:ext cx="6289675" cy="1117084"/>
          </a:xfrm>
          <a:custGeom>
            <a:avLst/>
            <a:gdLst>
              <a:gd name="T0" fmla="*/ 0 w 4376"/>
              <a:gd name="T1" fmla="*/ 1103 h 1762"/>
              <a:gd name="T2" fmla="*/ 573 w 4376"/>
              <a:gd name="T3" fmla="*/ 0 h 1762"/>
              <a:gd name="T4" fmla="*/ 3952 w 4376"/>
              <a:gd name="T5" fmla="*/ 4 h 1762"/>
              <a:gd name="T6" fmla="*/ 0 60000 65536"/>
              <a:gd name="T7" fmla="*/ 0 60000 65536"/>
              <a:gd name="T8" fmla="*/ 0 60000 65536"/>
              <a:gd name="T9" fmla="*/ 0 w 4376"/>
              <a:gd name="T10" fmla="*/ 0 h 1762"/>
              <a:gd name="T11" fmla="*/ 4376 w 4376"/>
              <a:gd name="T12" fmla="*/ 1762 h 17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76" h="1762">
                <a:moveTo>
                  <a:pt x="0" y="1762"/>
                </a:moveTo>
                <a:lnTo>
                  <a:pt x="634" y="0"/>
                </a:lnTo>
                <a:lnTo>
                  <a:pt x="4376" y="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0" name="Line 77"/>
          <p:cNvSpPr>
            <a:spLocks noChangeShapeType="1"/>
          </p:cNvSpPr>
          <p:nvPr/>
        </p:nvSpPr>
        <p:spPr bwMode="auto">
          <a:xfrm flipV="1">
            <a:off x="3871045" y="4558220"/>
            <a:ext cx="3310731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5491" name="Freeform 78"/>
          <p:cNvSpPr>
            <a:spLocks/>
          </p:cNvSpPr>
          <p:nvPr/>
        </p:nvSpPr>
        <p:spPr bwMode="auto">
          <a:xfrm>
            <a:off x="3832151" y="3823208"/>
            <a:ext cx="3349625" cy="742950"/>
          </a:xfrm>
          <a:custGeom>
            <a:avLst/>
            <a:gdLst>
              <a:gd name="T0" fmla="*/ 0 w 2576"/>
              <a:gd name="T1" fmla="*/ 468 h 468"/>
              <a:gd name="T2" fmla="*/ 314 w 2576"/>
              <a:gd name="T3" fmla="*/ 12 h 468"/>
              <a:gd name="T4" fmla="*/ 2138 w 2576"/>
              <a:gd name="T5" fmla="*/ 0 h 468"/>
              <a:gd name="T6" fmla="*/ 0 60000 65536"/>
              <a:gd name="T7" fmla="*/ 0 60000 65536"/>
              <a:gd name="T8" fmla="*/ 0 60000 65536"/>
              <a:gd name="T9" fmla="*/ 0 w 2576"/>
              <a:gd name="T10" fmla="*/ 0 h 468"/>
              <a:gd name="T11" fmla="*/ 2576 w 2576"/>
              <a:gd name="T12" fmla="*/ 468 h 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6" h="468">
                <a:moveTo>
                  <a:pt x="0" y="468"/>
                </a:moveTo>
                <a:lnTo>
                  <a:pt x="378" y="12"/>
                </a:lnTo>
                <a:lnTo>
                  <a:pt x="2576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5492" name="Freeform 79"/>
          <p:cNvSpPr>
            <a:spLocks/>
          </p:cNvSpPr>
          <p:nvPr/>
        </p:nvSpPr>
        <p:spPr bwMode="auto">
          <a:xfrm>
            <a:off x="3813101" y="4572508"/>
            <a:ext cx="3343275" cy="1306512"/>
          </a:xfrm>
          <a:custGeom>
            <a:avLst/>
            <a:gdLst>
              <a:gd name="T0" fmla="*/ 0 w 10000"/>
              <a:gd name="T1" fmla="*/ 0 h 10000"/>
              <a:gd name="T2" fmla="*/ 378 w 10000"/>
              <a:gd name="T3" fmla="*/ 823 h 10000"/>
              <a:gd name="T4" fmla="*/ 2106 w 10000"/>
              <a:gd name="T5" fmla="*/ 823 h 10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795" y="10000"/>
                </a:lnTo>
                <a:lnTo>
                  <a:pt x="10000" y="1000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493" name="Freeform 83"/>
          <p:cNvSpPr>
            <a:spLocks/>
          </p:cNvSpPr>
          <p:nvPr/>
        </p:nvSpPr>
        <p:spPr bwMode="auto">
          <a:xfrm>
            <a:off x="895275" y="3351720"/>
            <a:ext cx="2882743" cy="1206500"/>
          </a:xfrm>
          <a:custGeom>
            <a:avLst/>
            <a:gdLst>
              <a:gd name="T0" fmla="*/ 2072 w 10000"/>
              <a:gd name="T1" fmla="*/ 760 h 10000"/>
              <a:gd name="T2" fmla="*/ 740 w 10000"/>
              <a:gd name="T3" fmla="*/ 759 h 10000"/>
              <a:gd name="T4" fmla="*/ 0 w 10000"/>
              <a:gd name="T5" fmla="*/ 0 h 10000"/>
              <a:gd name="T6" fmla="*/ 0 60000 65536"/>
              <a:gd name="T7" fmla="*/ 0 60000 65536"/>
              <a:gd name="T8" fmla="*/ 0 60000 65536"/>
              <a:gd name="connsiteX0" fmla="*/ 10000 w 10000"/>
              <a:gd name="connsiteY0" fmla="*/ 10000 h 10000"/>
              <a:gd name="connsiteX1" fmla="*/ 2875 w 10000"/>
              <a:gd name="connsiteY1" fmla="*/ 9981 h 10000"/>
              <a:gd name="connsiteX2" fmla="*/ 0 w 10000"/>
              <a:gd name="connsiteY2" fmla="*/ 0 h 10000"/>
              <a:gd name="connsiteX0" fmla="*/ 8764 w 8764"/>
              <a:gd name="connsiteY0" fmla="*/ 10000 h 10000"/>
              <a:gd name="connsiteX1" fmla="*/ 2875 w 8764"/>
              <a:gd name="connsiteY1" fmla="*/ 9981 h 10000"/>
              <a:gd name="connsiteX2" fmla="*/ 0 w 8764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4" h="10000">
                <a:moveTo>
                  <a:pt x="8764" y="10000"/>
                </a:moveTo>
                <a:lnTo>
                  <a:pt x="2875" y="9981"/>
                </a:lnTo>
                <a:cubicBezTo>
                  <a:pt x="1685" y="6654"/>
                  <a:pt x="1190" y="3327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4" name="Freeform 84"/>
          <p:cNvSpPr>
            <a:spLocks/>
          </p:cNvSpPr>
          <p:nvPr/>
        </p:nvSpPr>
        <p:spPr bwMode="auto">
          <a:xfrm>
            <a:off x="917501" y="2855905"/>
            <a:ext cx="6264275" cy="473590"/>
          </a:xfrm>
          <a:custGeom>
            <a:avLst/>
            <a:gdLst>
              <a:gd name="T0" fmla="*/ 3964 w 3664"/>
              <a:gd name="T1" fmla="*/ 0 h 1110"/>
              <a:gd name="T2" fmla="*/ 605 w 3664"/>
              <a:gd name="T3" fmla="*/ 0 h 1110"/>
              <a:gd name="T4" fmla="*/ 0 w 3664"/>
              <a:gd name="T5" fmla="*/ 425 h 1110"/>
              <a:gd name="T6" fmla="*/ 0 60000 65536"/>
              <a:gd name="T7" fmla="*/ 0 60000 65536"/>
              <a:gd name="T8" fmla="*/ 0 60000 65536"/>
              <a:gd name="T9" fmla="*/ 0 w 3664"/>
              <a:gd name="T10" fmla="*/ 0 h 1110"/>
              <a:gd name="T11" fmla="*/ 3664 w 3664"/>
              <a:gd name="T12" fmla="*/ 1110 h 1110"/>
              <a:gd name="connsiteX0" fmla="*/ 10000 w 10000"/>
              <a:gd name="connsiteY0" fmla="*/ 0 h 10000"/>
              <a:gd name="connsiteX1" fmla="*/ 1445 w 10000"/>
              <a:gd name="connsiteY1" fmla="*/ 0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1445" y="0"/>
                </a:lnTo>
                <a:cubicBezTo>
                  <a:pt x="936" y="3333"/>
                  <a:pt x="509" y="6667"/>
                  <a:pt x="0" y="1000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6" name="Oval 118"/>
          <p:cNvSpPr>
            <a:spLocks noChangeAspect="1" noChangeArrowheads="1"/>
          </p:cNvSpPr>
          <p:nvPr/>
        </p:nvSpPr>
        <p:spPr bwMode="auto">
          <a:xfrm>
            <a:off x="755576" y="3239008"/>
            <a:ext cx="195263" cy="195262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5499" name="TextBox 9"/>
          <p:cNvSpPr txBox="1">
            <a:spLocks noChangeArrowheads="1"/>
          </p:cNvSpPr>
          <p:nvPr/>
        </p:nvSpPr>
        <p:spPr bwMode="auto">
          <a:xfrm>
            <a:off x="1861270" y="1340768"/>
            <a:ext cx="25193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</a:rPr>
              <a:t>S1 - State </a:t>
            </a:r>
            <a:r>
              <a:rPr lang="en-US" sz="1400" dirty="0" err="1">
                <a:solidFill>
                  <a:srgbClr val="000000"/>
                </a:solidFill>
              </a:rPr>
              <a:t>DG</a:t>
            </a:r>
            <a:r>
              <a:rPr lang="en-US" sz="1400" baseline="-25000" dirty="0" err="1">
                <a:solidFill>
                  <a:srgbClr val="000000"/>
                </a:solidFill>
              </a:rPr>
              <a:t>max</a:t>
            </a:r>
            <a:r>
              <a:rPr lang="en-US" sz="1400" dirty="0" err="1">
                <a:solidFill>
                  <a:srgbClr val="000000"/>
                </a:solidFill>
              </a:rPr>
              <a:t>L</a:t>
            </a:r>
            <a:r>
              <a:rPr lang="en-US" sz="1400" baseline="-25000" dirty="0" err="1">
                <a:solidFill>
                  <a:srgbClr val="000000"/>
                </a:solidFill>
              </a:rPr>
              <a:t>max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05500" name="TextBox 70"/>
          <p:cNvSpPr txBox="1">
            <a:spLocks noChangeArrowheads="1"/>
          </p:cNvSpPr>
          <p:nvPr/>
        </p:nvSpPr>
        <p:spPr bwMode="auto">
          <a:xfrm>
            <a:off x="4489376" y="2003432"/>
            <a:ext cx="25193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</a:rPr>
              <a:t>No problem</a:t>
            </a:r>
            <a:endParaRPr 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105501" name="TextBox 9"/>
          <p:cNvSpPr txBox="1">
            <a:spLocks noChangeArrowheads="1"/>
          </p:cNvSpPr>
          <p:nvPr/>
        </p:nvSpPr>
        <p:spPr bwMode="auto">
          <a:xfrm>
            <a:off x="1861270" y="2602391"/>
            <a:ext cx="25193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</a:rPr>
              <a:t>S3 - State </a:t>
            </a:r>
            <a:r>
              <a:rPr lang="en-US" sz="1400" dirty="0" err="1">
                <a:solidFill>
                  <a:srgbClr val="000000"/>
                </a:solidFill>
              </a:rPr>
              <a:t>DG</a:t>
            </a:r>
            <a:r>
              <a:rPr lang="en-US" sz="1400" baseline="-25000" dirty="0" err="1">
                <a:solidFill>
                  <a:srgbClr val="000000"/>
                </a:solidFill>
              </a:rPr>
              <a:t>max</a:t>
            </a:r>
            <a:r>
              <a:rPr lang="en-US" sz="1400" dirty="0" err="1">
                <a:solidFill>
                  <a:srgbClr val="000000"/>
                </a:solidFill>
              </a:rPr>
              <a:t>L</a:t>
            </a:r>
            <a:r>
              <a:rPr lang="en-US" sz="1400" baseline="-25000" dirty="0" err="1">
                <a:solidFill>
                  <a:srgbClr val="000000"/>
                </a:solidFill>
              </a:rPr>
              <a:t>min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05502" name="TextBox 76"/>
          <p:cNvSpPr txBox="1">
            <a:spLocks noChangeArrowheads="1"/>
          </p:cNvSpPr>
          <p:nvPr/>
        </p:nvSpPr>
        <p:spPr bwMode="auto">
          <a:xfrm>
            <a:off x="1861270" y="4308983"/>
            <a:ext cx="25193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</a:rPr>
              <a:t>S4 - State </a:t>
            </a:r>
            <a:r>
              <a:rPr lang="en-US" sz="1400" dirty="0" err="1">
                <a:solidFill>
                  <a:srgbClr val="000000"/>
                </a:solidFill>
              </a:rPr>
              <a:t>DG</a:t>
            </a:r>
            <a:r>
              <a:rPr lang="en-US" sz="1400" baseline="-25000" dirty="0" err="1">
                <a:solidFill>
                  <a:srgbClr val="000000"/>
                </a:solidFill>
              </a:rPr>
              <a:t>min</a:t>
            </a:r>
            <a:r>
              <a:rPr lang="en-US" sz="1400" dirty="0" err="1">
                <a:solidFill>
                  <a:srgbClr val="000000"/>
                </a:solidFill>
              </a:rPr>
              <a:t>L</a:t>
            </a:r>
            <a:r>
              <a:rPr lang="en-US" sz="1400" baseline="-25000" dirty="0" err="1">
                <a:solidFill>
                  <a:srgbClr val="000000"/>
                </a:solidFill>
              </a:rPr>
              <a:t>max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05503" name="TextBox 77"/>
          <p:cNvSpPr txBox="1">
            <a:spLocks noChangeArrowheads="1"/>
          </p:cNvSpPr>
          <p:nvPr/>
        </p:nvSpPr>
        <p:spPr bwMode="auto">
          <a:xfrm>
            <a:off x="1861270" y="1971515"/>
            <a:ext cx="25193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</a:rPr>
              <a:t>S2 - State </a:t>
            </a:r>
            <a:r>
              <a:rPr lang="en-US" sz="1400" dirty="0" err="1">
                <a:solidFill>
                  <a:srgbClr val="000000"/>
                </a:solidFill>
              </a:rPr>
              <a:t>DG</a:t>
            </a:r>
            <a:r>
              <a:rPr lang="en-US" sz="1400" baseline="-25000" dirty="0" err="1">
                <a:solidFill>
                  <a:srgbClr val="000000"/>
                </a:solidFill>
              </a:rPr>
              <a:t>min</a:t>
            </a:r>
            <a:r>
              <a:rPr lang="en-US" sz="1400" dirty="0" err="1">
                <a:solidFill>
                  <a:srgbClr val="000000"/>
                </a:solidFill>
              </a:rPr>
              <a:t>L</a:t>
            </a:r>
            <a:r>
              <a:rPr lang="en-US" sz="1400" baseline="-25000" dirty="0" err="1">
                <a:solidFill>
                  <a:srgbClr val="000000"/>
                </a:solidFill>
              </a:rPr>
              <a:t>min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05504" name="TextBox 70"/>
          <p:cNvSpPr txBox="1">
            <a:spLocks noChangeArrowheads="1"/>
          </p:cNvSpPr>
          <p:nvPr/>
        </p:nvSpPr>
        <p:spPr bwMode="auto">
          <a:xfrm>
            <a:off x="4489376" y="2640742"/>
            <a:ext cx="2519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333399"/>
                </a:solidFill>
              </a:rPr>
              <a:t>S3.1 Volt/VAR Optimization</a:t>
            </a:r>
          </a:p>
        </p:txBody>
      </p:sp>
      <p:sp>
        <p:nvSpPr>
          <p:cNvPr id="105505" name="TextBox 12"/>
          <p:cNvSpPr txBox="1">
            <a:spLocks noChangeArrowheads="1"/>
          </p:cNvSpPr>
          <p:nvPr/>
        </p:nvSpPr>
        <p:spPr bwMode="auto">
          <a:xfrm>
            <a:off x="7231072" y="2756850"/>
            <a:ext cx="11926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</a:rPr>
              <a:t>Cost = $50,000</a:t>
            </a:r>
          </a:p>
        </p:txBody>
      </p:sp>
      <p:sp>
        <p:nvSpPr>
          <p:cNvPr id="105506" name="TextBox 70"/>
          <p:cNvSpPr txBox="1">
            <a:spLocks noChangeArrowheads="1"/>
          </p:cNvSpPr>
          <p:nvPr/>
        </p:nvSpPr>
        <p:spPr bwMode="auto">
          <a:xfrm>
            <a:off x="2322940" y="2908779"/>
            <a:ext cx="25193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FF3300"/>
                </a:solidFill>
              </a:rPr>
              <a:t>Voltage problem</a:t>
            </a:r>
            <a:endParaRPr lang="en-US" sz="1200" baseline="-25000" dirty="0">
              <a:solidFill>
                <a:srgbClr val="FF3300"/>
              </a:solidFill>
            </a:endParaRPr>
          </a:p>
        </p:txBody>
      </p:sp>
      <p:sp>
        <p:nvSpPr>
          <p:cNvPr id="105507" name="TextBox 72"/>
          <p:cNvSpPr txBox="1">
            <a:spLocks noChangeArrowheads="1"/>
          </p:cNvSpPr>
          <p:nvPr/>
        </p:nvSpPr>
        <p:spPr bwMode="auto">
          <a:xfrm>
            <a:off x="4473334" y="5086858"/>
            <a:ext cx="2519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333399"/>
                </a:solidFill>
              </a:rPr>
              <a:t>S4.3 Volt/VAR/Watt Optimization</a:t>
            </a:r>
          </a:p>
        </p:txBody>
      </p:sp>
      <p:sp>
        <p:nvSpPr>
          <p:cNvPr id="105508" name="Oval 118"/>
          <p:cNvSpPr>
            <a:spLocks noChangeAspect="1" noChangeArrowheads="1"/>
          </p:cNvSpPr>
          <p:nvPr/>
        </p:nvSpPr>
        <p:spPr bwMode="auto">
          <a:xfrm>
            <a:off x="3708326" y="4464558"/>
            <a:ext cx="195263" cy="195262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5509" name="TextBox 72"/>
          <p:cNvSpPr txBox="1">
            <a:spLocks noChangeArrowheads="1"/>
          </p:cNvSpPr>
          <p:nvPr/>
        </p:nvSpPr>
        <p:spPr bwMode="auto">
          <a:xfrm>
            <a:off x="4489376" y="3637470"/>
            <a:ext cx="2890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333399"/>
                </a:solidFill>
              </a:rPr>
              <a:t>S4.1 Conductor Reinforcement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07448" y="261580"/>
            <a:ext cx="8280400" cy="492443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6C746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dirty="0">
                <a:solidFill>
                  <a:schemeClr val="bg2">
                    <a:lumMod val="75000"/>
                  </a:schemeClr>
                </a:solidFill>
              </a:rPr>
              <a:t>DER Operations Planning Analysis</a:t>
            </a:r>
          </a:p>
        </p:txBody>
      </p:sp>
    </p:spTree>
    <p:extLst>
      <p:ext uri="{BB962C8B-B14F-4D97-AF65-F5344CB8AC3E}">
        <p14:creationId xmlns:p14="http://schemas.microsoft.com/office/powerpoint/2010/main" val="3257179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8" grpId="0"/>
      <p:bldP spid="105480" grpId="0"/>
      <p:bldP spid="105481" grpId="0" animBg="1"/>
      <p:bldP spid="105482" grpId="0"/>
      <p:bldP spid="105483" grpId="0"/>
      <p:bldP spid="105484" grpId="0"/>
      <p:bldP spid="105486" grpId="0"/>
      <p:bldP spid="105490" grpId="0" animBg="1"/>
      <p:bldP spid="105491" grpId="0" animBg="1"/>
      <p:bldP spid="105492" grpId="0" animBg="1"/>
      <p:bldP spid="105493" grpId="0" animBg="1"/>
      <p:bldP spid="105494" grpId="0" animBg="1"/>
      <p:bldP spid="105501" grpId="0"/>
      <p:bldP spid="105502" grpId="0"/>
      <p:bldP spid="105504" grpId="0"/>
      <p:bldP spid="105505" grpId="0"/>
      <p:bldP spid="105506" grpId="0"/>
      <p:bldP spid="105507" grpId="0"/>
      <p:bldP spid="105508" grpId="0" animBg="1"/>
      <p:bldP spid="1055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4" y="1484784"/>
            <a:ext cx="44640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90109" y="260648"/>
            <a:ext cx="66620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6C746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36C74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NREL INTEGRATE Project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Dispatch of traditional and new grid edge devices</a:t>
            </a:r>
          </a:p>
        </p:txBody>
      </p: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4871666" y="3031703"/>
            <a:ext cx="4058227" cy="3349625"/>
            <a:chOff x="4898070" y="1366916"/>
            <a:chExt cx="4059559" cy="3044669"/>
          </a:xfrm>
        </p:grpSpPr>
        <p:pic>
          <p:nvPicPr>
            <p:cNvPr id="39944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070" y="1366916"/>
              <a:ext cx="4059559" cy="304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651121" y="1714672"/>
              <a:ext cx="1225663" cy="36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97683" y="3600635"/>
              <a:ext cx="1549042" cy="502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9941" name="Title 1"/>
          <p:cNvSpPr txBox="1">
            <a:spLocks/>
          </p:cNvSpPr>
          <p:nvPr/>
        </p:nvSpPr>
        <p:spPr bwMode="auto">
          <a:xfrm>
            <a:off x="6057900" y="1693838"/>
            <a:ext cx="18034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182563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938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9138" indent="-17938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6938" indent="-18573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41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13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85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57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u="sng" kern="0" dirty="0">
                <a:solidFill>
                  <a:srgbClr val="0070C0"/>
                </a:solidFill>
              </a:rPr>
              <a:t>I</a:t>
            </a:r>
            <a:r>
              <a:rPr lang="en-US" altLang="en-US" sz="1600" kern="0" dirty="0">
                <a:solidFill>
                  <a:srgbClr val="0070C0"/>
                </a:solidFill>
              </a:rPr>
              <a:t>ntegrated </a:t>
            </a:r>
            <a:r>
              <a:rPr lang="en-US" altLang="en-US" sz="1600" u="sng" kern="0" dirty="0">
                <a:solidFill>
                  <a:srgbClr val="0070C0"/>
                </a:solidFill>
              </a:rPr>
              <a:t>N</a:t>
            </a:r>
            <a:r>
              <a:rPr lang="en-US" altLang="en-US" sz="1600" kern="0" dirty="0">
                <a:solidFill>
                  <a:srgbClr val="0070C0"/>
                </a:solidFill>
              </a:rPr>
              <a:t>etwork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u="sng" kern="0" dirty="0">
                <a:solidFill>
                  <a:srgbClr val="0070C0"/>
                </a:solidFill>
              </a:rPr>
              <a:t>T</a:t>
            </a:r>
            <a:r>
              <a:rPr lang="en-US" altLang="en-US" sz="1600" kern="0" dirty="0">
                <a:solidFill>
                  <a:srgbClr val="0070C0"/>
                </a:solidFill>
              </a:rPr>
              <a:t>estbed for </a:t>
            </a:r>
            <a:r>
              <a:rPr lang="en-US" altLang="en-US" sz="1600" u="sng" kern="0" dirty="0">
                <a:solidFill>
                  <a:srgbClr val="0070C0"/>
                </a:solidFill>
              </a:rPr>
              <a:t>E</a:t>
            </a:r>
            <a:r>
              <a:rPr lang="en-US" altLang="en-US" sz="1600" kern="0" dirty="0">
                <a:solidFill>
                  <a:srgbClr val="0070C0"/>
                </a:solidFill>
              </a:rPr>
              <a:t>nergy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u="sng" kern="0" dirty="0">
                <a:solidFill>
                  <a:srgbClr val="0070C0"/>
                </a:solidFill>
              </a:rPr>
              <a:t>G</a:t>
            </a:r>
            <a:r>
              <a:rPr lang="en-US" altLang="en-US" sz="1600" kern="0" dirty="0">
                <a:solidFill>
                  <a:srgbClr val="0070C0"/>
                </a:solidFill>
              </a:rPr>
              <a:t>rid </a:t>
            </a:r>
            <a:r>
              <a:rPr lang="en-US" altLang="en-US" sz="1600" u="sng" kern="0" dirty="0">
                <a:solidFill>
                  <a:srgbClr val="0070C0"/>
                </a:solidFill>
              </a:rPr>
              <a:t>R</a:t>
            </a:r>
            <a:r>
              <a:rPr lang="en-US" altLang="en-US" sz="1600" kern="0" dirty="0">
                <a:solidFill>
                  <a:srgbClr val="0070C0"/>
                </a:solidFill>
              </a:rPr>
              <a:t>esearch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u="sng" kern="0" dirty="0">
                <a:solidFill>
                  <a:srgbClr val="0070C0"/>
                </a:solidFill>
              </a:rPr>
              <a:t>a</a:t>
            </a:r>
            <a:r>
              <a:rPr lang="en-US" altLang="en-US" sz="1600" kern="0" dirty="0">
                <a:solidFill>
                  <a:srgbClr val="0070C0"/>
                </a:solidFill>
              </a:rPr>
              <a:t>nd </a:t>
            </a:r>
            <a:r>
              <a:rPr lang="en-US" altLang="en-US" sz="1600" u="sng" kern="0" dirty="0">
                <a:solidFill>
                  <a:srgbClr val="0070C0"/>
                </a:solidFill>
              </a:rPr>
              <a:t>T</a:t>
            </a:r>
            <a:r>
              <a:rPr lang="en-US" altLang="en-US" sz="1600" kern="0" dirty="0">
                <a:solidFill>
                  <a:srgbClr val="0070C0"/>
                </a:solidFill>
              </a:rPr>
              <a:t>echnology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u="sng" kern="0" dirty="0">
                <a:solidFill>
                  <a:srgbClr val="0070C0"/>
                </a:solidFill>
              </a:rPr>
              <a:t>E</a:t>
            </a:r>
            <a:r>
              <a:rPr lang="en-US" altLang="en-US" sz="1600" kern="0" dirty="0">
                <a:solidFill>
                  <a:srgbClr val="0070C0"/>
                </a:solidFill>
              </a:rPr>
              <a:t>xperimentation</a:t>
            </a:r>
          </a:p>
        </p:txBody>
      </p:sp>
      <p:sp>
        <p:nvSpPr>
          <p:cNvPr id="39942" name="Title 1"/>
          <p:cNvSpPr txBox="1">
            <a:spLocks/>
          </p:cNvSpPr>
          <p:nvPr/>
        </p:nvSpPr>
        <p:spPr bwMode="auto">
          <a:xfrm>
            <a:off x="4819650" y="3429000"/>
            <a:ext cx="427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182563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938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9138" indent="-17938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6938" indent="-18573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41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13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85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57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kern="0" dirty="0">
                <a:solidFill>
                  <a:srgbClr val="0070C0"/>
                </a:solidFill>
              </a:rPr>
              <a:t>Schematic view with resource grouping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9552" y="4770437"/>
            <a:ext cx="23762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182563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938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9138" indent="-17938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6938" indent="-18573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41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13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85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57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u="sng" kern="0" dirty="0">
                <a:solidFill>
                  <a:srgbClr val="0070C0"/>
                </a:solidFill>
              </a:rPr>
              <a:t>Current Use Cases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0" dirty="0">
                <a:solidFill>
                  <a:srgbClr val="0070C0"/>
                </a:solidFill>
              </a:rPr>
              <a:t>Over voltage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0" dirty="0">
                <a:solidFill>
                  <a:srgbClr val="0070C0"/>
                </a:solidFill>
              </a:rPr>
              <a:t>Under voltage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0" dirty="0">
                <a:solidFill>
                  <a:srgbClr val="0070C0"/>
                </a:solidFill>
              </a:rPr>
              <a:t>Reverse power flow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0" dirty="0">
                <a:solidFill>
                  <a:srgbClr val="0070C0"/>
                </a:solidFill>
              </a:rPr>
              <a:t>Excessive load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0" dirty="0">
                <a:solidFill>
                  <a:srgbClr val="0070C0"/>
                </a:solidFill>
              </a:rPr>
              <a:t>VAR support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771799" y="4770437"/>
            <a:ext cx="237626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182563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8163" indent="-17938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9138" indent="-17938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6938" indent="-185738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41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113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85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5738" indent="-185738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u="sng" kern="0" dirty="0">
                <a:solidFill>
                  <a:srgbClr val="0070C0"/>
                </a:solidFill>
              </a:rPr>
              <a:t>Future Use Cases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0" dirty="0">
                <a:solidFill>
                  <a:srgbClr val="0070C0"/>
                </a:solidFill>
              </a:rPr>
              <a:t>Phantom load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0" dirty="0">
                <a:solidFill>
                  <a:srgbClr val="0070C0"/>
                </a:solidFill>
              </a:rPr>
              <a:t>Voltage flicker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0" dirty="0">
                <a:solidFill>
                  <a:srgbClr val="0070C0"/>
                </a:solidFill>
              </a:rPr>
              <a:t>Abnormal switching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0" dirty="0">
                <a:solidFill>
                  <a:srgbClr val="0070C0"/>
                </a:solidFill>
              </a:rPr>
              <a:t>Voltage hunting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kern="0" dirty="0">
                <a:solidFill>
                  <a:srgbClr val="0070C0"/>
                </a:solidFill>
              </a:rPr>
              <a:t>Regulator runaway</a:t>
            </a:r>
          </a:p>
          <a:p>
            <a:pPr marL="285750" indent="-285750" fontAlgn="auto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8035" y="260648"/>
            <a:ext cx="8280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Operations and Demand Response</a:t>
            </a:r>
            <a:br>
              <a:rPr lang="en-US" sz="32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/>
                </a:solidFill>
                <a:ea typeface="+mn-ea"/>
              </a:rPr>
              <a:t>Evolution of Demand Management</a:t>
            </a:r>
            <a:endParaRPr lang="en-US" sz="1200" b="1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6962" y="1556792"/>
            <a:ext cx="3426966" cy="3221395"/>
          </a:xfrm>
        </p:spPr>
        <p:txBody>
          <a:bodyPr/>
          <a:lstStyle/>
          <a:p>
            <a:pPr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800" dirty="0"/>
              <a:t>Peak load events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Fast-acting DR switching scenarios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DR coordinated with utility operations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800" dirty="0"/>
              <a:t>Restoration events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Planned and unplanned outages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Cold load pickup</a:t>
            </a:r>
          </a:p>
          <a:p>
            <a:pPr lvl="2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Heat resistive loads</a:t>
            </a:r>
          </a:p>
          <a:p>
            <a:pPr lvl="2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heaters</a:t>
            </a:r>
          </a:p>
          <a:p>
            <a:pPr lvl="2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Pre-cooling houses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Isolation switching</a:t>
            </a:r>
          </a:p>
          <a:p>
            <a:pPr lvl="2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 load in targeted areas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13176"/>
            <a:ext cx="1482916" cy="15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7350" y="1556792"/>
            <a:ext cx="4597400" cy="24724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3038" indent="-157163" algn="l" defTabSz="457200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361950" indent="-182563" algn="l" defTabSz="447675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•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719138" indent="-179388" algn="l" defTabSz="457200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896938" indent="-185738" algn="l" defTabSz="457200" rtl="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–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896112" indent="-18288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896112" indent="-18288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800" dirty="0"/>
              <a:t>Architecture examples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Utility direct load control (i.e. SCADA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comms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Integration with utility DRMS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Integration with 3</a:t>
            </a:r>
            <a:r>
              <a:rPr lang="en-US" sz="1400" baseline="30000" dirty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party DRMS solutions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800" dirty="0"/>
              <a:t>Integration examples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Maintain DR customer list/groups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Communicate when DR events are occurring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M&amp;V reporting of demand response events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DRMS sharing DR forecasts (contract limitations)</a:t>
            </a:r>
          </a:p>
        </p:txBody>
      </p:sp>
    </p:spTree>
    <p:extLst>
      <p:ext uri="{BB962C8B-B14F-4D97-AF65-F5344CB8AC3E}">
        <p14:creationId xmlns:p14="http://schemas.microsoft.com/office/powerpoint/2010/main" val="157936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21"/>
          <p:cNvSpPr>
            <a:spLocks noChangeArrowheads="1"/>
          </p:cNvSpPr>
          <p:nvPr/>
        </p:nvSpPr>
        <p:spPr bwMode="auto">
          <a:xfrm>
            <a:off x="4197225" y="3896394"/>
            <a:ext cx="914400" cy="414338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</a:rPr>
              <a:t>C&amp;I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501" y="2951833"/>
            <a:ext cx="625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7515" y="260648"/>
            <a:ext cx="8280400" cy="7683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Operations and DER/DR Value Chain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Control Center to Customer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Rounded Rectangle 21"/>
          <p:cNvSpPr>
            <a:spLocks noChangeArrowheads="1"/>
          </p:cNvSpPr>
          <p:nvPr/>
        </p:nvSpPr>
        <p:spPr bwMode="auto">
          <a:xfrm>
            <a:off x="2552575" y="4721894"/>
            <a:ext cx="958850" cy="414338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</a:rPr>
              <a:t>Aggregated </a:t>
            </a:r>
          </a:p>
        </p:txBody>
      </p:sp>
      <p:sp>
        <p:nvSpPr>
          <p:cNvPr id="29" name="Rounded Rectangle 21"/>
          <p:cNvSpPr>
            <a:spLocks noChangeArrowheads="1"/>
          </p:cNvSpPr>
          <p:nvPr/>
        </p:nvSpPr>
        <p:spPr bwMode="auto">
          <a:xfrm>
            <a:off x="738064" y="4721894"/>
            <a:ext cx="936625" cy="414338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</a:rPr>
              <a:t>SGIT Platform</a:t>
            </a:r>
          </a:p>
        </p:txBody>
      </p:sp>
      <p:cxnSp>
        <p:nvCxnSpPr>
          <p:cNvPr id="30" name="Straight Connector 29"/>
          <p:cNvCxnSpPr>
            <a:stCxn id="29" idx="3"/>
            <a:endCxn id="28" idx="1"/>
          </p:cNvCxnSpPr>
          <p:nvPr/>
        </p:nvCxnSpPr>
        <p:spPr bwMode="auto">
          <a:xfrm>
            <a:off x="1674689" y="4929857"/>
            <a:ext cx="8778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pic>
        <p:nvPicPr>
          <p:cNvPr id="36872" name="Picture 4" descr="http://t1.gstatic.com/images?q=tbn:ANd9GcSxSn1dFq6bphRhdE3XfVYUU9uAaj-6LAvJ0UGQaM6VpGgmNAb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7"/>
          <a:stretch>
            <a:fillRect/>
          </a:stretch>
        </p:blipFill>
        <p:spPr bwMode="auto">
          <a:xfrm>
            <a:off x="6786438" y="4515520"/>
            <a:ext cx="457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76" y="4194845"/>
            <a:ext cx="3524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5" y="4161507"/>
            <a:ext cx="2857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 bwMode="auto">
          <a:xfrm>
            <a:off x="1219075" y="4513932"/>
            <a:ext cx="0" cy="2095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6876" name="TextBox 54"/>
          <p:cNvSpPr txBox="1">
            <a:spLocks noChangeArrowheads="1"/>
          </p:cNvSpPr>
          <p:nvPr/>
        </p:nvSpPr>
        <p:spPr bwMode="auto">
          <a:xfrm>
            <a:off x="5324351" y="3674145"/>
            <a:ext cx="133191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chemeClr val="tx1"/>
                </a:solidFill>
              </a:rPr>
              <a:t>-Signaling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chemeClr val="tx1"/>
                </a:solidFill>
              </a:rPr>
              <a:t>-Real-time feedback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chemeClr val="tx1"/>
                </a:solidFill>
              </a:rPr>
              <a:t>-Load status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chemeClr val="tx1"/>
                </a:solidFill>
              </a:rPr>
              <a:t>-Price conveyance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054225" y="4507582"/>
            <a:ext cx="0" cy="2143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6879" name="TextBox 55"/>
          <p:cNvSpPr txBox="1">
            <a:spLocks noChangeArrowheads="1"/>
          </p:cNvSpPr>
          <p:nvPr/>
        </p:nvSpPr>
        <p:spPr bwMode="auto">
          <a:xfrm>
            <a:off x="2885951" y="4175794"/>
            <a:ext cx="7207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•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–"/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–"/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–"/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–"/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–"/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–"/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itchFamily="34" charset="0"/>
              <a:buChar char="–"/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600" b="1" kern="0" dirty="0">
                <a:solidFill>
                  <a:schemeClr val="accent1">
                    <a:lumMod val="75000"/>
                  </a:schemeClr>
                </a:solidFill>
              </a:rPr>
              <a:t>ISO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10999" r="2972" b="10567"/>
          <a:stretch>
            <a:fillRect/>
          </a:stretch>
        </p:blipFill>
        <p:spPr bwMode="auto">
          <a:xfrm>
            <a:off x="4789364" y="4399632"/>
            <a:ext cx="11572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059832" y="1777083"/>
            <a:ext cx="239712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</a:rPr>
              <a:t>Aggregated DER/DR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-DR portfolio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-Residential event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-Customer interaction tracking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-Rules-based control engine</a:t>
            </a:r>
            <a:br>
              <a:rPr lang="en-US" sz="1100" kern="0" dirty="0">
                <a:solidFill>
                  <a:sysClr val="windowText" lastClr="000000"/>
                </a:solidFill>
              </a:rPr>
            </a:br>
            <a:r>
              <a:rPr lang="en-US" sz="1100" kern="0" dirty="0">
                <a:solidFill>
                  <a:sysClr val="windowText" lastClr="000000"/>
                </a:solidFill>
              </a:rPr>
              <a:t>-Customer settlement &amp; M&amp;V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-Coordinate disparate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-Capacity forecasting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-Optimized program utilization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-Machine-learning algorithms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075" y="2032670"/>
            <a:ext cx="241935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</a:rPr>
              <a:t>Control Center</a:t>
            </a:r>
            <a:endParaRPr lang="en-US" sz="1600" kern="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-Situational awareness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-Network modeling &amp;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-Load &amp; generation forecasting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-Operational dispatch of DR &amp; 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-Realtime &amp; historical reporting of operational performance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-Coordination with VVO &amp; FLISR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-Management of work orders issued to the field</a:t>
            </a:r>
          </a:p>
        </p:txBody>
      </p:sp>
      <p:sp>
        <p:nvSpPr>
          <p:cNvPr id="36882" name="TextBox 34"/>
          <p:cNvSpPr txBox="1">
            <a:spLocks noChangeArrowheads="1"/>
          </p:cNvSpPr>
          <p:nvPr/>
        </p:nvSpPr>
        <p:spPr bwMode="auto">
          <a:xfrm>
            <a:off x="6732240" y="3670970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chemeClr val="tx1"/>
                </a:solidFill>
              </a:rPr>
              <a:t>-Grid connectivity via open standards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chemeClr val="tx1"/>
                </a:solidFill>
              </a:rPr>
              <a:t>-Facility automation for DR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chemeClr val="tx1"/>
                </a:solidFill>
              </a:rPr>
              <a:t>-Grid-optimized facilities &amp; processes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chemeClr val="tx1"/>
                </a:solidFill>
              </a:rPr>
              <a:t>-DR strategy development</a:t>
            </a:r>
          </a:p>
        </p:txBody>
      </p:sp>
      <p:pic>
        <p:nvPicPr>
          <p:cNvPr id="3688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26" y="4964783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565775" y="3034383"/>
            <a:ext cx="13779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2">
                    <a:lumMod val="75000"/>
                  </a:schemeClr>
                </a:solidFill>
              </a:rPr>
              <a:t>Commercial &amp; Industrial</a:t>
            </a:r>
            <a:endParaRPr lang="en-US" sz="140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34125" y="4772695"/>
            <a:ext cx="13223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2">
                    <a:lumMod val="75000"/>
                  </a:schemeClr>
                </a:solidFill>
              </a:rPr>
              <a:t>Residential</a:t>
            </a:r>
            <a:endParaRPr lang="en-US" sz="140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2168" y="1340768"/>
            <a:ext cx="257822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</a:rPr>
              <a:t>C&amp;I DER/DR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-C&amp;I event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-Load profiling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-Energy reporting and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-Bill estimation and scenario modeling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-Realtime pricing programs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-AutoDR signaling via open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-Signaling, settlement, reporting</a:t>
            </a:r>
            <a:endParaRPr lang="en-US" sz="10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38" name="Straight Connector 37"/>
          <p:cNvCxnSpPr>
            <a:stCxn id="28" idx="3"/>
          </p:cNvCxnSpPr>
          <p:nvPr/>
        </p:nvCxnSpPr>
        <p:spPr bwMode="auto">
          <a:xfrm flipV="1">
            <a:off x="3511425" y="4291683"/>
            <a:ext cx="882650" cy="638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45" name="Straight Connector 44"/>
          <p:cNvCxnSpPr>
            <a:stCxn id="28" idx="3"/>
          </p:cNvCxnSpPr>
          <p:nvPr/>
        </p:nvCxnSpPr>
        <p:spPr bwMode="auto">
          <a:xfrm>
            <a:off x="3511425" y="4929858"/>
            <a:ext cx="3130550" cy="3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959225" y="3258220"/>
            <a:ext cx="882650" cy="638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6890" name="TextBox 54"/>
          <p:cNvSpPr txBox="1">
            <a:spLocks noChangeArrowheads="1"/>
          </p:cNvSpPr>
          <p:nvPr/>
        </p:nvSpPr>
        <p:spPr bwMode="auto">
          <a:xfrm>
            <a:off x="4006725" y="5147344"/>
            <a:ext cx="23749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chemeClr val="tx1"/>
                </a:solidFill>
              </a:rPr>
              <a:t>-Operational energy management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chemeClr val="tx1"/>
                </a:solidFill>
              </a:rPr>
              <a:t>-Benchmarking, performance, planning</a:t>
            </a:r>
          </a:p>
        </p:txBody>
      </p:sp>
      <p:sp>
        <p:nvSpPr>
          <p:cNvPr id="32" name="Rounded Rectangle 21"/>
          <p:cNvSpPr>
            <a:spLocks noChangeArrowheads="1"/>
          </p:cNvSpPr>
          <p:nvPr/>
        </p:nvSpPr>
        <p:spPr bwMode="auto">
          <a:xfrm>
            <a:off x="4549650" y="4721894"/>
            <a:ext cx="958850" cy="414338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</a:rPr>
              <a:t>Residential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0525" y="4101183"/>
            <a:ext cx="3556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</a:rPr>
              <a:t>$</a:t>
            </a:r>
            <a:endParaRPr lang="en-US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4500" y="4102770"/>
            <a:ext cx="3556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accent1">
                    <a:lumMod val="75000"/>
                  </a:schemeClr>
                </a:solidFill>
              </a:rPr>
              <a:t>$</a:t>
            </a:r>
            <a:endParaRPr lang="en-US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46601" y="4167064"/>
            <a:ext cx="555625" cy="27305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kern="0" dirty="0">
                <a:solidFill>
                  <a:schemeClr val="tx1"/>
                </a:solidFill>
              </a:rPr>
              <a:t>MGC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1" y="4027365"/>
            <a:ext cx="455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7515" y="254000"/>
            <a:ext cx="6518275" cy="104616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Managing Microgrids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Support for varying microgrids sizes and customer types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8" name="Rounded Rectangle 21"/>
          <p:cNvSpPr>
            <a:spLocks noChangeArrowheads="1"/>
          </p:cNvSpPr>
          <p:nvPr/>
        </p:nvSpPr>
        <p:spPr bwMode="auto">
          <a:xfrm>
            <a:off x="3667126" y="3782890"/>
            <a:ext cx="1158875" cy="414337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/>
              </a:rPr>
              <a:t>DSO</a:t>
            </a:r>
          </a:p>
        </p:txBody>
      </p:sp>
      <p:sp>
        <p:nvSpPr>
          <p:cNvPr id="29" name="Rounded Rectangle 21"/>
          <p:cNvSpPr>
            <a:spLocks noChangeArrowheads="1"/>
          </p:cNvSpPr>
          <p:nvPr/>
        </p:nvSpPr>
        <p:spPr bwMode="auto">
          <a:xfrm>
            <a:off x="411164" y="1855665"/>
            <a:ext cx="1133475" cy="146208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white"/>
                </a:solidFill>
                <a:latin typeface="Arial"/>
              </a:rPr>
              <a:t>ADMS with DERMS</a:t>
            </a:r>
            <a:endParaRPr lang="en-US" sz="1400" b="1" u="sng" kern="0" dirty="0">
              <a:solidFill>
                <a:prstClr val="white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498601" y="3232027"/>
            <a:ext cx="2168525" cy="5762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45" name="Straight Connector 44"/>
          <p:cNvCxnSpPr>
            <a:stCxn id="28" idx="3"/>
          </p:cNvCxnSpPr>
          <p:nvPr/>
        </p:nvCxnSpPr>
        <p:spPr bwMode="auto">
          <a:xfrm>
            <a:off x="4826000" y="3989264"/>
            <a:ext cx="3030538" cy="47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498600" y="1909670"/>
            <a:ext cx="6357938" cy="63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40970" name="TextBox 55"/>
          <p:cNvSpPr txBox="1">
            <a:spLocks noChangeArrowheads="1"/>
          </p:cNvSpPr>
          <p:nvPr/>
        </p:nvSpPr>
        <p:spPr bwMode="auto">
          <a:xfrm>
            <a:off x="1275960" y="1593759"/>
            <a:ext cx="2760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b="1" kern="0" dirty="0">
                <a:solidFill>
                  <a:srgbClr val="299F3F"/>
                </a:solidFill>
              </a:rPr>
              <a:t>“Central” Microgrid Control</a:t>
            </a:r>
          </a:p>
        </p:txBody>
      </p:sp>
      <p:sp>
        <p:nvSpPr>
          <p:cNvPr id="40971" name="TextBox 58"/>
          <p:cNvSpPr txBox="1">
            <a:spLocks noChangeArrowheads="1"/>
          </p:cNvSpPr>
          <p:nvPr/>
        </p:nvSpPr>
        <p:spPr bwMode="auto">
          <a:xfrm>
            <a:off x="1711631" y="1933160"/>
            <a:ext cx="2572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-Network modeling &amp; analysis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-Situational awareness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-Load &amp; generation forecasting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-Operational dispatch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-DER &amp; DR events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-Coordinated with VVO, FLISR, Relaying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-Realtime &amp; historical reporting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-Management of field work</a:t>
            </a:r>
          </a:p>
        </p:txBody>
      </p:sp>
      <p:sp>
        <p:nvSpPr>
          <p:cNvPr id="40972" name="TextBox 34"/>
          <p:cNvSpPr txBox="1">
            <a:spLocks noChangeArrowheads="1"/>
          </p:cNvSpPr>
          <p:nvPr/>
        </p:nvSpPr>
        <p:spPr bwMode="auto">
          <a:xfrm>
            <a:off x="5356067" y="4005064"/>
            <a:ext cx="263965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-Small microgrids (i.e. &lt;10MW)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-C&amp;I building microgrids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-Customer owned &amp; managed microgrids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-Optimization of DER for C&amp;I sites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-Automatic, tailored for site managers and microgrid managers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-Economic dispatch and predictive analysis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-Provide flexibility as an aggregation layer of prosumer sites</a:t>
            </a:r>
          </a:p>
        </p:txBody>
      </p:sp>
      <p:sp>
        <p:nvSpPr>
          <p:cNvPr id="40973" name="TextBox 34"/>
          <p:cNvSpPr txBox="1">
            <a:spLocks noChangeArrowheads="1"/>
          </p:cNvSpPr>
          <p:nvPr/>
        </p:nvSpPr>
        <p:spPr bwMode="auto">
          <a:xfrm>
            <a:off x="5348957" y="1933160"/>
            <a:ext cx="264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-Large microgrids (i.e. &gt;10MW)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-Utility owned &amp; managed microgrids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-Automatic generation control, economic dispatch, unit commitment, interchange transaction scheduler, load and generation forecasting, load shedding</a:t>
            </a:r>
          </a:p>
        </p:txBody>
      </p:sp>
      <p:sp>
        <p:nvSpPr>
          <p:cNvPr id="27" name="Rounded Rectangle 21"/>
          <p:cNvSpPr>
            <a:spLocks noChangeArrowheads="1"/>
          </p:cNvSpPr>
          <p:nvPr/>
        </p:nvSpPr>
        <p:spPr bwMode="auto">
          <a:xfrm>
            <a:off x="419100" y="4805240"/>
            <a:ext cx="1131888" cy="414337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/>
              </a:rPr>
              <a:t>DRMS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598488" y="3317751"/>
            <a:ext cx="0" cy="14874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5" name="Straight Connector 34"/>
          <p:cNvCxnSpPr>
            <a:stCxn id="27" idx="3"/>
          </p:cNvCxnSpPr>
          <p:nvPr/>
        </p:nvCxnSpPr>
        <p:spPr bwMode="auto">
          <a:xfrm flipV="1">
            <a:off x="1550989" y="4165476"/>
            <a:ext cx="2116137" cy="8461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40977" name="TextBox 43"/>
          <p:cNvSpPr txBox="1">
            <a:spLocks noChangeArrowheads="1"/>
          </p:cNvSpPr>
          <p:nvPr/>
        </p:nvSpPr>
        <p:spPr bwMode="auto">
          <a:xfrm>
            <a:off x="582614" y="3406150"/>
            <a:ext cx="24052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-C&amp;I and residential events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-Portfolio management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-Load profiling and capacity forecasting 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-Optimized program utilization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-Price signaling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-Event reporting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-Customer interaction tracking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-Customer settlement &amp; M&amp;V</a:t>
            </a:r>
          </a:p>
        </p:txBody>
      </p:sp>
      <p:pic>
        <p:nvPicPr>
          <p:cNvPr id="409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6" y="1573120"/>
            <a:ext cx="9572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1" y="3563814"/>
            <a:ext cx="4556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3784477"/>
            <a:ext cx="4556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1" name="TextBox 34"/>
          <p:cNvSpPr txBox="1">
            <a:spLocks noChangeArrowheads="1"/>
          </p:cNvSpPr>
          <p:nvPr/>
        </p:nvSpPr>
        <p:spPr bwMode="auto">
          <a:xfrm>
            <a:off x="4422774" y="3131513"/>
            <a:ext cx="23826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-Grid connectivity via open standards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-Grid-optimized facilities &amp; processes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00" kern="0" dirty="0">
                <a:solidFill>
                  <a:srgbClr val="000000"/>
                </a:solidFill>
              </a:rPr>
              <a:t>-Operational energy management</a:t>
            </a:r>
          </a:p>
        </p:txBody>
      </p:sp>
      <p:sp>
        <p:nvSpPr>
          <p:cNvPr id="40983" name="TextBox 55"/>
          <p:cNvSpPr txBox="1">
            <a:spLocks noChangeArrowheads="1"/>
          </p:cNvSpPr>
          <p:nvPr/>
        </p:nvSpPr>
        <p:spPr bwMode="auto">
          <a:xfrm>
            <a:off x="4818290" y="1593759"/>
            <a:ext cx="2760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36C746"/>
              </a:buClr>
              <a:buFont typeface="Arial" panose="020B0604020202020204" pitchFamily="34" charset="0"/>
              <a:buChar char="–"/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b="1" kern="0" dirty="0">
                <a:solidFill>
                  <a:srgbClr val="299F3F"/>
                </a:solidFill>
              </a:rPr>
              <a:t> “Local” Microgrid Control</a:t>
            </a:r>
          </a:p>
        </p:txBody>
      </p:sp>
    </p:spTree>
    <p:extLst>
      <p:ext uri="{BB962C8B-B14F-4D97-AF65-F5344CB8AC3E}">
        <p14:creationId xmlns:p14="http://schemas.microsoft.com/office/powerpoint/2010/main" val="989521356"/>
      </p:ext>
    </p:extLst>
  </p:cSld>
  <p:clrMapOvr>
    <a:masterClrMapping/>
  </p:clrMapOvr>
</p:sld>
</file>

<file path=ppt/theme/theme1.xml><?xml version="1.0" encoding="utf-8"?>
<a:theme xmlns:a="http://schemas.openxmlformats.org/drawingml/2006/main" name="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4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6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6_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6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0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5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1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4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4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9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blank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009530"/>
      </a:hlink>
      <a:folHlink>
        <a:srgbClr val="00953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65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PPT_SE">
  <a:themeElements>
    <a:clrScheme name="1_PPT_DTech_2013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1_PPT_DTech_2013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DTech_2013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DTech_2013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PPT_SE">
  <a:themeElements>
    <a:clrScheme name="1_PPT_DTech_2013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1_PPT_DTech_2013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DTech_2013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DTech_2013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_PPT_SE">
  <a:themeElements>
    <a:clrScheme name="1_PPT_DTech_2013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1_PPT_DTech_2013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DTech_2013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DTech_2013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_PPT_SE">
  <a:themeElements>
    <a:clrScheme name="1_PPT_DTech_2013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1_PPT_DTech_2013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DTech_2013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DTech_2013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45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2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1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6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47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8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9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6_PPT_SE">
  <a:themeElements>
    <a:clrScheme name="1_PPT_DTech_2013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1_PPT_DTech_2013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DTech_2013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DTech_2013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DTech_2013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_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_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1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52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SE_Presentation_Template_16x9_BETA_11_25">
  <a:themeElements>
    <a:clrScheme name="Custom 1">
      <a:dk1>
        <a:sysClr val="windowText" lastClr="000000"/>
      </a:dk1>
      <a:lt1>
        <a:sysClr val="window" lastClr="FFFFFF"/>
      </a:lt1>
      <a:dk2>
        <a:srgbClr val="87D200"/>
      </a:dk2>
      <a:lt2>
        <a:srgbClr val="009530"/>
      </a:lt2>
      <a:accent1>
        <a:srgbClr val="FFD100"/>
      </a:accent1>
      <a:accent2>
        <a:srgbClr val="E48900"/>
      </a:accent2>
      <a:accent3>
        <a:srgbClr val="B10043"/>
      </a:accent3>
      <a:accent4>
        <a:srgbClr val="42B4E6"/>
      </a:accent4>
      <a:accent5>
        <a:srgbClr val="626469"/>
      </a:accent5>
      <a:accent6>
        <a:srgbClr val="9FA0A4"/>
      </a:accent6>
      <a:hlink>
        <a:srgbClr val="3F3F3F"/>
      </a:hlink>
      <a:folHlink>
        <a:srgbClr val="7D7F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SE_Presentation_Template_16x9_BETA_PPD1">
  <a:themeElements>
    <a:clrScheme name="Schneider Electric">
      <a:dk1>
        <a:srgbClr val="87D200"/>
      </a:dk1>
      <a:lt1>
        <a:sysClr val="window" lastClr="FFFFFF"/>
      </a:lt1>
      <a:dk2>
        <a:srgbClr val="009530"/>
      </a:dk2>
      <a:lt2>
        <a:srgbClr val="4FA600"/>
      </a:lt2>
      <a:accent1>
        <a:srgbClr val="FFD100"/>
      </a:accent1>
      <a:accent2>
        <a:srgbClr val="E47F00"/>
      </a:accent2>
      <a:accent3>
        <a:srgbClr val="B10043"/>
      </a:accent3>
      <a:accent4>
        <a:srgbClr val="42B4E6"/>
      </a:accent4>
      <a:accent5>
        <a:srgbClr val="626469"/>
      </a:accent5>
      <a:accent6>
        <a:srgbClr val="9FA0A4"/>
      </a:accent6>
      <a:hlink>
        <a:srgbClr val="116082"/>
      </a:hlink>
      <a:folHlink>
        <a:srgbClr val="5F0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FA0A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626469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7.xml><?xml version="1.0" encoding="utf-8"?>
<a:theme xmlns:a="http://schemas.openxmlformats.org/drawingml/2006/main" name="1_SE_Presentation_Template_16x9_BETA_PPD1">
  <a:themeElements>
    <a:clrScheme name="Schneider Electric">
      <a:dk1>
        <a:srgbClr val="87D200"/>
      </a:dk1>
      <a:lt1>
        <a:sysClr val="window" lastClr="FFFFFF"/>
      </a:lt1>
      <a:dk2>
        <a:srgbClr val="009530"/>
      </a:dk2>
      <a:lt2>
        <a:srgbClr val="4FA600"/>
      </a:lt2>
      <a:accent1>
        <a:srgbClr val="FFD100"/>
      </a:accent1>
      <a:accent2>
        <a:srgbClr val="E47F00"/>
      </a:accent2>
      <a:accent3>
        <a:srgbClr val="B10043"/>
      </a:accent3>
      <a:accent4>
        <a:srgbClr val="42B4E6"/>
      </a:accent4>
      <a:accent5>
        <a:srgbClr val="626469"/>
      </a:accent5>
      <a:accent6>
        <a:srgbClr val="9FA0A4"/>
      </a:accent6>
      <a:hlink>
        <a:srgbClr val="116082"/>
      </a:hlink>
      <a:folHlink>
        <a:srgbClr val="5F0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FA0A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626469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8.xml><?xml version="1.0" encoding="utf-8"?>
<a:theme xmlns:a="http://schemas.openxmlformats.org/drawingml/2006/main" name="Schneider Text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9.xml><?xml version="1.0" encoding="utf-8"?>
<a:theme xmlns:a="http://schemas.openxmlformats.org/drawingml/2006/main" name="4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8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 Presentation Template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2_SE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18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19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0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1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2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3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4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5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6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7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8.xml><?xml version="1.0" encoding="utf-8"?>
<a:themeOverride xmlns:a="http://schemas.openxmlformats.org/drawingml/2006/main">
  <a:clrScheme name="ppt-model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9.xml><?xml version="1.0" encoding="utf-8"?>
<a:themeOverride xmlns:a="http://schemas.openxmlformats.org/drawingml/2006/main">
  <a:clrScheme name="ppt-model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0.xml><?xml version="1.0" encoding="utf-8"?>
<a:themeOverride xmlns:a="http://schemas.openxmlformats.org/drawingml/2006/main">
  <a:clrScheme name="ppt-model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1.xml><?xml version="1.0" encoding="utf-8"?>
<a:themeOverride xmlns:a="http://schemas.openxmlformats.org/drawingml/2006/main">
  <a:clrScheme name="ppt-model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2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3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4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5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6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7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8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9.xml><?xml version="1.0" encoding="utf-8"?>
<a:themeOverride xmlns:a="http://schemas.openxmlformats.org/drawingml/2006/main">
  <a:clrScheme name="ppt-model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40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41.xml><?xml version="1.0" encoding="utf-8"?>
<a:themeOverride xmlns:a="http://schemas.openxmlformats.org/drawingml/2006/main">
  <a:clrScheme name="blank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42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43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4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87D200"/>
    </a:dk2>
    <a:lt2>
      <a:srgbClr val="009530"/>
    </a:lt2>
    <a:accent1>
      <a:srgbClr val="FFD100"/>
    </a:accent1>
    <a:accent2>
      <a:srgbClr val="E48900"/>
    </a:accent2>
    <a:accent3>
      <a:srgbClr val="B10043"/>
    </a:accent3>
    <a:accent4>
      <a:srgbClr val="42B4E6"/>
    </a:accent4>
    <a:accent5>
      <a:srgbClr val="626469"/>
    </a:accent5>
    <a:accent6>
      <a:srgbClr val="9FA0A4"/>
    </a:accent6>
    <a:hlink>
      <a:srgbClr val="3F3F3F"/>
    </a:hlink>
    <a:folHlink>
      <a:srgbClr val="7D7F60"/>
    </a:folHlink>
  </a:clrScheme>
</a:themeOverride>
</file>

<file path=ppt/theme/themeOverride4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87D200"/>
    </a:dk2>
    <a:lt2>
      <a:srgbClr val="009530"/>
    </a:lt2>
    <a:accent1>
      <a:srgbClr val="FFD100"/>
    </a:accent1>
    <a:accent2>
      <a:srgbClr val="E48900"/>
    </a:accent2>
    <a:accent3>
      <a:srgbClr val="B10043"/>
    </a:accent3>
    <a:accent4>
      <a:srgbClr val="42B4E6"/>
    </a:accent4>
    <a:accent5>
      <a:srgbClr val="626469"/>
    </a:accent5>
    <a:accent6>
      <a:srgbClr val="9FA0A4"/>
    </a:accent6>
    <a:hlink>
      <a:srgbClr val="3F3F3F"/>
    </a:hlink>
    <a:folHlink>
      <a:srgbClr val="7D7F60"/>
    </a:folHlink>
  </a:clrScheme>
</a:themeOverride>
</file>

<file path=ppt/theme/themeOverride4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87D200"/>
    </a:dk2>
    <a:lt2>
      <a:srgbClr val="009530"/>
    </a:lt2>
    <a:accent1>
      <a:srgbClr val="FFD100"/>
    </a:accent1>
    <a:accent2>
      <a:srgbClr val="E48900"/>
    </a:accent2>
    <a:accent3>
      <a:srgbClr val="B10043"/>
    </a:accent3>
    <a:accent4>
      <a:srgbClr val="42B4E6"/>
    </a:accent4>
    <a:accent5>
      <a:srgbClr val="626469"/>
    </a:accent5>
    <a:accent6>
      <a:srgbClr val="9FA0A4"/>
    </a:accent6>
    <a:hlink>
      <a:srgbClr val="3F3F3F"/>
    </a:hlink>
    <a:folHlink>
      <a:srgbClr val="7D7F60"/>
    </a:folHlink>
  </a:clrScheme>
</a:themeOverride>
</file>

<file path=ppt/theme/themeOverride47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PPT_Telvent_SE_Template_0811 (1)</Template>
  <TotalTime>25347</TotalTime>
  <Words>891</Words>
  <Application>Microsoft Office PowerPoint</Application>
  <PresentationFormat>On-screen Show (4:3)</PresentationFormat>
  <Paragraphs>224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49</vt:i4>
      </vt:variant>
      <vt:variant>
        <vt:lpstr>Slide Titles</vt:lpstr>
      </vt:variant>
      <vt:variant>
        <vt:i4>11</vt:i4>
      </vt:variant>
    </vt:vector>
  </HeadingPairs>
  <TitlesOfParts>
    <vt:vector size="72" baseType="lpstr">
      <vt:lpstr>ＭＳ Ｐゴシック</vt:lpstr>
      <vt:lpstr>ＭＳ Ｐゴシック</vt:lpstr>
      <vt:lpstr>Alleyn Book</vt:lpstr>
      <vt:lpstr>Arial</vt:lpstr>
      <vt:lpstr>Calibri</vt:lpstr>
      <vt:lpstr>Frutiger-Roman</vt:lpstr>
      <vt:lpstr>Lucida Grande</vt:lpstr>
      <vt:lpstr>SE Rounded Medium</vt:lpstr>
      <vt:lpstr>SEOptimist</vt:lpstr>
      <vt:lpstr>SEOptimistBlack</vt:lpstr>
      <vt:lpstr>SEOptimistLight</vt:lpstr>
      <vt:lpstr>Wingdings</vt:lpstr>
      <vt:lpstr>SE08_EN</vt:lpstr>
      <vt:lpstr>1_SE08_EN</vt:lpstr>
      <vt:lpstr>2_SE08_EN</vt:lpstr>
      <vt:lpstr>3_SE08_EN</vt:lpstr>
      <vt:lpstr>7_SE08_EN</vt:lpstr>
      <vt:lpstr>28_SE08_EN</vt:lpstr>
      <vt:lpstr>SE Presentation Template</vt:lpstr>
      <vt:lpstr>20_SE08_EN</vt:lpstr>
      <vt:lpstr>22_SE08_EN</vt:lpstr>
      <vt:lpstr>23_SE08_EN</vt:lpstr>
      <vt:lpstr>PPT08_EN</vt:lpstr>
      <vt:lpstr>24_SE08_EN</vt:lpstr>
      <vt:lpstr>3_PPT08_EN</vt:lpstr>
      <vt:lpstr>1_PPT08_EN</vt:lpstr>
      <vt:lpstr>25_SE08_EN</vt:lpstr>
      <vt:lpstr>36_SE08_EN</vt:lpstr>
      <vt:lpstr>2_PPT08_EN</vt:lpstr>
      <vt:lpstr>6_PPT08_EN</vt:lpstr>
      <vt:lpstr>26_SE08_EN</vt:lpstr>
      <vt:lpstr>29_SE08_EN</vt:lpstr>
      <vt:lpstr>30_SE08_EN</vt:lpstr>
      <vt:lpstr>35_SE08_EN</vt:lpstr>
      <vt:lpstr>31_SE08_EN</vt:lpstr>
      <vt:lpstr>34_SE08_EN</vt:lpstr>
      <vt:lpstr>44_SE08_EN</vt:lpstr>
      <vt:lpstr>39_SE08_EN</vt:lpstr>
      <vt:lpstr>blank</vt:lpstr>
      <vt:lpstr>65_SE08_EN</vt:lpstr>
      <vt:lpstr>PPT_SE</vt:lpstr>
      <vt:lpstr>1_PPT_SE</vt:lpstr>
      <vt:lpstr>2_PPT_SE</vt:lpstr>
      <vt:lpstr>3_PPT_SE</vt:lpstr>
      <vt:lpstr>45_SE08_EN</vt:lpstr>
      <vt:lpstr>42_SE08_EN</vt:lpstr>
      <vt:lpstr>41_SE08_EN</vt:lpstr>
      <vt:lpstr>46_SE08_EN</vt:lpstr>
      <vt:lpstr>47_SE08_EN</vt:lpstr>
      <vt:lpstr>48_SE08_EN</vt:lpstr>
      <vt:lpstr>49_SE08_EN</vt:lpstr>
      <vt:lpstr>6_PPT_SE</vt:lpstr>
      <vt:lpstr>5_PPT08_EN</vt:lpstr>
      <vt:lpstr>1_blank</vt:lpstr>
      <vt:lpstr>51_SE08_EN</vt:lpstr>
      <vt:lpstr>52_SE08_EN</vt:lpstr>
      <vt:lpstr>SE_Presentation_Template_16x9_BETA_11_25</vt:lpstr>
      <vt:lpstr>SE_Presentation_Template_16x9_BETA_PPD1</vt:lpstr>
      <vt:lpstr>1_SE_Presentation_Template_16x9_BETA_PPD1</vt:lpstr>
      <vt:lpstr>Schneider Text Slides</vt:lpstr>
      <vt:lpstr>4_SE08_EN</vt:lpstr>
      <vt:lpstr>PowerPoint Presentation</vt:lpstr>
      <vt:lpstr>PowerPoint Presentation</vt:lpstr>
      <vt:lpstr>Unified Application Examples</vt:lpstr>
      <vt:lpstr>DER in Advanced Operations Applications</vt:lpstr>
      <vt:lpstr>PowerPoint Presentation</vt:lpstr>
      <vt:lpstr>PowerPoint Presentation</vt:lpstr>
      <vt:lpstr>Operations and Demand Response Evolution of Demand Management</vt:lpstr>
      <vt:lpstr>Operations and DER/DR Value Chain Control Center to Customer</vt:lpstr>
      <vt:lpstr>Managing Microgrids Support for varying microgrids sizes and customer types</vt:lpstr>
      <vt:lpstr>Rich and Meaningful Customer Engagement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Vukobrat</dc:creator>
  <cp:lastModifiedBy>Scott Koehler</cp:lastModifiedBy>
  <cp:revision>1190</cp:revision>
  <cp:lastPrinted>2016-02-18T07:56:09Z</cp:lastPrinted>
  <dcterms:created xsi:type="dcterms:W3CDTF">2011-10-13T09:48:04Z</dcterms:created>
  <dcterms:modified xsi:type="dcterms:W3CDTF">2016-07-28T11:42:26Z</dcterms:modified>
</cp:coreProperties>
</file>